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67" r:id="rId2"/>
    <p:sldId id="258" r:id="rId3"/>
    <p:sldId id="274" r:id="rId4"/>
    <p:sldId id="280" r:id="rId5"/>
    <p:sldId id="275" r:id="rId6"/>
    <p:sldId id="282" r:id="rId7"/>
    <p:sldId id="270" r:id="rId8"/>
    <p:sldId id="271" r:id="rId9"/>
    <p:sldId id="277" r:id="rId10"/>
    <p:sldId id="278" r:id="rId11"/>
    <p:sldId id="272" r:id="rId12"/>
    <p:sldId id="265" r:id="rId13"/>
    <p:sldId id="273" r:id="rId14"/>
    <p:sldId id="281" r:id="rId15"/>
    <p:sldId id="269"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39A63-3846-4BBA-9441-070F1B5F3D92}" v="2" dt="2021-05-29T06:00:15.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3" d="100"/>
          <a:sy n="103" d="100"/>
        </p:scale>
        <p:origin x="21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ijare@gmail.com" userId="75a28ce56e71e6f6" providerId="LiveId" clId="{72C39A63-3846-4BBA-9441-070F1B5F3D92}"/>
    <pc:docChg chg="modSld">
      <pc:chgData name="rohanijare@gmail.com" userId="75a28ce56e71e6f6" providerId="LiveId" clId="{72C39A63-3846-4BBA-9441-070F1B5F3D92}" dt="2021-05-29T06:00:48.940" v="1" actId="1076"/>
      <pc:docMkLst>
        <pc:docMk/>
      </pc:docMkLst>
      <pc:sldChg chg="modSp">
        <pc:chgData name="rohanijare@gmail.com" userId="75a28ce56e71e6f6" providerId="LiveId" clId="{72C39A63-3846-4BBA-9441-070F1B5F3D92}" dt="2021-05-29T06:00:12.814" v="0" actId="12269"/>
        <pc:sldMkLst>
          <pc:docMk/>
          <pc:sldMk cId="89429290" sldId="258"/>
        </pc:sldMkLst>
        <pc:graphicFrameChg chg="mod">
          <ac:chgData name="rohanijare@gmail.com" userId="75a28ce56e71e6f6" providerId="LiveId" clId="{72C39A63-3846-4BBA-9441-070F1B5F3D92}" dt="2021-05-29T06:00:12.814" v="0" actId="12269"/>
          <ac:graphicFrameMkLst>
            <pc:docMk/>
            <pc:sldMk cId="89429290" sldId="258"/>
            <ac:graphicFrameMk id="5" creationId="{CD9A4C43-1B08-42F6-86E9-B28359D61323}"/>
          </ac:graphicFrameMkLst>
        </pc:graphicFrameChg>
      </pc:sldChg>
      <pc:sldChg chg="modSp mod">
        <pc:chgData name="rohanijare@gmail.com" userId="75a28ce56e71e6f6" providerId="LiveId" clId="{72C39A63-3846-4BBA-9441-070F1B5F3D92}" dt="2021-05-29T06:00:48.940" v="1" actId="1076"/>
        <pc:sldMkLst>
          <pc:docMk/>
          <pc:sldMk cId="1626465930" sldId="281"/>
        </pc:sldMkLst>
        <pc:picChg chg="mod">
          <ac:chgData name="rohanijare@gmail.com" userId="75a28ce56e71e6f6" providerId="LiveId" clId="{72C39A63-3846-4BBA-9441-070F1B5F3D92}" dt="2021-05-29T06:00:48.940" v="1" actId="1076"/>
          <ac:picMkLst>
            <pc:docMk/>
            <pc:sldMk cId="1626465930" sldId="281"/>
            <ac:picMk id="17" creationId="{E8B67C2D-BECB-4608-BCFE-6EA6D3812E0F}"/>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image" Target="../media/image5.svg"/><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image" Target="../media/image5.svg"/><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F0C780-B88F-4997-BD01-94124F0C317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9F5EF39-ACE2-4A0C-94E8-EB22BA7870DD}">
      <dgm:prSet/>
      <dgm:spPr/>
      <dgm:t>
        <a:bodyPr/>
        <a:lstStyle/>
        <a:p>
          <a:pPr>
            <a:lnSpc>
              <a:spcPct val="100000"/>
            </a:lnSpc>
          </a:pPr>
          <a:r>
            <a:rPr lang="en-US" dirty="0"/>
            <a:t>Problem Statement</a:t>
          </a:r>
        </a:p>
      </dgm:t>
    </dgm:pt>
    <dgm:pt modelId="{5C4B57C5-D0E7-4B05-AC53-905B77788838}" type="parTrans" cxnId="{2E3876CA-2B16-4130-8AA4-18CE6FFB5E40}">
      <dgm:prSet/>
      <dgm:spPr/>
      <dgm:t>
        <a:bodyPr/>
        <a:lstStyle/>
        <a:p>
          <a:endParaRPr lang="en-US"/>
        </a:p>
      </dgm:t>
    </dgm:pt>
    <dgm:pt modelId="{61A2B458-6DEC-49CF-BFB4-1BD761AB94D5}" type="sibTrans" cxnId="{2E3876CA-2B16-4130-8AA4-18CE6FFB5E40}">
      <dgm:prSet/>
      <dgm:spPr/>
      <dgm:t>
        <a:bodyPr/>
        <a:lstStyle/>
        <a:p>
          <a:endParaRPr lang="en-US"/>
        </a:p>
      </dgm:t>
    </dgm:pt>
    <dgm:pt modelId="{FC8F19F5-7D2C-4234-A97F-BFEB5ABA0427}">
      <dgm:prSet/>
      <dgm:spPr/>
      <dgm:t>
        <a:bodyPr/>
        <a:lstStyle/>
        <a:p>
          <a:pPr>
            <a:lnSpc>
              <a:spcPct val="100000"/>
            </a:lnSpc>
          </a:pPr>
          <a:r>
            <a:rPr lang="en-US"/>
            <a:t>Role of Aws IOT</a:t>
          </a:r>
        </a:p>
      </dgm:t>
    </dgm:pt>
    <dgm:pt modelId="{970528D8-F47F-42AC-BCF2-C6F3794BE464}" type="parTrans" cxnId="{ABD18D10-0131-4BEA-881C-93857C34B0B4}">
      <dgm:prSet/>
      <dgm:spPr/>
      <dgm:t>
        <a:bodyPr/>
        <a:lstStyle/>
        <a:p>
          <a:endParaRPr lang="en-US"/>
        </a:p>
      </dgm:t>
    </dgm:pt>
    <dgm:pt modelId="{EE5CF588-9BE0-4C14-9C37-4159504A90DC}" type="sibTrans" cxnId="{ABD18D10-0131-4BEA-881C-93857C34B0B4}">
      <dgm:prSet/>
      <dgm:spPr/>
      <dgm:t>
        <a:bodyPr/>
        <a:lstStyle/>
        <a:p>
          <a:endParaRPr lang="en-US"/>
        </a:p>
      </dgm:t>
    </dgm:pt>
    <dgm:pt modelId="{8EA23792-AE6B-4FF5-8E20-5EA55069FB00}">
      <dgm:prSet/>
      <dgm:spPr/>
      <dgm:t>
        <a:bodyPr/>
        <a:lstStyle/>
        <a:p>
          <a:pPr>
            <a:lnSpc>
              <a:spcPct val="100000"/>
            </a:lnSpc>
          </a:pPr>
          <a:r>
            <a:rPr lang="en-US"/>
            <a:t>Class Diagram</a:t>
          </a:r>
        </a:p>
      </dgm:t>
    </dgm:pt>
    <dgm:pt modelId="{F0EFD8E9-E4FC-4D0F-A4F7-B3D85123CC7B}" type="parTrans" cxnId="{486F502D-00BE-4357-BCAF-039C921CB5B3}">
      <dgm:prSet/>
      <dgm:spPr/>
      <dgm:t>
        <a:bodyPr/>
        <a:lstStyle/>
        <a:p>
          <a:endParaRPr lang="en-US"/>
        </a:p>
      </dgm:t>
    </dgm:pt>
    <dgm:pt modelId="{E12ADA1F-0050-4EDF-8006-71072CEFF2F9}" type="sibTrans" cxnId="{486F502D-00BE-4357-BCAF-039C921CB5B3}">
      <dgm:prSet/>
      <dgm:spPr/>
      <dgm:t>
        <a:bodyPr/>
        <a:lstStyle/>
        <a:p>
          <a:endParaRPr lang="en-US"/>
        </a:p>
      </dgm:t>
    </dgm:pt>
    <dgm:pt modelId="{38ED8CCF-3C90-4523-8B5C-FE1C20A901B3}">
      <dgm:prSet/>
      <dgm:spPr/>
      <dgm:t>
        <a:bodyPr/>
        <a:lstStyle/>
        <a:p>
          <a:pPr>
            <a:lnSpc>
              <a:spcPct val="100000"/>
            </a:lnSpc>
          </a:pPr>
          <a:r>
            <a:rPr lang="en-US"/>
            <a:t>State Diagram </a:t>
          </a:r>
        </a:p>
      </dgm:t>
    </dgm:pt>
    <dgm:pt modelId="{9BD06213-5D49-4A58-BB39-BC42F500185B}" type="parTrans" cxnId="{5C71D58D-5D9E-4EE8-9B0F-D19BF6691B92}">
      <dgm:prSet/>
      <dgm:spPr/>
      <dgm:t>
        <a:bodyPr/>
        <a:lstStyle/>
        <a:p>
          <a:endParaRPr lang="en-US"/>
        </a:p>
      </dgm:t>
    </dgm:pt>
    <dgm:pt modelId="{B2796290-FFB5-4881-964E-C6D0BA649633}" type="sibTrans" cxnId="{5C71D58D-5D9E-4EE8-9B0F-D19BF6691B92}">
      <dgm:prSet/>
      <dgm:spPr/>
      <dgm:t>
        <a:bodyPr/>
        <a:lstStyle/>
        <a:p>
          <a:endParaRPr lang="en-US"/>
        </a:p>
      </dgm:t>
    </dgm:pt>
    <dgm:pt modelId="{452B9684-79F5-4006-AD5D-74C1E7256FFE}">
      <dgm:prSet/>
      <dgm:spPr/>
      <dgm:t>
        <a:bodyPr/>
        <a:lstStyle/>
        <a:p>
          <a:pPr>
            <a:lnSpc>
              <a:spcPct val="100000"/>
            </a:lnSpc>
          </a:pPr>
          <a:r>
            <a:rPr lang="en-US"/>
            <a:t>Activity Diagram</a:t>
          </a:r>
        </a:p>
      </dgm:t>
    </dgm:pt>
    <dgm:pt modelId="{1C962120-F6B1-478F-9529-3DE7DE8D89E6}" type="parTrans" cxnId="{AC4584CE-C0CE-4E8D-8744-B72684F19E16}">
      <dgm:prSet/>
      <dgm:spPr/>
      <dgm:t>
        <a:bodyPr/>
        <a:lstStyle/>
        <a:p>
          <a:endParaRPr lang="en-US"/>
        </a:p>
      </dgm:t>
    </dgm:pt>
    <dgm:pt modelId="{97B1A317-B450-4A78-9F84-6A4D3EBC9654}" type="sibTrans" cxnId="{AC4584CE-C0CE-4E8D-8744-B72684F19E16}">
      <dgm:prSet/>
      <dgm:spPr/>
      <dgm:t>
        <a:bodyPr/>
        <a:lstStyle/>
        <a:p>
          <a:endParaRPr lang="en-US"/>
        </a:p>
      </dgm:t>
    </dgm:pt>
    <dgm:pt modelId="{B824E9F4-AAC9-4067-BAF6-63F237F6DE3D}">
      <dgm:prSet/>
      <dgm:spPr/>
      <dgm:t>
        <a:bodyPr/>
        <a:lstStyle/>
        <a:p>
          <a:pPr>
            <a:lnSpc>
              <a:spcPct val="100000"/>
            </a:lnSpc>
          </a:pPr>
          <a:r>
            <a:rPr lang="en-US"/>
            <a:t>System Implementation</a:t>
          </a:r>
        </a:p>
      </dgm:t>
    </dgm:pt>
    <dgm:pt modelId="{3B1D419E-6B1B-45C4-8BDF-30C239267D08}" type="parTrans" cxnId="{FF42E767-BC27-4922-ACF9-C111D34A3F5D}">
      <dgm:prSet/>
      <dgm:spPr/>
      <dgm:t>
        <a:bodyPr/>
        <a:lstStyle/>
        <a:p>
          <a:endParaRPr lang="en-US"/>
        </a:p>
      </dgm:t>
    </dgm:pt>
    <dgm:pt modelId="{445E08D9-6D4D-4CA9-8B6C-DE14F178C43A}" type="sibTrans" cxnId="{FF42E767-BC27-4922-ACF9-C111D34A3F5D}">
      <dgm:prSet/>
      <dgm:spPr/>
      <dgm:t>
        <a:bodyPr/>
        <a:lstStyle/>
        <a:p>
          <a:endParaRPr lang="en-US"/>
        </a:p>
      </dgm:t>
    </dgm:pt>
    <dgm:pt modelId="{A23289EB-CC0D-4351-9856-5D5641D3039A}">
      <dgm:prSet/>
      <dgm:spPr/>
      <dgm:t>
        <a:bodyPr/>
        <a:lstStyle/>
        <a:p>
          <a:pPr>
            <a:lnSpc>
              <a:spcPct val="100000"/>
            </a:lnSpc>
          </a:pPr>
          <a:r>
            <a:rPr lang="en-US" dirty="0"/>
            <a:t>System Design</a:t>
          </a:r>
        </a:p>
      </dgm:t>
    </dgm:pt>
    <dgm:pt modelId="{C6D2EC22-922C-47EC-B522-D68807ED26F1}" type="parTrans" cxnId="{D30957F4-8BE4-4179-AB03-A9AF83D0AC2C}">
      <dgm:prSet/>
      <dgm:spPr/>
      <dgm:t>
        <a:bodyPr/>
        <a:lstStyle/>
        <a:p>
          <a:endParaRPr lang="en-US"/>
        </a:p>
      </dgm:t>
    </dgm:pt>
    <dgm:pt modelId="{D90D3FA8-43B2-4169-8600-0A050C0A5768}" type="sibTrans" cxnId="{D30957F4-8BE4-4179-AB03-A9AF83D0AC2C}">
      <dgm:prSet/>
      <dgm:spPr/>
      <dgm:t>
        <a:bodyPr/>
        <a:lstStyle/>
        <a:p>
          <a:endParaRPr lang="en-US"/>
        </a:p>
      </dgm:t>
    </dgm:pt>
    <dgm:pt modelId="{4CBFAC6E-BB4A-4D63-BD12-4D34CD14FEC9}">
      <dgm:prSet/>
      <dgm:spPr/>
      <dgm:t>
        <a:bodyPr/>
        <a:lstStyle/>
        <a:p>
          <a:pPr>
            <a:lnSpc>
              <a:spcPct val="100000"/>
            </a:lnSpc>
          </a:pPr>
          <a:r>
            <a:rPr lang="en-US" dirty="0"/>
            <a:t>Components Used</a:t>
          </a:r>
        </a:p>
      </dgm:t>
    </dgm:pt>
    <dgm:pt modelId="{883D99BD-95CE-466F-B951-D03C42AFCEE4}" type="parTrans" cxnId="{42899809-7634-4167-8792-3548C26E8D39}">
      <dgm:prSet/>
      <dgm:spPr/>
      <dgm:t>
        <a:bodyPr/>
        <a:lstStyle/>
        <a:p>
          <a:endParaRPr lang="en-IN"/>
        </a:p>
      </dgm:t>
    </dgm:pt>
    <dgm:pt modelId="{0D61C9B6-58BC-483A-851C-C5E0DDB7ED69}" type="sibTrans" cxnId="{42899809-7634-4167-8792-3548C26E8D39}">
      <dgm:prSet/>
      <dgm:spPr/>
      <dgm:t>
        <a:bodyPr/>
        <a:lstStyle/>
        <a:p>
          <a:endParaRPr lang="en-IN"/>
        </a:p>
      </dgm:t>
    </dgm:pt>
    <dgm:pt modelId="{8DD75F6D-536C-4E95-A15B-4A6C24A78709}">
      <dgm:prSet/>
      <dgm:spPr/>
      <dgm:t>
        <a:bodyPr/>
        <a:lstStyle/>
        <a:p>
          <a:pPr>
            <a:lnSpc>
              <a:spcPct val="100000"/>
            </a:lnSpc>
          </a:pPr>
          <a:r>
            <a:rPr lang="en-US" dirty="0"/>
            <a:t>Outcome</a:t>
          </a:r>
        </a:p>
      </dgm:t>
    </dgm:pt>
    <dgm:pt modelId="{4BE7DAFF-4C13-4E07-B076-3B6D2834D30E}" type="parTrans" cxnId="{6A93D74B-D256-4F29-AD5C-4D8FF5ADFB54}">
      <dgm:prSet/>
      <dgm:spPr/>
      <dgm:t>
        <a:bodyPr/>
        <a:lstStyle/>
        <a:p>
          <a:endParaRPr lang="en-IN"/>
        </a:p>
      </dgm:t>
    </dgm:pt>
    <dgm:pt modelId="{3AC0E80A-777B-4674-8898-6699E6F03442}" type="sibTrans" cxnId="{6A93D74B-D256-4F29-AD5C-4D8FF5ADFB54}">
      <dgm:prSet/>
      <dgm:spPr/>
      <dgm:t>
        <a:bodyPr/>
        <a:lstStyle/>
        <a:p>
          <a:endParaRPr lang="en-IN"/>
        </a:p>
      </dgm:t>
    </dgm:pt>
    <dgm:pt modelId="{82CFB170-0DC2-40B5-89CE-25EE1BA84971}">
      <dgm:prSet/>
      <dgm:spPr/>
      <dgm:t>
        <a:bodyPr/>
        <a:lstStyle/>
        <a:p>
          <a:pPr>
            <a:lnSpc>
              <a:spcPct val="100000"/>
            </a:lnSpc>
          </a:pPr>
          <a:r>
            <a:rPr lang="en-US" dirty="0"/>
            <a:t>Real Time Application</a:t>
          </a:r>
        </a:p>
      </dgm:t>
    </dgm:pt>
    <dgm:pt modelId="{8EA444EF-0EA0-4DC3-A97A-4BD1E6A42378}" type="parTrans" cxnId="{5437A56B-96FC-4934-8B8A-E06EADCBFE95}">
      <dgm:prSet/>
      <dgm:spPr/>
      <dgm:t>
        <a:bodyPr/>
        <a:lstStyle/>
        <a:p>
          <a:endParaRPr lang="en-IN"/>
        </a:p>
      </dgm:t>
    </dgm:pt>
    <dgm:pt modelId="{EB705BB2-6D03-4619-9927-C82EA4113BB3}" type="sibTrans" cxnId="{5437A56B-96FC-4934-8B8A-E06EADCBFE95}">
      <dgm:prSet/>
      <dgm:spPr/>
      <dgm:t>
        <a:bodyPr/>
        <a:lstStyle/>
        <a:p>
          <a:endParaRPr lang="en-IN"/>
        </a:p>
      </dgm:t>
    </dgm:pt>
    <dgm:pt modelId="{39436E0A-C816-4AC5-80C6-B53B203C14DD}" type="pres">
      <dgm:prSet presAssocID="{A4F0C780-B88F-4997-BD01-94124F0C3173}" presName="root" presStyleCnt="0">
        <dgm:presLayoutVars>
          <dgm:dir/>
          <dgm:resizeHandles val="exact"/>
        </dgm:presLayoutVars>
      </dgm:prSet>
      <dgm:spPr/>
    </dgm:pt>
    <dgm:pt modelId="{93108E7B-6DF6-4F43-B676-12AF12517821}" type="pres">
      <dgm:prSet presAssocID="{D9F5EF39-ACE2-4A0C-94E8-EB22BA7870DD}" presName="compNode" presStyleCnt="0"/>
      <dgm:spPr/>
    </dgm:pt>
    <dgm:pt modelId="{AC7BA832-82E3-41A0-A116-C809DD5DA668}" type="pres">
      <dgm:prSet presAssocID="{D9F5EF39-ACE2-4A0C-94E8-EB22BA7870DD}" presName="bgRect" presStyleLbl="bgShp" presStyleIdx="0" presStyleCnt="10"/>
      <dgm:spPr/>
    </dgm:pt>
    <dgm:pt modelId="{082E8ACD-E27C-4CA2-8CD9-EB9A797B128A}" type="pres">
      <dgm:prSet presAssocID="{D9F5EF39-ACE2-4A0C-94E8-EB22BA7870DD}" presName="iconRect" presStyleLbl="node1" presStyleIdx="0" presStyleCnt="1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301A331-58C1-416C-A50C-6249CA4C3193}" type="pres">
      <dgm:prSet presAssocID="{D9F5EF39-ACE2-4A0C-94E8-EB22BA7870DD}" presName="spaceRect" presStyleCnt="0"/>
      <dgm:spPr/>
    </dgm:pt>
    <dgm:pt modelId="{5A1A1ECC-38B8-4A87-9B41-6E4262614373}" type="pres">
      <dgm:prSet presAssocID="{D9F5EF39-ACE2-4A0C-94E8-EB22BA7870DD}" presName="parTx" presStyleLbl="revTx" presStyleIdx="0" presStyleCnt="10">
        <dgm:presLayoutVars>
          <dgm:chMax val="0"/>
          <dgm:chPref val="0"/>
        </dgm:presLayoutVars>
      </dgm:prSet>
      <dgm:spPr/>
    </dgm:pt>
    <dgm:pt modelId="{56443609-BBE0-42CE-8431-1CC9E8668699}" type="pres">
      <dgm:prSet presAssocID="{61A2B458-6DEC-49CF-BFB4-1BD761AB94D5}" presName="sibTrans" presStyleCnt="0"/>
      <dgm:spPr/>
    </dgm:pt>
    <dgm:pt modelId="{10A6AEE0-53F5-4C33-8EDD-2B9BA9AA081A}" type="pres">
      <dgm:prSet presAssocID="{4CBFAC6E-BB4A-4D63-BD12-4D34CD14FEC9}" presName="compNode" presStyleCnt="0"/>
      <dgm:spPr/>
    </dgm:pt>
    <dgm:pt modelId="{9BED1596-B753-4D5B-AC6B-9E0544D00A86}" type="pres">
      <dgm:prSet presAssocID="{4CBFAC6E-BB4A-4D63-BD12-4D34CD14FEC9}" presName="bgRect" presStyleLbl="bgShp" presStyleIdx="1" presStyleCnt="10"/>
      <dgm:spPr/>
    </dgm:pt>
    <dgm:pt modelId="{94C7F045-F24B-4374-8AD5-F3D3BF43B0AE}" type="pres">
      <dgm:prSet presAssocID="{4CBFAC6E-BB4A-4D63-BD12-4D34CD14FEC9}" presName="iconRect" presStyleLbl="node1" presStyleIdx="1" presStyleCnt="1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ocessor outline"/>
        </a:ext>
      </dgm:extLst>
    </dgm:pt>
    <dgm:pt modelId="{7BDB5520-1DEB-4411-BAB6-4DE04868E066}" type="pres">
      <dgm:prSet presAssocID="{4CBFAC6E-BB4A-4D63-BD12-4D34CD14FEC9}" presName="spaceRect" presStyleCnt="0"/>
      <dgm:spPr/>
    </dgm:pt>
    <dgm:pt modelId="{1A20A1A5-7C4A-49F1-B393-A4D3FCC7D95A}" type="pres">
      <dgm:prSet presAssocID="{4CBFAC6E-BB4A-4D63-BD12-4D34CD14FEC9}" presName="parTx" presStyleLbl="revTx" presStyleIdx="1" presStyleCnt="10">
        <dgm:presLayoutVars>
          <dgm:chMax val="0"/>
          <dgm:chPref val="0"/>
        </dgm:presLayoutVars>
      </dgm:prSet>
      <dgm:spPr/>
    </dgm:pt>
    <dgm:pt modelId="{EB36A776-DD69-45C0-B8E6-F5146BC59C49}" type="pres">
      <dgm:prSet presAssocID="{0D61C9B6-58BC-483A-851C-C5E0DDB7ED69}" presName="sibTrans" presStyleCnt="0"/>
      <dgm:spPr/>
    </dgm:pt>
    <dgm:pt modelId="{5E066774-0DC3-44AF-A167-9C4284CE2228}" type="pres">
      <dgm:prSet presAssocID="{FC8F19F5-7D2C-4234-A97F-BFEB5ABA0427}" presName="compNode" presStyleCnt="0"/>
      <dgm:spPr/>
    </dgm:pt>
    <dgm:pt modelId="{35623F32-36EE-455D-BE77-002126DFC931}" type="pres">
      <dgm:prSet presAssocID="{FC8F19F5-7D2C-4234-A97F-BFEB5ABA0427}" presName="bgRect" presStyleLbl="bgShp" presStyleIdx="2" presStyleCnt="10"/>
      <dgm:spPr/>
    </dgm:pt>
    <dgm:pt modelId="{7BDB867D-4C58-461F-A44B-EBA4C60E0AC2}" type="pres">
      <dgm:prSet presAssocID="{FC8F19F5-7D2C-4234-A97F-BFEB5ABA0427}" presName="iconRect" presStyleLbl="node1" presStyleIdx="2" presStyleCnt="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BDF29A2E-8BBF-465E-BFB1-114606391761}" type="pres">
      <dgm:prSet presAssocID="{FC8F19F5-7D2C-4234-A97F-BFEB5ABA0427}" presName="spaceRect" presStyleCnt="0"/>
      <dgm:spPr/>
    </dgm:pt>
    <dgm:pt modelId="{09910069-673B-4E48-A1FE-532585FD073D}" type="pres">
      <dgm:prSet presAssocID="{FC8F19F5-7D2C-4234-A97F-BFEB5ABA0427}" presName="parTx" presStyleLbl="revTx" presStyleIdx="2" presStyleCnt="10">
        <dgm:presLayoutVars>
          <dgm:chMax val="0"/>
          <dgm:chPref val="0"/>
        </dgm:presLayoutVars>
      </dgm:prSet>
      <dgm:spPr/>
    </dgm:pt>
    <dgm:pt modelId="{206CFFFF-79F8-48D6-ACE6-50C5DB9E968E}" type="pres">
      <dgm:prSet presAssocID="{EE5CF588-9BE0-4C14-9C37-4159504A90DC}" presName="sibTrans" presStyleCnt="0"/>
      <dgm:spPr/>
    </dgm:pt>
    <dgm:pt modelId="{D58E57FA-F02F-4F5D-8DDB-42324F5D175C}" type="pres">
      <dgm:prSet presAssocID="{8EA23792-AE6B-4FF5-8E20-5EA55069FB00}" presName="compNode" presStyleCnt="0"/>
      <dgm:spPr/>
    </dgm:pt>
    <dgm:pt modelId="{49A1B8DF-9E38-4F1A-A349-663B78C09C05}" type="pres">
      <dgm:prSet presAssocID="{8EA23792-AE6B-4FF5-8E20-5EA55069FB00}" presName="bgRect" presStyleLbl="bgShp" presStyleIdx="3" presStyleCnt="10"/>
      <dgm:spPr/>
    </dgm:pt>
    <dgm:pt modelId="{16AAD89D-441A-456E-9C48-277B661A8CA1}" type="pres">
      <dgm:prSet presAssocID="{8EA23792-AE6B-4FF5-8E20-5EA55069FB00}" presName="iconRect" presStyleLbl="node1" presStyleIdx="3" presStyleCnt="1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C402C832-EB4B-4F63-9A04-E52EC600A691}" type="pres">
      <dgm:prSet presAssocID="{8EA23792-AE6B-4FF5-8E20-5EA55069FB00}" presName="spaceRect" presStyleCnt="0"/>
      <dgm:spPr/>
    </dgm:pt>
    <dgm:pt modelId="{5198E67A-36FE-4533-BAFE-3E73D224D0A5}" type="pres">
      <dgm:prSet presAssocID="{8EA23792-AE6B-4FF5-8E20-5EA55069FB00}" presName="parTx" presStyleLbl="revTx" presStyleIdx="3" presStyleCnt="10">
        <dgm:presLayoutVars>
          <dgm:chMax val="0"/>
          <dgm:chPref val="0"/>
        </dgm:presLayoutVars>
      </dgm:prSet>
      <dgm:spPr/>
    </dgm:pt>
    <dgm:pt modelId="{5B3BFC40-4C6E-4ED6-8CA1-0D8941C7DDE6}" type="pres">
      <dgm:prSet presAssocID="{E12ADA1F-0050-4EDF-8006-71072CEFF2F9}" presName="sibTrans" presStyleCnt="0"/>
      <dgm:spPr/>
    </dgm:pt>
    <dgm:pt modelId="{F9DF49BB-6575-47A8-8754-CC1A5B472A06}" type="pres">
      <dgm:prSet presAssocID="{38ED8CCF-3C90-4523-8B5C-FE1C20A901B3}" presName="compNode" presStyleCnt="0"/>
      <dgm:spPr/>
    </dgm:pt>
    <dgm:pt modelId="{8B57729B-9A7F-4DE4-8295-A9A6A613C26D}" type="pres">
      <dgm:prSet presAssocID="{38ED8CCF-3C90-4523-8B5C-FE1C20A901B3}" presName="bgRect" presStyleLbl="bgShp" presStyleIdx="4" presStyleCnt="10"/>
      <dgm:spPr/>
    </dgm:pt>
    <dgm:pt modelId="{94F45AF1-3F3E-44C7-AD62-F9D5B4BF7C42}" type="pres">
      <dgm:prSet presAssocID="{38ED8CCF-3C90-4523-8B5C-FE1C20A901B3}" presName="iconRect" presStyleLbl="node1" presStyleIdx="4" presStyleCnt="1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C2A118E1-62DC-440F-9ADB-8D61F11EAF2C}" type="pres">
      <dgm:prSet presAssocID="{38ED8CCF-3C90-4523-8B5C-FE1C20A901B3}" presName="spaceRect" presStyleCnt="0"/>
      <dgm:spPr/>
    </dgm:pt>
    <dgm:pt modelId="{2A862EC4-1251-48D2-A0C4-18333939308D}" type="pres">
      <dgm:prSet presAssocID="{38ED8CCF-3C90-4523-8B5C-FE1C20A901B3}" presName="parTx" presStyleLbl="revTx" presStyleIdx="4" presStyleCnt="10">
        <dgm:presLayoutVars>
          <dgm:chMax val="0"/>
          <dgm:chPref val="0"/>
        </dgm:presLayoutVars>
      </dgm:prSet>
      <dgm:spPr/>
    </dgm:pt>
    <dgm:pt modelId="{5880C308-E38A-45D0-831F-C8E5F5267CAA}" type="pres">
      <dgm:prSet presAssocID="{B2796290-FFB5-4881-964E-C6D0BA649633}" presName="sibTrans" presStyleCnt="0"/>
      <dgm:spPr/>
    </dgm:pt>
    <dgm:pt modelId="{F31E1F6C-0112-4AEB-BFF7-9C301546AF4A}" type="pres">
      <dgm:prSet presAssocID="{452B9684-79F5-4006-AD5D-74C1E7256FFE}" presName="compNode" presStyleCnt="0"/>
      <dgm:spPr/>
    </dgm:pt>
    <dgm:pt modelId="{8DF2AB83-7789-45A2-A543-D90263E46CEC}" type="pres">
      <dgm:prSet presAssocID="{452B9684-79F5-4006-AD5D-74C1E7256FFE}" presName="bgRect" presStyleLbl="bgShp" presStyleIdx="5" presStyleCnt="10"/>
      <dgm:spPr/>
    </dgm:pt>
    <dgm:pt modelId="{D4A12510-278A-4BD0-A383-9B28396562E2}" type="pres">
      <dgm:prSet presAssocID="{452B9684-79F5-4006-AD5D-74C1E7256FFE}" presName="iconRect" presStyleLbl="node1" presStyleIdx="5" presStyleCnt="1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6901C534-962F-4C11-82FE-90C3DAE456F0}" type="pres">
      <dgm:prSet presAssocID="{452B9684-79F5-4006-AD5D-74C1E7256FFE}" presName="spaceRect" presStyleCnt="0"/>
      <dgm:spPr/>
    </dgm:pt>
    <dgm:pt modelId="{ABC49E58-81FB-4537-B7EC-BC2A98757DF2}" type="pres">
      <dgm:prSet presAssocID="{452B9684-79F5-4006-AD5D-74C1E7256FFE}" presName="parTx" presStyleLbl="revTx" presStyleIdx="5" presStyleCnt="10">
        <dgm:presLayoutVars>
          <dgm:chMax val="0"/>
          <dgm:chPref val="0"/>
        </dgm:presLayoutVars>
      </dgm:prSet>
      <dgm:spPr/>
    </dgm:pt>
    <dgm:pt modelId="{AEFE767E-20D3-4D30-9BE1-ADE127EBC5EE}" type="pres">
      <dgm:prSet presAssocID="{97B1A317-B450-4A78-9F84-6A4D3EBC9654}" presName="sibTrans" presStyleCnt="0"/>
      <dgm:spPr/>
    </dgm:pt>
    <dgm:pt modelId="{CB4C16C5-2F03-421A-8410-AAA159387885}" type="pres">
      <dgm:prSet presAssocID="{B824E9F4-AAC9-4067-BAF6-63F237F6DE3D}" presName="compNode" presStyleCnt="0"/>
      <dgm:spPr/>
    </dgm:pt>
    <dgm:pt modelId="{7458CFA4-DD39-40EB-862E-F378EDCFAB95}" type="pres">
      <dgm:prSet presAssocID="{B824E9F4-AAC9-4067-BAF6-63F237F6DE3D}" presName="bgRect" presStyleLbl="bgShp" presStyleIdx="6" presStyleCnt="10"/>
      <dgm:spPr/>
    </dgm:pt>
    <dgm:pt modelId="{0DB19600-AF2B-47BF-8B5E-55914F60259B}" type="pres">
      <dgm:prSet presAssocID="{B824E9F4-AAC9-4067-BAF6-63F237F6DE3D}" presName="iconRect" presStyleLbl="node1" presStyleIdx="6" presStyleCnt="10"/>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1F635AFA-CA14-4D3C-81F1-50527DF0E5CA}" type="pres">
      <dgm:prSet presAssocID="{B824E9F4-AAC9-4067-BAF6-63F237F6DE3D}" presName="spaceRect" presStyleCnt="0"/>
      <dgm:spPr/>
    </dgm:pt>
    <dgm:pt modelId="{6154EE4D-BC01-4726-97C2-27E1C52CAAD1}" type="pres">
      <dgm:prSet presAssocID="{B824E9F4-AAC9-4067-BAF6-63F237F6DE3D}" presName="parTx" presStyleLbl="revTx" presStyleIdx="6" presStyleCnt="10">
        <dgm:presLayoutVars>
          <dgm:chMax val="0"/>
          <dgm:chPref val="0"/>
        </dgm:presLayoutVars>
      </dgm:prSet>
      <dgm:spPr/>
    </dgm:pt>
    <dgm:pt modelId="{7DB2E807-624D-4DE8-BF31-0E13ADC32E88}" type="pres">
      <dgm:prSet presAssocID="{445E08D9-6D4D-4CA9-8B6C-DE14F178C43A}" presName="sibTrans" presStyleCnt="0"/>
      <dgm:spPr/>
    </dgm:pt>
    <dgm:pt modelId="{4E2A9555-15F8-4BBC-9072-B55C6D7C4456}" type="pres">
      <dgm:prSet presAssocID="{A23289EB-CC0D-4351-9856-5D5641D3039A}" presName="compNode" presStyleCnt="0"/>
      <dgm:spPr/>
    </dgm:pt>
    <dgm:pt modelId="{F0359DFF-8E15-4022-B19A-9E0C9BF0E82A}" type="pres">
      <dgm:prSet presAssocID="{A23289EB-CC0D-4351-9856-5D5641D3039A}" presName="bgRect" presStyleLbl="bgShp" presStyleIdx="7" presStyleCnt="10" custLinFactNeighborX="-776" custLinFactNeighborY="5225"/>
      <dgm:spPr/>
    </dgm:pt>
    <dgm:pt modelId="{EAE9EA62-FB1E-4EA5-BE88-D24052D1603E}" type="pres">
      <dgm:prSet presAssocID="{A23289EB-CC0D-4351-9856-5D5641D3039A}" presName="iconRect" presStyleLbl="node1" presStyleIdx="7" presStyleCnt="10"/>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onitor"/>
        </a:ext>
      </dgm:extLst>
    </dgm:pt>
    <dgm:pt modelId="{8CC5F759-7E0D-4D0E-A26C-ABE0C4B33244}" type="pres">
      <dgm:prSet presAssocID="{A23289EB-CC0D-4351-9856-5D5641D3039A}" presName="spaceRect" presStyleCnt="0"/>
      <dgm:spPr/>
    </dgm:pt>
    <dgm:pt modelId="{83C65D59-DC9B-4F84-80FE-76D4E2474927}" type="pres">
      <dgm:prSet presAssocID="{A23289EB-CC0D-4351-9856-5D5641D3039A}" presName="parTx" presStyleLbl="revTx" presStyleIdx="7" presStyleCnt="10">
        <dgm:presLayoutVars>
          <dgm:chMax val="0"/>
          <dgm:chPref val="0"/>
        </dgm:presLayoutVars>
      </dgm:prSet>
      <dgm:spPr/>
    </dgm:pt>
    <dgm:pt modelId="{70960F91-FBAA-4CF1-8973-AB111195793C}" type="pres">
      <dgm:prSet presAssocID="{D90D3FA8-43B2-4169-8600-0A050C0A5768}" presName="sibTrans" presStyleCnt="0"/>
      <dgm:spPr/>
    </dgm:pt>
    <dgm:pt modelId="{4B572809-A600-41CB-96DD-851BA9240912}" type="pres">
      <dgm:prSet presAssocID="{8DD75F6D-536C-4E95-A15B-4A6C24A78709}" presName="compNode" presStyleCnt="0"/>
      <dgm:spPr/>
    </dgm:pt>
    <dgm:pt modelId="{8DA91A91-9468-4917-90E2-E38A58961C74}" type="pres">
      <dgm:prSet presAssocID="{8DD75F6D-536C-4E95-A15B-4A6C24A78709}" presName="bgRect" presStyleLbl="bgShp" presStyleIdx="8" presStyleCnt="10"/>
      <dgm:spPr/>
    </dgm:pt>
    <dgm:pt modelId="{1C5BF212-3BED-44B6-A7BF-7A080A8AD0C2}" type="pres">
      <dgm:prSet presAssocID="{8DD75F6D-536C-4E95-A15B-4A6C24A78709}" presName="iconRect" presStyleLbl="node1" presStyleIdx="8" presStyleCnt="10"/>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a:blipFill>
      </dgm:spPr>
      <dgm:extLst>
        <a:ext uri="{E40237B7-FDA0-4F09-8148-C483321AD2D9}">
          <dgm14:cNvPr xmlns:dgm14="http://schemas.microsoft.com/office/drawing/2010/diagram" id="0" name="" descr="Badge New with solid fill"/>
        </a:ext>
      </dgm:extLst>
    </dgm:pt>
    <dgm:pt modelId="{D6A511A4-A01E-41D8-B76E-6DCE93F7F259}" type="pres">
      <dgm:prSet presAssocID="{8DD75F6D-536C-4E95-A15B-4A6C24A78709}" presName="spaceRect" presStyleCnt="0"/>
      <dgm:spPr/>
    </dgm:pt>
    <dgm:pt modelId="{8D37BC5D-59A5-4237-BAF6-3A41A680C890}" type="pres">
      <dgm:prSet presAssocID="{8DD75F6D-536C-4E95-A15B-4A6C24A78709}" presName="parTx" presStyleLbl="revTx" presStyleIdx="8" presStyleCnt="10">
        <dgm:presLayoutVars>
          <dgm:chMax val="0"/>
          <dgm:chPref val="0"/>
        </dgm:presLayoutVars>
      </dgm:prSet>
      <dgm:spPr/>
    </dgm:pt>
    <dgm:pt modelId="{225D3B90-17F7-420B-B51D-5D5F9F433944}" type="pres">
      <dgm:prSet presAssocID="{3AC0E80A-777B-4674-8898-6699E6F03442}" presName="sibTrans" presStyleCnt="0"/>
      <dgm:spPr/>
    </dgm:pt>
    <dgm:pt modelId="{102DC828-4658-45CE-A0FD-BD35190F5A67}" type="pres">
      <dgm:prSet presAssocID="{82CFB170-0DC2-40B5-89CE-25EE1BA84971}" presName="compNode" presStyleCnt="0"/>
      <dgm:spPr/>
    </dgm:pt>
    <dgm:pt modelId="{B4CABF91-60B5-4E56-8490-8ACE1AFFD53C}" type="pres">
      <dgm:prSet presAssocID="{82CFB170-0DC2-40B5-89CE-25EE1BA84971}" presName="bgRect" presStyleLbl="bgShp" presStyleIdx="9" presStyleCnt="10"/>
      <dgm:spPr/>
    </dgm:pt>
    <dgm:pt modelId="{2AC1DD0F-7F86-43A2-9868-F6C3DF5C1BAE}" type="pres">
      <dgm:prSet presAssocID="{82CFB170-0DC2-40B5-89CE-25EE1BA84971}" presName="iconRect" presStyleLbl="node1" presStyleIdx="9" presStyleCnt="10"/>
      <dgm:spPr>
        <a:blipFill>
          <a:blip xmlns:r="http://schemas.openxmlformats.org/officeDocument/2006/relationships"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a:fillRect/>
          </a:stretch>
        </a:blipFill>
      </dgm:spPr>
      <dgm:extLst>
        <a:ext uri="{E40237B7-FDA0-4F09-8148-C483321AD2D9}">
          <dgm14:cNvPr xmlns:dgm14="http://schemas.microsoft.com/office/drawing/2010/diagram" id="0" name="" descr="Race Car with solid fill"/>
        </a:ext>
      </dgm:extLst>
    </dgm:pt>
    <dgm:pt modelId="{F8219C0B-47C6-42D9-B8DF-281AB13378C0}" type="pres">
      <dgm:prSet presAssocID="{82CFB170-0DC2-40B5-89CE-25EE1BA84971}" presName="spaceRect" presStyleCnt="0"/>
      <dgm:spPr/>
    </dgm:pt>
    <dgm:pt modelId="{1BC8AC70-6AB8-41FE-809A-1701BCD6673C}" type="pres">
      <dgm:prSet presAssocID="{82CFB170-0DC2-40B5-89CE-25EE1BA84971}" presName="parTx" presStyleLbl="revTx" presStyleIdx="9" presStyleCnt="10">
        <dgm:presLayoutVars>
          <dgm:chMax val="0"/>
          <dgm:chPref val="0"/>
        </dgm:presLayoutVars>
      </dgm:prSet>
      <dgm:spPr/>
    </dgm:pt>
  </dgm:ptLst>
  <dgm:cxnLst>
    <dgm:cxn modelId="{42899809-7634-4167-8792-3548C26E8D39}" srcId="{A4F0C780-B88F-4997-BD01-94124F0C3173}" destId="{4CBFAC6E-BB4A-4D63-BD12-4D34CD14FEC9}" srcOrd="1" destOrd="0" parTransId="{883D99BD-95CE-466F-B951-D03C42AFCEE4}" sibTransId="{0D61C9B6-58BC-483A-851C-C5E0DDB7ED69}"/>
    <dgm:cxn modelId="{ABD18D10-0131-4BEA-881C-93857C34B0B4}" srcId="{A4F0C780-B88F-4997-BD01-94124F0C3173}" destId="{FC8F19F5-7D2C-4234-A97F-BFEB5ABA0427}" srcOrd="2" destOrd="0" parTransId="{970528D8-F47F-42AC-BCF2-C6F3794BE464}" sibTransId="{EE5CF588-9BE0-4C14-9C37-4159504A90DC}"/>
    <dgm:cxn modelId="{FB0A5420-3E08-4BCF-B4FA-BCE40CC46B0F}" type="presOf" srcId="{A23289EB-CC0D-4351-9856-5D5641D3039A}" destId="{83C65D59-DC9B-4F84-80FE-76D4E2474927}" srcOrd="0" destOrd="0" presId="urn:microsoft.com/office/officeart/2018/2/layout/IconVerticalSolidList"/>
    <dgm:cxn modelId="{0AF56123-A4EF-4689-A9FF-A9292C8F7183}" type="presOf" srcId="{452B9684-79F5-4006-AD5D-74C1E7256FFE}" destId="{ABC49E58-81FB-4537-B7EC-BC2A98757DF2}" srcOrd="0" destOrd="0" presId="urn:microsoft.com/office/officeart/2018/2/layout/IconVerticalSolidList"/>
    <dgm:cxn modelId="{486F502D-00BE-4357-BCAF-039C921CB5B3}" srcId="{A4F0C780-B88F-4997-BD01-94124F0C3173}" destId="{8EA23792-AE6B-4FF5-8E20-5EA55069FB00}" srcOrd="3" destOrd="0" parTransId="{F0EFD8E9-E4FC-4D0F-A4F7-B3D85123CC7B}" sibTransId="{E12ADA1F-0050-4EDF-8006-71072CEFF2F9}"/>
    <dgm:cxn modelId="{AFAE4561-10B3-4A2E-B2B1-508DFD4E71BA}" type="presOf" srcId="{D9F5EF39-ACE2-4A0C-94E8-EB22BA7870DD}" destId="{5A1A1ECC-38B8-4A87-9B41-6E4262614373}" srcOrd="0" destOrd="0" presId="urn:microsoft.com/office/officeart/2018/2/layout/IconVerticalSolidList"/>
    <dgm:cxn modelId="{FF42E767-BC27-4922-ACF9-C111D34A3F5D}" srcId="{A4F0C780-B88F-4997-BD01-94124F0C3173}" destId="{B824E9F4-AAC9-4067-BAF6-63F237F6DE3D}" srcOrd="6" destOrd="0" parTransId="{3B1D419E-6B1B-45C4-8BDF-30C239267D08}" sibTransId="{445E08D9-6D4D-4CA9-8B6C-DE14F178C43A}"/>
    <dgm:cxn modelId="{5437A56B-96FC-4934-8B8A-E06EADCBFE95}" srcId="{A4F0C780-B88F-4997-BD01-94124F0C3173}" destId="{82CFB170-0DC2-40B5-89CE-25EE1BA84971}" srcOrd="9" destOrd="0" parTransId="{8EA444EF-0EA0-4DC3-A97A-4BD1E6A42378}" sibTransId="{EB705BB2-6D03-4619-9927-C82EA4113BB3}"/>
    <dgm:cxn modelId="{6A93D74B-D256-4F29-AD5C-4D8FF5ADFB54}" srcId="{A4F0C780-B88F-4997-BD01-94124F0C3173}" destId="{8DD75F6D-536C-4E95-A15B-4A6C24A78709}" srcOrd="8" destOrd="0" parTransId="{4BE7DAFF-4C13-4E07-B076-3B6D2834D30E}" sibTransId="{3AC0E80A-777B-4674-8898-6699E6F03442}"/>
    <dgm:cxn modelId="{3D322981-2421-419B-B27F-B78B913A3266}" type="presOf" srcId="{38ED8CCF-3C90-4523-8B5C-FE1C20A901B3}" destId="{2A862EC4-1251-48D2-A0C4-18333939308D}" srcOrd="0" destOrd="0" presId="urn:microsoft.com/office/officeart/2018/2/layout/IconVerticalSolidList"/>
    <dgm:cxn modelId="{2572E788-61C4-4E14-B6AB-4DD8BFEAEF0A}" type="presOf" srcId="{8DD75F6D-536C-4E95-A15B-4A6C24A78709}" destId="{8D37BC5D-59A5-4237-BAF6-3A41A680C890}" srcOrd="0" destOrd="0" presId="urn:microsoft.com/office/officeart/2018/2/layout/IconVerticalSolidList"/>
    <dgm:cxn modelId="{5C71D58D-5D9E-4EE8-9B0F-D19BF6691B92}" srcId="{A4F0C780-B88F-4997-BD01-94124F0C3173}" destId="{38ED8CCF-3C90-4523-8B5C-FE1C20A901B3}" srcOrd="4" destOrd="0" parTransId="{9BD06213-5D49-4A58-BB39-BC42F500185B}" sibTransId="{B2796290-FFB5-4881-964E-C6D0BA649633}"/>
    <dgm:cxn modelId="{E6226392-2B45-4F30-9A03-2B096924D710}" type="presOf" srcId="{B824E9F4-AAC9-4067-BAF6-63F237F6DE3D}" destId="{6154EE4D-BC01-4726-97C2-27E1C52CAAD1}" srcOrd="0" destOrd="0" presId="urn:microsoft.com/office/officeart/2018/2/layout/IconVerticalSolidList"/>
    <dgm:cxn modelId="{A9B2259E-435C-4DF0-BB03-087CDDA92712}" type="presOf" srcId="{A4F0C780-B88F-4997-BD01-94124F0C3173}" destId="{39436E0A-C816-4AC5-80C6-B53B203C14DD}" srcOrd="0" destOrd="0" presId="urn:microsoft.com/office/officeart/2018/2/layout/IconVerticalSolidList"/>
    <dgm:cxn modelId="{2E3876CA-2B16-4130-8AA4-18CE6FFB5E40}" srcId="{A4F0C780-B88F-4997-BD01-94124F0C3173}" destId="{D9F5EF39-ACE2-4A0C-94E8-EB22BA7870DD}" srcOrd="0" destOrd="0" parTransId="{5C4B57C5-D0E7-4B05-AC53-905B77788838}" sibTransId="{61A2B458-6DEC-49CF-BFB4-1BD761AB94D5}"/>
    <dgm:cxn modelId="{AC4584CE-C0CE-4E8D-8744-B72684F19E16}" srcId="{A4F0C780-B88F-4997-BD01-94124F0C3173}" destId="{452B9684-79F5-4006-AD5D-74C1E7256FFE}" srcOrd="5" destOrd="0" parTransId="{1C962120-F6B1-478F-9529-3DE7DE8D89E6}" sibTransId="{97B1A317-B450-4A78-9F84-6A4D3EBC9654}"/>
    <dgm:cxn modelId="{81F559DB-3D23-4591-86BC-FFB597C4BCC6}" type="presOf" srcId="{4CBFAC6E-BB4A-4D63-BD12-4D34CD14FEC9}" destId="{1A20A1A5-7C4A-49F1-B393-A4D3FCC7D95A}" srcOrd="0" destOrd="0" presId="urn:microsoft.com/office/officeart/2018/2/layout/IconVerticalSolidList"/>
    <dgm:cxn modelId="{EE2A5EDD-4EEE-4668-9834-C791A758592A}" type="presOf" srcId="{FC8F19F5-7D2C-4234-A97F-BFEB5ABA0427}" destId="{09910069-673B-4E48-A1FE-532585FD073D}" srcOrd="0" destOrd="0" presId="urn:microsoft.com/office/officeart/2018/2/layout/IconVerticalSolidList"/>
    <dgm:cxn modelId="{F3D2FDEA-F45F-4670-9137-8329C1BB35D4}" type="presOf" srcId="{82CFB170-0DC2-40B5-89CE-25EE1BA84971}" destId="{1BC8AC70-6AB8-41FE-809A-1701BCD6673C}" srcOrd="0" destOrd="0" presId="urn:microsoft.com/office/officeart/2018/2/layout/IconVerticalSolidList"/>
    <dgm:cxn modelId="{983419F3-E3E2-4BB2-99DA-170410BFBBEA}" type="presOf" srcId="{8EA23792-AE6B-4FF5-8E20-5EA55069FB00}" destId="{5198E67A-36FE-4533-BAFE-3E73D224D0A5}" srcOrd="0" destOrd="0" presId="urn:microsoft.com/office/officeart/2018/2/layout/IconVerticalSolidList"/>
    <dgm:cxn modelId="{D30957F4-8BE4-4179-AB03-A9AF83D0AC2C}" srcId="{A4F0C780-B88F-4997-BD01-94124F0C3173}" destId="{A23289EB-CC0D-4351-9856-5D5641D3039A}" srcOrd="7" destOrd="0" parTransId="{C6D2EC22-922C-47EC-B522-D68807ED26F1}" sibTransId="{D90D3FA8-43B2-4169-8600-0A050C0A5768}"/>
    <dgm:cxn modelId="{6F6F7907-A376-4CB5-88E9-7155AF6C1846}" type="presParOf" srcId="{39436E0A-C816-4AC5-80C6-B53B203C14DD}" destId="{93108E7B-6DF6-4F43-B676-12AF12517821}" srcOrd="0" destOrd="0" presId="urn:microsoft.com/office/officeart/2018/2/layout/IconVerticalSolidList"/>
    <dgm:cxn modelId="{FB9E091B-80A2-42D9-9229-D9CC3A9A8470}" type="presParOf" srcId="{93108E7B-6DF6-4F43-B676-12AF12517821}" destId="{AC7BA832-82E3-41A0-A116-C809DD5DA668}" srcOrd="0" destOrd="0" presId="urn:microsoft.com/office/officeart/2018/2/layout/IconVerticalSolidList"/>
    <dgm:cxn modelId="{2B978F79-8069-4A27-8F8F-183F22CCD045}" type="presParOf" srcId="{93108E7B-6DF6-4F43-B676-12AF12517821}" destId="{082E8ACD-E27C-4CA2-8CD9-EB9A797B128A}" srcOrd="1" destOrd="0" presId="urn:microsoft.com/office/officeart/2018/2/layout/IconVerticalSolidList"/>
    <dgm:cxn modelId="{B3711A25-EC58-44FB-9426-001DB3E4AA40}" type="presParOf" srcId="{93108E7B-6DF6-4F43-B676-12AF12517821}" destId="{D301A331-58C1-416C-A50C-6249CA4C3193}" srcOrd="2" destOrd="0" presId="urn:microsoft.com/office/officeart/2018/2/layout/IconVerticalSolidList"/>
    <dgm:cxn modelId="{4D41367A-F72E-4126-BC03-F42214585152}" type="presParOf" srcId="{93108E7B-6DF6-4F43-B676-12AF12517821}" destId="{5A1A1ECC-38B8-4A87-9B41-6E4262614373}" srcOrd="3" destOrd="0" presId="urn:microsoft.com/office/officeart/2018/2/layout/IconVerticalSolidList"/>
    <dgm:cxn modelId="{DF672B3C-6C0C-4D21-AE74-65423C271BE5}" type="presParOf" srcId="{39436E0A-C816-4AC5-80C6-B53B203C14DD}" destId="{56443609-BBE0-42CE-8431-1CC9E8668699}" srcOrd="1" destOrd="0" presId="urn:microsoft.com/office/officeart/2018/2/layout/IconVerticalSolidList"/>
    <dgm:cxn modelId="{D76575E0-FF68-40C9-BF49-62E1F3D92871}" type="presParOf" srcId="{39436E0A-C816-4AC5-80C6-B53B203C14DD}" destId="{10A6AEE0-53F5-4C33-8EDD-2B9BA9AA081A}" srcOrd="2" destOrd="0" presId="urn:microsoft.com/office/officeart/2018/2/layout/IconVerticalSolidList"/>
    <dgm:cxn modelId="{F459EB57-37F7-4E04-8CDE-35C37918183F}" type="presParOf" srcId="{10A6AEE0-53F5-4C33-8EDD-2B9BA9AA081A}" destId="{9BED1596-B753-4D5B-AC6B-9E0544D00A86}" srcOrd="0" destOrd="0" presId="urn:microsoft.com/office/officeart/2018/2/layout/IconVerticalSolidList"/>
    <dgm:cxn modelId="{5F3B147D-965B-4D50-B7D0-1F4E3ABE9111}" type="presParOf" srcId="{10A6AEE0-53F5-4C33-8EDD-2B9BA9AA081A}" destId="{94C7F045-F24B-4374-8AD5-F3D3BF43B0AE}" srcOrd="1" destOrd="0" presId="urn:microsoft.com/office/officeart/2018/2/layout/IconVerticalSolidList"/>
    <dgm:cxn modelId="{540A87EC-2122-431C-BC26-D951BE1AEE95}" type="presParOf" srcId="{10A6AEE0-53F5-4C33-8EDD-2B9BA9AA081A}" destId="{7BDB5520-1DEB-4411-BAB6-4DE04868E066}" srcOrd="2" destOrd="0" presId="urn:microsoft.com/office/officeart/2018/2/layout/IconVerticalSolidList"/>
    <dgm:cxn modelId="{66435E63-C9FD-4D6A-87C1-D524C7EBC17D}" type="presParOf" srcId="{10A6AEE0-53F5-4C33-8EDD-2B9BA9AA081A}" destId="{1A20A1A5-7C4A-49F1-B393-A4D3FCC7D95A}" srcOrd="3" destOrd="0" presId="urn:microsoft.com/office/officeart/2018/2/layout/IconVerticalSolidList"/>
    <dgm:cxn modelId="{F204C06D-7F7F-415C-9E6D-1DB3C2126F5C}" type="presParOf" srcId="{39436E0A-C816-4AC5-80C6-B53B203C14DD}" destId="{EB36A776-DD69-45C0-B8E6-F5146BC59C49}" srcOrd="3" destOrd="0" presId="urn:microsoft.com/office/officeart/2018/2/layout/IconVerticalSolidList"/>
    <dgm:cxn modelId="{6875AC7C-5AD7-40A4-9087-632A1AE0EA0E}" type="presParOf" srcId="{39436E0A-C816-4AC5-80C6-B53B203C14DD}" destId="{5E066774-0DC3-44AF-A167-9C4284CE2228}" srcOrd="4" destOrd="0" presId="urn:microsoft.com/office/officeart/2018/2/layout/IconVerticalSolidList"/>
    <dgm:cxn modelId="{77BEED5A-0746-4CDE-94CD-27203A9DABEA}" type="presParOf" srcId="{5E066774-0DC3-44AF-A167-9C4284CE2228}" destId="{35623F32-36EE-455D-BE77-002126DFC931}" srcOrd="0" destOrd="0" presId="urn:microsoft.com/office/officeart/2018/2/layout/IconVerticalSolidList"/>
    <dgm:cxn modelId="{DD293122-F289-4A5E-9890-4AF287B69EAA}" type="presParOf" srcId="{5E066774-0DC3-44AF-A167-9C4284CE2228}" destId="{7BDB867D-4C58-461F-A44B-EBA4C60E0AC2}" srcOrd="1" destOrd="0" presId="urn:microsoft.com/office/officeart/2018/2/layout/IconVerticalSolidList"/>
    <dgm:cxn modelId="{E57FF240-52AB-4178-970D-BDA8003EC522}" type="presParOf" srcId="{5E066774-0DC3-44AF-A167-9C4284CE2228}" destId="{BDF29A2E-8BBF-465E-BFB1-114606391761}" srcOrd="2" destOrd="0" presId="urn:microsoft.com/office/officeart/2018/2/layout/IconVerticalSolidList"/>
    <dgm:cxn modelId="{193F6140-0D99-4B38-8710-DBD9B412F345}" type="presParOf" srcId="{5E066774-0DC3-44AF-A167-9C4284CE2228}" destId="{09910069-673B-4E48-A1FE-532585FD073D}" srcOrd="3" destOrd="0" presId="urn:microsoft.com/office/officeart/2018/2/layout/IconVerticalSolidList"/>
    <dgm:cxn modelId="{0EB951A6-7FB2-4EFA-A2F1-378DC8BDA420}" type="presParOf" srcId="{39436E0A-C816-4AC5-80C6-B53B203C14DD}" destId="{206CFFFF-79F8-48D6-ACE6-50C5DB9E968E}" srcOrd="5" destOrd="0" presId="urn:microsoft.com/office/officeart/2018/2/layout/IconVerticalSolidList"/>
    <dgm:cxn modelId="{D5D85338-27DB-44F5-9199-3BA2EDAA7E2E}" type="presParOf" srcId="{39436E0A-C816-4AC5-80C6-B53B203C14DD}" destId="{D58E57FA-F02F-4F5D-8DDB-42324F5D175C}" srcOrd="6" destOrd="0" presId="urn:microsoft.com/office/officeart/2018/2/layout/IconVerticalSolidList"/>
    <dgm:cxn modelId="{6142A6F3-F667-4ABD-B95A-208187FE4C5C}" type="presParOf" srcId="{D58E57FA-F02F-4F5D-8DDB-42324F5D175C}" destId="{49A1B8DF-9E38-4F1A-A349-663B78C09C05}" srcOrd="0" destOrd="0" presId="urn:microsoft.com/office/officeart/2018/2/layout/IconVerticalSolidList"/>
    <dgm:cxn modelId="{8DC85162-58FC-4FA1-97C7-87FAA89BD107}" type="presParOf" srcId="{D58E57FA-F02F-4F5D-8DDB-42324F5D175C}" destId="{16AAD89D-441A-456E-9C48-277B661A8CA1}" srcOrd="1" destOrd="0" presId="urn:microsoft.com/office/officeart/2018/2/layout/IconVerticalSolidList"/>
    <dgm:cxn modelId="{F837727C-718C-460B-B3DF-6B12F98811C7}" type="presParOf" srcId="{D58E57FA-F02F-4F5D-8DDB-42324F5D175C}" destId="{C402C832-EB4B-4F63-9A04-E52EC600A691}" srcOrd="2" destOrd="0" presId="urn:microsoft.com/office/officeart/2018/2/layout/IconVerticalSolidList"/>
    <dgm:cxn modelId="{CA4396EE-D301-411B-AC09-52187E67F1DD}" type="presParOf" srcId="{D58E57FA-F02F-4F5D-8DDB-42324F5D175C}" destId="{5198E67A-36FE-4533-BAFE-3E73D224D0A5}" srcOrd="3" destOrd="0" presId="urn:microsoft.com/office/officeart/2018/2/layout/IconVerticalSolidList"/>
    <dgm:cxn modelId="{509EE140-6AC0-4CF4-9856-DB05D28A4BCE}" type="presParOf" srcId="{39436E0A-C816-4AC5-80C6-B53B203C14DD}" destId="{5B3BFC40-4C6E-4ED6-8CA1-0D8941C7DDE6}" srcOrd="7" destOrd="0" presId="urn:microsoft.com/office/officeart/2018/2/layout/IconVerticalSolidList"/>
    <dgm:cxn modelId="{BB14B49E-064F-4E62-B4DC-45DE27240B75}" type="presParOf" srcId="{39436E0A-C816-4AC5-80C6-B53B203C14DD}" destId="{F9DF49BB-6575-47A8-8754-CC1A5B472A06}" srcOrd="8" destOrd="0" presId="urn:microsoft.com/office/officeart/2018/2/layout/IconVerticalSolidList"/>
    <dgm:cxn modelId="{6AA78907-0D9F-44FE-B9C6-CD9679545F02}" type="presParOf" srcId="{F9DF49BB-6575-47A8-8754-CC1A5B472A06}" destId="{8B57729B-9A7F-4DE4-8295-A9A6A613C26D}" srcOrd="0" destOrd="0" presId="urn:microsoft.com/office/officeart/2018/2/layout/IconVerticalSolidList"/>
    <dgm:cxn modelId="{227DC811-2BD6-40F9-8981-5CCB6CD54CBB}" type="presParOf" srcId="{F9DF49BB-6575-47A8-8754-CC1A5B472A06}" destId="{94F45AF1-3F3E-44C7-AD62-F9D5B4BF7C42}" srcOrd="1" destOrd="0" presId="urn:microsoft.com/office/officeart/2018/2/layout/IconVerticalSolidList"/>
    <dgm:cxn modelId="{30E2C6A8-E84C-4F44-80EC-8EC00C7C4CD2}" type="presParOf" srcId="{F9DF49BB-6575-47A8-8754-CC1A5B472A06}" destId="{C2A118E1-62DC-440F-9ADB-8D61F11EAF2C}" srcOrd="2" destOrd="0" presId="urn:microsoft.com/office/officeart/2018/2/layout/IconVerticalSolidList"/>
    <dgm:cxn modelId="{FADD715D-DD56-4A9D-ABD7-0F4AFF3987EA}" type="presParOf" srcId="{F9DF49BB-6575-47A8-8754-CC1A5B472A06}" destId="{2A862EC4-1251-48D2-A0C4-18333939308D}" srcOrd="3" destOrd="0" presId="urn:microsoft.com/office/officeart/2018/2/layout/IconVerticalSolidList"/>
    <dgm:cxn modelId="{872939A9-1AE7-45B5-B2A7-2484733657A1}" type="presParOf" srcId="{39436E0A-C816-4AC5-80C6-B53B203C14DD}" destId="{5880C308-E38A-45D0-831F-C8E5F5267CAA}" srcOrd="9" destOrd="0" presId="urn:microsoft.com/office/officeart/2018/2/layout/IconVerticalSolidList"/>
    <dgm:cxn modelId="{F3F0347C-13C7-4E10-B6D5-01F29F626737}" type="presParOf" srcId="{39436E0A-C816-4AC5-80C6-B53B203C14DD}" destId="{F31E1F6C-0112-4AEB-BFF7-9C301546AF4A}" srcOrd="10" destOrd="0" presId="urn:microsoft.com/office/officeart/2018/2/layout/IconVerticalSolidList"/>
    <dgm:cxn modelId="{6B725136-76C2-4E7E-8118-19D24CF91D8B}" type="presParOf" srcId="{F31E1F6C-0112-4AEB-BFF7-9C301546AF4A}" destId="{8DF2AB83-7789-45A2-A543-D90263E46CEC}" srcOrd="0" destOrd="0" presId="urn:microsoft.com/office/officeart/2018/2/layout/IconVerticalSolidList"/>
    <dgm:cxn modelId="{EA1B021F-CECA-4D17-853B-27D1C975BEA4}" type="presParOf" srcId="{F31E1F6C-0112-4AEB-BFF7-9C301546AF4A}" destId="{D4A12510-278A-4BD0-A383-9B28396562E2}" srcOrd="1" destOrd="0" presId="urn:microsoft.com/office/officeart/2018/2/layout/IconVerticalSolidList"/>
    <dgm:cxn modelId="{F0EB527B-0456-460C-B8C0-C41BE4AEB52C}" type="presParOf" srcId="{F31E1F6C-0112-4AEB-BFF7-9C301546AF4A}" destId="{6901C534-962F-4C11-82FE-90C3DAE456F0}" srcOrd="2" destOrd="0" presId="urn:microsoft.com/office/officeart/2018/2/layout/IconVerticalSolidList"/>
    <dgm:cxn modelId="{B5D7D6A2-FD3F-4EE4-8390-545209B9ABD4}" type="presParOf" srcId="{F31E1F6C-0112-4AEB-BFF7-9C301546AF4A}" destId="{ABC49E58-81FB-4537-B7EC-BC2A98757DF2}" srcOrd="3" destOrd="0" presId="urn:microsoft.com/office/officeart/2018/2/layout/IconVerticalSolidList"/>
    <dgm:cxn modelId="{6B6C0EE2-874C-4E96-8964-961E8789D5CB}" type="presParOf" srcId="{39436E0A-C816-4AC5-80C6-B53B203C14DD}" destId="{AEFE767E-20D3-4D30-9BE1-ADE127EBC5EE}" srcOrd="11" destOrd="0" presId="urn:microsoft.com/office/officeart/2018/2/layout/IconVerticalSolidList"/>
    <dgm:cxn modelId="{E6E5F76C-6BCB-46F6-ACBE-0DE408BFDC6C}" type="presParOf" srcId="{39436E0A-C816-4AC5-80C6-B53B203C14DD}" destId="{CB4C16C5-2F03-421A-8410-AAA159387885}" srcOrd="12" destOrd="0" presId="urn:microsoft.com/office/officeart/2018/2/layout/IconVerticalSolidList"/>
    <dgm:cxn modelId="{712A400A-B755-45AB-82B4-F61AC3C97179}" type="presParOf" srcId="{CB4C16C5-2F03-421A-8410-AAA159387885}" destId="{7458CFA4-DD39-40EB-862E-F378EDCFAB95}" srcOrd="0" destOrd="0" presId="urn:microsoft.com/office/officeart/2018/2/layout/IconVerticalSolidList"/>
    <dgm:cxn modelId="{74B76917-EDCB-4205-B2AE-9D8A514B2582}" type="presParOf" srcId="{CB4C16C5-2F03-421A-8410-AAA159387885}" destId="{0DB19600-AF2B-47BF-8B5E-55914F60259B}" srcOrd="1" destOrd="0" presId="urn:microsoft.com/office/officeart/2018/2/layout/IconVerticalSolidList"/>
    <dgm:cxn modelId="{2F25F8C3-6B38-4712-98FE-C5487DA29D61}" type="presParOf" srcId="{CB4C16C5-2F03-421A-8410-AAA159387885}" destId="{1F635AFA-CA14-4D3C-81F1-50527DF0E5CA}" srcOrd="2" destOrd="0" presId="urn:microsoft.com/office/officeart/2018/2/layout/IconVerticalSolidList"/>
    <dgm:cxn modelId="{55C418D0-6DD3-40A7-8ED7-907F16B72180}" type="presParOf" srcId="{CB4C16C5-2F03-421A-8410-AAA159387885}" destId="{6154EE4D-BC01-4726-97C2-27E1C52CAAD1}" srcOrd="3" destOrd="0" presId="urn:microsoft.com/office/officeart/2018/2/layout/IconVerticalSolidList"/>
    <dgm:cxn modelId="{2F6AD2A9-2E0C-4754-9AE0-632B27F2BB35}" type="presParOf" srcId="{39436E0A-C816-4AC5-80C6-B53B203C14DD}" destId="{7DB2E807-624D-4DE8-BF31-0E13ADC32E88}" srcOrd="13" destOrd="0" presId="urn:microsoft.com/office/officeart/2018/2/layout/IconVerticalSolidList"/>
    <dgm:cxn modelId="{9F80332B-40BB-4E0E-ACEF-241569017813}" type="presParOf" srcId="{39436E0A-C816-4AC5-80C6-B53B203C14DD}" destId="{4E2A9555-15F8-4BBC-9072-B55C6D7C4456}" srcOrd="14" destOrd="0" presId="urn:microsoft.com/office/officeart/2018/2/layout/IconVerticalSolidList"/>
    <dgm:cxn modelId="{5949F38C-C325-4994-B9F6-7FFE3235EB5B}" type="presParOf" srcId="{4E2A9555-15F8-4BBC-9072-B55C6D7C4456}" destId="{F0359DFF-8E15-4022-B19A-9E0C9BF0E82A}" srcOrd="0" destOrd="0" presId="urn:microsoft.com/office/officeart/2018/2/layout/IconVerticalSolidList"/>
    <dgm:cxn modelId="{D9415CFE-B90B-47C1-989E-959E03EB15F1}" type="presParOf" srcId="{4E2A9555-15F8-4BBC-9072-B55C6D7C4456}" destId="{EAE9EA62-FB1E-4EA5-BE88-D24052D1603E}" srcOrd="1" destOrd="0" presId="urn:microsoft.com/office/officeart/2018/2/layout/IconVerticalSolidList"/>
    <dgm:cxn modelId="{929C3855-BE19-4521-9375-D0848689E387}" type="presParOf" srcId="{4E2A9555-15F8-4BBC-9072-B55C6D7C4456}" destId="{8CC5F759-7E0D-4D0E-A26C-ABE0C4B33244}" srcOrd="2" destOrd="0" presId="urn:microsoft.com/office/officeart/2018/2/layout/IconVerticalSolidList"/>
    <dgm:cxn modelId="{C0D6657B-8BD2-4E09-B86F-7CB7160C1AC6}" type="presParOf" srcId="{4E2A9555-15F8-4BBC-9072-B55C6D7C4456}" destId="{83C65D59-DC9B-4F84-80FE-76D4E2474927}" srcOrd="3" destOrd="0" presId="urn:microsoft.com/office/officeart/2018/2/layout/IconVerticalSolidList"/>
    <dgm:cxn modelId="{FCBE6ECA-779B-4850-B9D6-1DB217D2EB1D}" type="presParOf" srcId="{39436E0A-C816-4AC5-80C6-B53B203C14DD}" destId="{70960F91-FBAA-4CF1-8973-AB111195793C}" srcOrd="15" destOrd="0" presId="urn:microsoft.com/office/officeart/2018/2/layout/IconVerticalSolidList"/>
    <dgm:cxn modelId="{D1308590-A7E3-442D-87D8-EF90615DA4FA}" type="presParOf" srcId="{39436E0A-C816-4AC5-80C6-B53B203C14DD}" destId="{4B572809-A600-41CB-96DD-851BA9240912}" srcOrd="16" destOrd="0" presId="urn:microsoft.com/office/officeart/2018/2/layout/IconVerticalSolidList"/>
    <dgm:cxn modelId="{33272285-031F-4919-84DC-096D0EA9FA6C}" type="presParOf" srcId="{4B572809-A600-41CB-96DD-851BA9240912}" destId="{8DA91A91-9468-4917-90E2-E38A58961C74}" srcOrd="0" destOrd="0" presId="urn:microsoft.com/office/officeart/2018/2/layout/IconVerticalSolidList"/>
    <dgm:cxn modelId="{E665B659-C0C7-46AB-B433-8FE13CDD304B}" type="presParOf" srcId="{4B572809-A600-41CB-96DD-851BA9240912}" destId="{1C5BF212-3BED-44B6-A7BF-7A080A8AD0C2}" srcOrd="1" destOrd="0" presId="urn:microsoft.com/office/officeart/2018/2/layout/IconVerticalSolidList"/>
    <dgm:cxn modelId="{B3B7968B-317E-4BD8-A67F-CC4EA0E44417}" type="presParOf" srcId="{4B572809-A600-41CB-96DD-851BA9240912}" destId="{D6A511A4-A01E-41D8-B76E-6DCE93F7F259}" srcOrd="2" destOrd="0" presId="urn:microsoft.com/office/officeart/2018/2/layout/IconVerticalSolidList"/>
    <dgm:cxn modelId="{51D125FB-8203-4394-A9EA-AD9A07B97F87}" type="presParOf" srcId="{4B572809-A600-41CB-96DD-851BA9240912}" destId="{8D37BC5D-59A5-4237-BAF6-3A41A680C890}" srcOrd="3" destOrd="0" presId="urn:microsoft.com/office/officeart/2018/2/layout/IconVerticalSolidList"/>
    <dgm:cxn modelId="{C74BDFE5-32D1-435A-98E6-C231F72DB04F}" type="presParOf" srcId="{39436E0A-C816-4AC5-80C6-B53B203C14DD}" destId="{225D3B90-17F7-420B-B51D-5D5F9F433944}" srcOrd="17" destOrd="0" presId="urn:microsoft.com/office/officeart/2018/2/layout/IconVerticalSolidList"/>
    <dgm:cxn modelId="{B7781759-ABCE-4B8B-B81B-D4307A68DEA3}" type="presParOf" srcId="{39436E0A-C816-4AC5-80C6-B53B203C14DD}" destId="{102DC828-4658-45CE-A0FD-BD35190F5A67}" srcOrd="18" destOrd="0" presId="urn:microsoft.com/office/officeart/2018/2/layout/IconVerticalSolidList"/>
    <dgm:cxn modelId="{D42E089E-7418-40D3-8444-624752041555}" type="presParOf" srcId="{102DC828-4658-45CE-A0FD-BD35190F5A67}" destId="{B4CABF91-60B5-4E56-8490-8ACE1AFFD53C}" srcOrd="0" destOrd="0" presId="urn:microsoft.com/office/officeart/2018/2/layout/IconVerticalSolidList"/>
    <dgm:cxn modelId="{04B439EF-F935-41EB-8DB6-030C398C4D76}" type="presParOf" srcId="{102DC828-4658-45CE-A0FD-BD35190F5A67}" destId="{2AC1DD0F-7F86-43A2-9868-F6C3DF5C1BAE}" srcOrd="1" destOrd="0" presId="urn:microsoft.com/office/officeart/2018/2/layout/IconVerticalSolidList"/>
    <dgm:cxn modelId="{0D7DE9D2-D721-48D6-B36B-1F0512C38FEE}" type="presParOf" srcId="{102DC828-4658-45CE-A0FD-BD35190F5A67}" destId="{F8219C0B-47C6-42D9-B8DF-281AB13378C0}" srcOrd="2" destOrd="0" presId="urn:microsoft.com/office/officeart/2018/2/layout/IconVerticalSolidList"/>
    <dgm:cxn modelId="{B17ED768-659E-4B86-A58E-64AFF384FA2B}" type="presParOf" srcId="{102DC828-4658-45CE-A0FD-BD35190F5A67}" destId="{1BC8AC70-6AB8-41FE-809A-1701BCD667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BA832-82E3-41A0-A116-C809DD5DA668}">
      <dsp:nvSpPr>
        <dsp:cNvPr id="0" name=""/>
        <dsp:cNvSpPr/>
      </dsp:nvSpPr>
      <dsp:spPr>
        <a:xfrm>
          <a:off x="0" y="1413"/>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E8ACD-E27C-4CA2-8CD9-EB9A797B128A}">
      <dsp:nvSpPr>
        <dsp:cNvPr id="0" name=""/>
        <dsp:cNvSpPr/>
      </dsp:nvSpPr>
      <dsp:spPr>
        <a:xfrm>
          <a:off x="139448" y="105135"/>
          <a:ext cx="253542" cy="253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1A1ECC-38B8-4A87-9B41-6E4262614373}">
      <dsp:nvSpPr>
        <dsp:cNvPr id="0" name=""/>
        <dsp:cNvSpPr/>
      </dsp:nvSpPr>
      <dsp:spPr>
        <a:xfrm>
          <a:off x="532439" y="1413"/>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dirty="0"/>
            <a:t>Problem Statement</a:t>
          </a:r>
        </a:p>
      </dsp:txBody>
      <dsp:txXfrm>
        <a:off x="532439" y="1413"/>
        <a:ext cx="6265235" cy="460986"/>
      </dsp:txXfrm>
    </dsp:sp>
    <dsp:sp modelId="{9BED1596-B753-4D5B-AC6B-9E0544D00A86}">
      <dsp:nvSpPr>
        <dsp:cNvPr id="0" name=""/>
        <dsp:cNvSpPr/>
      </dsp:nvSpPr>
      <dsp:spPr>
        <a:xfrm>
          <a:off x="0" y="577646"/>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7F045-F24B-4374-8AD5-F3D3BF43B0AE}">
      <dsp:nvSpPr>
        <dsp:cNvPr id="0" name=""/>
        <dsp:cNvSpPr/>
      </dsp:nvSpPr>
      <dsp:spPr>
        <a:xfrm>
          <a:off x="139448" y="681368"/>
          <a:ext cx="253542" cy="253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20A1A5-7C4A-49F1-B393-A4D3FCC7D95A}">
      <dsp:nvSpPr>
        <dsp:cNvPr id="0" name=""/>
        <dsp:cNvSpPr/>
      </dsp:nvSpPr>
      <dsp:spPr>
        <a:xfrm>
          <a:off x="532439" y="577646"/>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dirty="0"/>
            <a:t>Components Used</a:t>
          </a:r>
        </a:p>
      </dsp:txBody>
      <dsp:txXfrm>
        <a:off x="532439" y="577646"/>
        <a:ext cx="6265235" cy="460986"/>
      </dsp:txXfrm>
    </dsp:sp>
    <dsp:sp modelId="{35623F32-36EE-455D-BE77-002126DFC931}">
      <dsp:nvSpPr>
        <dsp:cNvPr id="0" name=""/>
        <dsp:cNvSpPr/>
      </dsp:nvSpPr>
      <dsp:spPr>
        <a:xfrm>
          <a:off x="0" y="1153880"/>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B867D-4C58-461F-A44B-EBA4C60E0AC2}">
      <dsp:nvSpPr>
        <dsp:cNvPr id="0" name=""/>
        <dsp:cNvSpPr/>
      </dsp:nvSpPr>
      <dsp:spPr>
        <a:xfrm>
          <a:off x="139448" y="1257601"/>
          <a:ext cx="253542" cy="253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910069-673B-4E48-A1FE-532585FD073D}">
      <dsp:nvSpPr>
        <dsp:cNvPr id="0" name=""/>
        <dsp:cNvSpPr/>
      </dsp:nvSpPr>
      <dsp:spPr>
        <a:xfrm>
          <a:off x="532439" y="1153880"/>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a:t>Role of Aws IOT</a:t>
          </a:r>
        </a:p>
      </dsp:txBody>
      <dsp:txXfrm>
        <a:off x="532439" y="1153880"/>
        <a:ext cx="6265235" cy="460986"/>
      </dsp:txXfrm>
    </dsp:sp>
    <dsp:sp modelId="{49A1B8DF-9E38-4F1A-A349-663B78C09C05}">
      <dsp:nvSpPr>
        <dsp:cNvPr id="0" name=""/>
        <dsp:cNvSpPr/>
      </dsp:nvSpPr>
      <dsp:spPr>
        <a:xfrm>
          <a:off x="0" y="1730113"/>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AAD89D-441A-456E-9C48-277B661A8CA1}">
      <dsp:nvSpPr>
        <dsp:cNvPr id="0" name=""/>
        <dsp:cNvSpPr/>
      </dsp:nvSpPr>
      <dsp:spPr>
        <a:xfrm>
          <a:off x="139448" y="1833835"/>
          <a:ext cx="253542" cy="253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98E67A-36FE-4533-BAFE-3E73D224D0A5}">
      <dsp:nvSpPr>
        <dsp:cNvPr id="0" name=""/>
        <dsp:cNvSpPr/>
      </dsp:nvSpPr>
      <dsp:spPr>
        <a:xfrm>
          <a:off x="532439" y="1730113"/>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a:t>Class Diagram</a:t>
          </a:r>
        </a:p>
      </dsp:txBody>
      <dsp:txXfrm>
        <a:off x="532439" y="1730113"/>
        <a:ext cx="6265235" cy="460986"/>
      </dsp:txXfrm>
    </dsp:sp>
    <dsp:sp modelId="{8B57729B-9A7F-4DE4-8295-A9A6A613C26D}">
      <dsp:nvSpPr>
        <dsp:cNvPr id="0" name=""/>
        <dsp:cNvSpPr/>
      </dsp:nvSpPr>
      <dsp:spPr>
        <a:xfrm>
          <a:off x="0" y="2306346"/>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45AF1-3F3E-44C7-AD62-F9D5B4BF7C42}">
      <dsp:nvSpPr>
        <dsp:cNvPr id="0" name=""/>
        <dsp:cNvSpPr/>
      </dsp:nvSpPr>
      <dsp:spPr>
        <a:xfrm>
          <a:off x="139448" y="2410068"/>
          <a:ext cx="253542" cy="2535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862EC4-1251-48D2-A0C4-18333939308D}">
      <dsp:nvSpPr>
        <dsp:cNvPr id="0" name=""/>
        <dsp:cNvSpPr/>
      </dsp:nvSpPr>
      <dsp:spPr>
        <a:xfrm>
          <a:off x="532439" y="2306346"/>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a:t>State Diagram </a:t>
          </a:r>
        </a:p>
      </dsp:txBody>
      <dsp:txXfrm>
        <a:off x="532439" y="2306346"/>
        <a:ext cx="6265235" cy="460986"/>
      </dsp:txXfrm>
    </dsp:sp>
    <dsp:sp modelId="{8DF2AB83-7789-45A2-A543-D90263E46CEC}">
      <dsp:nvSpPr>
        <dsp:cNvPr id="0" name=""/>
        <dsp:cNvSpPr/>
      </dsp:nvSpPr>
      <dsp:spPr>
        <a:xfrm>
          <a:off x="0" y="2882579"/>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12510-278A-4BD0-A383-9B28396562E2}">
      <dsp:nvSpPr>
        <dsp:cNvPr id="0" name=""/>
        <dsp:cNvSpPr/>
      </dsp:nvSpPr>
      <dsp:spPr>
        <a:xfrm>
          <a:off x="139448" y="2986301"/>
          <a:ext cx="253542" cy="2535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C49E58-81FB-4537-B7EC-BC2A98757DF2}">
      <dsp:nvSpPr>
        <dsp:cNvPr id="0" name=""/>
        <dsp:cNvSpPr/>
      </dsp:nvSpPr>
      <dsp:spPr>
        <a:xfrm>
          <a:off x="532439" y="2882579"/>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a:t>Activity Diagram</a:t>
          </a:r>
        </a:p>
      </dsp:txBody>
      <dsp:txXfrm>
        <a:off x="532439" y="2882579"/>
        <a:ext cx="6265235" cy="460986"/>
      </dsp:txXfrm>
    </dsp:sp>
    <dsp:sp modelId="{7458CFA4-DD39-40EB-862E-F378EDCFAB95}">
      <dsp:nvSpPr>
        <dsp:cNvPr id="0" name=""/>
        <dsp:cNvSpPr/>
      </dsp:nvSpPr>
      <dsp:spPr>
        <a:xfrm>
          <a:off x="0" y="3458812"/>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19600-AF2B-47BF-8B5E-55914F60259B}">
      <dsp:nvSpPr>
        <dsp:cNvPr id="0" name=""/>
        <dsp:cNvSpPr/>
      </dsp:nvSpPr>
      <dsp:spPr>
        <a:xfrm>
          <a:off x="139448" y="3562534"/>
          <a:ext cx="253542" cy="25354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54EE4D-BC01-4726-97C2-27E1C52CAAD1}">
      <dsp:nvSpPr>
        <dsp:cNvPr id="0" name=""/>
        <dsp:cNvSpPr/>
      </dsp:nvSpPr>
      <dsp:spPr>
        <a:xfrm>
          <a:off x="532439" y="3458812"/>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a:t>System Implementation</a:t>
          </a:r>
        </a:p>
      </dsp:txBody>
      <dsp:txXfrm>
        <a:off x="532439" y="3458812"/>
        <a:ext cx="6265235" cy="460986"/>
      </dsp:txXfrm>
    </dsp:sp>
    <dsp:sp modelId="{F0359DFF-8E15-4022-B19A-9E0C9BF0E82A}">
      <dsp:nvSpPr>
        <dsp:cNvPr id="0" name=""/>
        <dsp:cNvSpPr/>
      </dsp:nvSpPr>
      <dsp:spPr>
        <a:xfrm>
          <a:off x="0" y="4059132"/>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E9EA62-FB1E-4EA5-BE88-D24052D1603E}">
      <dsp:nvSpPr>
        <dsp:cNvPr id="0" name=""/>
        <dsp:cNvSpPr/>
      </dsp:nvSpPr>
      <dsp:spPr>
        <a:xfrm>
          <a:off x="139448" y="4138767"/>
          <a:ext cx="253542" cy="25354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C65D59-DC9B-4F84-80FE-76D4E2474927}">
      <dsp:nvSpPr>
        <dsp:cNvPr id="0" name=""/>
        <dsp:cNvSpPr/>
      </dsp:nvSpPr>
      <dsp:spPr>
        <a:xfrm>
          <a:off x="532439" y="4035045"/>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dirty="0"/>
            <a:t>System Design</a:t>
          </a:r>
        </a:p>
      </dsp:txBody>
      <dsp:txXfrm>
        <a:off x="532439" y="4035045"/>
        <a:ext cx="6265235" cy="460986"/>
      </dsp:txXfrm>
    </dsp:sp>
    <dsp:sp modelId="{8DA91A91-9468-4917-90E2-E38A58961C74}">
      <dsp:nvSpPr>
        <dsp:cNvPr id="0" name=""/>
        <dsp:cNvSpPr/>
      </dsp:nvSpPr>
      <dsp:spPr>
        <a:xfrm>
          <a:off x="0" y="4611278"/>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BF212-3BED-44B6-A7BF-7A080A8AD0C2}">
      <dsp:nvSpPr>
        <dsp:cNvPr id="0" name=""/>
        <dsp:cNvSpPr/>
      </dsp:nvSpPr>
      <dsp:spPr>
        <a:xfrm>
          <a:off x="139448" y="4715000"/>
          <a:ext cx="253542" cy="253542"/>
        </a:xfrm>
        <a:prstGeom prst="rect">
          <a:avLst/>
        </a:prstGeom>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7BC5D-59A5-4237-BAF6-3A41A680C890}">
      <dsp:nvSpPr>
        <dsp:cNvPr id="0" name=""/>
        <dsp:cNvSpPr/>
      </dsp:nvSpPr>
      <dsp:spPr>
        <a:xfrm>
          <a:off x="532439" y="4611278"/>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dirty="0"/>
            <a:t>Outcome</a:t>
          </a:r>
        </a:p>
      </dsp:txBody>
      <dsp:txXfrm>
        <a:off x="532439" y="4611278"/>
        <a:ext cx="6265235" cy="460986"/>
      </dsp:txXfrm>
    </dsp:sp>
    <dsp:sp modelId="{B4CABF91-60B5-4E56-8490-8ACE1AFFD53C}">
      <dsp:nvSpPr>
        <dsp:cNvPr id="0" name=""/>
        <dsp:cNvSpPr/>
      </dsp:nvSpPr>
      <dsp:spPr>
        <a:xfrm>
          <a:off x="0" y="5187511"/>
          <a:ext cx="6797675" cy="4609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1DD0F-7F86-43A2-9868-F6C3DF5C1BAE}">
      <dsp:nvSpPr>
        <dsp:cNvPr id="0" name=""/>
        <dsp:cNvSpPr/>
      </dsp:nvSpPr>
      <dsp:spPr>
        <a:xfrm>
          <a:off x="139448" y="5291233"/>
          <a:ext cx="253542" cy="253542"/>
        </a:xfrm>
        <a:prstGeom prst="rect">
          <a:avLst/>
        </a:prstGeom>
        <a:blipFill>
          <a:blip xmlns:r="http://schemas.openxmlformats.org/officeDocument/2006/relationships"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C8AC70-6AB8-41FE-809A-1701BCD6673C}">
      <dsp:nvSpPr>
        <dsp:cNvPr id="0" name=""/>
        <dsp:cNvSpPr/>
      </dsp:nvSpPr>
      <dsp:spPr>
        <a:xfrm>
          <a:off x="532439" y="5187511"/>
          <a:ext cx="6265235" cy="460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88" tIns="48788" rIns="48788" bIns="48788" numCol="1" spcCol="1270" anchor="ctr" anchorCtr="0">
          <a:noAutofit/>
        </a:bodyPr>
        <a:lstStyle/>
        <a:p>
          <a:pPr marL="0" lvl="0" indent="0" algn="l" defTabSz="711200">
            <a:lnSpc>
              <a:spcPct val="100000"/>
            </a:lnSpc>
            <a:spcBef>
              <a:spcPct val="0"/>
            </a:spcBef>
            <a:spcAft>
              <a:spcPct val="35000"/>
            </a:spcAft>
            <a:buNone/>
          </a:pPr>
          <a:r>
            <a:rPr lang="en-US" sz="1600" kern="1200" dirty="0"/>
            <a:t>Real Time Application</a:t>
          </a:r>
        </a:p>
      </dsp:txBody>
      <dsp:txXfrm>
        <a:off x="532439" y="5187511"/>
        <a:ext cx="6265235" cy="4609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1EA2CD-102B-4315-91CC-383F77880AC6}"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DCAD3-B74F-4795-B95E-CF7CF03AFB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59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EA2CD-102B-4315-91CC-383F77880AC6}"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DCAD3-B74F-4795-B95E-CF7CF03AFBF1}" type="slidenum">
              <a:rPr lang="en-US" smtClean="0"/>
              <a:t>‹#›</a:t>
            </a:fld>
            <a:endParaRPr lang="en-US"/>
          </a:p>
        </p:txBody>
      </p:sp>
    </p:spTree>
    <p:extLst>
      <p:ext uri="{BB962C8B-B14F-4D97-AF65-F5344CB8AC3E}">
        <p14:creationId xmlns:p14="http://schemas.microsoft.com/office/powerpoint/2010/main" val="4279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EA2CD-102B-4315-91CC-383F77880AC6}"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DCAD3-B74F-4795-B95E-CF7CF03AFBF1}" type="slidenum">
              <a:rPr lang="en-US" smtClean="0"/>
              <a:t>‹#›</a:t>
            </a:fld>
            <a:endParaRPr lang="en-US"/>
          </a:p>
        </p:txBody>
      </p:sp>
    </p:spTree>
    <p:extLst>
      <p:ext uri="{BB962C8B-B14F-4D97-AF65-F5344CB8AC3E}">
        <p14:creationId xmlns:p14="http://schemas.microsoft.com/office/powerpoint/2010/main" val="183578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EA2CD-102B-4315-91CC-383F77880AC6}"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DCAD3-B74F-4795-B95E-CF7CF03AFBF1}" type="slidenum">
              <a:rPr lang="en-US" smtClean="0"/>
              <a:t>‹#›</a:t>
            </a:fld>
            <a:endParaRPr lang="en-US"/>
          </a:p>
        </p:txBody>
      </p:sp>
    </p:spTree>
    <p:extLst>
      <p:ext uri="{BB962C8B-B14F-4D97-AF65-F5344CB8AC3E}">
        <p14:creationId xmlns:p14="http://schemas.microsoft.com/office/powerpoint/2010/main" val="3819772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EA2CD-102B-4315-91CC-383F77880AC6}"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DCAD3-B74F-4795-B95E-CF7CF03AFBF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09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1EA2CD-102B-4315-91CC-383F77880AC6}"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DCAD3-B74F-4795-B95E-CF7CF03AFBF1}" type="slidenum">
              <a:rPr lang="en-US" smtClean="0"/>
              <a:t>‹#›</a:t>
            </a:fld>
            <a:endParaRPr lang="en-US"/>
          </a:p>
        </p:txBody>
      </p:sp>
    </p:spTree>
    <p:extLst>
      <p:ext uri="{BB962C8B-B14F-4D97-AF65-F5344CB8AC3E}">
        <p14:creationId xmlns:p14="http://schemas.microsoft.com/office/powerpoint/2010/main" val="257333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EA2CD-102B-4315-91CC-383F77880AC6}" type="datetimeFigureOut">
              <a:rPr lang="en-US" smtClean="0"/>
              <a:t>9/3/2022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DCAD3-B74F-4795-B95E-CF7CF03AFBF1}" type="slidenum">
              <a:rPr lang="en-US" smtClean="0"/>
              <a:t>‹#›</a:t>
            </a:fld>
            <a:endParaRPr lang="en-US"/>
          </a:p>
        </p:txBody>
      </p:sp>
    </p:spTree>
    <p:extLst>
      <p:ext uri="{BB962C8B-B14F-4D97-AF65-F5344CB8AC3E}">
        <p14:creationId xmlns:p14="http://schemas.microsoft.com/office/powerpoint/2010/main" val="127543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1EA2CD-102B-4315-91CC-383F77880AC6}" type="datetimeFigureOut">
              <a:rPr lang="en-US" smtClean="0"/>
              <a:t>9/3/2022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DCAD3-B74F-4795-B95E-CF7CF03AFBF1}" type="slidenum">
              <a:rPr lang="en-US" smtClean="0"/>
              <a:t>‹#›</a:t>
            </a:fld>
            <a:endParaRPr lang="en-US"/>
          </a:p>
        </p:txBody>
      </p:sp>
    </p:spTree>
    <p:extLst>
      <p:ext uri="{BB962C8B-B14F-4D97-AF65-F5344CB8AC3E}">
        <p14:creationId xmlns:p14="http://schemas.microsoft.com/office/powerpoint/2010/main" val="88514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1EA2CD-102B-4315-91CC-383F77880AC6}" type="datetimeFigureOut">
              <a:rPr lang="en-US" smtClean="0"/>
              <a:t>9/3/2022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CDCAD3-B74F-4795-B95E-CF7CF03AFBF1}" type="slidenum">
              <a:rPr lang="en-US" smtClean="0"/>
              <a:t>‹#›</a:t>
            </a:fld>
            <a:endParaRPr lang="en-US"/>
          </a:p>
        </p:txBody>
      </p:sp>
    </p:spTree>
    <p:extLst>
      <p:ext uri="{BB962C8B-B14F-4D97-AF65-F5344CB8AC3E}">
        <p14:creationId xmlns:p14="http://schemas.microsoft.com/office/powerpoint/2010/main" val="198090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81EA2CD-102B-4315-91CC-383F77880AC6}" type="datetimeFigureOut">
              <a:rPr lang="en-US" smtClean="0"/>
              <a:t>9/3/2022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CDCAD3-B74F-4795-B95E-CF7CF03AFBF1}" type="slidenum">
              <a:rPr lang="en-US" smtClean="0"/>
              <a:t>‹#›</a:t>
            </a:fld>
            <a:endParaRPr lang="en-US"/>
          </a:p>
        </p:txBody>
      </p:sp>
    </p:spTree>
    <p:extLst>
      <p:ext uri="{BB962C8B-B14F-4D97-AF65-F5344CB8AC3E}">
        <p14:creationId xmlns:p14="http://schemas.microsoft.com/office/powerpoint/2010/main" val="151702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1EA2CD-102B-4315-91CC-383F77880AC6}" type="datetimeFigureOut">
              <a:rPr lang="en-US" smtClean="0"/>
              <a:t>9/3/2022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DCAD3-B74F-4795-B95E-CF7CF03AFBF1}" type="slidenum">
              <a:rPr lang="en-US" smtClean="0"/>
              <a:t>‹#›</a:t>
            </a:fld>
            <a:endParaRPr lang="en-US"/>
          </a:p>
        </p:txBody>
      </p:sp>
    </p:spTree>
    <p:extLst>
      <p:ext uri="{BB962C8B-B14F-4D97-AF65-F5344CB8AC3E}">
        <p14:creationId xmlns:p14="http://schemas.microsoft.com/office/powerpoint/2010/main" val="21158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81EA2CD-102B-4315-91CC-383F77880AC6}" type="datetimeFigureOut">
              <a:rPr lang="en-US" smtClean="0"/>
              <a:t>9/3/2022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CDCAD3-B74F-4795-B95E-CF7CF03AFBF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457730"/>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latin typeface="+mj-lt"/>
            </a:endParaRPr>
          </a:p>
        </p:txBody>
      </p:sp>
      <p:sp>
        <p:nvSpPr>
          <p:cNvPr id="25" name="Rectangle 2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itle 1">
            <a:extLst>
              <a:ext uri="{FF2B5EF4-FFF2-40B4-BE49-F238E27FC236}">
                <a16:creationId xmlns:a16="http://schemas.microsoft.com/office/drawing/2014/main" id="{995EB1FC-65FA-46BA-983B-A7830359D3FC}"/>
              </a:ext>
            </a:extLst>
          </p:cNvPr>
          <p:cNvSpPr>
            <a:spLocks noGrp="1"/>
          </p:cNvSpPr>
          <p:nvPr>
            <p:ph type="title"/>
          </p:nvPr>
        </p:nvSpPr>
        <p:spPr>
          <a:xfrm>
            <a:off x="-336214" y="2924049"/>
            <a:ext cx="4723250" cy="1115719"/>
          </a:xfrm>
        </p:spPr>
        <p:txBody>
          <a:bodyPr vert="horz" lIns="91440" tIns="45720" rIns="91440" bIns="45720" rtlCol="0" anchor="b">
            <a:normAutofit fontScale="90000"/>
          </a:bodyPr>
          <a:lstStyle/>
          <a:p>
            <a:pPr algn="ctr"/>
            <a:r>
              <a:rPr lang="en-US" sz="3600" b="1" dirty="0">
                <a:solidFill>
                  <a:srgbClr val="FFFFFF"/>
                </a:solidFill>
              </a:rPr>
              <a:t>EMBEDDED SYSTEM</a:t>
            </a:r>
            <a:br>
              <a:rPr lang="en-US" sz="3600" b="1" dirty="0">
                <a:solidFill>
                  <a:srgbClr val="FFFFFF"/>
                </a:solidFill>
              </a:rPr>
            </a:br>
            <a:r>
              <a:rPr lang="en-US" sz="3600" b="1" dirty="0">
                <a:solidFill>
                  <a:srgbClr val="FFFFFF"/>
                </a:solidFill>
              </a:rPr>
              <a:t> PROJECT</a:t>
            </a:r>
            <a:br>
              <a:rPr lang="en-US" sz="3600" b="1" dirty="0">
                <a:solidFill>
                  <a:srgbClr val="FFFFFF"/>
                </a:solidFill>
              </a:rPr>
            </a:br>
            <a:r>
              <a:rPr lang="en-US" sz="1300" b="1" dirty="0">
                <a:solidFill>
                  <a:srgbClr val="FFFFFF"/>
                </a:solidFill>
              </a:rPr>
              <a:t>Prof. Dr. Rolf Schuster</a:t>
            </a:r>
            <a:endParaRPr lang="en-US" sz="1300" u="sng" dirty="0">
              <a:solidFill>
                <a:srgbClr val="FFFFFF"/>
              </a:solidFill>
            </a:endParaRPr>
          </a:p>
        </p:txBody>
      </p:sp>
      <p:pic>
        <p:nvPicPr>
          <p:cNvPr id="3" name="Picture 2">
            <a:extLst>
              <a:ext uri="{FF2B5EF4-FFF2-40B4-BE49-F238E27FC236}">
                <a16:creationId xmlns:a16="http://schemas.microsoft.com/office/drawing/2014/main" id="{DFAA53C6-E38F-4B63-9EC2-00471CD694FF}"/>
              </a:ext>
            </a:extLst>
          </p:cNvPr>
          <p:cNvPicPr>
            <a:picLocks noChangeAspect="1"/>
          </p:cNvPicPr>
          <p:nvPr/>
        </p:nvPicPr>
        <p:blipFill>
          <a:blip r:embed="rId2"/>
          <a:stretch>
            <a:fillRect/>
          </a:stretch>
        </p:blipFill>
        <p:spPr>
          <a:xfrm>
            <a:off x="4387021" y="4742115"/>
            <a:ext cx="2412598" cy="1995467"/>
          </a:xfrm>
          <a:prstGeom prst="rect">
            <a:avLst/>
          </a:prstGeom>
        </p:spPr>
      </p:pic>
      <p:pic>
        <p:nvPicPr>
          <p:cNvPr id="5" name="Picture 4">
            <a:extLst>
              <a:ext uri="{FF2B5EF4-FFF2-40B4-BE49-F238E27FC236}">
                <a16:creationId xmlns:a16="http://schemas.microsoft.com/office/drawing/2014/main" id="{070F1442-379A-4BB4-909F-0D55A9F4B1F8}"/>
              </a:ext>
            </a:extLst>
          </p:cNvPr>
          <p:cNvPicPr>
            <a:picLocks noChangeAspect="1"/>
          </p:cNvPicPr>
          <p:nvPr/>
        </p:nvPicPr>
        <p:blipFill>
          <a:blip r:embed="rId3"/>
          <a:stretch>
            <a:fillRect/>
          </a:stretch>
        </p:blipFill>
        <p:spPr>
          <a:xfrm>
            <a:off x="9711110" y="261229"/>
            <a:ext cx="2266950" cy="1819275"/>
          </a:xfrm>
          <a:prstGeom prst="rect">
            <a:avLst/>
          </a:prstGeom>
        </p:spPr>
      </p:pic>
      <p:sp>
        <p:nvSpPr>
          <p:cNvPr id="4" name="TextBox 3">
            <a:extLst>
              <a:ext uri="{FF2B5EF4-FFF2-40B4-BE49-F238E27FC236}">
                <a16:creationId xmlns:a16="http://schemas.microsoft.com/office/drawing/2014/main" id="{AD4AD075-482E-C757-517A-0C091ADC37EB}"/>
              </a:ext>
            </a:extLst>
          </p:cNvPr>
          <p:cNvSpPr txBox="1"/>
          <p:nvPr/>
        </p:nvSpPr>
        <p:spPr>
          <a:xfrm>
            <a:off x="4939299" y="2905780"/>
            <a:ext cx="6305252" cy="738664"/>
          </a:xfrm>
          <a:prstGeom prst="rect">
            <a:avLst/>
          </a:prstGeom>
          <a:noFill/>
        </p:spPr>
        <p:txBody>
          <a:bodyPr wrap="none" rtlCol="0">
            <a:spAutoFit/>
          </a:bodyPr>
          <a:lstStyle/>
          <a:p>
            <a:r>
              <a:rPr lang="en-IN" sz="2800" dirty="0"/>
              <a:t>Project Name: IoT based Autonomous Bot</a:t>
            </a:r>
          </a:p>
          <a:p>
            <a:pPr algn="ctr"/>
            <a:r>
              <a:rPr lang="en-IN" sz="1400" dirty="0"/>
              <a:t>Developed by: Rohan Ijare</a:t>
            </a:r>
          </a:p>
        </p:txBody>
      </p:sp>
    </p:spTree>
    <p:extLst>
      <p:ext uri="{BB962C8B-B14F-4D97-AF65-F5344CB8AC3E}">
        <p14:creationId xmlns:p14="http://schemas.microsoft.com/office/powerpoint/2010/main" val="250294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2A7672AD-5031-4065-876C-71BBB1955567}"/>
              </a:ext>
            </a:extLst>
          </p:cNvPr>
          <p:cNvPicPr>
            <a:picLocks noChangeAspect="1"/>
          </p:cNvPicPr>
          <p:nvPr/>
        </p:nvPicPr>
        <p:blipFill>
          <a:blip r:embed="rId2"/>
          <a:stretch>
            <a:fillRect/>
          </a:stretch>
        </p:blipFill>
        <p:spPr>
          <a:xfrm>
            <a:off x="4312705" y="949591"/>
            <a:ext cx="7664984" cy="5039728"/>
          </a:xfrm>
          <a:prstGeom prst="rect">
            <a:avLst/>
          </a:prstGeom>
        </p:spPr>
      </p:pic>
    </p:spTree>
    <p:extLst>
      <p:ext uri="{BB962C8B-B14F-4D97-AF65-F5344CB8AC3E}">
        <p14:creationId xmlns:p14="http://schemas.microsoft.com/office/powerpoint/2010/main" val="321149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882EC9-AC35-42F4-8D52-5CF735E87CC6}"/>
              </a:ext>
            </a:extLst>
          </p:cNvPr>
          <p:cNvSpPr>
            <a:spLocks noGrp="1"/>
          </p:cNvSpPr>
          <p:nvPr>
            <p:ph type="title"/>
          </p:nvPr>
        </p:nvSpPr>
        <p:spPr>
          <a:xfrm>
            <a:off x="53272" y="611506"/>
            <a:ext cx="4050807" cy="1142596"/>
          </a:xfrm>
        </p:spPr>
        <p:txBody>
          <a:bodyPr vert="horz" lIns="91440" tIns="45720" rIns="91440" bIns="45720" rtlCol="0" anchor="b">
            <a:normAutofit fontScale="90000"/>
          </a:bodyPr>
          <a:lstStyle/>
          <a:p>
            <a:r>
              <a:rPr lang="en-US" sz="3600" b="1" dirty="0">
                <a:solidFill>
                  <a:srgbClr val="FFFFFF"/>
                </a:solidFill>
              </a:rPr>
              <a:t>OBSTACLE AVOIDANCE</a:t>
            </a:r>
            <a:br>
              <a:rPr lang="en-US" sz="3600" b="1" dirty="0">
                <a:solidFill>
                  <a:srgbClr val="FFFFFF"/>
                </a:solidFill>
              </a:rPr>
            </a:br>
            <a:r>
              <a:rPr lang="en-US" sz="3600" b="1" dirty="0">
                <a:solidFill>
                  <a:srgbClr val="FFFFFF"/>
                </a:solidFill>
              </a:rPr>
              <a:t>ALGORITHM</a:t>
            </a:r>
          </a:p>
        </p:txBody>
      </p:sp>
      <p:sp>
        <p:nvSpPr>
          <p:cNvPr id="21" name="Rectangle 20">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E31EEAAE-1DAC-4EA3-9484-FE92ADCD5E68}"/>
              </a:ext>
            </a:extLst>
          </p:cNvPr>
          <p:cNvPicPr>
            <a:picLocks noChangeAspect="1"/>
          </p:cNvPicPr>
          <p:nvPr/>
        </p:nvPicPr>
        <p:blipFill>
          <a:blip r:embed="rId2"/>
          <a:stretch>
            <a:fillRect/>
          </a:stretch>
        </p:blipFill>
        <p:spPr>
          <a:xfrm>
            <a:off x="4569128" y="92597"/>
            <a:ext cx="7296058" cy="6672805"/>
          </a:xfrm>
          <a:prstGeom prst="rect">
            <a:avLst/>
          </a:prstGeom>
        </p:spPr>
      </p:pic>
    </p:spTree>
    <p:extLst>
      <p:ext uri="{BB962C8B-B14F-4D97-AF65-F5344CB8AC3E}">
        <p14:creationId xmlns:p14="http://schemas.microsoft.com/office/powerpoint/2010/main" val="108866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4B781AF-A5FF-40B4-8EC7-25BEFA28DBAC}"/>
              </a:ext>
            </a:extLst>
          </p:cNvPr>
          <p:cNvPicPr>
            <a:picLocks noChangeAspect="1"/>
          </p:cNvPicPr>
          <p:nvPr/>
        </p:nvPicPr>
        <p:blipFill>
          <a:blip r:embed="rId2"/>
          <a:stretch>
            <a:fillRect/>
          </a:stretch>
        </p:blipFill>
        <p:spPr>
          <a:xfrm>
            <a:off x="5097174" y="1242806"/>
            <a:ext cx="6093919" cy="4372387"/>
          </a:xfrm>
          <a:prstGeom prst="rect">
            <a:avLst/>
          </a:prstGeom>
        </p:spPr>
      </p:pic>
      <p:sp>
        <p:nvSpPr>
          <p:cNvPr id="8" name="Title 1">
            <a:extLst>
              <a:ext uri="{FF2B5EF4-FFF2-40B4-BE49-F238E27FC236}">
                <a16:creationId xmlns:a16="http://schemas.microsoft.com/office/drawing/2014/main" id="{4ACD09EF-FFFB-4015-83A2-DA943D808EBD}"/>
              </a:ext>
            </a:extLst>
          </p:cNvPr>
          <p:cNvSpPr>
            <a:spLocks noGrp="1"/>
          </p:cNvSpPr>
          <p:nvPr>
            <p:ph type="title"/>
          </p:nvPr>
        </p:nvSpPr>
        <p:spPr>
          <a:xfrm>
            <a:off x="51145" y="523875"/>
            <a:ext cx="4050807" cy="1218050"/>
          </a:xfrm>
        </p:spPr>
        <p:txBody>
          <a:bodyPr vert="horz" lIns="91440" tIns="45720" rIns="91440" bIns="45720" rtlCol="0" anchor="b">
            <a:normAutofit/>
          </a:bodyPr>
          <a:lstStyle/>
          <a:p>
            <a:pPr defTabSz="914400">
              <a:lnSpc>
                <a:spcPct val="90000"/>
              </a:lnSpc>
              <a:spcAft>
                <a:spcPts val="600"/>
              </a:spcAft>
              <a:buClr>
                <a:schemeClr val="accent1"/>
              </a:buClr>
              <a:buFont typeface="Calibri" panose="020F0502020204030204" pitchFamily="34" charset="0"/>
            </a:pPr>
            <a:r>
              <a:rPr lang="en-US" sz="3600" b="1" dirty="0">
                <a:solidFill>
                  <a:srgbClr val="FFFFFF"/>
                </a:solidFill>
              </a:rPr>
              <a:t>SYSTEM IMPLEMENTATION</a:t>
            </a:r>
          </a:p>
        </p:txBody>
      </p:sp>
    </p:spTree>
    <p:extLst>
      <p:ext uri="{BB962C8B-B14F-4D97-AF65-F5344CB8AC3E}">
        <p14:creationId xmlns:p14="http://schemas.microsoft.com/office/powerpoint/2010/main" val="29033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882EC9-AC35-42F4-8D52-5CF735E87CC6}"/>
              </a:ext>
            </a:extLst>
          </p:cNvPr>
          <p:cNvSpPr>
            <a:spLocks noGrp="1"/>
          </p:cNvSpPr>
          <p:nvPr>
            <p:ph type="title"/>
          </p:nvPr>
        </p:nvSpPr>
        <p:spPr>
          <a:xfrm>
            <a:off x="7255" y="544799"/>
            <a:ext cx="3084844" cy="891834"/>
          </a:xfrm>
        </p:spPr>
        <p:txBody>
          <a:bodyPr vert="horz" lIns="91440" tIns="45720" rIns="91440" bIns="45720" rtlCol="0" anchor="b">
            <a:normAutofit/>
          </a:bodyPr>
          <a:lstStyle/>
          <a:p>
            <a:r>
              <a:rPr lang="en-US" sz="3600" b="1" kern="1200" spc="-50" baseline="0" dirty="0">
                <a:solidFill>
                  <a:srgbClr val="FFFFFF"/>
                </a:solidFill>
                <a:latin typeface="+mj-lt"/>
                <a:ea typeface="+mj-ea"/>
                <a:cs typeface="+mj-cs"/>
              </a:rPr>
              <a:t>SYSTEM DESIGN</a:t>
            </a:r>
          </a:p>
        </p:txBody>
      </p:sp>
      <p:sp>
        <p:nvSpPr>
          <p:cNvPr id="4" name="TextBox 3">
            <a:extLst>
              <a:ext uri="{FF2B5EF4-FFF2-40B4-BE49-F238E27FC236}">
                <a16:creationId xmlns:a16="http://schemas.microsoft.com/office/drawing/2014/main" id="{40A5081C-0F46-4359-AB59-7BF0CA98B9E2}"/>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15" name="Rectangle 14">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 name="Group 2">
            <a:extLst>
              <a:ext uri="{FF2B5EF4-FFF2-40B4-BE49-F238E27FC236}">
                <a16:creationId xmlns:a16="http://schemas.microsoft.com/office/drawing/2014/main" id="{30B8EC06-2E0A-4F2A-8F99-101E3198C30E}"/>
              </a:ext>
            </a:extLst>
          </p:cNvPr>
          <p:cNvGrpSpPr/>
          <p:nvPr/>
        </p:nvGrpSpPr>
        <p:grpSpPr>
          <a:xfrm>
            <a:off x="4203569" y="1808025"/>
            <a:ext cx="7592808" cy="3345969"/>
            <a:chOff x="4270319" y="1417500"/>
            <a:chExt cx="7592808" cy="3345969"/>
          </a:xfrm>
        </p:grpSpPr>
        <p:sp>
          <p:nvSpPr>
            <p:cNvPr id="25" name="Rectangle 24">
              <a:extLst>
                <a:ext uri="{FF2B5EF4-FFF2-40B4-BE49-F238E27FC236}">
                  <a16:creationId xmlns:a16="http://schemas.microsoft.com/office/drawing/2014/main" id="{0DC63190-D617-4C24-9ADC-3CEA197CB010}"/>
                </a:ext>
              </a:extLst>
            </p:cNvPr>
            <p:cNvSpPr/>
            <p:nvPr/>
          </p:nvSpPr>
          <p:spPr>
            <a:xfrm>
              <a:off x="4270319" y="1755204"/>
              <a:ext cx="1503680" cy="10987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Localization</a:t>
              </a:r>
            </a:p>
            <a:p>
              <a:pPr algn="ctr"/>
              <a:r>
                <a:rPr lang="en-US" sz="1600" dirty="0">
                  <a:solidFill>
                    <a:schemeClr val="tx1"/>
                  </a:solidFill>
                </a:rPr>
                <a:t>(Camera Publisher)</a:t>
              </a:r>
            </a:p>
          </p:txBody>
        </p:sp>
        <p:sp>
          <p:nvSpPr>
            <p:cNvPr id="26" name="Rectangle 25">
              <a:extLst>
                <a:ext uri="{FF2B5EF4-FFF2-40B4-BE49-F238E27FC236}">
                  <a16:creationId xmlns:a16="http://schemas.microsoft.com/office/drawing/2014/main" id="{4DDB555C-F6E7-4822-A081-CA002139B6CC}"/>
                </a:ext>
              </a:extLst>
            </p:cNvPr>
            <p:cNvSpPr/>
            <p:nvPr/>
          </p:nvSpPr>
          <p:spPr>
            <a:xfrm>
              <a:off x="6332799" y="1734885"/>
              <a:ext cx="1503680" cy="10987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AWS Cloud Service</a:t>
              </a:r>
            </a:p>
          </p:txBody>
        </p:sp>
        <p:sp>
          <p:nvSpPr>
            <p:cNvPr id="27" name="Rectangle 26">
              <a:extLst>
                <a:ext uri="{FF2B5EF4-FFF2-40B4-BE49-F238E27FC236}">
                  <a16:creationId xmlns:a16="http://schemas.microsoft.com/office/drawing/2014/main" id="{75244FC6-CEC3-4B93-BABD-E318AC6D3249}"/>
                </a:ext>
              </a:extLst>
            </p:cNvPr>
            <p:cNvSpPr/>
            <p:nvPr/>
          </p:nvSpPr>
          <p:spPr>
            <a:xfrm>
              <a:off x="8296967" y="1755205"/>
              <a:ext cx="1503680" cy="10987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Crawler</a:t>
              </a:r>
            </a:p>
            <a:p>
              <a:pPr algn="ctr"/>
              <a:r>
                <a:rPr lang="en-US" dirty="0">
                  <a:solidFill>
                    <a:schemeClr val="tx1"/>
                  </a:solidFill>
                </a:rPr>
                <a:t> ESP-32</a:t>
              </a:r>
            </a:p>
            <a:p>
              <a:pPr algn="ctr"/>
              <a:r>
                <a:rPr lang="en-US" dirty="0">
                  <a:solidFill>
                    <a:schemeClr val="tx1"/>
                  </a:solidFill>
                </a:rPr>
                <a:t>(Subscriber</a:t>
              </a:r>
            </a:p>
          </p:txBody>
        </p:sp>
        <p:sp>
          <p:nvSpPr>
            <p:cNvPr id="28" name="Rectangle 27">
              <a:extLst>
                <a:ext uri="{FF2B5EF4-FFF2-40B4-BE49-F238E27FC236}">
                  <a16:creationId xmlns:a16="http://schemas.microsoft.com/office/drawing/2014/main" id="{02FB8BBA-D4F4-4E2D-ACAE-FFFD0A7D7DE0}"/>
                </a:ext>
              </a:extLst>
            </p:cNvPr>
            <p:cNvSpPr/>
            <p:nvPr/>
          </p:nvSpPr>
          <p:spPr>
            <a:xfrm>
              <a:off x="10359447" y="1730034"/>
              <a:ext cx="1503680" cy="10987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Motor</a:t>
              </a:r>
            </a:p>
          </p:txBody>
        </p:sp>
        <p:sp>
          <p:nvSpPr>
            <p:cNvPr id="29" name="Rectangle 28">
              <a:extLst>
                <a:ext uri="{FF2B5EF4-FFF2-40B4-BE49-F238E27FC236}">
                  <a16:creationId xmlns:a16="http://schemas.microsoft.com/office/drawing/2014/main" id="{8A527531-D560-4A68-8E87-25034BC7A54F}"/>
                </a:ext>
              </a:extLst>
            </p:cNvPr>
            <p:cNvSpPr/>
            <p:nvPr/>
          </p:nvSpPr>
          <p:spPr>
            <a:xfrm>
              <a:off x="8296967" y="3664716"/>
              <a:ext cx="1503680" cy="10987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Sensors</a:t>
              </a:r>
            </a:p>
          </p:txBody>
        </p:sp>
        <p:sp>
          <p:nvSpPr>
            <p:cNvPr id="30" name="Arrow: Right 29">
              <a:extLst>
                <a:ext uri="{FF2B5EF4-FFF2-40B4-BE49-F238E27FC236}">
                  <a16:creationId xmlns:a16="http://schemas.microsoft.com/office/drawing/2014/main" id="{DD38094E-7385-4BD6-BA20-61E75C0B0C67}"/>
                </a:ext>
              </a:extLst>
            </p:cNvPr>
            <p:cNvSpPr/>
            <p:nvPr/>
          </p:nvSpPr>
          <p:spPr>
            <a:xfrm>
              <a:off x="5790885" y="2110805"/>
              <a:ext cx="527574" cy="29451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2A8846E8-4833-4533-9D29-27C7D5068201}"/>
                </a:ext>
              </a:extLst>
            </p:cNvPr>
            <p:cNvSpPr/>
            <p:nvPr/>
          </p:nvSpPr>
          <p:spPr>
            <a:xfrm>
              <a:off x="7853365" y="2110805"/>
              <a:ext cx="443601" cy="29451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4B1C8DA-C4CC-4B66-A641-1EE7826AAF1E}"/>
                </a:ext>
              </a:extLst>
            </p:cNvPr>
            <p:cNvSpPr/>
            <p:nvPr/>
          </p:nvSpPr>
          <p:spPr>
            <a:xfrm>
              <a:off x="9800647" y="2137005"/>
              <a:ext cx="549726" cy="29451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B759642A-68E1-4D2A-B87C-95018665891B}"/>
                </a:ext>
              </a:extLst>
            </p:cNvPr>
            <p:cNvSpPr/>
            <p:nvPr/>
          </p:nvSpPr>
          <p:spPr>
            <a:xfrm>
              <a:off x="8967527" y="2853957"/>
              <a:ext cx="274320" cy="79291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4FECAC9-95D3-450C-8DF9-7F26C887BB97}"/>
                </a:ext>
              </a:extLst>
            </p:cNvPr>
            <p:cNvSpPr txBox="1"/>
            <p:nvPr/>
          </p:nvSpPr>
          <p:spPr>
            <a:xfrm>
              <a:off x="5231712" y="1417500"/>
              <a:ext cx="1645920" cy="307777"/>
            </a:xfrm>
            <a:prstGeom prst="rect">
              <a:avLst/>
            </a:prstGeom>
            <a:noFill/>
          </p:spPr>
          <p:txBody>
            <a:bodyPr wrap="square" rtlCol="0">
              <a:spAutoFit/>
            </a:bodyPr>
            <a:lstStyle/>
            <a:p>
              <a:pPr algn="ctr"/>
              <a:r>
                <a:rPr lang="en-US" sz="1400" dirty="0"/>
                <a:t>Discovery Services</a:t>
              </a:r>
            </a:p>
          </p:txBody>
        </p:sp>
      </p:grpSp>
      <p:sp>
        <p:nvSpPr>
          <p:cNvPr id="19" name="TextBox 18">
            <a:extLst>
              <a:ext uri="{FF2B5EF4-FFF2-40B4-BE49-F238E27FC236}">
                <a16:creationId xmlns:a16="http://schemas.microsoft.com/office/drawing/2014/main" id="{079CE70D-137E-4108-A772-2BD157105893}"/>
              </a:ext>
            </a:extLst>
          </p:cNvPr>
          <p:cNvSpPr txBox="1"/>
          <p:nvPr/>
        </p:nvSpPr>
        <p:spPr>
          <a:xfrm>
            <a:off x="7185455" y="1817633"/>
            <a:ext cx="1645920" cy="307777"/>
          </a:xfrm>
          <a:prstGeom prst="rect">
            <a:avLst/>
          </a:prstGeom>
          <a:noFill/>
        </p:spPr>
        <p:txBody>
          <a:bodyPr wrap="square" rtlCol="0">
            <a:spAutoFit/>
          </a:bodyPr>
          <a:lstStyle/>
          <a:p>
            <a:pPr algn="ctr"/>
            <a:r>
              <a:rPr lang="en-US" sz="1400" dirty="0"/>
              <a:t>Discovery Services</a:t>
            </a:r>
          </a:p>
        </p:txBody>
      </p:sp>
    </p:spTree>
    <p:extLst>
      <p:ext uri="{BB962C8B-B14F-4D97-AF65-F5344CB8AC3E}">
        <p14:creationId xmlns:p14="http://schemas.microsoft.com/office/powerpoint/2010/main" val="62938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882EC9-AC35-42F4-8D52-5CF735E87CC6}"/>
              </a:ext>
            </a:extLst>
          </p:cNvPr>
          <p:cNvSpPr>
            <a:spLocks noGrp="1"/>
          </p:cNvSpPr>
          <p:nvPr>
            <p:ph type="title"/>
          </p:nvPr>
        </p:nvSpPr>
        <p:spPr>
          <a:xfrm>
            <a:off x="51112" y="689649"/>
            <a:ext cx="3084844" cy="618290"/>
          </a:xfrm>
        </p:spPr>
        <p:txBody>
          <a:bodyPr vert="horz" lIns="91440" tIns="45720" rIns="91440" bIns="45720" rtlCol="0" anchor="b">
            <a:normAutofit/>
          </a:bodyPr>
          <a:lstStyle/>
          <a:p>
            <a:r>
              <a:rPr lang="en-US" sz="3600" dirty="0">
                <a:solidFill>
                  <a:srgbClr val="FFFFFF"/>
                </a:solidFill>
              </a:rPr>
              <a:t>OUTCOME</a:t>
            </a: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E7DBB2E2-7C66-4C33-9B96-C9DAED1D6401}"/>
              </a:ext>
            </a:extLst>
          </p:cNvPr>
          <p:cNvPicPr>
            <a:picLocks noChangeAspect="1"/>
          </p:cNvPicPr>
          <p:nvPr/>
        </p:nvPicPr>
        <p:blipFill>
          <a:blip r:embed="rId2"/>
          <a:stretch>
            <a:fillRect/>
          </a:stretch>
        </p:blipFill>
        <p:spPr>
          <a:xfrm>
            <a:off x="8860140" y="1307939"/>
            <a:ext cx="3077600" cy="3553517"/>
          </a:xfrm>
          <a:prstGeom prst="rect">
            <a:avLst/>
          </a:prstGeom>
        </p:spPr>
      </p:pic>
      <p:pic>
        <p:nvPicPr>
          <p:cNvPr id="10" name="Picture 9">
            <a:extLst>
              <a:ext uri="{FF2B5EF4-FFF2-40B4-BE49-F238E27FC236}">
                <a16:creationId xmlns:a16="http://schemas.microsoft.com/office/drawing/2014/main" id="{BDED6AC1-37E2-442B-B941-C6F25046448D}"/>
              </a:ext>
            </a:extLst>
          </p:cNvPr>
          <p:cNvPicPr>
            <a:picLocks noChangeAspect="1"/>
          </p:cNvPicPr>
          <p:nvPr/>
        </p:nvPicPr>
        <p:blipFill>
          <a:blip r:embed="rId3"/>
          <a:stretch>
            <a:fillRect/>
          </a:stretch>
        </p:blipFill>
        <p:spPr>
          <a:xfrm>
            <a:off x="4284542" y="3767554"/>
            <a:ext cx="4392876" cy="2751673"/>
          </a:xfrm>
          <a:prstGeom prst="rect">
            <a:avLst/>
          </a:prstGeom>
        </p:spPr>
      </p:pic>
      <p:pic>
        <p:nvPicPr>
          <p:cNvPr id="19" name="Picture 18">
            <a:extLst>
              <a:ext uri="{FF2B5EF4-FFF2-40B4-BE49-F238E27FC236}">
                <a16:creationId xmlns:a16="http://schemas.microsoft.com/office/drawing/2014/main" id="{E2C0E1FD-A775-4C7E-A306-4F2FD7486E06}"/>
              </a:ext>
            </a:extLst>
          </p:cNvPr>
          <p:cNvPicPr>
            <a:picLocks noChangeAspect="1"/>
          </p:cNvPicPr>
          <p:nvPr/>
        </p:nvPicPr>
        <p:blipFill rotWithShape="1">
          <a:blip r:embed="rId4"/>
          <a:srcRect r="6540"/>
          <a:stretch/>
        </p:blipFill>
        <p:spPr>
          <a:xfrm>
            <a:off x="4496998" y="342900"/>
            <a:ext cx="3356079" cy="3086100"/>
          </a:xfrm>
          <a:prstGeom prst="rect">
            <a:avLst/>
          </a:prstGeom>
        </p:spPr>
      </p:pic>
      <p:pic>
        <p:nvPicPr>
          <p:cNvPr id="17" name="Picture 16">
            <a:extLst>
              <a:ext uri="{FF2B5EF4-FFF2-40B4-BE49-F238E27FC236}">
                <a16:creationId xmlns:a16="http://schemas.microsoft.com/office/drawing/2014/main" id="{E8B67C2D-BECB-4608-BCFE-6EA6D3812E0F}"/>
              </a:ext>
            </a:extLst>
          </p:cNvPr>
          <p:cNvPicPr>
            <a:picLocks noChangeAspect="1"/>
          </p:cNvPicPr>
          <p:nvPr/>
        </p:nvPicPr>
        <p:blipFill>
          <a:blip r:embed="rId5"/>
          <a:stretch>
            <a:fillRect/>
          </a:stretch>
        </p:blipFill>
        <p:spPr>
          <a:xfrm>
            <a:off x="2998615" y="119666"/>
            <a:ext cx="1630027" cy="1550513"/>
          </a:xfrm>
          <a:prstGeom prst="rect">
            <a:avLst/>
          </a:prstGeom>
        </p:spPr>
      </p:pic>
      <p:sp>
        <p:nvSpPr>
          <p:cNvPr id="21" name="TextBox 20">
            <a:extLst>
              <a:ext uri="{FF2B5EF4-FFF2-40B4-BE49-F238E27FC236}">
                <a16:creationId xmlns:a16="http://schemas.microsoft.com/office/drawing/2014/main" id="{06034C46-BC2A-4E46-8395-D1C0D79AC276}"/>
              </a:ext>
            </a:extLst>
          </p:cNvPr>
          <p:cNvSpPr txBox="1"/>
          <p:nvPr/>
        </p:nvSpPr>
        <p:spPr>
          <a:xfrm>
            <a:off x="4936127" y="3429000"/>
            <a:ext cx="2890537" cy="338554"/>
          </a:xfrm>
          <a:prstGeom prst="rect">
            <a:avLst/>
          </a:prstGeom>
          <a:noFill/>
        </p:spPr>
        <p:txBody>
          <a:bodyPr wrap="square" rtlCol="0">
            <a:spAutoFit/>
          </a:bodyPr>
          <a:lstStyle/>
          <a:p>
            <a:r>
              <a:rPr lang="en-IN" sz="1600" dirty="0"/>
              <a:t>Manual Sensor Calibration</a:t>
            </a:r>
          </a:p>
        </p:txBody>
      </p:sp>
      <p:sp>
        <p:nvSpPr>
          <p:cNvPr id="23" name="TextBox 22">
            <a:extLst>
              <a:ext uri="{FF2B5EF4-FFF2-40B4-BE49-F238E27FC236}">
                <a16:creationId xmlns:a16="http://schemas.microsoft.com/office/drawing/2014/main" id="{3759FCC3-4512-44C4-812C-3ECD13E3EFD8}"/>
              </a:ext>
            </a:extLst>
          </p:cNvPr>
          <p:cNvSpPr txBox="1"/>
          <p:nvPr/>
        </p:nvSpPr>
        <p:spPr>
          <a:xfrm flipH="1">
            <a:off x="5008194" y="6488668"/>
            <a:ext cx="3760585" cy="338554"/>
          </a:xfrm>
          <a:prstGeom prst="rect">
            <a:avLst/>
          </a:prstGeom>
          <a:noFill/>
        </p:spPr>
        <p:txBody>
          <a:bodyPr wrap="square" rtlCol="0">
            <a:spAutoFit/>
          </a:bodyPr>
          <a:lstStyle/>
          <a:p>
            <a:r>
              <a:rPr lang="en-IN" sz="1600" dirty="0"/>
              <a:t>Coordinates from AWS Received</a:t>
            </a:r>
          </a:p>
        </p:txBody>
      </p:sp>
      <p:sp>
        <p:nvSpPr>
          <p:cNvPr id="29" name="TextBox 28">
            <a:extLst>
              <a:ext uri="{FF2B5EF4-FFF2-40B4-BE49-F238E27FC236}">
                <a16:creationId xmlns:a16="http://schemas.microsoft.com/office/drawing/2014/main" id="{FD51877C-8C6F-44A5-9B4D-1971B97EECD7}"/>
              </a:ext>
            </a:extLst>
          </p:cNvPr>
          <p:cNvSpPr txBox="1"/>
          <p:nvPr/>
        </p:nvSpPr>
        <p:spPr>
          <a:xfrm flipH="1">
            <a:off x="9781075" y="4884694"/>
            <a:ext cx="3760585" cy="338554"/>
          </a:xfrm>
          <a:prstGeom prst="rect">
            <a:avLst/>
          </a:prstGeom>
          <a:noFill/>
        </p:spPr>
        <p:txBody>
          <a:bodyPr wrap="square" rtlCol="0">
            <a:spAutoFit/>
          </a:bodyPr>
          <a:lstStyle/>
          <a:p>
            <a:r>
              <a:rPr lang="en-IN" sz="1600" dirty="0"/>
              <a:t>Target Scenario</a:t>
            </a:r>
          </a:p>
        </p:txBody>
      </p:sp>
    </p:spTree>
    <p:extLst>
      <p:ext uri="{BB962C8B-B14F-4D97-AF65-F5344CB8AC3E}">
        <p14:creationId xmlns:p14="http://schemas.microsoft.com/office/powerpoint/2010/main" val="162646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882EC9-AC35-42F4-8D52-5CF735E87CC6}"/>
              </a:ext>
            </a:extLst>
          </p:cNvPr>
          <p:cNvSpPr>
            <a:spLocks noGrp="1"/>
          </p:cNvSpPr>
          <p:nvPr>
            <p:ph type="title"/>
          </p:nvPr>
        </p:nvSpPr>
        <p:spPr>
          <a:xfrm>
            <a:off x="108021" y="732831"/>
            <a:ext cx="6064179" cy="1160900"/>
          </a:xfrm>
        </p:spPr>
        <p:txBody>
          <a:bodyPr vert="horz" lIns="91440" tIns="45720" rIns="91440" bIns="45720" rtlCol="0" anchor="b">
            <a:normAutofit/>
          </a:bodyPr>
          <a:lstStyle/>
          <a:p>
            <a:r>
              <a:rPr lang="en-US" sz="3600" kern="1200" spc="-50" baseline="0" dirty="0">
                <a:solidFill>
                  <a:srgbClr val="FFFFFF"/>
                </a:solidFill>
                <a:latin typeface="+mj-lt"/>
                <a:ea typeface="+mj-ea"/>
                <a:cs typeface="+mj-cs"/>
              </a:rPr>
              <a:t>REAL TIME </a:t>
            </a:r>
            <a:br>
              <a:rPr lang="en-US" sz="3600" kern="1200" spc="-50" baseline="0" dirty="0">
                <a:solidFill>
                  <a:srgbClr val="FFFFFF"/>
                </a:solidFill>
                <a:latin typeface="+mj-lt"/>
                <a:ea typeface="+mj-ea"/>
                <a:cs typeface="+mj-cs"/>
              </a:rPr>
            </a:br>
            <a:r>
              <a:rPr lang="en-US" sz="3600" kern="1200" spc="-50" baseline="0" dirty="0">
                <a:solidFill>
                  <a:srgbClr val="FFFFFF"/>
                </a:solidFill>
                <a:latin typeface="+mj-lt"/>
                <a:ea typeface="+mj-ea"/>
                <a:cs typeface="+mj-cs"/>
              </a:rPr>
              <a:t>APPLICATION</a:t>
            </a:r>
          </a:p>
        </p:txBody>
      </p:sp>
      <p:sp>
        <p:nvSpPr>
          <p:cNvPr id="4" name="TextBox 3">
            <a:extLst>
              <a:ext uri="{FF2B5EF4-FFF2-40B4-BE49-F238E27FC236}">
                <a16:creationId xmlns:a16="http://schemas.microsoft.com/office/drawing/2014/main" id="{40A5081C-0F46-4359-AB59-7BF0CA98B9E2}"/>
              </a:ext>
            </a:extLst>
          </p:cNvPr>
          <p:cNvSpPr txBox="1"/>
          <p:nvPr/>
        </p:nvSpPr>
        <p:spPr>
          <a:xfrm>
            <a:off x="503946" y="2641801"/>
            <a:ext cx="3084844" cy="3312794"/>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Wingdings" panose="05000000000000000000" pitchFamily="2" charset="2"/>
              <a:buChar char="q"/>
            </a:pPr>
            <a:r>
              <a:rPr lang="en-US" sz="1500" dirty="0">
                <a:solidFill>
                  <a:srgbClr val="FFFFFF"/>
                </a:solidFill>
              </a:rPr>
              <a:t>Guided Vehicles </a:t>
            </a:r>
          </a:p>
          <a:p>
            <a:pPr marL="285750" indent="-285750" defTabSz="914400">
              <a:lnSpc>
                <a:spcPct val="90000"/>
              </a:lnSpc>
              <a:spcAft>
                <a:spcPts val="600"/>
              </a:spcAft>
              <a:buClr>
                <a:schemeClr val="accent1"/>
              </a:buClr>
              <a:buFont typeface="Wingdings" panose="05000000000000000000" pitchFamily="2" charset="2"/>
              <a:buChar char="q"/>
            </a:pPr>
            <a:r>
              <a:rPr lang="en-US" sz="1500" dirty="0">
                <a:solidFill>
                  <a:srgbClr val="FFFFFF"/>
                </a:solidFill>
              </a:rPr>
              <a:t>Military Applications</a:t>
            </a:r>
          </a:p>
          <a:p>
            <a:pPr marL="285750" indent="-285750" defTabSz="914400">
              <a:lnSpc>
                <a:spcPct val="90000"/>
              </a:lnSpc>
              <a:spcAft>
                <a:spcPts val="600"/>
              </a:spcAft>
              <a:buClr>
                <a:schemeClr val="accent1"/>
              </a:buClr>
              <a:buFont typeface="Wingdings" panose="05000000000000000000" pitchFamily="2" charset="2"/>
              <a:buChar char="q"/>
            </a:pPr>
            <a:r>
              <a:rPr lang="en-US" sz="1500" dirty="0">
                <a:solidFill>
                  <a:srgbClr val="FFFFFF"/>
                </a:solidFill>
              </a:rPr>
              <a:t>Logistics Supply Chain</a:t>
            </a:r>
          </a:p>
          <a:p>
            <a:pPr marL="285750" indent="-285750" defTabSz="914400">
              <a:lnSpc>
                <a:spcPct val="90000"/>
              </a:lnSpc>
              <a:spcAft>
                <a:spcPts val="600"/>
              </a:spcAft>
              <a:buClr>
                <a:schemeClr val="accent1"/>
              </a:buClr>
              <a:buFont typeface="Wingdings" panose="05000000000000000000" pitchFamily="2" charset="2"/>
              <a:buChar char="q"/>
            </a:pPr>
            <a:r>
              <a:rPr lang="en-US" sz="1500" dirty="0">
                <a:solidFill>
                  <a:srgbClr val="FFFFFF"/>
                </a:solidFill>
              </a:rPr>
              <a:t>Autonomous Driving Systems</a:t>
            </a:r>
          </a:p>
          <a:p>
            <a:pPr marL="285750" indent="-285750" defTabSz="914400">
              <a:lnSpc>
                <a:spcPct val="90000"/>
              </a:lnSpc>
              <a:spcAft>
                <a:spcPts val="600"/>
              </a:spcAft>
              <a:buClr>
                <a:schemeClr val="accent1"/>
              </a:buClr>
              <a:buFont typeface="Wingdings" panose="05000000000000000000" pitchFamily="2" charset="2"/>
              <a:buChar char="q"/>
            </a:pPr>
            <a:r>
              <a:rPr lang="en-US" sz="1500" dirty="0">
                <a:solidFill>
                  <a:srgbClr val="FFFFFF"/>
                </a:solidFill>
              </a:rPr>
              <a:t>Rescue Operations</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75" name="Rectangle 74">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C451C056-93BD-475F-8C42-DB23B8F3303C}"/>
              </a:ext>
            </a:extLst>
          </p:cNvPr>
          <p:cNvPicPr>
            <a:picLocks noChangeAspect="1"/>
          </p:cNvPicPr>
          <p:nvPr/>
        </p:nvPicPr>
        <p:blipFill rotWithShape="1">
          <a:blip r:embed="rId2"/>
          <a:srcRect l="15302" r="14313" b="-2"/>
          <a:stretch/>
        </p:blipFill>
        <p:spPr>
          <a:xfrm>
            <a:off x="4742017" y="640080"/>
            <a:ext cx="6798082" cy="5577840"/>
          </a:xfrm>
          <a:prstGeom prst="rect">
            <a:avLst/>
          </a:prstGeom>
        </p:spPr>
      </p:pic>
    </p:spTree>
    <p:extLst>
      <p:ext uri="{BB962C8B-B14F-4D97-AF65-F5344CB8AC3E}">
        <p14:creationId xmlns:p14="http://schemas.microsoft.com/office/powerpoint/2010/main" val="205963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a:extLst>
              <a:ext uri="{FF2B5EF4-FFF2-40B4-BE49-F238E27FC236}">
                <a16:creationId xmlns:a16="http://schemas.microsoft.com/office/drawing/2014/main" id="{680EFE17-DCE5-4AA4-BC4D-9E4571984B15}"/>
              </a:ext>
            </a:extLst>
          </p:cNvPr>
          <p:cNvSpPr txBox="1"/>
          <p:nvPr/>
        </p:nvSpPr>
        <p:spPr>
          <a:xfrm>
            <a:off x="-371268" y="2338950"/>
            <a:ext cx="7802880" cy="1446550"/>
          </a:xfrm>
          <a:prstGeom prst="rect">
            <a:avLst/>
          </a:prstGeom>
          <a:noFill/>
        </p:spPr>
        <p:txBody>
          <a:bodyPr wrap="square" rtlCol="0">
            <a:spAutoFit/>
          </a:bodyPr>
          <a:lstStyle/>
          <a:p>
            <a:pPr algn="ctr"/>
            <a:r>
              <a:rPr lang="en-US" sz="8800" dirty="0">
                <a:solidFill>
                  <a:schemeClr val="bg1"/>
                </a:solidFill>
                <a:latin typeface="Arial" panose="020B0604020202020204" pitchFamily="34" charset="0"/>
                <a:cs typeface="Arial" panose="020B0604020202020204" pitchFamily="34" charset="0"/>
              </a:rPr>
              <a:t>Thank</a:t>
            </a:r>
            <a:r>
              <a:rPr lang="en-US" sz="8800" dirty="0">
                <a:latin typeface="Arial" panose="020B0604020202020204" pitchFamily="34" charset="0"/>
                <a:cs typeface="Arial" panose="020B0604020202020204" pitchFamily="34" charset="0"/>
              </a:rPr>
              <a:t> You</a:t>
            </a:r>
          </a:p>
        </p:txBody>
      </p:sp>
    </p:spTree>
    <p:extLst>
      <p:ext uri="{BB962C8B-B14F-4D97-AF65-F5344CB8AC3E}">
        <p14:creationId xmlns:p14="http://schemas.microsoft.com/office/powerpoint/2010/main" val="306787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9C0F8E-4403-4EED-ACE3-0CA4F29F17C8}"/>
              </a:ext>
            </a:extLst>
          </p:cNvPr>
          <p:cNvSpPr>
            <a:spLocks noGrp="1"/>
          </p:cNvSpPr>
          <p:nvPr>
            <p:ph type="title"/>
          </p:nvPr>
        </p:nvSpPr>
        <p:spPr>
          <a:xfrm>
            <a:off x="482989" y="571500"/>
            <a:ext cx="3084844" cy="1019175"/>
          </a:xfrm>
        </p:spPr>
        <p:txBody>
          <a:bodyPr anchor="ctr">
            <a:normAutofit/>
          </a:bodyPr>
          <a:lstStyle/>
          <a:p>
            <a:r>
              <a:rPr lang="en-US" sz="3600" b="1">
                <a:solidFill>
                  <a:srgbClr val="FFFFFF"/>
                </a:solidFill>
                <a:cs typeface="Segoe UI Light" panose="020B0502040204020203" pitchFamily="34" charset="0"/>
              </a:rPr>
              <a:t>AGENDA</a:t>
            </a:r>
            <a:endParaRPr lang="en-US" sz="3600" b="1" dirty="0">
              <a:solidFill>
                <a:srgbClr val="FFFFFF"/>
              </a:solidFill>
              <a:cs typeface="Segoe UI Light" panose="020B0502040204020203" pitchFamily="34" charset="0"/>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D9A4C43-1B08-42F6-86E9-B28359D61323}"/>
              </a:ext>
            </a:extLst>
          </p:cNvPr>
          <p:cNvGraphicFramePr>
            <a:graphicFrameLocks noGrp="1"/>
          </p:cNvGraphicFramePr>
          <p:nvPr>
            <p:ph idx="1"/>
            <p:extLst>
              <p:ext uri="{D42A27DB-BD31-4B8C-83A1-F6EECF244321}">
                <p14:modId xmlns:p14="http://schemas.microsoft.com/office/powerpoint/2010/main" val="331681566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2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28D4B7E7-67A7-42A5-B098-0FDDCEF06C84}"/>
              </a:ext>
            </a:extLst>
          </p:cNvPr>
          <p:cNvSpPr txBox="1"/>
          <p:nvPr/>
        </p:nvSpPr>
        <p:spPr>
          <a:xfrm>
            <a:off x="0" y="724320"/>
            <a:ext cx="4955929" cy="6025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1" spc="-50" dirty="0">
                <a:solidFill>
                  <a:srgbClr val="FFFFFF"/>
                </a:solidFill>
                <a:latin typeface="+mj-lt"/>
                <a:ea typeface="+mj-ea"/>
                <a:cs typeface="+mj-cs"/>
              </a:rPr>
              <a:t>PROBLEM STATEMENT</a:t>
            </a:r>
          </a:p>
        </p:txBody>
      </p:sp>
      <p:sp>
        <p:nvSpPr>
          <p:cNvPr id="5" name="TextBox 4">
            <a:extLst>
              <a:ext uri="{FF2B5EF4-FFF2-40B4-BE49-F238E27FC236}">
                <a16:creationId xmlns:a16="http://schemas.microsoft.com/office/drawing/2014/main" id="{637D119B-F7DE-468B-A85C-50EC49AE9635}"/>
              </a:ext>
            </a:extLst>
          </p:cNvPr>
          <p:cNvSpPr txBox="1"/>
          <p:nvPr/>
        </p:nvSpPr>
        <p:spPr>
          <a:xfrm>
            <a:off x="477622" y="1761240"/>
            <a:ext cx="3084844" cy="3335519"/>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Calibri" panose="020F0502020204030204" pitchFamily="34" charset="0"/>
              <a:buChar char="•"/>
            </a:pPr>
            <a:endParaRPr lang="en-US" sz="1500" i="1" dirty="0">
              <a:solidFill>
                <a:srgbClr val="FFFFFF"/>
              </a:solidFill>
            </a:endParaRPr>
          </a:p>
          <a:p>
            <a:pPr marL="285750" indent="-285750" defTabSz="914400">
              <a:lnSpc>
                <a:spcPct val="90000"/>
              </a:lnSpc>
              <a:spcAft>
                <a:spcPts val="600"/>
              </a:spcAft>
              <a:buClr>
                <a:schemeClr val="accent1"/>
              </a:buClr>
              <a:buFont typeface="Wingdings" panose="05000000000000000000" pitchFamily="2" charset="2"/>
              <a:buChar char="q"/>
            </a:pPr>
            <a:r>
              <a:rPr lang="en-US" sz="1500" dirty="0">
                <a:solidFill>
                  <a:srgbClr val="FFFFFF"/>
                </a:solidFill>
              </a:rPr>
              <a:t>Implement an autonomous crawler that finds targets randomly distributed in a scenario full of obstacles. </a:t>
            </a:r>
          </a:p>
          <a:p>
            <a:pPr marL="285750" indent="-285750" defTabSz="914400">
              <a:lnSpc>
                <a:spcPct val="90000"/>
              </a:lnSpc>
              <a:spcAft>
                <a:spcPts val="600"/>
              </a:spcAft>
              <a:buClr>
                <a:schemeClr val="accent1"/>
              </a:buClr>
              <a:buFont typeface="Wingdings" panose="05000000000000000000" pitchFamily="2" charset="2"/>
              <a:buChar char="q"/>
            </a:pPr>
            <a:r>
              <a:rPr lang="en-US" sz="1500" dirty="0">
                <a:solidFill>
                  <a:srgbClr val="FFFFFF"/>
                </a:solidFill>
              </a:rPr>
              <a:t>Acquire the data from AWS server through a localization system.</a:t>
            </a:r>
          </a:p>
          <a:p>
            <a:pPr marL="285750" indent="-285750" defTabSz="914400">
              <a:lnSpc>
                <a:spcPct val="90000"/>
              </a:lnSpc>
              <a:spcAft>
                <a:spcPts val="600"/>
              </a:spcAft>
              <a:buClr>
                <a:schemeClr val="accent1"/>
              </a:buClr>
              <a:buFont typeface="Wingdings" panose="05000000000000000000" pitchFamily="2" charset="2"/>
              <a:buChar char="q"/>
            </a:pPr>
            <a:r>
              <a:rPr lang="en-US" sz="1500" dirty="0">
                <a:solidFill>
                  <a:srgbClr val="FFFFFF"/>
                </a:solidFill>
              </a:rPr>
              <a:t>Process the data in an embedded system to fetch data and achieve the targets</a:t>
            </a:r>
          </a:p>
          <a:p>
            <a:pPr marL="342900" indent="-342900" defTabSz="914400">
              <a:lnSpc>
                <a:spcPct val="90000"/>
              </a:lnSpc>
              <a:spcAft>
                <a:spcPts val="600"/>
              </a:spcAft>
              <a:buClr>
                <a:schemeClr val="accent1"/>
              </a:buClr>
              <a:buFont typeface="Calibri" panose="020F0502020204030204" pitchFamily="34" charset="0"/>
              <a:buChar char="•"/>
            </a:pPr>
            <a:endParaRPr lang="en-US" sz="1500" dirty="0">
              <a:solidFill>
                <a:srgbClr val="FFFFFF"/>
              </a:solidFill>
            </a:endParaRP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6C4FA3B6-9E32-4C23-A622-FD2DD43E9DCB}"/>
              </a:ext>
            </a:extLst>
          </p:cNvPr>
          <p:cNvPicPr>
            <a:picLocks noChangeAspect="1"/>
          </p:cNvPicPr>
          <p:nvPr/>
        </p:nvPicPr>
        <p:blipFill rotWithShape="1">
          <a:blip r:embed="rId2"/>
          <a:srcRect l="3590" t="1" r="-72" b="1"/>
          <a:stretch/>
        </p:blipFill>
        <p:spPr>
          <a:xfrm>
            <a:off x="4251715" y="724320"/>
            <a:ext cx="7699862" cy="5047639"/>
          </a:xfrm>
          <a:prstGeom prst="rect">
            <a:avLst/>
          </a:prstGeom>
        </p:spPr>
      </p:pic>
    </p:spTree>
    <p:extLst>
      <p:ext uri="{BB962C8B-B14F-4D97-AF65-F5344CB8AC3E}">
        <p14:creationId xmlns:p14="http://schemas.microsoft.com/office/powerpoint/2010/main" val="118455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7">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0A5081C-0F46-4359-AB59-7BF0CA98B9E2}"/>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19" name="Title 1">
            <a:extLst>
              <a:ext uri="{FF2B5EF4-FFF2-40B4-BE49-F238E27FC236}">
                <a16:creationId xmlns:a16="http://schemas.microsoft.com/office/drawing/2014/main" id="{18831877-ECB7-466F-B2B5-DB86D1FF20BB}"/>
              </a:ext>
            </a:extLst>
          </p:cNvPr>
          <p:cNvSpPr txBox="1">
            <a:spLocks/>
          </p:cNvSpPr>
          <p:nvPr/>
        </p:nvSpPr>
        <p:spPr>
          <a:xfrm>
            <a:off x="314214" y="1232417"/>
            <a:ext cx="3698333" cy="560873"/>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solidFill>
                  <a:schemeClr val="bg1"/>
                </a:solidFill>
                <a:cs typeface="Arial" panose="020B0604020202020204" pitchFamily="34" charset="0"/>
              </a:rPr>
              <a:t>COMPONENTS USED </a:t>
            </a:r>
          </a:p>
        </p:txBody>
      </p:sp>
      <p:sp>
        <p:nvSpPr>
          <p:cNvPr id="3" name="TextBox 2">
            <a:extLst>
              <a:ext uri="{FF2B5EF4-FFF2-40B4-BE49-F238E27FC236}">
                <a16:creationId xmlns:a16="http://schemas.microsoft.com/office/drawing/2014/main" id="{D6D27965-BAD8-451C-AB8E-D442DC8B6D25}"/>
              </a:ext>
            </a:extLst>
          </p:cNvPr>
          <p:cNvSpPr txBox="1"/>
          <p:nvPr/>
        </p:nvSpPr>
        <p:spPr>
          <a:xfrm>
            <a:off x="301438" y="2153960"/>
            <a:ext cx="4028347" cy="2339102"/>
          </a:xfrm>
          <a:prstGeom prst="rect">
            <a:avLst/>
          </a:prstGeom>
          <a:noFill/>
        </p:spPr>
        <p:txBody>
          <a:bodyPr wrap="none" rtlCol="0">
            <a:spAutoFit/>
          </a:bodyPr>
          <a:lstStyle/>
          <a:p>
            <a:pPr marL="285750" indent="-285750">
              <a:buFont typeface="Wingdings" panose="05000000000000000000" pitchFamily="2" charset="2"/>
              <a:buChar char="q"/>
            </a:pPr>
            <a:r>
              <a:rPr lang="en-IN" sz="1600" b="0" i="0" u="none" strike="noStrike" baseline="0" dirty="0">
                <a:solidFill>
                  <a:schemeClr val="bg1"/>
                </a:solidFill>
              </a:rPr>
              <a:t>FHDO ESP32-Basedboard</a:t>
            </a:r>
          </a:p>
          <a:p>
            <a:pPr marL="285750" indent="-285750">
              <a:buFont typeface="Wingdings" panose="05000000000000000000" pitchFamily="2" charset="2"/>
              <a:buChar char="q"/>
            </a:pPr>
            <a:r>
              <a:rPr lang="en-IN" sz="1600" b="0" i="0" u="none" strike="noStrike" baseline="0" dirty="0">
                <a:solidFill>
                  <a:schemeClr val="bg1"/>
                </a:solidFill>
              </a:rPr>
              <a:t>Time-of Flight Distance Sensor (3Channels)</a:t>
            </a:r>
          </a:p>
          <a:p>
            <a:pPr marL="285750" indent="-285750">
              <a:buFont typeface="Wingdings" panose="05000000000000000000" pitchFamily="2" charset="2"/>
              <a:buChar char="q"/>
            </a:pPr>
            <a:r>
              <a:rPr lang="en-IN" sz="1600" b="0" i="0" u="none" strike="noStrike" baseline="0" dirty="0">
                <a:solidFill>
                  <a:schemeClr val="bg1"/>
                </a:solidFill>
              </a:rPr>
              <a:t>Chassis </a:t>
            </a:r>
          </a:p>
          <a:p>
            <a:pPr marL="285750" indent="-285750">
              <a:buFont typeface="Wingdings" panose="05000000000000000000" pitchFamily="2" charset="2"/>
              <a:buChar char="q"/>
            </a:pPr>
            <a:r>
              <a:rPr lang="en-IN" sz="1600" dirty="0">
                <a:solidFill>
                  <a:schemeClr val="bg1"/>
                </a:solidFill>
              </a:rPr>
              <a:t>T</a:t>
            </a:r>
            <a:r>
              <a:rPr lang="en-IN" sz="1600" b="0" i="0" u="none" strike="noStrike" baseline="0" dirty="0">
                <a:solidFill>
                  <a:schemeClr val="bg1"/>
                </a:solidFill>
              </a:rPr>
              <a:t>wo DC motors</a:t>
            </a:r>
          </a:p>
          <a:p>
            <a:pPr marL="285750" indent="-285750">
              <a:buFont typeface="Wingdings" panose="05000000000000000000" pitchFamily="2" charset="2"/>
              <a:buChar char="q"/>
            </a:pPr>
            <a:r>
              <a:rPr lang="en-IN" sz="1600" b="0" i="0" u="none" strike="noStrike" baseline="0" dirty="0">
                <a:solidFill>
                  <a:schemeClr val="bg1"/>
                </a:solidFill>
              </a:rPr>
              <a:t>WEBCAM</a:t>
            </a:r>
          </a:p>
          <a:p>
            <a:pPr marL="285750" indent="-285750">
              <a:buFont typeface="Wingdings" panose="05000000000000000000" pitchFamily="2" charset="2"/>
              <a:buChar char="q"/>
            </a:pPr>
            <a:r>
              <a:rPr lang="en-IN" sz="1600" b="0" i="0" u="none" strike="noStrike" baseline="0" dirty="0">
                <a:solidFill>
                  <a:schemeClr val="bg1"/>
                </a:solidFill>
              </a:rPr>
              <a:t>Markers</a:t>
            </a:r>
          </a:p>
          <a:p>
            <a:pPr marL="285750" indent="-285750">
              <a:buFont typeface="Wingdings" panose="05000000000000000000" pitchFamily="2" charset="2"/>
              <a:buChar char="q"/>
            </a:pPr>
            <a:r>
              <a:rPr lang="en-IN" sz="1600" dirty="0">
                <a:solidFill>
                  <a:schemeClr val="bg1"/>
                </a:solidFill>
              </a:rPr>
              <a:t>AWS Services</a:t>
            </a:r>
          </a:p>
          <a:p>
            <a:pPr marL="285750" indent="-285750">
              <a:buFont typeface="Wingdings" panose="05000000000000000000" pitchFamily="2" charset="2"/>
              <a:buChar char="q"/>
            </a:pPr>
            <a:r>
              <a:rPr lang="en-IN" sz="1600" b="0" i="0" u="none" strike="noStrike" baseline="0" dirty="0">
                <a:solidFill>
                  <a:schemeClr val="bg1"/>
                </a:solidFill>
              </a:rPr>
              <a:t>Obstacle (Cardboard Box)</a:t>
            </a:r>
          </a:p>
          <a:p>
            <a:endParaRPr lang="en-IN" dirty="0"/>
          </a:p>
        </p:txBody>
      </p:sp>
      <p:pic>
        <p:nvPicPr>
          <p:cNvPr id="26" name="Picture 25">
            <a:extLst>
              <a:ext uri="{FF2B5EF4-FFF2-40B4-BE49-F238E27FC236}">
                <a16:creationId xmlns:a16="http://schemas.microsoft.com/office/drawing/2014/main" id="{8C33FA62-7020-4B7C-8C43-E27065342C58}"/>
              </a:ext>
            </a:extLst>
          </p:cNvPr>
          <p:cNvPicPr>
            <a:picLocks noChangeAspect="1"/>
          </p:cNvPicPr>
          <p:nvPr/>
        </p:nvPicPr>
        <p:blipFill rotWithShape="1">
          <a:blip r:embed="rId2"/>
          <a:srcRect r="10565"/>
          <a:stretch/>
        </p:blipFill>
        <p:spPr>
          <a:xfrm>
            <a:off x="6094427" y="1621719"/>
            <a:ext cx="5183575" cy="3614561"/>
          </a:xfrm>
          <a:prstGeom prst="rect">
            <a:avLst/>
          </a:prstGeom>
        </p:spPr>
      </p:pic>
    </p:spTree>
    <p:extLst>
      <p:ext uri="{BB962C8B-B14F-4D97-AF65-F5344CB8AC3E}">
        <p14:creationId xmlns:p14="http://schemas.microsoft.com/office/powerpoint/2010/main" val="222047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882EC9-AC35-42F4-8D52-5CF735E87CC6}"/>
              </a:ext>
            </a:extLst>
          </p:cNvPr>
          <p:cNvSpPr>
            <a:spLocks noGrp="1"/>
          </p:cNvSpPr>
          <p:nvPr>
            <p:ph type="title"/>
          </p:nvPr>
        </p:nvSpPr>
        <p:spPr>
          <a:xfrm>
            <a:off x="278196" y="1202629"/>
            <a:ext cx="3494429" cy="620460"/>
          </a:xfrm>
        </p:spPr>
        <p:txBody>
          <a:bodyPr vert="horz" lIns="91440" tIns="45720" rIns="91440" bIns="45720" rtlCol="0" anchor="b">
            <a:normAutofit/>
          </a:bodyPr>
          <a:lstStyle/>
          <a:p>
            <a:r>
              <a:rPr lang="en-US" sz="3600" dirty="0">
                <a:solidFill>
                  <a:srgbClr val="FFFFFF"/>
                </a:solidFill>
              </a:rPr>
              <a:t>ROLE OF AWS IOT</a:t>
            </a:r>
          </a:p>
        </p:txBody>
      </p:sp>
      <p:sp>
        <p:nvSpPr>
          <p:cNvPr id="21" name="Rectangle 20">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6AF16A60-8F97-4207-8060-C1BC87620E5E}"/>
              </a:ext>
            </a:extLst>
          </p:cNvPr>
          <p:cNvPicPr>
            <a:picLocks noChangeAspect="1"/>
          </p:cNvPicPr>
          <p:nvPr/>
        </p:nvPicPr>
        <p:blipFill rotWithShape="1">
          <a:blip r:embed="rId2"/>
          <a:srcRect l="9221" r="10404"/>
          <a:stretch/>
        </p:blipFill>
        <p:spPr>
          <a:xfrm>
            <a:off x="4209434" y="487692"/>
            <a:ext cx="7923593" cy="2800350"/>
          </a:xfrm>
          <a:prstGeom prst="rect">
            <a:avLst/>
          </a:prstGeom>
        </p:spPr>
      </p:pic>
      <p:sp>
        <p:nvSpPr>
          <p:cNvPr id="8" name="TextBox 7">
            <a:extLst>
              <a:ext uri="{FF2B5EF4-FFF2-40B4-BE49-F238E27FC236}">
                <a16:creationId xmlns:a16="http://schemas.microsoft.com/office/drawing/2014/main" id="{BFC8986C-43C2-440D-BF48-A6802B659F62}"/>
              </a:ext>
            </a:extLst>
          </p:cNvPr>
          <p:cNvSpPr txBox="1"/>
          <p:nvPr/>
        </p:nvSpPr>
        <p:spPr>
          <a:xfrm>
            <a:off x="158643" y="2410879"/>
            <a:ext cx="3881428" cy="1754326"/>
          </a:xfrm>
          <a:prstGeom prst="rect">
            <a:avLst/>
          </a:prstGeom>
          <a:noFill/>
        </p:spPr>
        <p:txBody>
          <a:bodyPr wrap="square" rtlCol="0">
            <a:spAutoFit/>
          </a:bodyPr>
          <a:lstStyle/>
          <a:p>
            <a:pPr algn="just"/>
            <a:r>
              <a:rPr lang="en-US" b="0" i="0" dirty="0">
                <a:solidFill>
                  <a:schemeClr val="bg1"/>
                </a:solidFill>
                <a:effectLst/>
                <a:latin typeface="AmazonEmber"/>
              </a:rPr>
              <a:t>AWS IoT Core allows you to connect any number of devices to the cloud and to other devices without requiring you to provision or manage servers. AWS IoT Core allows you to scale your device fleets easily and reliably. </a:t>
            </a:r>
            <a:endParaRPr lang="en-IN" dirty="0">
              <a:solidFill>
                <a:schemeClr val="bg1"/>
              </a:solidFill>
            </a:endParaRPr>
          </a:p>
        </p:txBody>
      </p:sp>
      <p:pic>
        <p:nvPicPr>
          <p:cNvPr id="10" name="Picture 9">
            <a:extLst>
              <a:ext uri="{FF2B5EF4-FFF2-40B4-BE49-F238E27FC236}">
                <a16:creationId xmlns:a16="http://schemas.microsoft.com/office/drawing/2014/main" id="{D473F026-32E1-4761-AEE4-0FC4ED5F3E77}"/>
              </a:ext>
            </a:extLst>
          </p:cNvPr>
          <p:cNvPicPr>
            <a:picLocks noChangeAspect="1"/>
          </p:cNvPicPr>
          <p:nvPr/>
        </p:nvPicPr>
        <p:blipFill>
          <a:blip r:embed="rId3"/>
          <a:stretch>
            <a:fillRect/>
          </a:stretch>
        </p:blipFill>
        <p:spPr>
          <a:xfrm>
            <a:off x="4927397" y="3208754"/>
            <a:ext cx="7105960" cy="3622817"/>
          </a:xfrm>
          <a:prstGeom prst="rect">
            <a:avLst/>
          </a:prstGeom>
        </p:spPr>
      </p:pic>
    </p:spTree>
    <p:extLst>
      <p:ext uri="{BB962C8B-B14F-4D97-AF65-F5344CB8AC3E}">
        <p14:creationId xmlns:p14="http://schemas.microsoft.com/office/powerpoint/2010/main" val="344804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37">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0A5081C-0F46-4359-AB59-7BF0CA98B9E2}"/>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18" name="Title 1">
            <a:extLst>
              <a:ext uri="{FF2B5EF4-FFF2-40B4-BE49-F238E27FC236}">
                <a16:creationId xmlns:a16="http://schemas.microsoft.com/office/drawing/2014/main" id="{C35A5C4F-CA56-4BA4-8F46-92198C947D54}"/>
              </a:ext>
            </a:extLst>
          </p:cNvPr>
          <p:cNvSpPr txBox="1">
            <a:spLocks/>
          </p:cNvSpPr>
          <p:nvPr/>
        </p:nvSpPr>
        <p:spPr>
          <a:xfrm>
            <a:off x="314215" y="938363"/>
            <a:ext cx="3494428" cy="85492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solidFill>
                  <a:schemeClr val="bg1"/>
                </a:solidFill>
                <a:cs typeface="Arial" panose="020B0604020202020204" pitchFamily="34" charset="0"/>
              </a:rPr>
              <a:t>CLASS DIAGRAM</a:t>
            </a:r>
          </a:p>
        </p:txBody>
      </p:sp>
      <p:pic>
        <p:nvPicPr>
          <p:cNvPr id="7" name="Picture 6">
            <a:extLst>
              <a:ext uri="{FF2B5EF4-FFF2-40B4-BE49-F238E27FC236}">
                <a16:creationId xmlns:a16="http://schemas.microsoft.com/office/drawing/2014/main" id="{2EAE6410-D5D8-430C-900F-664C19AF30AE}"/>
              </a:ext>
            </a:extLst>
          </p:cNvPr>
          <p:cNvPicPr>
            <a:picLocks noChangeAspect="1"/>
          </p:cNvPicPr>
          <p:nvPr/>
        </p:nvPicPr>
        <p:blipFill>
          <a:blip r:embed="rId2"/>
          <a:stretch>
            <a:fillRect/>
          </a:stretch>
        </p:blipFill>
        <p:spPr>
          <a:xfrm>
            <a:off x="1204610" y="2094215"/>
            <a:ext cx="9738950" cy="3939176"/>
          </a:xfrm>
          <a:prstGeom prst="rect">
            <a:avLst/>
          </a:prstGeom>
        </p:spPr>
      </p:pic>
    </p:spTree>
    <p:extLst>
      <p:ext uri="{BB962C8B-B14F-4D97-AF65-F5344CB8AC3E}">
        <p14:creationId xmlns:p14="http://schemas.microsoft.com/office/powerpoint/2010/main" val="345235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882EC9-AC35-42F4-8D52-5CF735E87CC6}"/>
              </a:ext>
            </a:extLst>
          </p:cNvPr>
          <p:cNvSpPr>
            <a:spLocks noGrp="1"/>
          </p:cNvSpPr>
          <p:nvPr>
            <p:ph type="title"/>
          </p:nvPr>
        </p:nvSpPr>
        <p:spPr>
          <a:xfrm>
            <a:off x="314215" y="938363"/>
            <a:ext cx="3494428" cy="854928"/>
          </a:xfrm>
        </p:spPr>
        <p:txBody>
          <a:bodyPr vert="horz" lIns="91440" tIns="45720" rIns="91440" bIns="45720" rtlCol="0" anchor="b">
            <a:normAutofit/>
          </a:bodyPr>
          <a:lstStyle/>
          <a:p>
            <a:r>
              <a:rPr lang="en-US" sz="3600" b="1" dirty="0">
                <a:solidFill>
                  <a:schemeClr val="bg1"/>
                </a:solidFill>
                <a:cs typeface="Arial" panose="020B0604020202020204" pitchFamily="34" charset="0"/>
              </a:rPr>
              <a:t>STATE DIAGRAM</a:t>
            </a:r>
          </a:p>
        </p:txBody>
      </p:sp>
      <p:sp>
        <p:nvSpPr>
          <p:cNvPr id="4" name="TextBox 3">
            <a:extLst>
              <a:ext uri="{FF2B5EF4-FFF2-40B4-BE49-F238E27FC236}">
                <a16:creationId xmlns:a16="http://schemas.microsoft.com/office/drawing/2014/main" id="{40A5081C-0F46-4359-AB59-7BF0CA98B9E2}"/>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33" name="Rectangle 3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C6007BE7-95B2-4B20-AFCD-8CC36E7F7526}"/>
              </a:ext>
            </a:extLst>
          </p:cNvPr>
          <p:cNvPicPr>
            <a:picLocks noChangeAspect="1"/>
          </p:cNvPicPr>
          <p:nvPr/>
        </p:nvPicPr>
        <p:blipFill>
          <a:blip r:embed="rId2"/>
          <a:stretch>
            <a:fillRect/>
          </a:stretch>
        </p:blipFill>
        <p:spPr>
          <a:xfrm>
            <a:off x="4742017" y="1313097"/>
            <a:ext cx="6798082" cy="4231805"/>
          </a:xfrm>
          <a:prstGeom prst="rect">
            <a:avLst/>
          </a:prstGeom>
        </p:spPr>
      </p:pic>
    </p:spTree>
    <p:extLst>
      <p:ext uri="{BB962C8B-B14F-4D97-AF65-F5344CB8AC3E}">
        <p14:creationId xmlns:p14="http://schemas.microsoft.com/office/powerpoint/2010/main" val="317146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882EC9-AC35-42F4-8D52-5CF735E87CC6}"/>
              </a:ext>
            </a:extLst>
          </p:cNvPr>
          <p:cNvSpPr>
            <a:spLocks noGrp="1"/>
          </p:cNvSpPr>
          <p:nvPr>
            <p:ph type="title"/>
          </p:nvPr>
        </p:nvSpPr>
        <p:spPr>
          <a:xfrm>
            <a:off x="95084" y="377898"/>
            <a:ext cx="4715040" cy="1376363"/>
          </a:xfrm>
        </p:spPr>
        <p:txBody>
          <a:bodyPr vert="horz" lIns="91440" tIns="45720" rIns="91440" bIns="45720" rtlCol="0" anchor="b">
            <a:normAutofit/>
          </a:bodyPr>
          <a:lstStyle/>
          <a:p>
            <a:r>
              <a:rPr lang="en-US" sz="3600" b="1" dirty="0">
                <a:solidFill>
                  <a:srgbClr val="FFFFFF"/>
                </a:solidFill>
              </a:rPr>
              <a:t>AWS ACTIVITY</a:t>
            </a:r>
            <a:br>
              <a:rPr lang="en-US" sz="3600" b="1" dirty="0">
                <a:solidFill>
                  <a:srgbClr val="FFFFFF"/>
                </a:solidFill>
              </a:rPr>
            </a:br>
            <a:r>
              <a:rPr lang="en-US" sz="3600" b="1" dirty="0">
                <a:solidFill>
                  <a:srgbClr val="FFFFFF"/>
                </a:solidFill>
              </a:rPr>
              <a:t>DIAGRAM</a:t>
            </a:r>
          </a:p>
        </p:txBody>
      </p:sp>
      <p:sp>
        <p:nvSpPr>
          <p:cNvPr id="4" name="TextBox 3">
            <a:extLst>
              <a:ext uri="{FF2B5EF4-FFF2-40B4-BE49-F238E27FC236}">
                <a16:creationId xmlns:a16="http://schemas.microsoft.com/office/drawing/2014/main" id="{40A5081C-0F46-4359-AB59-7BF0CA98B9E2}"/>
              </a:ext>
            </a:extLst>
          </p:cNvPr>
          <p:cNvSpPr txBox="1"/>
          <p:nvPr/>
        </p:nvSpPr>
        <p:spPr>
          <a:xfrm>
            <a:off x="589797" y="3144583"/>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21" name="Rectangle 20">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83B24F34-5BC9-4DE0-9425-D40B33863FB8}"/>
              </a:ext>
            </a:extLst>
          </p:cNvPr>
          <p:cNvPicPr>
            <a:picLocks noChangeAspect="1"/>
          </p:cNvPicPr>
          <p:nvPr/>
        </p:nvPicPr>
        <p:blipFill>
          <a:blip r:embed="rId2"/>
          <a:stretch>
            <a:fillRect/>
          </a:stretch>
        </p:blipFill>
        <p:spPr>
          <a:xfrm>
            <a:off x="6093157" y="252412"/>
            <a:ext cx="4810125" cy="6353175"/>
          </a:xfrm>
          <a:prstGeom prst="rect">
            <a:avLst/>
          </a:prstGeom>
        </p:spPr>
      </p:pic>
    </p:spTree>
    <p:extLst>
      <p:ext uri="{BB962C8B-B14F-4D97-AF65-F5344CB8AC3E}">
        <p14:creationId xmlns:p14="http://schemas.microsoft.com/office/powerpoint/2010/main" val="295268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882EC9-AC35-42F4-8D52-5CF735E87CC6}"/>
              </a:ext>
            </a:extLst>
          </p:cNvPr>
          <p:cNvSpPr>
            <a:spLocks noGrp="1"/>
          </p:cNvSpPr>
          <p:nvPr>
            <p:ph type="title"/>
          </p:nvPr>
        </p:nvSpPr>
        <p:spPr>
          <a:xfrm>
            <a:off x="73270" y="449199"/>
            <a:ext cx="4251080" cy="1335920"/>
          </a:xfrm>
        </p:spPr>
        <p:txBody>
          <a:bodyPr vert="horz" lIns="91440" tIns="45720" rIns="91440" bIns="45720" rtlCol="0" anchor="b">
            <a:normAutofit/>
          </a:bodyPr>
          <a:lstStyle/>
          <a:p>
            <a:r>
              <a:rPr lang="en-US" sz="3600" b="1" kern="1200" spc="-50" baseline="0" dirty="0">
                <a:solidFill>
                  <a:srgbClr val="FFFFFF"/>
                </a:solidFill>
                <a:latin typeface="+mj-lt"/>
                <a:ea typeface="+mj-ea"/>
                <a:cs typeface="+mj-cs"/>
              </a:rPr>
              <a:t>TARGET ACQUISITION</a:t>
            </a:r>
            <a:br>
              <a:rPr lang="en-US" sz="3600" b="1" kern="1200" spc="-50" baseline="0" dirty="0">
                <a:solidFill>
                  <a:srgbClr val="FFFFFF"/>
                </a:solidFill>
                <a:latin typeface="+mj-lt"/>
                <a:ea typeface="+mj-ea"/>
                <a:cs typeface="+mj-cs"/>
              </a:rPr>
            </a:br>
            <a:r>
              <a:rPr lang="en-US" sz="3600" b="1" kern="1200" spc="-50" baseline="0" dirty="0">
                <a:solidFill>
                  <a:srgbClr val="FFFFFF"/>
                </a:solidFill>
                <a:latin typeface="+mj-lt"/>
                <a:ea typeface="+mj-ea"/>
                <a:cs typeface="+mj-cs"/>
              </a:rPr>
              <a:t>ALGORITHM</a:t>
            </a:r>
          </a:p>
        </p:txBody>
      </p:sp>
      <p:pic>
        <p:nvPicPr>
          <p:cNvPr id="5" name="Picture 4">
            <a:extLst>
              <a:ext uri="{FF2B5EF4-FFF2-40B4-BE49-F238E27FC236}">
                <a16:creationId xmlns:a16="http://schemas.microsoft.com/office/drawing/2014/main" id="{45758CA2-8ED3-442F-9238-4600C03C7FB9}"/>
              </a:ext>
            </a:extLst>
          </p:cNvPr>
          <p:cNvPicPr>
            <a:picLocks noChangeAspect="1"/>
          </p:cNvPicPr>
          <p:nvPr/>
        </p:nvPicPr>
        <p:blipFill rotWithShape="1">
          <a:blip r:embed="rId2"/>
          <a:srcRect l="2765" r="5275" b="-2"/>
          <a:stretch/>
        </p:blipFill>
        <p:spPr>
          <a:xfrm>
            <a:off x="4075043" y="10"/>
            <a:ext cx="8111272" cy="6857990"/>
          </a:xfrm>
          <a:prstGeom prst="rect">
            <a:avLst/>
          </a:prstGeom>
        </p:spPr>
      </p:pic>
      <p:sp>
        <p:nvSpPr>
          <p:cNvPr id="28" name="Rectangle 23">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05887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AmazonEmber</vt:lpstr>
      <vt:lpstr>Arial</vt:lpstr>
      <vt:lpstr>Calibri</vt:lpstr>
      <vt:lpstr>Calibri Light</vt:lpstr>
      <vt:lpstr>Wingdings</vt:lpstr>
      <vt:lpstr>Retrospect</vt:lpstr>
      <vt:lpstr>EMBEDDED SYSTEM  PROJECT Prof. Dr. Rolf Schuster</vt:lpstr>
      <vt:lpstr>AGENDA</vt:lpstr>
      <vt:lpstr>PowerPoint Presentation</vt:lpstr>
      <vt:lpstr>PowerPoint Presentation</vt:lpstr>
      <vt:lpstr>ROLE OF AWS IOT</vt:lpstr>
      <vt:lpstr>PowerPoint Presentation</vt:lpstr>
      <vt:lpstr>STATE DIAGRAM</vt:lpstr>
      <vt:lpstr>AWS ACTIVITY DIAGRAM</vt:lpstr>
      <vt:lpstr>TARGET ACQUISITION ALGORITHM</vt:lpstr>
      <vt:lpstr>PowerPoint Presentation</vt:lpstr>
      <vt:lpstr>OBSTACLE AVOIDANCE ALGORITHM</vt:lpstr>
      <vt:lpstr>SYSTEM IMPLEMENTATION</vt:lpstr>
      <vt:lpstr>SYSTEM DESIGN</vt:lpstr>
      <vt:lpstr>OUTCOME</vt:lpstr>
      <vt:lpstr>REAL TIME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  LAB PROJECT</dc:title>
  <dc:creator>Alan Thomas</dc:creator>
  <cp:lastModifiedBy>rohanijare@gmail.com</cp:lastModifiedBy>
  <cp:revision>5</cp:revision>
  <dcterms:created xsi:type="dcterms:W3CDTF">2021-01-14T18:14:30Z</dcterms:created>
  <dcterms:modified xsi:type="dcterms:W3CDTF">2022-09-03T10:10:46Z</dcterms:modified>
</cp:coreProperties>
</file>