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2244@outlook.co.il" userId="4242c034c76b76e6" providerId="LiveId" clId="{4684FFA6-2A89-4487-865E-4C59C6FA939B}"/>
    <pc:docChg chg="undo custSel addSld modSld addMainMaster delMainMaster">
      <pc:chgData name="ron2244@outlook.co.il" userId="4242c034c76b76e6" providerId="LiveId" clId="{4684FFA6-2A89-4487-865E-4C59C6FA939B}" dt="2021-12-14T11:10:18.845" v="1371" actId="20577"/>
      <pc:docMkLst>
        <pc:docMk/>
      </pc:docMkLst>
      <pc:sldChg chg="addSp delSp modSp mod setBg modClrScheme addAnim delAnim chgLayout">
        <pc:chgData name="ron2244@outlook.co.il" userId="4242c034c76b76e6" providerId="LiveId" clId="{4684FFA6-2A89-4487-865E-4C59C6FA939B}" dt="2021-12-14T10:48:38.065" v="91" actId="26606"/>
        <pc:sldMkLst>
          <pc:docMk/>
          <pc:sldMk cId="3680189314" sldId="256"/>
        </pc:sldMkLst>
        <pc:spChg chg="mod ord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2" creationId="{82C33E9D-5F17-4EB4-8E82-88F1864633C8}"/>
          </ac:spMkLst>
        </pc:spChg>
        <pc:spChg chg="mod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3" creationId="{7199FAD6-EAE3-4116-8D82-012D47A65786}"/>
          </ac:spMkLst>
        </pc:spChg>
        <pc:spChg chg="add del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9" creationId="{0B60C714-CA3D-427D-95B5-3C29587A4C94}"/>
          </ac:spMkLst>
        </pc:spChg>
        <pc:spChg chg="add del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11" creationId="{C1D7ED78-1CF5-4B8A-93C1-4CC089539D1A}"/>
          </ac:spMkLst>
        </pc:spChg>
        <pc:spChg chg="add del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13" creationId="{C3FA2241-6B3E-48FF-860B-B990431EC4CF}"/>
          </ac:spMkLst>
        </pc:spChg>
        <pc:spChg chg="add del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15" creationId="{E768A620-6CE7-44E7-BB7E-5C93F026D516}"/>
          </ac:spMkLst>
        </pc:spChg>
        <pc:spChg chg="add del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23" creationId="{8A44F1B7-43FD-4719-BD2E-06324ADB98C9}"/>
          </ac:spMkLst>
        </pc:spChg>
        <pc:spChg chg="add del">
          <ac:chgData name="ron2244@outlook.co.il" userId="4242c034c76b76e6" providerId="LiveId" clId="{4684FFA6-2A89-4487-865E-4C59C6FA939B}" dt="2021-12-14T10:48:38.065" v="91" actId="26606"/>
          <ac:spMkLst>
            <pc:docMk/>
            <pc:sldMk cId="3680189314" sldId="256"/>
            <ac:spMk id="25" creationId="{5110CC4E-7424-4E04-842E-3AC40063DB0D}"/>
          </ac:spMkLst>
        </pc:spChg>
        <pc:grpChg chg="add del">
          <ac:chgData name="ron2244@outlook.co.il" userId="4242c034c76b76e6" providerId="LiveId" clId="{4684FFA6-2A89-4487-865E-4C59C6FA939B}" dt="2021-12-14T10:48:38.065" v="91" actId="26606"/>
          <ac:grpSpMkLst>
            <pc:docMk/>
            <pc:sldMk cId="3680189314" sldId="256"/>
            <ac:grpSpMk id="17" creationId="{67F0D383-07EE-46D8-BEE1-891DE331EE18}"/>
          </ac:grpSpMkLst>
        </pc:grpChg>
        <pc:picChg chg="add del">
          <ac:chgData name="ron2244@outlook.co.il" userId="4242c034c76b76e6" providerId="LiveId" clId="{4684FFA6-2A89-4487-865E-4C59C6FA939B}" dt="2021-12-14T10:48:38.065" v="91" actId="26606"/>
          <ac:picMkLst>
            <pc:docMk/>
            <pc:sldMk cId="3680189314" sldId="256"/>
            <ac:picMk id="4" creationId="{A53F1363-8B7C-4AE6-8E5B-4475936AF519}"/>
          </ac:picMkLst>
        </pc:picChg>
      </pc:sldChg>
      <pc:sldChg chg="modSp new mod">
        <pc:chgData name="ron2244@outlook.co.il" userId="4242c034c76b76e6" providerId="LiveId" clId="{4684FFA6-2A89-4487-865E-4C59C6FA939B}" dt="2021-12-14T11:00:43.054" v="707" actId="20577"/>
        <pc:sldMkLst>
          <pc:docMk/>
          <pc:sldMk cId="1143174553" sldId="257"/>
        </pc:sldMkLst>
        <pc:spChg chg="mod">
          <ac:chgData name="ron2244@outlook.co.il" userId="4242c034c76b76e6" providerId="LiveId" clId="{4684FFA6-2A89-4487-865E-4C59C6FA939B}" dt="2021-12-14T10:58:35.459" v="557" actId="20577"/>
          <ac:spMkLst>
            <pc:docMk/>
            <pc:sldMk cId="1143174553" sldId="257"/>
            <ac:spMk id="2" creationId="{4514BE0B-580A-4A96-BAF4-CF10F76CB1B8}"/>
          </ac:spMkLst>
        </pc:spChg>
        <pc:spChg chg="mod">
          <ac:chgData name="ron2244@outlook.co.il" userId="4242c034c76b76e6" providerId="LiveId" clId="{4684FFA6-2A89-4487-865E-4C59C6FA939B}" dt="2021-12-14T11:00:43.054" v="707" actId="20577"/>
          <ac:spMkLst>
            <pc:docMk/>
            <pc:sldMk cId="1143174553" sldId="257"/>
            <ac:spMk id="3" creationId="{6BBD48DE-1663-4A59-90C8-5B921978D4BA}"/>
          </ac:spMkLst>
        </pc:spChg>
      </pc:sldChg>
      <pc:sldChg chg="modSp new mod">
        <pc:chgData name="ron2244@outlook.co.il" userId="4242c034c76b76e6" providerId="LiveId" clId="{4684FFA6-2A89-4487-865E-4C59C6FA939B}" dt="2021-12-14T11:10:18.845" v="1371" actId="20577"/>
        <pc:sldMkLst>
          <pc:docMk/>
          <pc:sldMk cId="3333707610" sldId="258"/>
        </pc:sldMkLst>
        <pc:spChg chg="mod">
          <ac:chgData name="ron2244@outlook.co.il" userId="4242c034c76b76e6" providerId="LiveId" clId="{4684FFA6-2A89-4487-865E-4C59C6FA939B}" dt="2021-12-14T11:04:11.939" v="723" actId="20577"/>
          <ac:spMkLst>
            <pc:docMk/>
            <pc:sldMk cId="3333707610" sldId="258"/>
            <ac:spMk id="2" creationId="{17BEAAF2-32B5-42D0-BD43-26383F6D4B97}"/>
          </ac:spMkLst>
        </pc:spChg>
        <pc:spChg chg="mod">
          <ac:chgData name="ron2244@outlook.co.il" userId="4242c034c76b76e6" providerId="LiveId" clId="{4684FFA6-2A89-4487-865E-4C59C6FA939B}" dt="2021-12-14T11:10:18.845" v="1371" actId="20577"/>
          <ac:spMkLst>
            <pc:docMk/>
            <pc:sldMk cId="3333707610" sldId="258"/>
            <ac:spMk id="3" creationId="{48A92278-BDB0-471E-B97D-5C3D1DFAA2F0}"/>
          </ac:spMkLst>
        </pc:spChg>
      </pc:sldChg>
      <pc:sldMasterChg chg="add del addSldLayout delSldLayout">
        <pc:chgData name="ron2244@outlook.co.il" userId="4242c034c76b76e6" providerId="LiveId" clId="{4684FFA6-2A89-4487-865E-4C59C6FA939B}" dt="2021-12-14T10:48:38.065" v="91" actId="26606"/>
        <pc:sldMasterMkLst>
          <pc:docMk/>
          <pc:sldMasterMk cId="1071914506" sldId="2147483648"/>
        </pc:sldMasterMkLst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1790761049" sldId="2147483649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2727919795" sldId="2147483650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964316965" sldId="2147483651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4003968238" sldId="2147483652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3620757415" sldId="2147483653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1489555948" sldId="2147483654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785601804" sldId="2147483655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1158978333" sldId="2147483656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306574911" sldId="2147483657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3997302417" sldId="2147483658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071914506" sldId="2147483648"/>
            <pc:sldLayoutMk cId="1193775906" sldId="2147483659"/>
          </pc:sldLayoutMkLst>
        </pc:sldLayoutChg>
      </pc:sldMasterChg>
      <pc:sldMasterChg chg="add del addSldLayout delSldLayout">
        <pc:chgData name="ron2244@outlook.co.il" userId="4242c034c76b76e6" providerId="LiveId" clId="{4684FFA6-2A89-4487-865E-4C59C6FA939B}" dt="2021-12-14T10:48:38.065" v="91" actId="26606"/>
        <pc:sldMasterMkLst>
          <pc:docMk/>
          <pc:sldMasterMk cId="1272658400" sldId="2147483673"/>
        </pc:sldMasterMkLst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2654864156" sldId="2147483662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3144370069" sldId="2147483663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3016316436" sldId="2147483664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1557032070" sldId="2147483665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1341499310" sldId="2147483666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2966926699" sldId="2147483667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3712230301" sldId="2147483668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3955279453" sldId="2147483669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2731845557" sldId="2147483670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4220591395" sldId="2147483671"/>
          </pc:sldLayoutMkLst>
        </pc:sldLayoutChg>
        <pc:sldLayoutChg chg="add del">
          <pc:chgData name="ron2244@outlook.co.il" userId="4242c034c76b76e6" providerId="LiveId" clId="{4684FFA6-2A89-4487-865E-4C59C6FA939B}" dt="2021-12-14T10:48:38.065" v="91" actId="26606"/>
          <pc:sldLayoutMkLst>
            <pc:docMk/>
            <pc:sldMasterMk cId="1272658400" sldId="2147483673"/>
            <pc:sldLayoutMk cId="988162197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3938C-3F40-482C-90C0-93CE9C90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4263D6A-C588-41D1-8220-B0F647945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C886DA-61F3-493A-8432-58A9AA91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8456D5-869A-4D84-BA42-9675F1EE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A9474E-FD2F-4F08-A778-DC9F1B6C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7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B8CD2F-90D4-4236-A166-B85BCD3B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6F4B750-A4AA-40A6-ACED-54EE808DD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B2DCD3-8DBC-4DE0-BA8D-DC0E17F5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CE57B0-E384-43C8-A305-3206267D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16661C-CDAB-47FE-AAA1-1B632076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30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01C4C3A-3E10-4C97-AEB0-7D12B560C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167927-B4C5-45C6-B27D-449AB2E0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EAD67F-3846-48E3-9F6B-772326C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9D4BD7-5275-432C-B07F-8BC1784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2B8B9D-4391-4BA4-83C6-C5844805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37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030EC6-1370-4DB8-9704-935C494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3CAF01-0125-443A-80BF-A92CA418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A3E29-903A-476E-8E4F-DB393931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93128C-627A-40E3-BB2B-8DF7192D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570D92-49B3-4889-B7B9-D049C47C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91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C9B94F-D3F7-483D-8676-4C8E7A49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BD4B98-5645-4283-AF98-D3720CA1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80CFEC-E2D8-4ED6-A073-014E4956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BD5875-44C8-4E1E-BD04-AA20B01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6878AD-A7F9-49F2-910D-1C25B5F3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3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4F7DC3-F810-43B0-8D35-D1475D27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01C89F-381B-4E29-9913-4130DE6C2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7CC968-5BCB-4958-A67E-B78477D8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556A9B-9F8D-4FAE-B9B6-30DD1051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B091D2-DE74-4366-B924-3F4569CE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F49547-DDCE-479D-B8BB-DB661619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96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17D32A-E98D-42D1-9FA7-6F0EE3D1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E12F2A-E488-4F5F-AF72-0D385445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F65C31-71AD-4ACE-BF8B-C3D5AE01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FC49A2C-19A7-48EA-B71D-0F56FCCF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0B3ED46-2E35-420B-8161-FB8AC00A0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EF71168-6391-48A0-826A-2B493B5A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BF3264B-F89E-48D8-BBC2-A57DAC4B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5F7E482-2D85-40DF-A473-4718E297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7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41B9B1-BCAA-4805-82A1-820A766C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578757-9F53-4379-9E2F-52045B0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B72C257-1CE6-449E-8545-45FDBE2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B195494-53FB-4A0A-8002-53BDCF31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5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3EDF616-9328-4175-8174-A4DE8441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1A7F776-9258-4547-ADE1-4734A453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DC9800-3ACC-4974-8325-E056779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56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C28883-9A38-4775-A170-94CF4624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F620DE-EDAD-4875-A25D-CA20700F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3A5772-710F-4C43-83A0-F3ED6359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BF76FB-E4CD-41A2-8116-7A429D7A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B7922B-8F34-40F7-A432-1B471969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917AD3-62BB-464B-95E7-1FCA4F5C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97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03AF9-7D8F-4E66-82B1-59FEABA0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23B0C87-F9AB-4988-8C1E-BBEEA5C23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BC4C1B-968B-4BD4-85A0-B3C9D6AAE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9B85D08-E253-420B-84D1-EC9DEDF4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3DE90B-B807-4EC4-8A52-C4998DD2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628FB6-B344-47BC-AFB0-C76ED9F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178FBB-4491-4288-B5E7-DD395515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A17A8D-0A63-42EC-9EAE-CD766D67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ADC700-E760-489D-B3FF-4F2FF864D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3742-55F9-4284-83A6-17A6F53BAA03}" type="datetimeFigureOut">
              <a:rPr lang="he-IL" smtClean="0"/>
              <a:t>י'/טבת/תשפ"ב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8AE5B8-FB3F-4E3A-91D0-DF5898FF0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E5A25C-E735-47F6-BE6D-5D82AA6E3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507D-278B-4ECC-9F0E-BDD1D0EFC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9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C33E9D-5F17-4EB4-8E82-88F186463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מיני פרויקט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199FAD6-EAE3-4116-8D82-012D47A6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נושאים ביישומים במערכות מידע ושפות תכנות</a:t>
            </a:r>
          </a:p>
        </p:txBody>
      </p:sp>
    </p:spTree>
    <p:extLst>
      <p:ext uri="{BB962C8B-B14F-4D97-AF65-F5344CB8AC3E}">
        <p14:creationId xmlns:p14="http://schemas.microsoft.com/office/powerpoint/2010/main" val="36801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4BE0B-580A-4A96-BAF4-CF10F76C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Language - C#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BD48DE-1663-4A59-90C8-5B921978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•C# is a multi-paradigm programming language – object oriented, functional, procedural etc.</a:t>
            </a:r>
          </a:p>
          <a:p>
            <a:pPr marL="0" indent="0" algn="l">
              <a:buNone/>
            </a:pPr>
            <a:r>
              <a:rPr lang="en-US" dirty="0"/>
              <a:t>•Has static type system (strongly typed).</a:t>
            </a:r>
          </a:p>
          <a:p>
            <a:pPr marL="0" indent="0" algn="l">
              <a:buNone/>
            </a:pPr>
            <a:r>
              <a:rPr lang="en-US" dirty="0"/>
              <a:t>•Uses garbage – collector (like Java).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•Syntax resembles C++, Java.</a:t>
            </a:r>
          </a:p>
          <a:p>
            <a:pPr marL="0" indent="0" algn="l">
              <a:buNone/>
            </a:pPr>
            <a:r>
              <a:rPr lang="en-US" dirty="0"/>
              <a:t>•Designed by Microsoft in 2000.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BEAAF2-32B5-42D0-BD43-26383F6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Storage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A92278-BDB0-471E-B97D-5C3D1DFA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stored the data in a Microsoft SQL Server database, with 2 tables (“models”) – one for people and one for tasks.</a:t>
            </a:r>
          </a:p>
          <a:p>
            <a:pPr algn="l" rtl="0"/>
            <a:r>
              <a:rPr lang="en-US" dirty="0"/>
              <a:t>The table “people” contains data (unique id + the API requirements) about the people that are registered in the system.</a:t>
            </a:r>
          </a:p>
          <a:p>
            <a:pPr algn="l" rtl="0"/>
            <a:r>
              <a:rPr lang="en-US" dirty="0"/>
              <a:t> The table “tasks” contains data (unique id + the API requirements) about the tasks in the system – with a field “</a:t>
            </a:r>
            <a:r>
              <a:rPr lang="en-US" dirty="0" err="1"/>
              <a:t>ownerId</a:t>
            </a:r>
            <a:r>
              <a:rPr lang="en-US" dirty="0"/>
              <a:t>” that relates to the people table.</a:t>
            </a:r>
          </a:p>
          <a:p>
            <a:pPr algn="l" rtl="0"/>
            <a:r>
              <a:rPr lang="en-US" dirty="0"/>
              <a:t>We chose this specific storage because it has great support in C# (because it is a Microsoft service) and it is integrated to </a:t>
            </a:r>
            <a:r>
              <a:rPr lang="en-US"/>
              <a:t>the framework.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7076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180</Words>
  <Application>Microsoft Office PowerPoint</Application>
  <PresentationFormat>מסך רחב</PresentationFormat>
  <Paragraphs>13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מיני פרויקט </vt:lpstr>
      <vt:lpstr>The Language - C#</vt:lpstr>
      <vt:lpstr>The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ron2244@outlook.co.il</dc:creator>
  <cp:lastModifiedBy>ron2244@outlook.co.il</cp:lastModifiedBy>
  <cp:revision>1</cp:revision>
  <dcterms:created xsi:type="dcterms:W3CDTF">2021-12-14T10:46:29Z</dcterms:created>
  <dcterms:modified xsi:type="dcterms:W3CDTF">2021-12-14T11:10:38Z</dcterms:modified>
</cp:coreProperties>
</file>