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66A9E-64B5-47E6-8D55-1F7EF2D3C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E0E4D6-DEA1-433E-87B2-7CE7C5635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04F40-A57D-46AA-AF4C-CF11D8F7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A190-80DA-42C0-8A5B-B0EEFB309ABB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2E27B-C73C-49A7-A056-CAAE1AED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5F1C7A-2774-4C58-A6D3-AA7DC9F1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DF5-010B-48CD-8D8F-4F2DFEB96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6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0909A-0AF5-4197-B147-663FD22E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2C191B-2DC5-4B1C-A7FE-90B5325E6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046BFD-F982-44B2-9341-7398FF27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A190-80DA-42C0-8A5B-B0EEFB309ABB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A5957D-F289-4FCD-A15D-1EE3AB00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4E72BA-CCAA-4642-A873-55018121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DF5-010B-48CD-8D8F-4F2DFEB96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0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40CCE2-C7CB-4910-B5E3-250505B18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451FC8-35CB-4E2E-B51E-E56ACDC4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1C2441-FF88-443A-A114-D5FF35D9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A190-80DA-42C0-8A5B-B0EEFB309ABB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5D419-F31A-4F15-A5B2-8A0C4585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903D7-6AE4-4C55-8C96-1C9A9615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DF5-010B-48CD-8D8F-4F2DFEB96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94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6063C-BE3B-4DE9-8EFA-9F2C6E50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157DA-A2B8-4EDE-B3D9-05C0F0B4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D19F4-B20B-4FB1-A690-3BD183E9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A190-80DA-42C0-8A5B-B0EEFB309ABB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6945BE-4F13-424C-BCFE-6F3351BF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A05788-0515-484D-9880-675387E6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DF5-010B-48CD-8D8F-4F2DFEB96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83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EB82D-F2B7-4A22-A145-3E1B672B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CBC1D4-49B9-482F-BAA4-6E803927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F30042-3E90-40B2-85D9-1BF6855A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A190-80DA-42C0-8A5B-B0EEFB309ABB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96DB6-CDAA-4EA8-84D2-E3A3495C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41DC13-C5E3-4C7F-AF1A-A56FA1AC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DF5-010B-48CD-8D8F-4F2DFEB96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9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18B7E-F5B9-4554-985E-48677BBD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46A08-9C17-45A5-8F13-94BEA628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0F4C7C-F794-4CE6-B9DC-F5B25B656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129BD6-BEA0-4DC9-B26A-E9AE4826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A190-80DA-42C0-8A5B-B0EEFB309ABB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90ED57-0402-456A-A4C2-3A1DC8B8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BF1A04-35FB-447B-92F4-377976D6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DF5-010B-48CD-8D8F-4F2DFEB96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71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3439E-3927-462D-85CF-2A4F845D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A7376A-CE0E-4D21-8077-0F7403F8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BFE6E1-8278-42B7-B21F-55CD29C8A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9C0BC8-934F-42CC-888D-2E9BFFE1C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F751FE-EAB8-4ECD-B85D-B8719C0BD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9017A0-C286-43E6-B985-89930A51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A190-80DA-42C0-8A5B-B0EEFB309ABB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B7EA64-D515-441C-B105-E0C48149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1E5522-8B10-46DB-9AB0-A3D46866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DF5-010B-48CD-8D8F-4F2DFEB96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90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91DED-D6A0-444C-BE22-3586D167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978DEC-55C4-474C-8A95-BCA2B1B5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A190-80DA-42C0-8A5B-B0EEFB309ABB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54B571-F0A4-4CBF-9BF7-82638D8E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667E13-C438-4D57-A9A5-F7C24EC2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DF5-010B-48CD-8D8F-4F2DFEB96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2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DA53CA-C58D-44F1-AD16-D1E359CD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A190-80DA-42C0-8A5B-B0EEFB309ABB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3A6F3E-63D7-4FD9-A9AC-CE16C6C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AA302F-713B-45CF-8688-BC7F9394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DF5-010B-48CD-8D8F-4F2DFEB96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69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886E6-C8A9-4AFE-8DBF-5773BC7F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AC992-5D3D-4FF0-BE32-EA123E363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B78EC0-D391-4B27-86AF-502689573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2E5B7E-C5DC-4FDB-B128-D385E176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A190-80DA-42C0-8A5B-B0EEFB309ABB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85D367-3BC9-43B4-90CF-E45588E9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227DE4-E571-42FE-B89A-60C37D36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DF5-010B-48CD-8D8F-4F2DFEB96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8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F0DFE-0778-4914-BD6B-5D9F85EA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72DBD7-42A6-4EC9-9FA8-B3B552E56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21851E-576E-4610-9BFA-864A96035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BA5E04-6FCD-4C26-9015-ECA73592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A190-80DA-42C0-8A5B-B0EEFB309ABB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74D9A8-F4FA-4517-8100-87BE077D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DBD8FB-3E86-4600-84F2-6D116D95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8DF5-010B-48CD-8D8F-4F2DFEB96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414E80-2E79-420F-B0C5-D5D57689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37407-18F9-4064-9330-D2F3FD92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32F94-3F65-4053-855D-7E140A9A6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A190-80DA-42C0-8A5B-B0EEFB309ABB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89743F-D32F-4372-A00A-3B15B44D8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26F448-DD86-4E37-A3E7-3A4CE47C1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8DF5-010B-48CD-8D8F-4F2DFEB96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30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4026A22-30C2-4E31-ADE5-0F187BA24D57}"/>
              </a:ext>
            </a:extLst>
          </p:cNvPr>
          <p:cNvSpPr txBox="1"/>
          <p:nvPr/>
        </p:nvSpPr>
        <p:spPr>
          <a:xfrm>
            <a:off x="9416192" y="1327210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Référencement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9C6911-B0EE-4C67-9815-91DF12DA3F3D}"/>
              </a:ext>
            </a:extLst>
          </p:cNvPr>
          <p:cNvSpPr txBox="1"/>
          <p:nvPr/>
        </p:nvSpPr>
        <p:spPr>
          <a:xfrm>
            <a:off x="9416192" y="1641222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733F19-7872-44A6-B813-7201754C07E1}"/>
              </a:ext>
            </a:extLst>
          </p:cNvPr>
          <p:cNvSpPr txBox="1"/>
          <p:nvPr/>
        </p:nvSpPr>
        <p:spPr>
          <a:xfrm>
            <a:off x="9416192" y="1955234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Contact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B6C6F4-9221-4EA3-80EA-6550E7345C43}"/>
              </a:ext>
            </a:extLst>
          </p:cNvPr>
          <p:cNvSpPr txBox="1"/>
          <p:nvPr/>
        </p:nvSpPr>
        <p:spPr>
          <a:xfrm>
            <a:off x="9416192" y="2269246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Programmation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5B676E-509B-440F-9EAD-111719091708}"/>
              </a:ext>
            </a:extLst>
          </p:cNvPr>
          <p:cNvSpPr txBox="1"/>
          <p:nvPr/>
        </p:nvSpPr>
        <p:spPr>
          <a:xfrm>
            <a:off x="9416192" y="2976958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Réservations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F8FC86-D14E-40E2-B8E6-A16253AAEE88}"/>
              </a:ext>
            </a:extLst>
          </p:cNvPr>
          <p:cNvSpPr txBox="1"/>
          <p:nvPr/>
        </p:nvSpPr>
        <p:spPr>
          <a:xfrm>
            <a:off x="9416192" y="3772077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Google Maps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ACE7B1-A1DC-464B-A4E7-F4CAE47996D5}"/>
              </a:ext>
            </a:extLst>
          </p:cNvPr>
          <p:cNvSpPr txBox="1"/>
          <p:nvPr/>
        </p:nvSpPr>
        <p:spPr>
          <a:xfrm>
            <a:off x="9416192" y="4685266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Newsletter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48CDB0-8073-43B9-A7F5-A9C74B34FFFC}"/>
              </a:ext>
            </a:extLst>
          </p:cNvPr>
          <p:cNvSpPr txBox="1"/>
          <p:nvPr/>
        </p:nvSpPr>
        <p:spPr>
          <a:xfrm>
            <a:off x="9416192" y="5536841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Backoffice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1E1803-7E9F-45FB-81CE-C13B01254993}"/>
              </a:ext>
            </a:extLst>
          </p:cNvPr>
          <p:cNvSpPr txBox="1"/>
          <p:nvPr/>
        </p:nvSpPr>
        <p:spPr>
          <a:xfrm>
            <a:off x="5898292" y="1511876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Trouver le site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3C6373-5074-4F05-8029-F2B70408F7A0}"/>
              </a:ext>
            </a:extLst>
          </p:cNvPr>
          <p:cNvSpPr txBox="1"/>
          <p:nvPr/>
        </p:nvSpPr>
        <p:spPr>
          <a:xfrm>
            <a:off x="5898292" y="2010554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S’informer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972BA0-E52B-44E4-A7EC-226EDADCFF33}"/>
              </a:ext>
            </a:extLst>
          </p:cNvPr>
          <p:cNvSpPr txBox="1"/>
          <p:nvPr/>
        </p:nvSpPr>
        <p:spPr>
          <a:xfrm>
            <a:off x="5898292" y="2976958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Réserver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8D42BB5-4760-4178-92F7-451604B09D7B}"/>
              </a:ext>
            </a:extLst>
          </p:cNvPr>
          <p:cNvSpPr txBox="1"/>
          <p:nvPr/>
        </p:nvSpPr>
        <p:spPr>
          <a:xfrm>
            <a:off x="5898292" y="3772077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 rendre au festival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306EE74-3F8A-434E-BA9A-6DED29710ED5}"/>
              </a:ext>
            </a:extLst>
          </p:cNvPr>
          <p:cNvSpPr txBox="1"/>
          <p:nvPr/>
        </p:nvSpPr>
        <p:spPr>
          <a:xfrm>
            <a:off x="5898292" y="4685266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Fidéliser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C9BF3B6-DC0D-4E32-85BA-C5A9181C9D62}"/>
              </a:ext>
            </a:extLst>
          </p:cNvPr>
          <p:cNvSpPr txBox="1"/>
          <p:nvPr/>
        </p:nvSpPr>
        <p:spPr>
          <a:xfrm>
            <a:off x="5938108" y="5295719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Marketing structurel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EB1433-4056-4AF5-B787-DFD2A41E309A}"/>
              </a:ext>
            </a:extLst>
          </p:cNvPr>
          <p:cNvSpPr txBox="1"/>
          <p:nvPr/>
        </p:nvSpPr>
        <p:spPr>
          <a:xfrm>
            <a:off x="2420208" y="2453912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Cible primaire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2299669-6C4D-4F8B-A8B8-EB48E96FCBA7}"/>
              </a:ext>
            </a:extLst>
          </p:cNvPr>
          <p:cNvSpPr txBox="1"/>
          <p:nvPr/>
        </p:nvSpPr>
        <p:spPr>
          <a:xfrm>
            <a:off x="2420208" y="3956743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Cible fidélisée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6E6F0C4B-18A4-4FB2-BAF5-ED7556517740}"/>
              </a:ext>
            </a:extLst>
          </p:cNvPr>
          <p:cNvCxnSpPr>
            <a:stCxn id="18" idx="3"/>
            <a:endCxn id="12" idx="1"/>
          </p:cNvCxnSpPr>
          <p:nvPr/>
        </p:nvCxnSpPr>
        <p:spPr>
          <a:xfrm flipV="1">
            <a:off x="4998308" y="1696542"/>
            <a:ext cx="899984" cy="9420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0728E1D7-1334-4AEF-83D9-AE33FC552EC3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>
            <a:off x="4998308" y="2638578"/>
            <a:ext cx="899984" cy="5230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560115B-8BDA-496D-BC25-366375E4162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48300" y="2195220"/>
            <a:ext cx="449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0FBD465-F5D6-44CC-8F36-B733C3BD5C9E}"/>
              </a:ext>
            </a:extLst>
          </p:cNvPr>
          <p:cNvCxnSpPr>
            <a:stCxn id="12" idx="3"/>
            <a:endCxn id="4" idx="1"/>
          </p:cNvCxnSpPr>
          <p:nvPr/>
        </p:nvCxnSpPr>
        <p:spPr>
          <a:xfrm flipV="1">
            <a:off x="8476392" y="1511876"/>
            <a:ext cx="9398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B3A9493-AAFA-4B66-BCAE-D34097CB9D19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8476392" y="1825888"/>
            <a:ext cx="93980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7D234DE-0991-4F4C-9E08-3A695389EFC6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8476392" y="2139900"/>
            <a:ext cx="939800" cy="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8D23BFB0-7388-442D-BAA7-360144C5FA05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8476392" y="2195220"/>
            <a:ext cx="939800" cy="25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9750970-78FF-49B6-A0E7-2D9C460C2B03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8476392" y="3161624"/>
            <a:ext cx="93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859616C-B606-4AA0-B76A-8B5AE818F1A0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8476392" y="3956743"/>
            <a:ext cx="93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C3BA58B-1E50-4347-9DF6-EAC0316FB3F9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4998308" y="3956743"/>
            <a:ext cx="89998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DE4127B7-6C3F-488E-9440-1F7745AFA46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>
            <a:off x="4998308" y="4141409"/>
            <a:ext cx="899984" cy="7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327FD24C-396A-4DAA-AF08-8BDCC684F0DB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8476392" y="4869932"/>
            <a:ext cx="93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FF144B16-7910-4E4E-AED1-77226C1AF678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8516208" y="5480385"/>
            <a:ext cx="899984" cy="24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6D667FE5-D5E5-4940-BBC5-DE2FC91CEE09}"/>
              </a:ext>
            </a:extLst>
          </p:cNvPr>
          <p:cNvSpPr txBox="1"/>
          <p:nvPr/>
        </p:nvSpPr>
        <p:spPr>
          <a:xfrm>
            <a:off x="2420208" y="5536841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Membres de l’association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49B7F50-BC05-47E1-B6CC-649EF7716347}"/>
              </a:ext>
            </a:extLst>
          </p:cNvPr>
          <p:cNvCxnSpPr>
            <a:cxnSpLocks/>
            <a:stCxn id="67" idx="3"/>
            <a:endCxn id="17" idx="1"/>
          </p:cNvCxnSpPr>
          <p:nvPr/>
        </p:nvCxnSpPr>
        <p:spPr>
          <a:xfrm flipV="1">
            <a:off x="4998308" y="5480385"/>
            <a:ext cx="939800" cy="24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65AF0212-C2C6-4261-8E41-29347857787A}"/>
              </a:ext>
            </a:extLst>
          </p:cNvPr>
          <p:cNvSpPr txBox="1"/>
          <p:nvPr/>
        </p:nvSpPr>
        <p:spPr>
          <a:xfrm>
            <a:off x="3210268" y="253153"/>
            <a:ext cx="1270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Acteurs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94CC818-9D89-4AC7-B62D-D4F80FEE3CF0}"/>
              </a:ext>
            </a:extLst>
          </p:cNvPr>
          <p:cNvSpPr txBox="1"/>
          <p:nvPr/>
        </p:nvSpPr>
        <p:spPr>
          <a:xfrm>
            <a:off x="6564484" y="251631"/>
            <a:ext cx="1270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Impacts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B678A2FB-A2E0-45DE-B484-D38B3982CA59}"/>
              </a:ext>
            </a:extLst>
          </p:cNvPr>
          <p:cNvSpPr txBox="1"/>
          <p:nvPr/>
        </p:nvSpPr>
        <p:spPr>
          <a:xfrm>
            <a:off x="9918700" y="249383"/>
            <a:ext cx="16383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C95FCA-2754-450A-9C78-7345A86CE5C7}"/>
              </a:ext>
            </a:extLst>
          </p:cNvPr>
          <p:cNvSpPr txBox="1"/>
          <p:nvPr/>
        </p:nvSpPr>
        <p:spPr>
          <a:xfrm>
            <a:off x="263160" y="249383"/>
            <a:ext cx="1270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Objectif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86060BB-5D14-48EA-874A-FC87F40A5C8C}"/>
              </a:ext>
            </a:extLst>
          </p:cNvPr>
          <p:cNvSpPr txBox="1"/>
          <p:nvPr/>
        </p:nvSpPr>
        <p:spPr>
          <a:xfrm>
            <a:off x="429912" y="3818243"/>
            <a:ext cx="140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Promotion du festival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E085130-D599-45E5-9EA3-38F7A46EB994}"/>
              </a:ext>
            </a:extLst>
          </p:cNvPr>
          <p:cNvCxnSpPr>
            <a:cxnSpLocks/>
            <a:stCxn id="82" idx="3"/>
            <a:endCxn id="18" idx="1"/>
          </p:cNvCxnSpPr>
          <p:nvPr/>
        </p:nvCxnSpPr>
        <p:spPr>
          <a:xfrm flipV="1">
            <a:off x="1832405" y="2638578"/>
            <a:ext cx="587803" cy="15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D8B8180E-CE6A-4EE1-BB94-EC9F0B9C2D09}"/>
              </a:ext>
            </a:extLst>
          </p:cNvPr>
          <p:cNvCxnSpPr>
            <a:cxnSpLocks/>
            <a:stCxn id="82" idx="3"/>
            <a:endCxn id="19" idx="1"/>
          </p:cNvCxnSpPr>
          <p:nvPr/>
        </p:nvCxnSpPr>
        <p:spPr>
          <a:xfrm>
            <a:off x="1832405" y="4141409"/>
            <a:ext cx="587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CCC2EB1-B8B3-470F-8B65-1B5712A0337D}"/>
              </a:ext>
            </a:extLst>
          </p:cNvPr>
          <p:cNvCxnSpPr>
            <a:cxnSpLocks/>
            <a:stCxn id="82" idx="3"/>
            <a:endCxn id="67" idx="1"/>
          </p:cNvCxnSpPr>
          <p:nvPr/>
        </p:nvCxnSpPr>
        <p:spPr>
          <a:xfrm>
            <a:off x="1832405" y="4141409"/>
            <a:ext cx="587803" cy="158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A2D26F3E-3F92-4795-B306-B79B3277ED80}"/>
              </a:ext>
            </a:extLst>
          </p:cNvPr>
          <p:cNvSpPr txBox="1"/>
          <p:nvPr/>
        </p:nvSpPr>
        <p:spPr>
          <a:xfrm>
            <a:off x="5898292" y="5849717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Marketing opérationnel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E3B540B7-E9B6-4C2C-8F58-7F686000FFAC}"/>
              </a:ext>
            </a:extLst>
          </p:cNvPr>
          <p:cNvCxnSpPr>
            <a:cxnSpLocks/>
            <a:stCxn id="67" idx="3"/>
            <a:endCxn id="99" idx="1"/>
          </p:cNvCxnSpPr>
          <p:nvPr/>
        </p:nvCxnSpPr>
        <p:spPr>
          <a:xfrm>
            <a:off x="4998308" y="5721507"/>
            <a:ext cx="899984" cy="31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5901B1EE-E382-4686-989B-56F8299C6F7B}"/>
              </a:ext>
            </a:extLst>
          </p:cNvPr>
          <p:cNvCxnSpPr>
            <a:cxnSpLocks/>
            <a:stCxn id="99" idx="3"/>
            <a:endCxn id="11" idx="1"/>
          </p:cNvCxnSpPr>
          <p:nvPr/>
        </p:nvCxnSpPr>
        <p:spPr>
          <a:xfrm flipV="1">
            <a:off x="8476392" y="5721507"/>
            <a:ext cx="939800" cy="31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8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8F3E596-AF07-4251-8336-B62E3E3C24B1}"/>
              </a:ext>
            </a:extLst>
          </p:cNvPr>
          <p:cNvSpPr txBox="1"/>
          <p:nvPr/>
        </p:nvSpPr>
        <p:spPr>
          <a:xfrm>
            <a:off x="444843" y="659027"/>
            <a:ext cx="263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Niveau 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03F1DC-CF4D-4D72-A924-5872943AA89D}"/>
              </a:ext>
            </a:extLst>
          </p:cNvPr>
          <p:cNvSpPr txBox="1"/>
          <p:nvPr/>
        </p:nvSpPr>
        <p:spPr>
          <a:xfrm>
            <a:off x="444843" y="1180759"/>
            <a:ext cx="263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Niveau 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A8A3AB-07E1-435E-8E4C-AEF391A9CE43}"/>
              </a:ext>
            </a:extLst>
          </p:cNvPr>
          <p:cNvSpPr txBox="1"/>
          <p:nvPr/>
        </p:nvSpPr>
        <p:spPr>
          <a:xfrm>
            <a:off x="444843" y="1702491"/>
            <a:ext cx="263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Niveau 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101540-3723-4329-A3A3-0E31B198D891}"/>
              </a:ext>
            </a:extLst>
          </p:cNvPr>
          <p:cNvSpPr txBox="1"/>
          <p:nvPr/>
        </p:nvSpPr>
        <p:spPr>
          <a:xfrm>
            <a:off x="444843" y="2224223"/>
            <a:ext cx="263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Niveau 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72786B-BBD4-4148-9138-4E3092A2AB43}"/>
              </a:ext>
            </a:extLst>
          </p:cNvPr>
          <p:cNvSpPr txBox="1"/>
          <p:nvPr/>
        </p:nvSpPr>
        <p:spPr>
          <a:xfrm>
            <a:off x="5696121" y="569292"/>
            <a:ext cx="92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Accueil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C79E0D-0C04-443D-A9DD-F3CD8723EE7F}"/>
              </a:ext>
            </a:extLst>
          </p:cNvPr>
          <p:cNvSpPr txBox="1"/>
          <p:nvPr/>
        </p:nvSpPr>
        <p:spPr>
          <a:xfrm>
            <a:off x="1163160" y="1194499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Actualités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11A1C5A-79B7-4450-AE74-5A77E80F58DE}"/>
              </a:ext>
            </a:extLst>
          </p:cNvPr>
          <p:cNvSpPr txBox="1"/>
          <p:nvPr/>
        </p:nvSpPr>
        <p:spPr>
          <a:xfrm>
            <a:off x="2353980" y="1194499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Programme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2EE2C87-640C-4996-9FE0-5557C132E99F}"/>
              </a:ext>
            </a:extLst>
          </p:cNvPr>
          <p:cNvSpPr txBox="1"/>
          <p:nvPr/>
        </p:nvSpPr>
        <p:spPr>
          <a:xfrm>
            <a:off x="3896510" y="1194499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Réservation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5E21BF-FC45-47EC-AE3D-5F5A32527030}"/>
              </a:ext>
            </a:extLst>
          </p:cNvPr>
          <p:cNvSpPr txBox="1"/>
          <p:nvPr/>
        </p:nvSpPr>
        <p:spPr>
          <a:xfrm>
            <a:off x="4983729" y="1197241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9030E5-9809-4090-A9FB-0058B7A45A38}"/>
              </a:ext>
            </a:extLst>
          </p:cNvPr>
          <p:cNvSpPr txBox="1"/>
          <p:nvPr/>
        </p:nvSpPr>
        <p:spPr>
          <a:xfrm>
            <a:off x="1532040" y="1716238"/>
            <a:ext cx="92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Articles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DF620DF-B779-4617-984F-E8209D0FE0E8}"/>
              </a:ext>
            </a:extLst>
          </p:cNvPr>
          <p:cNvSpPr txBox="1"/>
          <p:nvPr/>
        </p:nvSpPr>
        <p:spPr>
          <a:xfrm>
            <a:off x="2520246" y="1716231"/>
            <a:ext cx="13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 films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5746D0-EA6B-435E-9116-728391D33972}"/>
              </a:ext>
            </a:extLst>
          </p:cNvPr>
          <p:cNvSpPr txBox="1"/>
          <p:nvPr/>
        </p:nvSpPr>
        <p:spPr>
          <a:xfrm>
            <a:off x="3957951" y="1718992"/>
            <a:ext cx="15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Choix séances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25B924B-A1DD-4BBF-8033-EF4ACB97A79F}"/>
              </a:ext>
            </a:extLst>
          </p:cNvPr>
          <p:cNvSpPr txBox="1"/>
          <p:nvPr/>
        </p:nvSpPr>
        <p:spPr>
          <a:xfrm>
            <a:off x="7184098" y="1197241"/>
            <a:ext cx="278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Politique de confidentialité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A42731-C78E-4FCA-A4A4-2527C4A0C59B}"/>
              </a:ext>
            </a:extLst>
          </p:cNvPr>
          <p:cNvSpPr txBox="1"/>
          <p:nvPr/>
        </p:nvSpPr>
        <p:spPr>
          <a:xfrm>
            <a:off x="9501100" y="1197241"/>
            <a:ext cx="278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Conditions générales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792832E-D8BE-453D-AE1A-605356EA5AE0}"/>
              </a:ext>
            </a:extLst>
          </p:cNvPr>
          <p:cNvSpPr txBox="1"/>
          <p:nvPr/>
        </p:nvSpPr>
        <p:spPr>
          <a:xfrm>
            <a:off x="3957951" y="2224223"/>
            <a:ext cx="15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Confirmation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E0D2CE-1664-40AD-9936-F3F1BB39D7AC}"/>
              </a:ext>
            </a:extLst>
          </p:cNvPr>
          <p:cNvSpPr txBox="1"/>
          <p:nvPr/>
        </p:nvSpPr>
        <p:spPr>
          <a:xfrm>
            <a:off x="5895271" y="1197241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À propos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162DCE5-718B-46D5-8EAB-BE402EFE4C10}"/>
              </a:ext>
            </a:extLst>
          </p:cNvPr>
          <p:cNvCxnSpPr>
            <a:cxnSpLocks/>
            <a:stCxn id="14" idx="1"/>
            <a:endCxn id="14" idx="1"/>
          </p:cNvCxnSpPr>
          <p:nvPr/>
        </p:nvCxnSpPr>
        <p:spPr>
          <a:xfrm>
            <a:off x="2520246" y="19008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93AAB6A-35EE-41B6-826A-840CA200CD4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875714" y="1900897"/>
            <a:ext cx="82237" cy="2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FEE31F5-6277-4A3B-920E-1393D09F9A3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4736770" y="2088324"/>
            <a:ext cx="0" cy="135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266C996-0021-4E4E-9D6A-8D786480CAF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993359" y="1563831"/>
            <a:ext cx="10061" cy="152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C1161E4-AC04-4222-9929-7EDECB6F8FB5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3194240" y="1563831"/>
            <a:ext cx="374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E9A6891C-B6E3-447E-B78A-9F9D8B73D265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4736770" y="1563831"/>
            <a:ext cx="0" cy="15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ECD84136-4117-4034-8098-F482FD0B4EA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57440" y="938624"/>
            <a:ext cx="0" cy="108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302DAAFD-8BBC-4F38-9C9D-D555ACA56CE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454677" y="1900897"/>
            <a:ext cx="65569" cy="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D42BBC8F-BE96-4A00-85E8-26E80E6AD80D}"/>
              </a:ext>
            </a:extLst>
          </p:cNvPr>
          <p:cNvCxnSpPr>
            <a:cxnSpLocks/>
          </p:cNvCxnSpPr>
          <p:nvPr/>
        </p:nvCxnSpPr>
        <p:spPr>
          <a:xfrm flipH="1">
            <a:off x="2035738" y="1047576"/>
            <a:ext cx="385953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BE495BF-1939-4A0B-847A-63EBFCD8C838}"/>
              </a:ext>
            </a:extLst>
          </p:cNvPr>
          <p:cNvCxnSpPr>
            <a:cxnSpLocks/>
          </p:cNvCxnSpPr>
          <p:nvPr/>
        </p:nvCxnSpPr>
        <p:spPr>
          <a:xfrm flipH="1" flipV="1">
            <a:off x="6372959" y="1028359"/>
            <a:ext cx="4608078" cy="2196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A615BE6-0B33-40FD-8874-E26215232938}"/>
              </a:ext>
            </a:extLst>
          </p:cNvPr>
          <p:cNvCxnSpPr>
            <a:cxnSpLocks/>
          </p:cNvCxnSpPr>
          <p:nvPr/>
        </p:nvCxnSpPr>
        <p:spPr>
          <a:xfrm flipH="1">
            <a:off x="514520" y="1047576"/>
            <a:ext cx="88591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44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63</Words>
  <Application>Microsoft Office PowerPoint</Application>
  <PresentationFormat>Grand écran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ronan lenouvel</dc:creator>
  <cp:lastModifiedBy>ronan lenouvel</cp:lastModifiedBy>
  <cp:revision>2</cp:revision>
  <dcterms:created xsi:type="dcterms:W3CDTF">2022-03-10T16:29:00Z</dcterms:created>
  <dcterms:modified xsi:type="dcterms:W3CDTF">2022-03-11T10:46:45Z</dcterms:modified>
</cp:coreProperties>
</file>