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66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3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76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613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5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57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172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4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6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54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0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6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85E8-6CB1-4DCD-A357-956C4AE5DD63}" type="datetimeFigureOut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37EC-0777-4081-9767-27B5CF352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2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B0B53BC-8A32-42B3-A99B-A0752E98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33" y="2413528"/>
            <a:ext cx="7684534" cy="392908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997F31E-C555-41B3-B433-EAE3DC8B8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981" y="-677863"/>
            <a:ext cx="11304032" cy="1655763"/>
          </a:xfrm>
        </p:spPr>
        <p:txBody>
          <a:bodyPr>
            <a:normAutofit/>
          </a:bodyPr>
          <a:lstStyle/>
          <a:p>
            <a:r>
              <a:rPr lang="fr-FR" sz="4800" dirty="0"/>
              <a:t>https://festival-films-plein-air.org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E14091-D992-4876-8009-F92FD861E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646" y="1447800"/>
            <a:ext cx="3568701" cy="495828"/>
          </a:xfrm>
        </p:spPr>
        <p:txBody>
          <a:bodyPr/>
          <a:lstStyle/>
          <a:p>
            <a:r>
              <a:rPr lang="fr-FR" dirty="0"/>
              <a:t>Réponse à l’appel d’offre</a:t>
            </a:r>
          </a:p>
        </p:txBody>
      </p:sp>
    </p:spTree>
    <p:extLst>
      <p:ext uri="{BB962C8B-B14F-4D97-AF65-F5344CB8AC3E}">
        <p14:creationId xmlns:p14="http://schemas.microsoft.com/office/powerpoint/2010/main" val="11343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E9C37-282D-472E-850E-8908C15C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8C856-25BA-4AD7-8C0E-CA6BA2E8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472"/>
            <a:ext cx="10515600" cy="22850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Avoir une présence en ligne pour le festival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Diffuser les actualités du festival avec un blog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Lister les films projetés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Permettre au Public de se préinscrire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Trouver le nom de domaine et l’hébergement approprié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Administrer simplement le 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FF7263-CC5D-4869-BD6B-689A227C7808}"/>
              </a:ext>
            </a:extLst>
          </p:cNvPr>
          <p:cNvSpPr txBox="1"/>
          <p:nvPr/>
        </p:nvSpPr>
        <p:spPr>
          <a:xfrm>
            <a:off x="838200" y="5143619"/>
            <a:ext cx="105156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Communiquer sur le jeune festival et accroitre sa notoriété</a:t>
            </a:r>
          </a:p>
        </p:txBody>
      </p:sp>
    </p:spTree>
    <p:extLst>
      <p:ext uri="{BB962C8B-B14F-4D97-AF65-F5344CB8AC3E}">
        <p14:creationId xmlns:p14="http://schemas.microsoft.com/office/powerpoint/2010/main" val="237247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9AFAB-614A-4809-B00C-CF216251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0F864-09D3-4F7C-BA94-31049AA99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 site Web avec un module de pré réservation compatible avec tous les appareils pouvant naviguer sur internet. Il diffusera les actualités et aura un système de newsletter.</a:t>
            </a:r>
          </a:p>
        </p:txBody>
      </p:sp>
    </p:spTree>
    <p:extLst>
      <p:ext uri="{BB962C8B-B14F-4D97-AF65-F5344CB8AC3E}">
        <p14:creationId xmlns:p14="http://schemas.microsoft.com/office/powerpoint/2010/main" val="383268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34044-07D8-44DF-86E2-728067EC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408773"/>
            <a:ext cx="8610600" cy="1293028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E0A664E-BB0D-46C9-B45C-F04A7AE1E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99" y="1939924"/>
            <a:ext cx="7883402" cy="44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8E0CC-9EB6-4722-B513-2508446B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7A0A8-7287-4DDF-8FE7-4D5C3FA7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79044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polices : </a:t>
            </a:r>
          </a:p>
          <a:p>
            <a:pPr marL="0" indent="0">
              <a:buNone/>
            </a:pPr>
            <a:r>
              <a:rPr lang="fr-FR" dirty="0"/>
              <a:t>	Textes: </a:t>
            </a:r>
            <a:r>
              <a:rPr lang="fr-FR" dirty="0" err="1"/>
              <a:t>Nickelodeon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Titre h1: Tabac-big-sans-light</a:t>
            </a:r>
          </a:p>
          <a:p>
            <a:pPr marL="0" indent="0">
              <a:buNone/>
            </a:pPr>
            <a:r>
              <a:rPr lang="fr-FR" dirty="0"/>
              <a:t>	Titre h2: </a:t>
            </a:r>
            <a:r>
              <a:rPr lang="fr-FR" dirty="0" err="1"/>
              <a:t>Luxi-italic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Palettes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856143-6C70-4491-A46B-6DCC5B7F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4206622"/>
            <a:ext cx="1425575" cy="406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8C9530-C826-46B0-99EC-7478BF8CA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4844353"/>
            <a:ext cx="1425575" cy="40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0E22C6-7C15-485E-A44D-EE1587ED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12" y="5482084"/>
            <a:ext cx="1425575" cy="406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48E129-A68D-4877-AB93-69AD570A7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712" y="6119815"/>
            <a:ext cx="1441450" cy="4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095DE-2720-484B-8F67-B1237FE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53003E-406F-4691-A537-BDCE4FD6775C}"/>
              </a:ext>
            </a:extLst>
          </p:cNvPr>
          <p:cNvSpPr txBox="1"/>
          <p:nvPr/>
        </p:nvSpPr>
        <p:spPr>
          <a:xfrm>
            <a:off x="4089400" y="1468707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Jennifer Edwards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D39D9E-C81F-47B3-83A0-1CA9F9802418}"/>
              </a:ext>
            </a:extLst>
          </p:cNvPr>
          <p:cNvSpPr txBox="1"/>
          <p:nvPr/>
        </p:nvSpPr>
        <p:spPr>
          <a:xfrm>
            <a:off x="4089400" y="2752438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Ronan Lenouvel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Chef de projet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983A2-AA70-46FA-9122-7228964783E1}"/>
              </a:ext>
            </a:extLst>
          </p:cNvPr>
          <p:cNvSpPr txBox="1"/>
          <p:nvPr/>
        </p:nvSpPr>
        <p:spPr>
          <a:xfrm>
            <a:off x="685800" y="5568435"/>
            <a:ext cx="24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effectLst/>
                <a:latin typeface="Montserrat" panose="00000500000000000000" pitchFamily="2" charset="0"/>
              </a:rPr>
              <a:t>Jane Doe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Développeuse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B368F-ECF9-480F-B3D7-7B4E732A3789}"/>
              </a:ext>
            </a:extLst>
          </p:cNvPr>
          <p:cNvSpPr txBox="1"/>
          <p:nvPr/>
        </p:nvSpPr>
        <p:spPr>
          <a:xfrm>
            <a:off x="7099300" y="5568435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Alex Anderson</a:t>
            </a:r>
          </a:p>
          <a:p>
            <a:pPr algn="ctr"/>
            <a:r>
              <a:rPr lang="fr-FR" dirty="0">
                <a:latin typeface="Montserrat" panose="00000500000000000000" pitchFamily="2" charset="0"/>
              </a:rPr>
              <a:t>Graphiste \ Designer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0D1FC82-23EC-494F-BAC7-16E013485B8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95900" y="1838039"/>
            <a:ext cx="0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C618159-44CA-491E-B941-86768C4461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09267" y="2781802"/>
            <a:ext cx="2169666" cy="3403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FC05A79A-8C76-4BA4-A26C-35EFF20E0C5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5814442" y="2880227"/>
            <a:ext cx="2169666" cy="32067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E998A1E-40CC-4E1F-BD7D-3164E32FB8D8}"/>
              </a:ext>
            </a:extLst>
          </p:cNvPr>
          <p:cNvSpPr/>
          <p:nvPr/>
        </p:nvSpPr>
        <p:spPr>
          <a:xfrm>
            <a:off x="685800" y="4824685"/>
            <a:ext cx="3956050" cy="75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837C4F9-3D65-4BF1-BB7B-B8EE66F9B488}"/>
              </a:ext>
            </a:extLst>
          </p:cNvPr>
          <p:cNvSpPr/>
          <p:nvPr/>
        </p:nvSpPr>
        <p:spPr>
          <a:xfrm>
            <a:off x="698500" y="3713495"/>
            <a:ext cx="3016250" cy="75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2A31E69-2BAB-44A9-B4C6-D99233B3D2C9}"/>
              </a:ext>
            </a:extLst>
          </p:cNvPr>
          <p:cNvSpPr/>
          <p:nvPr/>
        </p:nvSpPr>
        <p:spPr>
          <a:xfrm>
            <a:off x="685800" y="2573482"/>
            <a:ext cx="2381250" cy="75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620795-CB57-4314-98DC-17BEC8E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FD48660-1F0F-44B1-A6AD-D258C1FC0A1E}"/>
              </a:ext>
            </a:extLst>
          </p:cNvPr>
          <p:cNvSpPr/>
          <p:nvPr/>
        </p:nvSpPr>
        <p:spPr>
          <a:xfrm>
            <a:off x="685800" y="1529123"/>
            <a:ext cx="1587500" cy="75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2B0FB3-4970-43FE-BA11-10730F7CCA40}"/>
              </a:ext>
            </a:extLst>
          </p:cNvPr>
          <p:cNvSpPr txBox="1"/>
          <p:nvPr/>
        </p:nvSpPr>
        <p:spPr>
          <a:xfrm>
            <a:off x="685800" y="168442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CFFABE-2A0C-4F18-B331-E6106698A9A3}"/>
              </a:ext>
            </a:extLst>
          </p:cNvPr>
          <p:cNvSpPr txBox="1"/>
          <p:nvPr/>
        </p:nvSpPr>
        <p:spPr>
          <a:xfrm>
            <a:off x="685800" y="276352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Lancement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941715-EB63-4CBA-8A98-AA689B4E1AED}"/>
              </a:ext>
            </a:extLst>
          </p:cNvPr>
          <p:cNvSpPr txBox="1"/>
          <p:nvPr/>
        </p:nvSpPr>
        <p:spPr>
          <a:xfrm>
            <a:off x="685800" y="4989778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Production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5FFF4E-3EF6-4B8E-89AC-B513CA3C0F23}"/>
              </a:ext>
            </a:extLst>
          </p:cNvPr>
          <p:cNvSpPr txBox="1"/>
          <p:nvPr/>
        </p:nvSpPr>
        <p:spPr>
          <a:xfrm>
            <a:off x="685800" y="388044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4CFBA9B-42E5-41DF-9A75-B92217166DB0}"/>
              </a:ext>
            </a:extLst>
          </p:cNvPr>
          <p:cNvSpPr/>
          <p:nvPr/>
        </p:nvSpPr>
        <p:spPr>
          <a:xfrm>
            <a:off x="685800" y="6101442"/>
            <a:ext cx="5022850" cy="75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163690-2E00-408D-8CEC-3D4F27B0F810}"/>
              </a:ext>
            </a:extLst>
          </p:cNvPr>
          <p:cNvSpPr txBox="1"/>
          <p:nvPr/>
        </p:nvSpPr>
        <p:spPr>
          <a:xfrm>
            <a:off x="685800" y="6295055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Exploitation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87A22E-BD77-4E94-B751-26AA6EFF826F}"/>
              </a:ext>
            </a:extLst>
          </p:cNvPr>
          <p:cNvSpPr txBox="1"/>
          <p:nvPr/>
        </p:nvSpPr>
        <p:spPr>
          <a:xfrm>
            <a:off x="6337300" y="168442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18/03/2022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B612743-BF70-4202-99D8-13EC23E47666}"/>
              </a:ext>
            </a:extLst>
          </p:cNvPr>
          <p:cNvSpPr txBox="1"/>
          <p:nvPr/>
        </p:nvSpPr>
        <p:spPr>
          <a:xfrm>
            <a:off x="6337300" y="276352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22/03/2022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C82ABF-AE22-47E9-8345-696022F8FDCF}"/>
              </a:ext>
            </a:extLst>
          </p:cNvPr>
          <p:cNvSpPr txBox="1"/>
          <p:nvPr/>
        </p:nvSpPr>
        <p:spPr>
          <a:xfrm>
            <a:off x="6337300" y="388044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23/03/2022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1A0FD5-DBFF-4C68-B016-4969B2A2ACF0}"/>
              </a:ext>
            </a:extLst>
          </p:cNvPr>
          <p:cNvSpPr txBox="1"/>
          <p:nvPr/>
        </p:nvSpPr>
        <p:spPr>
          <a:xfrm>
            <a:off x="6337300" y="498977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24/03/2022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F52720-2C65-4EC2-BF3B-A2AD9E79C595}"/>
              </a:ext>
            </a:extLst>
          </p:cNvPr>
          <p:cNvSpPr txBox="1"/>
          <p:nvPr/>
        </p:nvSpPr>
        <p:spPr>
          <a:xfrm>
            <a:off x="6337300" y="629505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30/03/2022</a:t>
            </a:r>
          </a:p>
        </p:txBody>
      </p:sp>
    </p:spTree>
    <p:extLst>
      <p:ext uri="{BB962C8B-B14F-4D97-AF65-F5344CB8AC3E}">
        <p14:creationId xmlns:p14="http://schemas.microsoft.com/office/powerpoint/2010/main" val="171173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8C048-2047-4221-A8C0-8DEC4EB3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Budget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E1AE23-CEDC-441D-A4B2-7DC8069E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057401"/>
            <a:ext cx="8093685" cy="26978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BF02D8-D79F-4DD3-ACA7-23D8277C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5091020"/>
            <a:ext cx="8093685" cy="12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6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40552-267E-43BB-870C-986C35EA8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05833952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696</TotalTime>
  <Words>146</Words>
  <Application>Microsoft Office PowerPoint</Application>
  <PresentationFormat>Grand écran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Montserrat</vt:lpstr>
      <vt:lpstr>Wingdings</vt:lpstr>
      <vt:lpstr>Traînée de condensation</vt:lpstr>
      <vt:lpstr>https://festival-films-plein-air.org</vt:lpstr>
      <vt:lpstr>Résumé</vt:lpstr>
      <vt:lpstr>Solution</vt:lpstr>
      <vt:lpstr>Spécifications fonctionnelles</vt:lpstr>
      <vt:lpstr>Considération graphique</vt:lpstr>
      <vt:lpstr>Equipe</vt:lpstr>
      <vt:lpstr>Planning</vt:lpstr>
      <vt:lpstr>Budget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https://festival-films-plein-air.org</dc:title>
  <dc:creator>ronan lenouvel</dc:creator>
  <cp:lastModifiedBy>ronan lenouvel</cp:lastModifiedBy>
  <cp:revision>5</cp:revision>
  <dcterms:created xsi:type="dcterms:W3CDTF">2022-03-28T07:30:30Z</dcterms:created>
  <dcterms:modified xsi:type="dcterms:W3CDTF">2022-03-28T19:06:57Z</dcterms:modified>
</cp:coreProperties>
</file>