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56" r:id="rId2"/>
    <p:sldId id="258" r:id="rId3"/>
    <p:sldId id="261" r:id="rId4"/>
    <p:sldId id="257" r:id="rId5"/>
    <p:sldId id="305" r:id="rId6"/>
    <p:sldId id="313" r:id="rId7"/>
    <p:sldId id="260" r:id="rId8"/>
    <p:sldId id="314" r:id="rId9"/>
    <p:sldId id="315" r:id="rId10"/>
    <p:sldId id="316" r:id="rId11"/>
    <p:sldId id="306" r:id="rId12"/>
    <p:sldId id="310" r:id="rId13"/>
    <p:sldId id="318" r:id="rId14"/>
    <p:sldId id="307" r:id="rId15"/>
    <p:sldId id="311" r:id="rId16"/>
    <p:sldId id="308" r:id="rId17"/>
    <p:sldId id="317" r:id="rId18"/>
    <p:sldId id="273" r:id="rId19"/>
    <p:sldId id="259" r:id="rId20"/>
    <p:sldId id="319" r:id="rId21"/>
    <p:sldId id="286" r:id="rId22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4"/>
    </p:embeddedFont>
    <p:embeddedFont>
      <p:font typeface="Barlow ExtraBold" panose="00000900000000000000" pitchFamily="2" charset="0"/>
      <p:bold r:id="rId25"/>
      <p:boldItalic r:id="rId26"/>
    </p:embeddedFont>
    <p:embeddedFont>
      <p:font typeface="Barlow SemiBold" panose="00000700000000000000" pitchFamily="2" charset="0"/>
      <p:regular r:id="rId27"/>
      <p:bold r:id="rId28"/>
      <p:italic r:id="rId29"/>
      <p:boldItalic r:id="rId30"/>
    </p:embeddedFont>
    <p:embeddedFont>
      <p:font typeface="Bebas Neue" panose="020B0606020202050201" pitchFamily="34" charset="0"/>
      <p:regular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47C"/>
    <a:srgbClr val="FFECD1"/>
    <a:srgbClr val="1561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5391C7-4719-49FB-A6A6-22381C56C209}">
  <a:tblStyle styleId="{7C5391C7-4719-49FB-A6A6-22381C56C2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5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0b687a8bd6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0b687a8bd6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אנחנו עומדים לדבר לגבי ווב-</a:t>
            </a:r>
            <a:r>
              <a:rPr lang="he-IL" dirty="0" err="1"/>
              <a:t>סוקטס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08d3a5fa96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08d3a5fa96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מה עושים כאשר החיבור מתנתק עקב מעבר דף, בצד הלקוח צריך </a:t>
            </a:r>
            <a:r>
              <a:rPr lang="he-IL" dirty="0" err="1"/>
              <a:t>לחדשאת</a:t>
            </a:r>
            <a:r>
              <a:rPr lang="he-IL" dirty="0"/>
              <a:t> הקשר עם הסרבר.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בסרבר לפני כל שליחה צריך לוודא שהחיבור עדיין קיים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3814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0b687a8bd6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0b687a8bd6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811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08d3a5fa96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08d3a5fa96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המערכת שלנו בנויה חד כיווני, למרות זאת הסרבר צריך לשלוח הודעות בעצמו צריך לעשות את זה איכשהו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מתאפשר לנו כרגע רק משתמש לסרבר ואנחנו צריכים גם סרבר למשתמש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כי יש לנו מערכת התראות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118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08d3a5fa96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08d3a5fa96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המערכת שלנו בנויה חד כיווני, למרות זאת הסרבר צריך לשלוח הודעות בעצמו צריך לעשות את זה איכשהו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מתאפשר לנו כרגע רק משתמש לסרבר ואנחנו צריכים גם סרבר למשתמש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כי יש לנו מערכת התראות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8726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0b687a8bd6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0b687a8bd6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291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08d3a5fa96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08d3a5fa96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לדבר על </a:t>
            </a:r>
            <a:r>
              <a:rPr lang="he-IL" dirty="0" err="1"/>
              <a:t>אוסרבר</a:t>
            </a:r>
            <a:endParaRPr lang="he-I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דומיין </a:t>
            </a:r>
            <a:r>
              <a:rPr lang="he-IL" dirty="0" err="1"/>
              <a:t>סרביס</a:t>
            </a:r>
            <a:r>
              <a:rPr lang="he-IL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ממשקים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פעולות לממש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איך </a:t>
            </a:r>
            <a:r>
              <a:rPr lang="he-IL" dirty="0" err="1"/>
              <a:t>נידע</a:t>
            </a:r>
            <a:endParaRPr lang="he-I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פותר את בעיית הדו כיווניות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0118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0b687a8bd6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0b687a8bd6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443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08d3a5fa96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08d3a5fa96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איך לעשות בדיקות קבלה להתראות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עושים </a:t>
            </a:r>
            <a:r>
              <a:rPr lang="he-IL" dirty="0" err="1"/>
              <a:t>מוק</a:t>
            </a:r>
            <a:r>
              <a:rPr lang="he-IL" dirty="0"/>
              <a:t> שכותב לקובץ במקום לשלוח דרך קישור </a:t>
            </a:r>
            <a:r>
              <a:rPr lang="he-IL" dirty="0" err="1"/>
              <a:t>טספ</a:t>
            </a:r>
            <a:r>
              <a:rPr lang="he-IL" dirty="0"/>
              <a:t> כי איין לקוח מחובר והבדיקות על הסרבר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426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08d3a5fa96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08d3a5fa96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על מה דיברנו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משמעות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סיבה להשתמש ולא </a:t>
            </a:r>
            <a:r>
              <a:rPr lang="he-IL" dirty="0" err="1"/>
              <a:t>בהטטפ</a:t>
            </a:r>
            <a:endParaRPr lang="he-I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פתרונות לבעיות אשר מתעסקות בווב </a:t>
            </a:r>
            <a:r>
              <a:rPr lang="he-IL" dirty="0" err="1"/>
              <a:t>סוקטס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0bacd69da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0bacd69da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0b687a8bd6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0b687a8bd6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על מה נדבר?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מזה ווב </a:t>
            </a:r>
            <a:r>
              <a:rPr lang="he-IL" dirty="0" err="1"/>
              <a:t>סוקטס</a:t>
            </a:r>
            <a:endParaRPr lang="he-IL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נקודות שוני בין ווב </a:t>
            </a:r>
            <a:r>
              <a:rPr lang="he-IL" dirty="0" err="1"/>
              <a:t>סוקטס</a:t>
            </a:r>
            <a:r>
              <a:rPr lang="he-IL" dirty="0"/>
              <a:t> לבין </a:t>
            </a:r>
            <a:r>
              <a:rPr lang="he-IL" dirty="0" err="1"/>
              <a:t>הטטפ</a:t>
            </a: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דילמת הניווט מחדש אשר קיימת בווב </a:t>
            </a:r>
            <a:r>
              <a:rPr lang="he-IL" dirty="0" err="1"/>
              <a:t>סוקטס</a:t>
            </a: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בעיית הדו כיווניות והפתרון שלה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ונקודה חשובה בנוגע לבדיקות קבלה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08d3a5fa96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08d3a5fa96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1494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108d411f6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108d411f6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0b687a8bd6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0b687a8bd6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08d3a5fa96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08d3a5fa96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ווב </a:t>
            </a:r>
            <a:r>
              <a:rPr lang="he-IL" dirty="0" err="1"/>
              <a:t>סוקטס</a:t>
            </a:r>
            <a:r>
              <a:rPr lang="he-IL" dirty="0"/>
              <a:t> הם פרוטוקול תקשורת שמאפשר דופלקס מלא ומדבר על קשר </a:t>
            </a:r>
            <a:r>
              <a:rPr lang="he-IL" dirty="0" err="1"/>
              <a:t>טספ</a:t>
            </a:r>
            <a:r>
              <a:rPr lang="he-IL" dirty="0"/>
              <a:t> יחיד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הפרוטוקול מאפשר לנו לראות שינויים בזמן אמת בלי שהמשתמש יקיים אינטראקציה עם המערכת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זה גם בכך מאפשר לנו לקשר בין כמה לקוחות במערכת </a:t>
            </a:r>
            <a:r>
              <a:rPr lang="he-IL" dirty="0" err="1"/>
              <a:t>ברודקאסט</a:t>
            </a:r>
            <a:r>
              <a:rPr lang="he-IL" dirty="0"/>
              <a:t> דרך הסרבר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אחד החסרונות של ווב </a:t>
            </a:r>
            <a:r>
              <a:rPr lang="he-IL" dirty="0" err="1"/>
              <a:t>סוקטס</a:t>
            </a:r>
            <a:r>
              <a:rPr lang="he-IL" dirty="0"/>
              <a:t> הוא שהם לא מחדשים קשר אוטומטית לאחר שהקשר מתנתק, וזה משהו שאנחנו צריכים לממש בעצמנו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0b687a8bd6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0b687a8bd6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14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08d3a5fa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08d3a5fa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דו כיווני לעומת חד כיווני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דוגמה לגבי חיבור שליחת בקשה וקבלת תגובה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3. ניתוק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571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08d3a5fa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08d3a5fa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לחיצת יד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חיבור נשמר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יכולת שליחת הודעות דו כיוונית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נסגר באחד הצדדים לשני הצדדים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08d3a5fa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08d3a5fa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בעיית </a:t>
            </a:r>
            <a:r>
              <a:rPr lang="he-IL" dirty="0" err="1"/>
              <a:t>הצאט</a:t>
            </a:r>
            <a:r>
              <a:rPr lang="he-IL" dirty="0"/>
              <a:t> רום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שני משתמשים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במידה ואחד שולח אז השני </a:t>
            </a:r>
            <a:r>
              <a:rPr lang="he-IL" dirty="0" err="1"/>
              <a:t>מריך</a:t>
            </a:r>
            <a:r>
              <a:rPr lang="he-IL" dirty="0"/>
              <a:t> כל הזמן לבקש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he-IL" dirty="0"/>
              <a:t>בווב </a:t>
            </a:r>
            <a:r>
              <a:rPr lang="he-IL" dirty="0" err="1"/>
              <a:t>סוקטס</a:t>
            </a:r>
            <a:r>
              <a:rPr lang="he-IL" dirty="0"/>
              <a:t> קיים </a:t>
            </a:r>
            <a:r>
              <a:rPr lang="he-IL" dirty="0" err="1"/>
              <a:t>חביור</a:t>
            </a:r>
            <a:r>
              <a:rPr lang="he-IL" dirty="0"/>
              <a:t> המשכי לכן פשוט הסרבר שולח את התגובה ישר</a:t>
            </a:r>
          </a:p>
        </p:txBody>
      </p:sp>
    </p:spTree>
    <p:extLst>
      <p:ext uri="{BB962C8B-B14F-4D97-AF65-F5344CB8AC3E}">
        <p14:creationId xmlns:p14="http://schemas.microsoft.com/office/powerpoint/2010/main" val="2285348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0b687a8bd6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0b687a8bd6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08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57422" y="3305169"/>
            <a:ext cx="2994384" cy="1966891"/>
            <a:chOff x="3117650" y="1315850"/>
            <a:chExt cx="5628541" cy="3697164"/>
          </a:xfrm>
        </p:grpSpPr>
        <p:sp>
          <p:nvSpPr>
            <p:cNvPr id="10" name="Google Shape;10;p2"/>
            <p:cNvSpPr/>
            <p:nvPr/>
          </p:nvSpPr>
          <p:spPr>
            <a:xfrm>
              <a:off x="3117650" y="1315850"/>
              <a:ext cx="5628519" cy="3697164"/>
            </a:xfrm>
            <a:custGeom>
              <a:avLst/>
              <a:gdLst/>
              <a:ahLst/>
              <a:cxnLst/>
              <a:rect l="l" t="t" r="r" b="b"/>
              <a:pathLst>
                <a:path w="60145" h="39507" extrusionOk="0">
                  <a:moveTo>
                    <a:pt x="23263" y="1"/>
                  </a:moveTo>
                  <a:cubicBezTo>
                    <a:pt x="18569" y="1"/>
                    <a:pt x="16933" y="7003"/>
                    <a:pt x="10075" y="8203"/>
                  </a:cubicBezTo>
                  <a:cubicBezTo>
                    <a:pt x="715" y="9836"/>
                    <a:pt x="8104" y="26183"/>
                    <a:pt x="2805" y="28700"/>
                  </a:cubicBezTo>
                  <a:cubicBezTo>
                    <a:pt x="795" y="29653"/>
                    <a:pt x="133" y="31402"/>
                    <a:pt x="89" y="33209"/>
                  </a:cubicBezTo>
                  <a:cubicBezTo>
                    <a:pt x="0" y="36533"/>
                    <a:pt x="1056" y="39494"/>
                    <a:pt x="4314" y="39506"/>
                  </a:cubicBezTo>
                  <a:lnTo>
                    <a:pt x="53975" y="39506"/>
                  </a:lnTo>
                  <a:cubicBezTo>
                    <a:pt x="53985" y="39507"/>
                    <a:pt x="53994" y="39507"/>
                    <a:pt x="54003" y="39507"/>
                  </a:cubicBezTo>
                  <a:cubicBezTo>
                    <a:pt x="55947" y="39507"/>
                    <a:pt x="55165" y="38492"/>
                    <a:pt x="56239" y="36808"/>
                  </a:cubicBezTo>
                  <a:cubicBezTo>
                    <a:pt x="58222" y="33688"/>
                    <a:pt x="60144" y="28624"/>
                    <a:pt x="54295" y="25806"/>
                  </a:cubicBezTo>
                  <a:cubicBezTo>
                    <a:pt x="45427" y="21531"/>
                    <a:pt x="57251" y="13232"/>
                    <a:pt x="50104" y="6694"/>
                  </a:cubicBezTo>
                  <a:cubicBezTo>
                    <a:pt x="48493" y="5218"/>
                    <a:pt x="47144" y="4715"/>
                    <a:pt x="45895" y="4715"/>
                  </a:cubicBezTo>
                  <a:cubicBezTo>
                    <a:pt x="44566" y="4715"/>
                    <a:pt x="43349" y="5285"/>
                    <a:pt x="42049" y="5855"/>
                  </a:cubicBezTo>
                  <a:cubicBezTo>
                    <a:pt x="40751" y="6427"/>
                    <a:pt x="39370" y="6999"/>
                    <a:pt x="37708" y="6999"/>
                  </a:cubicBezTo>
                  <a:cubicBezTo>
                    <a:pt x="35683" y="6999"/>
                    <a:pt x="33243" y="6151"/>
                    <a:pt x="30030" y="3423"/>
                  </a:cubicBezTo>
                  <a:cubicBezTo>
                    <a:pt x="27098" y="934"/>
                    <a:pt x="24977" y="1"/>
                    <a:pt x="23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333985" y="1317628"/>
              <a:ext cx="3412205" cy="3695386"/>
            </a:xfrm>
            <a:custGeom>
              <a:avLst/>
              <a:gdLst/>
              <a:ahLst/>
              <a:cxnLst/>
              <a:rect l="l" t="t" r="r" b="b"/>
              <a:pathLst>
                <a:path w="36462" h="39488" extrusionOk="0">
                  <a:moveTo>
                    <a:pt x="0" y="0"/>
                  </a:moveTo>
                  <a:lnTo>
                    <a:pt x="0" y="0"/>
                  </a:lnTo>
                  <a:cubicBezTo>
                    <a:pt x="551" y="386"/>
                    <a:pt x="1074" y="896"/>
                    <a:pt x="1545" y="1571"/>
                  </a:cubicBezTo>
                  <a:cubicBezTo>
                    <a:pt x="5224" y="6830"/>
                    <a:pt x="7545" y="10780"/>
                    <a:pt x="14438" y="10780"/>
                  </a:cubicBezTo>
                  <a:cubicBezTo>
                    <a:pt x="15007" y="10780"/>
                    <a:pt x="15605" y="10753"/>
                    <a:pt x="16240" y="10696"/>
                  </a:cubicBezTo>
                  <a:cubicBezTo>
                    <a:pt x="16435" y="10679"/>
                    <a:pt x="16622" y="10669"/>
                    <a:pt x="16799" y="10669"/>
                  </a:cubicBezTo>
                  <a:cubicBezTo>
                    <a:pt x="23998" y="10669"/>
                    <a:pt x="12676" y="24832"/>
                    <a:pt x="19072" y="26510"/>
                  </a:cubicBezTo>
                  <a:cubicBezTo>
                    <a:pt x="23399" y="27642"/>
                    <a:pt x="22818" y="34454"/>
                    <a:pt x="19680" y="39444"/>
                  </a:cubicBezTo>
                  <a:lnTo>
                    <a:pt x="30292" y="39487"/>
                  </a:lnTo>
                  <a:lnTo>
                    <a:pt x="30319" y="39487"/>
                  </a:lnTo>
                  <a:cubicBezTo>
                    <a:pt x="32263" y="39487"/>
                    <a:pt x="31485" y="38476"/>
                    <a:pt x="32551" y="36794"/>
                  </a:cubicBezTo>
                  <a:lnTo>
                    <a:pt x="32556" y="36789"/>
                  </a:lnTo>
                  <a:cubicBezTo>
                    <a:pt x="34539" y="33669"/>
                    <a:pt x="36461" y="28605"/>
                    <a:pt x="30612" y="25787"/>
                  </a:cubicBezTo>
                  <a:cubicBezTo>
                    <a:pt x="27939" y="24500"/>
                    <a:pt x="27145" y="22844"/>
                    <a:pt x="27145" y="20985"/>
                  </a:cubicBezTo>
                  <a:cubicBezTo>
                    <a:pt x="27145" y="18263"/>
                    <a:pt x="28845" y="15094"/>
                    <a:pt x="28845" y="11984"/>
                  </a:cubicBezTo>
                  <a:cubicBezTo>
                    <a:pt x="28845" y="10163"/>
                    <a:pt x="28263" y="8357"/>
                    <a:pt x="26421" y="6675"/>
                  </a:cubicBezTo>
                  <a:cubicBezTo>
                    <a:pt x="26409" y="6662"/>
                    <a:pt x="26399" y="6648"/>
                    <a:pt x="26386" y="6640"/>
                  </a:cubicBezTo>
                  <a:cubicBezTo>
                    <a:pt x="24789" y="5193"/>
                    <a:pt x="23453" y="4696"/>
                    <a:pt x="22214" y="4696"/>
                  </a:cubicBezTo>
                  <a:cubicBezTo>
                    <a:pt x="20905" y="4696"/>
                    <a:pt x="19702" y="5251"/>
                    <a:pt x="18428" y="5810"/>
                  </a:cubicBezTo>
                  <a:cubicBezTo>
                    <a:pt x="18424" y="5814"/>
                    <a:pt x="18420" y="5814"/>
                    <a:pt x="18415" y="5818"/>
                  </a:cubicBezTo>
                  <a:lnTo>
                    <a:pt x="18410" y="5818"/>
                  </a:lnTo>
                  <a:cubicBezTo>
                    <a:pt x="18406" y="5818"/>
                    <a:pt x="18406" y="5823"/>
                    <a:pt x="18406" y="5823"/>
                  </a:cubicBezTo>
                  <a:cubicBezTo>
                    <a:pt x="18397" y="5823"/>
                    <a:pt x="18393" y="5827"/>
                    <a:pt x="18383" y="5832"/>
                  </a:cubicBezTo>
                  <a:cubicBezTo>
                    <a:pt x="18379" y="5832"/>
                    <a:pt x="18375" y="5836"/>
                    <a:pt x="18366" y="5836"/>
                  </a:cubicBezTo>
                  <a:cubicBezTo>
                    <a:pt x="18362" y="5841"/>
                    <a:pt x="18357" y="5845"/>
                    <a:pt x="18348" y="5845"/>
                  </a:cubicBezTo>
                  <a:cubicBezTo>
                    <a:pt x="18344" y="5849"/>
                    <a:pt x="18335" y="5849"/>
                    <a:pt x="18330" y="5853"/>
                  </a:cubicBezTo>
                  <a:cubicBezTo>
                    <a:pt x="18326" y="5859"/>
                    <a:pt x="18317" y="5859"/>
                    <a:pt x="18313" y="5863"/>
                  </a:cubicBezTo>
                  <a:cubicBezTo>
                    <a:pt x="18291" y="5872"/>
                    <a:pt x="18264" y="5885"/>
                    <a:pt x="18237" y="5894"/>
                  </a:cubicBezTo>
                  <a:cubicBezTo>
                    <a:pt x="18233" y="5898"/>
                    <a:pt x="18224" y="5898"/>
                    <a:pt x="18219" y="5902"/>
                  </a:cubicBezTo>
                  <a:cubicBezTo>
                    <a:pt x="16982" y="6445"/>
                    <a:pt x="15659" y="6963"/>
                    <a:pt x="14092" y="6977"/>
                  </a:cubicBezTo>
                  <a:cubicBezTo>
                    <a:pt x="14069" y="6982"/>
                    <a:pt x="14048" y="6982"/>
                    <a:pt x="14026" y="6982"/>
                  </a:cubicBezTo>
                  <a:lnTo>
                    <a:pt x="13985" y="6982"/>
                  </a:lnTo>
                  <a:cubicBezTo>
                    <a:pt x="11971" y="6968"/>
                    <a:pt x="9548" y="6116"/>
                    <a:pt x="6356" y="3413"/>
                  </a:cubicBezTo>
                  <a:lnTo>
                    <a:pt x="6347" y="3404"/>
                  </a:lnTo>
                  <a:cubicBezTo>
                    <a:pt x="6342" y="3399"/>
                    <a:pt x="6338" y="3399"/>
                    <a:pt x="6338" y="3395"/>
                  </a:cubicBezTo>
                  <a:cubicBezTo>
                    <a:pt x="6334" y="3395"/>
                    <a:pt x="6330" y="3391"/>
                    <a:pt x="6330" y="3391"/>
                  </a:cubicBezTo>
                  <a:cubicBezTo>
                    <a:pt x="6325" y="3386"/>
                    <a:pt x="6320" y="3386"/>
                    <a:pt x="6320" y="3382"/>
                  </a:cubicBezTo>
                  <a:cubicBezTo>
                    <a:pt x="6316" y="3377"/>
                    <a:pt x="6316" y="3377"/>
                    <a:pt x="6311" y="3377"/>
                  </a:cubicBezTo>
                  <a:lnTo>
                    <a:pt x="6311" y="3373"/>
                  </a:lnTo>
                  <a:cubicBezTo>
                    <a:pt x="6307" y="3373"/>
                    <a:pt x="6307" y="3368"/>
                    <a:pt x="6303" y="3368"/>
                  </a:cubicBezTo>
                  <a:cubicBezTo>
                    <a:pt x="6299" y="3364"/>
                    <a:pt x="6299" y="3364"/>
                    <a:pt x="6293" y="3360"/>
                  </a:cubicBezTo>
                  <a:cubicBezTo>
                    <a:pt x="6289" y="3356"/>
                    <a:pt x="6285" y="3350"/>
                    <a:pt x="6276" y="3346"/>
                  </a:cubicBezTo>
                  <a:cubicBezTo>
                    <a:pt x="6254" y="3329"/>
                    <a:pt x="6232" y="3307"/>
                    <a:pt x="6209" y="3288"/>
                  </a:cubicBezTo>
                  <a:cubicBezTo>
                    <a:pt x="6205" y="3284"/>
                    <a:pt x="6205" y="3284"/>
                    <a:pt x="6201" y="3280"/>
                  </a:cubicBezTo>
                  <a:cubicBezTo>
                    <a:pt x="6170" y="3253"/>
                    <a:pt x="6139" y="3231"/>
                    <a:pt x="6107" y="3204"/>
                  </a:cubicBezTo>
                  <a:cubicBezTo>
                    <a:pt x="6094" y="3196"/>
                    <a:pt x="6086" y="3186"/>
                    <a:pt x="6072" y="3178"/>
                  </a:cubicBezTo>
                  <a:lnTo>
                    <a:pt x="6072" y="3173"/>
                  </a:lnTo>
                  <a:cubicBezTo>
                    <a:pt x="6063" y="3164"/>
                    <a:pt x="6049" y="3155"/>
                    <a:pt x="6041" y="3147"/>
                  </a:cubicBezTo>
                  <a:cubicBezTo>
                    <a:pt x="6032" y="3143"/>
                    <a:pt x="6027" y="3137"/>
                    <a:pt x="6023" y="3133"/>
                  </a:cubicBezTo>
                  <a:lnTo>
                    <a:pt x="6018" y="3133"/>
                  </a:lnTo>
                  <a:cubicBezTo>
                    <a:pt x="6018" y="3129"/>
                    <a:pt x="6018" y="3129"/>
                    <a:pt x="6014" y="3129"/>
                  </a:cubicBezTo>
                  <a:cubicBezTo>
                    <a:pt x="6014" y="3124"/>
                    <a:pt x="6014" y="3124"/>
                    <a:pt x="6010" y="3124"/>
                  </a:cubicBezTo>
                  <a:lnTo>
                    <a:pt x="6010" y="3120"/>
                  </a:lnTo>
                  <a:cubicBezTo>
                    <a:pt x="6006" y="3120"/>
                    <a:pt x="6006" y="3120"/>
                    <a:pt x="6000" y="3116"/>
                  </a:cubicBezTo>
                  <a:lnTo>
                    <a:pt x="5996" y="3111"/>
                  </a:lnTo>
                  <a:cubicBezTo>
                    <a:pt x="5992" y="3111"/>
                    <a:pt x="5992" y="3111"/>
                    <a:pt x="5992" y="3106"/>
                  </a:cubicBezTo>
                  <a:cubicBezTo>
                    <a:pt x="5992" y="3106"/>
                    <a:pt x="5988" y="3106"/>
                    <a:pt x="5988" y="3102"/>
                  </a:cubicBezTo>
                  <a:lnTo>
                    <a:pt x="5983" y="3102"/>
                  </a:lnTo>
                  <a:lnTo>
                    <a:pt x="5979" y="3098"/>
                  </a:lnTo>
                  <a:cubicBezTo>
                    <a:pt x="5974" y="3094"/>
                    <a:pt x="5974" y="3094"/>
                    <a:pt x="5969" y="3089"/>
                  </a:cubicBezTo>
                  <a:cubicBezTo>
                    <a:pt x="3458" y="1025"/>
                    <a:pt x="1558" y="13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 rot="10800000">
            <a:off x="-81812" y="228263"/>
            <a:ext cx="2145900" cy="164075"/>
            <a:chOff x="7042888" y="256838"/>
            <a:chExt cx="2145900" cy="164075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" name="Google Shape;16;p2"/>
          <p:cNvSpPr/>
          <p:nvPr/>
        </p:nvSpPr>
        <p:spPr>
          <a:xfrm>
            <a:off x="7292175" y="-571825"/>
            <a:ext cx="2145889" cy="2069613"/>
          </a:xfrm>
          <a:custGeom>
            <a:avLst/>
            <a:gdLst/>
            <a:ahLst/>
            <a:cxnLst/>
            <a:rect l="l" t="t" r="r" b="b"/>
            <a:pathLst>
              <a:path w="32269" h="31122" extrusionOk="0">
                <a:moveTo>
                  <a:pt x="26365" y="1"/>
                </a:moveTo>
                <a:cubicBezTo>
                  <a:pt x="24936" y="1"/>
                  <a:pt x="23533" y="524"/>
                  <a:pt x="22530" y="2090"/>
                </a:cubicBezTo>
                <a:cubicBezTo>
                  <a:pt x="21612" y="3524"/>
                  <a:pt x="20436" y="3946"/>
                  <a:pt x="19113" y="3946"/>
                </a:cubicBezTo>
                <a:cubicBezTo>
                  <a:pt x="18146" y="3946"/>
                  <a:pt x="17097" y="3719"/>
                  <a:pt x="16019" y="3493"/>
                </a:cubicBezTo>
                <a:cubicBezTo>
                  <a:pt x="14936" y="3266"/>
                  <a:pt x="13822" y="3036"/>
                  <a:pt x="12713" y="3036"/>
                </a:cubicBezTo>
                <a:cubicBezTo>
                  <a:pt x="11421" y="3036"/>
                  <a:pt x="10138" y="3346"/>
                  <a:pt x="8940" y="4336"/>
                </a:cubicBezTo>
                <a:cubicBezTo>
                  <a:pt x="4293" y="8162"/>
                  <a:pt x="13232" y="9215"/>
                  <a:pt x="6615" y="15086"/>
                </a:cubicBezTo>
                <a:cubicBezTo>
                  <a:pt x="1" y="20959"/>
                  <a:pt x="8852" y="20758"/>
                  <a:pt x="10014" y="25773"/>
                </a:cubicBezTo>
                <a:cubicBezTo>
                  <a:pt x="10587" y="28241"/>
                  <a:pt x="13698" y="28534"/>
                  <a:pt x="16921" y="28534"/>
                </a:cubicBezTo>
                <a:cubicBezTo>
                  <a:pt x="17421" y="28534"/>
                  <a:pt x="17923" y="28530"/>
                  <a:pt x="18416" y="28522"/>
                </a:cubicBezTo>
                <a:cubicBezTo>
                  <a:pt x="18913" y="28512"/>
                  <a:pt x="19401" y="28508"/>
                  <a:pt x="19877" y="28508"/>
                </a:cubicBezTo>
                <a:cubicBezTo>
                  <a:pt x="22077" y="28508"/>
                  <a:pt x="23951" y="28659"/>
                  <a:pt x="24585" y="29667"/>
                </a:cubicBezTo>
                <a:cubicBezTo>
                  <a:pt x="25264" y="30740"/>
                  <a:pt x="26507" y="31095"/>
                  <a:pt x="27794" y="31122"/>
                </a:cubicBezTo>
                <a:lnTo>
                  <a:pt x="27905" y="31122"/>
                </a:lnTo>
                <a:cubicBezTo>
                  <a:pt x="30218" y="31122"/>
                  <a:pt x="32100" y="29724"/>
                  <a:pt x="32108" y="28010"/>
                </a:cubicBezTo>
                <a:lnTo>
                  <a:pt x="32264" y="3680"/>
                </a:lnTo>
                <a:cubicBezTo>
                  <a:pt x="32268" y="2619"/>
                  <a:pt x="31553" y="1629"/>
                  <a:pt x="30351" y="1052"/>
                </a:cubicBezTo>
                <a:cubicBezTo>
                  <a:pt x="29241" y="519"/>
                  <a:pt x="27790" y="1"/>
                  <a:pt x="2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 rot="-5400000">
            <a:off x="8038050" y="3777738"/>
            <a:ext cx="332000" cy="2145900"/>
            <a:chOff x="7857075" y="327863"/>
            <a:chExt cx="332000" cy="2145900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7857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8021150" y="1451238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8021150" y="7389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8189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" name="Google Shape;22;p2"/>
          <p:cNvGrpSpPr/>
          <p:nvPr/>
        </p:nvGrpSpPr>
        <p:grpSpPr>
          <a:xfrm>
            <a:off x="715100" y="4399100"/>
            <a:ext cx="847900" cy="209400"/>
            <a:chOff x="715100" y="4399100"/>
            <a:chExt cx="847900" cy="209400"/>
          </a:xfrm>
        </p:grpSpPr>
        <p:sp>
          <p:nvSpPr>
            <p:cNvPr id="23" name="Google Shape;23;p2"/>
            <p:cNvSpPr/>
            <p:nvPr/>
          </p:nvSpPr>
          <p:spPr>
            <a:xfrm>
              <a:off x="7151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03435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536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1232675" y="1092988"/>
            <a:ext cx="4857000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800"/>
              <a:buNone/>
              <a:defRPr sz="48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232675" y="3641000"/>
            <a:ext cx="4857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381749" y="455703"/>
            <a:ext cx="1625567" cy="664801"/>
          </a:xfrm>
          <a:custGeom>
            <a:avLst/>
            <a:gdLst/>
            <a:ahLst/>
            <a:cxnLst/>
            <a:rect l="l" t="t" r="r" b="b"/>
            <a:pathLst>
              <a:path w="25721" h="10519" extrusionOk="0">
                <a:moveTo>
                  <a:pt x="11975" y="0"/>
                </a:moveTo>
                <a:cubicBezTo>
                  <a:pt x="9285" y="0"/>
                  <a:pt x="7101" y="2184"/>
                  <a:pt x="7101" y="4878"/>
                </a:cubicBezTo>
                <a:cubicBezTo>
                  <a:pt x="7101" y="5019"/>
                  <a:pt x="7111" y="5162"/>
                  <a:pt x="7124" y="5304"/>
                </a:cubicBezTo>
                <a:cubicBezTo>
                  <a:pt x="6622" y="5162"/>
                  <a:pt x="6099" y="5082"/>
                  <a:pt x="5553" y="5082"/>
                </a:cubicBezTo>
                <a:cubicBezTo>
                  <a:pt x="3591" y="5082"/>
                  <a:pt x="1860" y="6080"/>
                  <a:pt x="839" y="7594"/>
                </a:cubicBezTo>
                <a:cubicBezTo>
                  <a:pt x="1" y="8841"/>
                  <a:pt x="923" y="10519"/>
                  <a:pt x="2428" y="10519"/>
                </a:cubicBezTo>
                <a:lnTo>
                  <a:pt x="23155" y="10519"/>
                </a:lnTo>
                <a:cubicBezTo>
                  <a:pt x="25592" y="10519"/>
                  <a:pt x="25720" y="6893"/>
                  <a:pt x="23288" y="6737"/>
                </a:cubicBezTo>
                <a:cubicBezTo>
                  <a:pt x="23266" y="6737"/>
                  <a:pt x="23244" y="6737"/>
                  <a:pt x="23222" y="6733"/>
                </a:cubicBezTo>
                <a:lnTo>
                  <a:pt x="23222" y="6688"/>
                </a:lnTo>
                <a:cubicBezTo>
                  <a:pt x="23222" y="4097"/>
                  <a:pt x="21119" y="1997"/>
                  <a:pt x="18526" y="1997"/>
                </a:cubicBezTo>
                <a:cubicBezTo>
                  <a:pt x="17710" y="1997"/>
                  <a:pt x="16942" y="2206"/>
                  <a:pt x="16272" y="2569"/>
                </a:cubicBezTo>
                <a:cubicBezTo>
                  <a:pt x="15451" y="1043"/>
                  <a:pt x="13835" y="0"/>
                  <a:pt x="1197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3390531" y="4220080"/>
            <a:ext cx="1493795" cy="610954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0"/>
          <p:cNvSpPr/>
          <p:nvPr/>
        </p:nvSpPr>
        <p:spPr>
          <a:xfrm flipH="1">
            <a:off x="-466745" y="748350"/>
            <a:ext cx="1418545" cy="3081311"/>
          </a:xfrm>
          <a:custGeom>
            <a:avLst/>
            <a:gdLst/>
            <a:ahLst/>
            <a:cxnLst/>
            <a:rect l="l" t="t" r="r" b="b"/>
            <a:pathLst>
              <a:path w="32269" h="31122" extrusionOk="0">
                <a:moveTo>
                  <a:pt x="26365" y="1"/>
                </a:moveTo>
                <a:cubicBezTo>
                  <a:pt x="24936" y="1"/>
                  <a:pt x="23533" y="524"/>
                  <a:pt x="22530" y="2090"/>
                </a:cubicBezTo>
                <a:cubicBezTo>
                  <a:pt x="21612" y="3524"/>
                  <a:pt x="20436" y="3946"/>
                  <a:pt x="19113" y="3946"/>
                </a:cubicBezTo>
                <a:cubicBezTo>
                  <a:pt x="18146" y="3946"/>
                  <a:pt x="17097" y="3719"/>
                  <a:pt x="16019" y="3493"/>
                </a:cubicBezTo>
                <a:cubicBezTo>
                  <a:pt x="14936" y="3266"/>
                  <a:pt x="13822" y="3036"/>
                  <a:pt x="12713" y="3036"/>
                </a:cubicBezTo>
                <a:cubicBezTo>
                  <a:pt x="11421" y="3036"/>
                  <a:pt x="10138" y="3346"/>
                  <a:pt x="8940" y="4336"/>
                </a:cubicBezTo>
                <a:cubicBezTo>
                  <a:pt x="4293" y="8162"/>
                  <a:pt x="13232" y="9215"/>
                  <a:pt x="6615" y="15086"/>
                </a:cubicBezTo>
                <a:cubicBezTo>
                  <a:pt x="1" y="20959"/>
                  <a:pt x="8852" y="20758"/>
                  <a:pt x="10014" y="25773"/>
                </a:cubicBezTo>
                <a:cubicBezTo>
                  <a:pt x="10587" y="28241"/>
                  <a:pt x="13698" y="28534"/>
                  <a:pt x="16921" y="28534"/>
                </a:cubicBezTo>
                <a:cubicBezTo>
                  <a:pt x="17421" y="28534"/>
                  <a:pt x="17923" y="28530"/>
                  <a:pt x="18416" y="28522"/>
                </a:cubicBezTo>
                <a:cubicBezTo>
                  <a:pt x="18913" y="28512"/>
                  <a:pt x="19401" y="28508"/>
                  <a:pt x="19877" y="28508"/>
                </a:cubicBezTo>
                <a:cubicBezTo>
                  <a:pt x="22077" y="28508"/>
                  <a:pt x="23951" y="28659"/>
                  <a:pt x="24585" y="29667"/>
                </a:cubicBezTo>
                <a:cubicBezTo>
                  <a:pt x="25264" y="30740"/>
                  <a:pt x="26507" y="31095"/>
                  <a:pt x="27794" y="31122"/>
                </a:cubicBezTo>
                <a:lnTo>
                  <a:pt x="27905" y="31122"/>
                </a:lnTo>
                <a:cubicBezTo>
                  <a:pt x="30218" y="31122"/>
                  <a:pt x="32100" y="29724"/>
                  <a:pt x="32108" y="28010"/>
                </a:cubicBezTo>
                <a:lnTo>
                  <a:pt x="32264" y="3680"/>
                </a:lnTo>
                <a:cubicBezTo>
                  <a:pt x="32268" y="2619"/>
                  <a:pt x="31553" y="1629"/>
                  <a:pt x="30351" y="1052"/>
                </a:cubicBezTo>
                <a:cubicBezTo>
                  <a:pt x="29241" y="519"/>
                  <a:pt x="27790" y="1"/>
                  <a:pt x="2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30"/>
          <p:cNvGrpSpPr/>
          <p:nvPr/>
        </p:nvGrpSpPr>
        <p:grpSpPr>
          <a:xfrm>
            <a:off x="7849225" y="220788"/>
            <a:ext cx="1159347" cy="569221"/>
            <a:chOff x="7793738" y="250388"/>
            <a:chExt cx="1159347" cy="569221"/>
          </a:xfrm>
        </p:grpSpPr>
        <p:sp>
          <p:nvSpPr>
            <p:cNvPr id="790" name="Google Shape;790;p30"/>
            <p:cNvSpPr/>
            <p:nvPr/>
          </p:nvSpPr>
          <p:spPr>
            <a:xfrm>
              <a:off x="7793738" y="250388"/>
              <a:ext cx="1159347" cy="224108"/>
            </a:xfrm>
            <a:custGeom>
              <a:avLst/>
              <a:gdLst/>
              <a:ahLst/>
              <a:cxnLst/>
              <a:rect l="l" t="t" r="r" b="b"/>
              <a:pathLst>
                <a:path w="16192" h="3130" extrusionOk="0">
                  <a:moveTo>
                    <a:pt x="511" y="0"/>
                  </a:moveTo>
                  <a:cubicBezTo>
                    <a:pt x="226" y="0"/>
                    <a:pt x="0" y="227"/>
                    <a:pt x="0" y="510"/>
                  </a:cubicBezTo>
                  <a:lnTo>
                    <a:pt x="0" y="2618"/>
                  </a:lnTo>
                  <a:cubicBezTo>
                    <a:pt x="0" y="2903"/>
                    <a:pt x="226" y="3130"/>
                    <a:pt x="511" y="3130"/>
                  </a:cubicBezTo>
                  <a:lnTo>
                    <a:pt x="15681" y="3130"/>
                  </a:lnTo>
                  <a:cubicBezTo>
                    <a:pt x="15960" y="3130"/>
                    <a:pt x="16192" y="2903"/>
                    <a:pt x="16192" y="2618"/>
                  </a:cubicBezTo>
                  <a:lnTo>
                    <a:pt x="16192" y="510"/>
                  </a:lnTo>
                  <a:cubicBezTo>
                    <a:pt x="16192" y="227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7793738" y="573877"/>
              <a:ext cx="1159347" cy="74464"/>
            </a:xfrm>
            <a:custGeom>
              <a:avLst/>
              <a:gdLst/>
              <a:ahLst/>
              <a:cxnLst/>
              <a:rect l="l" t="t" r="r" b="b"/>
              <a:pathLst>
                <a:path w="16192" h="1040" extrusionOk="0"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529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9"/>
                  </a:cubicBezTo>
                  <a:lnTo>
                    <a:pt x="16192" y="511"/>
                  </a:lnTo>
                  <a:cubicBezTo>
                    <a:pt x="16192" y="226"/>
                    <a:pt x="15960" y="1"/>
                    <a:pt x="15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7793738" y="745216"/>
              <a:ext cx="1159347" cy="74392"/>
            </a:xfrm>
            <a:custGeom>
              <a:avLst/>
              <a:gdLst/>
              <a:ahLst/>
              <a:cxnLst/>
              <a:rect l="l" t="t" r="r" b="b"/>
              <a:pathLst>
                <a:path w="16192" h="1039" extrusionOk="0">
                  <a:moveTo>
                    <a:pt x="511" y="0"/>
                  </a:moveTo>
                  <a:cubicBezTo>
                    <a:pt x="226" y="0"/>
                    <a:pt x="0" y="226"/>
                    <a:pt x="0" y="510"/>
                  </a:cubicBezTo>
                  <a:lnTo>
                    <a:pt x="0" y="527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7"/>
                  </a:cubicBezTo>
                  <a:lnTo>
                    <a:pt x="16192" y="510"/>
                  </a:lnTo>
                  <a:cubicBezTo>
                    <a:pt x="16192" y="226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0"/>
          <p:cNvGrpSpPr/>
          <p:nvPr/>
        </p:nvGrpSpPr>
        <p:grpSpPr>
          <a:xfrm flipH="1">
            <a:off x="1397500" y="220800"/>
            <a:ext cx="847900" cy="209400"/>
            <a:chOff x="715100" y="4399100"/>
            <a:chExt cx="847900" cy="209400"/>
          </a:xfrm>
        </p:grpSpPr>
        <p:sp>
          <p:nvSpPr>
            <p:cNvPr id="794" name="Google Shape;794;p30"/>
            <p:cNvSpPr/>
            <p:nvPr/>
          </p:nvSpPr>
          <p:spPr>
            <a:xfrm>
              <a:off x="7151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103435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13536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0"/>
          <p:cNvSpPr/>
          <p:nvPr/>
        </p:nvSpPr>
        <p:spPr>
          <a:xfrm>
            <a:off x="227306" y="953430"/>
            <a:ext cx="1493795" cy="610954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0"/>
          <p:cNvSpPr/>
          <p:nvPr/>
        </p:nvSpPr>
        <p:spPr>
          <a:xfrm>
            <a:off x="5409825" y="87576"/>
            <a:ext cx="1493795" cy="569193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0"/>
          <p:cNvSpPr/>
          <p:nvPr/>
        </p:nvSpPr>
        <p:spPr>
          <a:xfrm>
            <a:off x="8353420" y="1693350"/>
            <a:ext cx="1286000" cy="2069613"/>
          </a:xfrm>
          <a:custGeom>
            <a:avLst/>
            <a:gdLst/>
            <a:ahLst/>
            <a:cxnLst/>
            <a:rect l="l" t="t" r="r" b="b"/>
            <a:pathLst>
              <a:path w="32269" h="31122" extrusionOk="0">
                <a:moveTo>
                  <a:pt x="26365" y="1"/>
                </a:moveTo>
                <a:cubicBezTo>
                  <a:pt x="24936" y="1"/>
                  <a:pt x="23533" y="524"/>
                  <a:pt x="22530" y="2090"/>
                </a:cubicBezTo>
                <a:cubicBezTo>
                  <a:pt x="21612" y="3524"/>
                  <a:pt x="20436" y="3946"/>
                  <a:pt x="19113" y="3946"/>
                </a:cubicBezTo>
                <a:cubicBezTo>
                  <a:pt x="18146" y="3946"/>
                  <a:pt x="17097" y="3719"/>
                  <a:pt x="16019" y="3493"/>
                </a:cubicBezTo>
                <a:cubicBezTo>
                  <a:pt x="14936" y="3266"/>
                  <a:pt x="13822" y="3036"/>
                  <a:pt x="12713" y="3036"/>
                </a:cubicBezTo>
                <a:cubicBezTo>
                  <a:pt x="11421" y="3036"/>
                  <a:pt x="10138" y="3346"/>
                  <a:pt x="8940" y="4336"/>
                </a:cubicBezTo>
                <a:cubicBezTo>
                  <a:pt x="4293" y="8162"/>
                  <a:pt x="13232" y="9215"/>
                  <a:pt x="6615" y="15086"/>
                </a:cubicBezTo>
                <a:cubicBezTo>
                  <a:pt x="1" y="20959"/>
                  <a:pt x="8852" y="20758"/>
                  <a:pt x="10014" y="25773"/>
                </a:cubicBezTo>
                <a:cubicBezTo>
                  <a:pt x="10587" y="28241"/>
                  <a:pt x="13698" y="28534"/>
                  <a:pt x="16921" y="28534"/>
                </a:cubicBezTo>
                <a:cubicBezTo>
                  <a:pt x="17421" y="28534"/>
                  <a:pt x="17923" y="28530"/>
                  <a:pt x="18416" y="28522"/>
                </a:cubicBezTo>
                <a:cubicBezTo>
                  <a:pt x="18913" y="28512"/>
                  <a:pt x="19401" y="28508"/>
                  <a:pt x="19877" y="28508"/>
                </a:cubicBezTo>
                <a:cubicBezTo>
                  <a:pt x="22077" y="28508"/>
                  <a:pt x="23951" y="28659"/>
                  <a:pt x="24585" y="29667"/>
                </a:cubicBezTo>
                <a:cubicBezTo>
                  <a:pt x="25264" y="30740"/>
                  <a:pt x="26507" y="31095"/>
                  <a:pt x="27794" y="31122"/>
                </a:cubicBezTo>
                <a:lnTo>
                  <a:pt x="27905" y="31122"/>
                </a:lnTo>
                <a:cubicBezTo>
                  <a:pt x="30218" y="31122"/>
                  <a:pt x="32100" y="29724"/>
                  <a:pt x="32108" y="28010"/>
                </a:cubicBezTo>
                <a:lnTo>
                  <a:pt x="32264" y="3680"/>
                </a:lnTo>
                <a:cubicBezTo>
                  <a:pt x="32268" y="2619"/>
                  <a:pt x="31553" y="1629"/>
                  <a:pt x="30351" y="1052"/>
                </a:cubicBezTo>
                <a:cubicBezTo>
                  <a:pt x="29241" y="519"/>
                  <a:pt x="27790" y="1"/>
                  <a:pt x="2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30"/>
          <p:cNvGrpSpPr/>
          <p:nvPr/>
        </p:nvGrpSpPr>
        <p:grpSpPr>
          <a:xfrm>
            <a:off x="8676563" y="3959400"/>
            <a:ext cx="332000" cy="2145900"/>
            <a:chOff x="7857075" y="327863"/>
            <a:chExt cx="332000" cy="2145900"/>
          </a:xfrm>
        </p:grpSpPr>
        <p:cxnSp>
          <p:nvCxnSpPr>
            <p:cNvPr id="801" name="Google Shape;801;p30"/>
            <p:cNvCxnSpPr/>
            <p:nvPr/>
          </p:nvCxnSpPr>
          <p:spPr>
            <a:xfrm>
              <a:off x="7857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2" name="Google Shape;802;p30"/>
            <p:cNvCxnSpPr/>
            <p:nvPr/>
          </p:nvCxnSpPr>
          <p:spPr>
            <a:xfrm>
              <a:off x="8021150" y="1451238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30"/>
            <p:cNvCxnSpPr/>
            <p:nvPr/>
          </p:nvCxnSpPr>
          <p:spPr>
            <a:xfrm>
              <a:off x="8021150" y="7389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30"/>
            <p:cNvCxnSpPr/>
            <p:nvPr/>
          </p:nvCxnSpPr>
          <p:spPr>
            <a:xfrm>
              <a:off x="8189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5" name="Google Shape;805;p30"/>
          <p:cNvGrpSpPr/>
          <p:nvPr/>
        </p:nvGrpSpPr>
        <p:grpSpPr>
          <a:xfrm rot="10800000">
            <a:off x="-879800" y="4293100"/>
            <a:ext cx="2145900" cy="164075"/>
            <a:chOff x="7042888" y="256838"/>
            <a:chExt cx="2145900" cy="164075"/>
          </a:xfrm>
        </p:grpSpPr>
        <p:cxnSp>
          <p:nvCxnSpPr>
            <p:cNvPr id="806" name="Google Shape;806;p30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30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30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09" name="Google Shape;809;p30"/>
          <p:cNvSpPr/>
          <p:nvPr/>
        </p:nvSpPr>
        <p:spPr>
          <a:xfrm flipH="1">
            <a:off x="2904398" y="4085773"/>
            <a:ext cx="2025960" cy="828607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31"/>
          <p:cNvGrpSpPr/>
          <p:nvPr/>
        </p:nvGrpSpPr>
        <p:grpSpPr>
          <a:xfrm>
            <a:off x="7798490" y="3848894"/>
            <a:ext cx="2994384" cy="1966891"/>
            <a:chOff x="3117650" y="1315850"/>
            <a:chExt cx="5628541" cy="3697164"/>
          </a:xfrm>
        </p:grpSpPr>
        <p:sp>
          <p:nvSpPr>
            <p:cNvPr id="812" name="Google Shape;812;p31"/>
            <p:cNvSpPr/>
            <p:nvPr/>
          </p:nvSpPr>
          <p:spPr>
            <a:xfrm>
              <a:off x="3117650" y="1315850"/>
              <a:ext cx="5628519" cy="3697164"/>
            </a:xfrm>
            <a:custGeom>
              <a:avLst/>
              <a:gdLst/>
              <a:ahLst/>
              <a:cxnLst/>
              <a:rect l="l" t="t" r="r" b="b"/>
              <a:pathLst>
                <a:path w="60145" h="39507" extrusionOk="0">
                  <a:moveTo>
                    <a:pt x="23263" y="1"/>
                  </a:moveTo>
                  <a:cubicBezTo>
                    <a:pt x="18569" y="1"/>
                    <a:pt x="16933" y="7003"/>
                    <a:pt x="10075" y="8203"/>
                  </a:cubicBezTo>
                  <a:cubicBezTo>
                    <a:pt x="715" y="9836"/>
                    <a:pt x="8104" y="26183"/>
                    <a:pt x="2805" y="28700"/>
                  </a:cubicBezTo>
                  <a:cubicBezTo>
                    <a:pt x="795" y="29653"/>
                    <a:pt x="133" y="31402"/>
                    <a:pt x="89" y="33209"/>
                  </a:cubicBezTo>
                  <a:cubicBezTo>
                    <a:pt x="0" y="36533"/>
                    <a:pt x="1056" y="39494"/>
                    <a:pt x="4314" y="39506"/>
                  </a:cubicBezTo>
                  <a:lnTo>
                    <a:pt x="53975" y="39506"/>
                  </a:lnTo>
                  <a:cubicBezTo>
                    <a:pt x="53985" y="39507"/>
                    <a:pt x="53994" y="39507"/>
                    <a:pt x="54003" y="39507"/>
                  </a:cubicBezTo>
                  <a:cubicBezTo>
                    <a:pt x="55947" y="39507"/>
                    <a:pt x="55165" y="38492"/>
                    <a:pt x="56239" y="36808"/>
                  </a:cubicBezTo>
                  <a:cubicBezTo>
                    <a:pt x="58222" y="33688"/>
                    <a:pt x="60144" y="28624"/>
                    <a:pt x="54295" y="25806"/>
                  </a:cubicBezTo>
                  <a:cubicBezTo>
                    <a:pt x="45427" y="21531"/>
                    <a:pt x="57251" y="13232"/>
                    <a:pt x="50104" y="6694"/>
                  </a:cubicBezTo>
                  <a:cubicBezTo>
                    <a:pt x="48493" y="5218"/>
                    <a:pt x="47144" y="4715"/>
                    <a:pt x="45895" y="4715"/>
                  </a:cubicBezTo>
                  <a:cubicBezTo>
                    <a:pt x="44566" y="4715"/>
                    <a:pt x="43349" y="5285"/>
                    <a:pt x="42049" y="5855"/>
                  </a:cubicBezTo>
                  <a:cubicBezTo>
                    <a:pt x="40751" y="6427"/>
                    <a:pt x="39370" y="6999"/>
                    <a:pt x="37708" y="6999"/>
                  </a:cubicBezTo>
                  <a:cubicBezTo>
                    <a:pt x="35683" y="6999"/>
                    <a:pt x="33243" y="6151"/>
                    <a:pt x="30030" y="3423"/>
                  </a:cubicBezTo>
                  <a:cubicBezTo>
                    <a:pt x="27098" y="934"/>
                    <a:pt x="24977" y="1"/>
                    <a:pt x="23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5333985" y="1317628"/>
              <a:ext cx="3412205" cy="3695386"/>
            </a:xfrm>
            <a:custGeom>
              <a:avLst/>
              <a:gdLst/>
              <a:ahLst/>
              <a:cxnLst/>
              <a:rect l="l" t="t" r="r" b="b"/>
              <a:pathLst>
                <a:path w="36462" h="39488" extrusionOk="0">
                  <a:moveTo>
                    <a:pt x="0" y="0"/>
                  </a:moveTo>
                  <a:lnTo>
                    <a:pt x="0" y="0"/>
                  </a:lnTo>
                  <a:cubicBezTo>
                    <a:pt x="551" y="386"/>
                    <a:pt x="1074" y="896"/>
                    <a:pt x="1545" y="1571"/>
                  </a:cubicBezTo>
                  <a:cubicBezTo>
                    <a:pt x="5224" y="6830"/>
                    <a:pt x="7545" y="10780"/>
                    <a:pt x="14438" y="10780"/>
                  </a:cubicBezTo>
                  <a:cubicBezTo>
                    <a:pt x="15007" y="10780"/>
                    <a:pt x="15605" y="10753"/>
                    <a:pt x="16240" y="10696"/>
                  </a:cubicBezTo>
                  <a:cubicBezTo>
                    <a:pt x="16435" y="10679"/>
                    <a:pt x="16622" y="10669"/>
                    <a:pt x="16799" y="10669"/>
                  </a:cubicBezTo>
                  <a:cubicBezTo>
                    <a:pt x="23998" y="10669"/>
                    <a:pt x="12676" y="24832"/>
                    <a:pt x="19072" y="26510"/>
                  </a:cubicBezTo>
                  <a:cubicBezTo>
                    <a:pt x="23399" y="27642"/>
                    <a:pt x="22818" y="34454"/>
                    <a:pt x="19680" y="39444"/>
                  </a:cubicBezTo>
                  <a:lnTo>
                    <a:pt x="30292" y="39487"/>
                  </a:lnTo>
                  <a:lnTo>
                    <a:pt x="30319" y="39487"/>
                  </a:lnTo>
                  <a:cubicBezTo>
                    <a:pt x="32263" y="39487"/>
                    <a:pt x="31485" y="38476"/>
                    <a:pt x="32551" y="36794"/>
                  </a:cubicBezTo>
                  <a:lnTo>
                    <a:pt x="32556" y="36789"/>
                  </a:lnTo>
                  <a:cubicBezTo>
                    <a:pt x="34539" y="33669"/>
                    <a:pt x="36461" y="28605"/>
                    <a:pt x="30612" y="25787"/>
                  </a:cubicBezTo>
                  <a:cubicBezTo>
                    <a:pt x="27939" y="24500"/>
                    <a:pt x="27145" y="22844"/>
                    <a:pt x="27145" y="20985"/>
                  </a:cubicBezTo>
                  <a:cubicBezTo>
                    <a:pt x="27145" y="18263"/>
                    <a:pt x="28845" y="15094"/>
                    <a:pt x="28845" y="11984"/>
                  </a:cubicBezTo>
                  <a:cubicBezTo>
                    <a:pt x="28845" y="10163"/>
                    <a:pt x="28263" y="8357"/>
                    <a:pt x="26421" y="6675"/>
                  </a:cubicBezTo>
                  <a:cubicBezTo>
                    <a:pt x="26409" y="6662"/>
                    <a:pt x="26399" y="6648"/>
                    <a:pt x="26386" y="6640"/>
                  </a:cubicBezTo>
                  <a:cubicBezTo>
                    <a:pt x="24789" y="5193"/>
                    <a:pt x="23453" y="4696"/>
                    <a:pt x="22214" y="4696"/>
                  </a:cubicBezTo>
                  <a:cubicBezTo>
                    <a:pt x="20905" y="4696"/>
                    <a:pt x="19702" y="5251"/>
                    <a:pt x="18428" y="5810"/>
                  </a:cubicBezTo>
                  <a:cubicBezTo>
                    <a:pt x="18424" y="5814"/>
                    <a:pt x="18420" y="5814"/>
                    <a:pt x="18415" y="5818"/>
                  </a:cubicBezTo>
                  <a:lnTo>
                    <a:pt x="18410" y="5818"/>
                  </a:lnTo>
                  <a:cubicBezTo>
                    <a:pt x="18406" y="5818"/>
                    <a:pt x="18406" y="5823"/>
                    <a:pt x="18406" y="5823"/>
                  </a:cubicBezTo>
                  <a:cubicBezTo>
                    <a:pt x="18397" y="5823"/>
                    <a:pt x="18393" y="5827"/>
                    <a:pt x="18383" y="5832"/>
                  </a:cubicBezTo>
                  <a:cubicBezTo>
                    <a:pt x="18379" y="5832"/>
                    <a:pt x="18375" y="5836"/>
                    <a:pt x="18366" y="5836"/>
                  </a:cubicBezTo>
                  <a:cubicBezTo>
                    <a:pt x="18362" y="5841"/>
                    <a:pt x="18357" y="5845"/>
                    <a:pt x="18348" y="5845"/>
                  </a:cubicBezTo>
                  <a:cubicBezTo>
                    <a:pt x="18344" y="5849"/>
                    <a:pt x="18335" y="5849"/>
                    <a:pt x="18330" y="5853"/>
                  </a:cubicBezTo>
                  <a:cubicBezTo>
                    <a:pt x="18326" y="5859"/>
                    <a:pt x="18317" y="5859"/>
                    <a:pt x="18313" y="5863"/>
                  </a:cubicBezTo>
                  <a:cubicBezTo>
                    <a:pt x="18291" y="5872"/>
                    <a:pt x="18264" y="5885"/>
                    <a:pt x="18237" y="5894"/>
                  </a:cubicBezTo>
                  <a:cubicBezTo>
                    <a:pt x="18233" y="5898"/>
                    <a:pt x="18224" y="5898"/>
                    <a:pt x="18219" y="5902"/>
                  </a:cubicBezTo>
                  <a:cubicBezTo>
                    <a:pt x="16982" y="6445"/>
                    <a:pt x="15659" y="6963"/>
                    <a:pt x="14092" y="6977"/>
                  </a:cubicBezTo>
                  <a:cubicBezTo>
                    <a:pt x="14069" y="6982"/>
                    <a:pt x="14048" y="6982"/>
                    <a:pt x="14026" y="6982"/>
                  </a:cubicBezTo>
                  <a:lnTo>
                    <a:pt x="13985" y="6982"/>
                  </a:lnTo>
                  <a:cubicBezTo>
                    <a:pt x="11971" y="6968"/>
                    <a:pt x="9548" y="6116"/>
                    <a:pt x="6356" y="3413"/>
                  </a:cubicBezTo>
                  <a:lnTo>
                    <a:pt x="6347" y="3404"/>
                  </a:lnTo>
                  <a:cubicBezTo>
                    <a:pt x="6342" y="3399"/>
                    <a:pt x="6338" y="3399"/>
                    <a:pt x="6338" y="3395"/>
                  </a:cubicBezTo>
                  <a:cubicBezTo>
                    <a:pt x="6334" y="3395"/>
                    <a:pt x="6330" y="3391"/>
                    <a:pt x="6330" y="3391"/>
                  </a:cubicBezTo>
                  <a:cubicBezTo>
                    <a:pt x="6325" y="3386"/>
                    <a:pt x="6320" y="3386"/>
                    <a:pt x="6320" y="3382"/>
                  </a:cubicBezTo>
                  <a:cubicBezTo>
                    <a:pt x="6316" y="3377"/>
                    <a:pt x="6316" y="3377"/>
                    <a:pt x="6311" y="3377"/>
                  </a:cubicBezTo>
                  <a:lnTo>
                    <a:pt x="6311" y="3373"/>
                  </a:lnTo>
                  <a:cubicBezTo>
                    <a:pt x="6307" y="3373"/>
                    <a:pt x="6307" y="3368"/>
                    <a:pt x="6303" y="3368"/>
                  </a:cubicBezTo>
                  <a:cubicBezTo>
                    <a:pt x="6299" y="3364"/>
                    <a:pt x="6299" y="3364"/>
                    <a:pt x="6293" y="3360"/>
                  </a:cubicBezTo>
                  <a:cubicBezTo>
                    <a:pt x="6289" y="3356"/>
                    <a:pt x="6285" y="3350"/>
                    <a:pt x="6276" y="3346"/>
                  </a:cubicBezTo>
                  <a:cubicBezTo>
                    <a:pt x="6254" y="3329"/>
                    <a:pt x="6232" y="3307"/>
                    <a:pt x="6209" y="3288"/>
                  </a:cubicBezTo>
                  <a:cubicBezTo>
                    <a:pt x="6205" y="3284"/>
                    <a:pt x="6205" y="3284"/>
                    <a:pt x="6201" y="3280"/>
                  </a:cubicBezTo>
                  <a:cubicBezTo>
                    <a:pt x="6170" y="3253"/>
                    <a:pt x="6139" y="3231"/>
                    <a:pt x="6107" y="3204"/>
                  </a:cubicBezTo>
                  <a:cubicBezTo>
                    <a:pt x="6094" y="3196"/>
                    <a:pt x="6086" y="3186"/>
                    <a:pt x="6072" y="3178"/>
                  </a:cubicBezTo>
                  <a:lnTo>
                    <a:pt x="6072" y="3173"/>
                  </a:lnTo>
                  <a:cubicBezTo>
                    <a:pt x="6063" y="3164"/>
                    <a:pt x="6049" y="3155"/>
                    <a:pt x="6041" y="3147"/>
                  </a:cubicBezTo>
                  <a:cubicBezTo>
                    <a:pt x="6032" y="3143"/>
                    <a:pt x="6027" y="3137"/>
                    <a:pt x="6023" y="3133"/>
                  </a:cubicBezTo>
                  <a:lnTo>
                    <a:pt x="6018" y="3133"/>
                  </a:lnTo>
                  <a:cubicBezTo>
                    <a:pt x="6018" y="3129"/>
                    <a:pt x="6018" y="3129"/>
                    <a:pt x="6014" y="3129"/>
                  </a:cubicBezTo>
                  <a:cubicBezTo>
                    <a:pt x="6014" y="3124"/>
                    <a:pt x="6014" y="3124"/>
                    <a:pt x="6010" y="3124"/>
                  </a:cubicBezTo>
                  <a:lnTo>
                    <a:pt x="6010" y="3120"/>
                  </a:lnTo>
                  <a:cubicBezTo>
                    <a:pt x="6006" y="3120"/>
                    <a:pt x="6006" y="3120"/>
                    <a:pt x="6000" y="3116"/>
                  </a:cubicBezTo>
                  <a:lnTo>
                    <a:pt x="5996" y="3111"/>
                  </a:lnTo>
                  <a:cubicBezTo>
                    <a:pt x="5992" y="3111"/>
                    <a:pt x="5992" y="3111"/>
                    <a:pt x="5992" y="3106"/>
                  </a:cubicBezTo>
                  <a:cubicBezTo>
                    <a:pt x="5992" y="3106"/>
                    <a:pt x="5988" y="3106"/>
                    <a:pt x="5988" y="3102"/>
                  </a:cubicBezTo>
                  <a:lnTo>
                    <a:pt x="5983" y="3102"/>
                  </a:lnTo>
                  <a:lnTo>
                    <a:pt x="5979" y="3098"/>
                  </a:lnTo>
                  <a:cubicBezTo>
                    <a:pt x="5974" y="3094"/>
                    <a:pt x="5974" y="3094"/>
                    <a:pt x="5969" y="3089"/>
                  </a:cubicBezTo>
                  <a:cubicBezTo>
                    <a:pt x="3458" y="1025"/>
                    <a:pt x="1558" y="13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31"/>
          <p:cNvSpPr/>
          <p:nvPr/>
        </p:nvSpPr>
        <p:spPr>
          <a:xfrm rot="5400000" flipH="1">
            <a:off x="-879800" y="-571450"/>
            <a:ext cx="2145889" cy="2069613"/>
          </a:xfrm>
          <a:custGeom>
            <a:avLst/>
            <a:gdLst/>
            <a:ahLst/>
            <a:cxnLst/>
            <a:rect l="l" t="t" r="r" b="b"/>
            <a:pathLst>
              <a:path w="32269" h="31122" extrusionOk="0">
                <a:moveTo>
                  <a:pt x="26365" y="1"/>
                </a:moveTo>
                <a:cubicBezTo>
                  <a:pt x="24936" y="1"/>
                  <a:pt x="23533" y="524"/>
                  <a:pt x="22530" y="2090"/>
                </a:cubicBezTo>
                <a:cubicBezTo>
                  <a:pt x="21612" y="3524"/>
                  <a:pt x="20436" y="3946"/>
                  <a:pt x="19113" y="3946"/>
                </a:cubicBezTo>
                <a:cubicBezTo>
                  <a:pt x="18146" y="3946"/>
                  <a:pt x="17097" y="3719"/>
                  <a:pt x="16019" y="3493"/>
                </a:cubicBezTo>
                <a:cubicBezTo>
                  <a:pt x="14936" y="3266"/>
                  <a:pt x="13822" y="3036"/>
                  <a:pt x="12713" y="3036"/>
                </a:cubicBezTo>
                <a:cubicBezTo>
                  <a:pt x="11421" y="3036"/>
                  <a:pt x="10138" y="3346"/>
                  <a:pt x="8940" y="4336"/>
                </a:cubicBezTo>
                <a:cubicBezTo>
                  <a:pt x="4293" y="8162"/>
                  <a:pt x="13232" y="9215"/>
                  <a:pt x="6615" y="15086"/>
                </a:cubicBezTo>
                <a:cubicBezTo>
                  <a:pt x="1" y="20959"/>
                  <a:pt x="8852" y="20758"/>
                  <a:pt x="10014" y="25773"/>
                </a:cubicBezTo>
                <a:cubicBezTo>
                  <a:pt x="10587" y="28241"/>
                  <a:pt x="13698" y="28534"/>
                  <a:pt x="16921" y="28534"/>
                </a:cubicBezTo>
                <a:cubicBezTo>
                  <a:pt x="17421" y="28534"/>
                  <a:pt x="17923" y="28530"/>
                  <a:pt x="18416" y="28522"/>
                </a:cubicBezTo>
                <a:cubicBezTo>
                  <a:pt x="18913" y="28512"/>
                  <a:pt x="19401" y="28508"/>
                  <a:pt x="19877" y="28508"/>
                </a:cubicBezTo>
                <a:cubicBezTo>
                  <a:pt x="22077" y="28508"/>
                  <a:pt x="23951" y="28659"/>
                  <a:pt x="24585" y="29667"/>
                </a:cubicBezTo>
                <a:cubicBezTo>
                  <a:pt x="25264" y="30740"/>
                  <a:pt x="26507" y="31095"/>
                  <a:pt x="27794" y="31122"/>
                </a:cubicBezTo>
                <a:lnTo>
                  <a:pt x="27905" y="31122"/>
                </a:lnTo>
                <a:cubicBezTo>
                  <a:pt x="30218" y="31122"/>
                  <a:pt x="32100" y="29724"/>
                  <a:pt x="32108" y="28010"/>
                </a:cubicBezTo>
                <a:lnTo>
                  <a:pt x="32264" y="3680"/>
                </a:lnTo>
                <a:cubicBezTo>
                  <a:pt x="32268" y="2619"/>
                  <a:pt x="31553" y="1629"/>
                  <a:pt x="30351" y="1052"/>
                </a:cubicBezTo>
                <a:cubicBezTo>
                  <a:pt x="29241" y="519"/>
                  <a:pt x="27790" y="1"/>
                  <a:pt x="2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31"/>
          <p:cNvGrpSpPr/>
          <p:nvPr/>
        </p:nvGrpSpPr>
        <p:grpSpPr>
          <a:xfrm>
            <a:off x="8481813" y="1728163"/>
            <a:ext cx="1159347" cy="569221"/>
            <a:chOff x="7793738" y="250388"/>
            <a:chExt cx="1159347" cy="569221"/>
          </a:xfrm>
        </p:grpSpPr>
        <p:sp>
          <p:nvSpPr>
            <p:cNvPr id="816" name="Google Shape;816;p31"/>
            <p:cNvSpPr/>
            <p:nvPr/>
          </p:nvSpPr>
          <p:spPr>
            <a:xfrm>
              <a:off x="7793738" y="250388"/>
              <a:ext cx="1159347" cy="224108"/>
            </a:xfrm>
            <a:custGeom>
              <a:avLst/>
              <a:gdLst/>
              <a:ahLst/>
              <a:cxnLst/>
              <a:rect l="l" t="t" r="r" b="b"/>
              <a:pathLst>
                <a:path w="16192" h="3130" extrusionOk="0">
                  <a:moveTo>
                    <a:pt x="511" y="0"/>
                  </a:moveTo>
                  <a:cubicBezTo>
                    <a:pt x="226" y="0"/>
                    <a:pt x="0" y="227"/>
                    <a:pt x="0" y="510"/>
                  </a:cubicBezTo>
                  <a:lnTo>
                    <a:pt x="0" y="2618"/>
                  </a:lnTo>
                  <a:cubicBezTo>
                    <a:pt x="0" y="2903"/>
                    <a:pt x="226" y="3130"/>
                    <a:pt x="511" y="3130"/>
                  </a:cubicBezTo>
                  <a:lnTo>
                    <a:pt x="15681" y="3130"/>
                  </a:lnTo>
                  <a:cubicBezTo>
                    <a:pt x="15960" y="3130"/>
                    <a:pt x="16192" y="2903"/>
                    <a:pt x="16192" y="2618"/>
                  </a:cubicBezTo>
                  <a:lnTo>
                    <a:pt x="16192" y="510"/>
                  </a:lnTo>
                  <a:cubicBezTo>
                    <a:pt x="16192" y="227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7793738" y="573877"/>
              <a:ext cx="1159347" cy="74464"/>
            </a:xfrm>
            <a:custGeom>
              <a:avLst/>
              <a:gdLst/>
              <a:ahLst/>
              <a:cxnLst/>
              <a:rect l="l" t="t" r="r" b="b"/>
              <a:pathLst>
                <a:path w="16192" h="1040" extrusionOk="0"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529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9"/>
                  </a:cubicBezTo>
                  <a:lnTo>
                    <a:pt x="16192" y="511"/>
                  </a:lnTo>
                  <a:cubicBezTo>
                    <a:pt x="16192" y="226"/>
                    <a:pt x="15960" y="1"/>
                    <a:pt x="15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7793738" y="745216"/>
              <a:ext cx="1159347" cy="74392"/>
            </a:xfrm>
            <a:custGeom>
              <a:avLst/>
              <a:gdLst/>
              <a:ahLst/>
              <a:cxnLst/>
              <a:rect l="l" t="t" r="r" b="b"/>
              <a:pathLst>
                <a:path w="16192" h="1039" extrusionOk="0">
                  <a:moveTo>
                    <a:pt x="511" y="0"/>
                  </a:moveTo>
                  <a:cubicBezTo>
                    <a:pt x="226" y="0"/>
                    <a:pt x="0" y="226"/>
                    <a:pt x="0" y="510"/>
                  </a:cubicBezTo>
                  <a:lnTo>
                    <a:pt x="0" y="527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7"/>
                  </a:cubicBezTo>
                  <a:lnTo>
                    <a:pt x="16192" y="510"/>
                  </a:lnTo>
                  <a:cubicBezTo>
                    <a:pt x="16192" y="226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1"/>
          <p:cNvGrpSpPr/>
          <p:nvPr/>
        </p:nvGrpSpPr>
        <p:grpSpPr>
          <a:xfrm flipH="1">
            <a:off x="7196050" y="206250"/>
            <a:ext cx="847900" cy="209400"/>
            <a:chOff x="715100" y="4399100"/>
            <a:chExt cx="847900" cy="209400"/>
          </a:xfrm>
        </p:grpSpPr>
        <p:sp>
          <p:nvSpPr>
            <p:cNvPr id="820" name="Google Shape;820;p31"/>
            <p:cNvSpPr/>
            <p:nvPr/>
          </p:nvSpPr>
          <p:spPr>
            <a:xfrm>
              <a:off x="7151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103435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13536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1"/>
          <p:cNvSpPr/>
          <p:nvPr/>
        </p:nvSpPr>
        <p:spPr>
          <a:xfrm>
            <a:off x="436856" y="1707305"/>
            <a:ext cx="1493795" cy="610954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1"/>
          <p:cNvSpPr/>
          <p:nvPr/>
        </p:nvSpPr>
        <p:spPr>
          <a:xfrm>
            <a:off x="-553750" y="4459551"/>
            <a:ext cx="1493795" cy="569193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5" name="Google Shape;825;p31"/>
          <p:cNvGrpSpPr/>
          <p:nvPr/>
        </p:nvGrpSpPr>
        <p:grpSpPr>
          <a:xfrm rot="10800000">
            <a:off x="8634388" y="-962037"/>
            <a:ext cx="332000" cy="2145900"/>
            <a:chOff x="7857075" y="327863"/>
            <a:chExt cx="332000" cy="2145900"/>
          </a:xfrm>
        </p:grpSpPr>
        <p:cxnSp>
          <p:nvCxnSpPr>
            <p:cNvPr id="826" name="Google Shape;826;p31"/>
            <p:cNvCxnSpPr/>
            <p:nvPr/>
          </p:nvCxnSpPr>
          <p:spPr>
            <a:xfrm>
              <a:off x="7857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31"/>
            <p:cNvCxnSpPr/>
            <p:nvPr/>
          </p:nvCxnSpPr>
          <p:spPr>
            <a:xfrm>
              <a:off x="8021150" y="1451238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31"/>
            <p:cNvCxnSpPr/>
            <p:nvPr/>
          </p:nvCxnSpPr>
          <p:spPr>
            <a:xfrm>
              <a:off x="8021150" y="7389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31"/>
            <p:cNvCxnSpPr/>
            <p:nvPr/>
          </p:nvCxnSpPr>
          <p:spPr>
            <a:xfrm>
              <a:off x="8189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30" name="Google Shape;830;p31"/>
          <p:cNvGrpSpPr/>
          <p:nvPr/>
        </p:nvGrpSpPr>
        <p:grpSpPr>
          <a:xfrm rot="10800000">
            <a:off x="3196900" y="4826500"/>
            <a:ext cx="2145900" cy="164075"/>
            <a:chOff x="7042888" y="256838"/>
            <a:chExt cx="2145900" cy="164075"/>
          </a:xfrm>
        </p:grpSpPr>
        <p:cxnSp>
          <p:nvCxnSpPr>
            <p:cNvPr id="831" name="Google Shape;831;p31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31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3" name="Google Shape;833;p31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4068700" y="2124475"/>
            <a:ext cx="3627600" cy="14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4068700" y="1240443"/>
            <a:ext cx="1219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4068700" y="3491500"/>
            <a:ext cx="43602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6931715" y="3962494"/>
            <a:ext cx="2994384" cy="1966891"/>
            <a:chOff x="3117650" y="1315850"/>
            <a:chExt cx="5628541" cy="3697164"/>
          </a:xfrm>
        </p:grpSpPr>
        <p:sp>
          <p:nvSpPr>
            <p:cNvPr id="35" name="Google Shape;35;p3"/>
            <p:cNvSpPr/>
            <p:nvPr/>
          </p:nvSpPr>
          <p:spPr>
            <a:xfrm>
              <a:off x="3117650" y="1315850"/>
              <a:ext cx="5628519" cy="3697164"/>
            </a:xfrm>
            <a:custGeom>
              <a:avLst/>
              <a:gdLst/>
              <a:ahLst/>
              <a:cxnLst/>
              <a:rect l="l" t="t" r="r" b="b"/>
              <a:pathLst>
                <a:path w="60145" h="39507" extrusionOk="0">
                  <a:moveTo>
                    <a:pt x="23263" y="1"/>
                  </a:moveTo>
                  <a:cubicBezTo>
                    <a:pt x="18569" y="1"/>
                    <a:pt x="16933" y="7003"/>
                    <a:pt x="10075" y="8203"/>
                  </a:cubicBezTo>
                  <a:cubicBezTo>
                    <a:pt x="715" y="9836"/>
                    <a:pt x="8104" y="26183"/>
                    <a:pt x="2805" y="28700"/>
                  </a:cubicBezTo>
                  <a:cubicBezTo>
                    <a:pt x="795" y="29653"/>
                    <a:pt x="133" y="31402"/>
                    <a:pt x="89" y="33209"/>
                  </a:cubicBezTo>
                  <a:cubicBezTo>
                    <a:pt x="0" y="36533"/>
                    <a:pt x="1056" y="39494"/>
                    <a:pt x="4314" y="39506"/>
                  </a:cubicBezTo>
                  <a:lnTo>
                    <a:pt x="53975" y="39506"/>
                  </a:lnTo>
                  <a:cubicBezTo>
                    <a:pt x="53985" y="39507"/>
                    <a:pt x="53994" y="39507"/>
                    <a:pt x="54003" y="39507"/>
                  </a:cubicBezTo>
                  <a:cubicBezTo>
                    <a:pt x="55947" y="39507"/>
                    <a:pt x="55165" y="38492"/>
                    <a:pt x="56239" y="36808"/>
                  </a:cubicBezTo>
                  <a:cubicBezTo>
                    <a:pt x="58222" y="33688"/>
                    <a:pt x="60144" y="28624"/>
                    <a:pt x="54295" y="25806"/>
                  </a:cubicBezTo>
                  <a:cubicBezTo>
                    <a:pt x="45427" y="21531"/>
                    <a:pt x="57251" y="13232"/>
                    <a:pt x="50104" y="6694"/>
                  </a:cubicBezTo>
                  <a:cubicBezTo>
                    <a:pt x="48493" y="5218"/>
                    <a:pt x="47144" y="4715"/>
                    <a:pt x="45895" y="4715"/>
                  </a:cubicBezTo>
                  <a:cubicBezTo>
                    <a:pt x="44566" y="4715"/>
                    <a:pt x="43349" y="5285"/>
                    <a:pt x="42049" y="5855"/>
                  </a:cubicBezTo>
                  <a:cubicBezTo>
                    <a:pt x="40751" y="6427"/>
                    <a:pt x="39370" y="6999"/>
                    <a:pt x="37708" y="6999"/>
                  </a:cubicBezTo>
                  <a:cubicBezTo>
                    <a:pt x="35683" y="6999"/>
                    <a:pt x="33243" y="6151"/>
                    <a:pt x="30030" y="3423"/>
                  </a:cubicBezTo>
                  <a:cubicBezTo>
                    <a:pt x="27098" y="934"/>
                    <a:pt x="24977" y="1"/>
                    <a:pt x="23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333985" y="1317628"/>
              <a:ext cx="3412205" cy="3695386"/>
            </a:xfrm>
            <a:custGeom>
              <a:avLst/>
              <a:gdLst/>
              <a:ahLst/>
              <a:cxnLst/>
              <a:rect l="l" t="t" r="r" b="b"/>
              <a:pathLst>
                <a:path w="36462" h="39488" extrusionOk="0">
                  <a:moveTo>
                    <a:pt x="0" y="0"/>
                  </a:moveTo>
                  <a:lnTo>
                    <a:pt x="0" y="0"/>
                  </a:lnTo>
                  <a:cubicBezTo>
                    <a:pt x="551" y="386"/>
                    <a:pt x="1074" y="896"/>
                    <a:pt x="1545" y="1571"/>
                  </a:cubicBezTo>
                  <a:cubicBezTo>
                    <a:pt x="5224" y="6830"/>
                    <a:pt x="7545" y="10780"/>
                    <a:pt x="14438" y="10780"/>
                  </a:cubicBezTo>
                  <a:cubicBezTo>
                    <a:pt x="15007" y="10780"/>
                    <a:pt x="15605" y="10753"/>
                    <a:pt x="16240" y="10696"/>
                  </a:cubicBezTo>
                  <a:cubicBezTo>
                    <a:pt x="16435" y="10679"/>
                    <a:pt x="16622" y="10669"/>
                    <a:pt x="16799" y="10669"/>
                  </a:cubicBezTo>
                  <a:cubicBezTo>
                    <a:pt x="23998" y="10669"/>
                    <a:pt x="12676" y="24832"/>
                    <a:pt x="19072" y="26510"/>
                  </a:cubicBezTo>
                  <a:cubicBezTo>
                    <a:pt x="23399" y="27642"/>
                    <a:pt x="22818" y="34454"/>
                    <a:pt x="19680" y="39444"/>
                  </a:cubicBezTo>
                  <a:lnTo>
                    <a:pt x="30292" y="39487"/>
                  </a:lnTo>
                  <a:lnTo>
                    <a:pt x="30319" y="39487"/>
                  </a:lnTo>
                  <a:cubicBezTo>
                    <a:pt x="32263" y="39487"/>
                    <a:pt x="31485" y="38476"/>
                    <a:pt x="32551" y="36794"/>
                  </a:cubicBezTo>
                  <a:lnTo>
                    <a:pt x="32556" y="36789"/>
                  </a:lnTo>
                  <a:cubicBezTo>
                    <a:pt x="34539" y="33669"/>
                    <a:pt x="36461" y="28605"/>
                    <a:pt x="30612" y="25787"/>
                  </a:cubicBezTo>
                  <a:cubicBezTo>
                    <a:pt x="27939" y="24500"/>
                    <a:pt x="27145" y="22844"/>
                    <a:pt x="27145" y="20985"/>
                  </a:cubicBezTo>
                  <a:cubicBezTo>
                    <a:pt x="27145" y="18263"/>
                    <a:pt x="28845" y="15094"/>
                    <a:pt x="28845" y="11984"/>
                  </a:cubicBezTo>
                  <a:cubicBezTo>
                    <a:pt x="28845" y="10163"/>
                    <a:pt x="28263" y="8357"/>
                    <a:pt x="26421" y="6675"/>
                  </a:cubicBezTo>
                  <a:cubicBezTo>
                    <a:pt x="26409" y="6662"/>
                    <a:pt x="26399" y="6648"/>
                    <a:pt x="26386" y="6640"/>
                  </a:cubicBezTo>
                  <a:cubicBezTo>
                    <a:pt x="24789" y="5193"/>
                    <a:pt x="23453" y="4696"/>
                    <a:pt x="22214" y="4696"/>
                  </a:cubicBezTo>
                  <a:cubicBezTo>
                    <a:pt x="20905" y="4696"/>
                    <a:pt x="19702" y="5251"/>
                    <a:pt x="18428" y="5810"/>
                  </a:cubicBezTo>
                  <a:cubicBezTo>
                    <a:pt x="18424" y="5814"/>
                    <a:pt x="18420" y="5814"/>
                    <a:pt x="18415" y="5818"/>
                  </a:cubicBezTo>
                  <a:lnTo>
                    <a:pt x="18410" y="5818"/>
                  </a:lnTo>
                  <a:cubicBezTo>
                    <a:pt x="18406" y="5818"/>
                    <a:pt x="18406" y="5823"/>
                    <a:pt x="18406" y="5823"/>
                  </a:cubicBezTo>
                  <a:cubicBezTo>
                    <a:pt x="18397" y="5823"/>
                    <a:pt x="18393" y="5827"/>
                    <a:pt x="18383" y="5832"/>
                  </a:cubicBezTo>
                  <a:cubicBezTo>
                    <a:pt x="18379" y="5832"/>
                    <a:pt x="18375" y="5836"/>
                    <a:pt x="18366" y="5836"/>
                  </a:cubicBezTo>
                  <a:cubicBezTo>
                    <a:pt x="18362" y="5841"/>
                    <a:pt x="18357" y="5845"/>
                    <a:pt x="18348" y="5845"/>
                  </a:cubicBezTo>
                  <a:cubicBezTo>
                    <a:pt x="18344" y="5849"/>
                    <a:pt x="18335" y="5849"/>
                    <a:pt x="18330" y="5853"/>
                  </a:cubicBezTo>
                  <a:cubicBezTo>
                    <a:pt x="18326" y="5859"/>
                    <a:pt x="18317" y="5859"/>
                    <a:pt x="18313" y="5863"/>
                  </a:cubicBezTo>
                  <a:cubicBezTo>
                    <a:pt x="18291" y="5872"/>
                    <a:pt x="18264" y="5885"/>
                    <a:pt x="18237" y="5894"/>
                  </a:cubicBezTo>
                  <a:cubicBezTo>
                    <a:pt x="18233" y="5898"/>
                    <a:pt x="18224" y="5898"/>
                    <a:pt x="18219" y="5902"/>
                  </a:cubicBezTo>
                  <a:cubicBezTo>
                    <a:pt x="16982" y="6445"/>
                    <a:pt x="15659" y="6963"/>
                    <a:pt x="14092" y="6977"/>
                  </a:cubicBezTo>
                  <a:cubicBezTo>
                    <a:pt x="14069" y="6982"/>
                    <a:pt x="14048" y="6982"/>
                    <a:pt x="14026" y="6982"/>
                  </a:cubicBezTo>
                  <a:lnTo>
                    <a:pt x="13985" y="6982"/>
                  </a:lnTo>
                  <a:cubicBezTo>
                    <a:pt x="11971" y="6968"/>
                    <a:pt x="9548" y="6116"/>
                    <a:pt x="6356" y="3413"/>
                  </a:cubicBezTo>
                  <a:lnTo>
                    <a:pt x="6347" y="3404"/>
                  </a:lnTo>
                  <a:cubicBezTo>
                    <a:pt x="6342" y="3399"/>
                    <a:pt x="6338" y="3399"/>
                    <a:pt x="6338" y="3395"/>
                  </a:cubicBezTo>
                  <a:cubicBezTo>
                    <a:pt x="6334" y="3395"/>
                    <a:pt x="6330" y="3391"/>
                    <a:pt x="6330" y="3391"/>
                  </a:cubicBezTo>
                  <a:cubicBezTo>
                    <a:pt x="6325" y="3386"/>
                    <a:pt x="6320" y="3386"/>
                    <a:pt x="6320" y="3382"/>
                  </a:cubicBezTo>
                  <a:cubicBezTo>
                    <a:pt x="6316" y="3377"/>
                    <a:pt x="6316" y="3377"/>
                    <a:pt x="6311" y="3377"/>
                  </a:cubicBezTo>
                  <a:lnTo>
                    <a:pt x="6311" y="3373"/>
                  </a:lnTo>
                  <a:cubicBezTo>
                    <a:pt x="6307" y="3373"/>
                    <a:pt x="6307" y="3368"/>
                    <a:pt x="6303" y="3368"/>
                  </a:cubicBezTo>
                  <a:cubicBezTo>
                    <a:pt x="6299" y="3364"/>
                    <a:pt x="6299" y="3364"/>
                    <a:pt x="6293" y="3360"/>
                  </a:cubicBezTo>
                  <a:cubicBezTo>
                    <a:pt x="6289" y="3356"/>
                    <a:pt x="6285" y="3350"/>
                    <a:pt x="6276" y="3346"/>
                  </a:cubicBezTo>
                  <a:cubicBezTo>
                    <a:pt x="6254" y="3329"/>
                    <a:pt x="6232" y="3307"/>
                    <a:pt x="6209" y="3288"/>
                  </a:cubicBezTo>
                  <a:cubicBezTo>
                    <a:pt x="6205" y="3284"/>
                    <a:pt x="6205" y="3284"/>
                    <a:pt x="6201" y="3280"/>
                  </a:cubicBezTo>
                  <a:cubicBezTo>
                    <a:pt x="6170" y="3253"/>
                    <a:pt x="6139" y="3231"/>
                    <a:pt x="6107" y="3204"/>
                  </a:cubicBezTo>
                  <a:cubicBezTo>
                    <a:pt x="6094" y="3196"/>
                    <a:pt x="6086" y="3186"/>
                    <a:pt x="6072" y="3178"/>
                  </a:cubicBezTo>
                  <a:lnTo>
                    <a:pt x="6072" y="3173"/>
                  </a:lnTo>
                  <a:cubicBezTo>
                    <a:pt x="6063" y="3164"/>
                    <a:pt x="6049" y="3155"/>
                    <a:pt x="6041" y="3147"/>
                  </a:cubicBezTo>
                  <a:cubicBezTo>
                    <a:pt x="6032" y="3143"/>
                    <a:pt x="6027" y="3137"/>
                    <a:pt x="6023" y="3133"/>
                  </a:cubicBezTo>
                  <a:lnTo>
                    <a:pt x="6018" y="3133"/>
                  </a:lnTo>
                  <a:cubicBezTo>
                    <a:pt x="6018" y="3129"/>
                    <a:pt x="6018" y="3129"/>
                    <a:pt x="6014" y="3129"/>
                  </a:cubicBezTo>
                  <a:cubicBezTo>
                    <a:pt x="6014" y="3124"/>
                    <a:pt x="6014" y="3124"/>
                    <a:pt x="6010" y="3124"/>
                  </a:cubicBezTo>
                  <a:lnTo>
                    <a:pt x="6010" y="3120"/>
                  </a:lnTo>
                  <a:cubicBezTo>
                    <a:pt x="6006" y="3120"/>
                    <a:pt x="6006" y="3120"/>
                    <a:pt x="6000" y="3116"/>
                  </a:cubicBezTo>
                  <a:lnTo>
                    <a:pt x="5996" y="3111"/>
                  </a:lnTo>
                  <a:cubicBezTo>
                    <a:pt x="5992" y="3111"/>
                    <a:pt x="5992" y="3111"/>
                    <a:pt x="5992" y="3106"/>
                  </a:cubicBezTo>
                  <a:cubicBezTo>
                    <a:pt x="5992" y="3106"/>
                    <a:pt x="5988" y="3106"/>
                    <a:pt x="5988" y="3102"/>
                  </a:cubicBezTo>
                  <a:lnTo>
                    <a:pt x="5983" y="3102"/>
                  </a:lnTo>
                  <a:lnTo>
                    <a:pt x="5979" y="3098"/>
                  </a:lnTo>
                  <a:cubicBezTo>
                    <a:pt x="5974" y="3094"/>
                    <a:pt x="5974" y="3094"/>
                    <a:pt x="5969" y="3089"/>
                  </a:cubicBezTo>
                  <a:cubicBezTo>
                    <a:pt x="3458" y="1025"/>
                    <a:pt x="1558" y="13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3"/>
          <p:cNvSpPr/>
          <p:nvPr/>
        </p:nvSpPr>
        <p:spPr>
          <a:xfrm flipH="1">
            <a:off x="-451650" y="-648025"/>
            <a:ext cx="2145889" cy="2069613"/>
          </a:xfrm>
          <a:custGeom>
            <a:avLst/>
            <a:gdLst/>
            <a:ahLst/>
            <a:cxnLst/>
            <a:rect l="l" t="t" r="r" b="b"/>
            <a:pathLst>
              <a:path w="32269" h="31122" extrusionOk="0">
                <a:moveTo>
                  <a:pt x="26365" y="1"/>
                </a:moveTo>
                <a:cubicBezTo>
                  <a:pt x="24936" y="1"/>
                  <a:pt x="23533" y="524"/>
                  <a:pt x="22530" y="2090"/>
                </a:cubicBezTo>
                <a:cubicBezTo>
                  <a:pt x="21612" y="3524"/>
                  <a:pt x="20436" y="3946"/>
                  <a:pt x="19113" y="3946"/>
                </a:cubicBezTo>
                <a:cubicBezTo>
                  <a:pt x="18146" y="3946"/>
                  <a:pt x="17097" y="3719"/>
                  <a:pt x="16019" y="3493"/>
                </a:cubicBezTo>
                <a:cubicBezTo>
                  <a:pt x="14936" y="3266"/>
                  <a:pt x="13822" y="3036"/>
                  <a:pt x="12713" y="3036"/>
                </a:cubicBezTo>
                <a:cubicBezTo>
                  <a:pt x="11421" y="3036"/>
                  <a:pt x="10138" y="3346"/>
                  <a:pt x="8940" y="4336"/>
                </a:cubicBezTo>
                <a:cubicBezTo>
                  <a:pt x="4293" y="8162"/>
                  <a:pt x="13232" y="9215"/>
                  <a:pt x="6615" y="15086"/>
                </a:cubicBezTo>
                <a:cubicBezTo>
                  <a:pt x="1" y="20959"/>
                  <a:pt x="8852" y="20758"/>
                  <a:pt x="10014" y="25773"/>
                </a:cubicBezTo>
                <a:cubicBezTo>
                  <a:pt x="10587" y="28241"/>
                  <a:pt x="13698" y="28534"/>
                  <a:pt x="16921" y="28534"/>
                </a:cubicBezTo>
                <a:cubicBezTo>
                  <a:pt x="17421" y="28534"/>
                  <a:pt x="17923" y="28530"/>
                  <a:pt x="18416" y="28522"/>
                </a:cubicBezTo>
                <a:cubicBezTo>
                  <a:pt x="18913" y="28512"/>
                  <a:pt x="19401" y="28508"/>
                  <a:pt x="19877" y="28508"/>
                </a:cubicBezTo>
                <a:cubicBezTo>
                  <a:pt x="22077" y="28508"/>
                  <a:pt x="23951" y="28659"/>
                  <a:pt x="24585" y="29667"/>
                </a:cubicBezTo>
                <a:cubicBezTo>
                  <a:pt x="25264" y="30740"/>
                  <a:pt x="26507" y="31095"/>
                  <a:pt x="27794" y="31122"/>
                </a:cubicBezTo>
                <a:lnTo>
                  <a:pt x="27905" y="31122"/>
                </a:lnTo>
                <a:cubicBezTo>
                  <a:pt x="30218" y="31122"/>
                  <a:pt x="32100" y="29724"/>
                  <a:pt x="32108" y="28010"/>
                </a:cubicBezTo>
                <a:lnTo>
                  <a:pt x="32264" y="3680"/>
                </a:lnTo>
                <a:cubicBezTo>
                  <a:pt x="32268" y="2619"/>
                  <a:pt x="31553" y="1629"/>
                  <a:pt x="30351" y="1052"/>
                </a:cubicBezTo>
                <a:cubicBezTo>
                  <a:pt x="29241" y="519"/>
                  <a:pt x="27790" y="1"/>
                  <a:pt x="2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-1526485" y="4095844"/>
            <a:ext cx="2994384" cy="1966891"/>
            <a:chOff x="3117650" y="1315850"/>
            <a:chExt cx="5628541" cy="3697164"/>
          </a:xfrm>
        </p:grpSpPr>
        <p:sp>
          <p:nvSpPr>
            <p:cNvPr id="39" name="Google Shape;39;p3"/>
            <p:cNvSpPr/>
            <p:nvPr/>
          </p:nvSpPr>
          <p:spPr>
            <a:xfrm>
              <a:off x="3117650" y="1315850"/>
              <a:ext cx="5628519" cy="3697164"/>
            </a:xfrm>
            <a:custGeom>
              <a:avLst/>
              <a:gdLst/>
              <a:ahLst/>
              <a:cxnLst/>
              <a:rect l="l" t="t" r="r" b="b"/>
              <a:pathLst>
                <a:path w="60145" h="39507" extrusionOk="0">
                  <a:moveTo>
                    <a:pt x="23263" y="1"/>
                  </a:moveTo>
                  <a:cubicBezTo>
                    <a:pt x="18569" y="1"/>
                    <a:pt x="16933" y="7003"/>
                    <a:pt x="10075" y="8203"/>
                  </a:cubicBezTo>
                  <a:cubicBezTo>
                    <a:pt x="715" y="9836"/>
                    <a:pt x="8104" y="26183"/>
                    <a:pt x="2805" y="28700"/>
                  </a:cubicBezTo>
                  <a:cubicBezTo>
                    <a:pt x="795" y="29653"/>
                    <a:pt x="133" y="31402"/>
                    <a:pt x="89" y="33209"/>
                  </a:cubicBezTo>
                  <a:cubicBezTo>
                    <a:pt x="0" y="36533"/>
                    <a:pt x="1056" y="39494"/>
                    <a:pt x="4314" y="39506"/>
                  </a:cubicBezTo>
                  <a:lnTo>
                    <a:pt x="53975" y="39506"/>
                  </a:lnTo>
                  <a:cubicBezTo>
                    <a:pt x="53985" y="39507"/>
                    <a:pt x="53994" y="39507"/>
                    <a:pt x="54003" y="39507"/>
                  </a:cubicBezTo>
                  <a:cubicBezTo>
                    <a:pt x="55947" y="39507"/>
                    <a:pt x="55165" y="38492"/>
                    <a:pt x="56239" y="36808"/>
                  </a:cubicBezTo>
                  <a:cubicBezTo>
                    <a:pt x="58222" y="33688"/>
                    <a:pt x="60144" y="28624"/>
                    <a:pt x="54295" y="25806"/>
                  </a:cubicBezTo>
                  <a:cubicBezTo>
                    <a:pt x="45427" y="21531"/>
                    <a:pt x="57251" y="13232"/>
                    <a:pt x="50104" y="6694"/>
                  </a:cubicBezTo>
                  <a:cubicBezTo>
                    <a:pt x="48493" y="5218"/>
                    <a:pt x="47144" y="4715"/>
                    <a:pt x="45895" y="4715"/>
                  </a:cubicBezTo>
                  <a:cubicBezTo>
                    <a:pt x="44566" y="4715"/>
                    <a:pt x="43349" y="5285"/>
                    <a:pt x="42049" y="5855"/>
                  </a:cubicBezTo>
                  <a:cubicBezTo>
                    <a:pt x="40751" y="6427"/>
                    <a:pt x="39370" y="6999"/>
                    <a:pt x="37708" y="6999"/>
                  </a:cubicBezTo>
                  <a:cubicBezTo>
                    <a:pt x="35683" y="6999"/>
                    <a:pt x="33243" y="6151"/>
                    <a:pt x="30030" y="3423"/>
                  </a:cubicBezTo>
                  <a:cubicBezTo>
                    <a:pt x="27098" y="934"/>
                    <a:pt x="24977" y="1"/>
                    <a:pt x="23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333985" y="1317628"/>
              <a:ext cx="3412205" cy="3695386"/>
            </a:xfrm>
            <a:custGeom>
              <a:avLst/>
              <a:gdLst/>
              <a:ahLst/>
              <a:cxnLst/>
              <a:rect l="l" t="t" r="r" b="b"/>
              <a:pathLst>
                <a:path w="36462" h="39488" extrusionOk="0">
                  <a:moveTo>
                    <a:pt x="0" y="0"/>
                  </a:moveTo>
                  <a:lnTo>
                    <a:pt x="0" y="0"/>
                  </a:lnTo>
                  <a:cubicBezTo>
                    <a:pt x="551" y="386"/>
                    <a:pt x="1074" y="896"/>
                    <a:pt x="1545" y="1571"/>
                  </a:cubicBezTo>
                  <a:cubicBezTo>
                    <a:pt x="5224" y="6830"/>
                    <a:pt x="7545" y="10780"/>
                    <a:pt x="14438" y="10780"/>
                  </a:cubicBezTo>
                  <a:cubicBezTo>
                    <a:pt x="15007" y="10780"/>
                    <a:pt x="15605" y="10753"/>
                    <a:pt x="16240" y="10696"/>
                  </a:cubicBezTo>
                  <a:cubicBezTo>
                    <a:pt x="16435" y="10679"/>
                    <a:pt x="16622" y="10669"/>
                    <a:pt x="16799" y="10669"/>
                  </a:cubicBezTo>
                  <a:cubicBezTo>
                    <a:pt x="23998" y="10669"/>
                    <a:pt x="12676" y="24832"/>
                    <a:pt x="19072" y="26510"/>
                  </a:cubicBezTo>
                  <a:cubicBezTo>
                    <a:pt x="23399" y="27642"/>
                    <a:pt x="22818" y="34454"/>
                    <a:pt x="19680" y="39444"/>
                  </a:cubicBezTo>
                  <a:lnTo>
                    <a:pt x="30292" y="39487"/>
                  </a:lnTo>
                  <a:lnTo>
                    <a:pt x="30319" y="39487"/>
                  </a:lnTo>
                  <a:cubicBezTo>
                    <a:pt x="32263" y="39487"/>
                    <a:pt x="31485" y="38476"/>
                    <a:pt x="32551" y="36794"/>
                  </a:cubicBezTo>
                  <a:lnTo>
                    <a:pt x="32556" y="36789"/>
                  </a:lnTo>
                  <a:cubicBezTo>
                    <a:pt x="34539" y="33669"/>
                    <a:pt x="36461" y="28605"/>
                    <a:pt x="30612" y="25787"/>
                  </a:cubicBezTo>
                  <a:cubicBezTo>
                    <a:pt x="27939" y="24500"/>
                    <a:pt x="27145" y="22844"/>
                    <a:pt x="27145" y="20985"/>
                  </a:cubicBezTo>
                  <a:cubicBezTo>
                    <a:pt x="27145" y="18263"/>
                    <a:pt x="28845" y="15094"/>
                    <a:pt x="28845" y="11984"/>
                  </a:cubicBezTo>
                  <a:cubicBezTo>
                    <a:pt x="28845" y="10163"/>
                    <a:pt x="28263" y="8357"/>
                    <a:pt x="26421" y="6675"/>
                  </a:cubicBezTo>
                  <a:cubicBezTo>
                    <a:pt x="26409" y="6662"/>
                    <a:pt x="26399" y="6648"/>
                    <a:pt x="26386" y="6640"/>
                  </a:cubicBezTo>
                  <a:cubicBezTo>
                    <a:pt x="24789" y="5193"/>
                    <a:pt x="23453" y="4696"/>
                    <a:pt x="22214" y="4696"/>
                  </a:cubicBezTo>
                  <a:cubicBezTo>
                    <a:pt x="20905" y="4696"/>
                    <a:pt x="19702" y="5251"/>
                    <a:pt x="18428" y="5810"/>
                  </a:cubicBezTo>
                  <a:cubicBezTo>
                    <a:pt x="18424" y="5814"/>
                    <a:pt x="18420" y="5814"/>
                    <a:pt x="18415" y="5818"/>
                  </a:cubicBezTo>
                  <a:lnTo>
                    <a:pt x="18410" y="5818"/>
                  </a:lnTo>
                  <a:cubicBezTo>
                    <a:pt x="18406" y="5818"/>
                    <a:pt x="18406" y="5823"/>
                    <a:pt x="18406" y="5823"/>
                  </a:cubicBezTo>
                  <a:cubicBezTo>
                    <a:pt x="18397" y="5823"/>
                    <a:pt x="18393" y="5827"/>
                    <a:pt x="18383" y="5832"/>
                  </a:cubicBezTo>
                  <a:cubicBezTo>
                    <a:pt x="18379" y="5832"/>
                    <a:pt x="18375" y="5836"/>
                    <a:pt x="18366" y="5836"/>
                  </a:cubicBezTo>
                  <a:cubicBezTo>
                    <a:pt x="18362" y="5841"/>
                    <a:pt x="18357" y="5845"/>
                    <a:pt x="18348" y="5845"/>
                  </a:cubicBezTo>
                  <a:cubicBezTo>
                    <a:pt x="18344" y="5849"/>
                    <a:pt x="18335" y="5849"/>
                    <a:pt x="18330" y="5853"/>
                  </a:cubicBezTo>
                  <a:cubicBezTo>
                    <a:pt x="18326" y="5859"/>
                    <a:pt x="18317" y="5859"/>
                    <a:pt x="18313" y="5863"/>
                  </a:cubicBezTo>
                  <a:cubicBezTo>
                    <a:pt x="18291" y="5872"/>
                    <a:pt x="18264" y="5885"/>
                    <a:pt x="18237" y="5894"/>
                  </a:cubicBezTo>
                  <a:cubicBezTo>
                    <a:pt x="18233" y="5898"/>
                    <a:pt x="18224" y="5898"/>
                    <a:pt x="18219" y="5902"/>
                  </a:cubicBezTo>
                  <a:cubicBezTo>
                    <a:pt x="16982" y="6445"/>
                    <a:pt x="15659" y="6963"/>
                    <a:pt x="14092" y="6977"/>
                  </a:cubicBezTo>
                  <a:cubicBezTo>
                    <a:pt x="14069" y="6982"/>
                    <a:pt x="14048" y="6982"/>
                    <a:pt x="14026" y="6982"/>
                  </a:cubicBezTo>
                  <a:lnTo>
                    <a:pt x="13985" y="6982"/>
                  </a:lnTo>
                  <a:cubicBezTo>
                    <a:pt x="11971" y="6968"/>
                    <a:pt x="9548" y="6116"/>
                    <a:pt x="6356" y="3413"/>
                  </a:cubicBezTo>
                  <a:lnTo>
                    <a:pt x="6347" y="3404"/>
                  </a:lnTo>
                  <a:cubicBezTo>
                    <a:pt x="6342" y="3399"/>
                    <a:pt x="6338" y="3399"/>
                    <a:pt x="6338" y="3395"/>
                  </a:cubicBezTo>
                  <a:cubicBezTo>
                    <a:pt x="6334" y="3395"/>
                    <a:pt x="6330" y="3391"/>
                    <a:pt x="6330" y="3391"/>
                  </a:cubicBezTo>
                  <a:cubicBezTo>
                    <a:pt x="6325" y="3386"/>
                    <a:pt x="6320" y="3386"/>
                    <a:pt x="6320" y="3382"/>
                  </a:cubicBezTo>
                  <a:cubicBezTo>
                    <a:pt x="6316" y="3377"/>
                    <a:pt x="6316" y="3377"/>
                    <a:pt x="6311" y="3377"/>
                  </a:cubicBezTo>
                  <a:lnTo>
                    <a:pt x="6311" y="3373"/>
                  </a:lnTo>
                  <a:cubicBezTo>
                    <a:pt x="6307" y="3373"/>
                    <a:pt x="6307" y="3368"/>
                    <a:pt x="6303" y="3368"/>
                  </a:cubicBezTo>
                  <a:cubicBezTo>
                    <a:pt x="6299" y="3364"/>
                    <a:pt x="6299" y="3364"/>
                    <a:pt x="6293" y="3360"/>
                  </a:cubicBezTo>
                  <a:cubicBezTo>
                    <a:pt x="6289" y="3356"/>
                    <a:pt x="6285" y="3350"/>
                    <a:pt x="6276" y="3346"/>
                  </a:cubicBezTo>
                  <a:cubicBezTo>
                    <a:pt x="6254" y="3329"/>
                    <a:pt x="6232" y="3307"/>
                    <a:pt x="6209" y="3288"/>
                  </a:cubicBezTo>
                  <a:cubicBezTo>
                    <a:pt x="6205" y="3284"/>
                    <a:pt x="6205" y="3284"/>
                    <a:pt x="6201" y="3280"/>
                  </a:cubicBezTo>
                  <a:cubicBezTo>
                    <a:pt x="6170" y="3253"/>
                    <a:pt x="6139" y="3231"/>
                    <a:pt x="6107" y="3204"/>
                  </a:cubicBezTo>
                  <a:cubicBezTo>
                    <a:pt x="6094" y="3196"/>
                    <a:pt x="6086" y="3186"/>
                    <a:pt x="6072" y="3178"/>
                  </a:cubicBezTo>
                  <a:lnTo>
                    <a:pt x="6072" y="3173"/>
                  </a:lnTo>
                  <a:cubicBezTo>
                    <a:pt x="6063" y="3164"/>
                    <a:pt x="6049" y="3155"/>
                    <a:pt x="6041" y="3147"/>
                  </a:cubicBezTo>
                  <a:cubicBezTo>
                    <a:pt x="6032" y="3143"/>
                    <a:pt x="6027" y="3137"/>
                    <a:pt x="6023" y="3133"/>
                  </a:cubicBezTo>
                  <a:lnTo>
                    <a:pt x="6018" y="3133"/>
                  </a:lnTo>
                  <a:cubicBezTo>
                    <a:pt x="6018" y="3129"/>
                    <a:pt x="6018" y="3129"/>
                    <a:pt x="6014" y="3129"/>
                  </a:cubicBezTo>
                  <a:cubicBezTo>
                    <a:pt x="6014" y="3124"/>
                    <a:pt x="6014" y="3124"/>
                    <a:pt x="6010" y="3124"/>
                  </a:cubicBezTo>
                  <a:lnTo>
                    <a:pt x="6010" y="3120"/>
                  </a:lnTo>
                  <a:cubicBezTo>
                    <a:pt x="6006" y="3120"/>
                    <a:pt x="6006" y="3120"/>
                    <a:pt x="6000" y="3116"/>
                  </a:cubicBezTo>
                  <a:lnTo>
                    <a:pt x="5996" y="3111"/>
                  </a:lnTo>
                  <a:cubicBezTo>
                    <a:pt x="5992" y="3111"/>
                    <a:pt x="5992" y="3111"/>
                    <a:pt x="5992" y="3106"/>
                  </a:cubicBezTo>
                  <a:cubicBezTo>
                    <a:pt x="5992" y="3106"/>
                    <a:pt x="5988" y="3106"/>
                    <a:pt x="5988" y="3102"/>
                  </a:cubicBezTo>
                  <a:lnTo>
                    <a:pt x="5983" y="3102"/>
                  </a:lnTo>
                  <a:lnTo>
                    <a:pt x="5979" y="3098"/>
                  </a:lnTo>
                  <a:cubicBezTo>
                    <a:pt x="5974" y="3094"/>
                    <a:pt x="5974" y="3094"/>
                    <a:pt x="5969" y="3089"/>
                  </a:cubicBezTo>
                  <a:cubicBezTo>
                    <a:pt x="3458" y="1025"/>
                    <a:pt x="1558" y="13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3"/>
          <p:cNvGrpSpPr/>
          <p:nvPr/>
        </p:nvGrpSpPr>
        <p:grpSpPr>
          <a:xfrm rot="-5400000">
            <a:off x="7905050" y="-609612"/>
            <a:ext cx="332000" cy="2145900"/>
            <a:chOff x="7857075" y="327863"/>
            <a:chExt cx="332000" cy="2145900"/>
          </a:xfrm>
        </p:grpSpPr>
        <p:cxnSp>
          <p:nvCxnSpPr>
            <p:cNvPr id="42" name="Google Shape;42;p3"/>
            <p:cNvCxnSpPr/>
            <p:nvPr/>
          </p:nvCxnSpPr>
          <p:spPr>
            <a:xfrm>
              <a:off x="7857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3"/>
            <p:cNvCxnSpPr/>
            <p:nvPr/>
          </p:nvCxnSpPr>
          <p:spPr>
            <a:xfrm>
              <a:off x="8021150" y="1451238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3"/>
            <p:cNvCxnSpPr/>
            <p:nvPr/>
          </p:nvCxnSpPr>
          <p:spPr>
            <a:xfrm>
              <a:off x="8021150" y="7389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3"/>
            <p:cNvCxnSpPr/>
            <p:nvPr/>
          </p:nvCxnSpPr>
          <p:spPr>
            <a:xfrm>
              <a:off x="8189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" name="Google Shape;46;p3"/>
          <p:cNvGrpSpPr/>
          <p:nvPr/>
        </p:nvGrpSpPr>
        <p:grpSpPr>
          <a:xfrm>
            <a:off x="7900788" y="4323888"/>
            <a:ext cx="1159347" cy="569221"/>
            <a:chOff x="7793738" y="250388"/>
            <a:chExt cx="1159347" cy="569221"/>
          </a:xfrm>
        </p:grpSpPr>
        <p:sp>
          <p:nvSpPr>
            <p:cNvPr id="47" name="Google Shape;47;p3"/>
            <p:cNvSpPr/>
            <p:nvPr/>
          </p:nvSpPr>
          <p:spPr>
            <a:xfrm>
              <a:off x="7793738" y="250388"/>
              <a:ext cx="1159347" cy="224108"/>
            </a:xfrm>
            <a:custGeom>
              <a:avLst/>
              <a:gdLst/>
              <a:ahLst/>
              <a:cxnLst/>
              <a:rect l="l" t="t" r="r" b="b"/>
              <a:pathLst>
                <a:path w="16192" h="3130" extrusionOk="0">
                  <a:moveTo>
                    <a:pt x="511" y="0"/>
                  </a:moveTo>
                  <a:cubicBezTo>
                    <a:pt x="226" y="0"/>
                    <a:pt x="0" y="227"/>
                    <a:pt x="0" y="510"/>
                  </a:cubicBezTo>
                  <a:lnTo>
                    <a:pt x="0" y="2618"/>
                  </a:lnTo>
                  <a:cubicBezTo>
                    <a:pt x="0" y="2903"/>
                    <a:pt x="226" y="3130"/>
                    <a:pt x="511" y="3130"/>
                  </a:cubicBezTo>
                  <a:lnTo>
                    <a:pt x="15681" y="3130"/>
                  </a:lnTo>
                  <a:cubicBezTo>
                    <a:pt x="15960" y="3130"/>
                    <a:pt x="16192" y="2903"/>
                    <a:pt x="16192" y="2618"/>
                  </a:cubicBezTo>
                  <a:lnTo>
                    <a:pt x="16192" y="510"/>
                  </a:lnTo>
                  <a:cubicBezTo>
                    <a:pt x="16192" y="227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7793738" y="573877"/>
              <a:ext cx="1159347" cy="74464"/>
            </a:xfrm>
            <a:custGeom>
              <a:avLst/>
              <a:gdLst/>
              <a:ahLst/>
              <a:cxnLst/>
              <a:rect l="l" t="t" r="r" b="b"/>
              <a:pathLst>
                <a:path w="16192" h="1040" extrusionOk="0"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529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9"/>
                  </a:cubicBezTo>
                  <a:lnTo>
                    <a:pt x="16192" y="511"/>
                  </a:lnTo>
                  <a:cubicBezTo>
                    <a:pt x="16192" y="226"/>
                    <a:pt x="15960" y="1"/>
                    <a:pt x="15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793738" y="745216"/>
              <a:ext cx="1159347" cy="74392"/>
            </a:xfrm>
            <a:custGeom>
              <a:avLst/>
              <a:gdLst/>
              <a:ahLst/>
              <a:cxnLst/>
              <a:rect l="l" t="t" r="r" b="b"/>
              <a:pathLst>
                <a:path w="16192" h="1039" extrusionOk="0">
                  <a:moveTo>
                    <a:pt x="511" y="0"/>
                  </a:moveTo>
                  <a:cubicBezTo>
                    <a:pt x="226" y="0"/>
                    <a:pt x="0" y="226"/>
                    <a:pt x="0" y="510"/>
                  </a:cubicBezTo>
                  <a:lnTo>
                    <a:pt x="0" y="527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7"/>
                  </a:cubicBezTo>
                  <a:lnTo>
                    <a:pt x="16192" y="510"/>
                  </a:lnTo>
                  <a:cubicBezTo>
                    <a:pt x="16192" y="226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3"/>
          <p:cNvGrpSpPr/>
          <p:nvPr/>
        </p:nvGrpSpPr>
        <p:grpSpPr>
          <a:xfrm>
            <a:off x="387025" y="4788400"/>
            <a:ext cx="2145900" cy="164075"/>
            <a:chOff x="7042888" y="256838"/>
            <a:chExt cx="2145900" cy="164075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" name="Google Shape;54;p3"/>
          <p:cNvGrpSpPr/>
          <p:nvPr/>
        </p:nvGrpSpPr>
        <p:grpSpPr>
          <a:xfrm>
            <a:off x="6009675" y="4777950"/>
            <a:ext cx="847900" cy="209400"/>
            <a:chOff x="715100" y="4399100"/>
            <a:chExt cx="847900" cy="209400"/>
          </a:xfrm>
        </p:grpSpPr>
        <p:sp>
          <p:nvSpPr>
            <p:cNvPr id="55" name="Google Shape;55;p3"/>
            <p:cNvSpPr/>
            <p:nvPr/>
          </p:nvSpPr>
          <p:spPr>
            <a:xfrm>
              <a:off x="7151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03435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3536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3"/>
          <p:cNvSpPr/>
          <p:nvPr/>
        </p:nvSpPr>
        <p:spPr>
          <a:xfrm>
            <a:off x="485406" y="157880"/>
            <a:ext cx="1493795" cy="610954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1"/>
          </p:nvPr>
        </p:nvSpPr>
        <p:spPr>
          <a:xfrm>
            <a:off x="720000" y="1000075"/>
            <a:ext cx="7704000" cy="3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62" name="Google Shape;62;p4"/>
          <p:cNvGrpSpPr/>
          <p:nvPr/>
        </p:nvGrpSpPr>
        <p:grpSpPr>
          <a:xfrm>
            <a:off x="6979328" y="4608494"/>
            <a:ext cx="2994384" cy="1966891"/>
            <a:chOff x="3117650" y="1315850"/>
            <a:chExt cx="5628541" cy="3697164"/>
          </a:xfrm>
        </p:grpSpPr>
        <p:sp>
          <p:nvSpPr>
            <p:cNvPr id="63" name="Google Shape;63;p4"/>
            <p:cNvSpPr/>
            <p:nvPr/>
          </p:nvSpPr>
          <p:spPr>
            <a:xfrm>
              <a:off x="3117650" y="1315850"/>
              <a:ext cx="5628519" cy="3697164"/>
            </a:xfrm>
            <a:custGeom>
              <a:avLst/>
              <a:gdLst/>
              <a:ahLst/>
              <a:cxnLst/>
              <a:rect l="l" t="t" r="r" b="b"/>
              <a:pathLst>
                <a:path w="60145" h="39507" extrusionOk="0">
                  <a:moveTo>
                    <a:pt x="23263" y="1"/>
                  </a:moveTo>
                  <a:cubicBezTo>
                    <a:pt x="18569" y="1"/>
                    <a:pt x="16933" y="7003"/>
                    <a:pt x="10075" y="8203"/>
                  </a:cubicBezTo>
                  <a:cubicBezTo>
                    <a:pt x="715" y="9836"/>
                    <a:pt x="8104" y="26183"/>
                    <a:pt x="2805" y="28700"/>
                  </a:cubicBezTo>
                  <a:cubicBezTo>
                    <a:pt x="795" y="29653"/>
                    <a:pt x="133" y="31402"/>
                    <a:pt x="89" y="33209"/>
                  </a:cubicBezTo>
                  <a:cubicBezTo>
                    <a:pt x="0" y="36533"/>
                    <a:pt x="1056" y="39494"/>
                    <a:pt x="4314" y="39506"/>
                  </a:cubicBezTo>
                  <a:lnTo>
                    <a:pt x="53975" y="39506"/>
                  </a:lnTo>
                  <a:cubicBezTo>
                    <a:pt x="53985" y="39507"/>
                    <a:pt x="53994" y="39507"/>
                    <a:pt x="54003" y="39507"/>
                  </a:cubicBezTo>
                  <a:cubicBezTo>
                    <a:pt x="55947" y="39507"/>
                    <a:pt x="55165" y="38492"/>
                    <a:pt x="56239" y="36808"/>
                  </a:cubicBezTo>
                  <a:cubicBezTo>
                    <a:pt x="58222" y="33688"/>
                    <a:pt x="60144" y="28624"/>
                    <a:pt x="54295" y="25806"/>
                  </a:cubicBezTo>
                  <a:cubicBezTo>
                    <a:pt x="45427" y="21531"/>
                    <a:pt x="57251" y="13232"/>
                    <a:pt x="50104" y="6694"/>
                  </a:cubicBezTo>
                  <a:cubicBezTo>
                    <a:pt x="48493" y="5218"/>
                    <a:pt x="47144" y="4715"/>
                    <a:pt x="45895" y="4715"/>
                  </a:cubicBezTo>
                  <a:cubicBezTo>
                    <a:pt x="44566" y="4715"/>
                    <a:pt x="43349" y="5285"/>
                    <a:pt x="42049" y="5855"/>
                  </a:cubicBezTo>
                  <a:cubicBezTo>
                    <a:pt x="40751" y="6427"/>
                    <a:pt x="39370" y="6999"/>
                    <a:pt x="37708" y="6999"/>
                  </a:cubicBezTo>
                  <a:cubicBezTo>
                    <a:pt x="35683" y="6999"/>
                    <a:pt x="33243" y="6151"/>
                    <a:pt x="30030" y="3423"/>
                  </a:cubicBezTo>
                  <a:cubicBezTo>
                    <a:pt x="27098" y="934"/>
                    <a:pt x="24977" y="1"/>
                    <a:pt x="23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333985" y="1317628"/>
              <a:ext cx="3412205" cy="3695386"/>
            </a:xfrm>
            <a:custGeom>
              <a:avLst/>
              <a:gdLst/>
              <a:ahLst/>
              <a:cxnLst/>
              <a:rect l="l" t="t" r="r" b="b"/>
              <a:pathLst>
                <a:path w="36462" h="39488" extrusionOk="0">
                  <a:moveTo>
                    <a:pt x="0" y="0"/>
                  </a:moveTo>
                  <a:lnTo>
                    <a:pt x="0" y="0"/>
                  </a:lnTo>
                  <a:cubicBezTo>
                    <a:pt x="551" y="386"/>
                    <a:pt x="1074" y="896"/>
                    <a:pt x="1545" y="1571"/>
                  </a:cubicBezTo>
                  <a:cubicBezTo>
                    <a:pt x="5224" y="6830"/>
                    <a:pt x="7545" y="10780"/>
                    <a:pt x="14438" y="10780"/>
                  </a:cubicBezTo>
                  <a:cubicBezTo>
                    <a:pt x="15007" y="10780"/>
                    <a:pt x="15605" y="10753"/>
                    <a:pt x="16240" y="10696"/>
                  </a:cubicBezTo>
                  <a:cubicBezTo>
                    <a:pt x="16435" y="10679"/>
                    <a:pt x="16622" y="10669"/>
                    <a:pt x="16799" y="10669"/>
                  </a:cubicBezTo>
                  <a:cubicBezTo>
                    <a:pt x="23998" y="10669"/>
                    <a:pt x="12676" y="24832"/>
                    <a:pt x="19072" y="26510"/>
                  </a:cubicBezTo>
                  <a:cubicBezTo>
                    <a:pt x="23399" y="27642"/>
                    <a:pt x="22818" y="34454"/>
                    <a:pt x="19680" y="39444"/>
                  </a:cubicBezTo>
                  <a:lnTo>
                    <a:pt x="30292" y="39487"/>
                  </a:lnTo>
                  <a:lnTo>
                    <a:pt x="30319" y="39487"/>
                  </a:lnTo>
                  <a:cubicBezTo>
                    <a:pt x="32263" y="39487"/>
                    <a:pt x="31485" y="38476"/>
                    <a:pt x="32551" y="36794"/>
                  </a:cubicBezTo>
                  <a:lnTo>
                    <a:pt x="32556" y="36789"/>
                  </a:lnTo>
                  <a:cubicBezTo>
                    <a:pt x="34539" y="33669"/>
                    <a:pt x="36461" y="28605"/>
                    <a:pt x="30612" y="25787"/>
                  </a:cubicBezTo>
                  <a:cubicBezTo>
                    <a:pt x="27939" y="24500"/>
                    <a:pt x="27145" y="22844"/>
                    <a:pt x="27145" y="20985"/>
                  </a:cubicBezTo>
                  <a:cubicBezTo>
                    <a:pt x="27145" y="18263"/>
                    <a:pt x="28845" y="15094"/>
                    <a:pt x="28845" y="11984"/>
                  </a:cubicBezTo>
                  <a:cubicBezTo>
                    <a:pt x="28845" y="10163"/>
                    <a:pt x="28263" y="8357"/>
                    <a:pt x="26421" y="6675"/>
                  </a:cubicBezTo>
                  <a:cubicBezTo>
                    <a:pt x="26409" y="6662"/>
                    <a:pt x="26399" y="6648"/>
                    <a:pt x="26386" y="6640"/>
                  </a:cubicBezTo>
                  <a:cubicBezTo>
                    <a:pt x="24789" y="5193"/>
                    <a:pt x="23453" y="4696"/>
                    <a:pt x="22214" y="4696"/>
                  </a:cubicBezTo>
                  <a:cubicBezTo>
                    <a:pt x="20905" y="4696"/>
                    <a:pt x="19702" y="5251"/>
                    <a:pt x="18428" y="5810"/>
                  </a:cubicBezTo>
                  <a:cubicBezTo>
                    <a:pt x="18424" y="5814"/>
                    <a:pt x="18420" y="5814"/>
                    <a:pt x="18415" y="5818"/>
                  </a:cubicBezTo>
                  <a:lnTo>
                    <a:pt x="18410" y="5818"/>
                  </a:lnTo>
                  <a:cubicBezTo>
                    <a:pt x="18406" y="5818"/>
                    <a:pt x="18406" y="5823"/>
                    <a:pt x="18406" y="5823"/>
                  </a:cubicBezTo>
                  <a:cubicBezTo>
                    <a:pt x="18397" y="5823"/>
                    <a:pt x="18393" y="5827"/>
                    <a:pt x="18383" y="5832"/>
                  </a:cubicBezTo>
                  <a:cubicBezTo>
                    <a:pt x="18379" y="5832"/>
                    <a:pt x="18375" y="5836"/>
                    <a:pt x="18366" y="5836"/>
                  </a:cubicBezTo>
                  <a:cubicBezTo>
                    <a:pt x="18362" y="5841"/>
                    <a:pt x="18357" y="5845"/>
                    <a:pt x="18348" y="5845"/>
                  </a:cubicBezTo>
                  <a:cubicBezTo>
                    <a:pt x="18344" y="5849"/>
                    <a:pt x="18335" y="5849"/>
                    <a:pt x="18330" y="5853"/>
                  </a:cubicBezTo>
                  <a:cubicBezTo>
                    <a:pt x="18326" y="5859"/>
                    <a:pt x="18317" y="5859"/>
                    <a:pt x="18313" y="5863"/>
                  </a:cubicBezTo>
                  <a:cubicBezTo>
                    <a:pt x="18291" y="5872"/>
                    <a:pt x="18264" y="5885"/>
                    <a:pt x="18237" y="5894"/>
                  </a:cubicBezTo>
                  <a:cubicBezTo>
                    <a:pt x="18233" y="5898"/>
                    <a:pt x="18224" y="5898"/>
                    <a:pt x="18219" y="5902"/>
                  </a:cubicBezTo>
                  <a:cubicBezTo>
                    <a:pt x="16982" y="6445"/>
                    <a:pt x="15659" y="6963"/>
                    <a:pt x="14092" y="6977"/>
                  </a:cubicBezTo>
                  <a:cubicBezTo>
                    <a:pt x="14069" y="6982"/>
                    <a:pt x="14048" y="6982"/>
                    <a:pt x="14026" y="6982"/>
                  </a:cubicBezTo>
                  <a:lnTo>
                    <a:pt x="13985" y="6982"/>
                  </a:lnTo>
                  <a:cubicBezTo>
                    <a:pt x="11971" y="6968"/>
                    <a:pt x="9548" y="6116"/>
                    <a:pt x="6356" y="3413"/>
                  </a:cubicBezTo>
                  <a:lnTo>
                    <a:pt x="6347" y="3404"/>
                  </a:lnTo>
                  <a:cubicBezTo>
                    <a:pt x="6342" y="3399"/>
                    <a:pt x="6338" y="3399"/>
                    <a:pt x="6338" y="3395"/>
                  </a:cubicBezTo>
                  <a:cubicBezTo>
                    <a:pt x="6334" y="3395"/>
                    <a:pt x="6330" y="3391"/>
                    <a:pt x="6330" y="3391"/>
                  </a:cubicBezTo>
                  <a:cubicBezTo>
                    <a:pt x="6325" y="3386"/>
                    <a:pt x="6320" y="3386"/>
                    <a:pt x="6320" y="3382"/>
                  </a:cubicBezTo>
                  <a:cubicBezTo>
                    <a:pt x="6316" y="3377"/>
                    <a:pt x="6316" y="3377"/>
                    <a:pt x="6311" y="3377"/>
                  </a:cubicBezTo>
                  <a:lnTo>
                    <a:pt x="6311" y="3373"/>
                  </a:lnTo>
                  <a:cubicBezTo>
                    <a:pt x="6307" y="3373"/>
                    <a:pt x="6307" y="3368"/>
                    <a:pt x="6303" y="3368"/>
                  </a:cubicBezTo>
                  <a:cubicBezTo>
                    <a:pt x="6299" y="3364"/>
                    <a:pt x="6299" y="3364"/>
                    <a:pt x="6293" y="3360"/>
                  </a:cubicBezTo>
                  <a:cubicBezTo>
                    <a:pt x="6289" y="3356"/>
                    <a:pt x="6285" y="3350"/>
                    <a:pt x="6276" y="3346"/>
                  </a:cubicBezTo>
                  <a:cubicBezTo>
                    <a:pt x="6254" y="3329"/>
                    <a:pt x="6232" y="3307"/>
                    <a:pt x="6209" y="3288"/>
                  </a:cubicBezTo>
                  <a:cubicBezTo>
                    <a:pt x="6205" y="3284"/>
                    <a:pt x="6205" y="3284"/>
                    <a:pt x="6201" y="3280"/>
                  </a:cubicBezTo>
                  <a:cubicBezTo>
                    <a:pt x="6170" y="3253"/>
                    <a:pt x="6139" y="3231"/>
                    <a:pt x="6107" y="3204"/>
                  </a:cubicBezTo>
                  <a:cubicBezTo>
                    <a:pt x="6094" y="3196"/>
                    <a:pt x="6086" y="3186"/>
                    <a:pt x="6072" y="3178"/>
                  </a:cubicBezTo>
                  <a:lnTo>
                    <a:pt x="6072" y="3173"/>
                  </a:lnTo>
                  <a:cubicBezTo>
                    <a:pt x="6063" y="3164"/>
                    <a:pt x="6049" y="3155"/>
                    <a:pt x="6041" y="3147"/>
                  </a:cubicBezTo>
                  <a:cubicBezTo>
                    <a:pt x="6032" y="3143"/>
                    <a:pt x="6027" y="3137"/>
                    <a:pt x="6023" y="3133"/>
                  </a:cubicBezTo>
                  <a:lnTo>
                    <a:pt x="6018" y="3133"/>
                  </a:lnTo>
                  <a:cubicBezTo>
                    <a:pt x="6018" y="3129"/>
                    <a:pt x="6018" y="3129"/>
                    <a:pt x="6014" y="3129"/>
                  </a:cubicBezTo>
                  <a:cubicBezTo>
                    <a:pt x="6014" y="3124"/>
                    <a:pt x="6014" y="3124"/>
                    <a:pt x="6010" y="3124"/>
                  </a:cubicBezTo>
                  <a:lnTo>
                    <a:pt x="6010" y="3120"/>
                  </a:lnTo>
                  <a:cubicBezTo>
                    <a:pt x="6006" y="3120"/>
                    <a:pt x="6006" y="3120"/>
                    <a:pt x="6000" y="3116"/>
                  </a:cubicBezTo>
                  <a:lnTo>
                    <a:pt x="5996" y="3111"/>
                  </a:lnTo>
                  <a:cubicBezTo>
                    <a:pt x="5992" y="3111"/>
                    <a:pt x="5992" y="3111"/>
                    <a:pt x="5992" y="3106"/>
                  </a:cubicBezTo>
                  <a:cubicBezTo>
                    <a:pt x="5992" y="3106"/>
                    <a:pt x="5988" y="3106"/>
                    <a:pt x="5988" y="3102"/>
                  </a:cubicBezTo>
                  <a:lnTo>
                    <a:pt x="5983" y="3102"/>
                  </a:lnTo>
                  <a:lnTo>
                    <a:pt x="5979" y="3098"/>
                  </a:lnTo>
                  <a:cubicBezTo>
                    <a:pt x="5974" y="3094"/>
                    <a:pt x="5974" y="3094"/>
                    <a:pt x="5969" y="3089"/>
                  </a:cubicBezTo>
                  <a:cubicBezTo>
                    <a:pt x="3458" y="1025"/>
                    <a:pt x="1558" y="13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4"/>
          <p:cNvSpPr/>
          <p:nvPr/>
        </p:nvSpPr>
        <p:spPr>
          <a:xfrm rot="5400000" flipH="1">
            <a:off x="-1564687" y="-138750"/>
            <a:ext cx="2145889" cy="2069613"/>
          </a:xfrm>
          <a:custGeom>
            <a:avLst/>
            <a:gdLst/>
            <a:ahLst/>
            <a:cxnLst/>
            <a:rect l="l" t="t" r="r" b="b"/>
            <a:pathLst>
              <a:path w="32269" h="31122" extrusionOk="0">
                <a:moveTo>
                  <a:pt x="26365" y="1"/>
                </a:moveTo>
                <a:cubicBezTo>
                  <a:pt x="24936" y="1"/>
                  <a:pt x="23533" y="524"/>
                  <a:pt x="22530" y="2090"/>
                </a:cubicBezTo>
                <a:cubicBezTo>
                  <a:pt x="21612" y="3524"/>
                  <a:pt x="20436" y="3946"/>
                  <a:pt x="19113" y="3946"/>
                </a:cubicBezTo>
                <a:cubicBezTo>
                  <a:pt x="18146" y="3946"/>
                  <a:pt x="17097" y="3719"/>
                  <a:pt x="16019" y="3493"/>
                </a:cubicBezTo>
                <a:cubicBezTo>
                  <a:pt x="14936" y="3266"/>
                  <a:pt x="13822" y="3036"/>
                  <a:pt x="12713" y="3036"/>
                </a:cubicBezTo>
                <a:cubicBezTo>
                  <a:pt x="11421" y="3036"/>
                  <a:pt x="10138" y="3346"/>
                  <a:pt x="8940" y="4336"/>
                </a:cubicBezTo>
                <a:cubicBezTo>
                  <a:pt x="4293" y="8162"/>
                  <a:pt x="13232" y="9215"/>
                  <a:pt x="6615" y="15086"/>
                </a:cubicBezTo>
                <a:cubicBezTo>
                  <a:pt x="1" y="20959"/>
                  <a:pt x="8852" y="20758"/>
                  <a:pt x="10014" y="25773"/>
                </a:cubicBezTo>
                <a:cubicBezTo>
                  <a:pt x="10587" y="28241"/>
                  <a:pt x="13698" y="28534"/>
                  <a:pt x="16921" y="28534"/>
                </a:cubicBezTo>
                <a:cubicBezTo>
                  <a:pt x="17421" y="28534"/>
                  <a:pt x="17923" y="28530"/>
                  <a:pt x="18416" y="28522"/>
                </a:cubicBezTo>
                <a:cubicBezTo>
                  <a:pt x="18913" y="28512"/>
                  <a:pt x="19401" y="28508"/>
                  <a:pt x="19877" y="28508"/>
                </a:cubicBezTo>
                <a:cubicBezTo>
                  <a:pt x="22077" y="28508"/>
                  <a:pt x="23951" y="28659"/>
                  <a:pt x="24585" y="29667"/>
                </a:cubicBezTo>
                <a:cubicBezTo>
                  <a:pt x="25264" y="30740"/>
                  <a:pt x="26507" y="31095"/>
                  <a:pt x="27794" y="31122"/>
                </a:cubicBezTo>
                <a:lnTo>
                  <a:pt x="27905" y="31122"/>
                </a:lnTo>
                <a:cubicBezTo>
                  <a:pt x="30218" y="31122"/>
                  <a:pt x="32100" y="29724"/>
                  <a:pt x="32108" y="28010"/>
                </a:cubicBezTo>
                <a:lnTo>
                  <a:pt x="32264" y="3680"/>
                </a:lnTo>
                <a:cubicBezTo>
                  <a:pt x="32268" y="2619"/>
                  <a:pt x="31553" y="1629"/>
                  <a:pt x="30351" y="1052"/>
                </a:cubicBezTo>
                <a:cubicBezTo>
                  <a:pt x="29241" y="519"/>
                  <a:pt x="27790" y="1"/>
                  <a:pt x="2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4"/>
          <p:cNvGrpSpPr/>
          <p:nvPr/>
        </p:nvGrpSpPr>
        <p:grpSpPr>
          <a:xfrm>
            <a:off x="8740488" y="1242388"/>
            <a:ext cx="1159347" cy="569221"/>
            <a:chOff x="7793738" y="250388"/>
            <a:chExt cx="1159347" cy="569221"/>
          </a:xfrm>
        </p:grpSpPr>
        <p:sp>
          <p:nvSpPr>
            <p:cNvPr id="67" name="Google Shape;67;p4"/>
            <p:cNvSpPr/>
            <p:nvPr/>
          </p:nvSpPr>
          <p:spPr>
            <a:xfrm>
              <a:off x="7793738" y="250388"/>
              <a:ext cx="1159347" cy="224108"/>
            </a:xfrm>
            <a:custGeom>
              <a:avLst/>
              <a:gdLst/>
              <a:ahLst/>
              <a:cxnLst/>
              <a:rect l="l" t="t" r="r" b="b"/>
              <a:pathLst>
                <a:path w="16192" h="3130" extrusionOk="0">
                  <a:moveTo>
                    <a:pt x="511" y="0"/>
                  </a:moveTo>
                  <a:cubicBezTo>
                    <a:pt x="226" y="0"/>
                    <a:pt x="0" y="227"/>
                    <a:pt x="0" y="510"/>
                  </a:cubicBezTo>
                  <a:lnTo>
                    <a:pt x="0" y="2618"/>
                  </a:lnTo>
                  <a:cubicBezTo>
                    <a:pt x="0" y="2903"/>
                    <a:pt x="226" y="3130"/>
                    <a:pt x="511" y="3130"/>
                  </a:cubicBezTo>
                  <a:lnTo>
                    <a:pt x="15681" y="3130"/>
                  </a:lnTo>
                  <a:cubicBezTo>
                    <a:pt x="15960" y="3130"/>
                    <a:pt x="16192" y="2903"/>
                    <a:pt x="16192" y="2618"/>
                  </a:cubicBezTo>
                  <a:lnTo>
                    <a:pt x="16192" y="510"/>
                  </a:lnTo>
                  <a:cubicBezTo>
                    <a:pt x="16192" y="227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793738" y="573877"/>
              <a:ext cx="1159347" cy="74464"/>
            </a:xfrm>
            <a:custGeom>
              <a:avLst/>
              <a:gdLst/>
              <a:ahLst/>
              <a:cxnLst/>
              <a:rect l="l" t="t" r="r" b="b"/>
              <a:pathLst>
                <a:path w="16192" h="1040" extrusionOk="0"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529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9"/>
                  </a:cubicBezTo>
                  <a:lnTo>
                    <a:pt x="16192" y="511"/>
                  </a:lnTo>
                  <a:cubicBezTo>
                    <a:pt x="16192" y="226"/>
                    <a:pt x="15960" y="1"/>
                    <a:pt x="15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93738" y="745216"/>
              <a:ext cx="1159347" cy="74392"/>
            </a:xfrm>
            <a:custGeom>
              <a:avLst/>
              <a:gdLst/>
              <a:ahLst/>
              <a:cxnLst/>
              <a:rect l="l" t="t" r="r" b="b"/>
              <a:pathLst>
                <a:path w="16192" h="1039" extrusionOk="0">
                  <a:moveTo>
                    <a:pt x="511" y="0"/>
                  </a:moveTo>
                  <a:cubicBezTo>
                    <a:pt x="226" y="0"/>
                    <a:pt x="0" y="226"/>
                    <a:pt x="0" y="510"/>
                  </a:cubicBezTo>
                  <a:lnTo>
                    <a:pt x="0" y="527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7"/>
                  </a:cubicBezTo>
                  <a:lnTo>
                    <a:pt x="16192" y="510"/>
                  </a:lnTo>
                  <a:cubicBezTo>
                    <a:pt x="16192" y="226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 rot="-5400000">
            <a:off x="7749590" y="4168879"/>
            <a:ext cx="2145900" cy="164075"/>
            <a:chOff x="7042888" y="256838"/>
            <a:chExt cx="2145900" cy="164075"/>
          </a:xfrm>
        </p:grpSpPr>
        <p:cxnSp>
          <p:nvCxnSpPr>
            <p:cNvPr id="71" name="Google Shape;71;p4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4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4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4" name="Google Shape;74;p4"/>
          <p:cNvGrpSpPr/>
          <p:nvPr/>
        </p:nvGrpSpPr>
        <p:grpSpPr>
          <a:xfrm flipH="1">
            <a:off x="8148550" y="206250"/>
            <a:ext cx="847900" cy="209400"/>
            <a:chOff x="715100" y="4399100"/>
            <a:chExt cx="847900" cy="209400"/>
          </a:xfrm>
        </p:grpSpPr>
        <p:sp>
          <p:nvSpPr>
            <p:cNvPr id="75" name="Google Shape;75;p4"/>
            <p:cNvSpPr/>
            <p:nvPr/>
          </p:nvSpPr>
          <p:spPr>
            <a:xfrm>
              <a:off x="7151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3435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3536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>
            <a:off x="-773794" y="2948705"/>
            <a:ext cx="1493795" cy="610954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79;p4"/>
          <p:cNvGrpSpPr/>
          <p:nvPr/>
        </p:nvGrpSpPr>
        <p:grpSpPr>
          <a:xfrm rot="10800000">
            <a:off x="2592650" y="4787700"/>
            <a:ext cx="2145900" cy="164075"/>
            <a:chOff x="7042888" y="256838"/>
            <a:chExt cx="2145900" cy="164075"/>
          </a:xfrm>
        </p:grpSpPr>
        <p:cxnSp>
          <p:nvCxnSpPr>
            <p:cNvPr id="80" name="Google Shape;80;p4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4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4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6"/>
          <p:cNvGrpSpPr/>
          <p:nvPr/>
        </p:nvGrpSpPr>
        <p:grpSpPr>
          <a:xfrm flipH="1">
            <a:off x="-879800" y="3962494"/>
            <a:ext cx="2994384" cy="1966891"/>
            <a:chOff x="3117650" y="1315850"/>
            <a:chExt cx="5628541" cy="3697164"/>
          </a:xfrm>
        </p:grpSpPr>
        <p:sp>
          <p:nvSpPr>
            <p:cNvPr id="114" name="Google Shape;114;p6"/>
            <p:cNvSpPr/>
            <p:nvPr/>
          </p:nvSpPr>
          <p:spPr>
            <a:xfrm>
              <a:off x="3117650" y="1315850"/>
              <a:ext cx="5628519" cy="3697164"/>
            </a:xfrm>
            <a:custGeom>
              <a:avLst/>
              <a:gdLst/>
              <a:ahLst/>
              <a:cxnLst/>
              <a:rect l="l" t="t" r="r" b="b"/>
              <a:pathLst>
                <a:path w="60145" h="39507" extrusionOk="0">
                  <a:moveTo>
                    <a:pt x="23263" y="1"/>
                  </a:moveTo>
                  <a:cubicBezTo>
                    <a:pt x="18569" y="1"/>
                    <a:pt x="16933" y="7003"/>
                    <a:pt x="10075" y="8203"/>
                  </a:cubicBezTo>
                  <a:cubicBezTo>
                    <a:pt x="715" y="9836"/>
                    <a:pt x="8104" y="26183"/>
                    <a:pt x="2805" y="28700"/>
                  </a:cubicBezTo>
                  <a:cubicBezTo>
                    <a:pt x="795" y="29653"/>
                    <a:pt x="133" y="31402"/>
                    <a:pt x="89" y="33209"/>
                  </a:cubicBezTo>
                  <a:cubicBezTo>
                    <a:pt x="0" y="36533"/>
                    <a:pt x="1056" y="39494"/>
                    <a:pt x="4314" y="39506"/>
                  </a:cubicBezTo>
                  <a:lnTo>
                    <a:pt x="53975" y="39506"/>
                  </a:lnTo>
                  <a:cubicBezTo>
                    <a:pt x="53985" y="39507"/>
                    <a:pt x="53994" y="39507"/>
                    <a:pt x="54003" y="39507"/>
                  </a:cubicBezTo>
                  <a:cubicBezTo>
                    <a:pt x="55947" y="39507"/>
                    <a:pt x="55165" y="38492"/>
                    <a:pt x="56239" y="36808"/>
                  </a:cubicBezTo>
                  <a:cubicBezTo>
                    <a:pt x="58222" y="33688"/>
                    <a:pt x="60144" y="28624"/>
                    <a:pt x="54295" y="25806"/>
                  </a:cubicBezTo>
                  <a:cubicBezTo>
                    <a:pt x="45427" y="21531"/>
                    <a:pt x="57251" y="13232"/>
                    <a:pt x="50104" y="6694"/>
                  </a:cubicBezTo>
                  <a:cubicBezTo>
                    <a:pt x="48493" y="5218"/>
                    <a:pt x="47144" y="4715"/>
                    <a:pt x="45895" y="4715"/>
                  </a:cubicBezTo>
                  <a:cubicBezTo>
                    <a:pt x="44566" y="4715"/>
                    <a:pt x="43349" y="5285"/>
                    <a:pt x="42049" y="5855"/>
                  </a:cubicBezTo>
                  <a:cubicBezTo>
                    <a:pt x="40751" y="6427"/>
                    <a:pt x="39370" y="6999"/>
                    <a:pt x="37708" y="6999"/>
                  </a:cubicBezTo>
                  <a:cubicBezTo>
                    <a:pt x="35683" y="6999"/>
                    <a:pt x="33243" y="6151"/>
                    <a:pt x="30030" y="3423"/>
                  </a:cubicBezTo>
                  <a:cubicBezTo>
                    <a:pt x="27098" y="934"/>
                    <a:pt x="24977" y="1"/>
                    <a:pt x="23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5333985" y="1317628"/>
              <a:ext cx="3412205" cy="3695386"/>
            </a:xfrm>
            <a:custGeom>
              <a:avLst/>
              <a:gdLst/>
              <a:ahLst/>
              <a:cxnLst/>
              <a:rect l="l" t="t" r="r" b="b"/>
              <a:pathLst>
                <a:path w="36462" h="39488" extrusionOk="0">
                  <a:moveTo>
                    <a:pt x="0" y="0"/>
                  </a:moveTo>
                  <a:lnTo>
                    <a:pt x="0" y="0"/>
                  </a:lnTo>
                  <a:cubicBezTo>
                    <a:pt x="551" y="386"/>
                    <a:pt x="1074" y="896"/>
                    <a:pt x="1545" y="1571"/>
                  </a:cubicBezTo>
                  <a:cubicBezTo>
                    <a:pt x="5224" y="6830"/>
                    <a:pt x="7545" y="10780"/>
                    <a:pt x="14438" y="10780"/>
                  </a:cubicBezTo>
                  <a:cubicBezTo>
                    <a:pt x="15007" y="10780"/>
                    <a:pt x="15605" y="10753"/>
                    <a:pt x="16240" y="10696"/>
                  </a:cubicBezTo>
                  <a:cubicBezTo>
                    <a:pt x="16435" y="10679"/>
                    <a:pt x="16622" y="10669"/>
                    <a:pt x="16799" y="10669"/>
                  </a:cubicBezTo>
                  <a:cubicBezTo>
                    <a:pt x="23998" y="10669"/>
                    <a:pt x="12676" y="24832"/>
                    <a:pt x="19072" y="26510"/>
                  </a:cubicBezTo>
                  <a:cubicBezTo>
                    <a:pt x="23399" y="27642"/>
                    <a:pt x="22818" y="34454"/>
                    <a:pt x="19680" y="39444"/>
                  </a:cubicBezTo>
                  <a:lnTo>
                    <a:pt x="30292" y="39487"/>
                  </a:lnTo>
                  <a:lnTo>
                    <a:pt x="30319" y="39487"/>
                  </a:lnTo>
                  <a:cubicBezTo>
                    <a:pt x="32263" y="39487"/>
                    <a:pt x="31485" y="38476"/>
                    <a:pt x="32551" y="36794"/>
                  </a:cubicBezTo>
                  <a:lnTo>
                    <a:pt x="32556" y="36789"/>
                  </a:lnTo>
                  <a:cubicBezTo>
                    <a:pt x="34539" y="33669"/>
                    <a:pt x="36461" y="28605"/>
                    <a:pt x="30612" y="25787"/>
                  </a:cubicBezTo>
                  <a:cubicBezTo>
                    <a:pt x="27939" y="24500"/>
                    <a:pt x="27145" y="22844"/>
                    <a:pt x="27145" y="20985"/>
                  </a:cubicBezTo>
                  <a:cubicBezTo>
                    <a:pt x="27145" y="18263"/>
                    <a:pt x="28845" y="15094"/>
                    <a:pt x="28845" y="11984"/>
                  </a:cubicBezTo>
                  <a:cubicBezTo>
                    <a:pt x="28845" y="10163"/>
                    <a:pt x="28263" y="8357"/>
                    <a:pt x="26421" y="6675"/>
                  </a:cubicBezTo>
                  <a:cubicBezTo>
                    <a:pt x="26409" y="6662"/>
                    <a:pt x="26399" y="6648"/>
                    <a:pt x="26386" y="6640"/>
                  </a:cubicBezTo>
                  <a:cubicBezTo>
                    <a:pt x="24789" y="5193"/>
                    <a:pt x="23453" y="4696"/>
                    <a:pt x="22214" y="4696"/>
                  </a:cubicBezTo>
                  <a:cubicBezTo>
                    <a:pt x="20905" y="4696"/>
                    <a:pt x="19702" y="5251"/>
                    <a:pt x="18428" y="5810"/>
                  </a:cubicBezTo>
                  <a:cubicBezTo>
                    <a:pt x="18424" y="5814"/>
                    <a:pt x="18420" y="5814"/>
                    <a:pt x="18415" y="5818"/>
                  </a:cubicBezTo>
                  <a:lnTo>
                    <a:pt x="18410" y="5818"/>
                  </a:lnTo>
                  <a:cubicBezTo>
                    <a:pt x="18406" y="5818"/>
                    <a:pt x="18406" y="5823"/>
                    <a:pt x="18406" y="5823"/>
                  </a:cubicBezTo>
                  <a:cubicBezTo>
                    <a:pt x="18397" y="5823"/>
                    <a:pt x="18393" y="5827"/>
                    <a:pt x="18383" y="5832"/>
                  </a:cubicBezTo>
                  <a:cubicBezTo>
                    <a:pt x="18379" y="5832"/>
                    <a:pt x="18375" y="5836"/>
                    <a:pt x="18366" y="5836"/>
                  </a:cubicBezTo>
                  <a:cubicBezTo>
                    <a:pt x="18362" y="5841"/>
                    <a:pt x="18357" y="5845"/>
                    <a:pt x="18348" y="5845"/>
                  </a:cubicBezTo>
                  <a:cubicBezTo>
                    <a:pt x="18344" y="5849"/>
                    <a:pt x="18335" y="5849"/>
                    <a:pt x="18330" y="5853"/>
                  </a:cubicBezTo>
                  <a:cubicBezTo>
                    <a:pt x="18326" y="5859"/>
                    <a:pt x="18317" y="5859"/>
                    <a:pt x="18313" y="5863"/>
                  </a:cubicBezTo>
                  <a:cubicBezTo>
                    <a:pt x="18291" y="5872"/>
                    <a:pt x="18264" y="5885"/>
                    <a:pt x="18237" y="5894"/>
                  </a:cubicBezTo>
                  <a:cubicBezTo>
                    <a:pt x="18233" y="5898"/>
                    <a:pt x="18224" y="5898"/>
                    <a:pt x="18219" y="5902"/>
                  </a:cubicBezTo>
                  <a:cubicBezTo>
                    <a:pt x="16982" y="6445"/>
                    <a:pt x="15659" y="6963"/>
                    <a:pt x="14092" y="6977"/>
                  </a:cubicBezTo>
                  <a:cubicBezTo>
                    <a:pt x="14069" y="6982"/>
                    <a:pt x="14048" y="6982"/>
                    <a:pt x="14026" y="6982"/>
                  </a:cubicBezTo>
                  <a:lnTo>
                    <a:pt x="13985" y="6982"/>
                  </a:lnTo>
                  <a:cubicBezTo>
                    <a:pt x="11971" y="6968"/>
                    <a:pt x="9548" y="6116"/>
                    <a:pt x="6356" y="3413"/>
                  </a:cubicBezTo>
                  <a:lnTo>
                    <a:pt x="6347" y="3404"/>
                  </a:lnTo>
                  <a:cubicBezTo>
                    <a:pt x="6342" y="3399"/>
                    <a:pt x="6338" y="3399"/>
                    <a:pt x="6338" y="3395"/>
                  </a:cubicBezTo>
                  <a:cubicBezTo>
                    <a:pt x="6334" y="3395"/>
                    <a:pt x="6330" y="3391"/>
                    <a:pt x="6330" y="3391"/>
                  </a:cubicBezTo>
                  <a:cubicBezTo>
                    <a:pt x="6325" y="3386"/>
                    <a:pt x="6320" y="3386"/>
                    <a:pt x="6320" y="3382"/>
                  </a:cubicBezTo>
                  <a:cubicBezTo>
                    <a:pt x="6316" y="3377"/>
                    <a:pt x="6316" y="3377"/>
                    <a:pt x="6311" y="3377"/>
                  </a:cubicBezTo>
                  <a:lnTo>
                    <a:pt x="6311" y="3373"/>
                  </a:lnTo>
                  <a:cubicBezTo>
                    <a:pt x="6307" y="3373"/>
                    <a:pt x="6307" y="3368"/>
                    <a:pt x="6303" y="3368"/>
                  </a:cubicBezTo>
                  <a:cubicBezTo>
                    <a:pt x="6299" y="3364"/>
                    <a:pt x="6299" y="3364"/>
                    <a:pt x="6293" y="3360"/>
                  </a:cubicBezTo>
                  <a:cubicBezTo>
                    <a:pt x="6289" y="3356"/>
                    <a:pt x="6285" y="3350"/>
                    <a:pt x="6276" y="3346"/>
                  </a:cubicBezTo>
                  <a:cubicBezTo>
                    <a:pt x="6254" y="3329"/>
                    <a:pt x="6232" y="3307"/>
                    <a:pt x="6209" y="3288"/>
                  </a:cubicBezTo>
                  <a:cubicBezTo>
                    <a:pt x="6205" y="3284"/>
                    <a:pt x="6205" y="3284"/>
                    <a:pt x="6201" y="3280"/>
                  </a:cubicBezTo>
                  <a:cubicBezTo>
                    <a:pt x="6170" y="3253"/>
                    <a:pt x="6139" y="3231"/>
                    <a:pt x="6107" y="3204"/>
                  </a:cubicBezTo>
                  <a:cubicBezTo>
                    <a:pt x="6094" y="3196"/>
                    <a:pt x="6086" y="3186"/>
                    <a:pt x="6072" y="3178"/>
                  </a:cubicBezTo>
                  <a:lnTo>
                    <a:pt x="6072" y="3173"/>
                  </a:lnTo>
                  <a:cubicBezTo>
                    <a:pt x="6063" y="3164"/>
                    <a:pt x="6049" y="3155"/>
                    <a:pt x="6041" y="3147"/>
                  </a:cubicBezTo>
                  <a:cubicBezTo>
                    <a:pt x="6032" y="3143"/>
                    <a:pt x="6027" y="3137"/>
                    <a:pt x="6023" y="3133"/>
                  </a:cubicBezTo>
                  <a:lnTo>
                    <a:pt x="6018" y="3133"/>
                  </a:lnTo>
                  <a:cubicBezTo>
                    <a:pt x="6018" y="3129"/>
                    <a:pt x="6018" y="3129"/>
                    <a:pt x="6014" y="3129"/>
                  </a:cubicBezTo>
                  <a:cubicBezTo>
                    <a:pt x="6014" y="3124"/>
                    <a:pt x="6014" y="3124"/>
                    <a:pt x="6010" y="3124"/>
                  </a:cubicBezTo>
                  <a:lnTo>
                    <a:pt x="6010" y="3120"/>
                  </a:lnTo>
                  <a:cubicBezTo>
                    <a:pt x="6006" y="3120"/>
                    <a:pt x="6006" y="3120"/>
                    <a:pt x="6000" y="3116"/>
                  </a:cubicBezTo>
                  <a:lnTo>
                    <a:pt x="5996" y="3111"/>
                  </a:lnTo>
                  <a:cubicBezTo>
                    <a:pt x="5992" y="3111"/>
                    <a:pt x="5992" y="3111"/>
                    <a:pt x="5992" y="3106"/>
                  </a:cubicBezTo>
                  <a:cubicBezTo>
                    <a:pt x="5992" y="3106"/>
                    <a:pt x="5988" y="3106"/>
                    <a:pt x="5988" y="3102"/>
                  </a:cubicBezTo>
                  <a:lnTo>
                    <a:pt x="5983" y="3102"/>
                  </a:lnTo>
                  <a:lnTo>
                    <a:pt x="5979" y="3098"/>
                  </a:lnTo>
                  <a:cubicBezTo>
                    <a:pt x="5974" y="3094"/>
                    <a:pt x="5974" y="3094"/>
                    <a:pt x="5969" y="3089"/>
                  </a:cubicBezTo>
                  <a:cubicBezTo>
                    <a:pt x="3458" y="1025"/>
                    <a:pt x="1558" y="13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6"/>
          <p:cNvSpPr/>
          <p:nvPr/>
        </p:nvSpPr>
        <p:spPr>
          <a:xfrm rot="-5400000">
            <a:off x="8131723" y="-138750"/>
            <a:ext cx="2145889" cy="2069613"/>
          </a:xfrm>
          <a:custGeom>
            <a:avLst/>
            <a:gdLst/>
            <a:ahLst/>
            <a:cxnLst/>
            <a:rect l="l" t="t" r="r" b="b"/>
            <a:pathLst>
              <a:path w="32269" h="31122" extrusionOk="0">
                <a:moveTo>
                  <a:pt x="26365" y="1"/>
                </a:moveTo>
                <a:cubicBezTo>
                  <a:pt x="24936" y="1"/>
                  <a:pt x="23533" y="524"/>
                  <a:pt x="22530" y="2090"/>
                </a:cubicBezTo>
                <a:cubicBezTo>
                  <a:pt x="21612" y="3524"/>
                  <a:pt x="20436" y="3946"/>
                  <a:pt x="19113" y="3946"/>
                </a:cubicBezTo>
                <a:cubicBezTo>
                  <a:pt x="18146" y="3946"/>
                  <a:pt x="17097" y="3719"/>
                  <a:pt x="16019" y="3493"/>
                </a:cubicBezTo>
                <a:cubicBezTo>
                  <a:pt x="14936" y="3266"/>
                  <a:pt x="13822" y="3036"/>
                  <a:pt x="12713" y="3036"/>
                </a:cubicBezTo>
                <a:cubicBezTo>
                  <a:pt x="11421" y="3036"/>
                  <a:pt x="10138" y="3346"/>
                  <a:pt x="8940" y="4336"/>
                </a:cubicBezTo>
                <a:cubicBezTo>
                  <a:pt x="4293" y="8162"/>
                  <a:pt x="13232" y="9215"/>
                  <a:pt x="6615" y="15086"/>
                </a:cubicBezTo>
                <a:cubicBezTo>
                  <a:pt x="1" y="20959"/>
                  <a:pt x="8852" y="20758"/>
                  <a:pt x="10014" y="25773"/>
                </a:cubicBezTo>
                <a:cubicBezTo>
                  <a:pt x="10587" y="28241"/>
                  <a:pt x="13698" y="28534"/>
                  <a:pt x="16921" y="28534"/>
                </a:cubicBezTo>
                <a:cubicBezTo>
                  <a:pt x="17421" y="28534"/>
                  <a:pt x="17923" y="28530"/>
                  <a:pt x="18416" y="28522"/>
                </a:cubicBezTo>
                <a:cubicBezTo>
                  <a:pt x="18913" y="28512"/>
                  <a:pt x="19401" y="28508"/>
                  <a:pt x="19877" y="28508"/>
                </a:cubicBezTo>
                <a:cubicBezTo>
                  <a:pt x="22077" y="28508"/>
                  <a:pt x="23951" y="28659"/>
                  <a:pt x="24585" y="29667"/>
                </a:cubicBezTo>
                <a:cubicBezTo>
                  <a:pt x="25264" y="30740"/>
                  <a:pt x="26507" y="31095"/>
                  <a:pt x="27794" y="31122"/>
                </a:cubicBezTo>
                <a:lnTo>
                  <a:pt x="27905" y="31122"/>
                </a:lnTo>
                <a:cubicBezTo>
                  <a:pt x="30218" y="31122"/>
                  <a:pt x="32100" y="29724"/>
                  <a:pt x="32108" y="28010"/>
                </a:cubicBezTo>
                <a:lnTo>
                  <a:pt x="32264" y="3680"/>
                </a:lnTo>
                <a:cubicBezTo>
                  <a:pt x="32268" y="2619"/>
                  <a:pt x="31553" y="1629"/>
                  <a:pt x="30351" y="1052"/>
                </a:cubicBezTo>
                <a:cubicBezTo>
                  <a:pt x="29241" y="519"/>
                  <a:pt x="27790" y="1"/>
                  <a:pt x="2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6"/>
          <p:cNvGrpSpPr/>
          <p:nvPr/>
        </p:nvGrpSpPr>
        <p:grpSpPr>
          <a:xfrm flipH="1">
            <a:off x="6316812" y="4135694"/>
            <a:ext cx="2994384" cy="1966891"/>
            <a:chOff x="3117650" y="1315850"/>
            <a:chExt cx="5628541" cy="3697164"/>
          </a:xfrm>
        </p:grpSpPr>
        <p:sp>
          <p:nvSpPr>
            <p:cNvPr id="118" name="Google Shape;118;p6"/>
            <p:cNvSpPr/>
            <p:nvPr/>
          </p:nvSpPr>
          <p:spPr>
            <a:xfrm>
              <a:off x="3117650" y="1315850"/>
              <a:ext cx="5628519" cy="3697164"/>
            </a:xfrm>
            <a:custGeom>
              <a:avLst/>
              <a:gdLst/>
              <a:ahLst/>
              <a:cxnLst/>
              <a:rect l="l" t="t" r="r" b="b"/>
              <a:pathLst>
                <a:path w="60145" h="39507" extrusionOk="0">
                  <a:moveTo>
                    <a:pt x="23263" y="1"/>
                  </a:moveTo>
                  <a:cubicBezTo>
                    <a:pt x="18569" y="1"/>
                    <a:pt x="16933" y="7003"/>
                    <a:pt x="10075" y="8203"/>
                  </a:cubicBezTo>
                  <a:cubicBezTo>
                    <a:pt x="715" y="9836"/>
                    <a:pt x="8104" y="26183"/>
                    <a:pt x="2805" y="28700"/>
                  </a:cubicBezTo>
                  <a:cubicBezTo>
                    <a:pt x="795" y="29653"/>
                    <a:pt x="133" y="31402"/>
                    <a:pt x="89" y="33209"/>
                  </a:cubicBezTo>
                  <a:cubicBezTo>
                    <a:pt x="0" y="36533"/>
                    <a:pt x="1056" y="39494"/>
                    <a:pt x="4314" y="39506"/>
                  </a:cubicBezTo>
                  <a:lnTo>
                    <a:pt x="53975" y="39506"/>
                  </a:lnTo>
                  <a:cubicBezTo>
                    <a:pt x="53985" y="39507"/>
                    <a:pt x="53994" y="39507"/>
                    <a:pt x="54003" y="39507"/>
                  </a:cubicBezTo>
                  <a:cubicBezTo>
                    <a:pt x="55947" y="39507"/>
                    <a:pt x="55165" y="38492"/>
                    <a:pt x="56239" y="36808"/>
                  </a:cubicBezTo>
                  <a:cubicBezTo>
                    <a:pt x="58222" y="33688"/>
                    <a:pt x="60144" y="28624"/>
                    <a:pt x="54295" y="25806"/>
                  </a:cubicBezTo>
                  <a:cubicBezTo>
                    <a:pt x="45427" y="21531"/>
                    <a:pt x="57251" y="13232"/>
                    <a:pt x="50104" y="6694"/>
                  </a:cubicBezTo>
                  <a:cubicBezTo>
                    <a:pt x="48493" y="5218"/>
                    <a:pt x="47144" y="4715"/>
                    <a:pt x="45895" y="4715"/>
                  </a:cubicBezTo>
                  <a:cubicBezTo>
                    <a:pt x="44566" y="4715"/>
                    <a:pt x="43349" y="5285"/>
                    <a:pt x="42049" y="5855"/>
                  </a:cubicBezTo>
                  <a:cubicBezTo>
                    <a:pt x="40751" y="6427"/>
                    <a:pt x="39370" y="6999"/>
                    <a:pt x="37708" y="6999"/>
                  </a:cubicBezTo>
                  <a:cubicBezTo>
                    <a:pt x="35683" y="6999"/>
                    <a:pt x="33243" y="6151"/>
                    <a:pt x="30030" y="3423"/>
                  </a:cubicBezTo>
                  <a:cubicBezTo>
                    <a:pt x="27098" y="934"/>
                    <a:pt x="24977" y="1"/>
                    <a:pt x="23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333985" y="1317628"/>
              <a:ext cx="3412205" cy="3695386"/>
            </a:xfrm>
            <a:custGeom>
              <a:avLst/>
              <a:gdLst/>
              <a:ahLst/>
              <a:cxnLst/>
              <a:rect l="l" t="t" r="r" b="b"/>
              <a:pathLst>
                <a:path w="36462" h="39488" extrusionOk="0">
                  <a:moveTo>
                    <a:pt x="0" y="0"/>
                  </a:moveTo>
                  <a:lnTo>
                    <a:pt x="0" y="0"/>
                  </a:lnTo>
                  <a:cubicBezTo>
                    <a:pt x="551" y="386"/>
                    <a:pt x="1074" y="896"/>
                    <a:pt x="1545" y="1571"/>
                  </a:cubicBezTo>
                  <a:cubicBezTo>
                    <a:pt x="5224" y="6830"/>
                    <a:pt x="7545" y="10780"/>
                    <a:pt x="14438" y="10780"/>
                  </a:cubicBezTo>
                  <a:cubicBezTo>
                    <a:pt x="15007" y="10780"/>
                    <a:pt x="15605" y="10753"/>
                    <a:pt x="16240" y="10696"/>
                  </a:cubicBezTo>
                  <a:cubicBezTo>
                    <a:pt x="16435" y="10679"/>
                    <a:pt x="16622" y="10669"/>
                    <a:pt x="16799" y="10669"/>
                  </a:cubicBezTo>
                  <a:cubicBezTo>
                    <a:pt x="23998" y="10669"/>
                    <a:pt x="12676" y="24832"/>
                    <a:pt x="19072" y="26510"/>
                  </a:cubicBezTo>
                  <a:cubicBezTo>
                    <a:pt x="23399" y="27642"/>
                    <a:pt x="22818" y="34454"/>
                    <a:pt x="19680" y="39444"/>
                  </a:cubicBezTo>
                  <a:lnTo>
                    <a:pt x="30292" y="39487"/>
                  </a:lnTo>
                  <a:lnTo>
                    <a:pt x="30319" y="39487"/>
                  </a:lnTo>
                  <a:cubicBezTo>
                    <a:pt x="32263" y="39487"/>
                    <a:pt x="31485" y="38476"/>
                    <a:pt x="32551" y="36794"/>
                  </a:cubicBezTo>
                  <a:lnTo>
                    <a:pt x="32556" y="36789"/>
                  </a:lnTo>
                  <a:cubicBezTo>
                    <a:pt x="34539" y="33669"/>
                    <a:pt x="36461" y="28605"/>
                    <a:pt x="30612" y="25787"/>
                  </a:cubicBezTo>
                  <a:cubicBezTo>
                    <a:pt x="27939" y="24500"/>
                    <a:pt x="27145" y="22844"/>
                    <a:pt x="27145" y="20985"/>
                  </a:cubicBezTo>
                  <a:cubicBezTo>
                    <a:pt x="27145" y="18263"/>
                    <a:pt x="28845" y="15094"/>
                    <a:pt x="28845" y="11984"/>
                  </a:cubicBezTo>
                  <a:cubicBezTo>
                    <a:pt x="28845" y="10163"/>
                    <a:pt x="28263" y="8357"/>
                    <a:pt x="26421" y="6675"/>
                  </a:cubicBezTo>
                  <a:cubicBezTo>
                    <a:pt x="26409" y="6662"/>
                    <a:pt x="26399" y="6648"/>
                    <a:pt x="26386" y="6640"/>
                  </a:cubicBezTo>
                  <a:cubicBezTo>
                    <a:pt x="24789" y="5193"/>
                    <a:pt x="23453" y="4696"/>
                    <a:pt x="22214" y="4696"/>
                  </a:cubicBezTo>
                  <a:cubicBezTo>
                    <a:pt x="20905" y="4696"/>
                    <a:pt x="19702" y="5251"/>
                    <a:pt x="18428" y="5810"/>
                  </a:cubicBezTo>
                  <a:cubicBezTo>
                    <a:pt x="18424" y="5814"/>
                    <a:pt x="18420" y="5814"/>
                    <a:pt x="18415" y="5818"/>
                  </a:cubicBezTo>
                  <a:lnTo>
                    <a:pt x="18410" y="5818"/>
                  </a:lnTo>
                  <a:cubicBezTo>
                    <a:pt x="18406" y="5818"/>
                    <a:pt x="18406" y="5823"/>
                    <a:pt x="18406" y="5823"/>
                  </a:cubicBezTo>
                  <a:cubicBezTo>
                    <a:pt x="18397" y="5823"/>
                    <a:pt x="18393" y="5827"/>
                    <a:pt x="18383" y="5832"/>
                  </a:cubicBezTo>
                  <a:cubicBezTo>
                    <a:pt x="18379" y="5832"/>
                    <a:pt x="18375" y="5836"/>
                    <a:pt x="18366" y="5836"/>
                  </a:cubicBezTo>
                  <a:cubicBezTo>
                    <a:pt x="18362" y="5841"/>
                    <a:pt x="18357" y="5845"/>
                    <a:pt x="18348" y="5845"/>
                  </a:cubicBezTo>
                  <a:cubicBezTo>
                    <a:pt x="18344" y="5849"/>
                    <a:pt x="18335" y="5849"/>
                    <a:pt x="18330" y="5853"/>
                  </a:cubicBezTo>
                  <a:cubicBezTo>
                    <a:pt x="18326" y="5859"/>
                    <a:pt x="18317" y="5859"/>
                    <a:pt x="18313" y="5863"/>
                  </a:cubicBezTo>
                  <a:cubicBezTo>
                    <a:pt x="18291" y="5872"/>
                    <a:pt x="18264" y="5885"/>
                    <a:pt x="18237" y="5894"/>
                  </a:cubicBezTo>
                  <a:cubicBezTo>
                    <a:pt x="18233" y="5898"/>
                    <a:pt x="18224" y="5898"/>
                    <a:pt x="18219" y="5902"/>
                  </a:cubicBezTo>
                  <a:cubicBezTo>
                    <a:pt x="16982" y="6445"/>
                    <a:pt x="15659" y="6963"/>
                    <a:pt x="14092" y="6977"/>
                  </a:cubicBezTo>
                  <a:cubicBezTo>
                    <a:pt x="14069" y="6982"/>
                    <a:pt x="14048" y="6982"/>
                    <a:pt x="14026" y="6982"/>
                  </a:cubicBezTo>
                  <a:lnTo>
                    <a:pt x="13985" y="6982"/>
                  </a:lnTo>
                  <a:cubicBezTo>
                    <a:pt x="11971" y="6968"/>
                    <a:pt x="9548" y="6116"/>
                    <a:pt x="6356" y="3413"/>
                  </a:cubicBezTo>
                  <a:lnTo>
                    <a:pt x="6347" y="3404"/>
                  </a:lnTo>
                  <a:cubicBezTo>
                    <a:pt x="6342" y="3399"/>
                    <a:pt x="6338" y="3399"/>
                    <a:pt x="6338" y="3395"/>
                  </a:cubicBezTo>
                  <a:cubicBezTo>
                    <a:pt x="6334" y="3395"/>
                    <a:pt x="6330" y="3391"/>
                    <a:pt x="6330" y="3391"/>
                  </a:cubicBezTo>
                  <a:cubicBezTo>
                    <a:pt x="6325" y="3386"/>
                    <a:pt x="6320" y="3386"/>
                    <a:pt x="6320" y="3382"/>
                  </a:cubicBezTo>
                  <a:cubicBezTo>
                    <a:pt x="6316" y="3377"/>
                    <a:pt x="6316" y="3377"/>
                    <a:pt x="6311" y="3377"/>
                  </a:cubicBezTo>
                  <a:lnTo>
                    <a:pt x="6311" y="3373"/>
                  </a:lnTo>
                  <a:cubicBezTo>
                    <a:pt x="6307" y="3373"/>
                    <a:pt x="6307" y="3368"/>
                    <a:pt x="6303" y="3368"/>
                  </a:cubicBezTo>
                  <a:cubicBezTo>
                    <a:pt x="6299" y="3364"/>
                    <a:pt x="6299" y="3364"/>
                    <a:pt x="6293" y="3360"/>
                  </a:cubicBezTo>
                  <a:cubicBezTo>
                    <a:pt x="6289" y="3356"/>
                    <a:pt x="6285" y="3350"/>
                    <a:pt x="6276" y="3346"/>
                  </a:cubicBezTo>
                  <a:cubicBezTo>
                    <a:pt x="6254" y="3329"/>
                    <a:pt x="6232" y="3307"/>
                    <a:pt x="6209" y="3288"/>
                  </a:cubicBezTo>
                  <a:cubicBezTo>
                    <a:pt x="6205" y="3284"/>
                    <a:pt x="6205" y="3284"/>
                    <a:pt x="6201" y="3280"/>
                  </a:cubicBezTo>
                  <a:cubicBezTo>
                    <a:pt x="6170" y="3253"/>
                    <a:pt x="6139" y="3231"/>
                    <a:pt x="6107" y="3204"/>
                  </a:cubicBezTo>
                  <a:cubicBezTo>
                    <a:pt x="6094" y="3196"/>
                    <a:pt x="6086" y="3186"/>
                    <a:pt x="6072" y="3178"/>
                  </a:cubicBezTo>
                  <a:lnTo>
                    <a:pt x="6072" y="3173"/>
                  </a:lnTo>
                  <a:cubicBezTo>
                    <a:pt x="6063" y="3164"/>
                    <a:pt x="6049" y="3155"/>
                    <a:pt x="6041" y="3147"/>
                  </a:cubicBezTo>
                  <a:cubicBezTo>
                    <a:pt x="6032" y="3143"/>
                    <a:pt x="6027" y="3137"/>
                    <a:pt x="6023" y="3133"/>
                  </a:cubicBezTo>
                  <a:lnTo>
                    <a:pt x="6018" y="3133"/>
                  </a:lnTo>
                  <a:cubicBezTo>
                    <a:pt x="6018" y="3129"/>
                    <a:pt x="6018" y="3129"/>
                    <a:pt x="6014" y="3129"/>
                  </a:cubicBezTo>
                  <a:cubicBezTo>
                    <a:pt x="6014" y="3124"/>
                    <a:pt x="6014" y="3124"/>
                    <a:pt x="6010" y="3124"/>
                  </a:cubicBezTo>
                  <a:lnTo>
                    <a:pt x="6010" y="3120"/>
                  </a:lnTo>
                  <a:cubicBezTo>
                    <a:pt x="6006" y="3120"/>
                    <a:pt x="6006" y="3120"/>
                    <a:pt x="6000" y="3116"/>
                  </a:cubicBezTo>
                  <a:lnTo>
                    <a:pt x="5996" y="3111"/>
                  </a:lnTo>
                  <a:cubicBezTo>
                    <a:pt x="5992" y="3111"/>
                    <a:pt x="5992" y="3111"/>
                    <a:pt x="5992" y="3106"/>
                  </a:cubicBezTo>
                  <a:cubicBezTo>
                    <a:pt x="5992" y="3106"/>
                    <a:pt x="5988" y="3106"/>
                    <a:pt x="5988" y="3102"/>
                  </a:cubicBezTo>
                  <a:lnTo>
                    <a:pt x="5983" y="3102"/>
                  </a:lnTo>
                  <a:lnTo>
                    <a:pt x="5979" y="3098"/>
                  </a:lnTo>
                  <a:cubicBezTo>
                    <a:pt x="5974" y="3094"/>
                    <a:pt x="5974" y="3094"/>
                    <a:pt x="5969" y="3089"/>
                  </a:cubicBezTo>
                  <a:cubicBezTo>
                    <a:pt x="3458" y="1025"/>
                    <a:pt x="1558" y="13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6"/>
          <p:cNvGrpSpPr/>
          <p:nvPr/>
        </p:nvGrpSpPr>
        <p:grpSpPr>
          <a:xfrm flipH="1">
            <a:off x="8263389" y="250388"/>
            <a:ext cx="1159347" cy="569221"/>
            <a:chOff x="7793738" y="250388"/>
            <a:chExt cx="1159347" cy="569221"/>
          </a:xfrm>
        </p:grpSpPr>
        <p:sp>
          <p:nvSpPr>
            <p:cNvPr id="121" name="Google Shape;121;p6"/>
            <p:cNvSpPr/>
            <p:nvPr/>
          </p:nvSpPr>
          <p:spPr>
            <a:xfrm>
              <a:off x="7793738" y="250388"/>
              <a:ext cx="1159347" cy="224108"/>
            </a:xfrm>
            <a:custGeom>
              <a:avLst/>
              <a:gdLst/>
              <a:ahLst/>
              <a:cxnLst/>
              <a:rect l="l" t="t" r="r" b="b"/>
              <a:pathLst>
                <a:path w="16192" h="3130" extrusionOk="0">
                  <a:moveTo>
                    <a:pt x="511" y="0"/>
                  </a:moveTo>
                  <a:cubicBezTo>
                    <a:pt x="226" y="0"/>
                    <a:pt x="0" y="227"/>
                    <a:pt x="0" y="510"/>
                  </a:cubicBezTo>
                  <a:lnTo>
                    <a:pt x="0" y="2618"/>
                  </a:lnTo>
                  <a:cubicBezTo>
                    <a:pt x="0" y="2903"/>
                    <a:pt x="226" y="3130"/>
                    <a:pt x="511" y="3130"/>
                  </a:cubicBezTo>
                  <a:lnTo>
                    <a:pt x="15681" y="3130"/>
                  </a:lnTo>
                  <a:cubicBezTo>
                    <a:pt x="15960" y="3130"/>
                    <a:pt x="16192" y="2903"/>
                    <a:pt x="16192" y="2618"/>
                  </a:cubicBezTo>
                  <a:lnTo>
                    <a:pt x="16192" y="510"/>
                  </a:lnTo>
                  <a:cubicBezTo>
                    <a:pt x="16192" y="227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7793738" y="573877"/>
              <a:ext cx="1159347" cy="74464"/>
            </a:xfrm>
            <a:custGeom>
              <a:avLst/>
              <a:gdLst/>
              <a:ahLst/>
              <a:cxnLst/>
              <a:rect l="l" t="t" r="r" b="b"/>
              <a:pathLst>
                <a:path w="16192" h="1040" extrusionOk="0"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529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9"/>
                  </a:cubicBezTo>
                  <a:lnTo>
                    <a:pt x="16192" y="511"/>
                  </a:lnTo>
                  <a:cubicBezTo>
                    <a:pt x="16192" y="226"/>
                    <a:pt x="15960" y="1"/>
                    <a:pt x="15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7793738" y="745216"/>
              <a:ext cx="1159347" cy="74392"/>
            </a:xfrm>
            <a:custGeom>
              <a:avLst/>
              <a:gdLst/>
              <a:ahLst/>
              <a:cxnLst/>
              <a:rect l="l" t="t" r="r" b="b"/>
              <a:pathLst>
                <a:path w="16192" h="1039" extrusionOk="0">
                  <a:moveTo>
                    <a:pt x="511" y="0"/>
                  </a:moveTo>
                  <a:cubicBezTo>
                    <a:pt x="226" y="0"/>
                    <a:pt x="0" y="226"/>
                    <a:pt x="0" y="510"/>
                  </a:cubicBezTo>
                  <a:lnTo>
                    <a:pt x="0" y="527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7"/>
                  </a:cubicBezTo>
                  <a:lnTo>
                    <a:pt x="16192" y="510"/>
                  </a:lnTo>
                  <a:cubicBezTo>
                    <a:pt x="16192" y="226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6"/>
          <p:cNvGrpSpPr/>
          <p:nvPr/>
        </p:nvGrpSpPr>
        <p:grpSpPr>
          <a:xfrm rot="-5400000" flipH="1">
            <a:off x="7713799" y="2807500"/>
            <a:ext cx="2145900" cy="164075"/>
            <a:chOff x="7042888" y="256838"/>
            <a:chExt cx="2145900" cy="164075"/>
          </a:xfrm>
        </p:grpSpPr>
        <p:cxnSp>
          <p:nvCxnSpPr>
            <p:cNvPr id="125" name="Google Shape;125;p6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6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6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" name="Google Shape;128;p6"/>
          <p:cNvGrpSpPr/>
          <p:nvPr/>
        </p:nvGrpSpPr>
        <p:grpSpPr>
          <a:xfrm>
            <a:off x="6514111" y="4841238"/>
            <a:ext cx="847900" cy="209400"/>
            <a:chOff x="715100" y="4399100"/>
            <a:chExt cx="847900" cy="209400"/>
          </a:xfrm>
        </p:grpSpPr>
        <p:sp>
          <p:nvSpPr>
            <p:cNvPr id="129" name="Google Shape;129;p6"/>
            <p:cNvSpPr/>
            <p:nvPr/>
          </p:nvSpPr>
          <p:spPr>
            <a:xfrm>
              <a:off x="7151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03435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13536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6"/>
          <p:cNvSpPr/>
          <p:nvPr/>
        </p:nvSpPr>
        <p:spPr>
          <a:xfrm>
            <a:off x="-1310859" y="1584723"/>
            <a:ext cx="2025960" cy="828607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 flipH="1">
            <a:off x="-677515" y="-1246900"/>
            <a:ext cx="2145889" cy="2069613"/>
          </a:xfrm>
          <a:custGeom>
            <a:avLst/>
            <a:gdLst/>
            <a:ahLst/>
            <a:cxnLst/>
            <a:rect l="l" t="t" r="r" b="b"/>
            <a:pathLst>
              <a:path w="32269" h="31122" extrusionOk="0">
                <a:moveTo>
                  <a:pt x="26365" y="1"/>
                </a:moveTo>
                <a:cubicBezTo>
                  <a:pt x="24936" y="1"/>
                  <a:pt x="23533" y="524"/>
                  <a:pt x="22530" y="2090"/>
                </a:cubicBezTo>
                <a:cubicBezTo>
                  <a:pt x="21612" y="3524"/>
                  <a:pt x="20436" y="3946"/>
                  <a:pt x="19113" y="3946"/>
                </a:cubicBezTo>
                <a:cubicBezTo>
                  <a:pt x="18146" y="3946"/>
                  <a:pt x="17097" y="3719"/>
                  <a:pt x="16019" y="3493"/>
                </a:cubicBezTo>
                <a:cubicBezTo>
                  <a:pt x="14936" y="3266"/>
                  <a:pt x="13822" y="3036"/>
                  <a:pt x="12713" y="3036"/>
                </a:cubicBezTo>
                <a:cubicBezTo>
                  <a:pt x="11421" y="3036"/>
                  <a:pt x="10138" y="3346"/>
                  <a:pt x="8940" y="4336"/>
                </a:cubicBezTo>
                <a:cubicBezTo>
                  <a:pt x="4293" y="8162"/>
                  <a:pt x="13232" y="9215"/>
                  <a:pt x="6615" y="15086"/>
                </a:cubicBezTo>
                <a:cubicBezTo>
                  <a:pt x="1" y="20959"/>
                  <a:pt x="8852" y="20758"/>
                  <a:pt x="10014" y="25773"/>
                </a:cubicBezTo>
                <a:cubicBezTo>
                  <a:pt x="10587" y="28241"/>
                  <a:pt x="13698" y="28534"/>
                  <a:pt x="16921" y="28534"/>
                </a:cubicBezTo>
                <a:cubicBezTo>
                  <a:pt x="17421" y="28534"/>
                  <a:pt x="17923" y="28530"/>
                  <a:pt x="18416" y="28522"/>
                </a:cubicBezTo>
                <a:cubicBezTo>
                  <a:pt x="18913" y="28512"/>
                  <a:pt x="19401" y="28508"/>
                  <a:pt x="19877" y="28508"/>
                </a:cubicBezTo>
                <a:cubicBezTo>
                  <a:pt x="22077" y="28508"/>
                  <a:pt x="23951" y="28659"/>
                  <a:pt x="24585" y="29667"/>
                </a:cubicBezTo>
                <a:cubicBezTo>
                  <a:pt x="25264" y="30740"/>
                  <a:pt x="26507" y="31095"/>
                  <a:pt x="27794" y="31122"/>
                </a:cubicBezTo>
                <a:lnTo>
                  <a:pt x="27905" y="31122"/>
                </a:lnTo>
                <a:cubicBezTo>
                  <a:pt x="30218" y="31122"/>
                  <a:pt x="32100" y="29724"/>
                  <a:pt x="32108" y="28010"/>
                </a:cubicBezTo>
                <a:lnTo>
                  <a:pt x="32264" y="3680"/>
                </a:lnTo>
                <a:cubicBezTo>
                  <a:pt x="32268" y="2619"/>
                  <a:pt x="31553" y="1629"/>
                  <a:pt x="30351" y="1052"/>
                </a:cubicBezTo>
                <a:cubicBezTo>
                  <a:pt x="29241" y="519"/>
                  <a:pt x="27790" y="1"/>
                  <a:pt x="2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6"/>
          <p:cNvGrpSpPr/>
          <p:nvPr/>
        </p:nvGrpSpPr>
        <p:grpSpPr>
          <a:xfrm rot="5400000" flipH="1">
            <a:off x="79911" y="3797938"/>
            <a:ext cx="332000" cy="2145900"/>
            <a:chOff x="7857075" y="327863"/>
            <a:chExt cx="332000" cy="21459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7857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8021150" y="1451238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8021150" y="7389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8189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7"/>
          <p:cNvGrpSpPr/>
          <p:nvPr/>
        </p:nvGrpSpPr>
        <p:grpSpPr>
          <a:xfrm>
            <a:off x="6931715" y="3962494"/>
            <a:ext cx="2994384" cy="1966891"/>
            <a:chOff x="3117650" y="1315850"/>
            <a:chExt cx="5628541" cy="3697164"/>
          </a:xfrm>
        </p:grpSpPr>
        <p:sp>
          <p:nvSpPr>
            <p:cNvPr id="141" name="Google Shape;141;p7"/>
            <p:cNvSpPr/>
            <p:nvPr/>
          </p:nvSpPr>
          <p:spPr>
            <a:xfrm>
              <a:off x="3117650" y="1315850"/>
              <a:ext cx="5628519" cy="3697164"/>
            </a:xfrm>
            <a:custGeom>
              <a:avLst/>
              <a:gdLst/>
              <a:ahLst/>
              <a:cxnLst/>
              <a:rect l="l" t="t" r="r" b="b"/>
              <a:pathLst>
                <a:path w="60145" h="39507" extrusionOk="0">
                  <a:moveTo>
                    <a:pt x="23263" y="1"/>
                  </a:moveTo>
                  <a:cubicBezTo>
                    <a:pt x="18569" y="1"/>
                    <a:pt x="16933" y="7003"/>
                    <a:pt x="10075" y="8203"/>
                  </a:cubicBezTo>
                  <a:cubicBezTo>
                    <a:pt x="715" y="9836"/>
                    <a:pt x="8104" y="26183"/>
                    <a:pt x="2805" y="28700"/>
                  </a:cubicBezTo>
                  <a:cubicBezTo>
                    <a:pt x="795" y="29653"/>
                    <a:pt x="133" y="31402"/>
                    <a:pt x="89" y="33209"/>
                  </a:cubicBezTo>
                  <a:cubicBezTo>
                    <a:pt x="0" y="36533"/>
                    <a:pt x="1056" y="39494"/>
                    <a:pt x="4314" y="39506"/>
                  </a:cubicBezTo>
                  <a:lnTo>
                    <a:pt x="53975" y="39506"/>
                  </a:lnTo>
                  <a:cubicBezTo>
                    <a:pt x="53985" y="39507"/>
                    <a:pt x="53994" y="39507"/>
                    <a:pt x="54003" y="39507"/>
                  </a:cubicBezTo>
                  <a:cubicBezTo>
                    <a:pt x="55947" y="39507"/>
                    <a:pt x="55165" y="38492"/>
                    <a:pt x="56239" y="36808"/>
                  </a:cubicBezTo>
                  <a:cubicBezTo>
                    <a:pt x="58222" y="33688"/>
                    <a:pt x="60144" y="28624"/>
                    <a:pt x="54295" y="25806"/>
                  </a:cubicBezTo>
                  <a:cubicBezTo>
                    <a:pt x="45427" y="21531"/>
                    <a:pt x="57251" y="13232"/>
                    <a:pt x="50104" y="6694"/>
                  </a:cubicBezTo>
                  <a:cubicBezTo>
                    <a:pt x="48493" y="5218"/>
                    <a:pt x="47144" y="4715"/>
                    <a:pt x="45895" y="4715"/>
                  </a:cubicBezTo>
                  <a:cubicBezTo>
                    <a:pt x="44566" y="4715"/>
                    <a:pt x="43349" y="5285"/>
                    <a:pt x="42049" y="5855"/>
                  </a:cubicBezTo>
                  <a:cubicBezTo>
                    <a:pt x="40751" y="6427"/>
                    <a:pt x="39370" y="6999"/>
                    <a:pt x="37708" y="6999"/>
                  </a:cubicBezTo>
                  <a:cubicBezTo>
                    <a:pt x="35683" y="6999"/>
                    <a:pt x="33243" y="6151"/>
                    <a:pt x="30030" y="3423"/>
                  </a:cubicBezTo>
                  <a:cubicBezTo>
                    <a:pt x="27098" y="934"/>
                    <a:pt x="24977" y="1"/>
                    <a:pt x="23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333985" y="1317628"/>
              <a:ext cx="3412205" cy="3695386"/>
            </a:xfrm>
            <a:custGeom>
              <a:avLst/>
              <a:gdLst/>
              <a:ahLst/>
              <a:cxnLst/>
              <a:rect l="l" t="t" r="r" b="b"/>
              <a:pathLst>
                <a:path w="36462" h="39488" extrusionOk="0">
                  <a:moveTo>
                    <a:pt x="0" y="0"/>
                  </a:moveTo>
                  <a:lnTo>
                    <a:pt x="0" y="0"/>
                  </a:lnTo>
                  <a:cubicBezTo>
                    <a:pt x="551" y="386"/>
                    <a:pt x="1074" y="896"/>
                    <a:pt x="1545" y="1571"/>
                  </a:cubicBezTo>
                  <a:cubicBezTo>
                    <a:pt x="5224" y="6830"/>
                    <a:pt x="7545" y="10780"/>
                    <a:pt x="14438" y="10780"/>
                  </a:cubicBezTo>
                  <a:cubicBezTo>
                    <a:pt x="15007" y="10780"/>
                    <a:pt x="15605" y="10753"/>
                    <a:pt x="16240" y="10696"/>
                  </a:cubicBezTo>
                  <a:cubicBezTo>
                    <a:pt x="16435" y="10679"/>
                    <a:pt x="16622" y="10669"/>
                    <a:pt x="16799" y="10669"/>
                  </a:cubicBezTo>
                  <a:cubicBezTo>
                    <a:pt x="23998" y="10669"/>
                    <a:pt x="12676" y="24832"/>
                    <a:pt x="19072" y="26510"/>
                  </a:cubicBezTo>
                  <a:cubicBezTo>
                    <a:pt x="23399" y="27642"/>
                    <a:pt x="22818" y="34454"/>
                    <a:pt x="19680" y="39444"/>
                  </a:cubicBezTo>
                  <a:lnTo>
                    <a:pt x="30292" y="39487"/>
                  </a:lnTo>
                  <a:lnTo>
                    <a:pt x="30319" y="39487"/>
                  </a:lnTo>
                  <a:cubicBezTo>
                    <a:pt x="32263" y="39487"/>
                    <a:pt x="31485" y="38476"/>
                    <a:pt x="32551" y="36794"/>
                  </a:cubicBezTo>
                  <a:lnTo>
                    <a:pt x="32556" y="36789"/>
                  </a:lnTo>
                  <a:cubicBezTo>
                    <a:pt x="34539" y="33669"/>
                    <a:pt x="36461" y="28605"/>
                    <a:pt x="30612" y="25787"/>
                  </a:cubicBezTo>
                  <a:cubicBezTo>
                    <a:pt x="27939" y="24500"/>
                    <a:pt x="27145" y="22844"/>
                    <a:pt x="27145" y="20985"/>
                  </a:cubicBezTo>
                  <a:cubicBezTo>
                    <a:pt x="27145" y="18263"/>
                    <a:pt x="28845" y="15094"/>
                    <a:pt x="28845" y="11984"/>
                  </a:cubicBezTo>
                  <a:cubicBezTo>
                    <a:pt x="28845" y="10163"/>
                    <a:pt x="28263" y="8357"/>
                    <a:pt x="26421" y="6675"/>
                  </a:cubicBezTo>
                  <a:cubicBezTo>
                    <a:pt x="26409" y="6662"/>
                    <a:pt x="26399" y="6648"/>
                    <a:pt x="26386" y="6640"/>
                  </a:cubicBezTo>
                  <a:cubicBezTo>
                    <a:pt x="24789" y="5193"/>
                    <a:pt x="23453" y="4696"/>
                    <a:pt x="22214" y="4696"/>
                  </a:cubicBezTo>
                  <a:cubicBezTo>
                    <a:pt x="20905" y="4696"/>
                    <a:pt x="19702" y="5251"/>
                    <a:pt x="18428" y="5810"/>
                  </a:cubicBezTo>
                  <a:cubicBezTo>
                    <a:pt x="18424" y="5814"/>
                    <a:pt x="18420" y="5814"/>
                    <a:pt x="18415" y="5818"/>
                  </a:cubicBezTo>
                  <a:lnTo>
                    <a:pt x="18410" y="5818"/>
                  </a:lnTo>
                  <a:cubicBezTo>
                    <a:pt x="18406" y="5818"/>
                    <a:pt x="18406" y="5823"/>
                    <a:pt x="18406" y="5823"/>
                  </a:cubicBezTo>
                  <a:cubicBezTo>
                    <a:pt x="18397" y="5823"/>
                    <a:pt x="18393" y="5827"/>
                    <a:pt x="18383" y="5832"/>
                  </a:cubicBezTo>
                  <a:cubicBezTo>
                    <a:pt x="18379" y="5832"/>
                    <a:pt x="18375" y="5836"/>
                    <a:pt x="18366" y="5836"/>
                  </a:cubicBezTo>
                  <a:cubicBezTo>
                    <a:pt x="18362" y="5841"/>
                    <a:pt x="18357" y="5845"/>
                    <a:pt x="18348" y="5845"/>
                  </a:cubicBezTo>
                  <a:cubicBezTo>
                    <a:pt x="18344" y="5849"/>
                    <a:pt x="18335" y="5849"/>
                    <a:pt x="18330" y="5853"/>
                  </a:cubicBezTo>
                  <a:cubicBezTo>
                    <a:pt x="18326" y="5859"/>
                    <a:pt x="18317" y="5859"/>
                    <a:pt x="18313" y="5863"/>
                  </a:cubicBezTo>
                  <a:cubicBezTo>
                    <a:pt x="18291" y="5872"/>
                    <a:pt x="18264" y="5885"/>
                    <a:pt x="18237" y="5894"/>
                  </a:cubicBezTo>
                  <a:cubicBezTo>
                    <a:pt x="18233" y="5898"/>
                    <a:pt x="18224" y="5898"/>
                    <a:pt x="18219" y="5902"/>
                  </a:cubicBezTo>
                  <a:cubicBezTo>
                    <a:pt x="16982" y="6445"/>
                    <a:pt x="15659" y="6963"/>
                    <a:pt x="14092" y="6977"/>
                  </a:cubicBezTo>
                  <a:cubicBezTo>
                    <a:pt x="14069" y="6982"/>
                    <a:pt x="14048" y="6982"/>
                    <a:pt x="14026" y="6982"/>
                  </a:cubicBezTo>
                  <a:lnTo>
                    <a:pt x="13985" y="6982"/>
                  </a:lnTo>
                  <a:cubicBezTo>
                    <a:pt x="11971" y="6968"/>
                    <a:pt x="9548" y="6116"/>
                    <a:pt x="6356" y="3413"/>
                  </a:cubicBezTo>
                  <a:lnTo>
                    <a:pt x="6347" y="3404"/>
                  </a:lnTo>
                  <a:cubicBezTo>
                    <a:pt x="6342" y="3399"/>
                    <a:pt x="6338" y="3399"/>
                    <a:pt x="6338" y="3395"/>
                  </a:cubicBezTo>
                  <a:cubicBezTo>
                    <a:pt x="6334" y="3395"/>
                    <a:pt x="6330" y="3391"/>
                    <a:pt x="6330" y="3391"/>
                  </a:cubicBezTo>
                  <a:cubicBezTo>
                    <a:pt x="6325" y="3386"/>
                    <a:pt x="6320" y="3386"/>
                    <a:pt x="6320" y="3382"/>
                  </a:cubicBezTo>
                  <a:cubicBezTo>
                    <a:pt x="6316" y="3377"/>
                    <a:pt x="6316" y="3377"/>
                    <a:pt x="6311" y="3377"/>
                  </a:cubicBezTo>
                  <a:lnTo>
                    <a:pt x="6311" y="3373"/>
                  </a:lnTo>
                  <a:cubicBezTo>
                    <a:pt x="6307" y="3373"/>
                    <a:pt x="6307" y="3368"/>
                    <a:pt x="6303" y="3368"/>
                  </a:cubicBezTo>
                  <a:cubicBezTo>
                    <a:pt x="6299" y="3364"/>
                    <a:pt x="6299" y="3364"/>
                    <a:pt x="6293" y="3360"/>
                  </a:cubicBezTo>
                  <a:cubicBezTo>
                    <a:pt x="6289" y="3356"/>
                    <a:pt x="6285" y="3350"/>
                    <a:pt x="6276" y="3346"/>
                  </a:cubicBezTo>
                  <a:cubicBezTo>
                    <a:pt x="6254" y="3329"/>
                    <a:pt x="6232" y="3307"/>
                    <a:pt x="6209" y="3288"/>
                  </a:cubicBezTo>
                  <a:cubicBezTo>
                    <a:pt x="6205" y="3284"/>
                    <a:pt x="6205" y="3284"/>
                    <a:pt x="6201" y="3280"/>
                  </a:cubicBezTo>
                  <a:cubicBezTo>
                    <a:pt x="6170" y="3253"/>
                    <a:pt x="6139" y="3231"/>
                    <a:pt x="6107" y="3204"/>
                  </a:cubicBezTo>
                  <a:cubicBezTo>
                    <a:pt x="6094" y="3196"/>
                    <a:pt x="6086" y="3186"/>
                    <a:pt x="6072" y="3178"/>
                  </a:cubicBezTo>
                  <a:lnTo>
                    <a:pt x="6072" y="3173"/>
                  </a:lnTo>
                  <a:cubicBezTo>
                    <a:pt x="6063" y="3164"/>
                    <a:pt x="6049" y="3155"/>
                    <a:pt x="6041" y="3147"/>
                  </a:cubicBezTo>
                  <a:cubicBezTo>
                    <a:pt x="6032" y="3143"/>
                    <a:pt x="6027" y="3137"/>
                    <a:pt x="6023" y="3133"/>
                  </a:cubicBezTo>
                  <a:lnTo>
                    <a:pt x="6018" y="3133"/>
                  </a:lnTo>
                  <a:cubicBezTo>
                    <a:pt x="6018" y="3129"/>
                    <a:pt x="6018" y="3129"/>
                    <a:pt x="6014" y="3129"/>
                  </a:cubicBezTo>
                  <a:cubicBezTo>
                    <a:pt x="6014" y="3124"/>
                    <a:pt x="6014" y="3124"/>
                    <a:pt x="6010" y="3124"/>
                  </a:cubicBezTo>
                  <a:lnTo>
                    <a:pt x="6010" y="3120"/>
                  </a:lnTo>
                  <a:cubicBezTo>
                    <a:pt x="6006" y="3120"/>
                    <a:pt x="6006" y="3120"/>
                    <a:pt x="6000" y="3116"/>
                  </a:cubicBezTo>
                  <a:lnTo>
                    <a:pt x="5996" y="3111"/>
                  </a:lnTo>
                  <a:cubicBezTo>
                    <a:pt x="5992" y="3111"/>
                    <a:pt x="5992" y="3111"/>
                    <a:pt x="5992" y="3106"/>
                  </a:cubicBezTo>
                  <a:cubicBezTo>
                    <a:pt x="5992" y="3106"/>
                    <a:pt x="5988" y="3106"/>
                    <a:pt x="5988" y="3102"/>
                  </a:cubicBezTo>
                  <a:lnTo>
                    <a:pt x="5983" y="3102"/>
                  </a:lnTo>
                  <a:lnTo>
                    <a:pt x="5979" y="3098"/>
                  </a:lnTo>
                  <a:cubicBezTo>
                    <a:pt x="5974" y="3094"/>
                    <a:pt x="5974" y="3094"/>
                    <a:pt x="5969" y="3089"/>
                  </a:cubicBezTo>
                  <a:cubicBezTo>
                    <a:pt x="3458" y="1025"/>
                    <a:pt x="1558" y="13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7"/>
          <p:cNvSpPr/>
          <p:nvPr/>
        </p:nvSpPr>
        <p:spPr>
          <a:xfrm rot="5400000" flipH="1">
            <a:off x="159338" y="-138750"/>
            <a:ext cx="2145889" cy="2069613"/>
          </a:xfrm>
          <a:custGeom>
            <a:avLst/>
            <a:gdLst/>
            <a:ahLst/>
            <a:cxnLst/>
            <a:rect l="l" t="t" r="r" b="b"/>
            <a:pathLst>
              <a:path w="32269" h="31122" extrusionOk="0">
                <a:moveTo>
                  <a:pt x="26365" y="1"/>
                </a:moveTo>
                <a:cubicBezTo>
                  <a:pt x="24936" y="1"/>
                  <a:pt x="23533" y="524"/>
                  <a:pt x="22530" y="2090"/>
                </a:cubicBezTo>
                <a:cubicBezTo>
                  <a:pt x="21612" y="3524"/>
                  <a:pt x="20436" y="3946"/>
                  <a:pt x="19113" y="3946"/>
                </a:cubicBezTo>
                <a:cubicBezTo>
                  <a:pt x="18146" y="3946"/>
                  <a:pt x="17097" y="3719"/>
                  <a:pt x="16019" y="3493"/>
                </a:cubicBezTo>
                <a:cubicBezTo>
                  <a:pt x="14936" y="3266"/>
                  <a:pt x="13822" y="3036"/>
                  <a:pt x="12713" y="3036"/>
                </a:cubicBezTo>
                <a:cubicBezTo>
                  <a:pt x="11421" y="3036"/>
                  <a:pt x="10138" y="3346"/>
                  <a:pt x="8940" y="4336"/>
                </a:cubicBezTo>
                <a:cubicBezTo>
                  <a:pt x="4293" y="8162"/>
                  <a:pt x="13232" y="9215"/>
                  <a:pt x="6615" y="15086"/>
                </a:cubicBezTo>
                <a:cubicBezTo>
                  <a:pt x="1" y="20959"/>
                  <a:pt x="8852" y="20758"/>
                  <a:pt x="10014" y="25773"/>
                </a:cubicBezTo>
                <a:cubicBezTo>
                  <a:pt x="10587" y="28241"/>
                  <a:pt x="13698" y="28534"/>
                  <a:pt x="16921" y="28534"/>
                </a:cubicBezTo>
                <a:cubicBezTo>
                  <a:pt x="17421" y="28534"/>
                  <a:pt x="17923" y="28530"/>
                  <a:pt x="18416" y="28522"/>
                </a:cubicBezTo>
                <a:cubicBezTo>
                  <a:pt x="18913" y="28512"/>
                  <a:pt x="19401" y="28508"/>
                  <a:pt x="19877" y="28508"/>
                </a:cubicBezTo>
                <a:cubicBezTo>
                  <a:pt x="22077" y="28508"/>
                  <a:pt x="23951" y="28659"/>
                  <a:pt x="24585" y="29667"/>
                </a:cubicBezTo>
                <a:cubicBezTo>
                  <a:pt x="25264" y="30740"/>
                  <a:pt x="26507" y="31095"/>
                  <a:pt x="27794" y="31122"/>
                </a:cubicBezTo>
                <a:lnTo>
                  <a:pt x="27905" y="31122"/>
                </a:lnTo>
                <a:cubicBezTo>
                  <a:pt x="30218" y="31122"/>
                  <a:pt x="32100" y="29724"/>
                  <a:pt x="32108" y="28010"/>
                </a:cubicBezTo>
                <a:lnTo>
                  <a:pt x="32264" y="3680"/>
                </a:lnTo>
                <a:cubicBezTo>
                  <a:pt x="32268" y="2619"/>
                  <a:pt x="31553" y="1629"/>
                  <a:pt x="30351" y="1052"/>
                </a:cubicBezTo>
                <a:cubicBezTo>
                  <a:pt x="29241" y="519"/>
                  <a:pt x="27790" y="1"/>
                  <a:pt x="2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7"/>
          <p:cNvGrpSpPr/>
          <p:nvPr/>
        </p:nvGrpSpPr>
        <p:grpSpPr>
          <a:xfrm>
            <a:off x="-264897" y="4135694"/>
            <a:ext cx="2994384" cy="1966891"/>
            <a:chOff x="3117650" y="1315850"/>
            <a:chExt cx="5628541" cy="3697164"/>
          </a:xfrm>
        </p:grpSpPr>
        <p:sp>
          <p:nvSpPr>
            <p:cNvPr id="145" name="Google Shape;145;p7"/>
            <p:cNvSpPr/>
            <p:nvPr/>
          </p:nvSpPr>
          <p:spPr>
            <a:xfrm>
              <a:off x="3117650" y="1315850"/>
              <a:ext cx="5628519" cy="3697164"/>
            </a:xfrm>
            <a:custGeom>
              <a:avLst/>
              <a:gdLst/>
              <a:ahLst/>
              <a:cxnLst/>
              <a:rect l="l" t="t" r="r" b="b"/>
              <a:pathLst>
                <a:path w="60145" h="39507" extrusionOk="0">
                  <a:moveTo>
                    <a:pt x="23263" y="1"/>
                  </a:moveTo>
                  <a:cubicBezTo>
                    <a:pt x="18569" y="1"/>
                    <a:pt x="16933" y="7003"/>
                    <a:pt x="10075" y="8203"/>
                  </a:cubicBezTo>
                  <a:cubicBezTo>
                    <a:pt x="715" y="9836"/>
                    <a:pt x="8104" y="26183"/>
                    <a:pt x="2805" y="28700"/>
                  </a:cubicBezTo>
                  <a:cubicBezTo>
                    <a:pt x="795" y="29653"/>
                    <a:pt x="133" y="31402"/>
                    <a:pt x="89" y="33209"/>
                  </a:cubicBezTo>
                  <a:cubicBezTo>
                    <a:pt x="0" y="36533"/>
                    <a:pt x="1056" y="39494"/>
                    <a:pt x="4314" y="39506"/>
                  </a:cubicBezTo>
                  <a:lnTo>
                    <a:pt x="53975" y="39506"/>
                  </a:lnTo>
                  <a:cubicBezTo>
                    <a:pt x="53985" y="39507"/>
                    <a:pt x="53994" y="39507"/>
                    <a:pt x="54003" y="39507"/>
                  </a:cubicBezTo>
                  <a:cubicBezTo>
                    <a:pt x="55947" y="39507"/>
                    <a:pt x="55165" y="38492"/>
                    <a:pt x="56239" y="36808"/>
                  </a:cubicBezTo>
                  <a:cubicBezTo>
                    <a:pt x="58222" y="33688"/>
                    <a:pt x="60144" y="28624"/>
                    <a:pt x="54295" y="25806"/>
                  </a:cubicBezTo>
                  <a:cubicBezTo>
                    <a:pt x="45427" y="21531"/>
                    <a:pt x="57251" y="13232"/>
                    <a:pt x="50104" y="6694"/>
                  </a:cubicBezTo>
                  <a:cubicBezTo>
                    <a:pt x="48493" y="5218"/>
                    <a:pt x="47144" y="4715"/>
                    <a:pt x="45895" y="4715"/>
                  </a:cubicBezTo>
                  <a:cubicBezTo>
                    <a:pt x="44566" y="4715"/>
                    <a:pt x="43349" y="5285"/>
                    <a:pt x="42049" y="5855"/>
                  </a:cubicBezTo>
                  <a:cubicBezTo>
                    <a:pt x="40751" y="6427"/>
                    <a:pt x="39370" y="6999"/>
                    <a:pt x="37708" y="6999"/>
                  </a:cubicBezTo>
                  <a:cubicBezTo>
                    <a:pt x="35683" y="6999"/>
                    <a:pt x="33243" y="6151"/>
                    <a:pt x="30030" y="3423"/>
                  </a:cubicBezTo>
                  <a:cubicBezTo>
                    <a:pt x="27098" y="934"/>
                    <a:pt x="24977" y="1"/>
                    <a:pt x="23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5333985" y="1317628"/>
              <a:ext cx="3412205" cy="3695386"/>
            </a:xfrm>
            <a:custGeom>
              <a:avLst/>
              <a:gdLst/>
              <a:ahLst/>
              <a:cxnLst/>
              <a:rect l="l" t="t" r="r" b="b"/>
              <a:pathLst>
                <a:path w="36462" h="39488" extrusionOk="0">
                  <a:moveTo>
                    <a:pt x="0" y="0"/>
                  </a:moveTo>
                  <a:lnTo>
                    <a:pt x="0" y="0"/>
                  </a:lnTo>
                  <a:cubicBezTo>
                    <a:pt x="551" y="386"/>
                    <a:pt x="1074" y="896"/>
                    <a:pt x="1545" y="1571"/>
                  </a:cubicBezTo>
                  <a:cubicBezTo>
                    <a:pt x="5224" y="6830"/>
                    <a:pt x="7545" y="10780"/>
                    <a:pt x="14438" y="10780"/>
                  </a:cubicBezTo>
                  <a:cubicBezTo>
                    <a:pt x="15007" y="10780"/>
                    <a:pt x="15605" y="10753"/>
                    <a:pt x="16240" y="10696"/>
                  </a:cubicBezTo>
                  <a:cubicBezTo>
                    <a:pt x="16435" y="10679"/>
                    <a:pt x="16622" y="10669"/>
                    <a:pt x="16799" y="10669"/>
                  </a:cubicBezTo>
                  <a:cubicBezTo>
                    <a:pt x="23998" y="10669"/>
                    <a:pt x="12676" y="24832"/>
                    <a:pt x="19072" y="26510"/>
                  </a:cubicBezTo>
                  <a:cubicBezTo>
                    <a:pt x="23399" y="27642"/>
                    <a:pt x="22818" y="34454"/>
                    <a:pt x="19680" y="39444"/>
                  </a:cubicBezTo>
                  <a:lnTo>
                    <a:pt x="30292" y="39487"/>
                  </a:lnTo>
                  <a:lnTo>
                    <a:pt x="30319" y="39487"/>
                  </a:lnTo>
                  <a:cubicBezTo>
                    <a:pt x="32263" y="39487"/>
                    <a:pt x="31485" y="38476"/>
                    <a:pt x="32551" y="36794"/>
                  </a:cubicBezTo>
                  <a:lnTo>
                    <a:pt x="32556" y="36789"/>
                  </a:lnTo>
                  <a:cubicBezTo>
                    <a:pt x="34539" y="33669"/>
                    <a:pt x="36461" y="28605"/>
                    <a:pt x="30612" y="25787"/>
                  </a:cubicBezTo>
                  <a:cubicBezTo>
                    <a:pt x="27939" y="24500"/>
                    <a:pt x="27145" y="22844"/>
                    <a:pt x="27145" y="20985"/>
                  </a:cubicBezTo>
                  <a:cubicBezTo>
                    <a:pt x="27145" y="18263"/>
                    <a:pt x="28845" y="15094"/>
                    <a:pt x="28845" y="11984"/>
                  </a:cubicBezTo>
                  <a:cubicBezTo>
                    <a:pt x="28845" y="10163"/>
                    <a:pt x="28263" y="8357"/>
                    <a:pt x="26421" y="6675"/>
                  </a:cubicBezTo>
                  <a:cubicBezTo>
                    <a:pt x="26409" y="6662"/>
                    <a:pt x="26399" y="6648"/>
                    <a:pt x="26386" y="6640"/>
                  </a:cubicBezTo>
                  <a:cubicBezTo>
                    <a:pt x="24789" y="5193"/>
                    <a:pt x="23453" y="4696"/>
                    <a:pt x="22214" y="4696"/>
                  </a:cubicBezTo>
                  <a:cubicBezTo>
                    <a:pt x="20905" y="4696"/>
                    <a:pt x="19702" y="5251"/>
                    <a:pt x="18428" y="5810"/>
                  </a:cubicBezTo>
                  <a:cubicBezTo>
                    <a:pt x="18424" y="5814"/>
                    <a:pt x="18420" y="5814"/>
                    <a:pt x="18415" y="5818"/>
                  </a:cubicBezTo>
                  <a:lnTo>
                    <a:pt x="18410" y="5818"/>
                  </a:lnTo>
                  <a:cubicBezTo>
                    <a:pt x="18406" y="5818"/>
                    <a:pt x="18406" y="5823"/>
                    <a:pt x="18406" y="5823"/>
                  </a:cubicBezTo>
                  <a:cubicBezTo>
                    <a:pt x="18397" y="5823"/>
                    <a:pt x="18393" y="5827"/>
                    <a:pt x="18383" y="5832"/>
                  </a:cubicBezTo>
                  <a:cubicBezTo>
                    <a:pt x="18379" y="5832"/>
                    <a:pt x="18375" y="5836"/>
                    <a:pt x="18366" y="5836"/>
                  </a:cubicBezTo>
                  <a:cubicBezTo>
                    <a:pt x="18362" y="5841"/>
                    <a:pt x="18357" y="5845"/>
                    <a:pt x="18348" y="5845"/>
                  </a:cubicBezTo>
                  <a:cubicBezTo>
                    <a:pt x="18344" y="5849"/>
                    <a:pt x="18335" y="5849"/>
                    <a:pt x="18330" y="5853"/>
                  </a:cubicBezTo>
                  <a:cubicBezTo>
                    <a:pt x="18326" y="5859"/>
                    <a:pt x="18317" y="5859"/>
                    <a:pt x="18313" y="5863"/>
                  </a:cubicBezTo>
                  <a:cubicBezTo>
                    <a:pt x="18291" y="5872"/>
                    <a:pt x="18264" y="5885"/>
                    <a:pt x="18237" y="5894"/>
                  </a:cubicBezTo>
                  <a:cubicBezTo>
                    <a:pt x="18233" y="5898"/>
                    <a:pt x="18224" y="5898"/>
                    <a:pt x="18219" y="5902"/>
                  </a:cubicBezTo>
                  <a:cubicBezTo>
                    <a:pt x="16982" y="6445"/>
                    <a:pt x="15659" y="6963"/>
                    <a:pt x="14092" y="6977"/>
                  </a:cubicBezTo>
                  <a:cubicBezTo>
                    <a:pt x="14069" y="6982"/>
                    <a:pt x="14048" y="6982"/>
                    <a:pt x="14026" y="6982"/>
                  </a:cubicBezTo>
                  <a:lnTo>
                    <a:pt x="13985" y="6982"/>
                  </a:lnTo>
                  <a:cubicBezTo>
                    <a:pt x="11971" y="6968"/>
                    <a:pt x="9548" y="6116"/>
                    <a:pt x="6356" y="3413"/>
                  </a:cubicBezTo>
                  <a:lnTo>
                    <a:pt x="6347" y="3404"/>
                  </a:lnTo>
                  <a:cubicBezTo>
                    <a:pt x="6342" y="3399"/>
                    <a:pt x="6338" y="3399"/>
                    <a:pt x="6338" y="3395"/>
                  </a:cubicBezTo>
                  <a:cubicBezTo>
                    <a:pt x="6334" y="3395"/>
                    <a:pt x="6330" y="3391"/>
                    <a:pt x="6330" y="3391"/>
                  </a:cubicBezTo>
                  <a:cubicBezTo>
                    <a:pt x="6325" y="3386"/>
                    <a:pt x="6320" y="3386"/>
                    <a:pt x="6320" y="3382"/>
                  </a:cubicBezTo>
                  <a:cubicBezTo>
                    <a:pt x="6316" y="3377"/>
                    <a:pt x="6316" y="3377"/>
                    <a:pt x="6311" y="3377"/>
                  </a:cubicBezTo>
                  <a:lnTo>
                    <a:pt x="6311" y="3373"/>
                  </a:lnTo>
                  <a:cubicBezTo>
                    <a:pt x="6307" y="3373"/>
                    <a:pt x="6307" y="3368"/>
                    <a:pt x="6303" y="3368"/>
                  </a:cubicBezTo>
                  <a:cubicBezTo>
                    <a:pt x="6299" y="3364"/>
                    <a:pt x="6299" y="3364"/>
                    <a:pt x="6293" y="3360"/>
                  </a:cubicBezTo>
                  <a:cubicBezTo>
                    <a:pt x="6289" y="3356"/>
                    <a:pt x="6285" y="3350"/>
                    <a:pt x="6276" y="3346"/>
                  </a:cubicBezTo>
                  <a:cubicBezTo>
                    <a:pt x="6254" y="3329"/>
                    <a:pt x="6232" y="3307"/>
                    <a:pt x="6209" y="3288"/>
                  </a:cubicBezTo>
                  <a:cubicBezTo>
                    <a:pt x="6205" y="3284"/>
                    <a:pt x="6205" y="3284"/>
                    <a:pt x="6201" y="3280"/>
                  </a:cubicBezTo>
                  <a:cubicBezTo>
                    <a:pt x="6170" y="3253"/>
                    <a:pt x="6139" y="3231"/>
                    <a:pt x="6107" y="3204"/>
                  </a:cubicBezTo>
                  <a:cubicBezTo>
                    <a:pt x="6094" y="3196"/>
                    <a:pt x="6086" y="3186"/>
                    <a:pt x="6072" y="3178"/>
                  </a:cubicBezTo>
                  <a:lnTo>
                    <a:pt x="6072" y="3173"/>
                  </a:lnTo>
                  <a:cubicBezTo>
                    <a:pt x="6063" y="3164"/>
                    <a:pt x="6049" y="3155"/>
                    <a:pt x="6041" y="3147"/>
                  </a:cubicBezTo>
                  <a:cubicBezTo>
                    <a:pt x="6032" y="3143"/>
                    <a:pt x="6027" y="3137"/>
                    <a:pt x="6023" y="3133"/>
                  </a:cubicBezTo>
                  <a:lnTo>
                    <a:pt x="6018" y="3133"/>
                  </a:lnTo>
                  <a:cubicBezTo>
                    <a:pt x="6018" y="3129"/>
                    <a:pt x="6018" y="3129"/>
                    <a:pt x="6014" y="3129"/>
                  </a:cubicBezTo>
                  <a:cubicBezTo>
                    <a:pt x="6014" y="3124"/>
                    <a:pt x="6014" y="3124"/>
                    <a:pt x="6010" y="3124"/>
                  </a:cubicBezTo>
                  <a:lnTo>
                    <a:pt x="6010" y="3120"/>
                  </a:lnTo>
                  <a:cubicBezTo>
                    <a:pt x="6006" y="3120"/>
                    <a:pt x="6006" y="3120"/>
                    <a:pt x="6000" y="3116"/>
                  </a:cubicBezTo>
                  <a:lnTo>
                    <a:pt x="5996" y="3111"/>
                  </a:lnTo>
                  <a:cubicBezTo>
                    <a:pt x="5992" y="3111"/>
                    <a:pt x="5992" y="3111"/>
                    <a:pt x="5992" y="3106"/>
                  </a:cubicBezTo>
                  <a:cubicBezTo>
                    <a:pt x="5992" y="3106"/>
                    <a:pt x="5988" y="3106"/>
                    <a:pt x="5988" y="3102"/>
                  </a:cubicBezTo>
                  <a:lnTo>
                    <a:pt x="5983" y="3102"/>
                  </a:lnTo>
                  <a:lnTo>
                    <a:pt x="5979" y="3098"/>
                  </a:lnTo>
                  <a:cubicBezTo>
                    <a:pt x="5974" y="3094"/>
                    <a:pt x="5974" y="3094"/>
                    <a:pt x="5969" y="3089"/>
                  </a:cubicBezTo>
                  <a:cubicBezTo>
                    <a:pt x="3458" y="1025"/>
                    <a:pt x="1558" y="13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7"/>
          <p:cNvGrpSpPr/>
          <p:nvPr/>
        </p:nvGrpSpPr>
        <p:grpSpPr>
          <a:xfrm>
            <a:off x="1528563" y="3566488"/>
            <a:ext cx="1159347" cy="569221"/>
            <a:chOff x="7793738" y="250388"/>
            <a:chExt cx="1159347" cy="569221"/>
          </a:xfrm>
        </p:grpSpPr>
        <p:sp>
          <p:nvSpPr>
            <p:cNvPr id="148" name="Google Shape;148;p7"/>
            <p:cNvSpPr/>
            <p:nvPr/>
          </p:nvSpPr>
          <p:spPr>
            <a:xfrm>
              <a:off x="7793738" y="250388"/>
              <a:ext cx="1159347" cy="224108"/>
            </a:xfrm>
            <a:custGeom>
              <a:avLst/>
              <a:gdLst/>
              <a:ahLst/>
              <a:cxnLst/>
              <a:rect l="l" t="t" r="r" b="b"/>
              <a:pathLst>
                <a:path w="16192" h="3130" extrusionOk="0">
                  <a:moveTo>
                    <a:pt x="511" y="0"/>
                  </a:moveTo>
                  <a:cubicBezTo>
                    <a:pt x="226" y="0"/>
                    <a:pt x="0" y="227"/>
                    <a:pt x="0" y="510"/>
                  </a:cubicBezTo>
                  <a:lnTo>
                    <a:pt x="0" y="2618"/>
                  </a:lnTo>
                  <a:cubicBezTo>
                    <a:pt x="0" y="2903"/>
                    <a:pt x="226" y="3130"/>
                    <a:pt x="511" y="3130"/>
                  </a:cubicBezTo>
                  <a:lnTo>
                    <a:pt x="15681" y="3130"/>
                  </a:lnTo>
                  <a:cubicBezTo>
                    <a:pt x="15960" y="3130"/>
                    <a:pt x="16192" y="2903"/>
                    <a:pt x="16192" y="2618"/>
                  </a:cubicBezTo>
                  <a:lnTo>
                    <a:pt x="16192" y="510"/>
                  </a:lnTo>
                  <a:cubicBezTo>
                    <a:pt x="16192" y="227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7793738" y="573877"/>
              <a:ext cx="1159347" cy="74464"/>
            </a:xfrm>
            <a:custGeom>
              <a:avLst/>
              <a:gdLst/>
              <a:ahLst/>
              <a:cxnLst/>
              <a:rect l="l" t="t" r="r" b="b"/>
              <a:pathLst>
                <a:path w="16192" h="1040" extrusionOk="0"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529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9"/>
                  </a:cubicBezTo>
                  <a:lnTo>
                    <a:pt x="16192" y="511"/>
                  </a:lnTo>
                  <a:cubicBezTo>
                    <a:pt x="16192" y="226"/>
                    <a:pt x="15960" y="1"/>
                    <a:pt x="15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7793738" y="745216"/>
              <a:ext cx="1159347" cy="74392"/>
            </a:xfrm>
            <a:custGeom>
              <a:avLst/>
              <a:gdLst/>
              <a:ahLst/>
              <a:cxnLst/>
              <a:rect l="l" t="t" r="r" b="b"/>
              <a:pathLst>
                <a:path w="16192" h="1039" extrusionOk="0">
                  <a:moveTo>
                    <a:pt x="511" y="0"/>
                  </a:moveTo>
                  <a:cubicBezTo>
                    <a:pt x="226" y="0"/>
                    <a:pt x="0" y="226"/>
                    <a:pt x="0" y="510"/>
                  </a:cubicBezTo>
                  <a:lnTo>
                    <a:pt x="0" y="527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7"/>
                  </a:cubicBezTo>
                  <a:lnTo>
                    <a:pt x="16192" y="510"/>
                  </a:lnTo>
                  <a:cubicBezTo>
                    <a:pt x="16192" y="226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7"/>
          <p:cNvGrpSpPr/>
          <p:nvPr/>
        </p:nvGrpSpPr>
        <p:grpSpPr>
          <a:xfrm>
            <a:off x="-98750" y="1969000"/>
            <a:ext cx="2145900" cy="164075"/>
            <a:chOff x="7042888" y="256838"/>
            <a:chExt cx="2145900" cy="164075"/>
          </a:xfrm>
        </p:grpSpPr>
        <p:cxnSp>
          <p:nvCxnSpPr>
            <p:cNvPr id="152" name="Google Shape;152;p7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7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7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5" name="Google Shape;155;p7"/>
          <p:cNvGrpSpPr/>
          <p:nvPr/>
        </p:nvGrpSpPr>
        <p:grpSpPr>
          <a:xfrm flipH="1">
            <a:off x="4148050" y="358650"/>
            <a:ext cx="847900" cy="209400"/>
            <a:chOff x="715100" y="4399100"/>
            <a:chExt cx="847900" cy="209400"/>
          </a:xfrm>
        </p:grpSpPr>
        <p:sp>
          <p:nvSpPr>
            <p:cNvPr id="156" name="Google Shape;156;p7"/>
            <p:cNvSpPr/>
            <p:nvPr/>
          </p:nvSpPr>
          <p:spPr>
            <a:xfrm>
              <a:off x="7151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03435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3536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7"/>
          <p:cNvSpPr/>
          <p:nvPr/>
        </p:nvSpPr>
        <p:spPr>
          <a:xfrm>
            <a:off x="1656056" y="419805"/>
            <a:ext cx="1493795" cy="610954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4800225" y="4135701"/>
            <a:ext cx="1493795" cy="569193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 flipH="1">
            <a:off x="6857573" y="822723"/>
            <a:ext cx="2025960" cy="828607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7577925" y="-1246900"/>
            <a:ext cx="2145889" cy="2069613"/>
          </a:xfrm>
          <a:custGeom>
            <a:avLst/>
            <a:gdLst/>
            <a:ahLst/>
            <a:cxnLst/>
            <a:rect l="l" t="t" r="r" b="b"/>
            <a:pathLst>
              <a:path w="32269" h="31122" extrusionOk="0">
                <a:moveTo>
                  <a:pt x="26365" y="1"/>
                </a:moveTo>
                <a:cubicBezTo>
                  <a:pt x="24936" y="1"/>
                  <a:pt x="23533" y="524"/>
                  <a:pt x="22530" y="2090"/>
                </a:cubicBezTo>
                <a:cubicBezTo>
                  <a:pt x="21612" y="3524"/>
                  <a:pt x="20436" y="3946"/>
                  <a:pt x="19113" y="3946"/>
                </a:cubicBezTo>
                <a:cubicBezTo>
                  <a:pt x="18146" y="3946"/>
                  <a:pt x="17097" y="3719"/>
                  <a:pt x="16019" y="3493"/>
                </a:cubicBezTo>
                <a:cubicBezTo>
                  <a:pt x="14936" y="3266"/>
                  <a:pt x="13822" y="3036"/>
                  <a:pt x="12713" y="3036"/>
                </a:cubicBezTo>
                <a:cubicBezTo>
                  <a:pt x="11421" y="3036"/>
                  <a:pt x="10138" y="3346"/>
                  <a:pt x="8940" y="4336"/>
                </a:cubicBezTo>
                <a:cubicBezTo>
                  <a:pt x="4293" y="8162"/>
                  <a:pt x="13232" y="9215"/>
                  <a:pt x="6615" y="15086"/>
                </a:cubicBezTo>
                <a:cubicBezTo>
                  <a:pt x="1" y="20959"/>
                  <a:pt x="8852" y="20758"/>
                  <a:pt x="10014" y="25773"/>
                </a:cubicBezTo>
                <a:cubicBezTo>
                  <a:pt x="10587" y="28241"/>
                  <a:pt x="13698" y="28534"/>
                  <a:pt x="16921" y="28534"/>
                </a:cubicBezTo>
                <a:cubicBezTo>
                  <a:pt x="17421" y="28534"/>
                  <a:pt x="17923" y="28530"/>
                  <a:pt x="18416" y="28522"/>
                </a:cubicBezTo>
                <a:cubicBezTo>
                  <a:pt x="18913" y="28512"/>
                  <a:pt x="19401" y="28508"/>
                  <a:pt x="19877" y="28508"/>
                </a:cubicBezTo>
                <a:cubicBezTo>
                  <a:pt x="22077" y="28508"/>
                  <a:pt x="23951" y="28659"/>
                  <a:pt x="24585" y="29667"/>
                </a:cubicBezTo>
                <a:cubicBezTo>
                  <a:pt x="25264" y="30740"/>
                  <a:pt x="26507" y="31095"/>
                  <a:pt x="27794" y="31122"/>
                </a:cubicBezTo>
                <a:lnTo>
                  <a:pt x="27905" y="31122"/>
                </a:lnTo>
                <a:cubicBezTo>
                  <a:pt x="30218" y="31122"/>
                  <a:pt x="32100" y="29724"/>
                  <a:pt x="32108" y="28010"/>
                </a:cubicBezTo>
                <a:lnTo>
                  <a:pt x="32264" y="3680"/>
                </a:lnTo>
                <a:cubicBezTo>
                  <a:pt x="32268" y="2619"/>
                  <a:pt x="31553" y="1629"/>
                  <a:pt x="30351" y="1052"/>
                </a:cubicBezTo>
                <a:cubicBezTo>
                  <a:pt x="29241" y="519"/>
                  <a:pt x="27790" y="1"/>
                  <a:pt x="2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7"/>
          <p:cNvGrpSpPr/>
          <p:nvPr/>
        </p:nvGrpSpPr>
        <p:grpSpPr>
          <a:xfrm rot="-5400000">
            <a:off x="8262913" y="2181213"/>
            <a:ext cx="332000" cy="2145900"/>
            <a:chOff x="7857075" y="327863"/>
            <a:chExt cx="332000" cy="2145900"/>
          </a:xfrm>
        </p:grpSpPr>
        <p:cxnSp>
          <p:nvCxnSpPr>
            <p:cNvPr id="164" name="Google Shape;164;p7"/>
            <p:cNvCxnSpPr/>
            <p:nvPr/>
          </p:nvCxnSpPr>
          <p:spPr>
            <a:xfrm>
              <a:off x="7857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7"/>
            <p:cNvCxnSpPr/>
            <p:nvPr/>
          </p:nvCxnSpPr>
          <p:spPr>
            <a:xfrm>
              <a:off x="8021150" y="1451238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8021150" y="7389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7"/>
            <p:cNvCxnSpPr/>
            <p:nvPr/>
          </p:nvCxnSpPr>
          <p:spPr>
            <a:xfrm>
              <a:off x="8189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8" name="Google Shape;168;p7"/>
          <p:cNvGrpSpPr/>
          <p:nvPr/>
        </p:nvGrpSpPr>
        <p:grpSpPr>
          <a:xfrm rot="10800000">
            <a:off x="-879800" y="4750300"/>
            <a:ext cx="2145900" cy="164075"/>
            <a:chOff x="7042888" y="256838"/>
            <a:chExt cx="2145900" cy="164075"/>
          </a:xfrm>
        </p:grpSpPr>
        <p:cxnSp>
          <p:nvCxnSpPr>
            <p:cNvPr id="169" name="Google Shape;169;p7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7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7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2354025" y="1803725"/>
            <a:ext cx="443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subTitle" idx="1"/>
          </p:nvPr>
        </p:nvSpPr>
        <p:spPr>
          <a:xfrm>
            <a:off x="2354111" y="2397550"/>
            <a:ext cx="44361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/>
          <p:nvPr/>
        </p:nvSpPr>
        <p:spPr>
          <a:xfrm rot="10800000">
            <a:off x="-574335" y="4608510"/>
            <a:ext cx="2578873" cy="686512"/>
          </a:xfrm>
          <a:custGeom>
            <a:avLst/>
            <a:gdLst/>
            <a:ahLst/>
            <a:cxnLst/>
            <a:rect l="l" t="t" r="r" b="b"/>
            <a:pathLst>
              <a:path w="62861" h="16734" extrusionOk="0">
                <a:moveTo>
                  <a:pt x="6271" y="1"/>
                </a:moveTo>
                <a:cubicBezTo>
                  <a:pt x="316" y="1"/>
                  <a:pt x="0" y="5770"/>
                  <a:pt x="5943" y="6014"/>
                </a:cubicBezTo>
                <a:cubicBezTo>
                  <a:pt x="6001" y="6019"/>
                  <a:pt x="6054" y="6019"/>
                  <a:pt x="6111" y="6024"/>
                </a:cubicBezTo>
                <a:lnTo>
                  <a:pt x="6111" y="6094"/>
                </a:lnTo>
                <a:cubicBezTo>
                  <a:pt x="6111" y="10217"/>
                  <a:pt x="11247" y="13560"/>
                  <a:pt x="17580" y="13560"/>
                </a:cubicBezTo>
                <a:cubicBezTo>
                  <a:pt x="19578" y="13560"/>
                  <a:pt x="21455" y="13226"/>
                  <a:pt x="23093" y="12645"/>
                </a:cubicBezTo>
                <a:cubicBezTo>
                  <a:pt x="25103" y="15078"/>
                  <a:pt x="29050" y="16733"/>
                  <a:pt x="33589" y="16733"/>
                </a:cubicBezTo>
                <a:cubicBezTo>
                  <a:pt x="40171" y="16733"/>
                  <a:pt x="45502" y="13263"/>
                  <a:pt x="45502" y="8979"/>
                </a:cubicBezTo>
                <a:cubicBezTo>
                  <a:pt x="45502" y="8748"/>
                  <a:pt x="45485" y="8522"/>
                  <a:pt x="45454" y="8296"/>
                </a:cubicBezTo>
                <a:lnTo>
                  <a:pt x="45454" y="8296"/>
                </a:lnTo>
                <a:cubicBezTo>
                  <a:pt x="46673" y="8527"/>
                  <a:pt x="47961" y="8650"/>
                  <a:pt x="49293" y="8650"/>
                </a:cubicBezTo>
                <a:cubicBezTo>
                  <a:pt x="54090" y="8650"/>
                  <a:pt x="58320" y="7066"/>
                  <a:pt x="60810" y="4652"/>
                </a:cubicBezTo>
                <a:cubicBezTo>
                  <a:pt x="62860" y="2672"/>
                  <a:pt x="60606" y="1"/>
                  <a:pt x="569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13"/>
          <p:cNvGrpSpPr/>
          <p:nvPr/>
        </p:nvGrpSpPr>
        <p:grpSpPr>
          <a:xfrm rot="-5400000">
            <a:off x="7915153" y="-151343"/>
            <a:ext cx="2994384" cy="1966891"/>
            <a:chOff x="3117650" y="1315850"/>
            <a:chExt cx="5628541" cy="3697164"/>
          </a:xfrm>
        </p:grpSpPr>
        <p:sp>
          <p:nvSpPr>
            <p:cNvPr id="310" name="Google Shape;310;p13"/>
            <p:cNvSpPr/>
            <p:nvPr/>
          </p:nvSpPr>
          <p:spPr>
            <a:xfrm>
              <a:off x="3117650" y="1315850"/>
              <a:ext cx="5628519" cy="3697164"/>
            </a:xfrm>
            <a:custGeom>
              <a:avLst/>
              <a:gdLst/>
              <a:ahLst/>
              <a:cxnLst/>
              <a:rect l="l" t="t" r="r" b="b"/>
              <a:pathLst>
                <a:path w="60145" h="39507" extrusionOk="0">
                  <a:moveTo>
                    <a:pt x="23263" y="1"/>
                  </a:moveTo>
                  <a:cubicBezTo>
                    <a:pt x="18569" y="1"/>
                    <a:pt x="16933" y="7003"/>
                    <a:pt x="10075" y="8203"/>
                  </a:cubicBezTo>
                  <a:cubicBezTo>
                    <a:pt x="715" y="9836"/>
                    <a:pt x="8104" y="26183"/>
                    <a:pt x="2805" y="28700"/>
                  </a:cubicBezTo>
                  <a:cubicBezTo>
                    <a:pt x="795" y="29653"/>
                    <a:pt x="133" y="31402"/>
                    <a:pt x="89" y="33209"/>
                  </a:cubicBezTo>
                  <a:cubicBezTo>
                    <a:pt x="0" y="36533"/>
                    <a:pt x="1056" y="39494"/>
                    <a:pt x="4314" y="39506"/>
                  </a:cubicBezTo>
                  <a:lnTo>
                    <a:pt x="53975" y="39506"/>
                  </a:lnTo>
                  <a:cubicBezTo>
                    <a:pt x="53985" y="39507"/>
                    <a:pt x="53994" y="39507"/>
                    <a:pt x="54003" y="39507"/>
                  </a:cubicBezTo>
                  <a:cubicBezTo>
                    <a:pt x="55947" y="39507"/>
                    <a:pt x="55165" y="38492"/>
                    <a:pt x="56239" y="36808"/>
                  </a:cubicBezTo>
                  <a:cubicBezTo>
                    <a:pt x="58222" y="33688"/>
                    <a:pt x="60144" y="28624"/>
                    <a:pt x="54295" y="25806"/>
                  </a:cubicBezTo>
                  <a:cubicBezTo>
                    <a:pt x="45427" y="21531"/>
                    <a:pt x="57251" y="13232"/>
                    <a:pt x="50104" y="6694"/>
                  </a:cubicBezTo>
                  <a:cubicBezTo>
                    <a:pt x="48493" y="5218"/>
                    <a:pt x="47144" y="4715"/>
                    <a:pt x="45895" y="4715"/>
                  </a:cubicBezTo>
                  <a:cubicBezTo>
                    <a:pt x="44566" y="4715"/>
                    <a:pt x="43349" y="5285"/>
                    <a:pt x="42049" y="5855"/>
                  </a:cubicBezTo>
                  <a:cubicBezTo>
                    <a:pt x="40751" y="6427"/>
                    <a:pt x="39370" y="6999"/>
                    <a:pt x="37708" y="6999"/>
                  </a:cubicBezTo>
                  <a:cubicBezTo>
                    <a:pt x="35683" y="6999"/>
                    <a:pt x="33243" y="6151"/>
                    <a:pt x="30030" y="3423"/>
                  </a:cubicBezTo>
                  <a:cubicBezTo>
                    <a:pt x="27098" y="934"/>
                    <a:pt x="24977" y="1"/>
                    <a:pt x="23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5333985" y="1317628"/>
              <a:ext cx="3412205" cy="3695386"/>
            </a:xfrm>
            <a:custGeom>
              <a:avLst/>
              <a:gdLst/>
              <a:ahLst/>
              <a:cxnLst/>
              <a:rect l="l" t="t" r="r" b="b"/>
              <a:pathLst>
                <a:path w="36462" h="39488" extrusionOk="0">
                  <a:moveTo>
                    <a:pt x="0" y="0"/>
                  </a:moveTo>
                  <a:lnTo>
                    <a:pt x="0" y="0"/>
                  </a:lnTo>
                  <a:cubicBezTo>
                    <a:pt x="551" y="386"/>
                    <a:pt x="1074" y="896"/>
                    <a:pt x="1545" y="1571"/>
                  </a:cubicBezTo>
                  <a:cubicBezTo>
                    <a:pt x="5224" y="6830"/>
                    <a:pt x="7545" y="10780"/>
                    <a:pt x="14438" y="10780"/>
                  </a:cubicBezTo>
                  <a:cubicBezTo>
                    <a:pt x="15007" y="10780"/>
                    <a:pt x="15605" y="10753"/>
                    <a:pt x="16240" y="10696"/>
                  </a:cubicBezTo>
                  <a:cubicBezTo>
                    <a:pt x="16435" y="10679"/>
                    <a:pt x="16622" y="10669"/>
                    <a:pt x="16799" y="10669"/>
                  </a:cubicBezTo>
                  <a:cubicBezTo>
                    <a:pt x="23998" y="10669"/>
                    <a:pt x="12676" y="24832"/>
                    <a:pt x="19072" y="26510"/>
                  </a:cubicBezTo>
                  <a:cubicBezTo>
                    <a:pt x="23399" y="27642"/>
                    <a:pt x="22818" y="34454"/>
                    <a:pt x="19680" y="39444"/>
                  </a:cubicBezTo>
                  <a:lnTo>
                    <a:pt x="30292" y="39487"/>
                  </a:lnTo>
                  <a:lnTo>
                    <a:pt x="30319" y="39487"/>
                  </a:lnTo>
                  <a:cubicBezTo>
                    <a:pt x="32263" y="39487"/>
                    <a:pt x="31485" y="38476"/>
                    <a:pt x="32551" y="36794"/>
                  </a:cubicBezTo>
                  <a:lnTo>
                    <a:pt x="32556" y="36789"/>
                  </a:lnTo>
                  <a:cubicBezTo>
                    <a:pt x="34539" y="33669"/>
                    <a:pt x="36461" y="28605"/>
                    <a:pt x="30612" y="25787"/>
                  </a:cubicBezTo>
                  <a:cubicBezTo>
                    <a:pt x="27939" y="24500"/>
                    <a:pt x="27145" y="22844"/>
                    <a:pt x="27145" y="20985"/>
                  </a:cubicBezTo>
                  <a:cubicBezTo>
                    <a:pt x="27145" y="18263"/>
                    <a:pt x="28845" y="15094"/>
                    <a:pt x="28845" y="11984"/>
                  </a:cubicBezTo>
                  <a:cubicBezTo>
                    <a:pt x="28845" y="10163"/>
                    <a:pt x="28263" y="8357"/>
                    <a:pt x="26421" y="6675"/>
                  </a:cubicBezTo>
                  <a:cubicBezTo>
                    <a:pt x="26409" y="6662"/>
                    <a:pt x="26399" y="6648"/>
                    <a:pt x="26386" y="6640"/>
                  </a:cubicBezTo>
                  <a:cubicBezTo>
                    <a:pt x="24789" y="5193"/>
                    <a:pt x="23453" y="4696"/>
                    <a:pt x="22214" y="4696"/>
                  </a:cubicBezTo>
                  <a:cubicBezTo>
                    <a:pt x="20905" y="4696"/>
                    <a:pt x="19702" y="5251"/>
                    <a:pt x="18428" y="5810"/>
                  </a:cubicBezTo>
                  <a:cubicBezTo>
                    <a:pt x="18424" y="5814"/>
                    <a:pt x="18420" y="5814"/>
                    <a:pt x="18415" y="5818"/>
                  </a:cubicBezTo>
                  <a:lnTo>
                    <a:pt x="18410" y="5818"/>
                  </a:lnTo>
                  <a:cubicBezTo>
                    <a:pt x="18406" y="5818"/>
                    <a:pt x="18406" y="5823"/>
                    <a:pt x="18406" y="5823"/>
                  </a:cubicBezTo>
                  <a:cubicBezTo>
                    <a:pt x="18397" y="5823"/>
                    <a:pt x="18393" y="5827"/>
                    <a:pt x="18383" y="5832"/>
                  </a:cubicBezTo>
                  <a:cubicBezTo>
                    <a:pt x="18379" y="5832"/>
                    <a:pt x="18375" y="5836"/>
                    <a:pt x="18366" y="5836"/>
                  </a:cubicBezTo>
                  <a:cubicBezTo>
                    <a:pt x="18362" y="5841"/>
                    <a:pt x="18357" y="5845"/>
                    <a:pt x="18348" y="5845"/>
                  </a:cubicBezTo>
                  <a:cubicBezTo>
                    <a:pt x="18344" y="5849"/>
                    <a:pt x="18335" y="5849"/>
                    <a:pt x="18330" y="5853"/>
                  </a:cubicBezTo>
                  <a:cubicBezTo>
                    <a:pt x="18326" y="5859"/>
                    <a:pt x="18317" y="5859"/>
                    <a:pt x="18313" y="5863"/>
                  </a:cubicBezTo>
                  <a:cubicBezTo>
                    <a:pt x="18291" y="5872"/>
                    <a:pt x="18264" y="5885"/>
                    <a:pt x="18237" y="5894"/>
                  </a:cubicBezTo>
                  <a:cubicBezTo>
                    <a:pt x="18233" y="5898"/>
                    <a:pt x="18224" y="5898"/>
                    <a:pt x="18219" y="5902"/>
                  </a:cubicBezTo>
                  <a:cubicBezTo>
                    <a:pt x="16982" y="6445"/>
                    <a:pt x="15659" y="6963"/>
                    <a:pt x="14092" y="6977"/>
                  </a:cubicBezTo>
                  <a:cubicBezTo>
                    <a:pt x="14069" y="6982"/>
                    <a:pt x="14048" y="6982"/>
                    <a:pt x="14026" y="6982"/>
                  </a:cubicBezTo>
                  <a:lnTo>
                    <a:pt x="13985" y="6982"/>
                  </a:lnTo>
                  <a:cubicBezTo>
                    <a:pt x="11971" y="6968"/>
                    <a:pt x="9548" y="6116"/>
                    <a:pt x="6356" y="3413"/>
                  </a:cubicBezTo>
                  <a:lnTo>
                    <a:pt x="6347" y="3404"/>
                  </a:lnTo>
                  <a:cubicBezTo>
                    <a:pt x="6342" y="3399"/>
                    <a:pt x="6338" y="3399"/>
                    <a:pt x="6338" y="3395"/>
                  </a:cubicBezTo>
                  <a:cubicBezTo>
                    <a:pt x="6334" y="3395"/>
                    <a:pt x="6330" y="3391"/>
                    <a:pt x="6330" y="3391"/>
                  </a:cubicBezTo>
                  <a:cubicBezTo>
                    <a:pt x="6325" y="3386"/>
                    <a:pt x="6320" y="3386"/>
                    <a:pt x="6320" y="3382"/>
                  </a:cubicBezTo>
                  <a:cubicBezTo>
                    <a:pt x="6316" y="3377"/>
                    <a:pt x="6316" y="3377"/>
                    <a:pt x="6311" y="3377"/>
                  </a:cubicBezTo>
                  <a:lnTo>
                    <a:pt x="6311" y="3373"/>
                  </a:lnTo>
                  <a:cubicBezTo>
                    <a:pt x="6307" y="3373"/>
                    <a:pt x="6307" y="3368"/>
                    <a:pt x="6303" y="3368"/>
                  </a:cubicBezTo>
                  <a:cubicBezTo>
                    <a:pt x="6299" y="3364"/>
                    <a:pt x="6299" y="3364"/>
                    <a:pt x="6293" y="3360"/>
                  </a:cubicBezTo>
                  <a:cubicBezTo>
                    <a:pt x="6289" y="3356"/>
                    <a:pt x="6285" y="3350"/>
                    <a:pt x="6276" y="3346"/>
                  </a:cubicBezTo>
                  <a:cubicBezTo>
                    <a:pt x="6254" y="3329"/>
                    <a:pt x="6232" y="3307"/>
                    <a:pt x="6209" y="3288"/>
                  </a:cubicBezTo>
                  <a:cubicBezTo>
                    <a:pt x="6205" y="3284"/>
                    <a:pt x="6205" y="3284"/>
                    <a:pt x="6201" y="3280"/>
                  </a:cubicBezTo>
                  <a:cubicBezTo>
                    <a:pt x="6170" y="3253"/>
                    <a:pt x="6139" y="3231"/>
                    <a:pt x="6107" y="3204"/>
                  </a:cubicBezTo>
                  <a:cubicBezTo>
                    <a:pt x="6094" y="3196"/>
                    <a:pt x="6086" y="3186"/>
                    <a:pt x="6072" y="3178"/>
                  </a:cubicBezTo>
                  <a:lnTo>
                    <a:pt x="6072" y="3173"/>
                  </a:lnTo>
                  <a:cubicBezTo>
                    <a:pt x="6063" y="3164"/>
                    <a:pt x="6049" y="3155"/>
                    <a:pt x="6041" y="3147"/>
                  </a:cubicBezTo>
                  <a:cubicBezTo>
                    <a:pt x="6032" y="3143"/>
                    <a:pt x="6027" y="3137"/>
                    <a:pt x="6023" y="3133"/>
                  </a:cubicBezTo>
                  <a:lnTo>
                    <a:pt x="6018" y="3133"/>
                  </a:lnTo>
                  <a:cubicBezTo>
                    <a:pt x="6018" y="3129"/>
                    <a:pt x="6018" y="3129"/>
                    <a:pt x="6014" y="3129"/>
                  </a:cubicBezTo>
                  <a:cubicBezTo>
                    <a:pt x="6014" y="3124"/>
                    <a:pt x="6014" y="3124"/>
                    <a:pt x="6010" y="3124"/>
                  </a:cubicBezTo>
                  <a:lnTo>
                    <a:pt x="6010" y="3120"/>
                  </a:lnTo>
                  <a:cubicBezTo>
                    <a:pt x="6006" y="3120"/>
                    <a:pt x="6006" y="3120"/>
                    <a:pt x="6000" y="3116"/>
                  </a:cubicBezTo>
                  <a:lnTo>
                    <a:pt x="5996" y="3111"/>
                  </a:lnTo>
                  <a:cubicBezTo>
                    <a:pt x="5992" y="3111"/>
                    <a:pt x="5992" y="3111"/>
                    <a:pt x="5992" y="3106"/>
                  </a:cubicBezTo>
                  <a:cubicBezTo>
                    <a:pt x="5992" y="3106"/>
                    <a:pt x="5988" y="3106"/>
                    <a:pt x="5988" y="3102"/>
                  </a:cubicBezTo>
                  <a:lnTo>
                    <a:pt x="5983" y="3102"/>
                  </a:lnTo>
                  <a:lnTo>
                    <a:pt x="5979" y="3098"/>
                  </a:lnTo>
                  <a:cubicBezTo>
                    <a:pt x="5974" y="3094"/>
                    <a:pt x="5974" y="3094"/>
                    <a:pt x="5969" y="3089"/>
                  </a:cubicBezTo>
                  <a:cubicBezTo>
                    <a:pt x="3458" y="1025"/>
                    <a:pt x="1558" y="13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13"/>
          <p:cNvGrpSpPr/>
          <p:nvPr/>
        </p:nvGrpSpPr>
        <p:grpSpPr>
          <a:xfrm>
            <a:off x="3425500" y="4788400"/>
            <a:ext cx="2145900" cy="164075"/>
            <a:chOff x="7042888" y="256838"/>
            <a:chExt cx="2145900" cy="164075"/>
          </a:xfrm>
        </p:grpSpPr>
        <p:cxnSp>
          <p:nvCxnSpPr>
            <p:cNvPr id="313" name="Google Shape;313;p13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3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3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6" name="Google Shape;316;p13"/>
          <p:cNvGrpSpPr/>
          <p:nvPr/>
        </p:nvGrpSpPr>
        <p:grpSpPr>
          <a:xfrm rot="10800000">
            <a:off x="227550" y="-619137"/>
            <a:ext cx="332000" cy="2145900"/>
            <a:chOff x="7857075" y="327863"/>
            <a:chExt cx="332000" cy="2145900"/>
          </a:xfrm>
        </p:grpSpPr>
        <p:cxnSp>
          <p:nvCxnSpPr>
            <p:cNvPr id="317" name="Google Shape;317;p13"/>
            <p:cNvCxnSpPr/>
            <p:nvPr/>
          </p:nvCxnSpPr>
          <p:spPr>
            <a:xfrm>
              <a:off x="7857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3"/>
            <p:cNvCxnSpPr/>
            <p:nvPr/>
          </p:nvCxnSpPr>
          <p:spPr>
            <a:xfrm>
              <a:off x="8021150" y="1451238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13"/>
            <p:cNvCxnSpPr/>
            <p:nvPr/>
          </p:nvCxnSpPr>
          <p:spPr>
            <a:xfrm>
              <a:off x="8021150" y="7389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13"/>
            <p:cNvCxnSpPr/>
            <p:nvPr/>
          </p:nvCxnSpPr>
          <p:spPr>
            <a:xfrm>
              <a:off x="8189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1" name="Google Shape;321;p13"/>
          <p:cNvGrpSpPr/>
          <p:nvPr/>
        </p:nvGrpSpPr>
        <p:grpSpPr>
          <a:xfrm>
            <a:off x="8105175" y="4777950"/>
            <a:ext cx="847900" cy="209400"/>
            <a:chOff x="715100" y="4399100"/>
            <a:chExt cx="847900" cy="209400"/>
          </a:xfrm>
        </p:grpSpPr>
        <p:sp>
          <p:nvSpPr>
            <p:cNvPr id="322" name="Google Shape;322;p13"/>
            <p:cNvSpPr/>
            <p:nvPr/>
          </p:nvSpPr>
          <p:spPr>
            <a:xfrm>
              <a:off x="7151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103435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13536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3"/>
          <p:cNvGrpSpPr/>
          <p:nvPr/>
        </p:nvGrpSpPr>
        <p:grpSpPr>
          <a:xfrm>
            <a:off x="7793738" y="250388"/>
            <a:ext cx="1159347" cy="569221"/>
            <a:chOff x="7793738" y="250388"/>
            <a:chExt cx="1159347" cy="569221"/>
          </a:xfrm>
        </p:grpSpPr>
        <p:sp>
          <p:nvSpPr>
            <p:cNvPr id="326" name="Google Shape;326;p13"/>
            <p:cNvSpPr/>
            <p:nvPr/>
          </p:nvSpPr>
          <p:spPr>
            <a:xfrm>
              <a:off x="7793738" y="250388"/>
              <a:ext cx="1159347" cy="224108"/>
            </a:xfrm>
            <a:custGeom>
              <a:avLst/>
              <a:gdLst/>
              <a:ahLst/>
              <a:cxnLst/>
              <a:rect l="l" t="t" r="r" b="b"/>
              <a:pathLst>
                <a:path w="16192" h="3130" extrusionOk="0">
                  <a:moveTo>
                    <a:pt x="511" y="0"/>
                  </a:moveTo>
                  <a:cubicBezTo>
                    <a:pt x="226" y="0"/>
                    <a:pt x="0" y="227"/>
                    <a:pt x="0" y="510"/>
                  </a:cubicBezTo>
                  <a:lnTo>
                    <a:pt x="0" y="2618"/>
                  </a:lnTo>
                  <a:cubicBezTo>
                    <a:pt x="0" y="2903"/>
                    <a:pt x="226" y="3130"/>
                    <a:pt x="511" y="3130"/>
                  </a:cubicBezTo>
                  <a:lnTo>
                    <a:pt x="15681" y="3130"/>
                  </a:lnTo>
                  <a:cubicBezTo>
                    <a:pt x="15960" y="3130"/>
                    <a:pt x="16192" y="2903"/>
                    <a:pt x="16192" y="2618"/>
                  </a:cubicBezTo>
                  <a:lnTo>
                    <a:pt x="16192" y="510"/>
                  </a:lnTo>
                  <a:cubicBezTo>
                    <a:pt x="16192" y="227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793738" y="573877"/>
              <a:ext cx="1159347" cy="74464"/>
            </a:xfrm>
            <a:custGeom>
              <a:avLst/>
              <a:gdLst/>
              <a:ahLst/>
              <a:cxnLst/>
              <a:rect l="l" t="t" r="r" b="b"/>
              <a:pathLst>
                <a:path w="16192" h="1040" extrusionOk="0"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529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9"/>
                  </a:cubicBezTo>
                  <a:lnTo>
                    <a:pt x="16192" y="511"/>
                  </a:lnTo>
                  <a:cubicBezTo>
                    <a:pt x="16192" y="226"/>
                    <a:pt x="15960" y="1"/>
                    <a:pt x="15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793738" y="745216"/>
              <a:ext cx="1159347" cy="74392"/>
            </a:xfrm>
            <a:custGeom>
              <a:avLst/>
              <a:gdLst/>
              <a:ahLst/>
              <a:cxnLst/>
              <a:rect l="l" t="t" r="r" b="b"/>
              <a:pathLst>
                <a:path w="16192" h="1039" extrusionOk="0">
                  <a:moveTo>
                    <a:pt x="511" y="0"/>
                  </a:moveTo>
                  <a:cubicBezTo>
                    <a:pt x="226" y="0"/>
                    <a:pt x="0" y="226"/>
                    <a:pt x="0" y="510"/>
                  </a:cubicBezTo>
                  <a:lnTo>
                    <a:pt x="0" y="527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7"/>
                  </a:cubicBezTo>
                  <a:lnTo>
                    <a:pt x="16192" y="510"/>
                  </a:lnTo>
                  <a:cubicBezTo>
                    <a:pt x="16192" y="226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13"/>
          <p:cNvSpPr/>
          <p:nvPr/>
        </p:nvSpPr>
        <p:spPr>
          <a:xfrm>
            <a:off x="-773794" y="4220080"/>
            <a:ext cx="1493795" cy="610954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title"/>
          </p:nvPr>
        </p:nvSpPr>
        <p:spPr>
          <a:xfrm>
            <a:off x="888750" y="1517600"/>
            <a:ext cx="19989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title" idx="2" hasCustomPrompt="1"/>
          </p:nvPr>
        </p:nvSpPr>
        <p:spPr>
          <a:xfrm>
            <a:off x="1250550" y="10353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"/>
          </p:nvPr>
        </p:nvSpPr>
        <p:spPr>
          <a:xfrm>
            <a:off x="720000" y="22912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3"/>
          <p:cNvSpPr txBox="1">
            <a:spLocks noGrp="1"/>
          </p:cNvSpPr>
          <p:nvPr>
            <p:ph type="title" idx="3"/>
          </p:nvPr>
        </p:nvSpPr>
        <p:spPr>
          <a:xfrm>
            <a:off x="3572550" y="1517600"/>
            <a:ext cx="19989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4" name="Google Shape;334;p13"/>
          <p:cNvSpPr txBox="1">
            <a:spLocks noGrp="1"/>
          </p:cNvSpPr>
          <p:nvPr>
            <p:ph type="title" idx="4" hasCustomPrompt="1"/>
          </p:nvPr>
        </p:nvSpPr>
        <p:spPr>
          <a:xfrm>
            <a:off x="3934350" y="10353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5" name="Google Shape;335;p13"/>
          <p:cNvSpPr txBox="1">
            <a:spLocks noGrp="1"/>
          </p:cNvSpPr>
          <p:nvPr>
            <p:ph type="subTitle" idx="5"/>
          </p:nvPr>
        </p:nvSpPr>
        <p:spPr>
          <a:xfrm>
            <a:off x="3403800" y="22912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3"/>
          <p:cNvSpPr txBox="1">
            <a:spLocks noGrp="1"/>
          </p:cNvSpPr>
          <p:nvPr>
            <p:ph type="title" idx="6"/>
          </p:nvPr>
        </p:nvSpPr>
        <p:spPr>
          <a:xfrm>
            <a:off x="6256350" y="1517600"/>
            <a:ext cx="19989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title" idx="7" hasCustomPrompt="1"/>
          </p:nvPr>
        </p:nvSpPr>
        <p:spPr>
          <a:xfrm>
            <a:off x="6618150" y="10353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8"/>
          </p:nvPr>
        </p:nvSpPr>
        <p:spPr>
          <a:xfrm>
            <a:off x="6087600" y="22912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title" idx="9"/>
          </p:nvPr>
        </p:nvSpPr>
        <p:spPr>
          <a:xfrm>
            <a:off x="888750" y="3286675"/>
            <a:ext cx="1998900" cy="7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title" idx="13" hasCustomPrompt="1"/>
          </p:nvPr>
        </p:nvSpPr>
        <p:spPr>
          <a:xfrm>
            <a:off x="1250550" y="28247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14"/>
          </p:nvPr>
        </p:nvSpPr>
        <p:spPr>
          <a:xfrm>
            <a:off x="720000" y="40806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15"/>
          </p:nvPr>
        </p:nvSpPr>
        <p:spPr>
          <a:xfrm>
            <a:off x="3572700" y="3286675"/>
            <a:ext cx="1998600" cy="7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16" hasCustomPrompt="1"/>
          </p:nvPr>
        </p:nvSpPr>
        <p:spPr>
          <a:xfrm>
            <a:off x="3934350" y="28247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subTitle" idx="17"/>
          </p:nvPr>
        </p:nvSpPr>
        <p:spPr>
          <a:xfrm>
            <a:off x="3403800" y="40806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title" idx="18"/>
          </p:nvPr>
        </p:nvSpPr>
        <p:spPr>
          <a:xfrm>
            <a:off x="6256350" y="3286675"/>
            <a:ext cx="1998900" cy="7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 idx="19" hasCustomPrompt="1"/>
          </p:nvPr>
        </p:nvSpPr>
        <p:spPr>
          <a:xfrm>
            <a:off x="6618150" y="28247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20"/>
          </p:nvPr>
        </p:nvSpPr>
        <p:spPr>
          <a:xfrm>
            <a:off x="6087600" y="40806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3"/>
          <p:cNvSpPr txBox="1">
            <a:spLocks noGrp="1"/>
          </p:cNvSpPr>
          <p:nvPr>
            <p:ph type="title"/>
          </p:nvPr>
        </p:nvSpPr>
        <p:spPr>
          <a:xfrm>
            <a:off x="1312700" y="1531400"/>
            <a:ext cx="182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2" name="Google Shape;592;p23"/>
          <p:cNvSpPr txBox="1">
            <a:spLocks noGrp="1"/>
          </p:cNvSpPr>
          <p:nvPr>
            <p:ph type="subTitle" idx="1"/>
          </p:nvPr>
        </p:nvSpPr>
        <p:spPr>
          <a:xfrm>
            <a:off x="1312700" y="2041725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3"/>
          <p:cNvSpPr txBox="1">
            <a:spLocks noGrp="1"/>
          </p:cNvSpPr>
          <p:nvPr>
            <p:ph type="title" idx="2"/>
          </p:nvPr>
        </p:nvSpPr>
        <p:spPr>
          <a:xfrm>
            <a:off x="3958226" y="1531400"/>
            <a:ext cx="182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4" name="Google Shape;594;p23"/>
          <p:cNvSpPr txBox="1">
            <a:spLocks noGrp="1"/>
          </p:cNvSpPr>
          <p:nvPr>
            <p:ph type="subTitle" idx="3"/>
          </p:nvPr>
        </p:nvSpPr>
        <p:spPr>
          <a:xfrm>
            <a:off x="3958226" y="2041725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23"/>
          <p:cNvSpPr txBox="1">
            <a:spLocks noGrp="1"/>
          </p:cNvSpPr>
          <p:nvPr>
            <p:ph type="title" idx="4"/>
          </p:nvPr>
        </p:nvSpPr>
        <p:spPr>
          <a:xfrm>
            <a:off x="1312700" y="2964800"/>
            <a:ext cx="182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6" name="Google Shape;596;p23"/>
          <p:cNvSpPr txBox="1">
            <a:spLocks noGrp="1"/>
          </p:cNvSpPr>
          <p:nvPr>
            <p:ph type="subTitle" idx="5"/>
          </p:nvPr>
        </p:nvSpPr>
        <p:spPr>
          <a:xfrm>
            <a:off x="1312700" y="3475125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3"/>
          <p:cNvSpPr txBox="1">
            <a:spLocks noGrp="1"/>
          </p:cNvSpPr>
          <p:nvPr>
            <p:ph type="title" idx="6"/>
          </p:nvPr>
        </p:nvSpPr>
        <p:spPr>
          <a:xfrm>
            <a:off x="3958226" y="2964800"/>
            <a:ext cx="182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98" name="Google Shape;598;p23"/>
          <p:cNvSpPr txBox="1">
            <a:spLocks noGrp="1"/>
          </p:cNvSpPr>
          <p:nvPr>
            <p:ph type="subTitle" idx="7"/>
          </p:nvPr>
        </p:nvSpPr>
        <p:spPr>
          <a:xfrm>
            <a:off x="3958226" y="3475125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3"/>
          <p:cNvSpPr txBox="1">
            <a:spLocks noGrp="1"/>
          </p:cNvSpPr>
          <p:nvPr>
            <p:ph type="title" idx="8"/>
          </p:nvPr>
        </p:nvSpPr>
        <p:spPr>
          <a:xfrm>
            <a:off x="6603758" y="1531400"/>
            <a:ext cx="182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0" name="Google Shape;600;p23"/>
          <p:cNvSpPr txBox="1">
            <a:spLocks noGrp="1"/>
          </p:cNvSpPr>
          <p:nvPr>
            <p:ph type="subTitle" idx="9"/>
          </p:nvPr>
        </p:nvSpPr>
        <p:spPr>
          <a:xfrm>
            <a:off x="6603758" y="2041725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23"/>
          <p:cNvSpPr txBox="1">
            <a:spLocks noGrp="1"/>
          </p:cNvSpPr>
          <p:nvPr>
            <p:ph type="title" idx="13"/>
          </p:nvPr>
        </p:nvSpPr>
        <p:spPr>
          <a:xfrm>
            <a:off x="6603758" y="2964800"/>
            <a:ext cx="182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2" name="Google Shape;602;p23"/>
          <p:cNvSpPr txBox="1">
            <a:spLocks noGrp="1"/>
          </p:cNvSpPr>
          <p:nvPr>
            <p:ph type="subTitle" idx="14"/>
          </p:nvPr>
        </p:nvSpPr>
        <p:spPr>
          <a:xfrm>
            <a:off x="6603758" y="3475125"/>
            <a:ext cx="182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2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grpSp>
        <p:nvGrpSpPr>
          <p:cNvPr id="604" name="Google Shape;604;p23"/>
          <p:cNvGrpSpPr/>
          <p:nvPr/>
        </p:nvGrpSpPr>
        <p:grpSpPr>
          <a:xfrm>
            <a:off x="-1113535" y="4455944"/>
            <a:ext cx="2994384" cy="1966891"/>
            <a:chOff x="3117650" y="1315850"/>
            <a:chExt cx="5628541" cy="3697164"/>
          </a:xfrm>
        </p:grpSpPr>
        <p:sp>
          <p:nvSpPr>
            <p:cNvPr id="605" name="Google Shape;605;p23"/>
            <p:cNvSpPr/>
            <p:nvPr/>
          </p:nvSpPr>
          <p:spPr>
            <a:xfrm>
              <a:off x="3117650" y="1315850"/>
              <a:ext cx="5628519" cy="3697164"/>
            </a:xfrm>
            <a:custGeom>
              <a:avLst/>
              <a:gdLst/>
              <a:ahLst/>
              <a:cxnLst/>
              <a:rect l="l" t="t" r="r" b="b"/>
              <a:pathLst>
                <a:path w="60145" h="39507" extrusionOk="0">
                  <a:moveTo>
                    <a:pt x="23263" y="1"/>
                  </a:moveTo>
                  <a:cubicBezTo>
                    <a:pt x="18569" y="1"/>
                    <a:pt x="16933" y="7003"/>
                    <a:pt x="10075" y="8203"/>
                  </a:cubicBezTo>
                  <a:cubicBezTo>
                    <a:pt x="715" y="9836"/>
                    <a:pt x="8104" y="26183"/>
                    <a:pt x="2805" y="28700"/>
                  </a:cubicBezTo>
                  <a:cubicBezTo>
                    <a:pt x="795" y="29653"/>
                    <a:pt x="133" y="31402"/>
                    <a:pt x="89" y="33209"/>
                  </a:cubicBezTo>
                  <a:cubicBezTo>
                    <a:pt x="0" y="36533"/>
                    <a:pt x="1056" y="39494"/>
                    <a:pt x="4314" y="39506"/>
                  </a:cubicBezTo>
                  <a:lnTo>
                    <a:pt x="53975" y="39506"/>
                  </a:lnTo>
                  <a:cubicBezTo>
                    <a:pt x="53985" y="39507"/>
                    <a:pt x="53994" y="39507"/>
                    <a:pt x="54003" y="39507"/>
                  </a:cubicBezTo>
                  <a:cubicBezTo>
                    <a:pt x="55947" y="39507"/>
                    <a:pt x="55165" y="38492"/>
                    <a:pt x="56239" y="36808"/>
                  </a:cubicBezTo>
                  <a:cubicBezTo>
                    <a:pt x="58222" y="33688"/>
                    <a:pt x="60144" y="28624"/>
                    <a:pt x="54295" y="25806"/>
                  </a:cubicBezTo>
                  <a:cubicBezTo>
                    <a:pt x="45427" y="21531"/>
                    <a:pt x="57251" y="13232"/>
                    <a:pt x="50104" y="6694"/>
                  </a:cubicBezTo>
                  <a:cubicBezTo>
                    <a:pt x="48493" y="5218"/>
                    <a:pt x="47144" y="4715"/>
                    <a:pt x="45895" y="4715"/>
                  </a:cubicBezTo>
                  <a:cubicBezTo>
                    <a:pt x="44566" y="4715"/>
                    <a:pt x="43349" y="5285"/>
                    <a:pt x="42049" y="5855"/>
                  </a:cubicBezTo>
                  <a:cubicBezTo>
                    <a:pt x="40751" y="6427"/>
                    <a:pt x="39370" y="6999"/>
                    <a:pt x="37708" y="6999"/>
                  </a:cubicBezTo>
                  <a:cubicBezTo>
                    <a:pt x="35683" y="6999"/>
                    <a:pt x="33243" y="6151"/>
                    <a:pt x="30030" y="3423"/>
                  </a:cubicBezTo>
                  <a:cubicBezTo>
                    <a:pt x="27098" y="934"/>
                    <a:pt x="24977" y="1"/>
                    <a:pt x="23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5333985" y="1317628"/>
              <a:ext cx="3412205" cy="3695386"/>
            </a:xfrm>
            <a:custGeom>
              <a:avLst/>
              <a:gdLst/>
              <a:ahLst/>
              <a:cxnLst/>
              <a:rect l="l" t="t" r="r" b="b"/>
              <a:pathLst>
                <a:path w="36462" h="39488" extrusionOk="0">
                  <a:moveTo>
                    <a:pt x="0" y="0"/>
                  </a:moveTo>
                  <a:lnTo>
                    <a:pt x="0" y="0"/>
                  </a:lnTo>
                  <a:cubicBezTo>
                    <a:pt x="551" y="386"/>
                    <a:pt x="1074" y="896"/>
                    <a:pt x="1545" y="1571"/>
                  </a:cubicBezTo>
                  <a:cubicBezTo>
                    <a:pt x="5224" y="6830"/>
                    <a:pt x="7545" y="10780"/>
                    <a:pt x="14438" y="10780"/>
                  </a:cubicBezTo>
                  <a:cubicBezTo>
                    <a:pt x="15007" y="10780"/>
                    <a:pt x="15605" y="10753"/>
                    <a:pt x="16240" y="10696"/>
                  </a:cubicBezTo>
                  <a:cubicBezTo>
                    <a:pt x="16435" y="10679"/>
                    <a:pt x="16622" y="10669"/>
                    <a:pt x="16799" y="10669"/>
                  </a:cubicBezTo>
                  <a:cubicBezTo>
                    <a:pt x="23998" y="10669"/>
                    <a:pt x="12676" y="24832"/>
                    <a:pt x="19072" y="26510"/>
                  </a:cubicBezTo>
                  <a:cubicBezTo>
                    <a:pt x="23399" y="27642"/>
                    <a:pt x="22818" y="34454"/>
                    <a:pt x="19680" y="39444"/>
                  </a:cubicBezTo>
                  <a:lnTo>
                    <a:pt x="30292" y="39487"/>
                  </a:lnTo>
                  <a:lnTo>
                    <a:pt x="30319" y="39487"/>
                  </a:lnTo>
                  <a:cubicBezTo>
                    <a:pt x="32263" y="39487"/>
                    <a:pt x="31485" y="38476"/>
                    <a:pt x="32551" y="36794"/>
                  </a:cubicBezTo>
                  <a:lnTo>
                    <a:pt x="32556" y="36789"/>
                  </a:lnTo>
                  <a:cubicBezTo>
                    <a:pt x="34539" y="33669"/>
                    <a:pt x="36461" y="28605"/>
                    <a:pt x="30612" y="25787"/>
                  </a:cubicBezTo>
                  <a:cubicBezTo>
                    <a:pt x="27939" y="24500"/>
                    <a:pt x="27145" y="22844"/>
                    <a:pt x="27145" y="20985"/>
                  </a:cubicBezTo>
                  <a:cubicBezTo>
                    <a:pt x="27145" y="18263"/>
                    <a:pt x="28845" y="15094"/>
                    <a:pt x="28845" y="11984"/>
                  </a:cubicBezTo>
                  <a:cubicBezTo>
                    <a:pt x="28845" y="10163"/>
                    <a:pt x="28263" y="8357"/>
                    <a:pt x="26421" y="6675"/>
                  </a:cubicBezTo>
                  <a:cubicBezTo>
                    <a:pt x="26409" y="6662"/>
                    <a:pt x="26399" y="6648"/>
                    <a:pt x="26386" y="6640"/>
                  </a:cubicBezTo>
                  <a:cubicBezTo>
                    <a:pt x="24789" y="5193"/>
                    <a:pt x="23453" y="4696"/>
                    <a:pt x="22214" y="4696"/>
                  </a:cubicBezTo>
                  <a:cubicBezTo>
                    <a:pt x="20905" y="4696"/>
                    <a:pt x="19702" y="5251"/>
                    <a:pt x="18428" y="5810"/>
                  </a:cubicBezTo>
                  <a:cubicBezTo>
                    <a:pt x="18424" y="5814"/>
                    <a:pt x="18420" y="5814"/>
                    <a:pt x="18415" y="5818"/>
                  </a:cubicBezTo>
                  <a:lnTo>
                    <a:pt x="18410" y="5818"/>
                  </a:lnTo>
                  <a:cubicBezTo>
                    <a:pt x="18406" y="5818"/>
                    <a:pt x="18406" y="5823"/>
                    <a:pt x="18406" y="5823"/>
                  </a:cubicBezTo>
                  <a:cubicBezTo>
                    <a:pt x="18397" y="5823"/>
                    <a:pt x="18393" y="5827"/>
                    <a:pt x="18383" y="5832"/>
                  </a:cubicBezTo>
                  <a:cubicBezTo>
                    <a:pt x="18379" y="5832"/>
                    <a:pt x="18375" y="5836"/>
                    <a:pt x="18366" y="5836"/>
                  </a:cubicBezTo>
                  <a:cubicBezTo>
                    <a:pt x="18362" y="5841"/>
                    <a:pt x="18357" y="5845"/>
                    <a:pt x="18348" y="5845"/>
                  </a:cubicBezTo>
                  <a:cubicBezTo>
                    <a:pt x="18344" y="5849"/>
                    <a:pt x="18335" y="5849"/>
                    <a:pt x="18330" y="5853"/>
                  </a:cubicBezTo>
                  <a:cubicBezTo>
                    <a:pt x="18326" y="5859"/>
                    <a:pt x="18317" y="5859"/>
                    <a:pt x="18313" y="5863"/>
                  </a:cubicBezTo>
                  <a:cubicBezTo>
                    <a:pt x="18291" y="5872"/>
                    <a:pt x="18264" y="5885"/>
                    <a:pt x="18237" y="5894"/>
                  </a:cubicBezTo>
                  <a:cubicBezTo>
                    <a:pt x="18233" y="5898"/>
                    <a:pt x="18224" y="5898"/>
                    <a:pt x="18219" y="5902"/>
                  </a:cubicBezTo>
                  <a:cubicBezTo>
                    <a:pt x="16982" y="6445"/>
                    <a:pt x="15659" y="6963"/>
                    <a:pt x="14092" y="6977"/>
                  </a:cubicBezTo>
                  <a:cubicBezTo>
                    <a:pt x="14069" y="6982"/>
                    <a:pt x="14048" y="6982"/>
                    <a:pt x="14026" y="6982"/>
                  </a:cubicBezTo>
                  <a:lnTo>
                    <a:pt x="13985" y="6982"/>
                  </a:lnTo>
                  <a:cubicBezTo>
                    <a:pt x="11971" y="6968"/>
                    <a:pt x="9548" y="6116"/>
                    <a:pt x="6356" y="3413"/>
                  </a:cubicBezTo>
                  <a:lnTo>
                    <a:pt x="6347" y="3404"/>
                  </a:lnTo>
                  <a:cubicBezTo>
                    <a:pt x="6342" y="3399"/>
                    <a:pt x="6338" y="3399"/>
                    <a:pt x="6338" y="3395"/>
                  </a:cubicBezTo>
                  <a:cubicBezTo>
                    <a:pt x="6334" y="3395"/>
                    <a:pt x="6330" y="3391"/>
                    <a:pt x="6330" y="3391"/>
                  </a:cubicBezTo>
                  <a:cubicBezTo>
                    <a:pt x="6325" y="3386"/>
                    <a:pt x="6320" y="3386"/>
                    <a:pt x="6320" y="3382"/>
                  </a:cubicBezTo>
                  <a:cubicBezTo>
                    <a:pt x="6316" y="3377"/>
                    <a:pt x="6316" y="3377"/>
                    <a:pt x="6311" y="3377"/>
                  </a:cubicBezTo>
                  <a:lnTo>
                    <a:pt x="6311" y="3373"/>
                  </a:lnTo>
                  <a:cubicBezTo>
                    <a:pt x="6307" y="3373"/>
                    <a:pt x="6307" y="3368"/>
                    <a:pt x="6303" y="3368"/>
                  </a:cubicBezTo>
                  <a:cubicBezTo>
                    <a:pt x="6299" y="3364"/>
                    <a:pt x="6299" y="3364"/>
                    <a:pt x="6293" y="3360"/>
                  </a:cubicBezTo>
                  <a:cubicBezTo>
                    <a:pt x="6289" y="3356"/>
                    <a:pt x="6285" y="3350"/>
                    <a:pt x="6276" y="3346"/>
                  </a:cubicBezTo>
                  <a:cubicBezTo>
                    <a:pt x="6254" y="3329"/>
                    <a:pt x="6232" y="3307"/>
                    <a:pt x="6209" y="3288"/>
                  </a:cubicBezTo>
                  <a:cubicBezTo>
                    <a:pt x="6205" y="3284"/>
                    <a:pt x="6205" y="3284"/>
                    <a:pt x="6201" y="3280"/>
                  </a:cubicBezTo>
                  <a:cubicBezTo>
                    <a:pt x="6170" y="3253"/>
                    <a:pt x="6139" y="3231"/>
                    <a:pt x="6107" y="3204"/>
                  </a:cubicBezTo>
                  <a:cubicBezTo>
                    <a:pt x="6094" y="3196"/>
                    <a:pt x="6086" y="3186"/>
                    <a:pt x="6072" y="3178"/>
                  </a:cubicBezTo>
                  <a:lnTo>
                    <a:pt x="6072" y="3173"/>
                  </a:lnTo>
                  <a:cubicBezTo>
                    <a:pt x="6063" y="3164"/>
                    <a:pt x="6049" y="3155"/>
                    <a:pt x="6041" y="3147"/>
                  </a:cubicBezTo>
                  <a:cubicBezTo>
                    <a:pt x="6032" y="3143"/>
                    <a:pt x="6027" y="3137"/>
                    <a:pt x="6023" y="3133"/>
                  </a:cubicBezTo>
                  <a:lnTo>
                    <a:pt x="6018" y="3133"/>
                  </a:lnTo>
                  <a:cubicBezTo>
                    <a:pt x="6018" y="3129"/>
                    <a:pt x="6018" y="3129"/>
                    <a:pt x="6014" y="3129"/>
                  </a:cubicBezTo>
                  <a:cubicBezTo>
                    <a:pt x="6014" y="3124"/>
                    <a:pt x="6014" y="3124"/>
                    <a:pt x="6010" y="3124"/>
                  </a:cubicBezTo>
                  <a:lnTo>
                    <a:pt x="6010" y="3120"/>
                  </a:lnTo>
                  <a:cubicBezTo>
                    <a:pt x="6006" y="3120"/>
                    <a:pt x="6006" y="3120"/>
                    <a:pt x="6000" y="3116"/>
                  </a:cubicBezTo>
                  <a:lnTo>
                    <a:pt x="5996" y="3111"/>
                  </a:lnTo>
                  <a:cubicBezTo>
                    <a:pt x="5992" y="3111"/>
                    <a:pt x="5992" y="3111"/>
                    <a:pt x="5992" y="3106"/>
                  </a:cubicBezTo>
                  <a:cubicBezTo>
                    <a:pt x="5992" y="3106"/>
                    <a:pt x="5988" y="3106"/>
                    <a:pt x="5988" y="3102"/>
                  </a:cubicBezTo>
                  <a:lnTo>
                    <a:pt x="5983" y="3102"/>
                  </a:lnTo>
                  <a:lnTo>
                    <a:pt x="5979" y="3098"/>
                  </a:lnTo>
                  <a:cubicBezTo>
                    <a:pt x="5974" y="3094"/>
                    <a:pt x="5974" y="3094"/>
                    <a:pt x="5969" y="3089"/>
                  </a:cubicBezTo>
                  <a:cubicBezTo>
                    <a:pt x="3458" y="1025"/>
                    <a:pt x="1558" y="13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23"/>
          <p:cNvGrpSpPr/>
          <p:nvPr/>
        </p:nvGrpSpPr>
        <p:grpSpPr>
          <a:xfrm>
            <a:off x="7849225" y="-176837"/>
            <a:ext cx="1159347" cy="569221"/>
            <a:chOff x="7793738" y="250388"/>
            <a:chExt cx="1159347" cy="569221"/>
          </a:xfrm>
        </p:grpSpPr>
        <p:sp>
          <p:nvSpPr>
            <p:cNvPr id="608" name="Google Shape;608;p23"/>
            <p:cNvSpPr/>
            <p:nvPr/>
          </p:nvSpPr>
          <p:spPr>
            <a:xfrm>
              <a:off x="7793738" y="250388"/>
              <a:ext cx="1159347" cy="224108"/>
            </a:xfrm>
            <a:custGeom>
              <a:avLst/>
              <a:gdLst/>
              <a:ahLst/>
              <a:cxnLst/>
              <a:rect l="l" t="t" r="r" b="b"/>
              <a:pathLst>
                <a:path w="16192" h="3130" extrusionOk="0">
                  <a:moveTo>
                    <a:pt x="511" y="0"/>
                  </a:moveTo>
                  <a:cubicBezTo>
                    <a:pt x="226" y="0"/>
                    <a:pt x="0" y="227"/>
                    <a:pt x="0" y="510"/>
                  </a:cubicBezTo>
                  <a:lnTo>
                    <a:pt x="0" y="2618"/>
                  </a:lnTo>
                  <a:cubicBezTo>
                    <a:pt x="0" y="2903"/>
                    <a:pt x="226" y="3130"/>
                    <a:pt x="511" y="3130"/>
                  </a:cubicBezTo>
                  <a:lnTo>
                    <a:pt x="15681" y="3130"/>
                  </a:lnTo>
                  <a:cubicBezTo>
                    <a:pt x="15960" y="3130"/>
                    <a:pt x="16192" y="2903"/>
                    <a:pt x="16192" y="2618"/>
                  </a:cubicBezTo>
                  <a:lnTo>
                    <a:pt x="16192" y="510"/>
                  </a:lnTo>
                  <a:cubicBezTo>
                    <a:pt x="16192" y="227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7793738" y="573877"/>
              <a:ext cx="1159347" cy="74464"/>
            </a:xfrm>
            <a:custGeom>
              <a:avLst/>
              <a:gdLst/>
              <a:ahLst/>
              <a:cxnLst/>
              <a:rect l="l" t="t" r="r" b="b"/>
              <a:pathLst>
                <a:path w="16192" h="1040" extrusionOk="0"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529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9"/>
                  </a:cubicBezTo>
                  <a:lnTo>
                    <a:pt x="16192" y="511"/>
                  </a:lnTo>
                  <a:cubicBezTo>
                    <a:pt x="16192" y="226"/>
                    <a:pt x="15960" y="1"/>
                    <a:pt x="15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7793738" y="745216"/>
              <a:ext cx="1159347" cy="74392"/>
            </a:xfrm>
            <a:custGeom>
              <a:avLst/>
              <a:gdLst/>
              <a:ahLst/>
              <a:cxnLst/>
              <a:rect l="l" t="t" r="r" b="b"/>
              <a:pathLst>
                <a:path w="16192" h="1039" extrusionOk="0">
                  <a:moveTo>
                    <a:pt x="511" y="0"/>
                  </a:moveTo>
                  <a:cubicBezTo>
                    <a:pt x="226" y="0"/>
                    <a:pt x="0" y="226"/>
                    <a:pt x="0" y="510"/>
                  </a:cubicBezTo>
                  <a:lnTo>
                    <a:pt x="0" y="527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7"/>
                  </a:cubicBezTo>
                  <a:lnTo>
                    <a:pt x="16192" y="510"/>
                  </a:lnTo>
                  <a:cubicBezTo>
                    <a:pt x="16192" y="226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23"/>
          <p:cNvGrpSpPr/>
          <p:nvPr/>
        </p:nvGrpSpPr>
        <p:grpSpPr>
          <a:xfrm flipH="1">
            <a:off x="157075" y="4775263"/>
            <a:ext cx="847900" cy="209400"/>
            <a:chOff x="715100" y="4399100"/>
            <a:chExt cx="847900" cy="209400"/>
          </a:xfrm>
        </p:grpSpPr>
        <p:sp>
          <p:nvSpPr>
            <p:cNvPr id="612" name="Google Shape;612;p23"/>
            <p:cNvSpPr/>
            <p:nvPr/>
          </p:nvSpPr>
          <p:spPr>
            <a:xfrm>
              <a:off x="7151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103435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13536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23"/>
          <p:cNvSpPr/>
          <p:nvPr/>
        </p:nvSpPr>
        <p:spPr>
          <a:xfrm>
            <a:off x="-727869" y="229530"/>
            <a:ext cx="1493795" cy="610954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3"/>
          <p:cNvSpPr/>
          <p:nvPr/>
        </p:nvSpPr>
        <p:spPr>
          <a:xfrm rot="-5400000">
            <a:off x="8339925" y="-424900"/>
            <a:ext cx="2145889" cy="2069613"/>
          </a:xfrm>
          <a:custGeom>
            <a:avLst/>
            <a:gdLst/>
            <a:ahLst/>
            <a:cxnLst/>
            <a:rect l="l" t="t" r="r" b="b"/>
            <a:pathLst>
              <a:path w="32269" h="31122" extrusionOk="0">
                <a:moveTo>
                  <a:pt x="26365" y="1"/>
                </a:moveTo>
                <a:cubicBezTo>
                  <a:pt x="24936" y="1"/>
                  <a:pt x="23533" y="524"/>
                  <a:pt x="22530" y="2090"/>
                </a:cubicBezTo>
                <a:cubicBezTo>
                  <a:pt x="21612" y="3524"/>
                  <a:pt x="20436" y="3946"/>
                  <a:pt x="19113" y="3946"/>
                </a:cubicBezTo>
                <a:cubicBezTo>
                  <a:pt x="18146" y="3946"/>
                  <a:pt x="17097" y="3719"/>
                  <a:pt x="16019" y="3493"/>
                </a:cubicBezTo>
                <a:cubicBezTo>
                  <a:pt x="14936" y="3266"/>
                  <a:pt x="13822" y="3036"/>
                  <a:pt x="12713" y="3036"/>
                </a:cubicBezTo>
                <a:cubicBezTo>
                  <a:pt x="11421" y="3036"/>
                  <a:pt x="10138" y="3346"/>
                  <a:pt x="8940" y="4336"/>
                </a:cubicBezTo>
                <a:cubicBezTo>
                  <a:pt x="4293" y="8162"/>
                  <a:pt x="13232" y="9215"/>
                  <a:pt x="6615" y="15086"/>
                </a:cubicBezTo>
                <a:cubicBezTo>
                  <a:pt x="1" y="20959"/>
                  <a:pt x="8852" y="20758"/>
                  <a:pt x="10014" y="25773"/>
                </a:cubicBezTo>
                <a:cubicBezTo>
                  <a:pt x="10587" y="28241"/>
                  <a:pt x="13698" y="28534"/>
                  <a:pt x="16921" y="28534"/>
                </a:cubicBezTo>
                <a:cubicBezTo>
                  <a:pt x="17421" y="28534"/>
                  <a:pt x="17923" y="28530"/>
                  <a:pt x="18416" y="28522"/>
                </a:cubicBezTo>
                <a:cubicBezTo>
                  <a:pt x="18913" y="28512"/>
                  <a:pt x="19401" y="28508"/>
                  <a:pt x="19877" y="28508"/>
                </a:cubicBezTo>
                <a:cubicBezTo>
                  <a:pt x="22077" y="28508"/>
                  <a:pt x="23951" y="28659"/>
                  <a:pt x="24585" y="29667"/>
                </a:cubicBezTo>
                <a:cubicBezTo>
                  <a:pt x="25264" y="30740"/>
                  <a:pt x="26507" y="31095"/>
                  <a:pt x="27794" y="31122"/>
                </a:cubicBezTo>
                <a:lnTo>
                  <a:pt x="27905" y="31122"/>
                </a:lnTo>
                <a:cubicBezTo>
                  <a:pt x="30218" y="31122"/>
                  <a:pt x="32100" y="29724"/>
                  <a:pt x="32108" y="28010"/>
                </a:cubicBezTo>
                <a:lnTo>
                  <a:pt x="32264" y="3680"/>
                </a:lnTo>
                <a:cubicBezTo>
                  <a:pt x="32268" y="2619"/>
                  <a:pt x="31553" y="1629"/>
                  <a:pt x="30351" y="1052"/>
                </a:cubicBezTo>
                <a:cubicBezTo>
                  <a:pt x="29241" y="519"/>
                  <a:pt x="27790" y="1"/>
                  <a:pt x="2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23"/>
          <p:cNvGrpSpPr/>
          <p:nvPr/>
        </p:nvGrpSpPr>
        <p:grpSpPr>
          <a:xfrm>
            <a:off x="8643913" y="2997588"/>
            <a:ext cx="332000" cy="2145900"/>
            <a:chOff x="7857075" y="327863"/>
            <a:chExt cx="332000" cy="2145900"/>
          </a:xfrm>
        </p:grpSpPr>
        <p:cxnSp>
          <p:nvCxnSpPr>
            <p:cNvPr id="618" name="Google Shape;618;p23"/>
            <p:cNvCxnSpPr/>
            <p:nvPr/>
          </p:nvCxnSpPr>
          <p:spPr>
            <a:xfrm>
              <a:off x="7857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>
              <a:off x="8021150" y="1451238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>
              <a:off x="8021150" y="7389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>
              <a:off x="8189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2" name="Google Shape;622;p23"/>
          <p:cNvGrpSpPr/>
          <p:nvPr/>
        </p:nvGrpSpPr>
        <p:grpSpPr>
          <a:xfrm rot="10800000">
            <a:off x="4358950" y="4797925"/>
            <a:ext cx="2145900" cy="164075"/>
            <a:chOff x="7042888" y="256838"/>
            <a:chExt cx="2145900" cy="164075"/>
          </a:xfrm>
        </p:grpSpPr>
        <p:cxnSp>
          <p:nvCxnSpPr>
            <p:cNvPr id="623" name="Google Shape;623;p23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23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23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9"/>
          <p:cNvSpPr/>
          <p:nvPr/>
        </p:nvSpPr>
        <p:spPr>
          <a:xfrm rot="5400000" flipH="1">
            <a:off x="83138" y="-309525"/>
            <a:ext cx="2145889" cy="2069613"/>
          </a:xfrm>
          <a:custGeom>
            <a:avLst/>
            <a:gdLst/>
            <a:ahLst/>
            <a:cxnLst/>
            <a:rect l="l" t="t" r="r" b="b"/>
            <a:pathLst>
              <a:path w="32269" h="31122" extrusionOk="0">
                <a:moveTo>
                  <a:pt x="26365" y="1"/>
                </a:moveTo>
                <a:cubicBezTo>
                  <a:pt x="24936" y="1"/>
                  <a:pt x="23533" y="524"/>
                  <a:pt x="22530" y="2090"/>
                </a:cubicBezTo>
                <a:cubicBezTo>
                  <a:pt x="21612" y="3524"/>
                  <a:pt x="20436" y="3946"/>
                  <a:pt x="19113" y="3946"/>
                </a:cubicBezTo>
                <a:cubicBezTo>
                  <a:pt x="18146" y="3946"/>
                  <a:pt x="17097" y="3719"/>
                  <a:pt x="16019" y="3493"/>
                </a:cubicBezTo>
                <a:cubicBezTo>
                  <a:pt x="14936" y="3266"/>
                  <a:pt x="13822" y="3036"/>
                  <a:pt x="12713" y="3036"/>
                </a:cubicBezTo>
                <a:cubicBezTo>
                  <a:pt x="11421" y="3036"/>
                  <a:pt x="10138" y="3346"/>
                  <a:pt x="8940" y="4336"/>
                </a:cubicBezTo>
                <a:cubicBezTo>
                  <a:pt x="4293" y="8162"/>
                  <a:pt x="13232" y="9215"/>
                  <a:pt x="6615" y="15086"/>
                </a:cubicBezTo>
                <a:cubicBezTo>
                  <a:pt x="1" y="20959"/>
                  <a:pt x="8852" y="20758"/>
                  <a:pt x="10014" y="25773"/>
                </a:cubicBezTo>
                <a:cubicBezTo>
                  <a:pt x="10587" y="28241"/>
                  <a:pt x="13698" y="28534"/>
                  <a:pt x="16921" y="28534"/>
                </a:cubicBezTo>
                <a:cubicBezTo>
                  <a:pt x="17421" y="28534"/>
                  <a:pt x="17923" y="28530"/>
                  <a:pt x="18416" y="28522"/>
                </a:cubicBezTo>
                <a:cubicBezTo>
                  <a:pt x="18913" y="28512"/>
                  <a:pt x="19401" y="28508"/>
                  <a:pt x="19877" y="28508"/>
                </a:cubicBezTo>
                <a:cubicBezTo>
                  <a:pt x="22077" y="28508"/>
                  <a:pt x="23951" y="28659"/>
                  <a:pt x="24585" y="29667"/>
                </a:cubicBezTo>
                <a:cubicBezTo>
                  <a:pt x="25264" y="30740"/>
                  <a:pt x="26507" y="31095"/>
                  <a:pt x="27794" y="31122"/>
                </a:cubicBezTo>
                <a:lnTo>
                  <a:pt x="27905" y="31122"/>
                </a:lnTo>
                <a:cubicBezTo>
                  <a:pt x="30218" y="31122"/>
                  <a:pt x="32100" y="29724"/>
                  <a:pt x="32108" y="28010"/>
                </a:cubicBezTo>
                <a:lnTo>
                  <a:pt x="32264" y="3680"/>
                </a:lnTo>
                <a:cubicBezTo>
                  <a:pt x="32268" y="2619"/>
                  <a:pt x="31553" y="1629"/>
                  <a:pt x="30351" y="1052"/>
                </a:cubicBezTo>
                <a:cubicBezTo>
                  <a:pt x="29241" y="519"/>
                  <a:pt x="27790" y="1"/>
                  <a:pt x="2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2" name="Google Shape;762;p29"/>
          <p:cNvGrpSpPr/>
          <p:nvPr/>
        </p:nvGrpSpPr>
        <p:grpSpPr>
          <a:xfrm>
            <a:off x="328413" y="2004388"/>
            <a:ext cx="1159347" cy="569221"/>
            <a:chOff x="7793738" y="250388"/>
            <a:chExt cx="1159347" cy="569221"/>
          </a:xfrm>
        </p:grpSpPr>
        <p:sp>
          <p:nvSpPr>
            <p:cNvPr id="763" name="Google Shape;763;p29"/>
            <p:cNvSpPr/>
            <p:nvPr/>
          </p:nvSpPr>
          <p:spPr>
            <a:xfrm>
              <a:off x="7793738" y="250388"/>
              <a:ext cx="1159347" cy="224108"/>
            </a:xfrm>
            <a:custGeom>
              <a:avLst/>
              <a:gdLst/>
              <a:ahLst/>
              <a:cxnLst/>
              <a:rect l="l" t="t" r="r" b="b"/>
              <a:pathLst>
                <a:path w="16192" h="3130" extrusionOk="0">
                  <a:moveTo>
                    <a:pt x="511" y="0"/>
                  </a:moveTo>
                  <a:cubicBezTo>
                    <a:pt x="226" y="0"/>
                    <a:pt x="0" y="227"/>
                    <a:pt x="0" y="510"/>
                  </a:cubicBezTo>
                  <a:lnTo>
                    <a:pt x="0" y="2618"/>
                  </a:lnTo>
                  <a:cubicBezTo>
                    <a:pt x="0" y="2903"/>
                    <a:pt x="226" y="3130"/>
                    <a:pt x="511" y="3130"/>
                  </a:cubicBezTo>
                  <a:lnTo>
                    <a:pt x="15681" y="3130"/>
                  </a:lnTo>
                  <a:cubicBezTo>
                    <a:pt x="15960" y="3130"/>
                    <a:pt x="16192" y="2903"/>
                    <a:pt x="16192" y="2618"/>
                  </a:cubicBezTo>
                  <a:lnTo>
                    <a:pt x="16192" y="510"/>
                  </a:lnTo>
                  <a:cubicBezTo>
                    <a:pt x="16192" y="227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7793738" y="573877"/>
              <a:ext cx="1159347" cy="74464"/>
            </a:xfrm>
            <a:custGeom>
              <a:avLst/>
              <a:gdLst/>
              <a:ahLst/>
              <a:cxnLst/>
              <a:rect l="l" t="t" r="r" b="b"/>
              <a:pathLst>
                <a:path w="16192" h="1040" extrusionOk="0"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529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9"/>
                  </a:cubicBezTo>
                  <a:lnTo>
                    <a:pt x="16192" y="511"/>
                  </a:lnTo>
                  <a:cubicBezTo>
                    <a:pt x="16192" y="226"/>
                    <a:pt x="15960" y="1"/>
                    <a:pt x="15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7793738" y="745216"/>
              <a:ext cx="1159347" cy="74392"/>
            </a:xfrm>
            <a:custGeom>
              <a:avLst/>
              <a:gdLst/>
              <a:ahLst/>
              <a:cxnLst/>
              <a:rect l="l" t="t" r="r" b="b"/>
              <a:pathLst>
                <a:path w="16192" h="1039" extrusionOk="0">
                  <a:moveTo>
                    <a:pt x="511" y="0"/>
                  </a:moveTo>
                  <a:cubicBezTo>
                    <a:pt x="226" y="0"/>
                    <a:pt x="0" y="226"/>
                    <a:pt x="0" y="510"/>
                  </a:cubicBezTo>
                  <a:lnTo>
                    <a:pt x="0" y="527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7"/>
                  </a:cubicBezTo>
                  <a:lnTo>
                    <a:pt x="16192" y="510"/>
                  </a:lnTo>
                  <a:cubicBezTo>
                    <a:pt x="16192" y="226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9"/>
          <p:cNvGrpSpPr/>
          <p:nvPr/>
        </p:nvGrpSpPr>
        <p:grpSpPr>
          <a:xfrm>
            <a:off x="2996875" y="194575"/>
            <a:ext cx="2145900" cy="164075"/>
            <a:chOff x="7042888" y="256838"/>
            <a:chExt cx="2145900" cy="164075"/>
          </a:xfrm>
        </p:grpSpPr>
        <p:cxnSp>
          <p:nvCxnSpPr>
            <p:cNvPr id="767" name="Google Shape;767;p29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29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29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0" name="Google Shape;770;p29"/>
          <p:cNvGrpSpPr/>
          <p:nvPr/>
        </p:nvGrpSpPr>
        <p:grpSpPr>
          <a:xfrm flipH="1">
            <a:off x="8226925" y="3863850"/>
            <a:ext cx="847900" cy="209400"/>
            <a:chOff x="715100" y="4399100"/>
            <a:chExt cx="847900" cy="209400"/>
          </a:xfrm>
        </p:grpSpPr>
        <p:sp>
          <p:nvSpPr>
            <p:cNvPr id="771" name="Google Shape;771;p29"/>
            <p:cNvSpPr/>
            <p:nvPr/>
          </p:nvSpPr>
          <p:spPr>
            <a:xfrm>
              <a:off x="7151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103435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1353600" y="4399100"/>
              <a:ext cx="209400" cy="209400"/>
            </a:xfrm>
            <a:prstGeom prst="ellipse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4" name="Google Shape;774;p29"/>
          <p:cNvSpPr/>
          <p:nvPr/>
        </p:nvSpPr>
        <p:spPr>
          <a:xfrm>
            <a:off x="1332206" y="229530"/>
            <a:ext cx="1493795" cy="610954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9"/>
          <p:cNvSpPr/>
          <p:nvPr/>
        </p:nvSpPr>
        <p:spPr>
          <a:xfrm>
            <a:off x="1542675" y="4383351"/>
            <a:ext cx="1493795" cy="569193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9"/>
          <p:cNvSpPr/>
          <p:nvPr/>
        </p:nvSpPr>
        <p:spPr>
          <a:xfrm>
            <a:off x="7577925" y="-1246900"/>
            <a:ext cx="2145889" cy="2069613"/>
          </a:xfrm>
          <a:custGeom>
            <a:avLst/>
            <a:gdLst/>
            <a:ahLst/>
            <a:cxnLst/>
            <a:rect l="l" t="t" r="r" b="b"/>
            <a:pathLst>
              <a:path w="32269" h="31122" extrusionOk="0">
                <a:moveTo>
                  <a:pt x="26365" y="1"/>
                </a:moveTo>
                <a:cubicBezTo>
                  <a:pt x="24936" y="1"/>
                  <a:pt x="23533" y="524"/>
                  <a:pt x="22530" y="2090"/>
                </a:cubicBezTo>
                <a:cubicBezTo>
                  <a:pt x="21612" y="3524"/>
                  <a:pt x="20436" y="3946"/>
                  <a:pt x="19113" y="3946"/>
                </a:cubicBezTo>
                <a:cubicBezTo>
                  <a:pt x="18146" y="3946"/>
                  <a:pt x="17097" y="3719"/>
                  <a:pt x="16019" y="3493"/>
                </a:cubicBezTo>
                <a:cubicBezTo>
                  <a:pt x="14936" y="3266"/>
                  <a:pt x="13822" y="3036"/>
                  <a:pt x="12713" y="3036"/>
                </a:cubicBezTo>
                <a:cubicBezTo>
                  <a:pt x="11421" y="3036"/>
                  <a:pt x="10138" y="3346"/>
                  <a:pt x="8940" y="4336"/>
                </a:cubicBezTo>
                <a:cubicBezTo>
                  <a:pt x="4293" y="8162"/>
                  <a:pt x="13232" y="9215"/>
                  <a:pt x="6615" y="15086"/>
                </a:cubicBezTo>
                <a:cubicBezTo>
                  <a:pt x="1" y="20959"/>
                  <a:pt x="8852" y="20758"/>
                  <a:pt x="10014" y="25773"/>
                </a:cubicBezTo>
                <a:cubicBezTo>
                  <a:pt x="10587" y="28241"/>
                  <a:pt x="13698" y="28534"/>
                  <a:pt x="16921" y="28534"/>
                </a:cubicBezTo>
                <a:cubicBezTo>
                  <a:pt x="17421" y="28534"/>
                  <a:pt x="17923" y="28530"/>
                  <a:pt x="18416" y="28522"/>
                </a:cubicBezTo>
                <a:cubicBezTo>
                  <a:pt x="18913" y="28512"/>
                  <a:pt x="19401" y="28508"/>
                  <a:pt x="19877" y="28508"/>
                </a:cubicBezTo>
                <a:cubicBezTo>
                  <a:pt x="22077" y="28508"/>
                  <a:pt x="23951" y="28659"/>
                  <a:pt x="24585" y="29667"/>
                </a:cubicBezTo>
                <a:cubicBezTo>
                  <a:pt x="25264" y="30740"/>
                  <a:pt x="26507" y="31095"/>
                  <a:pt x="27794" y="31122"/>
                </a:cubicBezTo>
                <a:lnTo>
                  <a:pt x="27905" y="31122"/>
                </a:lnTo>
                <a:cubicBezTo>
                  <a:pt x="30218" y="31122"/>
                  <a:pt x="32100" y="29724"/>
                  <a:pt x="32108" y="28010"/>
                </a:cubicBezTo>
                <a:lnTo>
                  <a:pt x="32264" y="3680"/>
                </a:lnTo>
                <a:cubicBezTo>
                  <a:pt x="32268" y="2619"/>
                  <a:pt x="31553" y="1629"/>
                  <a:pt x="30351" y="1052"/>
                </a:cubicBezTo>
                <a:cubicBezTo>
                  <a:pt x="29241" y="519"/>
                  <a:pt x="27790" y="1"/>
                  <a:pt x="2636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29"/>
          <p:cNvGrpSpPr/>
          <p:nvPr/>
        </p:nvGrpSpPr>
        <p:grpSpPr>
          <a:xfrm rot="-5400000">
            <a:off x="8196238" y="3759375"/>
            <a:ext cx="332000" cy="2145900"/>
            <a:chOff x="7857075" y="327863"/>
            <a:chExt cx="332000" cy="2145900"/>
          </a:xfrm>
        </p:grpSpPr>
        <p:cxnSp>
          <p:nvCxnSpPr>
            <p:cNvPr id="778" name="Google Shape;778;p29"/>
            <p:cNvCxnSpPr/>
            <p:nvPr/>
          </p:nvCxnSpPr>
          <p:spPr>
            <a:xfrm>
              <a:off x="7857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29"/>
            <p:cNvCxnSpPr/>
            <p:nvPr/>
          </p:nvCxnSpPr>
          <p:spPr>
            <a:xfrm>
              <a:off x="8021150" y="1451238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29"/>
            <p:cNvCxnSpPr/>
            <p:nvPr/>
          </p:nvCxnSpPr>
          <p:spPr>
            <a:xfrm>
              <a:off x="8021150" y="7389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29"/>
            <p:cNvCxnSpPr/>
            <p:nvPr/>
          </p:nvCxnSpPr>
          <p:spPr>
            <a:xfrm>
              <a:off x="8189075" y="327863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2" name="Google Shape;782;p29"/>
          <p:cNvGrpSpPr/>
          <p:nvPr/>
        </p:nvGrpSpPr>
        <p:grpSpPr>
          <a:xfrm rot="10800000">
            <a:off x="-879800" y="4750300"/>
            <a:ext cx="2145900" cy="164075"/>
            <a:chOff x="7042888" y="256838"/>
            <a:chExt cx="2145900" cy="164075"/>
          </a:xfrm>
        </p:grpSpPr>
        <p:cxnSp>
          <p:nvCxnSpPr>
            <p:cNvPr id="783" name="Google Shape;783;p29"/>
            <p:cNvCxnSpPr/>
            <p:nvPr/>
          </p:nvCxnSpPr>
          <p:spPr>
            <a:xfrm rot="10800000">
              <a:off x="8115838" y="-652037"/>
              <a:ext cx="0" cy="21459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29"/>
            <p:cNvCxnSpPr/>
            <p:nvPr/>
          </p:nvCxnSpPr>
          <p:spPr>
            <a:xfrm rot="10800000">
              <a:off x="8677463" y="-254362"/>
              <a:ext cx="0" cy="10224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29"/>
            <p:cNvCxnSpPr/>
            <p:nvPr/>
          </p:nvCxnSpPr>
          <p:spPr>
            <a:xfrm rot="10800000">
              <a:off x="7702563" y="8288"/>
              <a:ext cx="0" cy="497100"/>
            </a:xfrm>
            <a:prstGeom prst="straightConnector1">
              <a:avLst/>
            </a:prstGeom>
            <a:noFill/>
            <a:ln w="28575" cap="rnd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6" name="Google Shape;786;p29"/>
          <p:cNvSpPr/>
          <p:nvPr/>
        </p:nvSpPr>
        <p:spPr>
          <a:xfrm flipH="1">
            <a:off x="8428898" y="229523"/>
            <a:ext cx="2025960" cy="828607"/>
          </a:xfrm>
          <a:custGeom>
            <a:avLst/>
            <a:gdLst/>
            <a:ahLst/>
            <a:cxnLst/>
            <a:rect l="l" t="t" r="r" b="b"/>
            <a:pathLst>
              <a:path w="23636" h="9667" extrusionOk="0">
                <a:moveTo>
                  <a:pt x="12627" y="0"/>
                </a:moveTo>
                <a:cubicBezTo>
                  <a:pt x="10923" y="0"/>
                  <a:pt x="9436" y="959"/>
                  <a:pt x="8682" y="2361"/>
                </a:cubicBezTo>
                <a:cubicBezTo>
                  <a:pt x="8065" y="2024"/>
                  <a:pt x="7359" y="1833"/>
                  <a:pt x="6609" y="1833"/>
                </a:cubicBezTo>
                <a:cubicBezTo>
                  <a:pt x="4226" y="1833"/>
                  <a:pt x="2295" y="3763"/>
                  <a:pt x="2295" y="6147"/>
                </a:cubicBezTo>
                <a:lnTo>
                  <a:pt x="2295" y="6187"/>
                </a:lnTo>
                <a:cubicBezTo>
                  <a:pt x="2278" y="6187"/>
                  <a:pt x="2255" y="6191"/>
                  <a:pt x="2233" y="6191"/>
                </a:cubicBezTo>
                <a:cubicBezTo>
                  <a:pt x="0" y="6334"/>
                  <a:pt x="115" y="9667"/>
                  <a:pt x="2358" y="9667"/>
                </a:cubicBezTo>
                <a:lnTo>
                  <a:pt x="21407" y="9667"/>
                </a:lnTo>
                <a:cubicBezTo>
                  <a:pt x="22787" y="9667"/>
                  <a:pt x="23635" y="8122"/>
                  <a:pt x="22863" y="6977"/>
                </a:cubicBezTo>
                <a:cubicBezTo>
                  <a:pt x="21926" y="5588"/>
                  <a:pt x="20337" y="4669"/>
                  <a:pt x="18531" y="4669"/>
                </a:cubicBezTo>
                <a:cubicBezTo>
                  <a:pt x="18033" y="4669"/>
                  <a:pt x="17550" y="4740"/>
                  <a:pt x="17089" y="4873"/>
                </a:cubicBezTo>
                <a:cubicBezTo>
                  <a:pt x="17101" y="4744"/>
                  <a:pt x="17106" y="4611"/>
                  <a:pt x="17106" y="4478"/>
                </a:cubicBezTo>
                <a:cubicBezTo>
                  <a:pt x="17106" y="2006"/>
                  <a:pt x="15104" y="0"/>
                  <a:pt x="12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68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ebas Neue"/>
              <a:buNone/>
              <a:defRPr sz="3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ebas Neue"/>
              <a:buNone/>
              <a:defRPr sz="3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ebas Neue"/>
              <a:buNone/>
              <a:defRPr sz="3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ebas Neue"/>
              <a:buNone/>
              <a:defRPr sz="3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ebas Neue"/>
              <a:buNone/>
              <a:defRPr sz="3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ebas Neue"/>
              <a:buNone/>
              <a:defRPr sz="3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ebas Neue"/>
              <a:buNone/>
              <a:defRPr sz="3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Bebas Neue"/>
              <a:buNone/>
              <a:defRPr sz="37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59" r:id="rId7"/>
    <p:sldLayoutId id="2147483669" r:id="rId8"/>
    <p:sldLayoutId id="2147483675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A6B4"/>
        </a:solidFill>
        <a:effectLst/>
      </p:bgPr>
    </p:bg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5"/>
          <p:cNvSpPr txBox="1">
            <a:spLocks noGrp="1"/>
          </p:cNvSpPr>
          <p:nvPr>
            <p:ph type="ctrTitle"/>
          </p:nvPr>
        </p:nvSpPr>
        <p:spPr>
          <a:xfrm>
            <a:off x="1232675" y="1092988"/>
            <a:ext cx="4857000" cy="24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WebSocket</a:t>
            </a:r>
            <a:endParaRPr sz="3700" dirty="0">
              <a:solidFill>
                <a:schemeClr val="accent1"/>
              </a:solidFill>
            </a:endParaRPr>
          </a:p>
        </p:txBody>
      </p:sp>
      <p:sp>
        <p:nvSpPr>
          <p:cNvPr id="846" name="Google Shape;846;p35"/>
          <p:cNvSpPr/>
          <p:nvPr/>
        </p:nvSpPr>
        <p:spPr>
          <a:xfrm>
            <a:off x="5949936" y="3522349"/>
            <a:ext cx="1240742" cy="507496"/>
          </a:xfrm>
          <a:custGeom>
            <a:avLst/>
            <a:gdLst/>
            <a:ahLst/>
            <a:cxnLst/>
            <a:rect l="l" t="t" r="r" b="b"/>
            <a:pathLst>
              <a:path w="19632" h="8030" extrusionOk="0">
                <a:moveTo>
                  <a:pt x="9139" y="1"/>
                </a:moveTo>
                <a:cubicBezTo>
                  <a:pt x="7084" y="1"/>
                  <a:pt x="5419" y="1670"/>
                  <a:pt x="5419" y="3720"/>
                </a:cubicBezTo>
                <a:cubicBezTo>
                  <a:pt x="5419" y="3831"/>
                  <a:pt x="5424" y="3942"/>
                  <a:pt x="5438" y="4048"/>
                </a:cubicBezTo>
                <a:cubicBezTo>
                  <a:pt x="5056" y="3938"/>
                  <a:pt x="4651" y="3880"/>
                  <a:pt x="4239" y="3880"/>
                </a:cubicBezTo>
                <a:cubicBezTo>
                  <a:pt x="2739" y="3880"/>
                  <a:pt x="1416" y="4639"/>
                  <a:pt x="640" y="5797"/>
                </a:cubicBezTo>
                <a:cubicBezTo>
                  <a:pt x="1" y="6747"/>
                  <a:pt x="706" y="8029"/>
                  <a:pt x="1851" y="8029"/>
                </a:cubicBezTo>
                <a:lnTo>
                  <a:pt x="17669" y="8029"/>
                </a:lnTo>
                <a:cubicBezTo>
                  <a:pt x="19529" y="8029"/>
                  <a:pt x="19631" y="5260"/>
                  <a:pt x="17772" y="5145"/>
                </a:cubicBezTo>
                <a:cubicBezTo>
                  <a:pt x="17759" y="5145"/>
                  <a:pt x="17741" y="5140"/>
                  <a:pt x="17723" y="5140"/>
                </a:cubicBezTo>
                <a:lnTo>
                  <a:pt x="17723" y="5105"/>
                </a:lnTo>
                <a:cubicBezTo>
                  <a:pt x="17723" y="3129"/>
                  <a:pt x="16116" y="1523"/>
                  <a:pt x="14141" y="1523"/>
                </a:cubicBezTo>
                <a:cubicBezTo>
                  <a:pt x="13515" y="1523"/>
                  <a:pt x="12929" y="1683"/>
                  <a:pt x="12419" y="1963"/>
                </a:cubicBezTo>
                <a:cubicBezTo>
                  <a:pt x="11794" y="795"/>
                  <a:pt x="10559" y="1"/>
                  <a:pt x="91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7" name="Google Shape;847;p35"/>
          <p:cNvGrpSpPr/>
          <p:nvPr/>
        </p:nvGrpSpPr>
        <p:grpSpPr>
          <a:xfrm>
            <a:off x="2659388" y="455700"/>
            <a:ext cx="1159347" cy="569221"/>
            <a:chOff x="2659388" y="455700"/>
            <a:chExt cx="1159347" cy="569221"/>
          </a:xfrm>
        </p:grpSpPr>
        <p:sp>
          <p:nvSpPr>
            <p:cNvPr id="848" name="Google Shape;848;p35"/>
            <p:cNvSpPr/>
            <p:nvPr/>
          </p:nvSpPr>
          <p:spPr>
            <a:xfrm>
              <a:off x="2659388" y="455700"/>
              <a:ext cx="1159347" cy="224108"/>
            </a:xfrm>
            <a:custGeom>
              <a:avLst/>
              <a:gdLst/>
              <a:ahLst/>
              <a:cxnLst/>
              <a:rect l="l" t="t" r="r" b="b"/>
              <a:pathLst>
                <a:path w="16192" h="3130" extrusionOk="0">
                  <a:moveTo>
                    <a:pt x="511" y="0"/>
                  </a:moveTo>
                  <a:cubicBezTo>
                    <a:pt x="226" y="0"/>
                    <a:pt x="0" y="227"/>
                    <a:pt x="0" y="510"/>
                  </a:cubicBezTo>
                  <a:lnTo>
                    <a:pt x="0" y="2618"/>
                  </a:lnTo>
                  <a:cubicBezTo>
                    <a:pt x="0" y="2903"/>
                    <a:pt x="226" y="3130"/>
                    <a:pt x="511" y="3130"/>
                  </a:cubicBezTo>
                  <a:lnTo>
                    <a:pt x="15681" y="3130"/>
                  </a:lnTo>
                  <a:cubicBezTo>
                    <a:pt x="15960" y="3130"/>
                    <a:pt x="16192" y="2903"/>
                    <a:pt x="16192" y="2618"/>
                  </a:cubicBezTo>
                  <a:lnTo>
                    <a:pt x="16192" y="510"/>
                  </a:lnTo>
                  <a:cubicBezTo>
                    <a:pt x="16192" y="227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659388" y="779190"/>
              <a:ext cx="1159347" cy="74464"/>
            </a:xfrm>
            <a:custGeom>
              <a:avLst/>
              <a:gdLst/>
              <a:ahLst/>
              <a:cxnLst/>
              <a:rect l="l" t="t" r="r" b="b"/>
              <a:pathLst>
                <a:path w="16192" h="1040" extrusionOk="0"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529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9"/>
                  </a:cubicBezTo>
                  <a:lnTo>
                    <a:pt x="16192" y="511"/>
                  </a:lnTo>
                  <a:cubicBezTo>
                    <a:pt x="16192" y="226"/>
                    <a:pt x="15960" y="1"/>
                    <a:pt x="15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659388" y="950529"/>
              <a:ext cx="1159347" cy="74392"/>
            </a:xfrm>
            <a:custGeom>
              <a:avLst/>
              <a:gdLst/>
              <a:ahLst/>
              <a:cxnLst/>
              <a:rect l="l" t="t" r="r" b="b"/>
              <a:pathLst>
                <a:path w="16192" h="1039" extrusionOk="0">
                  <a:moveTo>
                    <a:pt x="511" y="0"/>
                  </a:moveTo>
                  <a:cubicBezTo>
                    <a:pt x="226" y="0"/>
                    <a:pt x="0" y="226"/>
                    <a:pt x="0" y="510"/>
                  </a:cubicBezTo>
                  <a:lnTo>
                    <a:pt x="0" y="527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7"/>
                  </a:cubicBezTo>
                  <a:lnTo>
                    <a:pt x="16192" y="510"/>
                  </a:lnTo>
                  <a:cubicBezTo>
                    <a:pt x="16192" y="226"/>
                    <a:pt x="15960" y="0"/>
                    <a:pt x="15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35"/>
          <p:cNvGrpSpPr/>
          <p:nvPr/>
        </p:nvGrpSpPr>
        <p:grpSpPr>
          <a:xfrm>
            <a:off x="7131107" y="352386"/>
            <a:ext cx="3052748" cy="4438728"/>
            <a:chOff x="7131107" y="352386"/>
            <a:chExt cx="3052748" cy="4438728"/>
          </a:xfrm>
        </p:grpSpPr>
        <p:sp>
          <p:nvSpPr>
            <p:cNvPr id="852" name="Google Shape;852;p35"/>
            <p:cNvSpPr/>
            <p:nvPr/>
          </p:nvSpPr>
          <p:spPr>
            <a:xfrm>
              <a:off x="8215421" y="1090795"/>
              <a:ext cx="742722" cy="67600"/>
            </a:xfrm>
            <a:custGeom>
              <a:avLst/>
              <a:gdLst/>
              <a:ahLst/>
              <a:cxnLst/>
              <a:rect l="l" t="t" r="r" b="b"/>
              <a:pathLst>
                <a:path w="14009" h="1275" extrusionOk="0">
                  <a:moveTo>
                    <a:pt x="640" y="0"/>
                  </a:moveTo>
                  <a:cubicBezTo>
                    <a:pt x="288" y="0"/>
                    <a:pt x="1" y="289"/>
                    <a:pt x="1" y="640"/>
                  </a:cubicBezTo>
                  <a:cubicBezTo>
                    <a:pt x="1" y="991"/>
                    <a:pt x="288" y="1274"/>
                    <a:pt x="640" y="1274"/>
                  </a:cubicBezTo>
                  <a:lnTo>
                    <a:pt x="13369" y="1274"/>
                  </a:lnTo>
                  <a:cubicBezTo>
                    <a:pt x="13720" y="1274"/>
                    <a:pt x="14008" y="991"/>
                    <a:pt x="14008" y="640"/>
                  </a:cubicBezTo>
                  <a:cubicBezTo>
                    <a:pt x="14008" y="289"/>
                    <a:pt x="13720" y="0"/>
                    <a:pt x="13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512515" y="352386"/>
              <a:ext cx="2458634" cy="4438728"/>
            </a:xfrm>
            <a:custGeom>
              <a:avLst/>
              <a:gdLst/>
              <a:ahLst/>
              <a:cxnLst/>
              <a:rect l="l" t="t" r="r" b="b"/>
              <a:pathLst>
                <a:path w="46374" h="83718" extrusionOk="0">
                  <a:moveTo>
                    <a:pt x="6029" y="1"/>
                  </a:moveTo>
                  <a:cubicBezTo>
                    <a:pt x="2700" y="1"/>
                    <a:pt x="1" y="2700"/>
                    <a:pt x="1" y="6029"/>
                  </a:cubicBezTo>
                  <a:lnTo>
                    <a:pt x="1" y="77691"/>
                  </a:lnTo>
                  <a:cubicBezTo>
                    <a:pt x="1" y="81020"/>
                    <a:pt x="2700" y="83718"/>
                    <a:pt x="6029" y="83718"/>
                  </a:cubicBezTo>
                  <a:lnTo>
                    <a:pt x="40346" y="83718"/>
                  </a:lnTo>
                  <a:cubicBezTo>
                    <a:pt x="43674" y="83718"/>
                    <a:pt x="46374" y="81020"/>
                    <a:pt x="46374" y="77691"/>
                  </a:cubicBezTo>
                  <a:lnTo>
                    <a:pt x="46374" y="6029"/>
                  </a:lnTo>
                  <a:cubicBezTo>
                    <a:pt x="46374" y="2700"/>
                    <a:pt x="43674" y="1"/>
                    <a:pt x="40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7512515" y="352386"/>
              <a:ext cx="2432284" cy="4370969"/>
            </a:xfrm>
            <a:custGeom>
              <a:avLst/>
              <a:gdLst/>
              <a:ahLst/>
              <a:cxnLst/>
              <a:rect l="l" t="t" r="r" b="b"/>
              <a:pathLst>
                <a:path w="45877" h="82440" extrusionOk="0">
                  <a:moveTo>
                    <a:pt x="6029" y="1"/>
                  </a:moveTo>
                  <a:cubicBezTo>
                    <a:pt x="2700" y="1"/>
                    <a:pt x="1" y="2700"/>
                    <a:pt x="1" y="6029"/>
                  </a:cubicBezTo>
                  <a:lnTo>
                    <a:pt x="1" y="77691"/>
                  </a:lnTo>
                  <a:cubicBezTo>
                    <a:pt x="1" y="79621"/>
                    <a:pt x="911" y="81339"/>
                    <a:pt x="2327" y="82440"/>
                  </a:cubicBezTo>
                  <a:lnTo>
                    <a:pt x="45876" y="3636"/>
                  </a:lnTo>
                  <a:cubicBezTo>
                    <a:pt x="44948" y="1496"/>
                    <a:pt x="42822" y="1"/>
                    <a:pt x="40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8388152" y="507947"/>
              <a:ext cx="742722" cy="67601"/>
            </a:xfrm>
            <a:custGeom>
              <a:avLst/>
              <a:gdLst/>
              <a:ahLst/>
              <a:cxnLst/>
              <a:rect l="l" t="t" r="r" b="b"/>
              <a:pathLst>
                <a:path w="14009" h="1275" extrusionOk="0">
                  <a:moveTo>
                    <a:pt x="640" y="0"/>
                  </a:moveTo>
                  <a:cubicBezTo>
                    <a:pt x="288" y="0"/>
                    <a:pt x="1" y="289"/>
                    <a:pt x="1" y="640"/>
                  </a:cubicBezTo>
                  <a:cubicBezTo>
                    <a:pt x="1" y="991"/>
                    <a:pt x="288" y="1274"/>
                    <a:pt x="640" y="1274"/>
                  </a:cubicBezTo>
                  <a:lnTo>
                    <a:pt x="13369" y="1274"/>
                  </a:lnTo>
                  <a:cubicBezTo>
                    <a:pt x="13720" y="1274"/>
                    <a:pt x="14008" y="991"/>
                    <a:pt x="14008" y="640"/>
                  </a:cubicBezTo>
                  <a:cubicBezTo>
                    <a:pt x="14008" y="289"/>
                    <a:pt x="13720" y="0"/>
                    <a:pt x="13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7632334" y="472211"/>
              <a:ext cx="2219047" cy="4199131"/>
            </a:xfrm>
            <a:custGeom>
              <a:avLst/>
              <a:gdLst/>
              <a:ahLst/>
              <a:cxnLst/>
              <a:rect l="l" t="t" r="r" b="b"/>
              <a:pathLst>
                <a:path w="41855" h="79199" extrusionOk="0">
                  <a:moveTo>
                    <a:pt x="3769" y="0"/>
                  </a:moveTo>
                  <a:cubicBezTo>
                    <a:pt x="1692" y="0"/>
                    <a:pt x="0" y="1692"/>
                    <a:pt x="0" y="3769"/>
                  </a:cubicBezTo>
                  <a:lnTo>
                    <a:pt x="0" y="75431"/>
                  </a:lnTo>
                  <a:cubicBezTo>
                    <a:pt x="0" y="77508"/>
                    <a:pt x="1692" y="79198"/>
                    <a:pt x="3769" y="79198"/>
                  </a:cubicBezTo>
                  <a:lnTo>
                    <a:pt x="38086" y="79198"/>
                  </a:lnTo>
                  <a:cubicBezTo>
                    <a:pt x="40163" y="79198"/>
                    <a:pt x="41854" y="77508"/>
                    <a:pt x="41854" y="75431"/>
                  </a:cubicBezTo>
                  <a:lnTo>
                    <a:pt x="41854" y="3769"/>
                  </a:lnTo>
                  <a:cubicBezTo>
                    <a:pt x="41854" y="1692"/>
                    <a:pt x="40163" y="0"/>
                    <a:pt x="38086" y="0"/>
                  </a:cubicBezTo>
                  <a:lnTo>
                    <a:pt x="33048" y="0"/>
                  </a:lnTo>
                  <a:lnTo>
                    <a:pt x="31237" y="3431"/>
                  </a:lnTo>
                  <a:cubicBezTo>
                    <a:pt x="30559" y="4718"/>
                    <a:pt x="29227" y="5517"/>
                    <a:pt x="27775" y="5517"/>
                  </a:cubicBezTo>
                  <a:lnTo>
                    <a:pt x="14075" y="5517"/>
                  </a:lnTo>
                  <a:cubicBezTo>
                    <a:pt x="12623" y="5517"/>
                    <a:pt x="11291" y="4718"/>
                    <a:pt x="10613" y="3431"/>
                  </a:cubicBezTo>
                  <a:lnTo>
                    <a:pt x="8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7676286" y="471946"/>
              <a:ext cx="2111316" cy="4144785"/>
            </a:xfrm>
            <a:custGeom>
              <a:avLst/>
              <a:gdLst/>
              <a:ahLst/>
              <a:cxnLst/>
              <a:rect l="l" t="t" r="r" b="b"/>
              <a:pathLst>
                <a:path w="39823" h="78174" extrusionOk="0">
                  <a:moveTo>
                    <a:pt x="32219" y="1"/>
                  </a:moveTo>
                  <a:lnTo>
                    <a:pt x="31838" y="724"/>
                  </a:lnTo>
                  <a:lnTo>
                    <a:pt x="32219" y="5"/>
                  </a:lnTo>
                  <a:lnTo>
                    <a:pt x="37257" y="5"/>
                  </a:lnTo>
                  <a:cubicBezTo>
                    <a:pt x="38247" y="5"/>
                    <a:pt x="39147" y="387"/>
                    <a:pt x="39823" y="1017"/>
                  </a:cubicBezTo>
                  <a:cubicBezTo>
                    <a:pt x="39147" y="387"/>
                    <a:pt x="38247" y="1"/>
                    <a:pt x="37257" y="1"/>
                  </a:cubicBezTo>
                  <a:close/>
                  <a:moveTo>
                    <a:pt x="2935" y="1"/>
                  </a:moveTo>
                  <a:cubicBezTo>
                    <a:pt x="1750" y="1"/>
                    <a:pt x="689" y="556"/>
                    <a:pt x="1" y="1417"/>
                  </a:cubicBezTo>
                  <a:cubicBezTo>
                    <a:pt x="689" y="556"/>
                    <a:pt x="1750" y="5"/>
                    <a:pt x="2940" y="5"/>
                  </a:cubicBezTo>
                  <a:lnTo>
                    <a:pt x="7973" y="5"/>
                  </a:lnTo>
                  <a:lnTo>
                    <a:pt x="8137" y="307"/>
                  </a:lnTo>
                  <a:lnTo>
                    <a:pt x="7973" y="1"/>
                  </a:lnTo>
                  <a:close/>
                  <a:moveTo>
                    <a:pt x="37" y="77841"/>
                  </a:moveTo>
                  <a:lnTo>
                    <a:pt x="37" y="77841"/>
                  </a:lnTo>
                  <a:cubicBezTo>
                    <a:pt x="134" y="77956"/>
                    <a:pt x="236" y="78067"/>
                    <a:pt x="347" y="78173"/>
                  </a:cubicBezTo>
                  <a:cubicBezTo>
                    <a:pt x="241" y="78067"/>
                    <a:pt x="134" y="77956"/>
                    <a:pt x="37" y="77841"/>
                  </a:cubicBezTo>
                  <a:close/>
                </a:path>
              </a:pathLst>
            </a:custGeom>
            <a:solidFill>
              <a:srgbClr val="063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7632334" y="472211"/>
              <a:ext cx="2219047" cy="4144308"/>
            </a:xfrm>
            <a:custGeom>
              <a:avLst/>
              <a:gdLst/>
              <a:ahLst/>
              <a:cxnLst/>
              <a:rect l="l" t="t" r="r" b="b"/>
              <a:pathLst>
                <a:path w="41855" h="78165" extrusionOk="0">
                  <a:moveTo>
                    <a:pt x="3769" y="0"/>
                  </a:moveTo>
                  <a:cubicBezTo>
                    <a:pt x="2579" y="0"/>
                    <a:pt x="1518" y="551"/>
                    <a:pt x="830" y="1412"/>
                  </a:cubicBezTo>
                  <a:cubicBezTo>
                    <a:pt x="387" y="1962"/>
                    <a:pt x="98" y="2637"/>
                    <a:pt x="18" y="3374"/>
                  </a:cubicBezTo>
                  <a:cubicBezTo>
                    <a:pt x="4" y="3503"/>
                    <a:pt x="0" y="3636"/>
                    <a:pt x="0" y="3769"/>
                  </a:cubicBezTo>
                  <a:lnTo>
                    <a:pt x="0" y="75431"/>
                  </a:lnTo>
                  <a:cubicBezTo>
                    <a:pt x="0" y="75515"/>
                    <a:pt x="0" y="75599"/>
                    <a:pt x="4" y="75683"/>
                  </a:cubicBezTo>
                  <a:cubicBezTo>
                    <a:pt x="4" y="75683"/>
                    <a:pt x="10" y="75683"/>
                    <a:pt x="10" y="75688"/>
                  </a:cubicBezTo>
                  <a:cubicBezTo>
                    <a:pt x="63" y="76500"/>
                    <a:pt x="377" y="77242"/>
                    <a:pt x="866" y="77836"/>
                  </a:cubicBezTo>
                  <a:cubicBezTo>
                    <a:pt x="963" y="77951"/>
                    <a:pt x="1070" y="78062"/>
                    <a:pt x="1176" y="78164"/>
                  </a:cubicBezTo>
                  <a:lnTo>
                    <a:pt x="41854" y="4562"/>
                  </a:lnTo>
                  <a:lnTo>
                    <a:pt x="41854" y="3769"/>
                  </a:lnTo>
                  <a:cubicBezTo>
                    <a:pt x="41854" y="2681"/>
                    <a:pt x="41388" y="1700"/>
                    <a:pt x="40652" y="1012"/>
                  </a:cubicBezTo>
                  <a:cubicBezTo>
                    <a:pt x="39976" y="382"/>
                    <a:pt x="39076" y="0"/>
                    <a:pt x="38086" y="0"/>
                  </a:cubicBezTo>
                  <a:lnTo>
                    <a:pt x="33048" y="0"/>
                  </a:lnTo>
                  <a:lnTo>
                    <a:pt x="32667" y="719"/>
                  </a:lnTo>
                  <a:lnTo>
                    <a:pt x="31237" y="3435"/>
                  </a:lnTo>
                  <a:cubicBezTo>
                    <a:pt x="30559" y="4718"/>
                    <a:pt x="29227" y="5521"/>
                    <a:pt x="27780" y="5521"/>
                  </a:cubicBezTo>
                  <a:lnTo>
                    <a:pt x="14079" y="5521"/>
                  </a:lnTo>
                  <a:cubicBezTo>
                    <a:pt x="12623" y="5521"/>
                    <a:pt x="11291" y="4718"/>
                    <a:pt x="10613" y="3435"/>
                  </a:cubicBezTo>
                  <a:lnTo>
                    <a:pt x="8966" y="302"/>
                  </a:lnTo>
                  <a:lnTo>
                    <a:pt x="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7838679" y="1154897"/>
              <a:ext cx="2345176" cy="742439"/>
            </a:xfrm>
            <a:custGeom>
              <a:avLst/>
              <a:gdLst/>
              <a:ahLst/>
              <a:cxnLst/>
              <a:rect l="l" t="t" r="r" b="b"/>
              <a:pathLst>
                <a:path w="44234" h="14003" extrusionOk="0">
                  <a:moveTo>
                    <a:pt x="746" y="0"/>
                  </a:moveTo>
                  <a:cubicBezTo>
                    <a:pt x="334" y="0"/>
                    <a:pt x="0" y="333"/>
                    <a:pt x="0" y="741"/>
                  </a:cubicBezTo>
                  <a:lnTo>
                    <a:pt x="0" y="13262"/>
                  </a:lnTo>
                  <a:cubicBezTo>
                    <a:pt x="0" y="13670"/>
                    <a:pt x="334" y="14003"/>
                    <a:pt x="746" y="14003"/>
                  </a:cubicBezTo>
                  <a:lnTo>
                    <a:pt x="43487" y="14003"/>
                  </a:lnTo>
                  <a:cubicBezTo>
                    <a:pt x="43901" y="14003"/>
                    <a:pt x="44233" y="13670"/>
                    <a:pt x="44233" y="13262"/>
                  </a:cubicBezTo>
                  <a:lnTo>
                    <a:pt x="44233" y="741"/>
                  </a:lnTo>
                  <a:cubicBezTo>
                    <a:pt x="44233" y="333"/>
                    <a:pt x="43901" y="0"/>
                    <a:pt x="43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8781595" y="1397304"/>
              <a:ext cx="171830" cy="158901"/>
            </a:xfrm>
            <a:custGeom>
              <a:avLst/>
              <a:gdLst/>
              <a:ahLst/>
              <a:cxnLst/>
              <a:rect l="l" t="t" r="r" b="b"/>
              <a:pathLst>
                <a:path w="3241" h="2997" extrusionOk="0">
                  <a:moveTo>
                    <a:pt x="1621" y="1"/>
                  </a:moveTo>
                  <a:cubicBezTo>
                    <a:pt x="1564" y="1"/>
                    <a:pt x="1507" y="33"/>
                    <a:pt x="1487" y="97"/>
                  </a:cubicBezTo>
                  <a:lnTo>
                    <a:pt x="1212" y="936"/>
                  </a:lnTo>
                  <a:cubicBezTo>
                    <a:pt x="1194" y="998"/>
                    <a:pt x="1141" y="1038"/>
                    <a:pt x="1079" y="1038"/>
                  </a:cubicBezTo>
                  <a:lnTo>
                    <a:pt x="196" y="1038"/>
                  </a:lnTo>
                  <a:cubicBezTo>
                    <a:pt x="58" y="1038"/>
                    <a:pt x="0" y="1211"/>
                    <a:pt x="116" y="1291"/>
                  </a:cubicBezTo>
                  <a:lnTo>
                    <a:pt x="826" y="1810"/>
                  </a:lnTo>
                  <a:cubicBezTo>
                    <a:pt x="875" y="1846"/>
                    <a:pt x="897" y="1912"/>
                    <a:pt x="879" y="1970"/>
                  </a:cubicBezTo>
                  <a:lnTo>
                    <a:pt x="604" y="2809"/>
                  </a:lnTo>
                  <a:cubicBezTo>
                    <a:pt x="573" y="2908"/>
                    <a:pt x="654" y="2996"/>
                    <a:pt x="744" y="2996"/>
                  </a:cubicBezTo>
                  <a:cubicBezTo>
                    <a:pt x="771" y="2996"/>
                    <a:pt x="800" y="2988"/>
                    <a:pt x="826" y="2969"/>
                  </a:cubicBezTo>
                  <a:lnTo>
                    <a:pt x="1536" y="2449"/>
                  </a:lnTo>
                  <a:cubicBezTo>
                    <a:pt x="1563" y="2432"/>
                    <a:pt x="1593" y="2423"/>
                    <a:pt x="1622" y="2423"/>
                  </a:cubicBezTo>
                  <a:cubicBezTo>
                    <a:pt x="1651" y="2423"/>
                    <a:pt x="1680" y="2432"/>
                    <a:pt x="1704" y="2449"/>
                  </a:cubicBezTo>
                  <a:lnTo>
                    <a:pt x="2419" y="2969"/>
                  </a:lnTo>
                  <a:cubicBezTo>
                    <a:pt x="2445" y="2988"/>
                    <a:pt x="2473" y="2996"/>
                    <a:pt x="2501" y="2996"/>
                  </a:cubicBezTo>
                  <a:cubicBezTo>
                    <a:pt x="2590" y="2996"/>
                    <a:pt x="2671" y="2908"/>
                    <a:pt x="2636" y="2809"/>
                  </a:cubicBezTo>
                  <a:lnTo>
                    <a:pt x="2366" y="1970"/>
                  </a:lnTo>
                  <a:cubicBezTo>
                    <a:pt x="2343" y="1912"/>
                    <a:pt x="2366" y="1846"/>
                    <a:pt x="2415" y="1810"/>
                  </a:cubicBezTo>
                  <a:lnTo>
                    <a:pt x="3130" y="1291"/>
                  </a:lnTo>
                  <a:cubicBezTo>
                    <a:pt x="3240" y="1211"/>
                    <a:pt x="3183" y="1038"/>
                    <a:pt x="3045" y="1038"/>
                  </a:cubicBezTo>
                  <a:lnTo>
                    <a:pt x="2161" y="1038"/>
                  </a:lnTo>
                  <a:cubicBezTo>
                    <a:pt x="2104" y="1038"/>
                    <a:pt x="2046" y="998"/>
                    <a:pt x="2028" y="936"/>
                  </a:cubicBezTo>
                  <a:lnTo>
                    <a:pt x="1758" y="97"/>
                  </a:lnTo>
                  <a:cubicBezTo>
                    <a:pt x="1736" y="33"/>
                    <a:pt x="1678" y="1"/>
                    <a:pt x="1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9041115" y="1397304"/>
              <a:ext cx="171618" cy="158901"/>
            </a:xfrm>
            <a:custGeom>
              <a:avLst/>
              <a:gdLst/>
              <a:ahLst/>
              <a:cxnLst/>
              <a:rect l="l" t="t" r="r" b="b"/>
              <a:pathLst>
                <a:path w="3237" h="2997" extrusionOk="0">
                  <a:moveTo>
                    <a:pt x="1617" y="1"/>
                  </a:moveTo>
                  <a:cubicBezTo>
                    <a:pt x="1560" y="1"/>
                    <a:pt x="1503" y="33"/>
                    <a:pt x="1484" y="97"/>
                  </a:cubicBezTo>
                  <a:lnTo>
                    <a:pt x="1213" y="936"/>
                  </a:lnTo>
                  <a:cubicBezTo>
                    <a:pt x="1191" y="998"/>
                    <a:pt x="1137" y="1038"/>
                    <a:pt x="1074" y="1038"/>
                  </a:cubicBezTo>
                  <a:lnTo>
                    <a:pt x="191" y="1038"/>
                  </a:lnTo>
                  <a:cubicBezTo>
                    <a:pt x="54" y="1038"/>
                    <a:pt x="1" y="1211"/>
                    <a:pt x="112" y="1291"/>
                  </a:cubicBezTo>
                  <a:lnTo>
                    <a:pt x="822" y="1810"/>
                  </a:lnTo>
                  <a:cubicBezTo>
                    <a:pt x="875" y="1846"/>
                    <a:pt x="893" y="1912"/>
                    <a:pt x="875" y="1970"/>
                  </a:cubicBezTo>
                  <a:lnTo>
                    <a:pt x="605" y="2809"/>
                  </a:lnTo>
                  <a:cubicBezTo>
                    <a:pt x="570" y="2908"/>
                    <a:pt x="651" y="2996"/>
                    <a:pt x="741" y="2996"/>
                  </a:cubicBezTo>
                  <a:cubicBezTo>
                    <a:pt x="768" y="2996"/>
                    <a:pt x="796" y="2988"/>
                    <a:pt x="822" y="2969"/>
                  </a:cubicBezTo>
                  <a:lnTo>
                    <a:pt x="1537" y="2449"/>
                  </a:lnTo>
                  <a:cubicBezTo>
                    <a:pt x="1561" y="2432"/>
                    <a:pt x="1590" y="2423"/>
                    <a:pt x="1619" y="2423"/>
                  </a:cubicBezTo>
                  <a:cubicBezTo>
                    <a:pt x="1648" y="2423"/>
                    <a:pt x="1676" y="2432"/>
                    <a:pt x="1701" y="2449"/>
                  </a:cubicBezTo>
                  <a:lnTo>
                    <a:pt x="2416" y="2969"/>
                  </a:lnTo>
                  <a:cubicBezTo>
                    <a:pt x="2442" y="2988"/>
                    <a:pt x="2470" y="2996"/>
                    <a:pt x="2497" y="2996"/>
                  </a:cubicBezTo>
                  <a:cubicBezTo>
                    <a:pt x="2586" y="2996"/>
                    <a:pt x="2667" y="2908"/>
                    <a:pt x="2633" y="2809"/>
                  </a:cubicBezTo>
                  <a:lnTo>
                    <a:pt x="2362" y="1970"/>
                  </a:lnTo>
                  <a:cubicBezTo>
                    <a:pt x="2340" y="1912"/>
                    <a:pt x="2362" y="1846"/>
                    <a:pt x="2411" y="1810"/>
                  </a:cubicBezTo>
                  <a:lnTo>
                    <a:pt x="3125" y="1291"/>
                  </a:lnTo>
                  <a:cubicBezTo>
                    <a:pt x="3237" y="1211"/>
                    <a:pt x="3178" y="1038"/>
                    <a:pt x="3041" y="1038"/>
                  </a:cubicBezTo>
                  <a:lnTo>
                    <a:pt x="2162" y="1038"/>
                  </a:lnTo>
                  <a:cubicBezTo>
                    <a:pt x="2100" y="1038"/>
                    <a:pt x="2043" y="998"/>
                    <a:pt x="2025" y="936"/>
                  </a:cubicBezTo>
                  <a:lnTo>
                    <a:pt x="1754" y="97"/>
                  </a:lnTo>
                  <a:cubicBezTo>
                    <a:pt x="1732" y="33"/>
                    <a:pt x="1674" y="1"/>
                    <a:pt x="1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9300477" y="1397304"/>
              <a:ext cx="171565" cy="158901"/>
            </a:xfrm>
            <a:custGeom>
              <a:avLst/>
              <a:gdLst/>
              <a:ahLst/>
              <a:cxnLst/>
              <a:rect l="l" t="t" r="r" b="b"/>
              <a:pathLst>
                <a:path w="3236" h="2997" extrusionOk="0">
                  <a:moveTo>
                    <a:pt x="1618" y="1"/>
                  </a:moveTo>
                  <a:cubicBezTo>
                    <a:pt x="1561" y="1"/>
                    <a:pt x="1504" y="33"/>
                    <a:pt x="1482" y="97"/>
                  </a:cubicBezTo>
                  <a:lnTo>
                    <a:pt x="1211" y="936"/>
                  </a:lnTo>
                  <a:cubicBezTo>
                    <a:pt x="1189" y="998"/>
                    <a:pt x="1136" y="1038"/>
                    <a:pt x="1074" y="1038"/>
                  </a:cubicBezTo>
                  <a:lnTo>
                    <a:pt x="195" y="1038"/>
                  </a:lnTo>
                  <a:cubicBezTo>
                    <a:pt x="58" y="1038"/>
                    <a:pt x="0" y="1211"/>
                    <a:pt x="111" y="1291"/>
                  </a:cubicBezTo>
                  <a:lnTo>
                    <a:pt x="821" y="1810"/>
                  </a:lnTo>
                  <a:cubicBezTo>
                    <a:pt x="875" y="1846"/>
                    <a:pt x="892" y="1912"/>
                    <a:pt x="875" y="1970"/>
                  </a:cubicBezTo>
                  <a:lnTo>
                    <a:pt x="603" y="2809"/>
                  </a:lnTo>
                  <a:cubicBezTo>
                    <a:pt x="570" y="2908"/>
                    <a:pt x="650" y="2996"/>
                    <a:pt x="739" y="2996"/>
                  </a:cubicBezTo>
                  <a:cubicBezTo>
                    <a:pt x="767" y="2996"/>
                    <a:pt x="795" y="2988"/>
                    <a:pt x="821" y="2969"/>
                  </a:cubicBezTo>
                  <a:lnTo>
                    <a:pt x="1535" y="2449"/>
                  </a:lnTo>
                  <a:cubicBezTo>
                    <a:pt x="1560" y="2432"/>
                    <a:pt x="1589" y="2423"/>
                    <a:pt x="1618" y="2423"/>
                  </a:cubicBezTo>
                  <a:cubicBezTo>
                    <a:pt x="1647" y="2423"/>
                    <a:pt x="1676" y="2432"/>
                    <a:pt x="1700" y="2449"/>
                  </a:cubicBezTo>
                  <a:lnTo>
                    <a:pt x="2414" y="2969"/>
                  </a:lnTo>
                  <a:cubicBezTo>
                    <a:pt x="2440" y="2988"/>
                    <a:pt x="2468" y="2996"/>
                    <a:pt x="2496" y="2996"/>
                  </a:cubicBezTo>
                  <a:cubicBezTo>
                    <a:pt x="2586" y="2996"/>
                    <a:pt x="2666" y="2908"/>
                    <a:pt x="2632" y="2809"/>
                  </a:cubicBezTo>
                  <a:lnTo>
                    <a:pt x="2361" y="1970"/>
                  </a:lnTo>
                  <a:cubicBezTo>
                    <a:pt x="2344" y="1912"/>
                    <a:pt x="2361" y="1846"/>
                    <a:pt x="2410" y="1810"/>
                  </a:cubicBezTo>
                  <a:lnTo>
                    <a:pt x="3124" y="1291"/>
                  </a:lnTo>
                  <a:cubicBezTo>
                    <a:pt x="3235" y="1211"/>
                    <a:pt x="3178" y="1038"/>
                    <a:pt x="3040" y="1038"/>
                  </a:cubicBezTo>
                  <a:lnTo>
                    <a:pt x="2161" y="1038"/>
                  </a:lnTo>
                  <a:cubicBezTo>
                    <a:pt x="2100" y="1038"/>
                    <a:pt x="2046" y="998"/>
                    <a:pt x="2024" y="936"/>
                  </a:cubicBezTo>
                  <a:lnTo>
                    <a:pt x="1754" y="97"/>
                  </a:lnTo>
                  <a:cubicBezTo>
                    <a:pt x="1731" y="33"/>
                    <a:pt x="1674" y="1"/>
                    <a:pt x="16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9559733" y="1397304"/>
              <a:ext cx="171618" cy="158901"/>
            </a:xfrm>
            <a:custGeom>
              <a:avLst/>
              <a:gdLst/>
              <a:ahLst/>
              <a:cxnLst/>
              <a:rect l="l" t="t" r="r" b="b"/>
              <a:pathLst>
                <a:path w="3237" h="2997" extrusionOk="0">
                  <a:moveTo>
                    <a:pt x="1619" y="1"/>
                  </a:moveTo>
                  <a:cubicBezTo>
                    <a:pt x="1562" y="1"/>
                    <a:pt x="1506" y="33"/>
                    <a:pt x="1483" y="97"/>
                  </a:cubicBezTo>
                  <a:lnTo>
                    <a:pt x="1213" y="936"/>
                  </a:lnTo>
                  <a:cubicBezTo>
                    <a:pt x="1190" y="998"/>
                    <a:pt x="1137" y="1038"/>
                    <a:pt x="1075" y="1038"/>
                  </a:cubicBezTo>
                  <a:lnTo>
                    <a:pt x="197" y="1038"/>
                  </a:lnTo>
                  <a:cubicBezTo>
                    <a:pt x="59" y="1038"/>
                    <a:pt x="1" y="1211"/>
                    <a:pt x="112" y="1291"/>
                  </a:cubicBezTo>
                  <a:lnTo>
                    <a:pt x="826" y="1810"/>
                  </a:lnTo>
                  <a:cubicBezTo>
                    <a:pt x="875" y="1846"/>
                    <a:pt x="893" y="1912"/>
                    <a:pt x="875" y="1970"/>
                  </a:cubicBezTo>
                  <a:lnTo>
                    <a:pt x="605" y="2809"/>
                  </a:lnTo>
                  <a:cubicBezTo>
                    <a:pt x="570" y="2908"/>
                    <a:pt x="651" y="2996"/>
                    <a:pt x="740" y="2996"/>
                  </a:cubicBezTo>
                  <a:cubicBezTo>
                    <a:pt x="768" y="2996"/>
                    <a:pt x="796" y="2988"/>
                    <a:pt x="822" y="2969"/>
                  </a:cubicBezTo>
                  <a:lnTo>
                    <a:pt x="1537" y="2449"/>
                  </a:lnTo>
                  <a:cubicBezTo>
                    <a:pt x="1561" y="2432"/>
                    <a:pt x="1590" y="2423"/>
                    <a:pt x="1619" y="2423"/>
                  </a:cubicBezTo>
                  <a:cubicBezTo>
                    <a:pt x="1647" y="2423"/>
                    <a:pt x="1676" y="2432"/>
                    <a:pt x="1701" y="2449"/>
                  </a:cubicBezTo>
                  <a:lnTo>
                    <a:pt x="2415" y="2969"/>
                  </a:lnTo>
                  <a:cubicBezTo>
                    <a:pt x="2441" y="2988"/>
                    <a:pt x="2470" y="2996"/>
                    <a:pt x="2497" y="2996"/>
                  </a:cubicBezTo>
                  <a:cubicBezTo>
                    <a:pt x="2586" y="2996"/>
                    <a:pt x="2667" y="2908"/>
                    <a:pt x="2633" y="2809"/>
                  </a:cubicBezTo>
                  <a:lnTo>
                    <a:pt x="2362" y="1970"/>
                  </a:lnTo>
                  <a:cubicBezTo>
                    <a:pt x="2344" y="1912"/>
                    <a:pt x="2362" y="1846"/>
                    <a:pt x="2415" y="1810"/>
                  </a:cubicBezTo>
                  <a:lnTo>
                    <a:pt x="3126" y="1291"/>
                  </a:lnTo>
                  <a:cubicBezTo>
                    <a:pt x="3237" y="1211"/>
                    <a:pt x="3179" y="1038"/>
                    <a:pt x="3042" y="1038"/>
                  </a:cubicBezTo>
                  <a:lnTo>
                    <a:pt x="2163" y="1038"/>
                  </a:lnTo>
                  <a:cubicBezTo>
                    <a:pt x="2100" y="1038"/>
                    <a:pt x="2047" y="998"/>
                    <a:pt x="2024" y="936"/>
                  </a:cubicBezTo>
                  <a:lnTo>
                    <a:pt x="1754" y="97"/>
                  </a:lnTo>
                  <a:cubicBezTo>
                    <a:pt x="1732" y="33"/>
                    <a:pt x="1676" y="1"/>
                    <a:pt x="1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9819041" y="1397304"/>
              <a:ext cx="171671" cy="158901"/>
            </a:xfrm>
            <a:custGeom>
              <a:avLst/>
              <a:gdLst/>
              <a:ahLst/>
              <a:cxnLst/>
              <a:rect l="l" t="t" r="r" b="b"/>
              <a:pathLst>
                <a:path w="3238" h="2997" extrusionOk="0">
                  <a:moveTo>
                    <a:pt x="1620" y="1"/>
                  </a:moveTo>
                  <a:cubicBezTo>
                    <a:pt x="1563" y="1"/>
                    <a:pt x="1506" y="33"/>
                    <a:pt x="1484" y="97"/>
                  </a:cubicBezTo>
                  <a:lnTo>
                    <a:pt x="1213" y="936"/>
                  </a:lnTo>
                  <a:cubicBezTo>
                    <a:pt x="1195" y="998"/>
                    <a:pt x="1138" y="1038"/>
                    <a:pt x="1075" y="1038"/>
                  </a:cubicBezTo>
                  <a:lnTo>
                    <a:pt x="196" y="1038"/>
                  </a:lnTo>
                  <a:cubicBezTo>
                    <a:pt x="59" y="1038"/>
                    <a:pt x="1" y="1211"/>
                    <a:pt x="112" y="1291"/>
                  </a:cubicBezTo>
                  <a:lnTo>
                    <a:pt x="827" y="1810"/>
                  </a:lnTo>
                  <a:cubicBezTo>
                    <a:pt x="876" y="1846"/>
                    <a:pt x="898" y="1912"/>
                    <a:pt x="876" y="1970"/>
                  </a:cubicBezTo>
                  <a:lnTo>
                    <a:pt x="605" y="2809"/>
                  </a:lnTo>
                  <a:cubicBezTo>
                    <a:pt x="571" y="2908"/>
                    <a:pt x="651" y="2996"/>
                    <a:pt x="741" y="2996"/>
                  </a:cubicBezTo>
                  <a:cubicBezTo>
                    <a:pt x="768" y="2996"/>
                    <a:pt x="796" y="2988"/>
                    <a:pt x="822" y="2969"/>
                  </a:cubicBezTo>
                  <a:lnTo>
                    <a:pt x="1537" y="2449"/>
                  </a:lnTo>
                  <a:cubicBezTo>
                    <a:pt x="1562" y="2432"/>
                    <a:pt x="1590" y="2423"/>
                    <a:pt x="1619" y="2423"/>
                  </a:cubicBezTo>
                  <a:cubicBezTo>
                    <a:pt x="1648" y="2423"/>
                    <a:pt x="1677" y="2432"/>
                    <a:pt x="1701" y="2449"/>
                  </a:cubicBezTo>
                  <a:lnTo>
                    <a:pt x="2416" y="2969"/>
                  </a:lnTo>
                  <a:cubicBezTo>
                    <a:pt x="2442" y="2988"/>
                    <a:pt x="2470" y="2996"/>
                    <a:pt x="2497" y="2996"/>
                  </a:cubicBezTo>
                  <a:cubicBezTo>
                    <a:pt x="2587" y="2996"/>
                    <a:pt x="2667" y="2908"/>
                    <a:pt x="2633" y="2809"/>
                  </a:cubicBezTo>
                  <a:lnTo>
                    <a:pt x="2363" y="1970"/>
                  </a:lnTo>
                  <a:cubicBezTo>
                    <a:pt x="2344" y="1912"/>
                    <a:pt x="2363" y="1846"/>
                    <a:pt x="2416" y="1810"/>
                  </a:cubicBezTo>
                  <a:lnTo>
                    <a:pt x="3125" y="1291"/>
                  </a:lnTo>
                  <a:cubicBezTo>
                    <a:pt x="3237" y="1211"/>
                    <a:pt x="3184" y="1038"/>
                    <a:pt x="3045" y="1038"/>
                  </a:cubicBezTo>
                  <a:lnTo>
                    <a:pt x="2162" y="1038"/>
                  </a:lnTo>
                  <a:cubicBezTo>
                    <a:pt x="2101" y="1038"/>
                    <a:pt x="2047" y="998"/>
                    <a:pt x="2025" y="936"/>
                  </a:cubicBezTo>
                  <a:lnTo>
                    <a:pt x="1754" y="97"/>
                  </a:lnTo>
                  <a:cubicBezTo>
                    <a:pt x="1734" y="33"/>
                    <a:pt x="1677" y="1"/>
                    <a:pt x="1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8784405" y="1629001"/>
              <a:ext cx="754227" cy="21049"/>
            </a:xfrm>
            <a:custGeom>
              <a:avLst/>
              <a:gdLst/>
              <a:ahLst/>
              <a:cxnLst/>
              <a:rect l="l" t="t" r="r" b="b"/>
              <a:pathLst>
                <a:path w="14226" h="397" extrusionOk="0">
                  <a:moveTo>
                    <a:pt x="0" y="1"/>
                  </a:moveTo>
                  <a:lnTo>
                    <a:pt x="0" y="396"/>
                  </a:lnTo>
                  <a:lnTo>
                    <a:pt x="14225" y="396"/>
                  </a:lnTo>
                  <a:lnTo>
                    <a:pt x="14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8784405" y="1284265"/>
              <a:ext cx="754227" cy="39394"/>
            </a:xfrm>
            <a:custGeom>
              <a:avLst/>
              <a:gdLst/>
              <a:ahLst/>
              <a:cxnLst/>
              <a:rect l="l" t="t" r="r" b="b"/>
              <a:pathLst>
                <a:path w="14226" h="743" extrusionOk="0">
                  <a:moveTo>
                    <a:pt x="0" y="1"/>
                  </a:moveTo>
                  <a:lnTo>
                    <a:pt x="0" y="742"/>
                  </a:lnTo>
                  <a:lnTo>
                    <a:pt x="14225" y="742"/>
                  </a:lnTo>
                  <a:lnTo>
                    <a:pt x="14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8784405" y="1708849"/>
              <a:ext cx="754227" cy="20996"/>
            </a:xfrm>
            <a:custGeom>
              <a:avLst/>
              <a:gdLst/>
              <a:ahLst/>
              <a:cxnLst/>
              <a:rect l="l" t="t" r="r" b="b"/>
              <a:pathLst>
                <a:path w="14226" h="396" extrusionOk="0">
                  <a:moveTo>
                    <a:pt x="0" y="0"/>
                  </a:moveTo>
                  <a:lnTo>
                    <a:pt x="0" y="395"/>
                  </a:lnTo>
                  <a:lnTo>
                    <a:pt x="14225" y="395"/>
                  </a:lnTo>
                  <a:lnTo>
                    <a:pt x="142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8784405" y="1782706"/>
              <a:ext cx="344773" cy="20996"/>
            </a:xfrm>
            <a:custGeom>
              <a:avLst/>
              <a:gdLst/>
              <a:ahLst/>
              <a:cxnLst/>
              <a:rect l="l" t="t" r="r" b="b"/>
              <a:pathLst>
                <a:path w="6503" h="396" extrusionOk="0">
                  <a:moveTo>
                    <a:pt x="0" y="0"/>
                  </a:moveTo>
                  <a:lnTo>
                    <a:pt x="0" y="395"/>
                  </a:lnTo>
                  <a:lnTo>
                    <a:pt x="6502" y="395"/>
                  </a:lnTo>
                  <a:lnTo>
                    <a:pt x="6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8017295" y="1236282"/>
              <a:ext cx="602173" cy="602254"/>
            </a:xfrm>
            <a:custGeom>
              <a:avLst/>
              <a:gdLst/>
              <a:ahLst/>
              <a:cxnLst/>
              <a:rect l="l" t="t" r="r" b="b"/>
              <a:pathLst>
                <a:path w="11358" h="11359" extrusionOk="0">
                  <a:moveTo>
                    <a:pt x="5681" y="0"/>
                  </a:moveTo>
                  <a:cubicBezTo>
                    <a:pt x="2543" y="0"/>
                    <a:pt x="1" y="2540"/>
                    <a:pt x="1" y="5677"/>
                  </a:cubicBezTo>
                  <a:cubicBezTo>
                    <a:pt x="1" y="8815"/>
                    <a:pt x="2543" y="11359"/>
                    <a:pt x="5681" y="11359"/>
                  </a:cubicBezTo>
                  <a:cubicBezTo>
                    <a:pt x="8819" y="11359"/>
                    <a:pt x="11358" y="8815"/>
                    <a:pt x="11358" y="5677"/>
                  </a:cubicBezTo>
                  <a:cubicBezTo>
                    <a:pt x="11358" y="2540"/>
                    <a:pt x="8819" y="0"/>
                    <a:pt x="5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8162934" y="1313161"/>
              <a:ext cx="300556" cy="360165"/>
            </a:xfrm>
            <a:custGeom>
              <a:avLst/>
              <a:gdLst/>
              <a:ahLst/>
              <a:cxnLst/>
              <a:rect l="l" t="t" r="r" b="b"/>
              <a:pathLst>
                <a:path w="5669" h="6793" extrusionOk="0">
                  <a:moveTo>
                    <a:pt x="2471" y="0"/>
                  </a:moveTo>
                  <a:cubicBezTo>
                    <a:pt x="2056" y="0"/>
                    <a:pt x="1646" y="148"/>
                    <a:pt x="1332" y="445"/>
                  </a:cubicBezTo>
                  <a:cubicBezTo>
                    <a:pt x="777" y="974"/>
                    <a:pt x="458" y="1782"/>
                    <a:pt x="458" y="2594"/>
                  </a:cubicBezTo>
                  <a:lnTo>
                    <a:pt x="1" y="6793"/>
                  </a:lnTo>
                  <a:cubicBezTo>
                    <a:pt x="826" y="6433"/>
                    <a:pt x="1674" y="6211"/>
                    <a:pt x="1945" y="6144"/>
                  </a:cubicBezTo>
                  <a:cubicBezTo>
                    <a:pt x="1940" y="6131"/>
                    <a:pt x="1940" y="6127"/>
                    <a:pt x="1940" y="6127"/>
                  </a:cubicBezTo>
                  <a:lnTo>
                    <a:pt x="1940" y="5541"/>
                  </a:lnTo>
                  <a:lnTo>
                    <a:pt x="1940" y="5235"/>
                  </a:lnTo>
                  <a:cubicBezTo>
                    <a:pt x="1803" y="5138"/>
                    <a:pt x="1683" y="5017"/>
                    <a:pt x="1586" y="4880"/>
                  </a:cubicBezTo>
                  <a:cubicBezTo>
                    <a:pt x="1221" y="4378"/>
                    <a:pt x="995" y="3726"/>
                    <a:pt x="995" y="3194"/>
                  </a:cubicBezTo>
                  <a:lnTo>
                    <a:pt x="1008" y="2479"/>
                  </a:lnTo>
                  <a:cubicBezTo>
                    <a:pt x="1008" y="2479"/>
                    <a:pt x="2811" y="2252"/>
                    <a:pt x="3325" y="1804"/>
                  </a:cubicBezTo>
                  <a:cubicBezTo>
                    <a:pt x="3325" y="1804"/>
                    <a:pt x="3876" y="2457"/>
                    <a:pt x="4723" y="2479"/>
                  </a:cubicBezTo>
                  <a:lnTo>
                    <a:pt x="4723" y="3194"/>
                  </a:lnTo>
                  <a:cubicBezTo>
                    <a:pt x="4723" y="3726"/>
                    <a:pt x="4497" y="4378"/>
                    <a:pt x="4133" y="4880"/>
                  </a:cubicBezTo>
                  <a:cubicBezTo>
                    <a:pt x="4036" y="5017"/>
                    <a:pt x="3911" y="5138"/>
                    <a:pt x="3778" y="5235"/>
                  </a:cubicBezTo>
                  <a:lnTo>
                    <a:pt x="3778" y="5541"/>
                  </a:lnTo>
                  <a:lnTo>
                    <a:pt x="3778" y="6127"/>
                  </a:lnTo>
                  <a:cubicBezTo>
                    <a:pt x="3778" y="6127"/>
                    <a:pt x="3774" y="6136"/>
                    <a:pt x="3769" y="6158"/>
                  </a:cubicBezTo>
                  <a:cubicBezTo>
                    <a:pt x="4079" y="6234"/>
                    <a:pt x="4883" y="6451"/>
                    <a:pt x="5669" y="6793"/>
                  </a:cubicBezTo>
                  <a:lnTo>
                    <a:pt x="5251" y="2416"/>
                  </a:lnTo>
                  <a:cubicBezTo>
                    <a:pt x="5251" y="1239"/>
                    <a:pt x="4843" y="140"/>
                    <a:pt x="3781" y="140"/>
                  </a:cubicBezTo>
                  <a:cubicBezTo>
                    <a:pt x="3634" y="140"/>
                    <a:pt x="3475" y="161"/>
                    <a:pt x="3303" y="206"/>
                  </a:cubicBezTo>
                  <a:cubicBezTo>
                    <a:pt x="3042" y="69"/>
                    <a:pt x="2755" y="0"/>
                    <a:pt x="2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8265788" y="1606945"/>
              <a:ext cx="97446" cy="47294"/>
            </a:xfrm>
            <a:custGeom>
              <a:avLst/>
              <a:gdLst/>
              <a:ahLst/>
              <a:cxnLst/>
              <a:rect l="l" t="t" r="r" b="b"/>
              <a:pathLst>
                <a:path w="1838" h="892" extrusionOk="0">
                  <a:moveTo>
                    <a:pt x="0" y="0"/>
                  </a:moveTo>
                  <a:lnTo>
                    <a:pt x="0" y="586"/>
                  </a:lnTo>
                  <a:cubicBezTo>
                    <a:pt x="0" y="586"/>
                    <a:pt x="0" y="590"/>
                    <a:pt x="5" y="603"/>
                  </a:cubicBezTo>
                  <a:cubicBezTo>
                    <a:pt x="62" y="590"/>
                    <a:pt x="93" y="586"/>
                    <a:pt x="93" y="586"/>
                  </a:cubicBezTo>
                  <a:lnTo>
                    <a:pt x="892" y="892"/>
                  </a:lnTo>
                  <a:lnTo>
                    <a:pt x="1696" y="586"/>
                  </a:lnTo>
                  <a:cubicBezTo>
                    <a:pt x="1696" y="586"/>
                    <a:pt x="1744" y="595"/>
                    <a:pt x="1829" y="617"/>
                  </a:cubicBezTo>
                  <a:cubicBezTo>
                    <a:pt x="1834" y="595"/>
                    <a:pt x="1838" y="586"/>
                    <a:pt x="1838" y="586"/>
                  </a:cubicBezTo>
                  <a:lnTo>
                    <a:pt x="1838" y="0"/>
                  </a:lnTo>
                  <a:cubicBezTo>
                    <a:pt x="1558" y="151"/>
                    <a:pt x="1244" y="230"/>
                    <a:pt x="919" y="230"/>
                  </a:cubicBezTo>
                  <a:cubicBezTo>
                    <a:pt x="595" y="230"/>
                    <a:pt x="280" y="151"/>
                    <a:pt x="0" y="0"/>
                  </a:cubicBezTo>
                  <a:close/>
                </a:path>
              </a:pathLst>
            </a:custGeom>
            <a:solidFill>
              <a:srgbClr val="FDA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8265788" y="1590668"/>
              <a:ext cx="97446" cy="28525"/>
            </a:xfrm>
            <a:custGeom>
              <a:avLst/>
              <a:gdLst/>
              <a:ahLst/>
              <a:cxnLst/>
              <a:rect l="l" t="t" r="r" b="b"/>
              <a:pathLst>
                <a:path w="1838" h="538" extrusionOk="0">
                  <a:moveTo>
                    <a:pt x="0" y="1"/>
                  </a:moveTo>
                  <a:lnTo>
                    <a:pt x="0" y="307"/>
                  </a:lnTo>
                  <a:cubicBezTo>
                    <a:pt x="280" y="458"/>
                    <a:pt x="595" y="537"/>
                    <a:pt x="919" y="537"/>
                  </a:cubicBezTo>
                  <a:cubicBezTo>
                    <a:pt x="1244" y="537"/>
                    <a:pt x="1558" y="458"/>
                    <a:pt x="1838" y="307"/>
                  </a:cubicBezTo>
                  <a:lnTo>
                    <a:pt x="1838" y="1"/>
                  </a:lnTo>
                  <a:cubicBezTo>
                    <a:pt x="1572" y="187"/>
                    <a:pt x="1252" y="289"/>
                    <a:pt x="919" y="289"/>
                  </a:cubicBezTo>
                  <a:cubicBezTo>
                    <a:pt x="586" y="289"/>
                    <a:pt x="267" y="187"/>
                    <a:pt x="0" y="1"/>
                  </a:cubicBezTo>
                  <a:close/>
                </a:path>
              </a:pathLst>
            </a:custGeom>
            <a:solidFill>
              <a:srgbClr val="E3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8215633" y="1408756"/>
              <a:ext cx="197702" cy="197287"/>
            </a:xfrm>
            <a:custGeom>
              <a:avLst/>
              <a:gdLst/>
              <a:ahLst/>
              <a:cxnLst/>
              <a:rect l="l" t="t" r="r" b="b"/>
              <a:pathLst>
                <a:path w="3729" h="3721" extrusionOk="0">
                  <a:moveTo>
                    <a:pt x="2331" y="1"/>
                  </a:moveTo>
                  <a:cubicBezTo>
                    <a:pt x="1817" y="449"/>
                    <a:pt x="14" y="676"/>
                    <a:pt x="14" y="676"/>
                  </a:cubicBezTo>
                  <a:lnTo>
                    <a:pt x="1" y="1391"/>
                  </a:lnTo>
                  <a:cubicBezTo>
                    <a:pt x="1" y="1923"/>
                    <a:pt x="227" y="2575"/>
                    <a:pt x="592" y="3077"/>
                  </a:cubicBezTo>
                  <a:cubicBezTo>
                    <a:pt x="689" y="3214"/>
                    <a:pt x="809" y="3335"/>
                    <a:pt x="946" y="3432"/>
                  </a:cubicBezTo>
                  <a:cubicBezTo>
                    <a:pt x="1213" y="3618"/>
                    <a:pt x="1532" y="3720"/>
                    <a:pt x="1865" y="3720"/>
                  </a:cubicBezTo>
                  <a:cubicBezTo>
                    <a:pt x="2198" y="3720"/>
                    <a:pt x="2518" y="3618"/>
                    <a:pt x="2784" y="3432"/>
                  </a:cubicBezTo>
                  <a:cubicBezTo>
                    <a:pt x="2917" y="3335"/>
                    <a:pt x="3042" y="3214"/>
                    <a:pt x="3139" y="3077"/>
                  </a:cubicBezTo>
                  <a:cubicBezTo>
                    <a:pt x="3503" y="2575"/>
                    <a:pt x="3729" y="1923"/>
                    <a:pt x="3729" y="1391"/>
                  </a:cubicBezTo>
                  <a:lnTo>
                    <a:pt x="3729" y="676"/>
                  </a:lnTo>
                  <a:cubicBezTo>
                    <a:pt x="2882" y="654"/>
                    <a:pt x="2331" y="1"/>
                    <a:pt x="2331" y="1"/>
                  </a:cubicBezTo>
                  <a:close/>
                </a:path>
              </a:pathLst>
            </a:custGeom>
            <a:solidFill>
              <a:srgbClr val="FDA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8082718" y="1638015"/>
              <a:ext cx="466448" cy="146123"/>
            </a:xfrm>
            <a:custGeom>
              <a:avLst/>
              <a:gdLst/>
              <a:ahLst/>
              <a:cxnLst/>
              <a:rect l="l" t="t" r="r" b="b"/>
              <a:pathLst>
                <a:path w="8798" h="2756" extrusionOk="0">
                  <a:moveTo>
                    <a:pt x="3546" y="0"/>
                  </a:moveTo>
                  <a:cubicBezTo>
                    <a:pt x="3546" y="0"/>
                    <a:pt x="3515" y="4"/>
                    <a:pt x="3458" y="17"/>
                  </a:cubicBezTo>
                  <a:cubicBezTo>
                    <a:pt x="3187" y="84"/>
                    <a:pt x="2339" y="306"/>
                    <a:pt x="1514" y="666"/>
                  </a:cubicBezTo>
                  <a:cubicBezTo>
                    <a:pt x="932" y="918"/>
                    <a:pt x="356" y="1242"/>
                    <a:pt x="0" y="1629"/>
                  </a:cubicBezTo>
                  <a:cubicBezTo>
                    <a:pt x="280" y="1988"/>
                    <a:pt x="604" y="2307"/>
                    <a:pt x="963" y="2588"/>
                  </a:cubicBezTo>
                  <a:lnTo>
                    <a:pt x="542" y="1185"/>
                  </a:lnTo>
                  <a:cubicBezTo>
                    <a:pt x="946" y="918"/>
                    <a:pt x="1430" y="688"/>
                    <a:pt x="1895" y="510"/>
                  </a:cubicBezTo>
                  <a:cubicBezTo>
                    <a:pt x="2140" y="1203"/>
                    <a:pt x="2765" y="2272"/>
                    <a:pt x="4359" y="2356"/>
                  </a:cubicBezTo>
                  <a:cubicBezTo>
                    <a:pt x="5942" y="2272"/>
                    <a:pt x="6573" y="1213"/>
                    <a:pt x="6817" y="516"/>
                  </a:cubicBezTo>
                  <a:lnTo>
                    <a:pt x="6817" y="516"/>
                  </a:lnTo>
                  <a:cubicBezTo>
                    <a:pt x="6938" y="563"/>
                    <a:pt x="7060" y="613"/>
                    <a:pt x="7182" y="666"/>
                  </a:cubicBezTo>
                  <a:cubicBezTo>
                    <a:pt x="7183" y="666"/>
                    <a:pt x="7183" y="667"/>
                    <a:pt x="7184" y="667"/>
                  </a:cubicBezTo>
                  <a:lnTo>
                    <a:pt x="7184" y="667"/>
                  </a:lnTo>
                  <a:cubicBezTo>
                    <a:pt x="7062" y="613"/>
                    <a:pt x="6939" y="562"/>
                    <a:pt x="6817" y="515"/>
                  </a:cubicBezTo>
                  <a:cubicBezTo>
                    <a:pt x="6817" y="515"/>
                    <a:pt x="6817" y="516"/>
                    <a:pt x="6817" y="516"/>
                  </a:cubicBezTo>
                  <a:lnTo>
                    <a:pt x="6817" y="516"/>
                  </a:lnTo>
                  <a:cubicBezTo>
                    <a:pt x="6159" y="260"/>
                    <a:pt x="5544" y="95"/>
                    <a:pt x="5282" y="31"/>
                  </a:cubicBezTo>
                  <a:cubicBezTo>
                    <a:pt x="5197" y="9"/>
                    <a:pt x="5149" y="0"/>
                    <a:pt x="5149" y="0"/>
                  </a:cubicBezTo>
                  <a:lnTo>
                    <a:pt x="4345" y="306"/>
                  </a:lnTo>
                  <a:lnTo>
                    <a:pt x="3546" y="0"/>
                  </a:lnTo>
                  <a:close/>
                  <a:moveTo>
                    <a:pt x="7184" y="667"/>
                  </a:moveTo>
                  <a:cubicBezTo>
                    <a:pt x="7531" y="820"/>
                    <a:pt x="7873" y="999"/>
                    <a:pt x="8171" y="1199"/>
                  </a:cubicBezTo>
                  <a:lnTo>
                    <a:pt x="7700" y="2756"/>
                  </a:lnTo>
                  <a:cubicBezTo>
                    <a:pt x="8110" y="2473"/>
                    <a:pt x="8478" y="2131"/>
                    <a:pt x="8798" y="1748"/>
                  </a:cubicBezTo>
                  <a:cubicBezTo>
                    <a:pt x="8456" y="1310"/>
                    <a:pt x="7827" y="946"/>
                    <a:pt x="7184" y="667"/>
                  </a:cubicBezTo>
                  <a:close/>
                </a:path>
              </a:pathLst>
            </a:custGeom>
            <a:solidFill>
              <a:srgbClr val="FDA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8111454" y="1665055"/>
              <a:ext cx="404524" cy="173481"/>
            </a:xfrm>
            <a:custGeom>
              <a:avLst/>
              <a:gdLst/>
              <a:ahLst/>
              <a:cxnLst/>
              <a:rect l="l" t="t" r="r" b="b"/>
              <a:pathLst>
                <a:path w="7630" h="3272" extrusionOk="0">
                  <a:moveTo>
                    <a:pt x="1353" y="0"/>
                  </a:moveTo>
                  <a:cubicBezTo>
                    <a:pt x="888" y="178"/>
                    <a:pt x="404" y="408"/>
                    <a:pt x="0" y="675"/>
                  </a:cubicBezTo>
                  <a:lnTo>
                    <a:pt x="421" y="2078"/>
                  </a:lnTo>
                  <a:cubicBezTo>
                    <a:pt x="1385" y="2823"/>
                    <a:pt x="2592" y="3272"/>
                    <a:pt x="3905" y="3272"/>
                  </a:cubicBezTo>
                  <a:cubicBezTo>
                    <a:pt x="5113" y="3272"/>
                    <a:pt x="6236" y="2889"/>
                    <a:pt x="7158" y="2246"/>
                  </a:cubicBezTo>
                  <a:lnTo>
                    <a:pt x="7629" y="689"/>
                  </a:lnTo>
                  <a:cubicBezTo>
                    <a:pt x="7226" y="418"/>
                    <a:pt x="6742" y="187"/>
                    <a:pt x="6275" y="5"/>
                  </a:cubicBezTo>
                  <a:cubicBezTo>
                    <a:pt x="6031" y="701"/>
                    <a:pt x="5401" y="1762"/>
                    <a:pt x="3817" y="1846"/>
                  </a:cubicBezTo>
                  <a:cubicBezTo>
                    <a:pt x="2223" y="1762"/>
                    <a:pt x="1598" y="693"/>
                    <a:pt x="13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7131107" y="2329873"/>
              <a:ext cx="2420938" cy="766722"/>
            </a:xfrm>
            <a:custGeom>
              <a:avLst/>
              <a:gdLst/>
              <a:ahLst/>
              <a:cxnLst/>
              <a:rect l="l" t="t" r="r" b="b"/>
              <a:pathLst>
                <a:path w="45663" h="14461" extrusionOk="0">
                  <a:moveTo>
                    <a:pt x="746" y="0"/>
                  </a:moveTo>
                  <a:cubicBezTo>
                    <a:pt x="334" y="0"/>
                    <a:pt x="0" y="332"/>
                    <a:pt x="0" y="746"/>
                  </a:cubicBezTo>
                  <a:lnTo>
                    <a:pt x="0" y="13715"/>
                  </a:lnTo>
                  <a:cubicBezTo>
                    <a:pt x="0" y="14127"/>
                    <a:pt x="334" y="14460"/>
                    <a:pt x="746" y="14460"/>
                  </a:cubicBezTo>
                  <a:lnTo>
                    <a:pt x="44917" y="14460"/>
                  </a:lnTo>
                  <a:cubicBezTo>
                    <a:pt x="45329" y="14460"/>
                    <a:pt x="45663" y="14127"/>
                    <a:pt x="45663" y="13715"/>
                  </a:cubicBezTo>
                  <a:lnTo>
                    <a:pt x="45663" y="746"/>
                  </a:lnTo>
                  <a:cubicBezTo>
                    <a:pt x="45663" y="332"/>
                    <a:pt x="45329" y="0"/>
                    <a:pt x="44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8104614" y="2580339"/>
              <a:ext cx="177184" cy="163832"/>
            </a:xfrm>
            <a:custGeom>
              <a:avLst/>
              <a:gdLst/>
              <a:ahLst/>
              <a:cxnLst/>
              <a:rect l="l" t="t" r="r" b="b"/>
              <a:pathLst>
                <a:path w="3342" h="3090" extrusionOk="0">
                  <a:moveTo>
                    <a:pt x="1671" y="1"/>
                  </a:moveTo>
                  <a:cubicBezTo>
                    <a:pt x="1612" y="1"/>
                    <a:pt x="1553" y="34"/>
                    <a:pt x="1531" y="100"/>
                  </a:cubicBezTo>
                  <a:lnTo>
                    <a:pt x="1248" y="965"/>
                  </a:lnTo>
                  <a:cubicBezTo>
                    <a:pt x="1230" y="1028"/>
                    <a:pt x="1172" y="1068"/>
                    <a:pt x="1109" y="1068"/>
                  </a:cubicBezTo>
                  <a:lnTo>
                    <a:pt x="200" y="1068"/>
                  </a:lnTo>
                  <a:cubicBezTo>
                    <a:pt x="58" y="1068"/>
                    <a:pt x="0" y="1250"/>
                    <a:pt x="115" y="1334"/>
                  </a:cubicBezTo>
                  <a:lnTo>
                    <a:pt x="848" y="1866"/>
                  </a:lnTo>
                  <a:cubicBezTo>
                    <a:pt x="902" y="1907"/>
                    <a:pt x="923" y="1973"/>
                    <a:pt x="902" y="2031"/>
                  </a:cubicBezTo>
                  <a:lnTo>
                    <a:pt x="621" y="2897"/>
                  </a:lnTo>
                  <a:cubicBezTo>
                    <a:pt x="587" y="3001"/>
                    <a:pt x="669" y="3090"/>
                    <a:pt x="761" y="3090"/>
                  </a:cubicBezTo>
                  <a:cubicBezTo>
                    <a:pt x="790" y="3090"/>
                    <a:pt x="820" y="3081"/>
                    <a:pt x="848" y="3061"/>
                  </a:cubicBezTo>
                  <a:lnTo>
                    <a:pt x="1584" y="2528"/>
                  </a:lnTo>
                  <a:cubicBezTo>
                    <a:pt x="1609" y="2508"/>
                    <a:pt x="1639" y="2498"/>
                    <a:pt x="1670" y="2498"/>
                  </a:cubicBezTo>
                  <a:cubicBezTo>
                    <a:pt x="1700" y="2498"/>
                    <a:pt x="1731" y="2508"/>
                    <a:pt x="1758" y="2528"/>
                  </a:cubicBezTo>
                  <a:lnTo>
                    <a:pt x="2494" y="3061"/>
                  </a:lnTo>
                  <a:cubicBezTo>
                    <a:pt x="2522" y="3081"/>
                    <a:pt x="2552" y="3090"/>
                    <a:pt x="2581" y="3090"/>
                  </a:cubicBezTo>
                  <a:cubicBezTo>
                    <a:pt x="2671" y="3090"/>
                    <a:pt x="2750" y="3001"/>
                    <a:pt x="2717" y="2897"/>
                  </a:cubicBezTo>
                  <a:lnTo>
                    <a:pt x="2437" y="2031"/>
                  </a:lnTo>
                  <a:cubicBezTo>
                    <a:pt x="2419" y="1973"/>
                    <a:pt x="2437" y="1907"/>
                    <a:pt x="2490" y="1866"/>
                  </a:cubicBezTo>
                  <a:lnTo>
                    <a:pt x="3227" y="1334"/>
                  </a:lnTo>
                  <a:cubicBezTo>
                    <a:pt x="3342" y="1250"/>
                    <a:pt x="3284" y="1068"/>
                    <a:pt x="3143" y="1068"/>
                  </a:cubicBezTo>
                  <a:lnTo>
                    <a:pt x="2228" y="1068"/>
                  </a:lnTo>
                  <a:cubicBezTo>
                    <a:pt x="2166" y="1068"/>
                    <a:pt x="2108" y="1028"/>
                    <a:pt x="2090" y="965"/>
                  </a:cubicBezTo>
                  <a:lnTo>
                    <a:pt x="1811" y="100"/>
                  </a:lnTo>
                  <a:cubicBezTo>
                    <a:pt x="1789" y="34"/>
                    <a:pt x="1730" y="1"/>
                    <a:pt x="1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8372141" y="2580339"/>
              <a:ext cx="177503" cy="163832"/>
            </a:xfrm>
            <a:custGeom>
              <a:avLst/>
              <a:gdLst/>
              <a:ahLst/>
              <a:cxnLst/>
              <a:rect l="l" t="t" r="r" b="b"/>
              <a:pathLst>
                <a:path w="3348" h="3090" extrusionOk="0">
                  <a:moveTo>
                    <a:pt x="1676" y="1"/>
                  </a:moveTo>
                  <a:cubicBezTo>
                    <a:pt x="1618" y="1"/>
                    <a:pt x="1559" y="34"/>
                    <a:pt x="1536" y="100"/>
                  </a:cubicBezTo>
                  <a:lnTo>
                    <a:pt x="1252" y="965"/>
                  </a:lnTo>
                  <a:cubicBezTo>
                    <a:pt x="1235" y="1028"/>
                    <a:pt x="1176" y="1068"/>
                    <a:pt x="1114" y="1068"/>
                  </a:cubicBezTo>
                  <a:lnTo>
                    <a:pt x="205" y="1068"/>
                  </a:lnTo>
                  <a:cubicBezTo>
                    <a:pt x="63" y="1068"/>
                    <a:pt x="0" y="1250"/>
                    <a:pt x="116" y="1334"/>
                  </a:cubicBezTo>
                  <a:lnTo>
                    <a:pt x="852" y="1866"/>
                  </a:lnTo>
                  <a:cubicBezTo>
                    <a:pt x="906" y="1907"/>
                    <a:pt x="928" y="1973"/>
                    <a:pt x="906" y="2031"/>
                  </a:cubicBezTo>
                  <a:lnTo>
                    <a:pt x="627" y="2897"/>
                  </a:lnTo>
                  <a:cubicBezTo>
                    <a:pt x="593" y="3001"/>
                    <a:pt x="674" y="3090"/>
                    <a:pt x="766" y="3090"/>
                  </a:cubicBezTo>
                  <a:cubicBezTo>
                    <a:pt x="795" y="3090"/>
                    <a:pt x="825" y="3081"/>
                    <a:pt x="852" y="3061"/>
                  </a:cubicBezTo>
                  <a:lnTo>
                    <a:pt x="1590" y="2528"/>
                  </a:lnTo>
                  <a:cubicBezTo>
                    <a:pt x="1614" y="2508"/>
                    <a:pt x="1644" y="2498"/>
                    <a:pt x="1674" y="2498"/>
                  </a:cubicBezTo>
                  <a:cubicBezTo>
                    <a:pt x="1704" y="2498"/>
                    <a:pt x="1733" y="2508"/>
                    <a:pt x="1758" y="2528"/>
                  </a:cubicBezTo>
                  <a:lnTo>
                    <a:pt x="2495" y="3061"/>
                  </a:lnTo>
                  <a:cubicBezTo>
                    <a:pt x="2523" y="3081"/>
                    <a:pt x="2553" y="3090"/>
                    <a:pt x="2582" y="3090"/>
                  </a:cubicBezTo>
                  <a:cubicBezTo>
                    <a:pt x="2673" y="3090"/>
                    <a:pt x="2755" y="3001"/>
                    <a:pt x="2721" y="2897"/>
                  </a:cubicBezTo>
                  <a:lnTo>
                    <a:pt x="2442" y="2031"/>
                  </a:lnTo>
                  <a:cubicBezTo>
                    <a:pt x="2419" y="1973"/>
                    <a:pt x="2442" y="1907"/>
                    <a:pt x="2495" y="1866"/>
                  </a:cubicBezTo>
                  <a:lnTo>
                    <a:pt x="3232" y="1334"/>
                  </a:lnTo>
                  <a:cubicBezTo>
                    <a:pt x="3347" y="1250"/>
                    <a:pt x="3285" y="1068"/>
                    <a:pt x="3143" y="1068"/>
                  </a:cubicBezTo>
                  <a:lnTo>
                    <a:pt x="2233" y="1068"/>
                  </a:lnTo>
                  <a:cubicBezTo>
                    <a:pt x="2171" y="1068"/>
                    <a:pt x="2114" y="1028"/>
                    <a:pt x="2096" y="965"/>
                  </a:cubicBezTo>
                  <a:lnTo>
                    <a:pt x="1811" y="100"/>
                  </a:lnTo>
                  <a:cubicBezTo>
                    <a:pt x="1791" y="34"/>
                    <a:pt x="1734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8639932" y="2580339"/>
              <a:ext cx="177238" cy="163832"/>
            </a:xfrm>
            <a:custGeom>
              <a:avLst/>
              <a:gdLst/>
              <a:ahLst/>
              <a:cxnLst/>
              <a:rect l="l" t="t" r="r" b="b"/>
              <a:pathLst>
                <a:path w="3343" h="3090" extrusionOk="0">
                  <a:moveTo>
                    <a:pt x="1671" y="1"/>
                  </a:moveTo>
                  <a:cubicBezTo>
                    <a:pt x="1612" y="1"/>
                    <a:pt x="1554" y="34"/>
                    <a:pt x="1531" y="100"/>
                  </a:cubicBezTo>
                  <a:lnTo>
                    <a:pt x="1252" y="965"/>
                  </a:lnTo>
                  <a:cubicBezTo>
                    <a:pt x="1234" y="1028"/>
                    <a:pt x="1176" y="1068"/>
                    <a:pt x="1115" y="1068"/>
                  </a:cubicBezTo>
                  <a:lnTo>
                    <a:pt x="205" y="1068"/>
                  </a:lnTo>
                  <a:cubicBezTo>
                    <a:pt x="62" y="1068"/>
                    <a:pt x="0" y="1250"/>
                    <a:pt x="116" y="1334"/>
                  </a:cubicBezTo>
                  <a:lnTo>
                    <a:pt x="853" y="1866"/>
                  </a:lnTo>
                  <a:cubicBezTo>
                    <a:pt x="906" y="1907"/>
                    <a:pt x="924" y="1973"/>
                    <a:pt x="906" y="2031"/>
                  </a:cubicBezTo>
                  <a:lnTo>
                    <a:pt x="626" y="2897"/>
                  </a:lnTo>
                  <a:cubicBezTo>
                    <a:pt x="593" y="3001"/>
                    <a:pt x="674" y="3090"/>
                    <a:pt x="766" y="3090"/>
                  </a:cubicBezTo>
                  <a:cubicBezTo>
                    <a:pt x="795" y="3090"/>
                    <a:pt x="825" y="3081"/>
                    <a:pt x="853" y="3061"/>
                  </a:cubicBezTo>
                  <a:lnTo>
                    <a:pt x="1584" y="2528"/>
                  </a:lnTo>
                  <a:cubicBezTo>
                    <a:pt x="1611" y="2508"/>
                    <a:pt x="1642" y="2498"/>
                    <a:pt x="1673" y="2498"/>
                  </a:cubicBezTo>
                  <a:cubicBezTo>
                    <a:pt x="1703" y="2498"/>
                    <a:pt x="1734" y="2508"/>
                    <a:pt x="1758" y="2528"/>
                  </a:cubicBezTo>
                  <a:lnTo>
                    <a:pt x="2495" y="3061"/>
                  </a:lnTo>
                  <a:cubicBezTo>
                    <a:pt x="2523" y="3081"/>
                    <a:pt x="2553" y="3090"/>
                    <a:pt x="2582" y="3090"/>
                  </a:cubicBezTo>
                  <a:cubicBezTo>
                    <a:pt x="2674" y="3090"/>
                    <a:pt x="2755" y="3001"/>
                    <a:pt x="2721" y="2897"/>
                  </a:cubicBezTo>
                  <a:lnTo>
                    <a:pt x="2442" y="2031"/>
                  </a:lnTo>
                  <a:cubicBezTo>
                    <a:pt x="2420" y="1973"/>
                    <a:pt x="2442" y="1907"/>
                    <a:pt x="2495" y="1866"/>
                  </a:cubicBezTo>
                  <a:lnTo>
                    <a:pt x="3231" y="1334"/>
                  </a:lnTo>
                  <a:cubicBezTo>
                    <a:pt x="3342" y="1250"/>
                    <a:pt x="3285" y="1068"/>
                    <a:pt x="3143" y="1068"/>
                  </a:cubicBezTo>
                  <a:lnTo>
                    <a:pt x="2233" y="1068"/>
                  </a:lnTo>
                  <a:cubicBezTo>
                    <a:pt x="2170" y="1068"/>
                    <a:pt x="2113" y="1028"/>
                    <a:pt x="2096" y="965"/>
                  </a:cubicBezTo>
                  <a:lnTo>
                    <a:pt x="1811" y="100"/>
                  </a:lnTo>
                  <a:cubicBezTo>
                    <a:pt x="1789" y="34"/>
                    <a:pt x="1730" y="1"/>
                    <a:pt x="1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8907723" y="2580339"/>
              <a:ext cx="177238" cy="163832"/>
            </a:xfrm>
            <a:custGeom>
              <a:avLst/>
              <a:gdLst/>
              <a:ahLst/>
              <a:cxnLst/>
              <a:rect l="l" t="t" r="r" b="b"/>
              <a:pathLst>
                <a:path w="3343" h="3090" extrusionOk="0">
                  <a:moveTo>
                    <a:pt x="1671" y="1"/>
                  </a:moveTo>
                  <a:cubicBezTo>
                    <a:pt x="1613" y="1"/>
                    <a:pt x="1554" y="34"/>
                    <a:pt x="1531" y="100"/>
                  </a:cubicBezTo>
                  <a:lnTo>
                    <a:pt x="1252" y="965"/>
                  </a:lnTo>
                  <a:cubicBezTo>
                    <a:pt x="1230" y="1028"/>
                    <a:pt x="1177" y="1068"/>
                    <a:pt x="1110" y="1068"/>
                  </a:cubicBezTo>
                  <a:lnTo>
                    <a:pt x="200" y="1068"/>
                  </a:lnTo>
                  <a:cubicBezTo>
                    <a:pt x="58" y="1068"/>
                    <a:pt x="1" y="1250"/>
                    <a:pt x="116" y="1334"/>
                  </a:cubicBezTo>
                  <a:lnTo>
                    <a:pt x="853" y="1866"/>
                  </a:lnTo>
                  <a:cubicBezTo>
                    <a:pt x="901" y="1907"/>
                    <a:pt x="923" y="1973"/>
                    <a:pt x="906" y="2031"/>
                  </a:cubicBezTo>
                  <a:lnTo>
                    <a:pt x="622" y="2897"/>
                  </a:lnTo>
                  <a:cubicBezTo>
                    <a:pt x="591" y="3001"/>
                    <a:pt x="671" y="3090"/>
                    <a:pt x="761" y="3090"/>
                  </a:cubicBezTo>
                  <a:cubicBezTo>
                    <a:pt x="790" y="3090"/>
                    <a:pt x="820" y="3081"/>
                    <a:pt x="848" y="3061"/>
                  </a:cubicBezTo>
                  <a:lnTo>
                    <a:pt x="1585" y="2528"/>
                  </a:lnTo>
                  <a:cubicBezTo>
                    <a:pt x="1611" y="2508"/>
                    <a:pt x="1641" y="2498"/>
                    <a:pt x="1671" y="2498"/>
                  </a:cubicBezTo>
                  <a:cubicBezTo>
                    <a:pt x="1702" y="2498"/>
                    <a:pt x="1732" y="2508"/>
                    <a:pt x="1758" y="2528"/>
                  </a:cubicBezTo>
                  <a:lnTo>
                    <a:pt x="2494" y="3061"/>
                  </a:lnTo>
                  <a:cubicBezTo>
                    <a:pt x="2522" y="3081"/>
                    <a:pt x="2553" y="3090"/>
                    <a:pt x="2582" y="3090"/>
                  </a:cubicBezTo>
                  <a:cubicBezTo>
                    <a:pt x="2673" y="3090"/>
                    <a:pt x="2754" y="3001"/>
                    <a:pt x="2721" y="2897"/>
                  </a:cubicBezTo>
                  <a:lnTo>
                    <a:pt x="2437" y="2031"/>
                  </a:lnTo>
                  <a:cubicBezTo>
                    <a:pt x="2419" y="1973"/>
                    <a:pt x="2441" y="1907"/>
                    <a:pt x="2490" y="1866"/>
                  </a:cubicBezTo>
                  <a:lnTo>
                    <a:pt x="3227" y="1334"/>
                  </a:lnTo>
                  <a:cubicBezTo>
                    <a:pt x="3342" y="1250"/>
                    <a:pt x="3285" y="1068"/>
                    <a:pt x="3143" y="1068"/>
                  </a:cubicBezTo>
                  <a:lnTo>
                    <a:pt x="2232" y="1068"/>
                  </a:lnTo>
                  <a:cubicBezTo>
                    <a:pt x="2171" y="1068"/>
                    <a:pt x="2113" y="1028"/>
                    <a:pt x="2091" y="965"/>
                  </a:cubicBezTo>
                  <a:lnTo>
                    <a:pt x="1812" y="100"/>
                  </a:lnTo>
                  <a:cubicBezTo>
                    <a:pt x="1789" y="34"/>
                    <a:pt x="1730" y="1"/>
                    <a:pt x="1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9175462" y="2580339"/>
              <a:ext cx="177291" cy="163832"/>
            </a:xfrm>
            <a:custGeom>
              <a:avLst/>
              <a:gdLst/>
              <a:ahLst/>
              <a:cxnLst/>
              <a:rect l="l" t="t" r="r" b="b"/>
              <a:pathLst>
                <a:path w="3344" h="3090" extrusionOk="0">
                  <a:moveTo>
                    <a:pt x="1672" y="1"/>
                  </a:moveTo>
                  <a:cubicBezTo>
                    <a:pt x="1613" y="1"/>
                    <a:pt x="1554" y="34"/>
                    <a:pt x="1533" y="100"/>
                  </a:cubicBezTo>
                  <a:lnTo>
                    <a:pt x="1252" y="965"/>
                  </a:lnTo>
                  <a:cubicBezTo>
                    <a:pt x="1230" y="1028"/>
                    <a:pt x="1177" y="1068"/>
                    <a:pt x="1111" y="1068"/>
                  </a:cubicBezTo>
                  <a:lnTo>
                    <a:pt x="201" y="1068"/>
                  </a:lnTo>
                  <a:cubicBezTo>
                    <a:pt x="58" y="1068"/>
                    <a:pt x="1" y="1250"/>
                    <a:pt x="117" y="1334"/>
                  </a:cubicBezTo>
                  <a:lnTo>
                    <a:pt x="853" y="1866"/>
                  </a:lnTo>
                  <a:cubicBezTo>
                    <a:pt x="902" y="1907"/>
                    <a:pt x="924" y="1973"/>
                    <a:pt x="906" y="2031"/>
                  </a:cubicBezTo>
                  <a:lnTo>
                    <a:pt x="623" y="2897"/>
                  </a:lnTo>
                  <a:cubicBezTo>
                    <a:pt x="589" y="3001"/>
                    <a:pt x="670" y="3090"/>
                    <a:pt x="762" y="3090"/>
                  </a:cubicBezTo>
                  <a:cubicBezTo>
                    <a:pt x="791" y="3090"/>
                    <a:pt x="821" y="3081"/>
                    <a:pt x="849" y="3061"/>
                  </a:cubicBezTo>
                  <a:lnTo>
                    <a:pt x="1586" y="2528"/>
                  </a:lnTo>
                  <a:cubicBezTo>
                    <a:pt x="1613" y="2508"/>
                    <a:pt x="1642" y="2498"/>
                    <a:pt x="1672" y="2498"/>
                  </a:cubicBezTo>
                  <a:cubicBezTo>
                    <a:pt x="1702" y="2498"/>
                    <a:pt x="1732" y="2508"/>
                    <a:pt x="1758" y="2528"/>
                  </a:cubicBezTo>
                  <a:lnTo>
                    <a:pt x="2496" y="3061"/>
                  </a:lnTo>
                  <a:cubicBezTo>
                    <a:pt x="2523" y="3081"/>
                    <a:pt x="2553" y="3090"/>
                    <a:pt x="2582" y="3090"/>
                  </a:cubicBezTo>
                  <a:cubicBezTo>
                    <a:pt x="2674" y="3090"/>
                    <a:pt x="2755" y="3001"/>
                    <a:pt x="2721" y="2897"/>
                  </a:cubicBezTo>
                  <a:lnTo>
                    <a:pt x="2438" y="2031"/>
                  </a:lnTo>
                  <a:cubicBezTo>
                    <a:pt x="2420" y="1973"/>
                    <a:pt x="2442" y="1907"/>
                    <a:pt x="2491" y="1866"/>
                  </a:cubicBezTo>
                  <a:lnTo>
                    <a:pt x="3227" y="1334"/>
                  </a:lnTo>
                  <a:cubicBezTo>
                    <a:pt x="3343" y="1250"/>
                    <a:pt x="3286" y="1068"/>
                    <a:pt x="3143" y="1068"/>
                  </a:cubicBezTo>
                  <a:lnTo>
                    <a:pt x="2234" y="1068"/>
                  </a:lnTo>
                  <a:cubicBezTo>
                    <a:pt x="2168" y="1068"/>
                    <a:pt x="2114" y="1028"/>
                    <a:pt x="2092" y="965"/>
                  </a:cubicBezTo>
                  <a:lnTo>
                    <a:pt x="1812" y="100"/>
                  </a:lnTo>
                  <a:cubicBezTo>
                    <a:pt x="1790" y="34"/>
                    <a:pt x="1731" y="1"/>
                    <a:pt x="1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8107424" y="2819565"/>
              <a:ext cx="778668" cy="21685"/>
            </a:xfrm>
            <a:custGeom>
              <a:avLst/>
              <a:gdLst/>
              <a:ahLst/>
              <a:cxnLst/>
              <a:rect l="l" t="t" r="r" b="b"/>
              <a:pathLst>
                <a:path w="14687" h="409" extrusionOk="0">
                  <a:moveTo>
                    <a:pt x="1" y="0"/>
                  </a:moveTo>
                  <a:lnTo>
                    <a:pt x="1" y="408"/>
                  </a:lnTo>
                  <a:lnTo>
                    <a:pt x="14687" y="408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8107424" y="2463483"/>
              <a:ext cx="778668" cy="40772"/>
            </a:xfrm>
            <a:custGeom>
              <a:avLst/>
              <a:gdLst/>
              <a:ahLst/>
              <a:cxnLst/>
              <a:rect l="l" t="t" r="r" b="b"/>
              <a:pathLst>
                <a:path w="14687" h="769" extrusionOk="0">
                  <a:moveTo>
                    <a:pt x="1" y="0"/>
                  </a:moveTo>
                  <a:lnTo>
                    <a:pt x="1" y="768"/>
                  </a:lnTo>
                  <a:lnTo>
                    <a:pt x="14687" y="768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8107424" y="2901906"/>
              <a:ext cx="778668" cy="21473"/>
            </a:xfrm>
            <a:custGeom>
              <a:avLst/>
              <a:gdLst/>
              <a:ahLst/>
              <a:cxnLst/>
              <a:rect l="l" t="t" r="r" b="b"/>
              <a:pathLst>
                <a:path w="14687" h="405" extrusionOk="0">
                  <a:moveTo>
                    <a:pt x="1" y="1"/>
                  </a:moveTo>
                  <a:lnTo>
                    <a:pt x="1" y="404"/>
                  </a:lnTo>
                  <a:lnTo>
                    <a:pt x="14687" y="404"/>
                  </a:lnTo>
                  <a:lnTo>
                    <a:pt x="146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8107424" y="2978148"/>
              <a:ext cx="355853" cy="21685"/>
            </a:xfrm>
            <a:custGeom>
              <a:avLst/>
              <a:gdLst/>
              <a:ahLst/>
              <a:cxnLst/>
              <a:rect l="l" t="t" r="r" b="b"/>
              <a:pathLst>
                <a:path w="6712" h="409" extrusionOk="0">
                  <a:moveTo>
                    <a:pt x="1" y="1"/>
                  </a:moveTo>
                  <a:lnTo>
                    <a:pt x="1" y="409"/>
                  </a:lnTo>
                  <a:lnTo>
                    <a:pt x="6711" y="409"/>
                  </a:lnTo>
                  <a:lnTo>
                    <a:pt x="67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7315396" y="2413856"/>
              <a:ext cx="621683" cy="621766"/>
            </a:xfrm>
            <a:custGeom>
              <a:avLst/>
              <a:gdLst/>
              <a:ahLst/>
              <a:cxnLst/>
              <a:rect l="l" t="t" r="r" b="b"/>
              <a:pathLst>
                <a:path w="11726" h="11727" extrusionOk="0">
                  <a:moveTo>
                    <a:pt x="5863" y="0"/>
                  </a:moveTo>
                  <a:cubicBezTo>
                    <a:pt x="2627" y="0"/>
                    <a:pt x="0" y="2628"/>
                    <a:pt x="0" y="5863"/>
                  </a:cubicBezTo>
                  <a:cubicBezTo>
                    <a:pt x="0" y="9103"/>
                    <a:pt x="2627" y="11727"/>
                    <a:pt x="5863" y="11727"/>
                  </a:cubicBezTo>
                  <a:cubicBezTo>
                    <a:pt x="9103" y="11727"/>
                    <a:pt x="11726" y="9103"/>
                    <a:pt x="11726" y="5863"/>
                  </a:cubicBezTo>
                  <a:cubicBezTo>
                    <a:pt x="11726" y="2628"/>
                    <a:pt x="9103" y="0"/>
                    <a:pt x="5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7502442" y="2509398"/>
              <a:ext cx="253265" cy="187373"/>
            </a:xfrm>
            <a:custGeom>
              <a:avLst/>
              <a:gdLst/>
              <a:ahLst/>
              <a:cxnLst/>
              <a:rect l="l" t="t" r="r" b="b"/>
              <a:pathLst>
                <a:path w="4777" h="3534" extrusionOk="0">
                  <a:moveTo>
                    <a:pt x="2388" y="0"/>
                  </a:moveTo>
                  <a:cubicBezTo>
                    <a:pt x="1070" y="0"/>
                    <a:pt x="0" y="1070"/>
                    <a:pt x="0" y="2393"/>
                  </a:cubicBezTo>
                  <a:lnTo>
                    <a:pt x="0" y="3534"/>
                  </a:lnTo>
                  <a:lnTo>
                    <a:pt x="4776" y="3534"/>
                  </a:lnTo>
                  <a:lnTo>
                    <a:pt x="4776" y="2393"/>
                  </a:lnTo>
                  <a:cubicBezTo>
                    <a:pt x="4776" y="1070"/>
                    <a:pt x="3706" y="0"/>
                    <a:pt x="2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7579635" y="2791783"/>
              <a:ext cx="99832" cy="124279"/>
            </a:xfrm>
            <a:custGeom>
              <a:avLst/>
              <a:gdLst/>
              <a:ahLst/>
              <a:cxnLst/>
              <a:rect l="l" t="t" r="r" b="b"/>
              <a:pathLst>
                <a:path w="1883" h="2344" extrusionOk="0">
                  <a:moveTo>
                    <a:pt x="0" y="0"/>
                  </a:moveTo>
                  <a:lnTo>
                    <a:pt x="0" y="839"/>
                  </a:lnTo>
                  <a:cubicBezTo>
                    <a:pt x="0" y="839"/>
                    <a:pt x="0" y="848"/>
                    <a:pt x="4" y="861"/>
                  </a:cubicBezTo>
                  <a:cubicBezTo>
                    <a:pt x="98" y="1359"/>
                    <a:pt x="502" y="2335"/>
                    <a:pt x="910" y="2344"/>
                  </a:cubicBezTo>
                  <a:cubicBezTo>
                    <a:pt x="912" y="2344"/>
                    <a:pt x="914" y="2344"/>
                    <a:pt x="915" y="2344"/>
                  </a:cubicBezTo>
                  <a:cubicBezTo>
                    <a:pt x="1327" y="2344"/>
                    <a:pt x="1740" y="1396"/>
                    <a:pt x="1869" y="906"/>
                  </a:cubicBezTo>
                  <a:cubicBezTo>
                    <a:pt x="1877" y="861"/>
                    <a:pt x="1882" y="839"/>
                    <a:pt x="1882" y="839"/>
                  </a:cubicBezTo>
                  <a:lnTo>
                    <a:pt x="1882" y="0"/>
                  </a:lnTo>
                  <a:close/>
                </a:path>
              </a:pathLst>
            </a:custGeom>
            <a:solidFill>
              <a:srgbClr val="FDA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7579635" y="2782345"/>
              <a:ext cx="99832" cy="52278"/>
            </a:xfrm>
            <a:custGeom>
              <a:avLst/>
              <a:gdLst/>
              <a:ahLst/>
              <a:cxnLst/>
              <a:rect l="l" t="t" r="r" b="b"/>
              <a:pathLst>
                <a:path w="1883" h="986" extrusionOk="0">
                  <a:moveTo>
                    <a:pt x="0" y="0"/>
                  </a:moveTo>
                  <a:lnTo>
                    <a:pt x="0" y="750"/>
                  </a:lnTo>
                  <a:cubicBezTo>
                    <a:pt x="285" y="906"/>
                    <a:pt x="608" y="986"/>
                    <a:pt x="941" y="986"/>
                  </a:cubicBezTo>
                  <a:cubicBezTo>
                    <a:pt x="1274" y="986"/>
                    <a:pt x="1598" y="906"/>
                    <a:pt x="1882" y="750"/>
                  </a:cubicBezTo>
                  <a:lnTo>
                    <a:pt x="1882" y="0"/>
                  </a:lnTo>
                  <a:close/>
                </a:path>
              </a:pathLst>
            </a:custGeom>
            <a:solidFill>
              <a:srgbClr val="E3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7501010" y="2667080"/>
              <a:ext cx="61500" cy="61450"/>
            </a:xfrm>
            <a:custGeom>
              <a:avLst/>
              <a:gdLst/>
              <a:ahLst/>
              <a:cxnLst/>
              <a:rect l="l" t="t" r="r" b="b"/>
              <a:pathLst>
                <a:path w="1160" h="1159" extrusionOk="0">
                  <a:moveTo>
                    <a:pt x="582" y="0"/>
                  </a:moveTo>
                  <a:cubicBezTo>
                    <a:pt x="262" y="0"/>
                    <a:pt x="0" y="257"/>
                    <a:pt x="0" y="577"/>
                  </a:cubicBezTo>
                  <a:cubicBezTo>
                    <a:pt x="0" y="896"/>
                    <a:pt x="262" y="1158"/>
                    <a:pt x="582" y="1158"/>
                  </a:cubicBezTo>
                  <a:cubicBezTo>
                    <a:pt x="902" y="1158"/>
                    <a:pt x="1159" y="896"/>
                    <a:pt x="1159" y="577"/>
                  </a:cubicBezTo>
                  <a:cubicBezTo>
                    <a:pt x="1159" y="257"/>
                    <a:pt x="902" y="0"/>
                    <a:pt x="582" y="0"/>
                  </a:cubicBezTo>
                  <a:close/>
                </a:path>
              </a:pathLst>
            </a:custGeom>
            <a:solidFill>
              <a:srgbClr val="FDA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7693729" y="2667080"/>
              <a:ext cx="61712" cy="61450"/>
            </a:xfrm>
            <a:custGeom>
              <a:avLst/>
              <a:gdLst/>
              <a:ahLst/>
              <a:cxnLst/>
              <a:rect l="l" t="t" r="r" b="b"/>
              <a:pathLst>
                <a:path w="1164" h="1159" extrusionOk="0">
                  <a:moveTo>
                    <a:pt x="583" y="0"/>
                  </a:moveTo>
                  <a:cubicBezTo>
                    <a:pt x="263" y="0"/>
                    <a:pt x="1" y="257"/>
                    <a:pt x="1" y="577"/>
                  </a:cubicBezTo>
                  <a:cubicBezTo>
                    <a:pt x="1" y="896"/>
                    <a:pt x="263" y="1158"/>
                    <a:pt x="583" y="1158"/>
                  </a:cubicBezTo>
                  <a:cubicBezTo>
                    <a:pt x="902" y="1158"/>
                    <a:pt x="1163" y="896"/>
                    <a:pt x="1163" y="577"/>
                  </a:cubicBezTo>
                  <a:cubicBezTo>
                    <a:pt x="1163" y="257"/>
                    <a:pt x="902" y="0"/>
                    <a:pt x="583" y="0"/>
                  </a:cubicBezTo>
                  <a:close/>
                </a:path>
              </a:pathLst>
            </a:custGeom>
            <a:solidFill>
              <a:srgbClr val="FDA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7528791" y="2609182"/>
              <a:ext cx="201520" cy="212769"/>
            </a:xfrm>
            <a:custGeom>
              <a:avLst/>
              <a:gdLst/>
              <a:ahLst/>
              <a:cxnLst/>
              <a:rect l="l" t="t" r="r" b="b"/>
              <a:pathLst>
                <a:path w="3801" h="4013" extrusionOk="0">
                  <a:moveTo>
                    <a:pt x="955" y="1"/>
                  </a:moveTo>
                  <a:cubicBezTo>
                    <a:pt x="804" y="427"/>
                    <a:pt x="19" y="688"/>
                    <a:pt x="19" y="688"/>
                  </a:cubicBezTo>
                  <a:lnTo>
                    <a:pt x="1" y="1629"/>
                  </a:lnTo>
                  <a:cubicBezTo>
                    <a:pt x="1" y="2175"/>
                    <a:pt x="232" y="2840"/>
                    <a:pt x="599" y="3356"/>
                  </a:cubicBezTo>
                  <a:cubicBezTo>
                    <a:pt x="750" y="3564"/>
                    <a:pt x="951" y="3723"/>
                    <a:pt x="1172" y="3840"/>
                  </a:cubicBezTo>
                  <a:cubicBezTo>
                    <a:pt x="1394" y="3950"/>
                    <a:pt x="1643" y="4012"/>
                    <a:pt x="1900" y="4012"/>
                  </a:cubicBezTo>
                  <a:cubicBezTo>
                    <a:pt x="2415" y="4012"/>
                    <a:pt x="2899" y="3768"/>
                    <a:pt x="3200" y="3356"/>
                  </a:cubicBezTo>
                  <a:cubicBezTo>
                    <a:pt x="3569" y="2840"/>
                    <a:pt x="3800" y="2175"/>
                    <a:pt x="3800" y="1629"/>
                  </a:cubicBezTo>
                  <a:lnTo>
                    <a:pt x="3800" y="688"/>
                  </a:lnTo>
                  <a:cubicBezTo>
                    <a:pt x="3116" y="306"/>
                    <a:pt x="2836" y="1"/>
                    <a:pt x="2836" y="1"/>
                  </a:cubicBezTo>
                  <a:close/>
                </a:path>
              </a:pathLst>
            </a:custGeom>
            <a:solidFill>
              <a:srgbClr val="FDA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7378699" y="2824496"/>
              <a:ext cx="496509" cy="211126"/>
            </a:xfrm>
            <a:custGeom>
              <a:avLst/>
              <a:gdLst/>
              <a:ahLst/>
              <a:cxnLst/>
              <a:rect l="l" t="t" r="r" b="b"/>
              <a:pathLst>
                <a:path w="9365" h="3982" extrusionOk="0">
                  <a:moveTo>
                    <a:pt x="3790" y="0"/>
                  </a:moveTo>
                  <a:lnTo>
                    <a:pt x="3475" y="121"/>
                  </a:lnTo>
                  <a:lnTo>
                    <a:pt x="2707" y="418"/>
                  </a:lnTo>
                  <a:lnTo>
                    <a:pt x="1664" y="821"/>
                  </a:lnTo>
                  <a:lnTo>
                    <a:pt x="666" y="1212"/>
                  </a:lnTo>
                  <a:lnTo>
                    <a:pt x="666" y="1225"/>
                  </a:lnTo>
                  <a:lnTo>
                    <a:pt x="0" y="1660"/>
                  </a:lnTo>
                  <a:cubicBezTo>
                    <a:pt x="1070" y="3071"/>
                    <a:pt x="2764" y="3982"/>
                    <a:pt x="4669" y="3982"/>
                  </a:cubicBezTo>
                  <a:cubicBezTo>
                    <a:pt x="6591" y="3982"/>
                    <a:pt x="8295" y="3058"/>
                    <a:pt x="9364" y="1633"/>
                  </a:cubicBezTo>
                  <a:lnTo>
                    <a:pt x="8713" y="1207"/>
                  </a:lnTo>
                  <a:lnTo>
                    <a:pt x="8708" y="1239"/>
                  </a:lnTo>
                  <a:lnTo>
                    <a:pt x="8708" y="1212"/>
                  </a:lnTo>
                  <a:lnTo>
                    <a:pt x="7740" y="834"/>
                  </a:lnTo>
                  <a:lnTo>
                    <a:pt x="6755" y="453"/>
                  </a:lnTo>
                  <a:lnTo>
                    <a:pt x="5943" y="138"/>
                  </a:lnTo>
                  <a:lnTo>
                    <a:pt x="5583" y="0"/>
                  </a:lnTo>
                  <a:lnTo>
                    <a:pt x="4687" y="457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7838679" y="3521974"/>
              <a:ext cx="2345176" cy="742492"/>
            </a:xfrm>
            <a:custGeom>
              <a:avLst/>
              <a:gdLst/>
              <a:ahLst/>
              <a:cxnLst/>
              <a:rect l="l" t="t" r="r" b="b"/>
              <a:pathLst>
                <a:path w="44234" h="14004" extrusionOk="0">
                  <a:moveTo>
                    <a:pt x="746" y="0"/>
                  </a:moveTo>
                  <a:cubicBezTo>
                    <a:pt x="334" y="0"/>
                    <a:pt x="0" y="334"/>
                    <a:pt x="0" y="746"/>
                  </a:cubicBezTo>
                  <a:lnTo>
                    <a:pt x="0" y="13262"/>
                  </a:lnTo>
                  <a:cubicBezTo>
                    <a:pt x="0" y="13670"/>
                    <a:pt x="334" y="14004"/>
                    <a:pt x="746" y="14004"/>
                  </a:cubicBezTo>
                  <a:lnTo>
                    <a:pt x="43487" y="14004"/>
                  </a:lnTo>
                  <a:cubicBezTo>
                    <a:pt x="43901" y="14004"/>
                    <a:pt x="44233" y="13670"/>
                    <a:pt x="44233" y="13262"/>
                  </a:cubicBezTo>
                  <a:lnTo>
                    <a:pt x="44233" y="746"/>
                  </a:lnTo>
                  <a:cubicBezTo>
                    <a:pt x="44233" y="334"/>
                    <a:pt x="43901" y="0"/>
                    <a:pt x="43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8781595" y="3764488"/>
              <a:ext cx="171830" cy="158795"/>
            </a:xfrm>
            <a:custGeom>
              <a:avLst/>
              <a:gdLst/>
              <a:ahLst/>
              <a:cxnLst/>
              <a:rect l="l" t="t" r="r" b="b"/>
              <a:pathLst>
                <a:path w="3241" h="2995" extrusionOk="0">
                  <a:moveTo>
                    <a:pt x="1621" y="1"/>
                  </a:moveTo>
                  <a:cubicBezTo>
                    <a:pt x="1564" y="1"/>
                    <a:pt x="1507" y="34"/>
                    <a:pt x="1487" y="101"/>
                  </a:cubicBezTo>
                  <a:lnTo>
                    <a:pt x="1212" y="935"/>
                  </a:lnTo>
                  <a:cubicBezTo>
                    <a:pt x="1194" y="996"/>
                    <a:pt x="1141" y="1037"/>
                    <a:pt x="1079" y="1037"/>
                  </a:cubicBezTo>
                  <a:lnTo>
                    <a:pt x="196" y="1037"/>
                  </a:lnTo>
                  <a:cubicBezTo>
                    <a:pt x="58" y="1037"/>
                    <a:pt x="0" y="1209"/>
                    <a:pt x="116" y="1289"/>
                  </a:cubicBezTo>
                  <a:lnTo>
                    <a:pt x="826" y="1809"/>
                  </a:lnTo>
                  <a:cubicBezTo>
                    <a:pt x="875" y="1844"/>
                    <a:pt x="897" y="1911"/>
                    <a:pt x="879" y="1969"/>
                  </a:cubicBezTo>
                  <a:lnTo>
                    <a:pt x="604" y="2807"/>
                  </a:lnTo>
                  <a:cubicBezTo>
                    <a:pt x="573" y="2906"/>
                    <a:pt x="654" y="2994"/>
                    <a:pt x="744" y="2994"/>
                  </a:cubicBezTo>
                  <a:cubicBezTo>
                    <a:pt x="771" y="2994"/>
                    <a:pt x="800" y="2986"/>
                    <a:pt x="826" y="2967"/>
                  </a:cubicBezTo>
                  <a:lnTo>
                    <a:pt x="1536" y="2448"/>
                  </a:lnTo>
                  <a:cubicBezTo>
                    <a:pt x="1563" y="2430"/>
                    <a:pt x="1593" y="2421"/>
                    <a:pt x="1622" y="2421"/>
                  </a:cubicBezTo>
                  <a:cubicBezTo>
                    <a:pt x="1651" y="2421"/>
                    <a:pt x="1680" y="2430"/>
                    <a:pt x="1704" y="2448"/>
                  </a:cubicBezTo>
                  <a:lnTo>
                    <a:pt x="2419" y="2967"/>
                  </a:lnTo>
                  <a:cubicBezTo>
                    <a:pt x="2445" y="2986"/>
                    <a:pt x="2473" y="2994"/>
                    <a:pt x="2501" y="2994"/>
                  </a:cubicBezTo>
                  <a:cubicBezTo>
                    <a:pt x="2590" y="2994"/>
                    <a:pt x="2671" y="2906"/>
                    <a:pt x="2636" y="2807"/>
                  </a:cubicBezTo>
                  <a:lnTo>
                    <a:pt x="2366" y="1969"/>
                  </a:lnTo>
                  <a:cubicBezTo>
                    <a:pt x="2343" y="1911"/>
                    <a:pt x="2366" y="1844"/>
                    <a:pt x="2415" y="1809"/>
                  </a:cubicBezTo>
                  <a:lnTo>
                    <a:pt x="3130" y="1289"/>
                  </a:lnTo>
                  <a:cubicBezTo>
                    <a:pt x="3240" y="1209"/>
                    <a:pt x="3183" y="1037"/>
                    <a:pt x="3045" y="1037"/>
                  </a:cubicBezTo>
                  <a:lnTo>
                    <a:pt x="2161" y="1037"/>
                  </a:lnTo>
                  <a:cubicBezTo>
                    <a:pt x="2104" y="1037"/>
                    <a:pt x="2046" y="996"/>
                    <a:pt x="2028" y="935"/>
                  </a:cubicBezTo>
                  <a:lnTo>
                    <a:pt x="1758" y="101"/>
                  </a:lnTo>
                  <a:cubicBezTo>
                    <a:pt x="1736" y="34"/>
                    <a:pt x="1678" y="1"/>
                    <a:pt x="1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9041115" y="3764488"/>
              <a:ext cx="171618" cy="158795"/>
            </a:xfrm>
            <a:custGeom>
              <a:avLst/>
              <a:gdLst/>
              <a:ahLst/>
              <a:cxnLst/>
              <a:rect l="l" t="t" r="r" b="b"/>
              <a:pathLst>
                <a:path w="3237" h="2995" extrusionOk="0">
                  <a:moveTo>
                    <a:pt x="1617" y="1"/>
                  </a:moveTo>
                  <a:cubicBezTo>
                    <a:pt x="1560" y="1"/>
                    <a:pt x="1503" y="34"/>
                    <a:pt x="1484" y="101"/>
                  </a:cubicBezTo>
                  <a:lnTo>
                    <a:pt x="1213" y="935"/>
                  </a:lnTo>
                  <a:cubicBezTo>
                    <a:pt x="1191" y="996"/>
                    <a:pt x="1137" y="1037"/>
                    <a:pt x="1074" y="1037"/>
                  </a:cubicBezTo>
                  <a:lnTo>
                    <a:pt x="191" y="1037"/>
                  </a:lnTo>
                  <a:cubicBezTo>
                    <a:pt x="54" y="1037"/>
                    <a:pt x="1" y="1209"/>
                    <a:pt x="112" y="1289"/>
                  </a:cubicBezTo>
                  <a:lnTo>
                    <a:pt x="822" y="1809"/>
                  </a:lnTo>
                  <a:cubicBezTo>
                    <a:pt x="875" y="1844"/>
                    <a:pt x="893" y="1911"/>
                    <a:pt x="875" y="1969"/>
                  </a:cubicBezTo>
                  <a:lnTo>
                    <a:pt x="605" y="2807"/>
                  </a:lnTo>
                  <a:cubicBezTo>
                    <a:pt x="570" y="2906"/>
                    <a:pt x="651" y="2994"/>
                    <a:pt x="741" y="2994"/>
                  </a:cubicBezTo>
                  <a:cubicBezTo>
                    <a:pt x="768" y="2994"/>
                    <a:pt x="796" y="2986"/>
                    <a:pt x="822" y="2967"/>
                  </a:cubicBezTo>
                  <a:lnTo>
                    <a:pt x="1537" y="2448"/>
                  </a:lnTo>
                  <a:cubicBezTo>
                    <a:pt x="1561" y="2430"/>
                    <a:pt x="1590" y="2421"/>
                    <a:pt x="1619" y="2421"/>
                  </a:cubicBezTo>
                  <a:cubicBezTo>
                    <a:pt x="1648" y="2421"/>
                    <a:pt x="1676" y="2430"/>
                    <a:pt x="1701" y="2448"/>
                  </a:cubicBezTo>
                  <a:lnTo>
                    <a:pt x="2416" y="2967"/>
                  </a:lnTo>
                  <a:cubicBezTo>
                    <a:pt x="2442" y="2986"/>
                    <a:pt x="2470" y="2994"/>
                    <a:pt x="2497" y="2994"/>
                  </a:cubicBezTo>
                  <a:cubicBezTo>
                    <a:pt x="2586" y="2994"/>
                    <a:pt x="2667" y="2906"/>
                    <a:pt x="2633" y="2807"/>
                  </a:cubicBezTo>
                  <a:lnTo>
                    <a:pt x="2362" y="1969"/>
                  </a:lnTo>
                  <a:cubicBezTo>
                    <a:pt x="2340" y="1911"/>
                    <a:pt x="2362" y="1844"/>
                    <a:pt x="2411" y="1809"/>
                  </a:cubicBezTo>
                  <a:lnTo>
                    <a:pt x="3125" y="1289"/>
                  </a:lnTo>
                  <a:cubicBezTo>
                    <a:pt x="3237" y="1209"/>
                    <a:pt x="3178" y="1037"/>
                    <a:pt x="3041" y="1037"/>
                  </a:cubicBezTo>
                  <a:lnTo>
                    <a:pt x="2162" y="1037"/>
                  </a:lnTo>
                  <a:cubicBezTo>
                    <a:pt x="2100" y="1037"/>
                    <a:pt x="2043" y="996"/>
                    <a:pt x="2025" y="935"/>
                  </a:cubicBezTo>
                  <a:lnTo>
                    <a:pt x="1754" y="101"/>
                  </a:lnTo>
                  <a:cubicBezTo>
                    <a:pt x="1732" y="34"/>
                    <a:pt x="1674" y="1"/>
                    <a:pt x="1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9300477" y="3764488"/>
              <a:ext cx="171565" cy="158795"/>
            </a:xfrm>
            <a:custGeom>
              <a:avLst/>
              <a:gdLst/>
              <a:ahLst/>
              <a:cxnLst/>
              <a:rect l="l" t="t" r="r" b="b"/>
              <a:pathLst>
                <a:path w="3236" h="2995" extrusionOk="0">
                  <a:moveTo>
                    <a:pt x="1618" y="1"/>
                  </a:moveTo>
                  <a:cubicBezTo>
                    <a:pt x="1561" y="1"/>
                    <a:pt x="1504" y="34"/>
                    <a:pt x="1482" y="101"/>
                  </a:cubicBezTo>
                  <a:lnTo>
                    <a:pt x="1211" y="935"/>
                  </a:lnTo>
                  <a:cubicBezTo>
                    <a:pt x="1189" y="996"/>
                    <a:pt x="1136" y="1037"/>
                    <a:pt x="1074" y="1037"/>
                  </a:cubicBezTo>
                  <a:lnTo>
                    <a:pt x="195" y="1037"/>
                  </a:lnTo>
                  <a:cubicBezTo>
                    <a:pt x="58" y="1037"/>
                    <a:pt x="0" y="1209"/>
                    <a:pt x="111" y="1289"/>
                  </a:cubicBezTo>
                  <a:lnTo>
                    <a:pt x="821" y="1809"/>
                  </a:lnTo>
                  <a:cubicBezTo>
                    <a:pt x="875" y="1844"/>
                    <a:pt x="892" y="1911"/>
                    <a:pt x="875" y="1969"/>
                  </a:cubicBezTo>
                  <a:lnTo>
                    <a:pt x="603" y="2807"/>
                  </a:lnTo>
                  <a:cubicBezTo>
                    <a:pt x="570" y="2906"/>
                    <a:pt x="650" y="2994"/>
                    <a:pt x="739" y="2994"/>
                  </a:cubicBezTo>
                  <a:cubicBezTo>
                    <a:pt x="767" y="2994"/>
                    <a:pt x="795" y="2986"/>
                    <a:pt x="821" y="2967"/>
                  </a:cubicBezTo>
                  <a:lnTo>
                    <a:pt x="1535" y="2448"/>
                  </a:lnTo>
                  <a:cubicBezTo>
                    <a:pt x="1560" y="2430"/>
                    <a:pt x="1589" y="2421"/>
                    <a:pt x="1618" y="2421"/>
                  </a:cubicBezTo>
                  <a:cubicBezTo>
                    <a:pt x="1647" y="2421"/>
                    <a:pt x="1676" y="2430"/>
                    <a:pt x="1700" y="2448"/>
                  </a:cubicBezTo>
                  <a:lnTo>
                    <a:pt x="2414" y="2967"/>
                  </a:lnTo>
                  <a:cubicBezTo>
                    <a:pt x="2440" y="2986"/>
                    <a:pt x="2468" y="2994"/>
                    <a:pt x="2496" y="2994"/>
                  </a:cubicBezTo>
                  <a:cubicBezTo>
                    <a:pt x="2586" y="2994"/>
                    <a:pt x="2666" y="2906"/>
                    <a:pt x="2632" y="2807"/>
                  </a:cubicBezTo>
                  <a:lnTo>
                    <a:pt x="2361" y="1969"/>
                  </a:lnTo>
                  <a:cubicBezTo>
                    <a:pt x="2344" y="1911"/>
                    <a:pt x="2361" y="1844"/>
                    <a:pt x="2410" y="1809"/>
                  </a:cubicBezTo>
                  <a:lnTo>
                    <a:pt x="3124" y="1289"/>
                  </a:lnTo>
                  <a:cubicBezTo>
                    <a:pt x="3235" y="1209"/>
                    <a:pt x="3178" y="1037"/>
                    <a:pt x="3040" y="1037"/>
                  </a:cubicBezTo>
                  <a:lnTo>
                    <a:pt x="2161" y="1037"/>
                  </a:lnTo>
                  <a:cubicBezTo>
                    <a:pt x="2100" y="1037"/>
                    <a:pt x="2046" y="996"/>
                    <a:pt x="2024" y="935"/>
                  </a:cubicBezTo>
                  <a:lnTo>
                    <a:pt x="1754" y="101"/>
                  </a:lnTo>
                  <a:cubicBezTo>
                    <a:pt x="1731" y="34"/>
                    <a:pt x="1674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9300477" y="3764806"/>
              <a:ext cx="84510" cy="158477"/>
            </a:xfrm>
            <a:custGeom>
              <a:avLst/>
              <a:gdLst/>
              <a:ahLst/>
              <a:cxnLst/>
              <a:rect l="l" t="t" r="r" b="b"/>
              <a:pathLst>
                <a:path w="1594" h="2989" extrusionOk="0">
                  <a:moveTo>
                    <a:pt x="1594" y="1"/>
                  </a:moveTo>
                  <a:cubicBezTo>
                    <a:pt x="1545" y="9"/>
                    <a:pt x="1500" y="36"/>
                    <a:pt x="1482" y="95"/>
                  </a:cubicBezTo>
                  <a:lnTo>
                    <a:pt x="1211" y="929"/>
                  </a:lnTo>
                  <a:cubicBezTo>
                    <a:pt x="1189" y="990"/>
                    <a:pt x="1136" y="1031"/>
                    <a:pt x="1074" y="1031"/>
                  </a:cubicBezTo>
                  <a:lnTo>
                    <a:pt x="195" y="1031"/>
                  </a:lnTo>
                  <a:cubicBezTo>
                    <a:pt x="58" y="1031"/>
                    <a:pt x="0" y="1203"/>
                    <a:pt x="111" y="1283"/>
                  </a:cubicBezTo>
                  <a:lnTo>
                    <a:pt x="821" y="1803"/>
                  </a:lnTo>
                  <a:cubicBezTo>
                    <a:pt x="875" y="1838"/>
                    <a:pt x="892" y="1905"/>
                    <a:pt x="875" y="1963"/>
                  </a:cubicBezTo>
                  <a:lnTo>
                    <a:pt x="603" y="2801"/>
                  </a:lnTo>
                  <a:cubicBezTo>
                    <a:pt x="570" y="2900"/>
                    <a:pt x="650" y="2988"/>
                    <a:pt x="739" y="2988"/>
                  </a:cubicBezTo>
                  <a:cubicBezTo>
                    <a:pt x="767" y="2988"/>
                    <a:pt x="795" y="2980"/>
                    <a:pt x="821" y="2961"/>
                  </a:cubicBezTo>
                  <a:lnTo>
                    <a:pt x="1535" y="2442"/>
                  </a:lnTo>
                  <a:cubicBezTo>
                    <a:pt x="1553" y="2428"/>
                    <a:pt x="1576" y="2424"/>
                    <a:pt x="1594" y="2424"/>
                  </a:cubicBezTo>
                  <a:lnTo>
                    <a:pt x="1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9559733" y="3764488"/>
              <a:ext cx="171618" cy="158795"/>
            </a:xfrm>
            <a:custGeom>
              <a:avLst/>
              <a:gdLst/>
              <a:ahLst/>
              <a:cxnLst/>
              <a:rect l="l" t="t" r="r" b="b"/>
              <a:pathLst>
                <a:path w="3237" h="2995" extrusionOk="0">
                  <a:moveTo>
                    <a:pt x="1619" y="1"/>
                  </a:moveTo>
                  <a:cubicBezTo>
                    <a:pt x="1562" y="1"/>
                    <a:pt x="1506" y="34"/>
                    <a:pt x="1483" y="101"/>
                  </a:cubicBezTo>
                  <a:lnTo>
                    <a:pt x="1213" y="935"/>
                  </a:lnTo>
                  <a:cubicBezTo>
                    <a:pt x="1190" y="996"/>
                    <a:pt x="1137" y="1037"/>
                    <a:pt x="1075" y="1037"/>
                  </a:cubicBezTo>
                  <a:lnTo>
                    <a:pt x="197" y="1037"/>
                  </a:lnTo>
                  <a:cubicBezTo>
                    <a:pt x="59" y="1037"/>
                    <a:pt x="1" y="1209"/>
                    <a:pt x="112" y="1289"/>
                  </a:cubicBezTo>
                  <a:lnTo>
                    <a:pt x="826" y="1809"/>
                  </a:lnTo>
                  <a:cubicBezTo>
                    <a:pt x="875" y="1844"/>
                    <a:pt x="893" y="1911"/>
                    <a:pt x="875" y="1969"/>
                  </a:cubicBezTo>
                  <a:lnTo>
                    <a:pt x="605" y="2807"/>
                  </a:lnTo>
                  <a:cubicBezTo>
                    <a:pt x="570" y="2906"/>
                    <a:pt x="651" y="2994"/>
                    <a:pt x="740" y="2994"/>
                  </a:cubicBezTo>
                  <a:cubicBezTo>
                    <a:pt x="768" y="2994"/>
                    <a:pt x="796" y="2986"/>
                    <a:pt x="822" y="2967"/>
                  </a:cubicBezTo>
                  <a:lnTo>
                    <a:pt x="1537" y="2448"/>
                  </a:lnTo>
                  <a:cubicBezTo>
                    <a:pt x="1561" y="2430"/>
                    <a:pt x="1590" y="2421"/>
                    <a:pt x="1619" y="2421"/>
                  </a:cubicBezTo>
                  <a:cubicBezTo>
                    <a:pt x="1647" y="2421"/>
                    <a:pt x="1676" y="2430"/>
                    <a:pt x="1701" y="2448"/>
                  </a:cubicBezTo>
                  <a:lnTo>
                    <a:pt x="2415" y="2967"/>
                  </a:lnTo>
                  <a:cubicBezTo>
                    <a:pt x="2441" y="2986"/>
                    <a:pt x="2470" y="2994"/>
                    <a:pt x="2497" y="2994"/>
                  </a:cubicBezTo>
                  <a:cubicBezTo>
                    <a:pt x="2586" y="2994"/>
                    <a:pt x="2667" y="2906"/>
                    <a:pt x="2633" y="2807"/>
                  </a:cubicBezTo>
                  <a:lnTo>
                    <a:pt x="2362" y="1969"/>
                  </a:lnTo>
                  <a:cubicBezTo>
                    <a:pt x="2344" y="1911"/>
                    <a:pt x="2362" y="1844"/>
                    <a:pt x="2415" y="1809"/>
                  </a:cubicBezTo>
                  <a:lnTo>
                    <a:pt x="3126" y="1289"/>
                  </a:lnTo>
                  <a:cubicBezTo>
                    <a:pt x="3237" y="1209"/>
                    <a:pt x="3179" y="1037"/>
                    <a:pt x="3042" y="1037"/>
                  </a:cubicBezTo>
                  <a:lnTo>
                    <a:pt x="2163" y="1037"/>
                  </a:lnTo>
                  <a:cubicBezTo>
                    <a:pt x="2100" y="1037"/>
                    <a:pt x="2047" y="996"/>
                    <a:pt x="2024" y="935"/>
                  </a:cubicBezTo>
                  <a:lnTo>
                    <a:pt x="1754" y="101"/>
                  </a:lnTo>
                  <a:cubicBezTo>
                    <a:pt x="1732" y="34"/>
                    <a:pt x="1676" y="1"/>
                    <a:pt x="1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9819041" y="3764488"/>
              <a:ext cx="171671" cy="158795"/>
            </a:xfrm>
            <a:custGeom>
              <a:avLst/>
              <a:gdLst/>
              <a:ahLst/>
              <a:cxnLst/>
              <a:rect l="l" t="t" r="r" b="b"/>
              <a:pathLst>
                <a:path w="3238" h="2995" extrusionOk="0">
                  <a:moveTo>
                    <a:pt x="1620" y="1"/>
                  </a:moveTo>
                  <a:cubicBezTo>
                    <a:pt x="1563" y="1"/>
                    <a:pt x="1506" y="34"/>
                    <a:pt x="1484" y="101"/>
                  </a:cubicBezTo>
                  <a:lnTo>
                    <a:pt x="1213" y="935"/>
                  </a:lnTo>
                  <a:cubicBezTo>
                    <a:pt x="1195" y="996"/>
                    <a:pt x="1138" y="1037"/>
                    <a:pt x="1075" y="1037"/>
                  </a:cubicBezTo>
                  <a:lnTo>
                    <a:pt x="196" y="1037"/>
                  </a:lnTo>
                  <a:cubicBezTo>
                    <a:pt x="59" y="1037"/>
                    <a:pt x="1" y="1209"/>
                    <a:pt x="112" y="1289"/>
                  </a:cubicBezTo>
                  <a:lnTo>
                    <a:pt x="827" y="1809"/>
                  </a:lnTo>
                  <a:cubicBezTo>
                    <a:pt x="876" y="1844"/>
                    <a:pt x="898" y="1911"/>
                    <a:pt x="876" y="1969"/>
                  </a:cubicBezTo>
                  <a:lnTo>
                    <a:pt x="605" y="2807"/>
                  </a:lnTo>
                  <a:cubicBezTo>
                    <a:pt x="571" y="2906"/>
                    <a:pt x="651" y="2994"/>
                    <a:pt x="741" y="2994"/>
                  </a:cubicBezTo>
                  <a:cubicBezTo>
                    <a:pt x="768" y="2994"/>
                    <a:pt x="796" y="2986"/>
                    <a:pt x="822" y="2967"/>
                  </a:cubicBezTo>
                  <a:lnTo>
                    <a:pt x="1537" y="2448"/>
                  </a:lnTo>
                  <a:cubicBezTo>
                    <a:pt x="1562" y="2430"/>
                    <a:pt x="1590" y="2421"/>
                    <a:pt x="1619" y="2421"/>
                  </a:cubicBezTo>
                  <a:cubicBezTo>
                    <a:pt x="1648" y="2421"/>
                    <a:pt x="1677" y="2430"/>
                    <a:pt x="1701" y="2448"/>
                  </a:cubicBezTo>
                  <a:lnTo>
                    <a:pt x="2416" y="2967"/>
                  </a:lnTo>
                  <a:cubicBezTo>
                    <a:pt x="2442" y="2986"/>
                    <a:pt x="2470" y="2994"/>
                    <a:pt x="2497" y="2994"/>
                  </a:cubicBezTo>
                  <a:cubicBezTo>
                    <a:pt x="2587" y="2994"/>
                    <a:pt x="2667" y="2906"/>
                    <a:pt x="2633" y="2807"/>
                  </a:cubicBezTo>
                  <a:lnTo>
                    <a:pt x="2363" y="1969"/>
                  </a:lnTo>
                  <a:cubicBezTo>
                    <a:pt x="2344" y="1911"/>
                    <a:pt x="2363" y="1844"/>
                    <a:pt x="2416" y="1809"/>
                  </a:cubicBezTo>
                  <a:lnTo>
                    <a:pt x="3125" y="1289"/>
                  </a:lnTo>
                  <a:cubicBezTo>
                    <a:pt x="3237" y="1209"/>
                    <a:pt x="3184" y="1037"/>
                    <a:pt x="3045" y="1037"/>
                  </a:cubicBezTo>
                  <a:lnTo>
                    <a:pt x="2162" y="1037"/>
                  </a:lnTo>
                  <a:cubicBezTo>
                    <a:pt x="2101" y="1037"/>
                    <a:pt x="2047" y="996"/>
                    <a:pt x="2025" y="935"/>
                  </a:cubicBezTo>
                  <a:lnTo>
                    <a:pt x="1754" y="101"/>
                  </a:lnTo>
                  <a:cubicBezTo>
                    <a:pt x="1734" y="34"/>
                    <a:pt x="1677" y="1"/>
                    <a:pt x="1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8784405" y="3996132"/>
              <a:ext cx="754227" cy="21049"/>
            </a:xfrm>
            <a:custGeom>
              <a:avLst/>
              <a:gdLst/>
              <a:ahLst/>
              <a:cxnLst/>
              <a:rect l="l" t="t" r="r" b="b"/>
              <a:pathLst>
                <a:path w="14226" h="397" extrusionOk="0">
                  <a:moveTo>
                    <a:pt x="0" y="1"/>
                  </a:moveTo>
                  <a:lnTo>
                    <a:pt x="0" y="396"/>
                  </a:lnTo>
                  <a:lnTo>
                    <a:pt x="14225" y="396"/>
                  </a:lnTo>
                  <a:lnTo>
                    <a:pt x="14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8784405" y="3651396"/>
              <a:ext cx="754227" cy="39606"/>
            </a:xfrm>
            <a:custGeom>
              <a:avLst/>
              <a:gdLst/>
              <a:ahLst/>
              <a:cxnLst/>
              <a:rect l="l" t="t" r="r" b="b"/>
              <a:pathLst>
                <a:path w="14226" h="747" extrusionOk="0">
                  <a:moveTo>
                    <a:pt x="0" y="1"/>
                  </a:moveTo>
                  <a:lnTo>
                    <a:pt x="0" y="747"/>
                  </a:lnTo>
                  <a:lnTo>
                    <a:pt x="14225" y="747"/>
                  </a:lnTo>
                  <a:lnTo>
                    <a:pt x="14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8784405" y="4075927"/>
              <a:ext cx="754227" cy="20996"/>
            </a:xfrm>
            <a:custGeom>
              <a:avLst/>
              <a:gdLst/>
              <a:ahLst/>
              <a:cxnLst/>
              <a:rect l="l" t="t" r="r" b="b"/>
              <a:pathLst>
                <a:path w="14226" h="396" extrusionOk="0">
                  <a:moveTo>
                    <a:pt x="0" y="0"/>
                  </a:moveTo>
                  <a:lnTo>
                    <a:pt x="0" y="395"/>
                  </a:lnTo>
                  <a:lnTo>
                    <a:pt x="14225" y="395"/>
                  </a:lnTo>
                  <a:lnTo>
                    <a:pt x="142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8784405" y="4150049"/>
              <a:ext cx="344773" cy="20996"/>
            </a:xfrm>
            <a:custGeom>
              <a:avLst/>
              <a:gdLst/>
              <a:ahLst/>
              <a:cxnLst/>
              <a:rect l="l" t="t" r="r" b="b"/>
              <a:pathLst>
                <a:path w="6503" h="396" extrusionOk="0">
                  <a:moveTo>
                    <a:pt x="0" y="1"/>
                  </a:moveTo>
                  <a:lnTo>
                    <a:pt x="0" y="396"/>
                  </a:lnTo>
                  <a:lnTo>
                    <a:pt x="6502" y="396"/>
                  </a:lnTo>
                  <a:lnTo>
                    <a:pt x="65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8017295" y="3594930"/>
              <a:ext cx="602173" cy="602201"/>
            </a:xfrm>
            <a:custGeom>
              <a:avLst/>
              <a:gdLst/>
              <a:ahLst/>
              <a:cxnLst/>
              <a:rect l="l" t="t" r="r" b="b"/>
              <a:pathLst>
                <a:path w="11358" h="11358" extrusionOk="0">
                  <a:moveTo>
                    <a:pt x="5681" y="1"/>
                  </a:moveTo>
                  <a:cubicBezTo>
                    <a:pt x="2543" y="1"/>
                    <a:pt x="1" y="2543"/>
                    <a:pt x="1" y="5681"/>
                  </a:cubicBezTo>
                  <a:cubicBezTo>
                    <a:pt x="1" y="8820"/>
                    <a:pt x="2543" y="11358"/>
                    <a:pt x="5681" y="11358"/>
                  </a:cubicBezTo>
                  <a:cubicBezTo>
                    <a:pt x="8819" y="11358"/>
                    <a:pt x="11358" y="8820"/>
                    <a:pt x="11358" y="5681"/>
                  </a:cubicBezTo>
                  <a:cubicBezTo>
                    <a:pt x="11358" y="2543"/>
                    <a:pt x="8819" y="1"/>
                    <a:pt x="5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8184565" y="3677482"/>
              <a:ext cx="292073" cy="148562"/>
            </a:xfrm>
            <a:custGeom>
              <a:avLst/>
              <a:gdLst/>
              <a:ahLst/>
              <a:cxnLst/>
              <a:rect l="l" t="t" r="r" b="b"/>
              <a:pathLst>
                <a:path w="5509" h="2802" extrusionOk="0">
                  <a:moveTo>
                    <a:pt x="3434" y="0"/>
                  </a:moveTo>
                  <a:cubicBezTo>
                    <a:pt x="3044" y="0"/>
                    <a:pt x="2727" y="192"/>
                    <a:pt x="2727" y="192"/>
                  </a:cubicBezTo>
                  <a:cubicBezTo>
                    <a:pt x="2575" y="135"/>
                    <a:pt x="2416" y="109"/>
                    <a:pt x="2256" y="109"/>
                  </a:cubicBezTo>
                  <a:cubicBezTo>
                    <a:pt x="1559" y="109"/>
                    <a:pt x="826" y="591"/>
                    <a:pt x="418" y="1053"/>
                  </a:cubicBezTo>
                  <a:cubicBezTo>
                    <a:pt x="1" y="1519"/>
                    <a:pt x="152" y="2482"/>
                    <a:pt x="214" y="2801"/>
                  </a:cubicBezTo>
                  <a:cubicBezTo>
                    <a:pt x="308" y="2713"/>
                    <a:pt x="427" y="2664"/>
                    <a:pt x="560" y="2664"/>
                  </a:cubicBezTo>
                  <a:lnTo>
                    <a:pt x="596" y="2664"/>
                  </a:lnTo>
                  <a:lnTo>
                    <a:pt x="600" y="2375"/>
                  </a:lnTo>
                  <a:cubicBezTo>
                    <a:pt x="600" y="2375"/>
                    <a:pt x="2403" y="2145"/>
                    <a:pt x="2917" y="1697"/>
                  </a:cubicBezTo>
                  <a:cubicBezTo>
                    <a:pt x="2917" y="1697"/>
                    <a:pt x="3468" y="2354"/>
                    <a:pt x="4315" y="2375"/>
                  </a:cubicBezTo>
                  <a:lnTo>
                    <a:pt x="4315" y="2664"/>
                  </a:lnTo>
                  <a:lnTo>
                    <a:pt x="4324" y="2664"/>
                  </a:lnTo>
                  <a:cubicBezTo>
                    <a:pt x="4458" y="2664"/>
                    <a:pt x="4577" y="2713"/>
                    <a:pt x="4671" y="2797"/>
                  </a:cubicBezTo>
                  <a:lnTo>
                    <a:pt x="4847" y="2065"/>
                  </a:lnTo>
                  <a:cubicBezTo>
                    <a:pt x="5509" y="1830"/>
                    <a:pt x="5460" y="348"/>
                    <a:pt x="5460" y="347"/>
                  </a:cubicBezTo>
                  <a:lnTo>
                    <a:pt x="5460" y="347"/>
                  </a:lnTo>
                  <a:cubicBezTo>
                    <a:pt x="5429" y="482"/>
                    <a:pt x="5309" y="537"/>
                    <a:pt x="5141" y="537"/>
                  </a:cubicBezTo>
                  <a:cubicBezTo>
                    <a:pt x="4822" y="537"/>
                    <a:pt x="4331" y="342"/>
                    <a:pt x="3947" y="130"/>
                  </a:cubicBezTo>
                  <a:cubicBezTo>
                    <a:pt x="3775" y="34"/>
                    <a:pt x="3598" y="0"/>
                    <a:pt x="3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8082718" y="3997776"/>
              <a:ext cx="466448" cy="199355"/>
            </a:xfrm>
            <a:custGeom>
              <a:avLst/>
              <a:gdLst/>
              <a:ahLst/>
              <a:cxnLst/>
              <a:rect l="l" t="t" r="r" b="b"/>
              <a:pathLst>
                <a:path w="8798" h="3760" extrusionOk="0">
                  <a:moveTo>
                    <a:pt x="3458" y="1"/>
                  </a:moveTo>
                  <a:cubicBezTo>
                    <a:pt x="2992" y="116"/>
                    <a:pt x="866" y="675"/>
                    <a:pt x="0" y="1613"/>
                  </a:cubicBezTo>
                  <a:cubicBezTo>
                    <a:pt x="1039" y="2922"/>
                    <a:pt x="2646" y="3760"/>
                    <a:pt x="4447" y="3760"/>
                  </a:cubicBezTo>
                  <a:cubicBezTo>
                    <a:pt x="6196" y="3760"/>
                    <a:pt x="7759" y="2975"/>
                    <a:pt x="8798" y="1732"/>
                  </a:cubicBezTo>
                  <a:cubicBezTo>
                    <a:pt x="8034" y="751"/>
                    <a:pt x="5850" y="156"/>
                    <a:pt x="5282" y="15"/>
                  </a:cubicBezTo>
                  <a:cubicBezTo>
                    <a:pt x="5246" y="174"/>
                    <a:pt x="5043" y="902"/>
                    <a:pt x="4367" y="1035"/>
                  </a:cubicBezTo>
                  <a:cubicBezTo>
                    <a:pt x="3648" y="849"/>
                    <a:pt x="3480" y="134"/>
                    <a:pt x="3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8265788" y="3965752"/>
              <a:ext cx="97446" cy="86953"/>
            </a:xfrm>
            <a:custGeom>
              <a:avLst/>
              <a:gdLst/>
              <a:ahLst/>
              <a:cxnLst/>
              <a:rect l="l" t="t" r="r" b="b"/>
              <a:pathLst>
                <a:path w="1838" h="1640" extrusionOk="0">
                  <a:moveTo>
                    <a:pt x="0" y="1"/>
                  </a:moveTo>
                  <a:lnTo>
                    <a:pt x="0" y="582"/>
                  </a:lnTo>
                  <a:cubicBezTo>
                    <a:pt x="0" y="582"/>
                    <a:pt x="0" y="592"/>
                    <a:pt x="5" y="605"/>
                  </a:cubicBezTo>
                  <a:cubicBezTo>
                    <a:pt x="27" y="738"/>
                    <a:pt x="195" y="1453"/>
                    <a:pt x="914" y="1639"/>
                  </a:cubicBezTo>
                  <a:cubicBezTo>
                    <a:pt x="1590" y="1506"/>
                    <a:pt x="1793" y="778"/>
                    <a:pt x="1829" y="619"/>
                  </a:cubicBezTo>
                  <a:cubicBezTo>
                    <a:pt x="1834" y="596"/>
                    <a:pt x="1838" y="582"/>
                    <a:pt x="1838" y="582"/>
                  </a:cubicBezTo>
                  <a:lnTo>
                    <a:pt x="1838" y="1"/>
                  </a:lnTo>
                  <a:cubicBezTo>
                    <a:pt x="1558" y="152"/>
                    <a:pt x="1244" y="232"/>
                    <a:pt x="919" y="232"/>
                  </a:cubicBezTo>
                  <a:cubicBezTo>
                    <a:pt x="595" y="232"/>
                    <a:pt x="280" y="152"/>
                    <a:pt x="0" y="1"/>
                  </a:cubicBezTo>
                  <a:close/>
                </a:path>
              </a:pathLst>
            </a:custGeom>
            <a:solidFill>
              <a:srgbClr val="FDA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8265788" y="3949316"/>
              <a:ext cx="97446" cy="28790"/>
            </a:xfrm>
            <a:custGeom>
              <a:avLst/>
              <a:gdLst/>
              <a:ahLst/>
              <a:cxnLst/>
              <a:rect l="l" t="t" r="r" b="b"/>
              <a:pathLst>
                <a:path w="1838" h="543" extrusionOk="0">
                  <a:moveTo>
                    <a:pt x="0" y="1"/>
                  </a:moveTo>
                  <a:lnTo>
                    <a:pt x="0" y="311"/>
                  </a:lnTo>
                  <a:cubicBezTo>
                    <a:pt x="280" y="462"/>
                    <a:pt x="595" y="542"/>
                    <a:pt x="919" y="542"/>
                  </a:cubicBezTo>
                  <a:cubicBezTo>
                    <a:pt x="1244" y="542"/>
                    <a:pt x="1558" y="462"/>
                    <a:pt x="1838" y="311"/>
                  </a:cubicBezTo>
                  <a:lnTo>
                    <a:pt x="1838" y="1"/>
                  </a:lnTo>
                  <a:cubicBezTo>
                    <a:pt x="1572" y="192"/>
                    <a:pt x="1252" y="294"/>
                    <a:pt x="919" y="294"/>
                  </a:cubicBezTo>
                  <a:cubicBezTo>
                    <a:pt x="586" y="294"/>
                    <a:pt x="267" y="192"/>
                    <a:pt x="0" y="1"/>
                  </a:cubicBezTo>
                  <a:close/>
                </a:path>
              </a:pathLst>
            </a:custGeom>
            <a:solidFill>
              <a:srgbClr val="E37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8216163" y="3767404"/>
              <a:ext cx="197172" cy="197500"/>
            </a:xfrm>
            <a:custGeom>
              <a:avLst/>
              <a:gdLst/>
              <a:ahLst/>
              <a:cxnLst/>
              <a:rect l="l" t="t" r="r" b="b"/>
              <a:pathLst>
                <a:path w="3719" h="3725" extrusionOk="0">
                  <a:moveTo>
                    <a:pt x="2321" y="1"/>
                  </a:moveTo>
                  <a:cubicBezTo>
                    <a:pt x="1807" y="449"/>
                    <a:pt x="4" y="679"/>
                    <a:pt x="4" y="679"/>
                  </a:cubicBezTo>
                  <a:lnTo>
                    <a:pt x="0" y="968"/>
                  </a:lnTo>
                  <a:cubicBezTo>
                    <a:pt x="266" y="986"/>
                    <a:pt x="475" y="1208"/>
                    <a:pt x="475" y="1478"/>
                  </a:cubicBezTo>
                  <a:cubicBezTo>
                    <a:pt x="475" y="1723"/>
                    <a:pt x="302" y="1931"/>
                    <a:pt x="66" y="1976"/>
                  </a:cubicBezTo>
                  <a:cubicBezTo>
                    <a:pt x="164" y="2362"/>
                    <a:pt x="342" y="2752"/>
                    <a:pt x="582" y="3081"/>
                  </a:cubicBezTo>
                  <a:cubicBezTo>
                    <a:pt x="679" y="3219"/>
                    <a:pt x="799" y="3338"/>
                    <a:pt x="936" y="3432"/>
                  </a:cubicBezTo>
                  <a:cubicBezTo>
                    <a:pt x="1203" y="3623"/>
                    <a:pt x="1522" y="3725"/>
                    <a:pt x="1855" y="3725"/>
                  </a:cubicBezTo>
                  <a:cubicBezTo>
                    <a:pt x="2188" y="3725"/>
                    <a:pt x="2508" y="3623"/>
                    <a:pt x="2774" y="3432"/>
                  </a:cubicBezTo>
                  <a:cubicBezTo>
                    <a:pt x="2907" y="3338"/>
                    <a:pt x="3032" y="3219"/>
                    <a:pt x="3129" y="3081"/>
                  </a:cubicBezTo>
                  <a:cubicBezTo>
                    <a:pt x="3364" y="2752"/>
                    <a:pt x="3546" y="2362"/>
                    <a:pt x="3639" y="1980"/>
                  </a:cubicBezTo>
                  <a:cubicBezTo>
                    <a:pt x="3399" y="1941"/>
                    <a:pt x="3218" y="1732"/>
                    <a:pt x="3218" y="1478"/>
                  </a:cubicBezTo>
                  <a:cubicBezTo>
                    <a:pt x="3218" y="1199"/>
                    <a:pt x="3440" y="972"/>
                    <a:pt x="3719" y="968"/>
                  </a:cubicBezTo>
                  <a:lnTo>
                    <a:pt x="3719" y="679"/>
                  </a:lnTo>
                  <a:cubicBezTo>
                    <a:pt x="2872" y="658"/>
                    <a:pt x="2321" y="1"/>
                    <a:pt x="2321" y="1"/>
                  </a:cubicBezTo>
                  <a:close/>
                </a:path>
              </a:pathLst>
            </a:custGeom>
            <a:solidFill>
              <a:srgbClr val="FDA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8187375" y="3818727"/>
              <a:ext cx="54025" cy="54186"/>
            </a:xfrm>
            <a:custGeom>
              <a:avLst/>
              <a:gdLst/>
              <a:ahLst/>
              <a:cxnLst/>
              <a:rect l="l" t="t" r="r" b="b"/>
              <a:pathLst>
                <a:path w="1019" h="1022" extrusionOk="0">
                  <a:moveTo>
                    <a:pt x="507" y="0"/>
                  </a:moveTo>
                  <a:cubicBezTo>
                    <a:pt x="374" y="0"/>
                    <a:pt x="255" y="49"/>
                    <a:pt x="161" y="137"/>
                  </a:cubicBezTo>
                  <a:cubicBezTo>
                    <a:pt x="64" y="231"/>
                    <a:pt x="1" y="360"/>
                    <a:pt x="1" y="510"/>
                  </a:cubicBezTo>
                  <a:cubicBezTo>
                    <a:pt x="1" y="790"/>
                    <a:pt x="228" y="1022"/>
                    <a:pt x="507" y="1022"/>
                  </a:cubicBezTo>
                  <a:cubicBezTo>
                    <a:pt x="543" y="1022"/>
                    <a:pt x="578" y="1016"/>
                    <a:pt x="609" y="1008"/>
                  </a:cubicBezTo>
                  <a:cubicBezTo>
                    <a:pt x="845" y="963"/>
                    <a:pt x="1018" y="755"/>
                    <a:pt x="1018" y="510"/>
                  </a:cubicBezTo>
                  <a:cubicBezTo>
                    <a:pt x="1018" y="240"/>
                    <a:pt x="809" y="18"/>
                    <a:pt x="543" y="0"/>
                  </a:cubicBezTo>
                  <a:close/>
                </a:path>
              </a:pathLst>
            </a:custGeom>
            <a:solidFill>
              <a:srgbClr val="FDA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8386773" y="3818727"/>
              <a:ext cx="54131" cy="54186"/>
            </a:xfrm>
            <a:custGeom>
              <a:avLst/>
              <a:gdLst/>
              <a:ahLst/>
              <a:cxnLst/>
              <a:rect l="l" t="t" r="r" b="b"/>
              <a:pathLst>
                <a:path w="1021" h="1022" extrusionOk="0">
                  <a:moveTo>
                    <a:pt x="501" y="0"/>
                  </a:moveTo>
                  <a:cubicBezTo>
                    <a:pt x="222" y="4"/>
                    <a:pt x="0" y="231"/>
                    <a:pt x="0" y="510"/>
                  </a:cubicBezTo>
                  <a:cubicBezTo>
                    <a:pt x="0" y="764"/>
                    <a:pt x="181" y="973"/>
                    <a:pt x="421" y="1012"/>
                  </a:cubicBezTo>
                  <a:cubicBezTo>
                    <a:pt x="448" y="1016"/>
                    <a:pt x="480" y="1022"/>
                    <a:pt x="510" y="1022"/>
                  </a:cubicBezTo>
                  <a:cubicBezTo>
                    <a:pt x="789" y="1022"/>
                    <a:pt x="1021" y="790"/>
                    <a:pt x="1021" y="510"/>
                  </a:cubicBezTo>
                  <a:cubicBezTo>
                    <a:pt x="1021" y="360"/>
                    <a:pt x="954" y="227"/>
                    <a:pt x="857" y="133"/>
                  </a:cubicBezTo>
                  <a:cubicBezTo>
                    <a:pt x="763" y="49"/>
                    <a:pt x="644" y="0"/>
                    <a:pt x="510" y="0"/>
                  </a:cubicBezTo>
                  <a:close/>
                </a:path>
              </a:pathLst>
            </a:custGeom>
            <a:solidFill>
              <a:srgbClr val="FDA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dilemma and the answer</a:t>
            </a:r>
            <a:endParaRPr dirty="0"/>
          </a:p>
        </p:txBody>
      </p:sp>
      <p:sp>
        <p:nvSpPr>
          <p:cNvPr id="918" name="Google Shape;918;p36"/>
          <p:cNvSpPr txBox="1">
            <a:spLocks noGrp="1"/>
          </p:cNvSpPr>
          <p:nvPr>
            <p:ph type="body" idx="1"/>
          </p:nvPr>
        </p:nvSpPr>
        <p:spPr>
          <a:xfrm>
            <a:off x="720000" y="1344733"/>
            <a:ext cx="7704000" cy="3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using </a:t>
            </a:r>
            <a:r>
              <a:rPr lang="en-US" b="1" dirty="0">
                <a:solidFill>
                  <a:srgbClr val="F4C47C"/>
                </a:solidFill>
              </a:rPr>
              <a:t>WebSocket</a:t>
            </a:r>
            <a:r>
              <a:rPr lang="en-US" dirty="0">
                <a:solidFill>
                  <a:schemeClr val="lt2"/>
                </a:solidFill>
              </a:rPr>
              <a:t> the connection when moving pages </a:t>
            </a:r>
            <a:r>
              <a:rPr lang="en-US" b="1" dirty="0">
                <a:solidFill>
                  <a:srgbClr val="F4C47C"/>
                </a:solidFill>
              </a:rPr>
              <a:t>disconnects</a:t>
            </a:r>
            <a:r>
              <a:rPr lang="en-US" dirty="0">
                <a:solidFill>
                  <a:schemeClr val="lt2"/>
                </a:solidFill>
              </a:rPr>
              <a:t> (on page exit the client sends a close connection message to the server as part of the WebSocket protocol).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To solve this issue, on the </a:t>
            </a:r>
            <a:r>
              <a:rPr lang="en-US" b="1" dirty="0">
                <a:solidFill>
                  <a:srgbClr val="F4C47C"/>
                </a:solidFill>
              </a:rPr>
              <a:t>client side </a:t>
            </a:r>
            <a:r>
              <a:rPr lang="en-US" dirty="0">
                <a:solidFill>
                  <a:schemeClr val="lt2"/>
                </a:solidFill>
              </a:rPr>
              <a:t>for each </a:t>
            </a:r>
            <a:r>
              <a:rPr lang="en-US" b="1" dirty="0">
                <a:solidFill>
                  <a:srgbClr val="F4C47C"/>
                </a:solidFill>
              </a:rPr>
              <a:t>new page</a:t>
            </a:r>
            <a:r>
              <a:rPr lang="en-US" dirty="0">
                <a:solidFill>
                  <a:schemeClr val="lt2"/>
                </a:solidFill>
              </a:rPr>
              <a:t> we will need to </a:t>
            </a:r>
            <a:r>
              <a:rPr lang="en-US" b="1" dirty="0">
                <a:solidFill>
                  <a:srgbClr val="F4C47C"/>
                </a:solidFill>
              </a:rPr>
              <a:t>re-establish</a:t>
            </a:r>
            <a:r>
              <a:rPr lang="en-US" dirty="0">
                <a:solidFill>
                  <a:schemeClr val="lt2"/>
                </a:solidFill>
              </a:rPr>
              <a:t> the connection.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On the </a:t>
            </a:r>
            <a:r>
              <a:rPr lang="en-US" b="1" dirty="0">
                <a:solidFill>
                  <a:srgbClr val="F4C47C"/>
                </a:solidFill>
              </a:rPr>
              <a:t>server side </a:t>
            </a:r>
            <a:r>
              <a:rPr lang="en-US" dirty="0">
                <a:solidFill>
                  <a:schemeClr val="lt2"/>
                </a:solidFill>
              </a:rPr>
              <a:t>we will need before each action to a client to check if the </a:t>
            </a:r>
            <a:r>
              <a:rPr lang="en-US" b="1" dirty="0">
                <a:solidFill>
                  <a:srgbClr val="F4C47C"/>
                </a:solidFill>
              </a:rPr>
              <a:t>connection is still active</a:t>
            </a:r>
            <a:r>
              <a:rPr lang="en-US" dirty="0">
                <a:solidFill>
                  <a:schemeClr val="lt2"/>
                </a:solidFill>
              </a:rPr>
              <a:t>, if not then wait until the next time a connection is formed. By that we avoid getting an error for sending a message on a </a:t>
            </a:r>
            <a:r>
              <a:rPr lang="en-US" b="1" dirty="0">
                <a:solidFill>
                  <a:srgbClr val="F4C47C"/>
                </a:solidFill>
              </a:rPr>
              <a:t>closed socket</a:t>
            </a:r>
            <a:r>
              <a:rPr lang="en-US" dirty="0">
                <a:solidFill>
                  <a:schemeClr val="lt2"/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2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0"/>
          <p:cNvSpPr txBox="1">
            <a:spLocks noGrp="1"/>
          </p:cNvSpPr>
          <p:nvPr>
            <p:ph type="title"/>
          </p:nvPr>
        </p:nvSpPr>
        <p:spPr>
          <a:xfrm>
            <a:off x="3805311" y="2124475"/>
            <a:ext cx="3890989" cy="14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Two-way problem</a:t>
            </a:r>
          </a:p>
        </p:txBody>
      </p:sp>
      <p:sp>
        <p:nvSpPr>
          <p:cNvPr id="1121" name="Google Shape;1121;p40"/>
          <p:cNvSpPr txBox="1">
            <a:spLocks noGrp="1"/>
          </p:cNvSpPr>
          <p:nvPr>
            <p:ph type="title" idx="2"/>
          </p:nvPr>
        </p:nvSpPr>
        <p:spPr>
          <a:xfrm>
            <a:off x="4068700" y="1240443"/>
            <a:ext cx="1219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127" name="Google Shape;1127;p40"/>
          <p:cNvSpPr/>
          <p:nvPr/>
        </p:nvSpPr>
        <p:spPr>
          <a:xfrm>
            <a:off x="8168686" y="1101874"/>
            <a:ext cx="1240742" cy="507496"/>
          </a:xfrm>
          <a:custGeom>
            <a:avLst/>
            <a:gdLst/>
            <a:ahLst/>
            <a:cxnLst/>
            <a:rect l="l" t="t" r="r" b="b"/>
            <a:pathLst>
              <a:path w="19632" h="8030" extrusionOk="0">
                <a:moveTo>
                  <a:pt x="9139" y="1"/>
                </a:moveTo>
                <a:cubicBezTo>
                  <a:pt x="7084" y="1"/>
                  <a:pt x="5419" y="1670"/>
                  <a:pt x="5419" y="3720"/>
                </a:cubicBezTo>
                <a:cubicBezTo>
                  <a:pt x="5419" y="3831"/>
                  <a:pt x="5424" y="3942"/>
                  <a:pt x="5438" y="4048"/>
                </a:cubicBezTo>
                <a:cubicBezTo>
                  <a:pt x="5056" y="3938"/>
                  <a:pt x="4651" y="3880"/>
                  <a:pt x="4239" y="3880"/>
                </a:cubicBezTo>
                <a:cubicBezTo>
                  <a:pt x="2739" y="3880"/>
                  <a:pt x="1416" y="4639"/>
                  <a:pt x="640" y="5797"/>
                </a:cubicBezTo>
                <a:cubicBezTo>
                  <a:pt x="1" y="6747"/>
                  <a:pt x="706" y="8029"/>
                  <a:pt x="1851" y="8029"/>
                </a:cubicBezTo>
                <a:lnTo>
                  <a:pt x="17669" y="8029"/>
                </a:lnTo>
                <a:cubicBezTo>
                  <a:pt x="19529" y="8029"/>
                  <a:pt x="19631" y="5260"/>
                  <a:pt x="17772" y="5145"/>
                </a:cubicBezTo>
                <a:cubicBezTo>
                  <a:pt x="17759" y="5145"/>
                  <a:pt x="17741" y="5140"/>
                  <a:pt x="17723" y="5140"/>
                </a:cubicBezTo>
                <a:lnTo>
                  <a:pt x="17723" y="5105"/>
                </a:lnTo>
                <a:cubicBezTo>
                  <a:pt x="17723" y="3129"/>
                  <a:pt x="16116" y="1523"/>
                  <a:pt x="14141" y="1523"/>
                </a:cubicBezTo>
                <a:cubicBezTo>
                  <a:pt x="13515" y="1523"/>
                  <a:pt x="12929" y="1683"/>
                  <a:pt x="12419" y="1963"/>
                </a:cubicBezTo>
                <a:cubicBezTo>
                  <a:pt x="11794" y="795"/>
                  <a:pt x="10559" y="1"/>
                  <a:pt x="91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תמונה 48">
            <a:extLst>
              <a:ext uri="{FF2B5EF4-FFF2-40B4-BE49-F238E27FC236}">
                <a16:creationId xmlns:a16="http://schemas.microsoft.com/office/drawing/2014/main" id="{63239797-2DE4-497E-95A9-4B5CCAE68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25" y="1355622"/>
            <a:ext cx="2438400" cy="2438400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2A0D641A-BA70-4C1B-8EC2-AC83B1286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918" y="1355622"/>
            <a:ext cx="631959" cy="6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7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6"/>
          <p:cNvSpPr txBox="1">
            <a:spLocks noGrp="1"/>
          </p:cNvSpPr>
          <p:nvPr>
            <p:ph type="title"/>
          </p:nvPr>
        </p:nvSpPr>
        <p:spPr>
          <a:xfrm>
            <a:off x="720000" y="3395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problem</a:t>
            </a:r>
            <a:endParaRPr dirty="0"/>
          </a:p>
        </p:txBody>
      </p:sp>
      <p:sp>
        <p:nvSpPr>
          <p:cNvPr id="918" name="Google Shape;918;p36"/>
          <p:cNvSpPr txBox="1">
            <a:spLocks noGrp="1"/>
          </p:cNvSpPr>
          <p:nvPr>
            <p:ph type="body" idx="1"/>
          </p:nvPr>
        </p:nvSpPr>
        <p:spPr>
          <a:xfrm>
            <a:off x="720000" y="1000075"/>
            <a:ext cx="7704000" cy="3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As we know our system is implemented as a </a:t>
            </a:r>
            <a:r>
              <a:rPr lang="en-US" b="1" dirty="0">
                <a:solidFill>
                  <a:srgbClr val="F4C47C"/>
                </a:solidFill>
              </a:rPr>
              <a:t>one-direction program</a:t>
            </a:r>
            <a:r>
              <a:rPr lang="en-US" dirty="0">
                <a:solidFill>
                  <a:schemeClr val="lt2"/>
                </a:solidFill>
              </a:rPr>
              <a:t>. each level can only talk with the level below it.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that means that a request is sent from the </a:t>
            </a:r>
            <a:r>
              <a:rPr lang="en-US" b="1" dirty="0">
                <a:solidFill>
                  <a:srgbClr val="F4C47C"/>
                </a:solidFill>
              </a:rPr>
              <a:t>client to the server</a:t>
            </a:r>
            <a:r>
              <a:rPr lang="en-US" dirty="0">
                <a:solidFill>
                  <a:schemeClr val="lt2"/>
                </a:solidFill>
              </a:rPr>
              <a:t>, it reaches the </a:t>
            </a:r>
            <a:r>
              <a:rPr lang="en-US" b="1" dirty="0">
                <a:solidFill>
                  <a:srgbClr val="F4C47C"/>
                </a:solidFill>
              </a:rPr>
              <a:t>service</a:t>
            </a:r>
            <a:r>
              <a:rPr lang="en-US" dirty="0">
                <a:solidFill>
                  <a:schemeClr val="lt2"/>
                </a:solidFill>
              </a:rPr>
              <a:t>, the service passes to the </a:t>
            </a:r>
            <a:r>
              <a:rPr lang="en-US" b="1" dirty="0">
                <a:solidFill>
                  <a:srgbClr val="F4C47C"/>
                </a:solidFill>
              </a:rPr>
              <a:t>domain</a:t>
            </a:r>
            <a:r>
              <a:rPr lang="en-US" dirty="0">
                <a:solidFill>
                  <a:schemeClr val="lt2"/>
                </a:solidFill>
              </a:rPr>
              <a:t> and then the domain returns a result that eventually </a:t>
            </a:r>
            <a:r>
              <a:rPr lang="en-US" b="1" dirty="0">
                <a:solidFill>
                  <a:srgbClr val="F4C47C"/>
                </a:solidFill>
              </a:rPr>
              <a:t>returns to the client</a:t>
            </a:r>
            <a:r>
              <a:rPr lang="en-US" dirty="0">
                <a:solidFill>
                  <a:schemeClr val="lt2"/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So, we can see we are limited currently to only a </a:t>
            </a:r>
            <a:r>
              <a:rPr lang="en-US" b="1" dirty="0">
                <a:solidFill>
                  <a:srgbClr val="F4C47C"/>
                </a:solidFill>
              </a:rPr>
              <a:t>client to server communication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This imposes a problem because our system need to maintain also an </a:t>
            </a:r>
            <a:r>
              <a:rPr lang="en-US" b="1" dirty="0">
                <a:solidFill>
                  <a:srgbClr val="F4C47C"/>
                </a:solidFill>
              </a:rPr>
              <a:t>alert system</a:t>
            </a:r>
            <a:r>
              <a:rPr lang="en-US" dirty="0">
                <a:solidFill>
                  <a:schemeClr val="lt2"/>
                </a:solidFill>
              </a:rPr>
              <a:t>, that means we need to provide the system with a </a:t>
            </a:r>
            <a:r>
              <a:rPr lang="en-US" b="1" dirty="0">
                <a:solidFill>
                  <a:srgbClr val="F4C47C"/>
                </a:solidFill>
              </a:rPr>
              <a:t>server to client communication </a:t>
            </a:r>
            <a:r>
              <a:rPr lang="en-US" dirty="0">
                <a:solidFill>
                  <a:schemeClr val="lt2"/>
                </a:solidFill>
              </a:rPr>
              <a:t>as well for the server to work as it should</a:t>
            </a:r>
            <a:endParaRPr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1F01784A-9659-4439-AAC5-F8D82C492757}"/>
              </a:ext>
            </a:extLst>
          </p:cNvPr>
          <p:cNvSpPr/>
          <p:nvPr/>
        </p:nvSpPr>
        <p:spPr>
          <a:xfrm>
            <a:off x="3017520" y="1985459"/>
            <a:ext cx="2566226" cy="6631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service</a:t>
            </a:r>
            <a:endParaRPr lang="he-IL" dirty="0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F734414F-BD79-417A-9C20-FEAEA818C0AF}"/>
              </a:ext>
            </a:extLst>
          </p:cNvPr>
          <p:cNvSpPr/>
          <p:nvPr/>
        </p:nvSpPr>
        <p:spPr>
          <a:xfrm>
            <a:off x="3017520" y="3197088"/>
            <a:ext cx="2566226" cy="1311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domain</a:t>
            </a:r>
            <a:endParaRPr lang="he-IL" dirty="0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85C8F879-3BFD-47AE-80F0-BB9BA1DC7644}"/>
              </a:ext>
            </a:extLst>
          </p:cNvPr>
          <p:cNvSpPr/>
          <p:nvPr/>
        </p:nvSpPr>
        <p:spPr>
          <a:xfrm>
            <a:off x="3838135" y="717128"/>
            <a:ext cx="924996" cy="66311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Amit</a:t>
            </a:r>
            <a:endParaRPr lang="he-IL" dirty="0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F38B5473-C831-42AB-8C9A-209958FAA9D1}"/>
              </a:ext>
            </a:extLst>
          </p:cNvPr>
          <p:cNvCxnSpPr>
            <a:cxnSpLocks/>
          </p:cNvCxnSpPr>
          <p:nvPr/>
        </p:nvCxnSpPr>
        <p:spPr>
          <a:xfrm>
            <a:off x="4560885" y="1390423"/>
            <a:ext cx="0" cy="60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36004522-B7AA-49E7-BC6F-FDDDBE8E6A44}"/>
              </a:ext>
            </a:extLst>
          </p:cNvPr>
          <p:cNvCxnSpPr>
            <a:cxnSpLocks/>
          </p:cNvCxnSpPr>
          <p:nvPr/>
        </p:nvCxnSpPr>
        <p:spPr>
          <a:xfrm>
            <a:off x="4507318" y="2648573"/>
            <a:ext cx="1861" cy="54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440C508-C509-4268-99D8-20B8795CEC5C}"/>
              </a:ext>
            </a:extLst>
          </p:cNvPr>
          <p:cNvSpPr txBox="1"/>
          <p:nvPr/>
        </p:nvSpPr>
        <p:spPr>
          <a:xfrm>
            <a:off x="5772533" y="3588000"/>
            <a:ext cx="83702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dirty="0"/>
              <a:t>request</a:t>
            </a:r>
            <a:endParaRPr lang="he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414A071B-657E-4494-AF01-0FA6901481CC}"/>
              </a:ext>
            </a:extLst>
          </p:cNvPr>
          <p:cNvSpPr txBox="1"/>
          <p:nvPr/>
        </p:nvSpPr>
        <p:spPr>
          <a:xfrm>
            <a:off x="4546049" y="2689043"/>
            <a:ext cx="83702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dirty="0"/>
              <a:t>request</a:t>
            </a:r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8C0BEE3A-4C4E-47B5-8D49-D3F5B5940EEC}"/>
              </a:ext>
            </a:extLst>
          </p:cNvPr>
          <p:cNvSpPr txBox="1"/>
          <p:nvPr/>
        </p:nvSpPr>
        <p:spPr>
          <a:xfrm>
            <a:off x="4507318" y="2852657"/>
            <a:ext cx="83702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dirty="0"/>
              <a:t>response</a:t>
            </a:r>
            <a:endParaRPr lang="he-IL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C427AADD-9333-4028-A935-6A2CF6F363FB}"/>
              </a:ext>
            </a:extLst>
          </p:cNvPr>
          <p:cNvSpPr txBox="1"/>
          <p:nvPr/>
        </p:nvSpPr>
        <p:spPr>
          <a:xfrm>
            <a:off x="4572000" y="1635491"/>
            <a:ext cx="83702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dirty="0"/>
              <a:t>response</a:t>
            </a:r>
            <a:endParaRPr lang="he-IL" dirty="0"/>
          </a:p>
        </p:txBody>
      </p:sp>
      <p:sp>
        <p:nvSpPr>
          <p:cNvPr id="12" name="בועת דיבור: אליפסה 11">
            <a:extLst>
              <a:ext uri="{FF2B5EF4-FFF2-40B4-BE49-F238E27FC236}">
                <a16:creationId xmlns:a16="http://schemas.microsoft.com/office/drawing/2014/main" id="{901B65D2-E46D-4ABF-93F6-145EB8E66CA1}"/>
              </a:ext>
            </a:extLst>
          </p:cNvPr>
          <p:cNvSpPr/>
          <p:nvPr/>
        </p:nvSpPr>
        <p:spPr>
          <a:xfrm rot="1587010">
            <a:off x="4668994" y="108972"/>
            <a:ext cx="1145082" cy="75453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Bring me my cart!</a:t>
            </a:r>
            <a:endParaRPr lang="he-IL" sz="1200" dirty="0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5F979F47-D867-4FA3-830C-0F0DDE850BBF}"/>
              </a:ext>
            </a:extLst>
          </p:cNvPr>
          <p:cNvSpPr/>
          <p:nvPr/>
        </p:nvSpPr>
        <p:spPr>
          <a:xfrm>
            <a:off x="6733735" y="3521522"/>
            <a:ext cx="924996" cy="66311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David</a:t>
            </a:r>
            <a:endParaRPr lang="he-IL" dirty="0"/>
          </a:p>
        </p:txBody>
      </p:sp>
      <p:sp>
        <p:nvSpPr>
          <p:cNvPr id="24" name="בועת דיבור: אליפסה 23">
            <a:extLst>
              <a:ext uri="{FF2B5EF4-FFF2-40B4-BE49-F238E27FC236}">
                <a16:creationId xmlns:a16="http://schemas.microsoft.com/office/drawing/2014/main" id="{2969EA12-5758-4560-B470-488DE3D9CC4B}"/>
              </a:ext>
            </a:extLst>
          </p:cNvPr>
          <p:cNvSpPr/>
          <p:nvPr/>
        </p:nvSpPr>
        <p:spPr>
          <a:xfrm rot="1587010">
            <a:off x="7487223" y="2874891"/>
            <a:ext cx="1145082" cy="75453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Remove amit from manger</a:t>
            </a:r>
            <a:endParaRPr lang="he-IL" sz="1100" dirty="0"/>
          </a:p>
        </p:txBody>
      </p: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76A4A8B6-E992-4BF1-9572-0A4CC19E634F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flipH="1">
            <a:off x="5583746" y="3853079"/>
            <a:ext cx="1149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543CBE30-F163-4D97-82B6-610D85C25950}"/>
              </a:ext>
            </a:extLst>
          </p:cNvPr>
          <p:cNvSpPr txBox="1"/>
          <p:nvPr/>
        </p:nvSpPr>
        <p:spPr>
          <a:xfrm>
            <a:off x="5772533" y="3866804"/>
            <a:ext cx="83702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dirty="0"/>
              <a:t>response</a:t>
            </a:r>
            <a:endParaRPr lang="he-IL" dirty="0"/>
          </a:p>
        </p:txBody>
      </p: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20D6D41A-2585-4E4F-87D8-3A30BB311754}"/>
              </a:ext>
            </a:extLst>
          </p:cNvPr>
          <p:cNvCxnSpPr>
            <a:cxnSpLocks/>
          </p:cNvCxnSpPr>
          <p:nvPr/>
        </p:nvCxnSpPr>
        <p:spPr>
          <a:xfrm flipV="1">
            <a:off x="4178105" y="1390423"/>
            <a:ext cx="0" cy="58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2B0113E9-B819-48DC-B4A3-80631D24612C}"/>
              </a:ext>
            </a:extLst>
          </p:cNvPr>
          <p:cNvCxnSpPr>
            <a:cxnSpLocks/>
          </p:cNvCxnSpPr>
          <p:nvPr/>
        </p:nvCxnSpPr>
        <p:spPr>
          <a:xfrm flipV="1">
            <a:off x="4178105" y="2648573"/>
            <a:ext cx="0" cy="54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מלבן 30">
            <a:extLst>
              <a:ext uri="{FF2B5EF4-FFF2-40B4-BE49-F238E27FC236}">
                <a16:creationId xmlns:a16="http://schemas.microsoft.com/office/drawing/2014/main" id="{4E629166-A563-4B97-B6F8-7CC1684A2D30}"/>
              </a:ext>
            </a:extLst>
          </p:cNvPr>
          <p:cNvSpPr/>
          <p:nvPr/>
        </p:nvSpPr>
        <p:spPr>
          <a:xfrm>
            <a:off x="3238791" y="3357453"/>
            <a:ext cx="501102" cy="3282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alert</a:t>
            </a:r>
            <a:endParaRPr lang="he-IL" sz="700" dirty="0">
              <a:solidFill>
                <a:srgbClr val="FF0000"/>
              </a:solidFill>
            </a:endParaRPr>
          </a:p>
        </p:txBody>
      </p:sp>
      <p:sp>
        <p:nvSpPr>
          <p:cNvPr id="33" name="סימן ''אסור'' 32">
            <a:extLst>
              <a:ext uri="{FF2B5EF4-FFF2-40B4-BE49-F238E27FC236}">
                <a16:creationId xmlns:a16="http://schemas.microsoft.com/office/drawing/2014/main" id="{2E8A723C-D9F6-45F0-9164-C31E9BA49E16}"/>
              </a:ext>
            </a:extLst>
          </p:cNvPr>
          <p:cNvSpPr/>
          <p:nvPr/>
        </p:nvSpPr>
        <p:spPr>
          <a:xfrm>
            <a:off x="4021053" y="1512722"/>
            <a:ext cx="314104" cy="349007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6" name="סימן ''אסור'' 35">
            <a:extLst>
              <a:ext uri="{FF2B5EF4-FFF2-40B4-BE49-F238E27FC236}">
                <a16:creationId xmlns:a16="http://schemas.microsoft.com/office/drawing/2014/main" id="{72C1D582-F342-4783-8CB0-5C27F1C02A5C}"/>
              </a:ext>
            </a:extLst>
          </p:cNvPr>
          <p:cNvSpPr/>
          <p:nvPr/>
        </p:nvSpPr>
        <p:spPr>
          <a:xfrm>
            <a:off x="4005895" y="2762172"/>
            <a:ext cx="314104" cy="349007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3A747F14-FE5F-44A2-B867-75C2DA1DE7B6}"/>
              </a:ext>
            </a:extLst>
          </p:cNvPr>
          <p:cNvSpPr txBox="1"/>
          <p:nvPr/>
        </p:nvSpPr>
        <p:spPr>
          <a:xfrm>
            <a:off x="4560885" y="1450435"/>
            <a:ext cx="837028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dirty="0"/>
              <a:t>request</a:t>
            </a:r>
            <a:endParaRPr lang="he-IL" dirty="0"/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0833BA5C-232C-4800-B4D7-40F7CE015EA3}"/>
              </a:ext>
            </a:extLst>
          </p:cNvPr>
          <p:cNvSpPr/>
          <p:nvPr/>
        </p:nvSpPr>
        <p:spPr>
          <a:xfrm>
            <a:off x="57561" y="1923370"/>
            <a:ext cx="1524991" cy="7872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Contradicts our model!</a:t>
            </a:r>
            <a:endParaRPr lang="he-IL" dirty="0"/>
          </a:p>
        </p:txBody>
      </p: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86E9BFA9-A8E6-4E04-8B6C-190831D03103}"/>
              </a:ext>
            </a:extLst>
          </p:cNvPr>
          <p:cNvCxnSpPr>
            <a:cxnSpLocks/>
            <a:stCxn id="34" idx="3"/>
            <a:endCxn id="33" idx="2"/>
          </p:cNvCxnSpPr>
          <p:nvPr/>
        </p:nvCxnSpPr>
        <p:spPr>
          <a:xfrm flipV="1">
            <a:off x="1582552" y="1687226"/>
            <a:ext cx="2438501" cy="62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id="{8C594DA9-1E55-484E-9A07-F84E69921B98}"/>
              </a:ext>
            </a:extLst>
          </p:cNvPr>
          <p:cNvCxnSpPr>
            <a:cxnSpLocks/>
            <a:stCxn id="34" idx="3"/>
            <a:endCxn id="36" idx="2"/>
          </p:cNvCxnSpPr>
          <p:nvPr/>
        </p:nvCxnSpPr>
        <p:spPr>
          <a:xfrm>
            <a:off x="1582552" y="2317016"/>
            <a:ext cx="2423343" cy="61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37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0155 L 0.07916 -0.00155 L 0.07743 -0.23117 L 2.77778E-6 -0.2284 L 0.08003 -0.22994 L 0.07656 -0.48148 L 0.0783 -0.48148 L 0.0783 -0.48148 " pathEditMode="relative" ptsTypes="AAAAAAAA">
                                      <p:cBhvr>
                                        <p:cTn id="15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8" grpId="1" animBg="1"/>
      <p:bldP spid="8" grpId="2" animBg="1"/>
      <p:bldP spid="10" grpId="0"/>
      <p:bldP spid="10" grpId="1"/>
      <p:bldP spid="14" grpId="0"/>
      <p:bldP spid="14" grpId="1"/>
      <p:bldP spid="15" grpId="0"/>
      <p:bldP spid="15" grpId="1"/>
      <p:bldP spid="16" grpId="0"/>
      <p:bldP spid="16" grpId="1"/>
      <p:bldP spid="12" grpId="0" animBg="1"/>
      <p:bldP spid="12" grpId="1" animBg="1"/>
      <p:bldP spid="23" grpId="0" animBg="1"/>
      <p:bldP spid="23" grpId="1" animBg="1"/>
      <p:bldP spid="24" grpId="0" animBg="1"/>
      <p:bldP spid="24" grpId="1" animBg="1"/>
      <p:bldP spid="28" grpId="0"/>
      <p:bldP spid="28" grpId="1"/>
      <p:bldP spid="31" grpId="0" animBg="1"/>
      <p:bldP spid="31" grpId="1" animBg="1"/>
      <p:bldP spid="33" grpId="0" animBg="1"/>
      <p:bldP spid="36" grpId="0" animBg="1"/>
      <p:bldP spid="37" grpId="0"/>
      <p:bldP spid="37" grpId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0"/>
          <p:cNvSpPr txBox="1">
            <a:spLocks noGrp="1"/>
          </p:cNvSpPr>
          <p:nvPr>
            <p:ph type="title"/>
          </p:nvPr>
        </p:nvSpPr>
        <p:spPr>
          <a:xfrm>
            <a:off x="3819378" y="2124475"/>
            <a:ext cx="3876922" cy="14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Two-way solution</a:t>
            </a:r>
          </a:p>
        </p:txBody>
      </p:sp>
      <p:sp>
        <p:nvSpPr>
          <p:cNvPr id="1121" name="Google Shape;1121;p40"/>
          <p:cNvSpPr txBox="1">
            <a:spLocks noGrp="1"/>
          </p:cNvSpPr>
          <p:nvPr>
            <p:ph type="title" idx="2"/>
          </p:nvPr>
        </p:nvSpPr>
        <p:spPr>
          <a:xfrm>
            <a:off x="4068700" y="1240443"/>
            <a:ext cx="1219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127" name="Google Shape;1127;p40"/>
          <p:cNvSpPr/>
          <p:nvPr/>
        </p:nvSpPr>
        <p:spPr>
          <a:xfrm>
            <a:off x="8168686" y="1101874"/>
            <a:ext cx="1240742" cy="507496"/>
          </a:xfrm>
          <a:custGeom>
            <a:avLst/>
            <a:gdLst/>
            <a:ahLst/>
            <a:cxnLst/>
            <a:rect l="l" t="t" r="r" b="b"/>
            <a:pathLst>
              <a:path w="19632" h="8030" extrusionOk="0">
                <a:moveTo>
                  <a:pt x="9139" y="1"/>
                </a:moveTo>
                <a:cubicBezTo>
                  <a:pt x="7084" y="1"/>
                  <a:pt x="5419" y="1670"/>
                  <a:pt x="5419" y="3720"/>
                </a:cubicBezTo>
                <a:cubicBezTo>
                  <a:pt x="5419" y="3831"/>
                  <a:pt x="5424" y="3942"/>
                  <a:pt x="5438" y="4048"/>
                </a:cubicBezTo>
                <a:cubicBezTo>
                  <a:pt x="5056" y="3938"/>
                  <a:pt x="4651" y="3880"/>
                  <a:pt x="4239" y="3880"/>
                </a:cubicBezTo>
                <a:cubicBezTo>
                  <a:pt x="2739" y="3880"/>
                  <a:pt x="1416" y="4639"/>
                  <a:pt x="640" y="5797"/>
                </a:cubicBezTo>
                <a:cubicBezTo>
                  <a:pt x="1" y="6747"/>
                  <a:pt x="706" y="8029"/>
                  <a:pt x="1851" y="8029"/>
                </a:cubicBezTo>
                <a:lnTo>
                  <a:pt x="17669" y="8029"/>
                </a:lnTo>
                <a:cubicBezTo>
                  <a:pt x="19529" y="8029"/>
                  <a:pt x="19631" y="5260"/>
                  <a:pt x="17772" y="5145"/>
                </a:cubicBezTo>
                <a:cubicBezTo>
                  <a:pt x="17759" y="5145"/>
                  <a:pt x="17741" y="5140"/>
                  <a:pt x="17723" y="5140"/>
                </a:cubicBezTo>
                <a:lnTo>
                  <a:pt x="17723" y="5105"/>
                </a:lnTo>
                <a:cubicBezTo>
                  <a:pt x="17723" y="3129"/>
                  <a:pt x="16116" y="1523"/>
                  <a:pt x="14141" y="1523"/>
                </a:cubicBezTo>
                <a:cubicBezTo>
                  <a:pt x="13515" y="1523"/>
                  <a:pt x="12929" y="1683"/>
                  <a:pt x="12419" y="1963"/>
                </a:cubicBezTo>
                <a:cubicBezTo>
                  <a:pt x="11794" y="795"/>
                  <a:pt x="10559" y="1"/>
                  <a:pt x="91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FBC8C95-2839-44F6-BCAB-00168461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00" y="1307164"/>
            <a:ext cx="2083291" cy="208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94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6;p35">
            <a:extLst>
              <a:ext uri="{FF2B5EF4-FFF2-40B4-BE49-F238E27FC236}">
                <a16:creationId xmlns:a16="http://schemas.microsoft.com/office/drawing/2014/main" id="{15B18548-12EE-47CD-A554-5F362A075691}"/>
              </a:ext>
            </a:extLst>
          </p:cNvPr>
          <p:cNvSpPr/>
          <p:nvPr/>
        </p:nvSpPr>
        <p:spPr>
          <a:xfrm>
            <a:off x="1891405" y="3654395"/>
            <a:ext cx="3869313" cy="1489105"/>
          </a:xfrm>
          <a:custGeom>
            <a:avLst/>
            <a:gdLst/>
            <a:ahLst/>
            <a:cxnLst/>
            <a:rect l="l" t="t" r="r" b="b"/>
            <a:pathLst>
              <a:path w="19632" h="8030" extrusionOk="0">
                <a:moveTo>
                  <a:pt x="9139" y="1"/>
                </a:moveTo>
                <a:cubicBezTo>
                  <a:pt x="7084" y="1"/>
                  <a:pt x="5419" y="1670"/>
                  <a:pt x="5419" y="3720"/>
                </a:cubicBezTo>
                <a:cubicBezTo>
                  <a:pt x="5419" y="3831"/>
                  <a:pt x="5424" y="3942"/>
                  <a:pt x="5438" y="4048"/>
                </a:cubicBezTo>
                <a:cubicBezTo>
                  <a:pt x="5056" y="3938"/>
                  <a:pt x="4651" y="3880"/>
                  <a:pt x="4239" y="3880"/>
                </a:cubicBezTo>
                <a:cubicBezTo>
                  <a:pt x="2739" y="3880"/>
                  <a:pt x="1416" y="4639"/>
                  <a:pt x="640" y="5797"/>
                </a:cubicBezTo>
                <a:cubicBezTo>
                  <a:pt x="1" y="6747"/>
                  <a:pt x="706" y="8029"/>
                  <a:pt x="1851" y="8029"/>
                </a:cubicBezTo>
                <a:lnTo>
                  <a:pt x="17669" y="8029"/>
                </a:lnTo>
                <a:cubicBezTo>
                  <a:pt x="19529" y="8029"/>
                  <a:pt x="19631" y="5260"/>
                  <a:pt x="17772" y="5145"/>
                </a:cubicBezTo>
                <a:cubicBezTo>
                  <a:pt x="17759" y="5145"/>
                  <a:pt x="17741" y="5140"/>
                  <a:pt x="17723" y="5140"/>
                </a:cubicBezTo>
                <a:lnTo>
                  <a:pt x="17723" y="5105"/>
                </a:lnTo>
                <a:cubicBezTo>
                  <a:pt x="17723" y="3129"/>
                  <a:pt x="16116" y="1523"/>
                  <a:pt x="14141" y="1523"/>
                </a:cubicBezTo>
                <a:cubicBezTo>
                  <a:pt x="13515" y="1523"/>
                  <a:pt x="12929" y="1683"/>
                  <a:pt x="12419" y="1963"/>
                </a:cubicBezTo>
                <a:cubicBezTo>
                  <a:pt x="11794" y="795"/>
                  <a:pt x="10559" y="1"/>
                  <a:pt x="9139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 txBox="1">
            <a:spLocks noGrp="1"/>
          </p:cNvSpPr>
          <p:nvPr>
            <p:ph type="title"/>
          </p:nvPr>
        </p:nvSpPr>
        <p:spPr>
          <a:xfrm>
            <a:off x="389409" y="1918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observer</a:t>
            </a:r>
            <a:endParaRPr dirty="0"/>
          </a:p>
        </p:txBody>
      </p:sp>
      <p:sp>
        <p:nvSpPr>
          <p:cNvPr id="918" name="Google Shape;918;p36"/>
          <p:cNvSpPr txBox="1">
            <a:spLocks noGrp="1"/>
          </p:cNvSpPr>
          <p:nvPr>
            <p:ph type="body" idx="1"/>
          </p:nvPr>
        </p:nvSpPr>
        <p:spPr>
          <a:xfrm>
            <a:off x="530087" y="870014"/>
            <a:ext cx="7704000" cy="3997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CD1"/>
                </a:solidFill>
              </a:rPr>
              <a:t>The solution to our problem comes in a form of a design pattern. </a:t>
            </a:r>
            <a:r>
              <a:rPr lang="en-US" b="1" dirty="0">
                <a:solidFill>
                  <a:srgbClr val="F4C47C"/>
                </a:solidFill>
              </a:rPr>
              <a:t>The observer</a:t>
            </a:r>
            <a:r>
              <a:rPr lang="en-US" dirty="0">
                <a:solidFill>
                  <a:srgbClr val="FFECD1"/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ECD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CD1"/>
                </a:solidFill>
              </a:rPr>
              <a:t>The design pattern will allow the </a:t>
            </a:r>
            <a:r>
              <a:rPr lang="en-US" b="1" dirty="0">
                <a:solidFill>
                  <a:srgbClr val="F4C47C"/>
                </a:solidFill>
              </a:rPr>
              <a:t>domain layer </a:t>
            </a:r>
            <a:r>
              <a:rPr lang="en-US" dirty="0">
                <a:solidFill>
                  <a:srgbClr val="FFECD1"/>
                </a:solidFill>
              </a:rPr>
              <a:t>to communicate with the </a:t>
            </a:r>
            <a:r>
              <a:rPr lang="en-US" b="1" dirty="0">
                <a:solidFill>
                  <a:srgbClr val="F4C47C"/>
                </a:solidFill>
              </a:rPr>
              <a:t>service layer </a:t>
            </a:r>
            <a:r>
              <a:rPr lang="en-US" dirty="0">
                <a:solidFill>
                  <a:srgbClr val="FFECD1"/>
                </a:solidFill>
              </a:rPr>
              <a:t>without knowing it is communicating with it.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ECD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CD1"/>
                </a:solidFill>
              </a:rPr>
              <a:t>The design pattern works as follows: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ECD1"/>
              </a:solidFill>
            </a:endParaRPr>
          </a:p>
          <a:p>
            <a:pPr marL="800100" lvl="1" indent="-342900"/>
            <a:r>
              <a:rPr lang="en-US" sz="1100" dirty="0">
                <a:solidFill>
                  <a:srgbClr val="FFECD1"/>
                </a:solidFill>
              </a:rPr>
              <a:t>We will add to the system two interfaces </a:t>
            </a:r>
            <a:r>
              <a:rPr lang="en-US" sz="1100" b="1" dirty="0">
                <a:solidFill>
                  <a:srgbClr val="F4C47C"/>
                </a:solidFill>
              </a:rPr>
              <a:t>observer and subject</a:t>
            </a:r>
            <a:r>
              <a:rPr lang="en-US" sz="1100" dirty="0">
                <a:solidFill>
                  <a:srgbClr val="FFECD1"/>
                </a:solidFill>
              </a:rPr>
              <a:t>. The observer interface will have one method called </a:t>
            </a:r>
            <a:r>
              <a:rPr lang="en-US" sz="1100" b="1" dirty="0">
                <a:solidFill>
                  <a:srgbClr val="F4C47C"/>
                </a:solidFill>
              </a:rPr>
              <a:t>update </a:t>
            </a:r>
            <a:r>
              <a:rPr lang="en-US" sz="1100" dirty="0">
                <a:solidFill>
                  <a:srgbClr val="FFECD1"/>
                </a:solidFill>
              </a:rPr>
              <a:t>and the subject interface will have three methods called: </a:t>
            </a:r>
            <a:r>
              <a:rPr lang="en-US" sz="1100" b="1" dirty="0">
                <a:solidFill>
                  <a:srgbClr val="F4C47C"/>
                </a:solidFill>
              </a:rPr>
              <a:t>registerObserver, unregisterObserver and notifyObserevrs.</a:t>
            </a:r>
          </a:p>
          <a:p>
            <a:pPr marL="800100" lvl="1" indent="-342900"/>
            <a:r>
              <a:rPr lang="en-US" sz="1100" dirty="0">
                <a:solidFill>
                  <a:srgbClr val="FFECD1"/>
                </a:solidFill>
              </a:rPr>
              <a:t>The </a:t>
            </a:r>
            <a:r>
              <a:rPr lang="en-US" sz="1100" b="1" dirty="0">
                <a:solidFill>
                  <a:srgbClr val="F4C47C"/>
                </a:solidFill>
              </a:rPr>
              <a:t>service layer</a:t>
            </a:r>
            <a:r>
              <a:rPr lang="en-US" sz="1100" dirty="0">
                <a:solidFill>
                  <a:srgbClr val="FFECD1"/>
                </a:solidFill>
              </a:rPr>
              <a:t> will have a class which implements </a:t>
            </a:r>
            <a:r>
              <a:rPr lang="en-US" sz="1100" b="1" dirty="0">
                <a:solidFill>
                  <a:srgbClr val="F4C47C"/>
                </a:solidFill>
              </a:rPr>
              <a:t>the observer interface </a:t>
            </a:r>
            <a:r>
              <a:rPr lang="en-US" sz="1100" dirty="0">
                <a:solidFill>
                  <a:srgbClr val="FFECD1"/>
                </a:solidFill>
              </a:rPr>
              <a:t>and when the update method called it will contact the appropriate domain object (according to the context) and send the wanted info to the client.</a:t>
            </a:r>
          </a:p>
          <a:p>
            <a:pPr marL="800100" lvl="1" indent="-342900"/>
            <a:r>
              <a:rPr lang="en-US" sz="1100" dirty="0">
                <a:solidFill>
                  <a:srgbClr val="FFECD1"/>
                </a:solidFill>
              </a:rPr>
              <a:t>The </a:t>
            </a:r>
            <a:r>
              <a:rPr lang="en-US" sz="1100" b="1" dirty="0">
                <a:solidFill>
                  <a:srgbClr val="F4C47C"/>
                </a:solidFill>
              </a:rPr>
              <a:t>domain layer </a:t>
            </a:r>
            <a:r>
              <a:rPr lang="en-US" sz="1100" dirty="0">
                <a:solidFill>
                  <a:srgbClr val="FFECD1"/>
                </a:solidFill>
              </a:rPr>
              <a:t>will have several classes that implement </a:t>
            </a:r>
            <a:r>
              <a:rPr lang="en-US" sz="1100" b="1" dirty="0">
                <a:solidFill>
                  <a:srgbClr val="F4C47C"/>
                </a:solidFill>
              </a:rPr>
              <a:t>the subject interface </a:t>
            </a:r>
            <a:r>
              <a:rPr lang="en-US" sz="1100" dirty="0">
                <a:solidFill>
                  <a:srgbClr val="FFECD1"/>
                </a:solidFill>
              </a:rPr>
              <a:t>and will maintain a list of observers. when a change is done in certain contexts it will go over all the observers it holds and call the update function for all of them (done in the </a:t>
            </a:r>
            <a:r>
              <a:rPr lang="en-US" sz="1100" b="1" dirty="0">
                <a:solidFill>
                  <a:srgbClr val="F4C47C"/>
                </a:solidFill>
              </a:rPr>
              <a:t>notifyObservers</a:t>
            </a:r>
            <a:r>
              <a:rPr lang="en-US" sz="1100" dirty="0">
                <a:solidFill>
                  <a:srgbClr val="FFECD1"/>
                </a:solidFill>
              </a:rPr>
              <a:t> method)</a:t>
            </a:r>
          </a:p>
          <a:p>
            <a:pPr marL="800100" lvl="1" indent="-342900"/>
            <a:endParaRPr lang="en-US" sz="1100" dirty="0">
              <a:solidFill>
                <a:srgbClr val="FFECD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CD1"/>
                </a:solidFill>
              </a:rPr>
              <a:t>As we can see the design pattern solves the problem by allowing the </a:t>
            </a:r>
            <a:r>
              <a:rPr lang="en-US" b="1" dirty="0">
                <a:solidFill>
                  <a:srgbClr val="F4C47C"/>
                </a:solidFill>
              </a:rPr>
              <a:t>domain</a:t>
            </a:r>
            <a:r>
              <a:rPr lang="en-US" dirty="0">
                <a:solidFill>
                  <a:srgbClr val="FFECD1"/>
                </a:solidFill>
              </a:rPr>
              <a:t> to send information to the </a:t>
            </a:r>
            <a:r>
              <a:rPr lang="en-US" b="1" dirty="0">
                <a:solidFill>
                  <a:srgbClr val="F4C47C"/>
                </a:solidFill>
              </a:rPr>
              <a:t>service</a:t>
            </a:r>
            <a:r>
              <a:rPr lang="en-US" dirty="0">
                <a:solidFill>
                  <a:srgbClr val="FFECD1"/>
                </a:solidFill>
              </a:rPr>
              <a:t> without knowing the service.</a:t>
            </a:r>
          </a:p>
        </p:txBody>
      </p:sp>
    </p:spTree>
    <p:extLst>
      <p:ext uri="{BB962C8B-B14F-4D97-AF65-F5344CB8AC3E}">
        <p14:creationId xmlns:p14="http://schemas.microsoft.com/office/powerpoint/2010/main" val="21455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0"/>
          <p:cNvSpPr txBox="1">
            <a:spLocks noGrp="1"/>
          </p:cNvSpPr>
          <p:nvPr>
            <p:ph type="title"/>
          </p:nvPr>
        </p:nvSpPr>
        <p:spPr>
          <a:xfrm>
            <a:off x="4068700" y="2124475"/>
            <a:ext cx="3627600" cy="14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/>
              <a:t>Acceptance tests</a:t>
            </a:r>
          </a:p>
        </p:txBody>
      </p:sp>
      <p:sp>
        <p:nvSpPr>
          <p:cNvPr id="1121" name="Google Shape;1121;p40"/>
          <p:cNvSpPr txBox="1">
            <a:spLocks noGrp="1"/>
          </p:cNvSpPr>
          <p:nvPr>
            <p:ph type="title" idx="2"/>
          </p:nvPr>
        </p:nvSpPr>
        <p:spPr>
          <a:xfrm>
            <a:off x="4068700" y="1240443"/>
            <a:ext cx="1219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127" name="Google Shape;1127;p40"/>
          <p:cNvSpPr/>
          <p:nvPr/>
        </p:nvSpPr>
        <p:spPr>
          <a:xfrm>
            <a:off x="8168686" y="1101874"/>
            <a:ext cx="1240742" cy="507496"/>
          </a:xfrm>
          <a:custGeom>
            <a:avLst/>
            <a:gdLst/>
            <a:ahLst/>
            <a:cxnLst/>
            <a:rect l="l" t="t" r="r" b="b"/>
            <a:pathLst>
              <a:path w="19632" h="8030" extrusionOk="0">
                <a:moveTo>
                  <a:pt x="9139" y="1"/>
                </a:moveTo>
                <a:cubicBezTo>
                  <a:pt x="7084" y="1"/>
                  <a:pt x="5419" y="1670"/>
                  <a:pt x="5419" y="3720"/>
                </a:cubicBezTo>
                <a:cubicBezTo>
                  <a:pt x="5419" y="3831"/>
                  <a:pt x="5424" y="3942"/>
                  <a:pt x="5438" y="4048"/>
                </a:cubicBezTo>
                <a:cubicBezTo>
                  <a:pt x="5056" y="3938"/>
                  <a:pt x="4651" y="3880"/>
                  <a:pt x="4239" y="3880"/>
                </a:cubicBezTo>
                <a:cubicBezTo>
                  <a:pt x="2739" y="3880"/>
                  <a:pt x="1416" y="4639"/>
                  <a:pt x="640" y="5797"/>
                </a:cubicBezTo>
                <a:cubicBezTo>
                  <a:pt x="1" y="6747"/>
                  <a:pt x="706" y="8029"/>
                  <a:pt x="1851" y="8029"/>
                </a:cubicBezTo>
                <a:lnTo>
                  <a:pt x="17669" y="8029"/>
                </a:lnTo>
                <a:cubicBezTo>
                  <a:pt x="19529" y="8029"/>
                  <a:pt x="19631" y="5260"/>
                  <a:pt x="17772" y="5145"/>
                </a:cubicBezTo>
                <a:cubicBezTo>
                  <a:pt x="17759" y="5145"/>
                  <a:pt x="17741" y="5140"/>
                  <a:pt x="17723" y="5140"/>
                </a:cubicBezTo>
                <a:lnTo>
                  <a:pt x="17723" y="5105"/>
                </a:lnTo>
                <a:cubicBezTo>
                  <a:pt x="17723" y="3129"/>
                  <a:pt x="16116" y="1523"/>
                  <a:pt x="14141" y="1523"/>
                </a:cubicBezTo>
                <a:cubicBezTo>
                  <a:pt x="13515" y="1523"/>
                  <a:pt x="12929" y="1683"/>
                  <a:pt x="12419" y="1963"/>
                </a:cubicBezTo>
                <a:cubicBezTo>
                  <a:pt x="11794" y="795"/>
                  <a:pt x="10559" y="1"/>
                  <a:pt x="91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5F12C83-693C-47FC-B0AD-A4BC4475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49" y="1240443"/>
            <a:ext cx="2527202" cy="25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8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6;p35">
            <a:extLst>
              <a:ext uri="{FF2B5EF4-FFF2-40B4-BE49-F238E27FC236}">
                <a16:creationId xmlns:a16="http://schemas.microsoft.com/office/drawing/2014/main" id="{15B18548-12EE-47CD-A554-5F362A075691}"/>
              </a:ext>
            </a:extLst>
          </p:cNvPr>
          <p:cNvSpPr/>
          <p:nvPr/>
        </p:nvSpPr>
        <p:spPr>
          <a:xfrm>
            <a:off x="1891405" y="3654395"/>
            <a:ext cx="3869313" cy="1489105"/>
          </a:xfrm>
          <a:custGeom>
            <a:avLst/>
            <a:gdLst/>
            <a:ahLst/>
            <a:cxnLst/>
            <a:rect l="l" t="t" r="r" b="b"/>
            <a:pathLst>
              <a:path w="19632" h="8030" extrusionOk="0">
                <a:moveTo>
                  <a:pt x="9139" y="1"/>
                </a:moveTo>
                <a:cubicBezTo>
                  <a:pt x="7084" y="1"/>
                  <a:pt x="5419" y="1670"/>
                  <a:pt x="5419" y="3720"/>
                </a:cubicBezTo>
                <a:cubicBezTo>
                  <a:pt x="5419" y="3831"/>
                  <a:pt x="5424" y="3942"/>
                  <a:pt x="5438" y="4048"/>
                </a:cubicBezTo>
                <a:cubicBezTo>
                  <a:pt x="5056" y="3938"/>
                  <a:pt x="4651" y="3880"/>
                  <a:pt x="4239" y="3880"/>
                </a:cubicBezTo>
                <a:cubicBezTo>
                  <a:pt x="2739" y="3880"/>
                  <a:pt x="1416" y="4639"/>
                  <a:pt x="640" y="5797"/>
                </a:cubicBezTo>
                <a:cubicBezTo>
                  <a:pt x="1" y="6747"/>
                  <a:pt x="706" y="8029"/>
                  <a:pt x="1851" y="8029"/>
                </a:cubicBezTo>
                <a:lnTo>
                  <a:pt x="17669" y="8029"/>
                </a:lnTo>
                <a:cubicBezTo>
                  <a:pt x="19529" y="8029"/>
                  <a:pt x="19631" y="5260"/>
                  <a:pt x="17772" y="5145"/>
                </a:cubicBezTo>
                <a:cubicBezTo>
                  <a:pt x="17759" y="5145"/>
                  <a:pt x="17741" y="5140"/>
                  <a:pt x="17723" y="5140"/>
                </a:cubicBezTo>
                <a:lnTo>
                  <a:pt x="17723" y="5105"/>
                </a:lnTo>
                <a:cubicBezTo>
                  <a:pt x="17723" y="3129"/>
                  <a:pt x="16116" y="1523"/>
                  <a:pt x="14141" y="1523"/>
                </a:cubicBezTo>
                <a:cubicBezTo>
                  <a:pt x="13515" y="1523"/>
                  <a:pt x="12929" y="1683"/>
                  <a:pt x="12419" y="1963"/>
                </a:cubicBezTo>
                <a:cubicBezTo>
                  <a:pt x="11794" y="795"/>
                  <a:pt x="10559" y="1"/>
                  <a:pt x="9139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 txBox="1">
            <a:spLocks noGrp="1"/>
          </p:cNvSpPr>
          <p:nvPr>
            <p:ph type="title"/>
          </p:nvPr>
        </p:nvSpPr>
        <p:spPr>
          <a:xfrm>
            <a:off x="389409" y="1918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Implementing acceptance tests</a:t>
            </a:r>
            <a:endParaRPr dirty="0"/>
          </a:p>
        </p:txBody>
      </p:sp>
      <p:sp>
        <p:nvSpPr>
          <p:cNvPr id="918" name="Google Shape;918;p36"/>
          <p:cNvSpPr txBox="1">
            <a:spLocks noGrp="1"/>
          </p:cNvSpPr>
          <p:nvPr>
            <p:ph type="body" idx="1"/>
          </p:nvPr>
        </p:nvSpPr>
        <p:spPr>
          <a:xfrm>
            <a:off x="537121" y="1139214"/>
            <a:ext cx="7704000" cy="2140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As we know we need to implement </a:t>
            </a:r>
            <a:r>
              <a:rPr lang="en-US" b="1" dirty="0">
                <a:solidFill>
                  <a:srgbClr val="F4C47C"/>
                </a:solidFill>
              </a:rPr>
              <a:t>acceptance tests</a:t>
            </a:r>
            <a:r>
              <a:rPr lang="en-US" dirty="0">
                <a:solidFill>
                  <a:schemeClr val="lt2"/>
                </a:solidFill>
              </a:rPr>
              <a:t>, and in particular check the </a:t>
            </a:r>
            <a:r>
              <a:rPr lang="en-US" b="1" dirty="0">
                <a:solidFill>
                  <a:srgbClr val="F4C47C"/>
                </a:solidFill>
              </a:rPr>
              <a:t>system alerts</a:t>
            </a:r>
            <a:r>
              <a:rPr lang="en-US" dirty="0">
                <a:solidFill>
                  <a:schemeClr val="lt2"/>
                </a:solidFill>
              </a:rPr>
              <a:t>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The acceptance tests are implemented on the server so we can't use </a:t>
            </a:r>
            <a:r>
              <a:rPr lang="en-US" b="1" dirty="0">
                <a:solidFill>
                  <a:srgbClr val="F4C47C"/>
                </a:solidFill>
              </a:rPr>
              <a:t>WebSockets</a:t>
            </a:r>
            <a:r>
              <a:rPr lang="en-US" dirty="0">
                <a:solidFill>
                  <a:schemeClr val="lt2"/>
                </a:solidFill>
              </a:rPr>
              <a:t> to test the alerts, so we need to find a substitute solution to this problem of testing the system alerts.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A possibility is to use the same implementation we have </a:t>
            </a:r>
            <a:r>
              <a:rPr lang="en-US" b="1" dirty="0">
                <a:solidFill>
                  <a:srgbClr val="F4C47C"/>
                </a:solidFill>
              </a:rPr>
              <a:t>but</a:t>
            </a:r>
            <a:r>
              <a:rPr lang="en-US" dirty="0">
                <a:solidFill>
                  <a:schemeClr val="lt2"/>
                </a:solidFill>
              </a:rPr>
              <a:t> use </a:t>
            </a:r>
            <a:r>
              <a:rPr lang="en-US" b="1" dirty="0">
                <a:solidFill>
                  <a:srgbClr val="F4C47C"/>
                </a:solidFill>
              </a:rPr>
              <a:t>mock socket</a:t>
            </a:r>
            <a:r>
              <a:rPr lang="en-US" dirty="0">
                <a:solidFill>
                  <a:schemeClr val="lt2"/>
                </a:solidFill>
              </a:rPr>
              <a:t> that when we are trying to </a:t>
            </a:r>
            <a:r>
              <a:rPr lang="en-US" b="1" dirty="0">
                <a:solidFill>
                  <a:srgbClr val="F4C47C"/>
                </a:solidFill>
              </a:rPr>
              <a:t>write the alert to a client</a:t>
            </a:r>
            <a:r>
              <a:rPr lang="en-US" dirty="0">
                <a:solidFill>
                  <a:schemeClr val="lt2"/>
                </a:solidFill>
              </a:rPr>
              <a:t>, we will instead </a:t>
            </a:r>
            <a:r>
              <a:rPr lang="en-US" b="1" dirty="0">
                <a:solidFill>
                  <a:srgbClr val="F4C47C"/>
                </a:solidFill>
              </a:rPr>
              <a:t>write it to a file </a:t>
            </a:r>
            <a:r>
              <a:rPr lang="en-US" dirty="0">
                <a:solidFill>
                  <a:schemeClr val="lt2"/>
                </a:solidFill>
              </a:rPr>
              <a:t>that we will check later for correctness. And by that simulate the alert system that our system supposed to provide.</a:t>
            </a:r>
          </a:p>
        </p:txBody>
      </p:sp>
    </p:spTree>
    <p:extLst>
      <p:ext uri="{BB962C8B-B14F-4D97-AF65-F5344CB8AC3E}">
        <p14:creationId xmlns:p14="http://schemas.microsoft.com/office/powerpoint/2010/main" val="325899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52"/>
          <p:cNvSpPr txBox="1">
            <a:spLocks noGrp="1"/>
          </p:cNvSpPr>
          <p:nvPr>
            <p:ph type="title"/>
          </p:nvPr>
        </p:nvSpPr>
        <p:spPr>
          <a:xfrm>
            <a:off x="340172" y="577528"/>
            <a:ext cx="778388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achieved about WebSockets</a:t>
            </a:r>
            <a:endParaRPr dirty="0"/>
          </a:p>
        </p:txBody>
      </p:sp>
      <p:cxnSp>
        <p:nvCxnSpPr>
          <p:cNvPr id="1416" name="Google Shape;1416;p52"/>
          <p:cNvCxnSpPr>
            <a:stCxn id="1417" idx="2"/>
            <a:endCxn id="1418" idx="6"/>
          </p:cNvCxnSpPr>
          <p:nvPr/>
        </p:nvCxnSpPr>
        <p:spPr>
          <a:xfrm rot="10800000">
            <a:off x="2253011" y="2803150"/>
            <a:ext cx="2214300" cy="0"/>
          </a:xfrm>
          <a:prstGeom prst="straightConnector1">
            <a:avLst/>
          </a:prstGeom>
          <a:noFill/>
          <a:ln w="28575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9" name="Google Shape;1419;p52"/>
          <p:cNvSpPr txBox="1"/>
          <p:nvPr/>
        </p:nvSpPr>
        <p:spPr>
          <a:xfrm>
            <a:off x="1093423" y="2081738"/>
            <a:ext cx="2109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Meaning </a:t>
            </a:r>
            <a:r>
              <a:rPr lang="en" sz="2300" dirty="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endParaRPr sz="2300" dirty="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420" name="Google Shape;1420;p52"/>
          <p:cNvSpPr txBox="1"/>
          <p:nvPr/>
        </p:nvSpPr>
        <p:spPr>
          <a:xfrm>
            <a:off x="1069492" y="2950607"/>
            <a:ext cx="21099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 learned what is webSockets </a:t>
            </a:r>
            <a:endParaRPr dirty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1" name="Google Shape;1421;p52"/>
          <p:cNvSpPr txBox="1"/>
          <p:nvPr/>
        </p:nvSpPr>
        <p:spPr>
          <a:xfrm>
            <a:off x="3517050" y="2081738"/>
            <a:ext cx="2109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</a:t>
            </a:r>
            <a:r>
              <a:rPr lang="en" sz="2300" dirty="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eason </a:t>
            </a:r>
            <a:endParaRPr sz="2300" dirty="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422" name="Google Shape;1422;p52"/>
          <p:cNvSpPr txBox="1"/>
          <p:nvPr/>
        </p:nvSpPr>
        <p:spPr>
          <a:xfrm>
            <a:off x="3505084" y="2972496"/>
            <a:ext cx="21099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Learned why we are using it over HTTPS</a:t>
            </a:r>
            <a:endParaRPr dirty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3" name="Google Shape;1423;p52"/>
          <p:cNvSpPr txBox="1"/>
          <p:nvPr/>
        </p:nvSpPr>
        <p:spPr>
          <a:xfrm>
            <a:off x="5940677" y="2081738"/>
            <a:ext cx="2109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solutions</a:t>
            </a:r>
            <a:endParaRPr sz="2300" dirty="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424" name="Google Shape;1424;p52"/>
          <p:cNvSpPr txBox="1"/>
          <p:nvPr/>
        </p:nvSpPr>
        <p:spPr>
          <a:xfrm>
            <a:off x="6004713" y="3075490"/>
            <a:ext cx="21099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nd finally discussed some problems and their solutions regarding WebSockets</a:t>
            </a:r>
            <a:endParaRPr dirty="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8" name="Google Shape;1418;p52"/>
          <p:cNvSpPr/>
          <p:nvPr/>
        </p:nvSpPr>
        <p:spPr>
          <a:xfrm>
            <a:off x="2043686" y="2698450"/>
            <a:ext cx="209400" cy="2094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52"/>
          <p:cNvSpPr/>
          <p:nvPr/>
        </p:nvSpPr>
        <p:spPr>
          <a:xfrm>
            <a:off x="4467311" y="2698450"/>
            <a:ext cx="209400" cy="2094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52"/>
          <p:cNvSpPr/>
          <p:nvPr/>
        </p:nvSpPr>
        <p:spPr>
          <a:xfrm>
            <a:off x="6890936" y="2698450"/>
            <a:ext cx="209400" cy="2094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6" name="Google Shape;1426;p52"/>
          <p:cNvCxnSpPr>
            <a:stCxn id="1417" idx="6"/>
            <a:endCxn id="1425" idx="2"/>
          </p:cNvCxnSpPr>
          <p:nvPr/>
        </p:nvCxnSpPr>
        <p:spPr>
          <a:xfrm>
            <a:off x="4676711" y="2803150"/>
            <a:ext cx="2214300" cy="0"/>
          </a:xfrm>
          <a:prstGeom prst="straightConnector1">
            <a:avLst/>
          </a:prstGeom>
          <a:noFill/>
          <a:ln w="28575" cap="rnd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תמונה 2">
            <a:extLst>
              <a:ext uri="{FF2B5EF4-FFF2-40B4-BE49-F238E27FC236}">
                <a16:creationId xmlns:a16="http://schemas.microsoft.com/office/drawing/2014/main" id="{B733E60A-E0FF-437F-A170-37949290B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030" y="1670431"/>
            <a:ext cx="527701" cy="52770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260E6D0-042F-4BBB-B19E-0F7BC8B47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577" y="1506885"/>
            <a:ext cx="651574" cy="65157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A4AC034-9145-443F-9CCD-CA3C21BC7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243" y="1562239"/>
            <a:ext cx="651573" cy="651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9" grpId="0"/>
      <p:bldP spid="1420" grpId="0"/>
      <p:bldP spid="1421" grpId="0"/>
      <p:bldP spid="1422" grpId="0"/>
      <p:bldP spid="1423" grpId="0"/>
      <p:bldP spid="14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8"/>
          <p:cNvSpPr txBox="1">
            <a:spLocks noGrp="1"/>
          </p:cNvSpPr>
          <p:nvPr>
            <p:ph type="title"/>
          </p:nvPr>
        </p:nvSpPr>
        <p:spPr>
          <a:xfrm>
            <a:off x="2067274" y="2209861"/>
            <a:ext cx="535321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LISTENING!</a:t>
            </a:r>
            <a:endParaRPr dirty="0"/>
          </a:p>
        </p:txBody>
      </p:sp>
      <p:sp>
        <p:nvSpPr>
          <p:cNvPr id="947" name="Google Shape;947;p38"/>
          <p:cNvSpPr txBox="1">
            <a:spLocks noGrp="1"/>
          </p:cNvSpPr>
          <p:nvPr>
            <p:ph type="subTitle" idx="1"/>
          </p:nvPr>
        </p:nvSpPr>
        <p:spPr>
          <a:xfrm>
            <a:off x="2429577" y="1820035"/>
            <a:ext cx="4436100" cy="10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</a:t>
            </a:r>
            <a:r>
              <a:rPr lang="en" dirty="0"/>
              <a:t>ow that we mastered WebSockets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" grpId="0"/>
      <p:bldP spid="9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847;p35">
            <a:extLst>
              <a:ext uri="{FF2B5EF4-FFF2-40B4-BE49-F238E27FC236}">
                <a16:creationId xmlns:a16="http://schemas.microsoft.com/office/drawing/2014/main" id="{D353BC76-D5F1-4136-B320-4609EE160361}"/>
              </a:ext>
            </a:extLst>
          </p:cNvPr>
          <p:cNvGrpSpPr/>
          <p:nvPr/>
        </p:nvGrpSpPr>
        <p:grpSpPr>
          <a:xfrm>
            <a:off x="3318954" y="2854603"/>
            <a:ext cx="2673499" cy="5816250"/>
            <a:chOff x="2659388" y="455700"/>
            <a:chExt cx="1159347" cy="569221"/>
          </a:xfrm>
          <a:solidFill>
            <a:schemeClr val="bg2"/>
          </a:solidFill>
        </p:grpSpPr>
        <p:sp>
          <p:nvSpPr>
            <p:cNvPr id="261" name="Google Shape;848;p35">
              <a:extLst>
                <a:ext uri="{FF2B5EF4-FFF2-40B4-BE49-F238E27FC236}">
                  <a16:creationId xmlns:a16="http://schemas.microsoft.com/office/drawing/2014/main" id="{F13949D2-B3DD-4008-B0EB-891A1B8B71D4}"/>
                </a:ext>
              </a:extLst>
            </p:cNvPr>
            <p:cNvSpPr/>
            <p:nvPr/>
          </p:nvSpPr>
          <p:spPr>
            <a:xfrm>
              <a:off x="2659388" y="455700"/>
              <a:ext cx="1159347" cy="224108"/>
            </a:xfrm>
            <a:custGeom>
              <a:avLst/>
              <a:gdLst/>
              <a:ahLst/>
              <a:cxnLst/>
              <a:rect l="l" t="t" r="r" b="b"/>
              <a:pathLst>
                <a:path w="16192" h="3130" extrusionOk="0">
                  <a:moveTo>
                    <a:pt x="511" y="0"/>
                  </a:moveTo>
                  <a:cubicBezTo>
                    <a:pt x="226" y="0"/>
                    <a:pt x="0" y="227"/>
                    <a:pt x="0" y="510"/>
                  </a:cubicBezTo>
                  <a:lnTo>
                    <a:pt x="0" y="2618"/>
                  </a:lnTo>
                  <a:cubicBezTo>
                    <a:pt x="0" y="2903"/>
                    <a:pt x="226" y="3130"/>
                    <a:pt x="511" y="3130"/>
                  </a:cubicBezTo>
                  <a:lnTo>
                    <a:pt x="15681" y="3130"/>
                  </a:lnTo>
                  <a:cubicBezTo>
                    <a:pt x="15960" y="3130"/>
                    <a:pt x="16192" y="2903"/>
                    <a:pt x="16192" y="2618"/>
                  </a:cubicBezTo>
                  <a:lnTo>
                    <a:pt x="16192" y="510"/>
                  </a:lnTo>
                  <a:cubicBezTo>
                    <a:pt x="16192" y="227"/>
                    <a:pt x="15960" y="0"/>
                    <a:pt x="156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849;p35">
              <a:extLst>
                <a:ext uri="{FF2B5EF4-FFF2-40B4-BE49-F238E27FC236}">
                  <a16:creationId xmlns:a16="http://schemas.microsoft.com/office/drawing/2014/main" id="{00B89C27-FEC4-42E3-B3DE-A023EA5277F1}"/>
                </a:ext>
              </a:extLst>
            </p:cNvPr>
            <p:cNvSpPr/>
            <p:nvPr/>
          </p:nvSpPr>
          <p:spPr>
            <a:xfrm>
              <a:off x="2659388" y="779190"/>
              <a:ext cx="1159347" cy="74464"/>
            </a:xfrm>
            <a:custGeom>
              <a:avLst/>
              <a:gdLst/>
              <a:ahLst/>
              <a:cxnLst/>
              <a:rect l="l" t="t" r="r" b="b"/>
              <a:pathLst>
                <a:path w="16192" h="1040" extrusionOk="0"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529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9"/>
                  </a:cubicBezTo>
                  <a:lnTo>
                    <a:pt x="16192" y="511"/>
                  </a:lnTo>
                  <a:cubicBezTo>
                    <a:pt x="16192" y="226"/>
                    <a:pt x="15960" y="1"/>
                    <a:pt x="156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850;p35">
              <a:extLst>
                <a:ext uri="{FF2B5EF4-FFF2-40B4-BE49-F238E27FC236}">
                  <a16:creationId xmlns:a16="http://schemas.microsoft.com/office/drawing/2014/main" id="{DE1D49FF-4C29-46AB-82A0-C2383E2189EC}"/>
                </a:ext>
              </a:extLst>
            </p:cNvPr>
            <p:cNvSpPr/>
            <p:nvPr/>
          </p:nvSpPr>
          <p:spPr>
            <a:xfrm>
              <a:off x="2659388" y="950529"/>
              <a:ext cx="1159347" cy="74392"/>
            </a:xfrm>
            <a:custGeom>
              <a:avLst/>
              <a:gdLst/>
              <a:ahLst/>
              <a:cxnLst/>
              <a:rect l="l" t="t" r="r" b="b"/>
              <a:pathLst>
                <a:path w="16192" h="1039" extrusionOk="0">
                  <a:moveTo>
                    <a:pt x="511" y="0"/>
                  </a:moveTo>
                  <a:cubicBezTo>
                    <a:pt x="226" y="0"/>
                    <a:pt x="0" y="226"/>
                    <a:pt x="0" y="510"/>
                  </a:cubicBezTo>
                  <a:lnTo>
                    <a:pt x="0" y="527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7"/>
                  </a:cubicBezTo>
                  <a:lnTo>
                    <a:pt x="16192" y="510"/>
                  </a:lnTo>
                  <a:cubicBezTo>
                    <a:pt x="16192" y="226"/>
                    <a:pt x="15960" y="0"/>
                    <a:pt x="156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3" name="Google Shape;923;p37"/>
          <p:cNvSpPr txBox="1">
            <a:spLocks noGrp="1"/>
          </p:cNvSpPr>
          <p:nvPr>
            <p:ph type="title"/>
          </p:nvPr>
        </p:nvSpPr>
        <p:spPr>
          <a:xfrm>
            <a:off x="888750" y="1517600"/>
            <a:ext cx="19989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hat is </a:t>
            </a:r>
            <a:br>
              <a:rPr lang="en" dirty="0"/>
            </a:br>
            <a:r>
              <a:rPr lang="en" dirty="0"/>
              <a:t>WebSocket</a:t>
            </a:r>
            <a:endParaRPr dirty="0"/>
          </a:p>
        </p:txBody>
      </p:sp>
      <p:sp>
        <p:nvSpPr>
          <p:cNvPr id="924" name="Google Shape;924;p37"/>
          <p:cNvSpPr txBox="1">
            <a:spLocks noGrp="1"/>
          </p:cNvSpPr>
          <p:nvPr>
            <p:ph type="title" idx="2"/>
          </p:nvPr>
        </p:nvSpPr>
        <p:spPr>
          <a:xfrm>
            <a:off x="1129332" y="98549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25" name="Google Shape;925;p37"/>
          <p:cNvSpPr txBox="1">
            <a:spLocks noGrp="1"/>
          </p:cNvSpPr>
          <p:nvPr>
            <p:ph type="subTitle" idx="1"/>
          </p:nvPr>
        </p:nvSpPr>
        <p:spPr>
          <a:xfrm>
            <a:off x="788739" y="2284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 quick explanation of the WebSocket protocol</a:t>
            </a:r>
            <a:endParaRPr dirty="0"/>
          </a:p>
        </p:txBody>
      </p:sp>
      <p:sp>
        <p:nvSpPr>
          <p:cNvPr id="926" name="Google Shape;926;p37"/>
          <p:cNvSpPr txBox="1">
            <a:spLocks noGrp="1"/>
          </p:cNvSpPr>
          <p:nvPr>
            <p:ph type="title" idx="3"/>
          </p:nvPr>
        </p:nvSpPr>
        <p:spPr>
          <a:xfrm>
            <a:off x="3572550" y="1517600"/>
            <a:ext cx="19989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WebSocket vs HTTPS</a:t>
            </a:r>
            <a:endParaRPr dirty="0"/>
          </a:p>
        </p:txBody>
      </p:sp>
      <p:sp>
        <p:nvSpPr>
          <p:cNvPr id="927" name="Google Shape;927;p37"/>
          <p:cNvSpPr txBox="1">
            <a:spLocks noGrp="1"/>
          </p:cNvSpPr>
          <p:nvPr>
            <p:ph type="title" idx="4"/>
          </p:nvPr>
        </p:nvSpPr>
        <p:spPr>
          <a:xfrm>
            <a:off x="3731665" y="102449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28" name="Google Shape;928;p37"/>
          <p:cNvSpPr txBox="1">
            <a:spLocks noGrp="1"/>
          </p:cNvSpPr>
          <p:nvPr>
            <p:ph type="subTitle" idx="5"/>
          </p:nvPr>
        </p:nvSpPr>
        <p:spPr>
          <a:xfrm>
            <a:off x="3442459" y="228443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mention the differences between the two protocols</a:t>
            </a:r>
            <a:endParaRPr dirty="0"/>
          </a:p>
        </p:txBody>
      </p:sp>
      <p:sp>
        <p:nvSpPr>
          <p:cNvPr id="932" name="Google Shape;932;p37"/>
          <p:cNvSpPr txBox="1">
            <a:spLocks noGrp="1"/>
          </p:cNvSpPr>
          <p:nvPr>
            <p:ph type="title" idx="9"/>
          </p:nvPr>
        </p:nvSpPr>
        <p:spPr>
          <a:xfrm>
            <a:off x="3205918" y="3385045"/>
            <a:ext cx="3113446" cy="789900"/>
          </a:xfrm>
          <a:prstGeom prst="rect">
            <a:avLst/>
          </a:prstGeom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Two-way solution</a:t>
            </a:r>
          </a:p>
        </p:txBody>
      </p:sp>
      <p:sp>
        <p:nvSpPr>
          <p:cNvPr id="933" name="Google Shape;933;p37"/>
          <p:cNvSpPr txBox="1">
            <a:spLocks noGrp="1"/>
          </p:cNvSpPr>
          <p:nvPr>
            <p:ph type="title" idx="13"/>
          </p:nvPr>
        </p:nvSpPr>
        <p:spPr>
          <a:xfrm>
            <a:off x="3808980" y="2887742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934" name="Google Shape;934;p37"/>
          <p:cNvSpPr txBox="1">
            <a:spLocks noGrp="1"/>
          </p:cNvSpPr>
          <p:nvPr>
            <p:ph type="subTitle" idx="14"/>
          </p:nvPr>
        </p:nvSpPr>
        <p:spPr>
          <a:xfrm>
            <a:off x="3217833" y="4144129"/>
            <a:ext cx="3056035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iscuss how to solve the two-way problem using observer</a:t>
            </a:r>
            <a:endParaRPr dirty="0"/>
          </a:p>
        </p:txBody>
      </p:sp>
      <p:sp>
        <p:nvSpPr>
          <p:cNvPr id="941" name="Google Shape;941;p37"/>
          <p:cNvSpPr txBox="1">
            <a:spLocks noGrp="1"/>
          </p:cNvSpPr>
          <p:nvPr>
            <p:ph type="title" idx="21"/>
          </p:nvPr>
        </p:nvSpPr>
        <p:spPr>
          <a:xfrm>
            <a:off x="915370" y="183987"/>
            <a:ext cx="381876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talking points </a:t>
            </a:r>
            <a:endParaRPr dirty="0"/>
          </a:p>
        </p:txBody>
      </p:sp>
      <p:sp>
        <p:nvSpPr>
          <p:cNvPr id="36" name="Google Shape;932;p37">
            <a:extLst>
              <a:ext uri="{FF2B5EF4-FFF2-40B4-BE49-F238E27FC236}">
                <a16:creationId xmlns:a16="http://schemas.microsoft.com/office/drawing/2014/main" id="{C5A71DE3-C13E-4F29-B8BB-37D00EE783FD}"/>
              </a:ext>
            </a:extLst>
          </p:cNvPr>
          <p:cNvSpPr txBox="1">
            <a:spLocks/>
          </p:cNvSpPr>
          <p:nvPr/>
        </p:nvSpPr>
        <p:spPr>
          <a:xfrm>
            <a:off x="6131424" y="3408764"/>
            <a:ext cx="2683800" cy="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ExtraBold"/>
              <a:buNone/>
              <a:defRPr sz="2300" b="0" i="0" u="none" strike="noStrike" cap="none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Acceptance tests</a:t>
            </a:r>
          </a:p>
        </p:txBody>
      </p:sp>
      <p:sp>
        <p:nvSpPr>
          <p:cNvPr id="37" name="Google Shape;933;p37">
            <a:extLst>
              <a:ext uri="{FF2B5EF4-FFF2-40B4-BE49-F238E27FC236}">
                <a16:creationId xmlns:a16="http://schemas.microsoft.com/office/drawing/2014/main" id="{EBD53B0F-B9EF-457D-8106-8EC89CB3E7BA}"/>
              </a:ext>
            </a:extLst>
          </p:cNvPr>
          <p:cNvSpPr txBox="1">
            <a:spLocks/>
          </p:cNvSpPr>
          <p:nvPr/>
        </p:nvSpPr>
        <p:spPr>
          <a:xfrm>
            <a:off x="6412002" y="2950565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ExtraBold"/>
              <a:buNone/>
              <a:defRPr sz="2500" b="0" i="0" u="none" strike="noStrike" cap="none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8" name="Google Shape;934;p37">
            <a:extLst>
              <a:ext uri="{FF2B5EF4-FFF2-40B4-BE49-F238E27FC236}">
                <a16:creationId xmlns:a16="http://schemas.microsoft.com/office/drawing/2014/main" id="{5F33A06C-5E41-4BD7-9897-CBC519AE7057}"/>
              </a:ext>
            </a:extLst>
          </p:cNvPr>
          <p:cNvSpPr txBox="1">
            <a:spLocks/>
          </p:cNvSpPr>
          <p:nvPr/>
        </p:nvSpPr>
        <p:spPr>
          <a:xfrm>
            <a:off x="6396699" y="420268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Finish with an important point regarding AT</a:t>
            </a:r>
          </a:p>
        </p:txBody>
      </p:sp>
      <p:grpSp>
        <p:nvGrpSpPr>
          <p:cNvPr id="39" name="Google Shape;985;p39">
            <a:extLst>
              <a:ext uri="{FF2B5EF4-FFF2-40B4-BE49-F238E27FC236}">
                <a16:creationId xmlns:a16="http://schemas.microsoft.com/office/drawing/2014/main" id="{17DF9920-3863-44D7-9921-BB0E5F851825}"/>
              </a:ext>
            </a:extLst>
          </p:cNvPr>
          <p:cNvGrpSpPr/>
          <p:nvPr/>
        </p:nvGrpSpPr>
        <p:grpSpPr>
          <a:xfrm>
            <a:off x="2076520" y="958976"/>
            <a:ext cx="339341" cy="560438"/>
            <a:chOff x="4908285" y="2537869"/>
            <a:chExt cx="339341" cy="560438"/>
          </a:xfrm>
        </p:grpSpPr>
        <p:sp>
          <p:nvSpPr>
            <p:cNvPr id="40" name="Google Shape;986;p39">
              <a:extLst>
                <a:ext uri="{FF2B5EF4-FFF2-40B4-BE49-F238E27FC236}">
                  <a16:creationId xmlns:a16="http://schemas.microsoft.com/office/drawing/2014/main" id="{8C9308CB-9530-4EC7-BD0F-A637364E53BE}"/>
                </a:ext>
              </a:extLst>
            </p:cNvPr>
            <p:cNvSpPr/>
            <p:nvPr/>
          </p:nvSpPr>
          <p:spPr>
            <a:xfrm>
              <a:off x="4908285" y="2537869"/>
              <a:ext cx="339340" cy="560436"/>
            </a:xfrm>
            <a:custGeom>
              <a:avLst/>
              <a:gdLst/>
              <a:ahLst/>
              <a:cxnLst/>
              <a:rect l="l" t="t" r="r" b="b"/>
              <a:pathLst>
                <a:path w="8334" h="13764" extrusionOk="0">
                  <a:moveTo>
                    <a:pt x="1208" y="1"/>
                  </a:moveTo>
                  <a:cubicBezTo>
                    <a:pt x="544" y="1"/>
                    <a:pt x="0" y="544"/>
                    <a:pt x="0" y="1213"/>
                  </a:cubicBezTo>
                  <a:lnTo>
                    <a:pt x="0" y="12556"/>
                  </a:lnTo>
                  <a:cubicBezTo>
                    <a:pt x="0" y="13220"/>
                    <a:pt x="544" y="13764"/>
                    <a:pt x="1208" y="13764"/>
                  </a:cubicBezTo>
                  <a:lnTo>
                    <a:pt x="7121" y="13764"/>
                  </a:lnTo>
                  <a:cubicBezTo>
                    <a:pt x="7790" y="13764"/>
                    <a:pt x="8333" y="13220"/>
                    <a:pt x="8333" y="12556"/>
                  </a:cubicBezTo>
                  <a:lnTo>
                    <a:pt x="8333" y="1213"/>
                  </a:lnTo>
                  <a:cubicBezTo>
                    <a:pt x="8333" y="544"/>
                    <a:pt x="7790" y="1"/>
                    <a:pt x="7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87;p39">
              <a:extLst>
                <a:ext uri="{FF2B5EF4-FFF2-40B4-BE49-F238E27FC236}">
                  <a16:creationId xmlns:a16="http://schemas.microsoft.com/office/drawing/2014/main" id="{F77E41A9-A365-4AEA-980B-CD89507DDB04}"/>
                </a:ext>
              </a:extLst>
            </p:cNvPr>
            <p:cNvSpPr/>
            <p:nvPr/>
          </p:nvSpPr>
          <p:spPr>
            <a:xfrm>
              <a:off x="5198196" y="309826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88;p39">
              <a:extLst>
                <a:ext uri="{FF2B5EF4-FFF2-40B4-BE49-F238E27FC236}">
                  <a16:creationId xmlns:a16="http://schemas.microsoft.com/office/drawing/2014/main" id="{BE947972-FD25-4E2F-A133-464A0F2456A3}"/>
                </a:ext>
              </a:extLst>
            </p:cNvPr>
            <p:cNvSpPr/>
            <p:nvPr/>
          </p:nvSpPr>
          <p:spPr>
            <a:xfrm>
              <a:off x="5198196" y="253786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89;p39">
              <a:extLst>
                <a:ext uri="{FF2B5EF4-FFF2-40B4-BE49-F238E27FC236}">
                  <a16:creationId xmlns:a16="http://schemas.microsoft.com/office/drawing/2014/main" id="{CF66B86D-CF1D-4FBA-A658-5F8F513BD40B}"/>
                </a:ext>
              </a:extLst>
            </p:cNvPr>
            <p:cNvSpPr/>
            <p:nvPr/>
          </p:nvSpPr>
          <p:spPr>
            <a:xfrm>
              <a:off x="4908285" y="2934052"/>
              <a:ext cx="339340" cy="164254"/>
            </a:xfrm>
            <a:custGeom>
              <a:avLst/>
              <a:gdLst/>
              <a:ahLst/>
              <a:cxnLst/>
              <a:rect l="l" t="t" r="r" b="b"/>
              <a:pathLst>
                <a:path w="8334" h="4034" extrusionOk="0">
                  <a:moveTo>
                    <a:pt x="0" y="1"/>
                  </a:moveTo>
                  <a:lnTo>
                    <a:pt x="0" y="2826"/>
                  </a:lnTo>
                  <a:cubicBezTo>
                    <a:pt x="0" y="3490"/>
                    <a:pt x="544" y="4034"/>
                    <a:pt x="1208" y="4034"/>
                  </a:cubicBezTo>
                  <a:lnTo>
                    <a:pt x="7121" y="4034"/>
                  </a:lnTo>
                  <a:cubicBezTo>
                    <a:pt x="7790" y="4034"/>
                    <a:pt x="8333" y="3490"/>
                    <a:pt x="8333" y="2826"/>
                  </a:cubicBezTo>
                  <a:lnTo>
                    <a:pt x="8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90;p39">
              <a:extLst>
                <a:ext uri="{FF2B5EF4-FFF2-40B4-BE49-F238E27FC236}">
                  <a16:creationId xmlns:a16="http://schemas.microsoft.com/office/drawing/2014/main" id="{76475E42-0536-480E-9E97-9D3419F86B2F}"/>
                </a:ext>
              </a:extLst>
            </p:cNvPr>
            <p:cNvSpPr/>
            <p:nvPr/>
          </p:nvSpPr>
          <p:spPr>
            <a:xfrm>
              <a:off x="4908285" y="293405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91;p39">
              <a:extLst>
                <a:ext uri="{FF2B5EF4-FFF2-40B4-BE49-F238E27FC236}">
                  <a16:creationId xmlns:a16="http://schemas.microsoft.com/office/drawing/2014/main" id="{CC250462-7EEB-4774-B98A-3EEE992F152D}"/>
                </a:ext>
              </a:extLst>
            </p:cNvPr>
            <p:cNvSpPr/>
            <p:nvPr/>
          </p:nvSpPr>
          <p:spPr>
            <a:xfrm>
              <a:off x="5077916" y="2934052"/>
              <a:ext cx="169711" cy="164254"/>
            </a:xfrm>
            <a:custGeom>
              <a:avLst/>
              <a:gdLst/>
              <a:ahLst/>
              <a:cxnLst/>
              <a:rect l="l" t="t" r="r" b="b"/>
              <a:pathLst>
                <a:path w="4168" h="4034" extrusionOk="0">
                  <a:moveTo>
                    <a:pt x="1" y="1"/>
                  </a:moveTo>
                  <a:lnTo>
                    <a:pt x="1" y="4034"/>
                  </a:lnTo>
                  <a:lnTo>
                    <a:pt x="2955" y="4034"/>
                  </a:lnTo>
                  <a:cubicBezTo>
                    <a:pt x="3624" y="4034"/>
                    <a:pt x="4167" y="3490"/>
                    <a:pt x="4167" y="2826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92;p39">
              <a:extLst>
                <a:ext uri="{FF2B5EF4-FFF2-40B4-BE49-F238E27FC236}">
                  <a16:creationId xmlns:a16="http://schemas.microsoft.com/office/drawing/2014/main" id="{DDB73302-EEC8-40AC-AE52-53043C8F6E20}"/>
                </a:ext>
              </a:extLst>
            </p:cNvPr>
            <p:cNvSpPr/>
            <p:nvPr/>
          </p:nvSpPr>
          <p:spPr>
            <a:xfrm>
              <a:off x="5077916" y="293405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93;p39">
              <a:extLst>
                <a:ext uri="{FF2B5EF4-FFF2-40B4-BE49-F238E27FC236}">
                  <a16:creationId xmlns:a16="http://schemas.microsoft.com/office/drawing/2014/main" id="{C5089726-08E0-41FC-9658-DE02DFF37CA1}"/>
                </a:ext>
              </a:extLst>
            </p:cNvPr>
            <p:cNvSpPr/>
            <p:nvPr/>
          </p:nvSpPr>
          <p:spPr>
            <a:xfrm>
              <a:off x="5017694" y="2999770"/>
              <a:ext cx="120483" cy="32900"/>
            </a:xfrm>
            <a:custGeom>
              <a:avLst/>
              <a:gdLst/>
              <a:ahLst/>
              <a:cxnLst/>
              <a:rect l="l" t="t" r="r" b="b"/>
              <a:pathLst>
                <a:path w="2959" h="808" extrusionOk="0">
                  <a:moveTo>
                    <a:pt x="406" y="1"/>
                  </a:moveTo>
                  <a:cubicBezTo>
                    <a:pt x="182" y="1"/>
                    <a:pt x="0" y="182"/>
                    <a:pt x="0" y="405"/>
                  </a:cubicBezTo>
                  <a:cubicBezTo>
                    <a:pt x="0" y="626"/>
                    <a:pt x="182" y="807"/>
                    <a:pt x="406" y="807"/>
                  </a:cubicBezTo>
                  <a:lnTo>
                    <a:pt x="2554" y="807"/>
                  </a:lnTo>
                  <a:cubicBezTo>
                    <a:pt x="2778" y="807"/>
                    <a:pt x="2959" y="626"/>
                    <a:pt x="2959" y="405"/>
                  </a:cubicBezTo>
                  <a:cubicBezTo>
                    <a:pt x="2959" y="182"/>
                    <a:pt x="2778" y="1"/>
                    <a:pt x="2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94;p39">
              <a:extLst>
                <a:ext uri="{FF2B5EF4-FFF2-40B4-BE49-F238E27FC236}">
                  <a16:creationId xmlns:a16="http://schemas.microsoft.com/office/drawing/2014/main" id="{83F3A233-1DE9-465C-BC73-CD71244BEDBD}"/>
                </a:ext>
              </a:extLst>
            </p:cNvPr>
            <p:cNvSpPr/>
            <p:nvPr/>
          </p:nvSpPr>
          <p:spPr>
            <a:xfrm>
              <a:off x="5121687" y="303262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95;p39">
              <a:extLst>
                <a:ext uri="{FF2B5EF4-FFF2-40B4-BE49-F238E27FC236}">
                  <a16:creationId xmlns:a16="http://schemas.microsoft.com/office/drawing/2014/main" id="{85B346BC-6B45-4A84-8804-CB22FCF2FCB0}"/>
                </a:ext>
              </a:extLst>
            </p:cNvPr>
            <p:cNvSpPr/>
            <p:nvPr/>
          </p:nvSpPr>
          <p:spPr>
            <a:xfrm>
              <a:off x="5038053" y="2800783"/>
              <a:ext cx="80824" cy="80824"/>
            </a:xfrm>
            <a:custGeom>
              <a:avLst/>
              <a:gdLst/>
              <a:ahLst/>
              <a:cxnLst/>
              <a:rect l="l" t="t" r="r" b="b"/>
              <a:pathLst>
                <a:path w="1985" h="1985" extrusionOk="0">
                  <a:moveTo>
                    <a:pt x="993" y="1"/>
                  </a:moveTo>
                  <a:cubicBezTo>
                    <a:pt x="445" y="1"/>
                    <a:pt x="0" y="445"/>
                    <a:pt x="0" y="993"/>
                  </a:cubicBezTo>
                  <a:cubicBezTo>
                    <a:pt x="0" y="1540"/>
                    <a:pt x="445" y="1984"/>
                    <a:pt x="993" y="1984"/>
                  </a:cubicBezTo>
                  <a:cubicBezTo>
                    <a:pt x="1541" y="1984"/>
                    <a:pt x="1985" y="1540"/>
                    <a:pt x="1985" y="993"/>
                  </a:cubicBezTo>
                  <a:cubicBezTo>
                    <a:pt x="1985" y="445"/>
                    <a:pt x="1541" y="1"/>
                    <a:pt x="9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96;p39">
              <a:extLst>
                <a:ext uri="{FF2B5EF4-FFF2-40B4-BE49-F238E27FC236}">
                  <a16:creationId xmlns:a16="http://schemas.microsoft.com/office/drawing/2014/main" id="{CAB50D52-EC52-47A5-9AF4-167604B67A61}"/>
                </a:ext>
              </a:extLst>
            </p:cNvPr>
            <p:cNvSpPr/>
            <p:nvPr/>
          </p:nvSpPr>
          <p:spPr>
            <a:xfrm>
              <a:off x="5078486" y="288156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97;p39">
              <a:extLst>
                <a:ext uri="{FF2B5EF4-FFF2-40B4-BE49-F238E27FC236}">
                  <a16:creationId xmlns:a16="http://schemas.microsoft.com/office/drawing/2014/main" id="{FBF9E869-6352-4C67-B351-A1879F399C53}"/>
                </a:ext>
              </a:extLst>
            </p:cNvPr>
            <p:cNvSpPr/>
            <p:nvPr/>
          </p:nvSpPr>
          <p:spPr>
            <a:xfrm>
              <a:off x="5006619" y="2728427"/>
              <a:ext cx="143000" cy="51833"/>
            </a:xfrm>
            <a:custGeom>
              <a:avLst/>
              <a:gdLst/>
              <a:ahLst/>
              <a:cxnLst/>
              <a:rect l="l" t="t" r="r" b="b"/>
              <a:pathLst>
                <a:path w="3512" h="1273" extrusionOk="0">
                  <a:moveTo>
                    <a:pt x="1765" y="1"/>
                  </a:moveTo>
                  <a:cubicBezTo>
                    <a:pt x="1196" y="1"/>
                    <a:pt x="639" y="199"/>
                    <a:pt x="199" y="557"/>
                  </a:cubicBezTo>
                  <a:cubicBezTo>
                    <a:pt x="26" y="699"/>
                    <a:pt x="0" y="954"/>
                    <a:pt x="143" y="1127"/>
                  </a:cubicBezTo>
                  <a:cubicBezTo>
                    <a:pt x="225" y="1221"/>
                    <a:pt x="337" y="1273"/>
                    <a:pt x="454" y="1273"/>
                  </a:cubicBezTo>
                  <a:cubicBezTo>
                    <a:pt x="544" y="1273"/>
                    <a:pt x="635" y="1243"/>
                    <a:pt x="712" y="1183"/>
                  </a:cubicBezTo>
                  <a:cubicBezTo>
                    <a:pt x="1005" y="940"/>
                    <a:pt x="1381" y="807"/>
                    <a:pt x="1765" y="807"/>
                  </a:cubicBezTo>
                  <a:cubicBezTo>
                    <a:pt x="2140" y="807"/>
                    <a:pt x="2510" y="936"/>
                    <a:pt x="2804" y="1173"/>
                  </a:cubicBezTo>
                  <a:cubicBezTo>
                    <a:pt x="2880" y="1233"/>
                    <a:pt x="2970" y="1262"/>
                    <a:pt x="3058" y="1262"/>
                  </a:cubicBezTo>
                  <a:cubicBezTo>
                    <a:pt x="3176" y="1262"/>
                    <a:pt x="3292" y="1210"/>
                    <a:pt x="3374" y="1109"/>
                  </a:cubicBezTo>
                  <a:cubicBezTo>
                    <a:pt x="3511" y="936"/>
                    <a:pt x="3486" y="682"/>
                    <a:pt x="3309" y="544"/>
                  </a:cubicBezTo>
                  <a:cubicBezTo>
                    <a:pt x="2873" y="195"/>
                    <a:pt x="2325" y="1"/>
                    <a:pt x="17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98;p39">
              <a:extLst>
                <a:ext uri="{FF2B5EF4-FFF2-40B4-BE49-F238E27FC236}">
                  <a16:creationId xmlns:a16="http://schemas.microsoft.com/office/drawing/2014/main" id="{C7401253-385D-4B50-83E4-142C503B2888}"/>
                </a:ext>
              </a:extLst>
            </p:cNvPr>
            <p:cNvSpPr/>
            <p:nvPr/>
          </p:nvSpPr>
          <p:spPr>
            <a:xfrm>
              <a:off x="5025064" y="278022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99;p39">
              <a:extLst>
                <a:ext uri="{FF2B5EF4-FFF2-40B4-BE49-F238E27FC236}">
                  <a16:creationId xmlns:a16="http://schemas.microsoft.com/office/drawing/2014/main" id="{6AD2FFE9-780F-441D-954A-0D03AB9AF57B}"/>
                </a:ext>
              </a:extLst>
            </p:cNvPr>
            <p:cNvSpPr/>
            <p:nvPr/>
          </p:nvSpPr>
          <p:spPr>
            <a:xfrm>
              <a:off x="4968670" y="2656072"/>
              <a:ext cx="218531" cy="65555"/>
            </a:xfrm>
            <a:custGeom>
              <a:avLst/>
              <a:gdLst/>
              <a:ahLst/>
              <a:cxnLst/>
              <a:rect l="l" t="t" r="r" b="b"/>
              <a:pathLst>
                <a:path w="5367" h="1610" extrusionOk="0">
                  <a:moveTo>
                    <a:pt x="2697" y="0"/>
                  </a:moveTo>
                  <a:cubicBezTo>
                    <a:pt x="1786" y="0"/>
                    <a:pt x="898" y="320"/>
                    <a:pt x="195" y="898"/>
                  </a:cubicBezTo>
                  <a:cubicBezTo>
                    <a:pt x="22" y="1035"/>
                    <a:pt x="1" y="1290"/>
                    <a:pt x="139" y="1463"/>
                  </a:cubicBezTo>
                  <a:cubicBezTo>
                    <a:pt x="221" y="1562"/>
                    <a:pt x="337" y="1610"/>
                    <a:pt x="454" y="1610"/>
                  </a:cubicBezTo>
                  <a:cubicBezTo>
                    <a:pt x="540" y="1610"/>
                    <a:pt x="631" y="1579"/>
                    <a:pt x="709" y="1519"/>
                  </a:cubicBezTo>
                  <a:cubicBezTo>
                    <a:pt x="1269" y="1061"/>
                    <a:pt x="1973" y="808"/>
                    <a:pt x="2697" y="808"/>
                  </a:cubicBezTo>
                  <a:cubicBezTo>
                    <a:pt x="3408" y="808"/>
                    <a:pt x="4107" y="1053"/>
                    <a:pt x="4659" y="1501"/>
                  </a:cubicBezTo>
                  <a:cubicBezTo>
                    <a:pt x="4735" y="1561"/>
                    <a:pt x="4825" y="1590"/>
                    <a:pt x="4914" y="1590"/>
                  </a:cubicBezTo>
                  <a:cubicBezTo>
                    <a:pt x="5033" y="1590"/>
                    <a:pt x="5149" y="1538"/>
                    <a:pt x="5228" y="1437"/>
                  </a:cubicBezTo>
                  <a:cubicBezTo>
                    <a:pt x="5367" y="1264"/>
                    <a:pt x="5341" y="1010"/>
                    <a:pt x="5168" y="872"/>
                  </a:cubicBezTo>
                  <a:cubicBezTo>
                    <a:pt x="4469" y="311"/>
                    <a:pt x="3589" y="0"/>
                    <a:pt x="2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00;p39">
              <a:extLst>
                <a:ext uri="{FF2B5EF4-FFF2-40B4-BE49-F238E27FC236}">
                  <a16:creationId xmlns:a16="http://schemas.microsoft.com/office/drawing/2014/main" id="{6EA49063-D40D-4A39-8FF0-EC1CE4CE5A42}"/>
                </a:ext>
              </a:extLst>
            </p:cNvPr>
            <p:cNvSpPr/>
            <p:nvPr/>
          </p:nvSpPr>
          <p:spPr>
            <a:xfrm>
              <a:off x="4987156" y="272158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01;p39">
              <a:extLst>
                <a:ext uri="{FF2B5EF4-FFF2-40B4-BE49-F238E27FC236}">
                  <a16:creationId xmlns:a16="http://schemas.microsoft.com/office/drawing/2014/main" id="{10E56C17-25A1-4C2F-B1C2-C068536772A1}"/>
                </a:ext>
              </a:extLst>
            </p:cNvPr>
            <p:cNvSpPr/>
            <p:nvPr/>
          </p:nvSpPr>
          <p:spPr>
            <a:xfrm>
              <a:off x="5062443" y="2570728"/>
              <a:ext cx="85059" cy="32900"/>
            </a:xfrm>
            <a:custGeom>
              <a:avLst/>
              <a:gdLst/>
              <a:ahLst/>
              <a:cxnLst/>
              <a:rect l="l" t="t" r="r" b="b"/>
              <a:pathLst>
                <a:path w="2089" h="808" extrusionOk="0">
                  <a:moveTo>
                    <a:pt x="402" y="0"/>
                  </a:moveTo>
                  <a:cubicBezTo>
                    <a:pt x="178" y="0"/>
                    <a:pt x="1" y="181"/>
                    <a:pt x="1" y="406"/>
                  </a:cubicBezTo>
                  <a:cubicBezTo>
                    <a:pt x="1" y="626"/>
                    <a:pt x="178" y="808"/>
                    <a:pt x="402" y="808"/>
                  </a:cubicBezTo>
                  <a:lnTo>
                    <a:pt x="1688" y="808"/>
                  </a:lnTo>
                  <a:cubicBezTo>
                    <a:pt x="1908" y="808"/>
                    <a:pt x="2089" y="626"/>
                    <a:pt x="2089" y="406"/>
                  </a:cubicBezTo>
                  <a:cubicBezTo>
                    <a:pt x="2089" y="181"/>
                    <a:pt x="1908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02;p39">
              <a:extLst>
                <a:ext uri="{FF2B5EF4-FFF2-40B4-BE49-F238E27FC236}">
                  <a16:creationId xmlns:a16="http://schemas.microsoft.com/office/drawing/2014/main" id="{DA95725F-7F3E-465A-A418-C2AB408C38B1}"/>
                </a:ext>
              </a:extLst>
            </p:cNvPr>
            <p:cNvSpPr/>
            <p:nvPr/>
          </p:nvSpPr>
          <p:spPr>
            <a:xfrm>
              <a:off x="5131175" y="260358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03;p39">
              <a:extLst>
                <a:ext uri="{FF2B5EF4-FFF2-40B4-BE49-F238E27FC236}">
                  <a16:creationId xmlns:a16="http://schemas.microsoft.com/office/drawing/2014/main" id="{A7ADD66F-6987-4790-80AE-AB4A0C87816E}"/>
                </a:ext>
              </a:extLst>
            </p:cNvPr>
            <p:cNvSpPr/>
            <p:nvPr/>
          </p:nvSpPr>
          <p:spPr>
            <a:xfrm>
              <a:off x="5008207" y="2570728"/>
              <a:ext cx="32696" cy="32696"/>
            </a:xfrm>
            <a:custGeom>
              <a:avLst/>
              <a:gdLst/>
              <a:ahLst/>
              <a:cxnLst/>
              <a:rect l="l" t="t" r="r" b="b"/>
              <a:pathLst>
                <a:path w="803" h="803" extrusionOk="0">
                  <a:moveTo>
                    <a:pt x="401" y="802"/>
                  </a:moveTo>
                  <a:cubicBezTo>
                    <a:pt x="622" y="802"/>
                    <a:pt x="803" y="621"/>
                    <a:pt x="803" y="402"/>
                  </a:cubicBezTo>
                  <a:cubicBezTo>
                    <a:pt x="803" y="181"/>
                    <a:pt x="622" y="0"/>
                    <a:pt x="401" y="0"/>
                  </a:cubicBezTo>
                  <a:cubicBezTo>
                    <a:pt x="182" y="0"/>
                    <a:pt x="1" y="181"/>
                    <a:pt x="1" y="402"/>
                  </a:cubicBezTo>
                  <a:cubicBezTo>
                    <a:pt x="1" y="621"/>
                    <a:pt x="182" y="802"/>
                    <a:pt x="401" y="802"/>
                  </a:cubicBez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04;p39">
              <a:extLst>
                <a:ext uri="{FF2B5EF4-FFF2-40B4-BE49-F238E27FC236}">
                  <a16:creationId xmlns:a16="http://schemas.microsoft.com/office/drawing/2014/main" id="{9CFF3C81-B044-4092-985C-2613296FD8AA}"/>
                </a:ext>
              </a:extLst>
            </p:cNvPr>
            <p:cNvSpPr/>
            <p:nvPr/>
          </p:nvSpPr>
          <p:spPr>
            <a:xfrm>
              <a:off x="5024535" y="260338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05;p39">
              <a:extLst>
                <a:ext uri="{FF2B5EF4-FFF2-40B4-BE49-F238E27FC236}">
                  <a16:creationId xmlns:a16="http://schemas.microsoft.com/office/drawing/2014/main" id="{43FA2C29-55DA-48AA-A060-7541BD98E885}"/>
                </a:ext>
              </a:extLst>
            </p:cNvPr>
            <p:cNvSpPr/>
            <p:nvPr/>
          </p:nvSpPr>
          <p:spPr>
            <a:xfrm>
              <a:off x="5008207" y="2570728"/>
              <a:ext cx="32696" cy="32696"/>
            </a:xfrm>
            <a:custGeom>
              <a:avLst/>
              <a:gdLst/>
              <a:ahLst/>
              <a:cxnLst/>
              <a:rect l="l" t="t" r="r" b="b"/>
              <a:pathLst>
                <a:path w="803" h="803" extrusionOk="0">
                  <a:moveTo>
                    <a:pt x="401" y="802"/>
                  </a:moveTo>
                  <a:cubicBezTo>
                    <a:pt x="622" y="802"/>
                    <a:pt x="803" y="621"/>
                    <a:pt x="803" y="402"/>
                  </a:cubicBezTo>
                  <a:cubicBezTo>
                    <a:pt x="803" y="181"/>
                    <a:pt x="622" y="0"/>
                    <a:pt x="401" y="0"/>
                  </a:cubicBezTo>
                  <a:cubicBezTo>
                    <a:pt x="182" y="0"/>
                    <a:pt x="1" y="181"/>
                    <a:pt x="1" y="402"/>
                  </a:cubicBezTo>
                  <a:cubicBezTo>
                    <a:pt x="1" y="621"/>
                    <a:pt x="182" y="802"/>
                    <a:pt x="401" y="8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06;p39">
              <a:extLst>
                <a:ext uri="{FF2B5EF4-FFF2-40B4-BE49-F238E27FC236}">
                  <a16:creationId xmlns:a16="http://schemas.microsoft.com/office/drawing/2014/main" id="{157705E5-17A0-492D-96C8-37D986A64DE0}"/>
                </a:ext>
              </a:extLst>
            </p:cNvPr>
            <p:cNvSpPr/>
            <p:nvPr/>
          </p:nvSpPr>
          <p:spPr>
            <a:xfrm>
              <a:off x="5024535" y="260338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07;p39">
              <a:extLst>
                <a:ext uri="{FF2B5EF4-FFF2-40B4-BE49-F238E27FC236}">
                  <a16:creationId xmlns:a16="http://schemas.microsoft.com/office/drawing/2014/main" id="{E0CD462D-9058-4611-A0C8-559EFB431C31}"/>
                </a:ext>
              </a:extLst>
            </p:cNvPr>
            <p:cNvSpPr/>
            <p:nvPr/>
          </p:nvSpPr>
          <p:spPr>
            <a:xfrm>
              <a:off x="5179059" y="269153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08;p39">
              <a:extLst>
                <a:ext uri="{FF2B5EF4-FFF2-40B4-BE49-F238E27FC236}">
                  <a16:creationId xmlns:a16="http://schemas.microsoft.com/office/drawing/2014/main" id="{A9BD3DC5-7317-4F85-90B1-9C204EEDD334}"/>
                </a:ext>
              </a:extLst>
            </p:cNvPr>
            <p:cNvSpPr/>
            <p:nvPr/>
          </p:nvSpPr>
          <p:spPr>
            <a:xfrm>
              <a:off x="5141313" y="275057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09;p39">
              <a:extLst>
                <a:ext uri="{FF2B5EF4-FFF2-40B4-BE49-F238E27FC236}">
                  <a16:creationId xmlns:a16="http://schemas.microsoft.com/office/drawing/2014/main" id="{905AFC71-82D2-4C63-8E77-061BBB67185B}"/>
                </a:ext>
              </a:extLst>
            </p:cNvPr>
            <p:cNvSpPr/>
            <p:nvPr/>
          </p:nvSpPr>
          <p:spPr>
            <a:xfrm>
              <a:off x="5078486" y="280078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10;p39">
              <a:extLst>
                <a:ext uri="{FF2B5EF4-FFF2-40B4-BE49-F238E27FC236}">
                  <a16:creationId xmlns:a16="http://schemas.microsoft.com/office/drawing/2014/main" id="{3EB9006A-D895-4017-8E8E-F572D5C97A54}"/>
                </a:ext>
              </a:extLst>
            </p:cNvPr>
            <p:cNvSpPr/>
            <p:nvPr/>
          </p:nvSpPr>
          <p:spPr>
            <a:xfrm>
              <a:off x="5121687" y="299977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1084;p39">
            <a:extLst>
              <a:ext uri="{FF2B5EF4-FFF2-40B4-BE49-F238E27FC236}">
                <a16:creationId xmlns:a16="http://schemas.microsoft.com/office/drawing/2014/main" id="{8D4C278C-1C5C-4707-86E0-D1F62B42F37F}"/>
              </a:ext>
            </a:extLst>
          </p:cNvPr>
          <p:cNvGrpSpPr/>
          <p:nvPr/>
        </p:nvGrpSpPr>
        <p:grpSpPr>
          <a:xfrm>
            <a:off x="4707991" y="1017866"/>
            <a:ext cx="484906" cy="560479"/>
            <a:chOff x="2420505" y="4835609"/>
            <a:chExt cx="484906" cy="560479"/>
          </a:xfrm>
        </p:grpSpPr>
        <p:sp>
          <p:nvSpPr>
            <p:cNvPr id="66" name="Google Shape;1085;p39">
              <a:extLst>
                <a:ext uri="{FF2B5EF4-FFF2-40B4-BE49-F238E27FC236}">
                  <a16:creationId xmlns:a16="http://schemas.microsoft.com/office/drawing/2014/main" id="{2B2F4462-DAFC-4A61-B5F2-BB7D496739DF}"/>
                </a:ext>
              </a:extLst>
            </p:cNvPr>
            <p:cNvSpPr/>
            <p:nvPr/>
          </p:nvSpPr>
          <p:spPr>
            <a:xfrm>
              <a:off x="2420505" y="4835609"/>
              <a:ext cx="335431" cy="560476"/>
            </a:xfrm>
            <a:custGeom>
              <a:avLst/>
              <a:gdLst/>
              <a:ahLst/>
              <a:cxnLst/>
              <a:rect l="l" t="t" r="r" b="b"/>
              <a:pathLst>
                <a:path w="8238" h="13765" extrusionOk="0">
                  <a:moveTo>
                    <a:pt x="1190" y="1"/>
                  </a:moveTo>
                  <a:cubicBezTo>
                    <a:pt x="534" y="1"/>
                    <a:pt x="0" y="536"/>
                    <a:pt x="0" y="1191"/>
                  </a:cubicBezTo>
                  <a:lnTo>
                    <a:pt x="0" y="12574"/>
                  </a:lnTo>
                  <a:cubicBezTo>
                    <a:pt x="0" y="13229"/>
                    <a:pt x="534" y="13764"/>
                    <a:pt x="1190" y="13764"/>
                  </a:cubicBezTo>
                  <a:lnTo>
                    <a:pt x="7051" y="13764"/>
                  </a:lnTo>
                  <a:cubicBezTo>
                    <a:pt x="7708" y="13764"/>
                    <a:pt x="8238" y="13229"/>
                    <a:pt x="8238" y="12574"/>
                  </a:cubicBezTo>
                  <a:lnTo>
                    <a:pt x="8238" y="1191"/>
                  </a:lnTo>
                  <a:cubicBezTo>
                    <a:pt x="8238" y="536"/>
                    <a:pt x="7708" y="1"/>
                    <a:pt x="7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86;p39">
              <a:extLst>
                <a:ext uri="{FF2B5EF4-FFF2-40B4-BE49-F238E27FC236}">
                  <a16:creationId xmlns:a16="http://schemas.microsoft.com/office/drawing/2014/main" id="{74EC1D39-4FE0-4BD2-ACED-5D60494B0A67}"/>
                </a:ext>
              </a:extLst>
            </p:cNvPr>
            <p:cNvSpPr/>
            <p:nvPr/>
          </p:nvSpPr>
          <p:spPr>
            <a:xfrm>
              <a:off x="2707607" y="539604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87;p39">
              <a:extLst>
                <a:ext uri="{FF2B5EF4-FFF2-40B4-BE49-F238E27FC236}">
                  <a16:creationId xmlns:a16="http://schemas.microsoft.com/office/drawing/2014/main" id="{82804826-967A-4849-8BC1-5BE48888418D}"/>
                </a:ext>
              </a:extLst>
            </p:cNvPr>
            <p:cNvSpPr/>
            <p:nvPr/>
          </p:nvSpPr>
          <p:spPr>
            <a:xfrm>
              <a:off x="2707607" y="483560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88;p39">
              <a:extLst>
                <a:ext uri="{FF2B5EF4-FFF2-40B4-BE49-F238E27FC236}">
                  <a16:creationId xmlns:a16="http://schemas.microsoft.com/office/drawing/2014/main" id="{03228AE2-B48C-423E-9882-20E22F06CADC}"/>
                </a:ext>
              </a:extLst>
            </p:cNvPr>
            <p:cNvSpPr/>
            <p:nvPr/>
          </p:nvSpPr>
          <p:spPr>
            <a:xfrm>
              <a:off x="2420505" y="5277314"/>
              <a:ext cx="335431" cy="118773"/>
            </a:xfrm>
            <a:custGeom>
              <a:avLst/>
              <a:gdLst/>
              <a:ahLst/>
              <a:cxnLst/>
              <a:rect l="l" t="t" r="r" b="b"/>
              <a:pathLst>
                <a:path w="8238" h="2917" extrusionOk="0">
                  <a:moveTo>
                    <a:pt x="8238" y="0"/>
                  </a:moveTo>
                  <a:cubicBezTo>
                    <a:pt x="8156" y="281"/>
                    <a:pt x="7897" y="483"/>
                    <a:pt x="7595" y="483"/>
                  </a:cubicBezTo>
                  <a:lnTo>
                    <a:pt x="617" y="483"/>
                  </a:lnTo>
                  <a:cubicBezTo>
                    <a:pt x="341" y="483"/>
                    <a:pt x="104" y="315"/>
                    <a:pt x="0" y="78"/>
                  </a:cubicBezTo>
                  <a:lnTo>
                    <a:pt x="0" y="1726"/>
                  </a:lnTo>
                  <a:cubicBezTo>
                    <a:pt x="0" y="2381"/>
                    <a:pt x="534" y="2916"/>
                    <a:pt x="1190" y="2916"/>
                  </a:cubicBezTo>
                  <a:lnTo>
                    <a:pt x="7051" y="2916"/>
                  </a:lnTo>
                  <a:cubicBezTo>
                    <a:pt x="7708" y="2916"/>
                    <a:pt x="8238" y="2381"/>
                    <a:pt x="8238" y="1726"/>
                  </a:cubicBezTo>
                  <a:lnTo>
                    <a:pt x="8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89;p39">
              <a:extLst>
                <a:ext uri="{FF2B5EF4-FFF2-40B4-BE49-F238E27FC236}">
                  <a16:creationId xmlns:a16="http://schemas.microsoft.com/office/drawing/2014/main" id="{26648042-00F2-470F-8663-D1DA6EC41B83}"/>
                </a:ext>
              </a:extLst>
            </p:cNvPr>
            <p:cNvSpPr/>
            <p:nvPr/>
          </p:nvSpPr>
          <p:spPr>
            <a:xfrm>
              <a:off x="2468959" y="539604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90;p39">
              <a:extLst>
                <a:ext uri="{FF2B5EF4-FFF2-40B4-BE49-F238E27FC236}">
                  <a16:creationId xmlns:a16="http://schemas.microsoft.com/office/drawing/2014/main" id="{38B76864-9DD6-478B-84B6-485A1C5153AE}"/>
                </a:ext>
              </a:extLst>
            </p:cNvPr>
            <p:cNvSpPr/>
            <p:nvPr/>
          </p:nvSpPr>
          <p:spPr>
            <a:xfrm>
              <a:off x="2729717" y="529698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91;p39">
              <a:extLst>
                <a:ext uri="{FF2B5EF4-FFF2-40B4-BE49-F238E27FC236}">
                  <a16:creationId xmlns:a16="http://schemas.microsoft.com/office/drawing/2014/main" id="{D89FD7F7-7958-4D13-A19D-C1FFB270979A}"/>
                </a:ext>
              </a:extLst>
            </p:cNvPr>
            <p:cNvSpPr/>
            <p:nvPr/>
          </p:nvSpPr>
          <p:spPr>
            <a:xfrm>
              <a:off x="2527960" y="5330370"/>
              <a:ext cx="120524" cy="32859"/>
            </a:xfrm>
            <a:custGeom>
              <a:avLst/>
              <a:gdLst/>
              <a:ahLst/>
              <a:cxnLst/>
              <a:rect l="l" t="t" r="r" b="b"/>
              <a:pathLst>
                <a:path w="2960" h="807" extrusionOk="0">
                  <a:moveTo>
                    <a:pt x="405" y="0"/>
                  </a:moveTo>
                  <a:cubicBezTo>
                    <a:pt x="182" y="0"/>
                    <a:pt x="1" y="181"/>
                    <a:pt x="1" y="405"/>
                  </a:cubicBezTo>
                  <a:cubicBezTo>
                    <a:pt x="1" y="626"/>
                    <a:pt x="182" y="807"/>
                    <a:pt x="405" y="807"/>
                  </a:cubicBezTo>
                  <a:lnTo>
                    <a:pt x="2553" y="807"/>
                  </a:lnTo>
                  <a:cubicBezTo>
                    <a:pt x="2778" y="807"/>
                    <a:pt x="2959" y="626"/>
                    <a:pt x="2959" y="405"/>
                  </a:cubicBezTo>
                  <a:cubicBezTo>
                    <a:pt x="2959" y="181"/>
                    <a:pt x="2778" y="0"/>
                    <a:pt x="2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92;p39">
              <a:extLst>
                <a:ext uri="{FF2B5EF4-FFF2-40B4-BE49-F238E27FC236}">
                  <a16:creationId xmlns:a16="http://schemas.microsoft.com/office/drawing/2014/main" id="{CFB3B7AB-CD79-4B72-8E5A-84E0E547B598}"/>
                </a:ext>
              </a:extLst>
            </p:cNvPr>
            <p:cNvSpPr/>
            <p:nvPr/>
          </p:nvSpPr>
          <p:spPr>
            <a:xfrm>
              <a:off x="2631912" y="536318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93;p39">
              <a:extLst>
                <a:ext uri="{FF2B5EF4-FFF2-40B4-BE49-F238E27FC236}">
                  <a16:creationId xmlns:a16="http://schemas.microsoft.com/office/drawing/2014/main" id="{F241A002-22D5-4B2C-88EF-EA3F09A3652E}"/>
                </a:ext>
              </a:extLst>
            </p:cNvPr>
            <p:cNvSpPr/>
            <p:nvPr/>
          </p:nvSpPr>
          <p:spPr>
            <a:xfrm>
              <a:off x="2420505" y="4835609"/>
              <a:ext cx="335431" cy="85425"/>
            </a:xfrm>
            <a:custGeom>
              <a:avLst/>
              <a:gdLst/>
              <a:ahLst/>
              <a:cxnLst/>
              <a:rect l="l" t="t" r="r" b="b"/>
              <a:pathLst>
                <a:path w="8238" h="2098" extrusionOk="0">
                  <a:moveTo>
                    <a:pt x="1190" y="1"/>
                  </a:moveTo>
                  <a:cubicBezTo>
                    <a:pt x="534" y="1"/>
                    <a:pt x="0" y="536"/>
                    <a:pt x="0" y="1191"/>
                  </a:cubicBezTo>
                  <a:lnTo>
                    <a:pt x="0" y="2097"/>
                  </a:lnTo>
                  <a:cubicBezTo>
                    <a:pt x="82" y="1817"/>
                    <a:pt x="341" y="1614"/>
                    <a:pt x="643" y="1614"/>
                  </a:cubicBezTo>
                  <a:lnTo>
                    <a:pt x="7595" y="1614"/>
                  </a:lnTo>
                  <a:cubicBezTo>
                    <a:pt x="7897" y="1614"/>
                    <a:pt x="8156" y="1817"/>
                    <a:pt x="8238" y="2097"/>
                  </a:cubicBezTo>
                  <a:lnTo>
                    <a:pt x="8238" y="1191"/>
                  </a:lnTo>
                  <a:cubicBezTo>
                    <a:pt x="8238" y="536"/>
                    <a:pt x="7708" y="1"/>
                    <a:pt x="70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94;p39">
              <a:extLst>
                <a:ext uri="{FF2B5EF4-FFF2-40B4-BE49-F238E27FC236}">
                  <a16:creationId xmlns:a16="http://schemas.microsoft.com/office/drawing/2014/main" id="{4F8E0DC2-F79A-4CC7-851B-867DF85E59EC}"/>
                </a:ext>
              </a:extLst>
            </p:cNvPr>
            <p:cNvSpPr/>
            <p:nvPr/>
          </p:nvSpPr>
          <p:spPr>
            <a:xfrm>
              <a:off x="2446646" y="490128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95;p39">
              <a:extLst>
                <a:ext uri="{FF2B5EF4-FFF2-40B4-BE49-F238E27FC236}">
                  <a16:creationId xmlns:a16="http://schemas.microsoft.com/office/drawing/2014/main" id="{50EE84B7-1392-4FC0-BCBA-3118CA529DBA}"/>
                </a:ext>
              </a:extLst>
            </p:cNvPr>
            <p:cNvSpPr/>
            <p:nvPr/>
          </p:nvSpPr>
          <p:spPr>
            <a:xfrm>
              <a:off x="2707607" y="483560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96;p39">
              <a:extLst>
                <a:ext uri="{FF2B5EF4-FFF2-40B4-BE49-F238E27FC236}">
                  <a16:creationId xmlns:a16="http://schemas.microsoft.com/office/drawing/2014/main" id="{A5FB2F7D-BA50-4572-8AD7-FD1969CC99E4}"/>
                </a:ext>
              </a:extLst>
            </p:cNvPr>
            <p:cNvSpPr/>
            <p:nvPr/>
          </p:nvSpPr>
          <p:spPr>
            <a:xfrm>
              <a:off x="2631912" y="533037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97;p39">
              <a:extLst>
                <a:ext uri="{FF2B5EF4-FFF2-40B4-BE49-F238E27FC236}">
                  <a16:creationId xmlns:a16="http://schemas.microsoft.com/office/drawing/2014/main" id="{CCB367CB-89F5-48CF-8475-E64DD325DD7C}"/>
                </a:ext>
              </a:extLst>
            </p:cNvPr>
            <p:cNvSpPr/>
            <p:nvPr/>
          </p:nvSpPr>
          <p:spPr>
            <a:xfrm>
              <a:off x="2626863" y="4973479"/>
              <a:ext cx="258353" cy="250494"/>
            </a:xfrm>
            <a:custGeom>
              <a:avLst/>
              <a:gdLst/>
              <a:ahLst/>
              <a:cxnLst/>
              <a:rect l="l" t="t" r="r" b="b"/>
              <a:pathLst>
                <a:path w="6345" h="6152" extrusionOk="0">
                  <a:moveTo>
                    <a:pt x="3170" y="1"/>
                  </a:moveTo>
                  <a:cubicBezTo>
                    <a:pt x="1418" y="1"/>
                    <a:pt x="0" y="1377"/>
                    <a:pt x="0" y="3076"/>
                  </a:cubicBezTo>
                  <a:cubicBezTo>
                    <a:pt x="0" y="4771"/>
                    <a:pt x="1418" y="6152"/>
                    <a:pt x="3170" y="6152"/>
                  </a:cubicBezTo>
                  <a:cubicBezTo>
                    <a:pt x="4921" y="6152"/>
                    <a:pt x="6344" y="4771"/>
                    <a:pt x="6344" y="3076"/>
                  </a:cubicBezTo>
                  <a:cubicBezTo>
                    <a:pt x="6344" y="1377"/>
                    <a:pt x="4921" y="1"/>
                    <a:pt x="3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98;p39">
              <a:extLst>
                <a:ext uri="{FF2B5EF4-FFF2-40B4-BE49-F238E27FC236}">
                  <a16:creationId xmlns:a16="http://schemas.microsoft.com/office/drawing/2014/main" id="{F04B073E-A279-4BA5-BF35-FF20CCEA97D8}"/>
                </a:ext>
              </a:extLst>
            </p:cNvPr>
            <p:cNvSpPr/>
            <p:nvPr/>
          </p:nvSpPr>
          <p:spPr>
            <a:xfrm>
              <a:off x="2885177" y="509872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99;p39">
              <a:extLst>
                <a:ext uri="{FF2B5EF4-FFF2-40B4-BE49-F238E27FC236}">
                  <a16:creationId xmlns:a16="http://schemas.microsoft.com/office/drawing/2014/main" id="{A65766BB-7049-4B85-9CC4-062601539818}"/>
                </a:ext>
              </a:extLst>
            </p:cNvPr>
            <p:cNvSpPr/>
            <p:nvPr/>
          </p:nvSpPr>
          <p:spPr>
            <a:xfrm>
              <a:off x="2755898" y="4973479"/>
              <a:ext cx="129319" cy="250494"/>
            </a:xfrm>
            <a:custGeom>
              <a:avLst/>
              <a:gdLst/>
              <a:ahLst/>
              <a:cxnLst/>
              <a:rect l="l" t="t" r="r" b="b"/>
              <a:pathLst>
                <a:path w="3176" h="6152" extrusionOk="0">
                  <a:moveTo>
                    <a:pt x="1" y="1"/>
                  </a:moveTo>
                  <a:lnTo>
                    <a:pt x="1" y="6152"/>
                  </a:lnTo>
                  <a:cubicBezTo>
                    <a:pt x="1752" y="6152"/>
                    <a:pt x="3175" y="4771"/>
                    <a:pt x="3175" y="3076"/>
                  </a:cubicBezTo>
                  <a:cubicBezTo>
                    <a:pt x="3175" y="1377"/>
                    <a:pt x="175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00;p39">
              <a:extLst>
                <a:ext uri="{FF2B5EF4-FFF2-40B4-BE49-F238E27FC236}">
                  <a16:creationId xmlns:a16="http://schemas.microsoft.com/office/drawing/2014/main" id="{2FCCBE01-0477-4F3C-919B-BC4FB4EB2277}"/>
                </a:ext>
              </a:extLst>
            </p:cNvPr>
            <p:cNvSpPr/>
            <p:nvPr/>
          </p:nvSpPr>
          <p:spPr>
            <a:xfrm>
              <a:off x="2755898" y="497347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01;p39">
              <a:extLst>
                <a:ext uri="{FF2B5EF4-FFF2-40B4-BE49-F238E27FC236}">
                  <a16:creationId xmlns:a16="http://schemas.microsoft.com/office/drawing/2014/main" id="{DE97A727-D4A2-40A8-9FA3-6FEFA029AAC4}"/>
                </a:ext>
              </a:extLst>
            </p:cNvPr>
            <p:cNvSpPr/>
            <p:nvPr/>
          </p:nvSpPr>
          <p:spPr>
            <a:xfrm>
              <a:off x="2607685" y="4950473"/>
              <a:ext cx="297726" cy="297889"/>
            </a:xfrm>
            <a:custGeom>
              <a:avLst/>
              <a:gdLst/>
              <a:ahLst/>
              <a:cxnLst/>
              <a:rect l="l" t="t" r="r" b="b"/>
              <a:pathLst>
                <a:path w="7312" h="7316" extrusionOk="0">
                  <a:moveTo>
                    <a:pt x="3654" y="1"/>
                  </a:moveTo>
                  <a:cubicBezTo>
                    <a:pt x="1640" y="1"/>
                    <a:pt x="0" y="1644"/>
                    <a:pt x="0" y="3658"/>
                  </a:cubicBezTo>
                  <a:cubicBezTo>
                    <a:pt x="0" y="5672"/>
                    <a:pt x="1640" y="7316"/>
                    <a:pt x="3654" y="7316"/>
                  </a:cubicBezTo>
                  <a:cubicBezTo>
                    <a:pt x="4788" y="7316"/>
                    <a:pt x="5806" y="6794"/>
                    <a:pt x="6475" y="5983"/>
                  </a:cubicBezTo>
                  <a:cubicBezTo>
                    <a:pt x="6496" y="5961"/>
                    <a:pt x="6509" y="5944"/>
                    <a:pt x="6521" y="5923"/>
                  </a:cubicBezTo>
                  <a:cubicBezTo>
                    <a:pt x="7018" y="5302"/>
                    <a:pt x="7311" y="4512"/>
                    <a:pt x="7311" y="3658"/>
                  </a:cubicBezTo>
                  <a:cubicBezTo>
                    <a:pt x="7311" y="2809"/>
                    <a:pt x="7018" y="2023"/>
                    <a:pt x="6531" y="1402"/>
                  </a:cubicBezTo>
                  <a:cubicBezTo>
                    <a:pt x="6509" y="1372"/>
                    <a:pt x="6491" y="1346"/>
                    <a:pt x="6466" y="1320"/>
                  </a:cubicBezTo>
                  <a:cubicBezTo>
                    <a:pt x="5793" y="518"/>
                    <a:pt x="4783" y="1"/>
                    <a:pt x="3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02;p39">
              <a:extLst>
                <a:ext uri="{FF2B5EF4-FFF2-40B4-BE49-F238E27FC236}">
                  <a16:creationId xmlns:a16="http://schemas.microsoft.com/office/drawing/2014/main" id="{46C22473-2DE0-4FD3-BE6A-DEA3BE3C32B4}"/>
                </a:ext>
              </a:extLst>
            </p:cNvPr>
            <p:cNvSpPr/>
            <p:nvPr/>
          </p:nvSpPr>
          <p:spPr>
            <a:xfrm>
              <a:off x="2640545" y="5042333"/>
              <a:ext cx="56923" cy="114213"/>
            </a:xfrm>
            <a:custGeom>
              <a:avLst/>
              <a:gdLst/>
              <a:ahLst/>
              <a:cxnLst/>
              <a:rect l="l" t="t" r="r" b="b"/>
              <a:pathLst>
                <a:path w="1398" h="2805" extrusionOk="0">
                  <a:moveTo>
                    <a:pt x="367" y="0"/>
                  </a:moveTo>
                  <a:cubicBezTo>
                    <a:pt x="134" y="414"/>
                    <a:pt x="0" y="894"/>
                    <a:pt x="0" y="1402"/>
                  </a:cubicBezTo>
                  <a:cubicBezTo>
                    <a:pt x="0" y="1911"/>
                    <a:pt x="134" y="2390"/>
                    <a:pt x="367" y="2804"/>
                  </a:cubicBezTo>
                  <a:cubicBezTo>
                    <a:pt x="673" y="2520"/>
                    <a:pt x="1022" y="2295"/>
                    <a:pt x="1398" y="2132"/>
                  </a:cubicBezTo>
                  <a:cubicBezTo>
                    <a:pt x="1380" y="1889"/>
                    <a:pt x="1372" y="1644"/>
                    <a:pt x="1372" y="1402"/>
                  </a:cubicBezTo>
                  <a:cubicBezTo>
                    <a:pt x="1372" y="1161"/>
                    <a:pt x="1380" y="915"/>
                    <a:pt x="1398" y="669"/>
                  </a:cubicBezTo>
                  <a:cubicBezTo>
                    <a:pt x="1022" y="509"/>
                    <a:pt x="673" y="281"/>
                    <a:pt x="3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03;p39">
              <a:extLst>
                <a:ext uri="{FF2B5EF4-FFF2-40B4-BE49-F238E27FC236}">
                  <a16:creationId xmlns:a16="http://schemas.microsoft.com/office/drawing/2014/main" id="{797B8A96-D18A-4BFE-A62A-F08EF2599ABE}"/>
                </a:ext>
              </a:extLst>
            </p:cNvPr>
            <p:cNvSpPr/>
            <p:nvPr/>
          </p:nvSpPr>
          <p:spPr>
            <a:xfrm>
              <a:off x="2729228" y="5079386"/>
              <a:ext cx="54643" cy="40066"/>
            </a:xfrm>
            <a:custGeom>
              <a:avLst/>
              <a:gdLst/>
              <a:ahLst/>
              <a:cxnLst/>
              <a:rect l="l" t="t" r="r" b="b"/>
              <a:pathLst>
                <a:path w="1342" h="984" extrusionOk="0">
                  <a:moveTo>
                    <a:pt x="13" y="0"/>
                  </a:moveTo>
                  <a:cubicBezTo>
                    <a:pt x="5" y="161"/>
                    <a:pt x="0" y="328"/>
                    <a:pt x="0" y="492"/>
                  </a:cubicBezTo>
                  <a:cubicBezTo>
                    <a:pt x="0" y="656"/>
                    <a:pt x="5" y="820"/>
                    <a:pt x="13" y="983"/>
                  </a:cubicBezTo>
                  <a:cubicBezTo>
                    <a:pt x="229" y="945"/>
                    <a:pt x="449" y="923"/>
                    <a:pt x="669" y="923"/>
                  </a:cubicBezTo>
                  <a:cubicBezTo>
                    <a:pt x="893" y="923"/>
                    <a:pt x="1113" y="945"/>
                    <a:pt x="1328" y="983"/>
                  </a:cubicBezTo>
                  <a:cubicBezTo>
                    <a:pt x="1337" y="820"/>
                    <a:pt x="1342" y="656"/>
                    <a:pt x="1342" y="492"/>
                  </a:cubicBezTo>
                  <a:cubicBezTo>
                    <a:pt x="1342" y="328"/>
                    <a:pt x="1337" y="161"/>
                    <a:pt x="1328" y="0"/>
                  </a:cubicBezTo>
                  <a:cubicBezTo>
                    <a:pt x="1113" y="39"/>
                    <a:pt x="893" y="61"/>
                    <a:pt x="669" y="61"/>
                  </a:cubicBezTo>
                  <a:cubicBezTo>
                    <a:pt x="449" y="61"/>
                    <a:pt x="229" y="39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04;p39">
              <a:extLst>
                <a:ext uri="{FF2B5EF4-FFF2-40B4-BE49-F238E27FC236}">
                  <a16:creationId xmlns:a16="http://schemas.microsoft.com/office/drawing/2014/main" id="{DE97D03F-4DA0-402F-A298-488E6103BDFE}"/>
                </a:ext>
              </a:extLst>
            </p:cNvPr>
            <p:cNvSpPr/>
            <p:nvPr/>
          </p:nvSpPr>
          <p:spPr>
            <a:xfrm>
              <a:off x="2732893" y="5149787"/>
              <a:ext cx="47110" cy="65555"/>
            </a:xfrm>
            <a:custGeom>
              <a:avLst/>
              <a:gdLst/>
              <a:ahLst/>
              <a:cxnLst/>
              <a:rect l="l" t="t" r="r" b="b"/>
              <a:pathLst>
                <a:path w="1157" h="1610" extrusionOk="0">
                  <a:moveTo>
                    <a:pt x="579" y="1"/>
                  </a:moveTo>
                  <a:cubicBezTo>
                    <a:pt x="384" y="1"/>
                    <a:pt x="191" y="18"/>
                    <a:pt x="0" y="57"/>
                  </a:cubicBezTo>
                  <a:cubicBezTo>
                    <a:pt x="44" y="337"/>
                    <a:pt x="100" y="596"/>
                    <a:pt x="169" y="829"/>
                  </a:cubicBezTo>
                  <a:cubicBezTo>
                    <a:pt x="337" y="1390"/>
                    <a:pt x="522" y="1579"/>
                    <a:pt x="579" y="1609"/>
                  </a:cubicBezTo>
                  <a:cubicBezTo>
                    <a:pt x="639" y="1579"/>
                    <a:pt x="820" y="1390"/>
                    <a:pt x="993" y="829"/>
                  </a:cubicBezTo>
                  <a:cubicBezTo>
                    <a:pt x="1061" y="596"/>
                    <a:pt x="1117" y="337"/>
                    <a:pt x="1157" y="57"/>
                  </a:cubicBezTo>
                  <a:cubicBezTo>
                    <a:pt x="971" y="18"/>
                    <a:pt x="777" y="1"/>
                    <a:pt x="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05;p39">
              <a:extLst>
                <a:ext uri="{FF2B5EF4-FFF2-40B4-BE49-F238E27FC236}">
                  <a16:creationId xmlns:a16="http://schemas.microsoft.com/office/drawing/2014/main" id="{2D950798-C4AD-4F54-B3D5-1E24863F644C}"/>
                </a:ext>
              </a:extLst>
            </p:cNvPr>
            <p:cNvSpPr/>
            <p:nvPr/>
          </p:nvSpPr>
          <p:spPr>
            <a:xfrm>
              <a:off x="2732893" y="4983495"/>
              <a:ext cx="47110" cy="65555"/>
            </a:xfrm>
            <a:custGeom>
              <a:avLst/>
              <a:gdLst/>
              <a:ahLst/>
              <a:cxnLst/>
              <a:rect l="l" t="t" r="r" b="b"/>
              <a:pathLst>
                <a:path w="1157" h="1610" extrusionOk="0">
                  <a:moveTo>
                    <a:pt x="579" y="0"/>
                  </a:moveTo>
                  <a:cubicBezTo>
                    <a:pt x="522" y="35"/>
                    <a:pt x="337" y="221"/>
                    <a:pt x="169" y="782"/>
                  </a:cubicBezTo>
                  <a:cubicBezTo>
                    <a:pt x="100" y="1015"/>
                    <a:pt x="44" y="1273"/>
                    <a:pt x="0" y="1549"/>
                  </a:cubicBezTo>
                  <a:cubicBezTo>
                    <a:pt x="191" y="1588"/>
                    <a:pt x="384" y="1610"/>
                    <a:pt x="579" y="1610"/>
                  </a:cubicBezTo>
                  <a:cubicBezTo>
                    <a:pt x="777" y="1610"/>
                    <a:pt x="971" y="1588"/>
                    <a:pt x="1157" y="1549"/>
                  </a:cubicBezTo>
                  <a:cubicBezTo>
                    <a:pt x="1117" y="1273"/>
                    <a:pt x="1061" y="1015"/>
                    <a:pt x="993" y="782"/>
                  </a:cubicBezTo>
                  <a:cubicBezTo>
                    <a:pt x="820" y="221"/>
                    <a:pt x="639" y="35"/>
                    <a:pt x="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06;p39">
              <a:extLst>
                <a:ext uri="{FF2B5EF4-FFF2-40B4-BE49-F238E27FC236}">
                  <a16:creationId xmlns:a16="http://schemas.microsoft.com/office/drawing/2014/main" id="{FDCEE375-9EE8-4CD6-A866-5C95BB45CE66}"/>
                </a:ext>
              </a:extLst>
            </p:cNvPr>
            <p:cNvSpPr/>
            <p:nvPr/>
          </p:nvSpPr>
          <p:spPr>
            <a:xfrm>
              <a:off x="2799833" y="4991761"/>
              <a:ext cx="37419" cy="43405"/>
            </a:xfrm>
            <a:custGeom>
              <a:avLst/>
              <a:gdLst/>
              <a:ahLst/>
              <a:cxnLst/>
              <a:rect l="l" t="t" r="r" b="b"/>
              <a:pathLst>
                <a:path w="919" h="1066" extrusionOk="0">
                  <a:moveTo>
                    <a:pt x="0" y="0"/>
                  </a:moveTo>
                  <a:lnTo>
                    <a:pt x="0" y="0"/>
                  </a:lnTo>
                  <a:cubicBezTo>
                    <a:pt x="120" y="311"/>
                    <a:pt x="216" y="677"/>
                    <a:pt x="285" y="1065"/>
                  </a:cubicBezTo>
                  <a:cubicBezTo>
                    <a:pt x="518" y="945"/>
                    <a:pt x="729" y="786"/>
                    <a:pt x="918" y="599"/>
                  </a:cubicBezTo>
                  <a:cubicBezTo>
                    <a:pt x="655" y="346"/>
                    <a:pt x="345" y="13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07;p39">
              <a:extLst>
                <a:ext uri="{FF2B5EF4-FFF2-40B4-BE49-F238E27FC236}">
                  <a16:creationId xmlns:a16="http://schemas.microsoft.com/office/drawing/2014/main" id="{454CC273-15A2-4965-A86D-F3705158373B}"/>
                </a:ext>
              </a:extLst>
            </p:cNvPr>
            <p:cNvSpPr/>
            <p:nvPr/>
          </p:nvSpPr>
          <p:spPr>
            <a:xfrm>
              <a:off x="2675643" y="4991761"/>
              <a:ext cx="37664" cy="43405"/>
            </a:xfrm>
            <a:custGeom>
              <a:avLst/>
              <a:gdLst/>
              <a:ahLst/>
              <a:cxnLst/>
              <a:rect l="l" t="t" r="r" b="b"/>
              <a:pathLst>
                <a:path w="925" h="1066" extrusionOk="0">
                  <a:moveTo>
                    <a:pt x="924" y="0"/>
                  </a:moveTo>
                  <a:cubicBezTo>
                    <a:pt x="578" y="139"/>
                    <a:pt x="264" y="346"/>
                    <a:pt x="1" y="599"/>
                  </a:cubicBezTo>
                  <a:cubicBezTo>
                    <a:pt x="194" y="786"/>
                    <a:pt x="407" y="945"/>
                    <a:pt x="639" y="1065"/>
                  </a:cubicBezTo>
                  <a:cubicBezTo>
                    <a:pt x="704" y="677"/>
                    <a:pt x="799" y="311"/>
                    <a:pt x="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08;p39">
              <a:extLst>
                <a:ext uri="{FF2B5EF4-FFF2-40B4-BE49-F238E27FC236}">
                  <a16:creationId xmlns:a16="http://schemas.microsoft.com/office/drawing/2014/main" id="{228AFC58-5BF8-45EF-BA18-3947BA7D1A11}"/>
                </a:ext>
              </a:extLst>
            </p:cNvPr>
            <p:cNvSpPr/>
            <p:nvPr/>
          </p:nvSpPr>
          <p:spPr>
            <a:xfrm>
              <a:off x="2675643" y="5163508"/>
              <a:ext cx="37664" cy="43608"/>
            </a:xfrm>
            <a:custGeom>
              <a:avLst/>
              <a:gdLst/>
              <a:ahLst/>
              <a:cxnLst/>
              <a:rect l="l" t="t" r="r" b="b"/>
              <a:pathLst>
                <a:path w="925" h="1071" extrusionOk="0">
                  <a:moveTo>
                    <a:pt x="639" y="0"/>
                  </a:moveTo>
                  <a:cubicBezTo>
                    <a:pt x="407" y="125"/>
                    <a:pt x="190" y="285"/>
                    <a:pt x="1" y="470"/>
                  </a:cubicBezTo>
                  <a:cubicBezTo>
                    <a:pt x="264" y="725"/>
                    <a:pt x="578" y="932"/>
                    <a:pt x="924" y="1071"/>
                  </a:cubicBezTo>
                  <a:cubicBezTo>
                    <a:pt x="799" y="760"/>
                    <a:pt x="704" y="393"/>
                    <a:pt x="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09;p39">
              <a:extLst>
                <a:ext uri="{FF2B5EF4-FFF2-40B4-BE49-F238E27FC236}">
                  <a16:creationId xmlns:a16="http://schemas.microsoft.com/office/drawing/2014/main" id="{4C67B9E0-5AE5-4E6D-B1B3-05CA5E1232E6}"/>
                </a:ext>
              </a:extLst>
            </p:cNvPr>
            <p:cNvSpPr/>
            <p:nvPr/>
          </p:nvSpPr>
          <p:spPr>
            <a:xfrm>
              <a:off x="2799833" y="5163508"/>
              <a:ext cx="37582" cy="43608"/>
            </a:xfrm>
            <a:custGeom>
              <a:avLst/>
              <a:gdLst/>
              <a:ahLst/>
              <a:cxnLst/>
              <a:rect l="l" t="t" r="r" b="b"/>
              <a:pathLst>
                <a:path w="923" h="1071" extrusionOk="0">
                  <a:moveTo>
                    <a:pt x="285" y="0"/>
                  </a:moveTo>
                  <a:cubicBezTo>
                    <a:pt x="216" y="393"/>
                    <a:pt x="120" y="760"/>
                    <a:pt x="0" y="1071"/>
                  </a:cubicBezTo>
                  <a:cubicBezTo>
                    <a:pt x="345" y="932"/>
                    <a:pt x="660" y="725"/>
                    <a:pt x="923" y="466"/>
                  </a:cubicBezTo>
                  <a:cubicBezTo>
                    <a:pt x="729" y="281"/>
                    <a:pt x="518" y="125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10;p39">
              <a:extLst>
                <a:ext uri="{FF2B5EF4-FFF2-40B4-BE49-F238E27FC236}">
                  <a16:creationId xmlns:a16="http://schemas.microsoft.com/office/drawing/2014/main" id="{8FBB9BD9-2CA0-4947-A0C9-418838D5E336}"/>
                </a:ext>
              </a:extLst>
            </p:cNvPr>
            <p:cNvSpPr/>
            <p:nvPr/>
          </p:nvSpPr>
          <p:spPr>
            <a:xfrm>
              <a:off x="2815631" y="5042333"/>
              <a:ext cx="56923" cy="114213"/>
            </a:xfrm>
            <a:custGeom>
              <a:avLst/>
              <a:gdLst/>
              <a:ahLst/>
              <a:cxnLst/>
              <a:rect l="l" t="t" r="r" b="b"/>
              <a:pathLst>
                <a:path w="1398" h="2805" extrusionOk="0">
                  <a:moveTo>
                    <a:pt x="1026" y="0"/>
                  </a:moveTo>
                  <a:cubicBezTo>
                    <a:pt x="725" y="281"/>
                    <a:pt x="375" y="509"/>
                    <a:pt x="0" y="669"/>
                  </a:cubicBezTo>
                  <a:cubicBezTo>
                    <a:pt x="17" y="915"/>
                    <a:pt x="26" y="1161"/>
                    <a:pt x="26" y="1402"/>
                  </a:cubicBezTo>
                  <a:cubicBezTo>
                    <a:pt x="26" y="1644"/>
                    <a:pt x="17" y="1889"/>
                    <a:pt x="0" y="2132"/>
                  </a:cubicBezTo>
                  <a:cubicBezTo>
                    <a:pt x="375" y="2295"/>
                    <a:pt x="725" y="2520"/>
                    <a:pt x="1031" y="2804"/>
                  </a:cubicBezTo>
                  <a:cubicBezTo>
                    <a:pt x="1264" y="2390"/>
                    <a:pt x="1398" y="1911"/>
                    <a:pt x="1398" y="1402"/>
                  </a:cubicBezTo>
                  <a:cubicBezTo>
                    <a:pt x="1398" y="894"/>
                    <a:pt x="1264" y="414"/>
                    <a:pt x="1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11;p39">
              <a:extLst>
                <a:ext uri="{FF2B5EF4-FFF2-40B4-BE49-F238E27FC236}">
                  <a16:creationId xmlns:a16="http://schemas.microsoft.com/office/drawing/2014/main" id="{A056E825-7432-47A0-8DCB-94BF95765784}"/>
                </a:ext>
              </a:extLst>
            </p:cNvPr>
            <p:cNvSpPr/>
            <p:nvPr/>
          </p:nvSpPr>
          <p:spPr>
            <a:xfrm>
              <a:off x="2815631" y="512910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12;p39">
              <a:extLst>
                <a:ext uri="{FF2B5EF4-FFF2-40B4-BE49-F238E27FC236}">
                  <a16:creationId xmlns:a16="http://schemas.microsoft.com/office/drawing/2014/main" id="{4ED8011C-1DB4-4D22-98B2-824452D591E3}"/>
                </a:ext>
              </a:extLst>
            </p:cNvPr>
            <p:cNvSpPr/>
            <p:nvPr/>
          </p:nvSpPr>
          <p:spPr>
            <a:xfrm>
              <a:off x="2799833" y="4991761"/>
              <a:ext cx="37419" cy="43405"/>
            </a:xfrm>
            <a:custGeom>
              <a:avLst/>
              <a:gdLst/>
              <a:ahLst/>
              <a:cxnLst/>
              <a:rect l="l" t="t" r="r" b="b"/>
              <a:pathLst>
                <a:path w="919" h="1066" extrusionOk="0">
                  <a:moveTo>
                    <a:pt x="0" y="0"/>
                  </a:moveTo>
                  <a:lnTo>
                    <a:pt x="0" y="0"/>
                  </a:lnTo>
                  <a:cubicBezTo>
                    <a:pt x="120" y="311"/>
                    <a:pt x="216" y="677"/>
                    <a:pt x="285" y="1065"/>
                  </a:cubicBezTo>
                  <a:cubicBezTo>
                    <a:pt x="518" y="945"/>
                    <a:pt x="729" y="786"/>
                    <a:pt x="918" y="599"/>
                  </a:cubicBezTo>
                  <a:cubicBezTo>
                    <a:pt x="655" y="346"/>
                    <a:pt x="345" y="13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13;p39">
              <a:extLst>
                <a:ext uri="{FF2B5EF4-FFF2-40B4-BE49-F238E27FC236}">
                  <a16:creationId xmlns:a16="http://schemas.microsoft.com/office/drawing/2014/main" id="{7747A1C8-F7B8-4836-88BD-FE66869E1D8B}"/>
                </a:ext>
              </a:extLst>
            </p:cNvPr>
            <p:cNvSpPr/>
            <p:nvPr/>
          </p:nvSpPr>
          <p:spPr>
            <a:xfrm>
              <a:off x="2799833" y="5163508"/>
              <a:ext cx="37582" cy="43608"/>
            </a:xfrm>
            <a:custGeom>
              <a:avLst/>
              <a:gdLst/>
              <a:ahLst/>
              <a:cxnLst/>
              <a:rect l="l" t="t" r="r" b="b"/>
              <a:pathLst>
                <a:path w="923" h="1071" extrusionOk="0">
                  <a:moveTo>
                    <a:pt x="285" y="0"/>
                  </a:moveTo>
                  <a:cubicBezTo>
                    <a:pt x="216" y="393"/>
                    <a:pt x="120" y="760"/>
                    <a:pt x="0" y="1071"/>
                  </a:cubicBezTo>
                  <a:cubicBezTo>
                    <a:pt x="345" y="932"/>
                    <a:pt x="660" y="725"/>
                    <a:pt x="923" y="466"/>
                  </a:cubicBezTo>
                  <a:cubicBezTo>
                    <a:pt x="729" y="281"/>
                    <a:pt x="518" y="125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14;p39">
              <a:extLst>
                <a:ext uri="{FF2B5EF4-FFF2-40B4-BE49-F238E27FC236}">
                  <a16:creationId xmlns:a16="http://schemas.microsoft.com/office/drawing/2014/main" id="{6E8C32A0-D715-49DC-AF21-E8B79E7F117B}"/>
                </a:ext>
              </a:extLst>
            </p:cNvPr>
            <p:cNvSpPr/>
            <p:nvPr/>
          </p:nvSpPr>
          <p:spPr>
            <a:xfrm>
              <a:off x="2815631" y="5042333"/>
              <a:ext cx="56923" cy="114213"/>
            </a:xfrm>
            <a:custGeom>
              <a:avLst/>
              <a:gdLst/>
              <a:ahLst/>
              <a:cxnLst/>
              <a:rect l="l" t="t" r="r" b="b"/>
              <a:pathLst>
                <a:path w="1398" h="2805" extrusionOk="0">
                  <a:moveTo>
                    <a:pt x="1026" y="0"/>
                  </a:moveTo>
                  <a:cubicBezTo>
                    <a:pt x="725" y="281"/>
                    <a:pt x="375" y="509"/>
                    <a:pt x="0" y="669"/>
                  </a:cubicBezTo>
                  <a:cubicBezTo>
                    <a:pt x="17" y="915"/>
                    <a:pt x="26" y="1161"/>
                    <a:pt x="26" y="1402"/>
                  </a:cubicBezTo>
                  <a:cubicBezTo>
                    <a:pt x="26" y="1644"/>
                    <a:pt x="17" y="1889"/>
                    <a:pt x="0" y="2132"/>
                  </a:cubicBezTo>
                  <a:cubicBezTo>
                    <a:pt x="375" y="2295"/>
                    <a:pt x="725" y="2520"/>
                    <a:pt x="1031" y="2804"/>
                  </a:cubicBezTo>
                  <a:cubicBezTo>
                    <a:pt x="1264" y="2390"/>
                    <a:pt x="1398" y="1911"/>
                    <a:pt x="1398" y="1402"/>
                  </a:cubicBezTo>
                  <a:cubicBezTo>
                    <a:pt x="1398" y="894"/>
                    <a:pt x="1264" y="414"/>
                    <a:pt x="1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15;p39">
              <a:extLst>
                <a:ext uri="{FF2B5EF4-FFF2-40B4-BE49-F238E27FC236}">
                  <a16:creationId xmlns:a16="http://schemas.microsoft.com/office/drawing/2014/main" id="{497CA8CE-2D93-481D-A132-F2C461EBCBAD}"/>
                </a:ext>
              </a:extLst>
            </p:cNvPr>
            <p:cNvSpPr/>
            <p:nvPr/>
          </p:nvSpPr>
          <p:spPr>
            <a:xfrm>
              <a:off x="2857611" y="515650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011;p39">
            <a:extLst>
              <a:ext uri="{FF2B5EF4-FFF2-40B4-BE49-F238E27FC236}">
                <a16:creationId xmlns:a16="http://schemas.microsoft.com/office/drawing/2014/main" id="{996F8893-31B1-465A-8577-EEB0C465187A}"/>
              </a:ext>
            </a:extLst>
          </p:cNvPr>
          <p:cNvGrpSpPr/>
          <p:nvPr/>
        </p:nvGrpSpPr>
        <p:grpSpPr>
          <a:xfrm>
            <a:off x="4781800" y="2876637"/>
            <a:ext cx="560481" cy="506650"/>
            <a:chOff x="7143166" y="2486646"/>
            <a:chExt cx="560481" cy="506650"/>
          </a:xfrm>
        </p:grpSpPr>
        <p:sp>
          <p:nvSpPr>
            <p:cNvPr id="111" name="Google Shape;1012;p39">
              <a:extLst>
                <a:ext uri="{FF2B5EF4-FFF2-40B4-BE49-F238E27FC236}">
                  <a16:creationId xmlns:a16="http://schemas.microsoft.com/office/drawing/2014/main" id="{69AF07F8-742A-409F-8E90-74DF19296269}"/>
                </a:ext>
              </a:extLst>
            </p:cNvPr>
            <p:cNvSpPr/>
            <p:nvPr/>
          </p:nvSpPr>
          <p:spPr>
            <a:xfrm>
              <a:off x="7143166" y="2644142"/>
              <a:ext cx="560476" cy="349153"/>
            </a:xfrm>
            <a:custGeom>
              <a:avLst/>
              <a:gdLst/>
              <a:ahLst/>
              <a:cxnLst/>
              <a:rect l="l" t="t" r="r" b="b"/>
              <a:pathLst>
                <a:path w="13765" h="8575" extrusionOk="0">
                  <a:moveTo>
                    <a:pt x="1235" y="0"/>
                  </a:moveTo>
                  <a:cubicBezTo>
                    <a:pt x="553" y="0"/>
                    <a:pt x="1" y="557"/>
                    <a:pt x="1" y="1238"/>
                  </a:cubicBezTo>
                  <a:lnTo>
                    <a:pt x="1" y="7341"/>
                  </a:lnTo>
                  <a:cubicBezTo>
                    <a:pt x="1" y="8023"/>
                    <a:pt x="553" y="8574"/>
                    <a:pt x="1235" y="8574"/>
                  </a:cubicBezTo>
                  <a:lnTo>
                    <a:pt x="12526" y="8574"/>
                  </a:lnTo>
                  <a:cubicBezTo>
                    <a:pt x="13207" y="8574"/>
                    <a:pt x="13764" y="8023"/>
                    <a:pt x="13764" y="7341"/>
                  </a:cubicBezTo>
                  <a:lnTo>
                    <a:pt x="13764" y="1238"/>
                  </a:lnTo>
                  <a:cubicBezTo>
                    <a:pt x="13764" y="557"/>
                    <a:pt x="13207" y="0"/>
                    <a:pt x="12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13;p39">
              <a:extLst>
                <a:ext uri="{FF2B5EF4-FFF2-40B4-BE49-F238E27FC236}">
                  <a16:creationId xmlns:a16="http://schemas.microsoft.com/office/drawing/2014/main" id="{8A439FD1-713A-4633-AC32-12CBDB6BF1E8}"/>
                </a:ext>
              </a:extLst>
            </p:cNvPr>
            <p:cNvSpPr/>
            <p:nvPr/>
          </p:nvSpPr>
          <p:spPr>
            <a:xfrm>
              <a:off x="7653198" y="299325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14;p39">
              <a:extLst>
                <a:ext uri="{FF2B5EF4-FFF2-40B4-BE49-F238E27FC236}">
                  <a16:creationId xmlns:a16="http://schemas.microsoft.com/office/drawing/2014/main" id="{7B3A5512-4B17-4170-B4BB-D4FA89022E8C}"/>
                </a:ext>
              </a:extLst>
            </p:cNvPr>
            <p:cNvSpPr/>
            <p:nvPr/>
          </p:nvSpPr>
          <p:spPr>
            <a:xfrm>
              <a:off x="7143166" y="2818699"/>
              <a:ext cx="560476" cy="174597"/>
            </a:xfrm>
            <a:custGeom>
              <a:avLst/>
              <a:gdLst/>
              <a:ahLst/>
              <a:cxnLst/>
              <a:rect l="l" t="t" r="r" b="b"/>
              <a:pathLst>
                <a:path w="13765" h="4288" extrusionOk="0">
                  <a:moveTo>
                    <a:pt x="1" y="1"/>
                  </a:moveTo>
                  <a:lnTo>
                    <a:pt x="1" y="3054"/>
                  </a:lnTo>
                  <a:cubicBezTo>
                    <a:pt x="1" y="3736"/>
                    <a:pt x="553" y="4287"/>
                    <a:pt x="1235" y="4287"/>
                  </a:cubicBezTo>
                  <a:lnTo>
                    <a:pt x="12526" y="4287"/>
                  </a:lnTo>
                  <a:cubicBezTo>
                    <a:pt x="13207" y="4287"/>
                    <a:pt x="13764" y="3736"/>
                    <a:pt x="13764" y="3054"/>
                  </a:cubicBezTo>
                  <a:lnTo>
                    <a:pt x="137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15;p39">
              <a:extLst>
                <a:ext uri="{FF2B5EF4-FFF2-40B4-BE49-F238E27FC236}">
                  <a16:creationId xmlns:a16="http://schemas.microsoft.com/office/drawing/2014/main" id="{F9B0C706-0BA4-4C0A-87D5-3ACEC1FBBEDC}"/>
                </a:ext>
              </a:extLst>
            </p:cNvPr>
            <p:cNvSpPr/>
            <p:nvPr/>
          </p:nvSpPr>
          <p:spPr>
            <a:xfrm>
              <a:off x="7205017" y="2819065"/>
              <a:ext cx="117348" cy="66247"/>
            </a:xfrm>
            <a:custGeom>
              <a:avLst/>
              <a:gdLst/>
              <a:ahLst/>
              <a:cxnLst/>
              <a:rect l="l" t="t" r="r" b="b"/>
              <a:pathLst>
                <a:path w="2882" h="1627" extrusionOk="0">
                  <a:moveTo>
                    <a:pt x="1440" y="0"/>
                  </a:moveTo>
                  <a:cubicBezTo>
                    <a:pt x="755" y="0"/>
                    <a:pt x="172" y="466"/>
                    <a:pt x="26" y="1139"/>
                  </a:cubicBezTo>
                  <a:cubicBezTo>
                    <a:pt x="1" y="1256"/>
                    <a:pt x="31" y="1380"/>
                    <a:pt x="108" y="1475"/>
                  </a:cubicBezTo>
                  <a:cubicBezTo>
                    <a:pt x="182" y="1570"/>
                    <a:pt x="298" y="1626"/>
                    <a:pt x="419" y="1626"/>
                  </a:cubicBezTo>
                  <a:lnTo>
                    <a:pt x="2463" y="1626"/>
                  </a:lnTo>
                  <a:cubicBezTo>
                    <a:pt x="2584" y="1626"/>
                    <a:pt x="2700" y="1570"/>
                    <a:pt x="2778" y="1475"/>
                  </a:cubicBezTo>
                  <a:cubicBezTo>
                    <a:pt x="2855" y="1380"/>
                    <a:pt x="2881" y="1256"/>
                    <a:pt x="2855" y="1139"/>
                  </a:cubicBezTo>
                  <a:cubicBezTo>
                    <a:pt x="2708" y="466"/>
                    <a:pt x="2127" y="0"/>
                    <a:pt x="1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16;p39">
              <a:extLst>
                <a:ext uri="{FF2B5EF4-FFF2-40B4-BE49-F238E27FC236}">
                  <a16:creationId xmlns:a16="http://schemas.microsoft.com/office/drawing/2014/main" id="{A3DBBABF-39BD-4814-AB7F-C3C18F0C487C}"/>
                </a:ext>
              </a:extLst>
            </p:cNvPr>
            <p:cNvSpPr/>
            <p:nvPr/>
          </p:nvSpPr>
          <p:spPr>
            <a:xfrm>
              <a:off x="7222037" y="288527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56C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17;p39">
              <a:extLst>
                <a:ext uri="{FF2B5EF4-FFF2-40B4-BE49-F238E27FC236}">
                  <a16:creationId xmlns:a16="http://schemas.microsoft.com/office/drawing/2014/main" id="{1C90E6F2-45D5-4E86-9C08-E844815650AD}"/>
                </a:ext>
              </a:extLst>
            </p:cNvPr>
            <p:cNvSpPr/>
            <p:nvPr/>
          </p:nvSpPr>
          <p:spPr>
            <a:xfrm>
              <a:off x="7393255" y="2819065"/>
              <a:ext cx="117389" cy="66247"/>
            </a:xfrm>
            <a:custGeom>
              <a:avLst/>
              <a:gdLst/>
              <a:ahLst/>
              <a:cxnLst/>
              <a:rect l="l" t="t" r="r" b="b"/>
              <a:pathLst>
                <a:path w="2883" h="1627" extrusionOk="0">
                  <a:moveTo>
                    <a:pt x="1441" y="0"/>
                  </a:moveTo>
                  <a:cubicBezTo>
                    <a:pt x="756" y="0"/>
                    <a:pt x="173" y="466"/>
                    <a:pt x="26" y="1139"/>
                  </a:cubicBezTo>
                  <a:cubicBezTo>
                    <a:pt x="0" y="1256"/>
                    <a:pt x="26" y="1380"/>
                    <a:pt x="104" y="1475"/>
                  </a:cubicBezTo>
                  <a:cubicBezTo>
                    <a:pt x="182" y="1570"/>
                    <a:pt x="299" y="1626"/>
                    <a:pt x="420" y="1626"/>
                  </a:cubicBezTo>
                  <a:lnTo>
                    <a:pt x="2464" y="1626"/>
                  </a:lnTo>
                  <a:cubicBezTo>
                    <a:pt x="2584" y="1626"/>
                    <a:pt x="2701" y="1570"/>
                    <a:pt x="2775" y="1475"/>
                  </a:cubicBezTo>
                  <a:cubicBezTo>
                    <a:pt x="2852" y="1380"/>
                    <a:pt x="2882" y="1256"/>
                    <a:pt x="2856" y="1139"/>
                  </a:cubicBezTo>
                  <a:cubicBezTo>
                    <a:pt x="2705" y="466"/>
                    <a:pt x="2128" y="0"/>
                    <a:pt x="1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18;p39">
              <a:extLst>
                <a:ext uri="{FF2B5EF4-FFF2-40B4-BE49-F238E27FC236}">
                  <a16:creationId xmlns:a16="http://schemas.microsoft.com/office/drawing/2014/main" id="{E2AF8F39-01CC-4877-9840-35A25E53A2D5}"/>
                </a:ext>
              </a:extLst>
            </p:cNvPr>
            <p:cNvSpPr/>
            <p:nvPr/>
          </p:nvSpPr>
          <p:spPr>
            <a:xfrm>
              <a:off x="7410316" y="288527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EE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19;p39">
              <a:extLst>
                <a:ext uri="{FF2B5EF4-FFF2-40B4-BE49-F238E27FC236}">
                  <a16:creationId xmlns:a16="http://schemas.microsoft.com/office/drawing/2014/main" id="{ABD513DF-4D17-4CC5-9CE0-32A6DEB768CE}"/>
                </a:ext>
              </a:extLst>
            </p:cNvPr>
            <p:cNvSpPr/>
            <p:nvPr/>
          </p:nvSpPr>
          <p:spPr>
            <a:xfrm>
              <a:off x="7288244" y="2810107"/>
              <a:ext cx="139498" cy="75205"/>
            </a:xfrm>
            <a:custGeom>
              <a:avLst/>
              <a:gdLst/>
              <a:ahLst/>
              <a:cxnLst/>
              <a:rect l="l" t="t" r="r" b="b"/>
              <a:pathLst>
                <a:path w="3426" h="1847" extrusionOk="0">
                  <a:moveTo>
                    <a:pt x="1713" y="1"/>
                  </a:moveTo>
                  <a:cubicBezTo>
                    <a:pt x="1321" y="1"/>
                    <a:pt x="937" y="138"/>
                    <a:pt x="630" y="384"/>
                  </a:cubicBezTo>
                  <a:cubicBezTo>
                    <a:pt x="324" y="630"/>
                    <a:pt x="109" y="975"/>
                    <a:pt x="27" y="1359"/>
                  </a:cubicBezTo>
                  <a:cubicBezTo>
                    <a:pt x="1" y="1476"/>
                    <a:pt x="27" y="1600"/>
                    <a:pt x="104" y="1695"/>
                  </a:cubicBezTo>
                  <a:cubicBezTo>
                    <a:pt x="182" y="1790"/>
                    <a:pt x="298" y="1846"/>
                    <a:pt x="419" y="1846"/>
                  </a:cubicBezTo>
                  <a:lnTo>
                    <a:pt x="3007" y="1846"/>
                  </a:lnTo>
                  <a:cubicBezTo>
                    <a:pt x="3128" y="1846"/>
                    <a:pt x="3244" y="1790"/>
                    <a:pt x="3322" y="1695"/>
                  </a:cubicBezTo>
                  <a:cubicBezTo>
                    <a:pt x="3395" y="1600"/>
                    <a:pt x="3425" y="1476"/>
                    <a:pt x="3399" y="1359"/>
                  </a:cubicBezTo>
                  <a:cubicBezTo>
                    <a:pt x="3313" y="975"/>
                    <a:pt x="3102" y="630"/>
                    <a:pt x="2796" y="384"/>
                  </a:cubicBezTo>
                  <a:cubicBezTo>
                    <a:pt x="2489" y="138"/>
                    <a:pt x="2105" y="1"/>
                    <a:pt x="1713" y="1"/>
                  </a:cubicBez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20;p39">
              <a:extLst>
                <a:ext uri="{FF2B5EF4-FFF2-40B4-BE49-F238E27FC236}">
                  <a16:creationId xmlns:a16="http://schemas.microsoft.com/office/drawing/2014/main" id="{14888318-8851-408F-B712-BCFB47C6B1DA}"/>
                </a:ext>
              </a:extLst>
            </p:cNvPr>
            <p:cNvSpPr/>
            <p:nvPr/>
          </p:nvSpPr>
          <p:spPr>
            <a:xfrm>
              <a:off x="7305305" y="288527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21;p39">
              <a:extLst>
                <a:ext uri="{FF2B5EF4-FFF2-40B4-BE49-F238E27FC236}">
                  <a16:creationId xmlns:a16="http://schemas.microsoft.com/office/drawing/2014/main" id="{2436F4C7-96DD-49AB-A35E-494C1AC5A963}"/>
                </a:ext>
              </a:extLst>
            </p:cNvPr>
            <p:cNvSpPr/>
            <p:nvPr/>
          </p:nvSpPr>
          <p:spPr>
            <a:xfrm>
              <a:off x="7288244" y="2810107"/>
              <a:ext cx="139498" cy="75205"/>
            </a:xfrm>
            <a:custGeom>
              <a:avLst/>
              <a:gdLst/>
              <a:ahLst/>
              <a:cxnLst/>
              <a:rect l="l" t="t" r="r" b="b"/>
              <a:pathLst>
                <a:path w="3426" h="1847" extrusionOk="0">
                  <a:moveTo>
                    <a:pt x="1713" y="1"/>
                  </a:moveTo>
                  <a:cubicBezTo>
                    <a:pt x="1321" y="1"/>
                    <a:pt x="937" y="138"/>
                    <a:pt x="630" y="384"/>
                  </a:cubicBezTo>
                  <a:cubicBezTo>
                    <a:pt x="324" y="630"/>
                    <a:pt x="109" y="975"/>
                    <a:pt x="27" y="1359"/>
                  </a:cubicBezTo>
                  <a:cubicBezTo>
                    <a:pt x="1" y="1476"/>
                    <a:pt x="27" y="1600"/>
                    <a:pt x="104" y="1695"/>
                  </a:cubicBezTo>
                  <a:cubicBezTo>
                    <a:pt x="182" y="1790"/>
                    <a:pt x="298" y="1846"/>
                    <a:pt x="419" y="1846"/>
                  </a:cubicBezTo>
                  <a:lnTo>
                    <a:pt x="3007" y="1846"/>
                  </a:lnTo>
                  <a:cubicBezTo>
                    <a:pt x="3128" y="1846"/>
                    <a:pt x="3244" y="1790"/>
                    <a:pt x="3322" y="1695"/>
                  </a:cubicBezTo>
                  <a:cubicBezTo>
                    <a:pt x="3395" y="1600"/>
                    <a:pt x="3425" y="1476"/>
                    <a:pt x="3399" y="1359"/>
                  </a:cubicBezTo>
                  <a:cubicBezTo>
                    <a:pt x="3313" y="975"/>
                    <a:pt x="3102" y="630"/>
                    <a:pt x="2796" y="384"/>
                  </a:cubicBezTo>
                  <a:cubicBezTo>
                    <a:pt x="2489" y="138"/>
                    <a:pt x="2105" y="1"/>
                    <a:pt x="1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22;p39">
              <a:extLst>
                <a:ext uri="{FF2B5EF4-FFF2-40B4-BE49-F238E27FC236}">
                  <a16:creationId xmlns:a16="http://schemas.microsoft.com/office/drawing/2014/main" id="{E79A197C-3A43-4729-918E-80255EA9C8EE}"/>
                </a:ext>
              </a:extLst>
            </p:cNvPr>
            <p:cNvSpPr/>
            <p:nvPr/>
          </p:nvSpPr>
          <p:spPr>
            <a:xfrm>
              <a:off x="7305305" y="288527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23;p39">
              <a:extLst>
                <a:ext uri="{FF2B5EF4-FFF2-40B4-BE49-F238E27FC236}">
                  <a16:creationId xmlns:a16="http://schemas.microsoft.com/office/drawing/2014/main" id="{A3664997-B926-4A30-B876-55C55131EBBE}"/>
                </a:ext>
              </a:extLst>
            </p:cNvPr>
            <p:cNvSpPr/>
            <p:nvPr/>
          </p:nvSpPr>
          <p:spPr>
            <a:xfrm>
              <a:off x="7311779" y="2486646"/>
              <a:ext cx="223091" cy="72355"/>
            </a:xfrm>
            <a:custGeom>
              <a:avLst/>
              <a:gdLst/>
              <a:ahLst/>
              <a:cxnLst/>
              <a:rect l="l" t="t" r="r" b="b"/>
              <a:pathLst>
                <a:path w="5479" h="1777" extrusionOk="0">
                  <a:moveTo>
                    <a:pt x="2718" y="0"/>
                  </a:moveTo>
                  <a:cubicBezTo>
                    <a:pt x="1756" y="0"/>
                    <a:pt x="850" y="366"/>
                    <a:pt x="164" y="1039"/>
                  </a:cubicBezTo>
                  <a:cubicBezTo>
                    <a:pt x="5" y="1195"/>
                    <a:pt x="1" y="1449"/>
                    <a:pt x="156" y="1609"/>
                  </a:cubicBezTo>
                  <a:cubicBezTo>
                    <a:pt x="235" y="1690"/>
                    <a:pt x="340" y="1731"/>
                    <a:pt x="445" y="1731"/>
                  </a:cubicBezTo>
                  <a:cubicBezTo>
                    <a:pt x="546" y="1731"/>
                    <a:pt x="647" y="1693"/>
                    <a:pt x="725" y="1617"/>
                  </a:cubicBezTo>
                  <a:cubicBezTo>
                    <a:pt x="1260" y="1091"/>
                    <a:pt x="1967" y="806"/>
                    <a:pt x="2718" y="806"/>
                  </a:cubicBezTo>
                  <a:cubicBezTo>
                    <a:pt x="3476" y="806"/>
                    <a:pt x="4219" y="1117"/>
                    <a:pt x="4750" y="1656"/>
                  </a:cubicBezTo>
                  <a:cubicBezTo>
                    <a:pt x="4827" y="1738"/>
                    <a:pt x="4931" y="1776"/>
                    <a:pt x="5038" y="1776"/>
                  </a:cubicBezTo>
                  <a:cubicBezTo>
                    <a:pt x="5138" y="1776"/>
                    <a:pt x="5241" y="1738"/>
                    <a:pt x="5319" y="1660"/>
                  </a:cubicBezTo>
                  <a:cubicBezTo>
                    <a:pt x="5478" y="1505"/>
                    <a:pt x="5478" y="1250"/>
                    <a:pt x="5323" y="1091"/>
                  </a:cubicBezTo>
                  <a:cubicBezTo>
                    <a:pt x="4641" y="396"/>
                    <a:pt x="3693" y="0"/>
                    <a:pt x="2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24;p39">
              <a:extLst>
                <a:ext uri="{FF2B5EF4-FFF2-40B4-BE49-F238E27FC236}">
                  <a16:creationId xmlns:a16="http://schemas.microsoft.com/office/drawing/2014/main" id="{B8DCE404-580F-450D-A866-8739D918A8F1}"/>
                </a:ext>
              </a:extLst>
            </p:cNvPr>
            <p:cNvSpPr/>
            <p:nvPr/>
          </p:nvSpPr>
          <p:spPr>
            <a:xfrm>
              <a:off x="7516916" y="255896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25;p39">
              <a:extLst>
                <a:ext uri="{FF2B5EF4-FFF2-40B4-BE49-F238E27FC236}">
                  <a16:creationId xmlns:a16="http://schemas.microsoft.com/office/drawing/2014/main" id="{259D77A0-256F-48E8-A837-64C8EDB01F70}"/>
                </a:ext>
              </a:extLst>
            </p:cNvPr>
            <p:cNvSpPr/>
            <p:nvPr/>
          </p:nvSpPr>
          <p:spPr>
            <a:xfrm>
              <a:off x="7357790" y="2552283"/>
              <a:ext cx="130174" cy="52892"/>
            </a:xfrm>
            <a:custGeom>
              <a:avLst/>
              <a:gdLst/>
              <a:ahLst/>
              <a:cxnLst/>
              <a:rect l="l" t="t" r="r" b="b"/>
              <a:pathLst>
                <a:path w="3197" h="1299" extrusionOk="0">
                  <a:moveTo>
                    <a:pt x="1588" y="1"/>
                  </a:moveTo>
                  <a:cubicBezTo>
                    <a:pt x="1053" y="1"/>
                    <a:pt x="544" y="208"/>
                    <a:pt x="160" y="583"/>
                  </a:cubicBezTo>
                  <a:cubicBezTo>
                    <a:pt x="5" y="738"/>
                    <a:pt x="1" y="992"/>
                    <a:pt x="156" y="1152"/>
                  </a:cubicBezTo>
                  <a:cubicBezTo>
                    <a:pt x="235" y="1234"/>
                    <a:pt x="341" y="1275"/>
                    <a:pt x="446" y="1275"/>
                  </a:cubicBezTo>
                  <a:cubicBezTo>
                    <a:pt x="547" y="1275"/>
                    <a:pt x="647" y="1237"/>
                    <a:pt x="725" y="1161"/>
                  </a:cubicBezTo>
                  <a:cubicBezTo>
                    <a:pt x="958" y="932"/>
                    <a:pt x="1265" y="807"/>
                    <a:pt x="1588" y="807"/>
                  </a:cubicBezTo>
                  <a:cubicBezTo>
                    <a:pt x="1916" y="807"/>
                    <a:pt x="2235" y="945"/>
                    <a:pt x="2468" y="1178"/>
                  </a:cubicBezTo>
                  <a:cubicBezTo>
                    <a:pt x="2545" y="1255"/>
                    <a:pt x="2649" y="1299"/>
                    <a:pt x="2752" y="1299"/>
                  </a:cubicBezTo>
                  <a:cubicBezTo>
                    <a:pt x="2856" y="1299"/>
                    <a:pt x="2959" y="1261"/>
                    <a:pt x="3037" y="1183"/>
                  </a:cubicBezTo>
                  <a:cubicBezTo>
                    <a:pt x="3196" y="1028"/>
                    <a:pt x="3196" y="773"/>
                    <a:pt x="3041" y="614"/>
                  </a:cubicBezTo>
                  <a:cubicBezTo>
                    <a:pt x="2662" y="225"/>
                    <a:pt x="2131" y="1"/>
                    <a:pt x="15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26;p39">
              <a:extLst>
                <a:ext uri="{FF2B5EF4-FFF2-40B4-BE49-F238E27FC236}">
                  <a16:creationId xmlns:a16="http://schemas.microsoft.com/office/drawing/2014/main" id="{2EAF02CB-ED9E-445A-9D62-10B0747ABFE3}"/>
                </a:ext>
              </a:extLst>
            </p:cNvPr>
            <p:cNvSpPr/>
            <p:nvPr/>
          </p:nvSpPr>
          <p:spPr>
            <a:xfrm>
              <a:off x="7469846" y="260513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27;p39">
              <a:extLst>
                <a:ext uri="{FF2B5EF4-FFF2-40B4-BE49-F238E27FC236}">
                  <a16:creationId xmlns:a16="http://schemas.microsoft.com/office/drawing/2014/main" id="{3A350FCC-38B6-4E2F-8A54-FB1B1F1A049D}"/>
                </a:ext>
              </a:extLst>
            </p:cNvPr>
            <p:cNvSpPr/>
            <p:nvPr/>
          </p:nvSpPr>
          <p:spPr>
            <a:xfrm>
              <a:off x="7537112" y="2644142"/>
              <a:ext cx="166535" cy="349153"/>
            </a:xfrm>
            <a:custGeom>
              <a:avLst/>
              <a:gdLst/>
              <a:ahLst/>
              <a:cxnLst/>
              <a:rect l="l" t="t" r="r" b="b"/>
              <a:pathLst>
                <a:path w="4090" h="8575" extrusionOk="0">
                  <a:moveTo>
                    <a:pt x="0" y="0"/>
                  </a:moveTo>
                  <a:lnTo>
                    <a:pt x="0" y="8574"/>
                  </a:lnTo>
                  <a:lnTo>
                    <a:pt x="2851" y="8574"/>
                  </a:lnTo>
                  <a:cubicBezTo>
                    <a:pt x="3532" y="8574"/>
                    <a:pt x="4089" y="8023"/>
                    <a:pt x="4089" y="7341"/>
                  </a:cubicBezTo>
                  <a:lnTo>
                    <a:pt x="4089" y="1238"/>
                  </a:lnTo>
                  <a:cubicBezTo>
                    <a:pt x="4089" y="557"/>
                    <a:pt x="3532" y="0"/>
                    <a:pt x="2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28;p39">
              <a:extLst>
                <a:ext uri="{FF2B5EF4-FFF2-40B4-BE49-F238E27FC236}">
                  <a16:creationId xmlns:a16="http://schemas.microsoft.com/office/drawing/2014/main" id="{F6F5E79C-DE6C-4FDE-BFA2-EEF26D4AC93B}"/>
                </a:ext>
              </a:extLst>
            </p:cNvPr>
            <p:cNvSpPr/>
            <p:nvPr/>
          </p:nvSpPr>
          <p:spPr>
            <a:xfrm>
              <a:off x="7703607" y="294305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29;p39">
              <a:extLst>
                <a:ext uri="{FF2B5EF4-FFF2-40B4-BE49-F238E27FC236}">
                  <a16:creationId xmlns:a16="http://schemas.microsoft.com/office/drawing/2014/main" id="{5E0E5284-DE27-4F42-81CB-171E850422ED}"/>
                </a:ext>
              </a:extLst>
            </p:cNvPr>
            <p:cNvSpPr/>
            <p:nvPr/>
          </p:nvSpPr>
          <p:spPr>
            <a:xfrm>
              <a:off x="7537112" y="2818699"/>
              <a:ext cx="166535" cy="174597"/>
            </a:xfrm>
            <a:custGeom>
              <a:avLst/>
              <a:gdLst/>
              <a:ahLst/>
              <a:cxnLst/>
              <a:rect l="l" t="t" r="r" b="b"/>
              <a:pathLst>
                <a:path w="4090" h="4288" extrusionOk="0">
                  <a:moveTo>
                    <a:pt x="0" y="1"/>
                  </a:moveTo>
                  <a:lnTo>
                    <a:pt x="0" y="4287"/>
                  </a:lnTo>
                  <a:lnTo>
                    <a:pt x="2851" y="4287"/>
                  </a:lnTo>
                  <a:cubicBezTo>
                    <a:pt x="3532" y="4287"/>
                    <a:pt x="4089" y="3736"/>
                    <a:pt x="4089" y="3054"/>
                  </a:cubicBezTo>
                  <a:lnTo>
                    <a:pt x="4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30;p39">
              <a:extLst>
                <a:ext uri="{FF2B5EF4-FFF2-40B4-BE49-F238E27FC236}">
                  <a16:creationId xmlns:a16="http://schemas.microsoft.com/office/drawing/2014/main" id="{D79199BE-7EED-43DC-A430-F2A26D1A776C}"/>
                </a:ext>
              </a:extLst>
            </p:cNvPr>
            <p:cNvSpPr/>
            <p:nvPr/>
          </p:nvSpPr>
          <p:spPr>
            <a:xfrm>
              <a:off x="7537112" y="281869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31;p39">
              <a:extLst>
                <a:ext uri="{FF2B5EF4-FFF2-40B4-BE49-F238E27FC236}">
                  <a16:creationId xmlns:a16="http://schemas.microsoft.com/office/drawing/2014/main" id="{DFCB72CC-49E6-4435-A03C-B48A45F42F13}"/>
                </a:ext>
              </a:extLst>
            </p:cNvPr>
            <p:cNvSpPr/>
            <p:nvPr/>
          </p:nvSpPr>
          <p:spPr>
            <a:xfrm>
              <a:off x="7605029" y="2758640"/>
              <a:ext cx="32940" cy="120361"/>
            </a:xfrm>
            <a:custGeom>
              <a:avLst/>
              <a:gdLst/>
              <a:ahLst/>
              <a:cxnLst/>
              <a:rect l="l" t="t" r="r" b="b"/>
              <a:pathLst>
                <a:path w="809" h="2956" extrusionOk="0">
                  <a:moveTo>
                    <a:pt x="403" y="1"/>
                  </a:moveTo>
                  <a:cubicBezTo>
                    <a:pt x="182" y="1"/>
                    <a:pt x="1" y="178"/>
                    <a:pt x="1" y="401"/>
                  </a:cubicBezTo>
                  <a:lnTo>
                    <a:pt x="1" y="2553"/>
                  </a:lnTo>
                  <a:cubicBezTo>
                    <a:pt x="1" y="2774"/>
                    <a:pt x="182" y="2955"/>
                    <a:pt x="403" y="2955"/>
                  </a:cubicBezTo>
                  <a:cubicBezTo>
                    <a:pt x="627" y="2955"/>
                    <a:pt x="808" y="2774"/>
                    <a:pt x="808" y="2553"/>
                  </a:cubicBezTo>
                  <a:lnTo>
                    <a:pt x="808" y="401"/>
                  </a:lnTo>
                  <a:cubicBezTo>
                    <a:pt x="808" y="178"/>
                    <a:pt x="627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32;p39">
              <a:extLst>
                <a:ext uri="{FF2B5EF4-FFF2-40B4-BE49-F238E27FC236}">
                  <a16:creationId xmlns:a16="http://schemas.microsoft.com/office/drawing/2014/main" id="{5F43C5AB-1F76-4C85-BF73-84049A77019C}"/>
                </a:ext>
              </a:extLst>
            </p:cNvPr>
            <p:cNvSpPr/>
            <p:nvPr/>
          </p:nvSpPr>
          <p:spPr>
            <a:xfrm>
              <a:off x="7621398" y="287896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33;p39">
              <a:extLst>
                <a:ext uri="{FF2B5EF4-FFF2-40B4-BE49-F238E27FC236}">
                  <a16:creationId xmlns:a16="http://schemas.microsoft.com/office/drawing/2014/main" id="{CDDDE742-1D00-4676-8C72-DDB8D6403AC5}"/>
                </a:ext>
              </a:extLst>
            </p:cNvPr>
            <p:cNvSpPr/>
            <p:nvPr/>
          </p:nvSpPr>
          <p:spPr>
            <a:xfrm>
              <a:off x="7219594" y="2763770"/>
              <a:ext cx="88194" cy="88153"/>
            </a:xfrm>
            <a:custGeom>
              <a:avLst/>
              <a:gdLst/>
              <a:ahLst/>
              <a:cxnLst/>
              <a:rect l="l" t="t" r="r" b="b"/>
              <a:pathLst>
                <a:path w="2166" h="2165" extrusionOk="0">
                  <a:moveTo>
                    <a:pt x="1082" y="0"/>
                  </a:moveTo>
                  <a:cubicBezTo>
                    <a:pt x="487" y="0"/>
                    <a:pt x="1" y="482"/>
                    <a:pt x="1" y="1082"/>
                  </a:cubicBezTo>
                  <a:cubicBezTo>
                    <a:pt x="1" y="1677"/>
                    <a:pt x="487" y="2164"/>
                    <a:pt x="1082" y="2164"/>
                  </a:cubicBezTo>
                  <a:cubicBezTo>
                    <a:pt x="1683" y="2164"/>
                    <a:pt x="2165" y="1677"/>
                    <a:pt x="2165" y="1082"/>
                  </a:cubicBezTo>
                  <a:cubicBezTo>
                    <a:pt x="2165" y="482"/>
                    <a:pt x="1683" y="0"/>
                    <a:pt x="1082" y="0"/>
                  </a:cubicBezTo>
                  <a:close/>
                </a:path>
              </a:pathLst>
            </a:custGeom>
            <a:solidFill>
              <a:srgbClr val="FFE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34;p39">
              <a:extLst>
                <a:ext uri="{FF2B5EF4-FFF2-40B4-BE49-F238E27FC236}">
                  <a16:creationId xmlns:a16="http://schemas.microsoft.com/office/drawing/2014/main" id="{53AB76A1-5002-49EB-871F-DE52E38DFF0B}"/>
                </a:ext>
              </a:extLst>
            </p:cNvPr>
            <p:cNvSpPr/>
            <p:nvPr/>
          </p:nvSpPr>
          <p:spPr>
            <a:xfrm>
              <a:off x="7263650" y="285188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E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35;p39">
              <a:extLst>
                <a:ext uri="{FF2B5EF4-FFF2-40B4-BE49-F238E27FC236}">
                  <a16:creationId xmlns:a16="http://schemas.microsoft.com/office/drawing/2014/main" id="{7563B67F-7E97-4C3F-BA66-2473CB3BC314}"/>
                </a:ext>
              </a:extLst>
            </p:cNvPr>
            <p:cNvSpPr/>
            <p:nvPr/>
          </p:nvSpPr>
          <p:spPr>
            <a:xfrm>
              <a:off x="7407832" y="2763770"/>
              <a:ext cx="88235" cy="88153"/>
            </a:xfrm>
            <a:custGeom>
              <a:avLst/>
              <a:gdLst/>
              <a:ahLst/>
              <a:cxnLst/>
              <a:rect l="l" t="t" r="r" b="b"/>
              <a:pathLst>
                <a:path w="2167" h="2165" extrusionOk="0">
                  <a:moveTo>
                    <a:pt x="1083" y="0"/>
                  </a:moveTo>
                  <a:cubicBezTo>
                    <a:pt x="484" y="0"/>
                    <a:pt x="1" y="482"/>
                    <a:pt x="1" y="1082"/>
                  </a:cubicBezTo>
                  <a:cubicBezTo>
                    <a:pt x="1" y="1677"/>
                    <a:pt x="484" y="2164"/>
                    <a:pt x="1083" y="2164"/>
                  </a:cubicBezTo>
                  <a:cubicBezTo>
                    <a:pt x="1679" y="2164"/>
                    <a:pt x="2166" y="1677"/>
                    <a:pt x="2166" y="1082"/>
                  </a:cubicBezTo>
                  <a:cubicBezTo>
                    <a:pt x="2166" y="482"/>
                    <a:pt x="1679" y="0"/>
                    <a:pt x="1083" y="0"/>
                  </a:cubicBezTo>
                  <a:close/>
                </a:path>
              </a:pathLst>
            </a:custGeom>
            <a:solidFill>
              <a:srgbClr val="FFE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36;p39">
              <a:extLst>
                <a:ext uri="{FF2B5EF4-FFF2-40B4-BE49-F238E27FC236}">
                  <a16:creationId xmlns:a16="http://schemas.microsoft.com/office/drawing/2014/main" id="{726F7D6E-99CF-4BD8-9378-0D638F335A1A}"/>
                </a:ext>
              </a:extLst>
            </p:cNvPr>
            <p:cNvSpPr/>
            <p:nvPr/>
          </p:nvSpPr>
          <p:spPr>
            <a:xfrm>
              <a:off x="7451930" y="285188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E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37;p39">
              <a:extLst>
                <a:ext uri="{FF2B5EF4-FFF2-40B4-BE49-F238E27FC236}">
                  <a16:creationId xmlns:a16="http://schemas.microsoft.com/office/drawing/2014/main" id="{A6C862C9-5D99-48B3-A50A-0DC2126A46C8}"/>
                </a:ext>
              </a:extLst>
            </p:cNvPr>
            <p:cNvSpPr/>
            <p:nvPr/>
          </p:nvSpPr>
          <p:spPr>
            <a:xfrm>
              <a:off x="7306526" y="2740032"/>
              <a:ext cx="102934" cy="102975"/>
            </a:xfrm>
            <a:custGeom>
              <a:avLst/>
              <a:gdLst/>
              <a:ahLst/>
              <a:cxnLst/>
              <a:rect l="l" t="t" r="r" b="b"/>
              <a:pathLst>
                <a:path w="2528" h="2529" extrusionOk="0">
                  <a:moveTo>
                    <a:pt x="1264" y="0"/>
                  </a:moveTo>
                  <a:cubicBezTo>
                    <a:pt x="565" y="0"/>
                    <a:pt x="0" y="570"/>
                    <a:pt x="0" y="1264"/>
                  </a:cubicBezTo>
                  <a:cubicBezTo>
                    <a:pt x="0" y="1963"/>
                    <a:pt x="565" y="2528"/>
                    <a:pt x="1264" y="2528"/>
                  </a:cubicBezTo>
                  <a:cubicBezTo>
                    <a:pt x="1959" y="2528"/>
                    <a:pt x="2528" y="1963"/>
                    <a:pt x="2528" y="1264"/>
                  </a:cubicBezTo>
                  <a:cubicBezTo>
                    <a:pt x="2528" y="570"/>
                    <a:pt x="1959" y="0"/>
                    <a:pt x="1264" y="0"/>
                  </a:cubicBezTo>
                  <a:close/>
                </a:path>
              </a:pathLst>
            </a:custGeom>
            <a:solidFill>
              <a:srgbClr val="FFE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38;p39">
              <a:extLst>
                <a:ext uri="{FF2B5EF4-FFF2-40B4-BE49-F238E27FC236}">
                  <a16:creationId xmlns:a16="http://schemas.microsoft.com/office/drawing/2014/main" id="{44487091-EFFD-4D04-817E-84E8102D9D41}"/>
                </a:ext>
              </a:extLst>
            </p:cNvPr>
            <p:cNvSpPr/>
            <p:nvPr/>
          </p:nvSpPr>
          <p:spPr>
            <a:xfrm>
              <a:off x="7357994" y="2842966"/>
              <a:ext cx="0" cy="41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E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39;p39">
              <a:extLst>
                <a:ext uri="{FF2B5EF4-FFF2-40B4-BE49-F238E27FC236}">
                  <a16:creationId xmlns:a16="http://schemas.microsoft.com/office/drawing/2014/main" id="{7E58C11E-356D-458E-A75E-F9526A0FA8CB}"/>
                </a:ext>
              </a:extLst>
            </p:cNvPr>
            <p:cNvSpPr/>
            <p:nvPr/>
          </p:nvSpPr>
          <p:spPr>
            <a:xfrm>
              <a:off x="7605029" y="2818699"/>
              <a:ext cx="32940" cy="60303"/>
            </a:xfrm>
            <a:custGeom>
              <a:avLst/>
              <a:gdLst/>
              <a:ahLst/>
              <a:cxnLst/>
              <a:rect l="l" t="t" r="r" b="b"/>
              <a:pathLst>
                <a:path w="809" h="1481" extrusionOk="0">
                  <a:moveTo>
                    <a:pt x="1" y="1"/>
                  </a:moveTo>
                  <a:lnTo>
                    <a:pt x="1" y="1078"/>
                  </a:lnTo>
                  <a:cubicBezTo>
                    <a:pt x="1" y="1299"/>
                    <a:pt x="182" y="1480"/>
                    <a:pt x="403" y="1480"/>
                  </a:cubicBezTo>
                  <a:cubicBezTo>
                    <a:pt x="627" y="1480"/>
                    <a:pt x="808" y="1299"/>
                    <a:pt x="808" y="1078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40;p39">
              <a:extLst>
                <a:ext uri="{FF2B5EF4-FFF2-40B4-BE49-F238E27FC236}">
                  <a16:creationId xmlns:a16="http://schemas.microsoft.com/office/drawing/2014/main" id="{7E6F34E9-795F-46C1-A933-28235C418982}"/>
                </a:ext>
              </a:extLst>
            </p:cNvPr>
            <p:cNvSpPr/>
            <p:nvPr/>
          </p:nvSpPr>
          <p:spPr>
            <a:xfrm>
              <a:off x="7605029" y="281869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41;p39">
              <a:extLst>
                <a:ext uri="{FF2B5EF4-FFF2-40B4-BE49-F238E27FC236}">
                  <a16:creationId xmlns:a16="http://schemas.microsoft.com/office/drawing/2014/main" id="{A7694CE2-B8D4-4E94-867A-1AAF40060402}"/>
                </a:ext>
              </a:extLst>
            </p:cNvPr>
            <p:cNvSpPr/>
            <p:nvPr/>
          </p:nvSpPr>
          <p:spPr>
            <a:xfrm>
              <a:off x="7314426" y="281869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DD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42;p39">
              <a:extLst>
                <a:ext uri="{FF2B5EF4-FFF2-40B4-BE49-F238E27FC236}">
                  <a16:creationId xmlns:a16="http://schemas.microsoft.com/office/drawing/2014/main" id="{F99B990F-EAC2-4F06-9117-27D6C15AFF4F}"/>
                </a:ext>
              </a:extLst>
            </p:cNvPr>
            <p:cNvSpPr/>
            <p:nvPr/>
          </p:nvSpPr>
          <p:spPr>
            <a:xfrm>
              <a:off x="7220978" y="281869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DD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43;p39">
              <a:extLst>
                <a:ext uri="{FF2B5EF4-FFF2-40B4-BE49-F238E27FC236}">
                  <a16:creationId xmlns:a16="http://schemas.microsoft.com/office/drawing/2014/main" id="{6E8B6A05-0D8C-49EC-B776-2207132FCDB5}"/>
                </a:ext>
              </a:extLst>
            </p:cNvPr>
            <p:cNvSpPr/>
            <p:nvPr/>
          </p:nvSpPr>
          <p:spPr>
            <a:xfrm>
              <a:off x="7409258" y="281869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DD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44;p39">
              <a:extLst>
                <a:ext uri="{FF2B5EF4-FFF2-40B4-BE49-F238E27FC236}">
                  <a16:creationId xmlns:a16="http://schemas.microsoft.com/office/drawing/2014/main" id="{779A7D1C-9117-4F27-9EA8-D9B8DC9E0F96}"/>
                </a:ext>
              </a:extLst>
            </p:cNvPr>
            <p:cNvSpPr/>
            <p:nvPr/>
          </p:nvSpPr>
          <p:spPr>
            <a:xfrm>
              <a:off x="7423142" y="2486646"/>
              <a:ext cx="111729" cy="72355"/>
            </a:xfrm>
            <a:custGeom>
              <a:avLst/>
              <a:gdLst/>
              <a:ahLst/>
              <a:cxnLst/>
              <a:rect l="l" t="t" r="r" b="b"/>
              <a:pathLst>
                <a:path w="2744" h="1777" extrusionOk="0">
                  <a:moveTo>
                    <a:pt x="0" y="0"/>
                  </a:moveTo>
                  <a:lnTo>
                    <a:pt x="0" y="806"/>
                  </a:lnTo>
                  <a:cubicBezTo>
                    <a:pt x="755" y="811"/>
                    <a:pt x="1488" y="1121"/>
                    <a:pt x="2015" y="1656"/>
                  </a:cubicBezTo>
                  <a:cubicBezTo>
                    <a:pt x="2092" y="1738"/>
                    <a:pt x="2196" y="1776"/>
                    <a:pt x="2303" y="1776"/>
                  </a:cubicBezTo>
                  <a:cubicBezTo>
                    <a:pt x="2403" y="1776"/>
                    <a:pt x="2506" y="1738"/>
                    <a:pt x="2584" y="1660"/>
                  </a:cubicBezTo>
                  <a:cubicBezTo>
                    <a:pt x="2743" y="1505"/>
                    <a:pt x="2743" y="1250"/>
                    <a:pt x="2588" y="1091"/>
                  </a:cubicBezTo>
                  <a:cubicBezTo>
                    <a:pt x="1911" y="401"/>
                    <a:pt x="966" y="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45;p39">
              <a:extLst>
                <a:ext uri="{FF2B5EF4-FFF2-40B4-BE49-F238E27FC236}">
                  <a16:creationId xmlns:a16="http://schemas.microsoft.com/office/drawing/2014/main" id="{A3D5D7B6-365B-45B6-B458-419E7A977BF3}"/>
                </a:ext>
              </a:extLst>
            </p:cNvPr>
            <p:cNvSpPr/>
            <p:nvPr/>
          </p:nvSpPr>
          <p:spPr>
            <a:xfrm>
              <a:off x="7528520" y="253106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46;p39">
              <a:extLst>
                <a:ext uri="{FF2B5EF4-FFF2-40B4-BE49-F238E27FC236}">
                  <a16:creationId xmlns:a16="http://schemas.microsoft.com/office/drawing/2014/main" id="{C9DE3B04-5C01-44E3-8B43-12BE5CEC7EDA}"/>
                </a:ext>
              </a:extLst>
            </p:cNvPr>
            <p:cNvSpPr/>
            <p:nvPr/>
          </p:nvSpPr>
          <p:spPr>
            <a:xfrm>
              <a:off x="7423142" y="2552446"/>
              <a:ext cx="64822" cy="52729"/>
            </a:xfrm>
            <a:custGeom>
              <a:avLst/>
              <a:gdLst/>
              <a:ahLst/>
              <a:cxnLst/>
              <a:rect l="l" t="t" r="r" b="b"/>
              <a:pathLst>
                <a:path w="1592" h="1295" extrusionOk="0">
                  <a:moveTo>
                    <a:pt x="0" y="1"/>
                  </a:moveTo>
                  <a:lnTo>
                    <a:pt x="0" y="807"/>
                  </a:lnTo>
                  <a:cubicBezTo>
                    <a:pt x="323" y="811"/>
                    <a:pt x="634" y="946"/>
                    <a:pt x="863" y="1174"/>
                  </a:cubicBezTo>
                  <a:cubicBezTo>
                    <a:pt x="940" y="1251"/>
                    <a:pt x="1044" y="1295"/>
                    <a:pt x="1147" y="1295"/>
                  </a:cubicBezTo>
                  <a:cubicBezTo>
                    <a:pt x="1251" y="1295"/>
                    <a:pt x="1354" y="1257"/>
                    <a:pt x="1432" y="1179"/>
                  </a:cubicBezTo>
                  <a:cubicBezTo>
                    <a:pt x="1591" y="1024"/>
                    <a:pt x="1591" y="769"/>
                    <a:pt x="1436" y="610"/>
                  </a:cubicBezTo>
                  <a:cubicBezTo>
                    <a:pt x="1061" y="226"/>
                    <a:pt x="540" y="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47;p39">
              <a:extLst>
                <a:ext uri="{FF2B5EF4-FFF2-40B4-BE49-F238E27FC236}">
                  <a16:creationId xmlns:a16="http://schemas.microsoft.com/office/drawing/2014/main" id="{269FE2F3-3C44-4175-9268-D1401F1EE60B}"/>
                </a:ext>
              </a:extLst>
            </p:cNvPr>
            <p:cNvSpPr/>
            <p:nvPr/>
          </p:nvSpPr>
          <p:spPr>
            <a:xfrm>
              <a:off x="7481613" y="257724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2712;p65">
            <a:extLst>
              <a:ext uri="{FF2B5EF4-FFF2-40B4-BE49-F238E27FC236}">
                <a16:creationId xmlns:a16="http://schemas.microsoft.com/office/drawing/2014/main" id="{D9EC2782-0980-459A-A15F-540592F10351}"/>
              </a:ext>
            </a:extLst>
          </p:cNvPr>
          <p:cNvGrpSpPr/>
          <p:nvPr/>
        </p:nvGrpSpPr>
        <p:grpSpPr>
          <a:xfrm>
            <a:off x="7389084" y="2983883"/>
            <a:ext cx="406110" cy="470040"/>
            <a:chOff x="1283011" y="5113466"/>
            <a:chExt cx="484214" cy="560438"/>
          </a:xfrm>
        </p:grpSpPr>
        <p:sp>
          <p:nvSpPr>
            <p:cNvPr id="149" name="Google Shape;2713;p65">
              <a:extLst>
                <a:ext uri="{FF2B5EF4-FFF2-40B4-BE49-F238E27FC236}">
                  <a16:creationId xmlns:a16="http://schemas.microsoft.com/office/drawing/2014/main" id="{A7199E49-44CC-4BA6-BD1C-7F7095D0CFBE}"/>
                </a:ext>
              </a:extLst>
            </p:cNvPr>
            <p:cNvSpPr/>
            <p:nvPr/>
          </p:nvSpPr>
          <p:spPr>
            <a:xfrm>
              <a:off x="1283011" y="5113466"/>
              <a:ext cx="335471" cy="560436"/>
            </a:xfrm>
            <a:custGeom>
              <a:avLst/>
              <a:gdLst/>
              <a:ahLst/>
              <a:cxnLst/>
              <a:rect l="l" t="t" r="r" b="b"/>
              <a:pathLst>
                <a:path w="8239" h="13764" extrusionOk="0">
                  <a:moveTo>
                    <a:pt x="1190" y="1"/>
                  </a:moveTo>
                  <a:cubicBezTo>
                    <a:pt x="535" y="1"/>
                    <a:pt x="0" y="535"/>
                    <a:pt x="0" y="1191"/>
                  </a:cubicBezTo>
                  <a:lnTo>
                    <a:pt x="0" y="12577"/>
                  </a:lnTo>
                  <a:cubicBezTo>
                    <a:pt x="0" y="13233"/>
                    <a:pt x="535" y="13764"/>
                    <a:pt x="1190" y="13764"/>
                  </a:cubicBezTo>
                  <a:lnTo>
                    <a:pt x="7048" y="13764"/>
                  </a:lnTo>
                  <a:cubicBezTo>
                    <a:pt x="7703" y="13764"/>
                    <a:pt x="8239" y="13233"/>
                    <a:pt x="8239" y="12577"/>
                  </a:cubicBezTo>
                  <a:lnTo>
                    <a:pt x="8239" y="1191"/>
                  </a:lnTo>
                  <a:cubicBezTo>
                    <a:pt x="8239" y="535"/>
                    <a:pt x="7703" y="1"/>
                    <a:pt x="7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714;p65">
              <a:extLst>
                <a:ext uri="{FF2B5EF4-FFF2-40B4-BE49-F238E27FC236}">
                  <a16:creationId xmlns:a16="http://schemas.microsoft.com/office/drawing/2014/main" id="{6FCD317E-85D6-4082-974B-46376BA88C8D}"/>
                </a:ext>
              </a:extLst>
            </p:cNvPr>
            <p:cNvSpPr/>
            <p:nvPr/>
          </p:nvSpPr>
          <p:spPr>
            <a:xfrm>
              <a:off x="1569991" y="567386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715;p65">
              <a:extLst>
                <a:ext uri="{FF2B5EF4-FFF2-40B4-BE49-F238E27FC236}">
                  <a16:creationId xmlns:a16="http://schemas.microsoft.com/office/drawing/2014/main" id="{093ADC9C-5641-49ED-B95F-78D7B5FD21F2}"/>
                </a:ext>
              </a:extLst>
            </p:cNvPr>
            <p:cNvSpPr/>
            <p:nvPr/>
          </p:nvSpPr>
          <p:spPr>
            <a:xfrm>
              <a:off x="1569991" y="511346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716;p65">
              <a:extLst>
                <a:ext uri="{FF2B5EF4-FFF2-40B4-BE49-F238E27FC236}">
                  <a16:creationId xmlns:a16="http://schemas.microsoft.com/office/drawing/2014/main" id="{B8BB4BFA-91E8-4B1C-A30F-7F73E3D5FE98}"/>
                </a:ext>
              </a:extLst>
            </p:cNvPr>
            <p:cNvSpPr/>
            <p:nvPr/>
          </p:nvSpPr>
          <p:spPr>
            <a:xfrm>
              <a:off x="1283011" y="5555131"/>
              <a:ext cx="335471" cy="118773"/>
            </a:xfrm>
            <a:custGeom>
              <a:avLst/>
              <a:gdLst/>
              <a:ahLst/>
              <a:cxnLst/>
              <a:rect l="l" t="t" r="r" b="b"/>
              <a:pathLst>
                <a:path w="8239" h="2917" extrusionOk="0">
                  <a:moveTo>
                    <a:pt x="8239" y="1"/>
                  </a:moveTo>
                  <a:cubicBezTo>
                    <a:pt x="8156" y="281"/>
                    <a:pt x="7897" y="484"/>
                    <a:pt x="7596" y="484"/>
                  </a:cubicBezTo>
                  <a:lnTo>
                    <a:pt x="617" y="484"/>
                  </a:lnTo>
                  <a:cubicBezTo>
                    <a:pt x="341" y="484"/>
                    <a:pt x="104" y="315"/>
                    <a:pt x="0" y="78"/>
                  </a:cubicBezTo>
                  <a:lnTo>
                    <a:pt x="0" y="1730"/>
                  </a:lnTo>
                  <a:cubicBezTo>
                    <a:pt x="0" y="2386"/>
                    <a:pt x="535" y="2917"/>
                    <a:pt x="1190" y="2917"/>
                  </a:cubicBezTo>
                  <a:lnTo>
                    <a:pt x="7048" y="2917"/>
                  </a:lnTo>
                  <a:cubicBezTo>
                    <a:pt x="7703" y="2917"/>
                    <a:pt x="8239" y="2386"/>
                    <a:pt x="8239" y="1730"/>
                  </a:cubicBezTo>
                  <a:lnTo>
                    <a:pt x="8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717;p65">
              <a:extLst>
                <a:ext uri="{FF2B5EF4-FFF2-40B4-BE49-F238E27FC236}">
                  <a16:creationId xmlns:a16="http://schemas.microsoft.com/office/drawing/2014/main" id="{1AF09BA3-548F-4B9F-8233-3C1189F2B0FA}"/>
                </a:ext>
              </a:extLst>
            </p:cNvPr>
            <p:cNvSpPr/>
            <p:nvPr/>
          </p:nvSpPr>
          <p:spPr>
            <a:xfrm>
              <a:off x="1331465" y="567386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718;p65">
              <a:extLst>
                <a:ext uri="{FF2B5EF4-FFF2-40B4-BE49-F238E27FC236}">
                  <a16:creationId xmlns:a16="http://schemas.microsoft.com/office/drawing/2014/main" id="{291BF6E9-996F-46EA-8329-535142987705}"/>
                </a:ext>
              </a:extLst>
            </p:cNvPr>
            <p:cNvSpPr/>
            <p:nvPr/>
          </p:nvSpPr>
          <p:spPr>
            <a:xfrm>
              <a:off x="1592263" y="557483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719;p65">
              <a:extLst>
                <a:ext uri="{FF2B5EF4-FFF2-40B4-BE49-F238E27FC236}">
                  <a16:creationId xmlns:a16="http://schemas.microsoft.com/office/drawing/2014/main" id="{999FF311-DD9E-4373-BF6E-C0CE949685EB}"/>
                </a:ext>
              </a:extLst>
            </p:cNvPr>
            <p:cNvSpPr/>
            <p:nvPr/>
          </p:nvSpPr>
          <p:spPr>
            <a:xfrm>
              <a:off x="1390466" y="5608146"/>
              <a:ext cx="120565" cy="32900"/>
            </a:xfrm>
            <a:custGeom>
              <a:avLst/>
              <a:gdLst/>
              <a:ahLst/>
              <a:cxnLst/>
              <a:rect l="l" t="t" r="r" b="b"/>
              <a:pathLst>
                <a:path w="2961" h="808" extrusionOk="0">
                  <a:moveTo>
                    <a:pt x="406" y="1"/>
                  </a:moveTo>
                  <a:cubicBezTo>
                    <a:pt x="182" y="1"/>
                    <a:pt x="1" y="182"/>
                    <a:pt x="1" y="407"/>
                  </a:cubicBezTo>
                  <a:cubicBezTo>
                    <a:pt x="1" y="626"/>
                    <a:pt x="182" y="807"/>
                    <a:pt x="406" y="807"/>
                  </a:cubicBezTo>
                  <a:lnTo>
                    <a:pt x="2554" y="807"/>
                  </a:lnTo>
                  <a:cubicBezTo>
                    <a:pt x="2779" y="807"/>
                    <a:pt x="2960" y="626"/>
                    <a:pt x="2960" y="407"/>
                  </a:cubicBezTo>
                  <a:cubicBezTo>
                    <a:pt x="2960" y="182"/>
                    <a:pt x="2779" y="1"/>
                    <a:pt x="2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720;p65">
              <a:extLst>
                <a:ext uri="{FF2B5EF4-FFF2-40B4-BE49-F238E27FC236}">
                  <a16:creationId xmlns:a16="http://schemas.microsoft.com/office/drawing/2014/main" id="{630AA97D-9AE7-4FDB-8F4E-F7010EDBDB7D}"/>
                </a:ext>
              </a:extLst>
            </p:cNvPr>
            <p:cNvSpPr/>
            <p:nvPr/>
          </p:nvSpPr>
          <p:spPr>
            <a:xfrm>
              <a:off x="1494459" y="564100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721;p65">
              <a:extLst>
                <a:ext uri="{FF2B5EF4-FFF2-40B4-BE49-F238E27FC236}">
                  <a16:creationId xmlns:a16="http://schemas.microsoft.com/office/drawing/2014/main" id="{3C45C57E-BEC8-44FD-9A4C-F20CED03085D}"/>
                </a:ext>
              </a:extLst>
            </p:cNvPr>
            <p:cNvSpPr/>
            <p:nvPr/>
          </p:nvSpPr>
          <p:spPr>
            <a:xfrm>
              <a:off x="1283011" y="5113466"/>
              <a:ext cx="335471" cy="85385"/>
            </a:xfrm>
            <a:custGeom>
              <a:avLst/>
              <a:gdLst/>
              <a:ahLst/>
              <a:cxnLst/>
              <a:rect l="l" t="t" r="r" b="b"/>
              <a:pathLst>
                <a:path w="8239" h="2097" extrusionOk="0">
                  <a:moveTo>
                    <a:pt x="1190" y="1"/>
                  </a:moveTo>
                  <a:cubicBezTo>
                    <a:pt x="535" y="1"/>
                    <a:pt x="0" y="535"/>
                    <a:pt x="0" y="1191"/>
                  </a:cubicBezTo>
                  <a:lnTo>
                    <a:pt x="0" y="2097"/>
                  </a:lnTo>
                  <a:cubicBezTo>
                    <a:pt x="82" y="1816"/>
                    <a:pt x="341" y="1613"/>
                    <a:pt x="643" y="1613"/>
                  </a:cubicBezTo>
                  <a:lnTo>
                    <a:pt x="7596" y="1613"/>
                  </a:lnTo>
                  <a:cubicBezTo>
                    <a:pt x="7897" y="1613"/>
                    <a:pt x="8156" y="1820"/>
                    <a:pt x="8239" y="2097"/>
                  </a:cubicBezTo>
                  <a:lnTo>
                    <a:pt x="8239" y="1191"/>
                  </a:lnTo>
                  <a:cubicBezTo>
                    <a:pt x="8239" y="535"/>
                    <a:pt x="7703" y="1"/>
                    <a:pt x="7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722;p65">
              <a:extLst>
                <a:ext uri="{FF2B5EF4-FFF2-40B4-BE49-F238E27FC236}">
                  <a16:creationId xmlns:a16="http://schemas.microsoft.com/office/drawing/2014/main" id="{6B39F2A9-32F7-47AB-82A3-71B2F3BA7662}"/>
                </a:ext>
              </a:extLst>
            </p:cNvPr>
            <p:cNvSpPr/>
            <p:nvPr/>
          </p:nvSpPr>
          <p:spPr>
            <a:xfrm>
              <a:off x="1309152" y="517914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723;p65">
              <a:extLst>
                <a:ext uri="{FF2B5EF4-FFF2-40B4-BE49-F238E27FC236}">
                  <a16:creationId xmlns:a16="http://schemas.microsoft.com/office/drawing/2014/main" id="{E89553D3-208B-47F6-BFA5-C18E77B67C2F}"/>
                </a:ext>
              </a:extLst>
            </p:cNvPr>
            <p:cNvSpPr/>
            <p:nvPr/>
          </p:nvSpPr>
          <p:spPr>
            <a:xfrm>
              <a:off x="1569991" y="511346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724;p65">
              <a:extLst>
                <a:ext uri="{FF2B5EF4-FFF2-40B4-BE49-F238E27FC236}">
                  <a16:creationId xmlns:a16="http://schemas.microsoft.com/office/drawing/2014/main" id="{576E4194-43A1-4AC1-8681-56C1E0DA8D7C}"/>
                </a:ext>
              </a:extLst>
            </p:cNvPr>
            <p:cNvSpPr/>
            <p:nvPr/>
          </p:nvSpPr>
          <p:spPr>
            <a:xfrm>
              <a:off x="1494459" y="560814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725;p65">
              <a:extLst>
                <a:ext uri="{FF2B5EF4-FFF2-40B4-BE49-F238E27FC236}">
                  <a16:creationId xmlns:a16="http://schemas.microsoft.com/office/drawing/2014/main" id="{1F49862D-6E80-412F-8683-6205A27E3C7A}"/>
                </a:ext>
              </a:extLst>
            </p:cNvPr>
            <p:cNvSpPr/>
            <p:nvPr/>
          </p:nvSpPr>
          <p:spPr>
            <a:xfrm>
              <a:off x="1469499" y="5228494"/>
              <a:ext cx="297726" cy="297686"/>
            </a:xfrm>
            <a:custGeom>
              <a:avLst/>
              <a:gdLst/>
              <a:ahLst/>
              <a:cxnLst/>
              <a:rect l="l" t="t" r="r" b="b"/>
              <a:pathLst>
                <a:path w="7312" h="7311" extrusionOk="0">
                  <a:moveTo>
                    <a:pt x="3653" y="0"/>
                  </a:moveTo>
                  <a:cubicBezTo>
                    <a:pt x="1640" y="0"/>
                    <a:pt x="0" y="1639"/>
                    <a:pt x="0" y="3653"/>
                  </a:cubicBezTo>
                  <a:cubicBezTo>
                    <a:pt x="0" y="5672"/>
                    <a:pt x="1640" y="7310"/>
                    <a:pt x="3653" y="7310"/>
                  </a:cubicBezTo>
                  <a:cubicBezTo>
                    <a:pt x="5668" y="7310"/>
                    <a:pt x="7312" y="5672"/>
                    <a:pt x="7312" y="3653"/>
                  </a:cubicBezTo>
                  <a:cubicBezTo>
                    <a:pt x="7312" y="1639"/>
                    <a:pt x="5668" y="0"/>
                    <a:pt x="36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726;p65">
              <a:extLst>
                <a:ext uri="{FF2B5EF4-FFF2-40B4-BE49-F238E27FC236}">
                  <a16:creationId xmlns:a16="http://schemas.microsoft.com/office/drawing/2014/main" id="{F6A56AC6-7564-41CF-89D5-08517341BCB4}"/>
                </a:ext>
              </a:extLst>
            </p:cNvPr>
            <p:cNvSpPr/>
            <p:nvPr/>
          </p:nvSpPr>
          <p:spPr>
            <a:xfrm>
              <a:off x="1618241" y="552614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E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727;p65">
              <a:extLst>
                <a:ext uri="{FF2B5EF4-FFF2-40B4-BE49-F238E27FC236}">
                  <a16:creationId xmlns:a16="http://schemas.microsoft.com/office/drawing/2014/main" id="{B4100B05-E8B8-4AF9-9561-0A33D8973130}"/>
                </a:ext>
              </a:extLst>
            </p:cNvPr>
            <p:cNvSpPr/>
            <p:nvPr/>
          </p:nvSpPr>
          <p:spPr>
            <a:xfrm>
              <a:off x="1618445" y="522849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EE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728;p65">
              <a:extLst>
                <a:ext uri="{FF2B5EF4-FFF2-40B4-BE49-F238E27FC236}">
                  <a16:creationId xmlns:a16="http://schemas.microsoft.com/office/drawing/2014/main" id="{E7E6B051-3B09-4DC6-A155-806AA74A47A0}"/>
                </a:ext>
              </a:extLst>
            </p:cNvPr>
            <p:cNvSpPr/>
            <p:nvPr/>
          </p:nvSpPr>
          <p:spPr>
            <a:xfrm>
              <a:off x="1556961" y="5309441"/>
              <a:ext cx="32859" cy="32900"/>
            </a:xfrm>
            <a:custGeom>
              <a:avLst/>
              <a:gdLst/>
              <a:ahLst/>
              <a:cxnLst/>
              <a:rect l="l" t="t" r="r" b="b"/>
              <a:pathLst>
                <a:path w="807" h="808" extrusionOk="0">
                  <a:moveTo>
                    <a:pt x="406" y="807"/>
                  </a:moveTo>
                  <a:cubicBezTo>
                    <a:pt x="626" y="807"/>
                    <a:pt x="807" y="626"/>
                    <a:pt x="807" y="401"/>
                  </a:cubicBezTo>
                  <a:cubicBezTo>
                    <a:pt x="807" y="182"/>
                    <a:pt x="626" y="1"/>
                    <a:pt x="406" y="1"/>
                  </a:cubicBezTo>
                  <a:cubicBezTo>
                    <a:pt x="182" y="1"/>
                    <a:pt x="0" y="182"/>
                    <a:pt x="0" y="401"/>
                  </a:cubicBezTo>
                  <a:cubicBezTo>
                    <a:pt x="0" y="626"/>
                    <a:pt x="182" y="807"/>
                    <a:pt x="406" y="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729;p65">
              <a:extLst>
                <a:ext uri="{FF2B5EF4-FFF2-40B4-BE49-F238E27FC236}">
                  <a16:creationId xmlns:a16="http://schemas.microsoft.com/office/drawing/2014/main" id="{EBA3E2DE-1B60-4EAB-9CE7-5AFD5BF1F406}"/>
                </a:ext>
              </a:extLst>
            </p:cNvPr>
            <p:cNvSpPr/>
            <p:nvPr/>
          </p:nvSpPr>
          <p:spPr>
            <a:xfrm>
              <a:off x="1573492" y="534230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730;p65">
              <a:extLst>
                <a:ext uri="{FF2B5EF4-FFF2-40B4-BE49-F238E27FC236}">
                  <a16:creationId xmlns:a16="http://schemas.microsoft.com/office/drawing/2014/main" id="{F18CC531-B1AD-492C-92B0-19D223A3871E}"/>
                </a:ext>
              </a:extLst>
            </p:cNvPr>
            <p:cNvSpPr/>
            <p:nvPr/>
          </p:nvSpPr>
          <p:spPr>
            <a:xfrm>
              <a:off x="1646703" y="5309441"/>
              <a:ext cx="32900" cy="32900"/>
            </a:xfrm>
            <a:custGeom>
              <a:avLst/>
              <a:gdLst/>
              <a:ahLst/>
              <a:cxnLst/>
              <a:rect l="l" t="t" r="r" b="b"/>
              <a:pathLst>
                <a:path w="808" h="808" extrusionOk="0">
                  <a:moveTo>
                    <a:pt x="406" y="807"/>
                  </a:moveTo>
                  <a:cubicBezTo>
                    <a:pt x="626" y="807"/>
                    <a:pt x="808" y="626"/>
                    <a:pt x="808" y="401"/>
                  </a:cubicBezTo>
                  <a:cubicBezTo>
                    <a:pt x="808" y="182"/>
                    <a:pt x="626" y="1"/>
                    <a:pt x="406" y="1"/>
                  </a:cubicBezTo>
                  <a:cubicBezTo>
                    <a:pt x="181" y="1"/>
                    <a:pt x="0" y="182"/>
                    <a:pt x="0" y="401"/>
                  </a:cubicBezTo>
                  <a:cubicBezTo>
                    <a:pt x="0" y="626"/>
                    <a:pt x="181" y="807"/>
                    <a:pt x="406" y="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731;p65">
              <a:extLst>
                <a:ext uri="{FF2B5EF4-FFF2-40B4-BE49-F238E27FC236}">
                  <a16:creationId xmlns:a16="http://schemas.microsoft.com/office/drawing/2014/main" id="{9030B244-D414-4609-8B49-CCE1C7C5EA78}"/>
                </a:ext>
              </a:extLst>
            </p:cNvPr>
            <p:cNvSpPr/>
            <p:nvPr/>
          </p:nvSpPr>
          <p:spPr>
            <a:xfrm>
              <a:off x="1663194" y="534230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732;p65">
              <a:extLst>
                <a:ext uri="{FF2B5EF4-FFF2-40B4-BE49-F238E27FC236}">
                  <a16:creationId xmlns:a16="http://schemas.microsoft.com/office/drawing/2014/main" id="{4E1DF8F9-60E4-4514-BB4E-CA7087E1F829}"/>
                </a:ext>
              </a:extLst>
            </p:cNvPr>
            <p:cNvSpPr/>
            <p:nvPr/>
          </p:nvSpPr>
          <p:spPr>
            <a:xfrm>
              <a:off x="1539045" y="5391568"/>
              <a:ext cx="158473" cy="69993"/>
            </a:xfrm>
            <a:custGeom>
              <a:avLst/>
              <a:gdLst/>
              <a:ahLst/>
              <a:cxnLst/>
              <a:rect l="l" t="t" r="r" b="b"/>
              <a:pathLst>
                <a:path w="3892" h="1719" extrusionOk="0">
                  <a:moveTo>
                    <a:pt x="460" y="0"/>
                  </a:moveTo>
                  <a:cubicBezTo>
                    <a:pt x="398" y="0"/>
                    <a:pt x="335" y="14"/>
                    <a:pt x="277" y="45"/>
                  </a:cubicBezTo>
                  <a:cubicBezTo>
                    <a:pt x="78" y="144"/>
                    <a:pt x="0" y="386"/>
                    <a:pt x="100" y="588"/>
                  </a:cubicBezTo>
                  <a:cubicBezTo>
                    <a:pt x="454" y="1287"/>
                    <a:pt x="1161" y="1719"/>
                    <a:pt x="1945" y="1719"/>
                  </a:cubicBezTo>
                  <a:cubicBezTo>
                    <a:pt x="2731" y="1719"/>
                    <a:pt x="3438" y="1287"/>
                    <a:pt x="3792" y="588"/>
                  </a:cubicBezTo>
                  <a:cubicBezTo>
                    <a:pt x="3891" y="391"/>
                    <a:pt x="3814" y="148"/>
                    <a:pt x="3615" y="45"/>
                  </a:cubicBezTo>
                  <a:cubicBezTo>
                    <a:pt x="3557" y="16"/>
                    <a:pt x="3495" y="2"/>
                    <a:pt x="3434" y="2"/>
                  </a:cubicBezTo>
                  <a:cubicBezTo>
                    <a:pt x="3287" y="2"/>
                    <a:pt x="3145" y="82"/>
                    <a:pt x="3072" y="222"/>
                  </a:cubicBezTo>
                  <a:cubicBezTo>
                    <a:pt x="2856" y="649"/>
                    <a:pt x="2425" y="912"/>
                    <a:pt x="1945" y="912"/>
                  </a:cubicBezTo>
                  <a:cubicBezTo>
                    <a:pt x="1467" y="912"/>
                    <a:pt x="1036" y="649"/>
                    <a:pt x="820" y="222"/>
                  </a:cubicBezTo>
                  <a:cubicBezTo>
                    <a:pt x="750" y="82"/>
                    <a:pt x="607" y="0"/>
                    <a:pt x="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733;p65">
              <a:extLst>
                <a:ext uri="{FF2B5EF4-FFF2-40B4-BE49-F238E27FC236}">
                  <a16:creationId xmlns:a16="http://schemas.microsoft.com/office/drawing/2014/main" id="{EDA95F4C-F91F-4EDB-96B9-C05E5BA1D4BD}"/>
                </a:ext>
              </a:extLst>
            </p:cNvPr>
            <p:cNvSpPr/>
            <p:nvPr/>
          </p:nvSpPr>
          <p:spPr>
            <a:xfrm>
              <a:off x="1618241" y="546152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734;p65">
              <a:extLst>
                <a:ext uri="{FF2B5EF4-FFF2-40B4-BE49-F238E27FC236}">
                  <a16:creationId xmlns:a16="http://schemas.microsoft.com/office/drawing/2014/main" id="{06070434-A4D3-4C44-8C1E-26E26646C4F7}"/>
                </a:ext>
              </a:extLst>
            </p:cNvPr>
            <p:cNvSpPr/>
            <p:nvPr/>
          </p:nvSpPr>
          <p:spPr>
            <a:xfrm>
              <a:off x="1686240" y="539336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2621;p65">
            <a:extLst>
              <a:ext uri="{FF2B5EF4-FFF2-40B4-BE49-F238E27FC236}">
                <a16:creationId xmlns:a16="http://schemas.microsoft.com/office/drawing/2014/main" id="{EEE583C8-BB16-4DEC-8BFD-254C3743D132}"/>
              </a:ext>
            </a:extLst>
          </p:cNvPr>
          <p:cNvGrpSpPr/>
          <p:nvPr/>
        </p:nvGrpSpPr>
        <p:grpSpPr>
          <a:xfrm>
            <a:off x="7872789" y="2976676"/>
            <a:ext cx="406213" cy="470040"/>
            <a:chOff x="5043713" y="3595775"/>
            <a:chExt cx="484336" cy="560438"/>
          </a:xfrm>
        </p:grpSpPr>
        <p:sp>
          <p:nvSpPr>
            <p:cNvPr id="172" name="Google Shape;2622;p65">
              <a:extLst>
                <a:ext uri="{FF2B5EF4-FFF2-40B4-BE49-F238E27FC236}">
                  <a16:creationId xmlns:a16="http://schemas.microsoft.com/office/drawing/2014/main" id="{43422BD1-620F-4736-94D3-705C7D26FE38}"/>
                </a:ext>
              </a:extLst>
            </p:cNvPr>
            <p:cNvSpPr/>
            <p:nvPr/>
          </p:nvSpPr>
          <p:spPr>
            <a:xfrm>
              <a:off x="5043713" y="3595775"/>
              <a:ext cx="335594" cy="560436"/>
            </a:xfrm>
            <a:custGeom>
              <a:avLst/>
              <a:gdLst/>
              <a:ahLst/>
              <a:cxnLst/>
              <a:rect l="l" t="t" r="r" b="b"/>
              <a:pathLst>
                <a:path w="8242" h="13764" extrusionOk="0">
                  <a:moveTo>
                    <a:pt x="1191" y="1"/>
                  </a:moveTo>
                  <a:cubicBezTo>
                    <a:pt x="534" y="1"/>
                    <a:pt x="0" y="535"/>
                    <a:pt x="0" y="1191"/>
                  </a:cubicBezTo>
                  <a:lnTo>
                    <a:pt x="0" y="12578"/>
                  </a:lnTo>
                  <a:cubicBezTo>
                    <a:pt x="0" y="13233"/>
                    <a:pt x="534" y="13763"/>
                    <a:pt x="1191" y="13763"/>
                  </a:cubicBezTo>
                  <a:lnTo>
                    <a:pt x="7052" y="13763"/>
                  </a:lnTo>
                  <a:cubicBezTo>
                    <a:pt x="7707" y="13763"/>
                    <a:pt x="8242" y="13233"/>
                    <a:pt x="8242" y="12578"/>
                  </a:cubicBezTo>
                  <a:lnTo>
                    <a:pt x="8242" y="1191"/>
                  </a:lnTo>
                  <a:cubicBezTo>
                    <a:pt x="8242" y="535"/>
                    <a:pt x="7707" y="1"/>
                    <a:pt x="70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623;p65">
              <a:extLst>
                <a:ext uri="{FF2B5EF4-FFF2-40B4-BE49-F238E27FC236}">
                  <a16:creationId xmlns:a16="http://schemas.microsoft.com/office/drawing/2014/main" id="{D4DE0EEB-DB95-49C4-99E8-0C74B55CDF89}"/>
                </a:ext>
              </a:extLst>
            </p:cNvPr>
            <p:cNvSpPr/>
            <p:nvPr/>
          </p:nvSpPr>
          <p:spPr>
            <a:xfrm>
              <a:off x="5330814" y="415617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624;p65">
              <a:extLst>
                <a:ext uri="{FF2B5EF4-FFF2-40B4-BE49-F238E27FC236}">
                  <a16:creationId xmlns:a16="http://schemas.microsoft.com/office/drawing/2014/main" id="{3E8B2098-481F-4D78-9699-0E55C4FD6246}"/>
                </a:ext>
              </a:extLst>
            </p:cNvPr>
            <p:cNvSpPr/>
            <p:nvPr/>
          </p:nvSpPr>
          <p:spPr>
            <a:xfrm>
              <a:off x="5211389" y="3595775"/>
              <a:ext cx="167919" cy="560436"/>
            </a:xfrm>
            <a:custGeom>
              <a:avLst/>
              <a:gdLst/>
              <a:ahLst/>
              <a:cxnLst/>
              <a:rect l="l" t="t" r="r" b="b"/>
              <a:pathLst>
                <a:path w="4124" h="13764" extrusionOk="0">
                  <a:moveTo>
                    <a:pt x="1" y="1"/>
                  </a:moveTo>
                  <a:lnTo>
                    <a:pt x="1" y="13763"/>
                  </a:lnTo>
                  <a:lnTo>
                    <a:pt x="2934" y="13763"/>
                  </a:lnTo>
                  <a:cubicBezTo>
                    <a:pt x="3589" y="13763"/>
                    <a:pt x="4124" y="13233"/>
                    <a:pt x="4124" y="12578"/>
                  </a:cubicBezTo>
                  <a:lnTo>
                    <a:pt x="4124" y="1191"/>
                  </a:lnTo>
                  <a:cubicBezTo>
                    <a:pt x="4124" y="535"/>
                    <a:pt x="3589" y="1"/>
                    <a:pt x="29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625;p65">
              <a:extLst>
                <a:ext uri="{FF2B5EF4-FFF2-40B4-BE49-F238E27FC236}">
                  <a16:creationId xmlns:a16="http://schemas.microsoft.com/office/drawing/2014/main" id="{0146FCD4-1165-4DB4-9282-D9A3D9915784}"/>
                </a:ext>
              </a:extLst>
            </p:cNvPr>
            <p:cNvSpPr/>
            <p:nvPr/>
          </p:nvSpPr>
          <p:spPr>
            <a:xfrm>
              <a:off x="5043713" y="4037481"/>
              <a:ext cx="335594" cy="118732"/>
            </a:xfrm>
            <a:custGeom>
              <a:avLst/>
              <a:gdLst/>
              <a:ahLst/>
              <a:cxnLst/>
              <a:rect l="l" t="t" r="r" b="b"/>
              <a:pathLst>
                <a:path w="8242" h="2916" extrusionOk="0">
                  <a:moveTo>
                    <a:pt x="8242" y="0"/>
                  </a:moveTo>
                  <a:cubicBezTo>
                    <a:pt x="8160" y="281"/>
                    <a:pt x="7901" y="482"/>
                    <a:pt x="7595" y="482"/>
                  </a:cubicBezTo>
                  <a:lnTo>
                    <a:pt x="616" y="482"/>
                  </a:lnTo>
                  <a:cubicBezTo>
                    <a:pt x="341" y="482"/>
                    <a:pt x="104" y="315"/>
                    <a:pt x="0" y="78"/>
                  </a:cubicBezTo>
                  <a:lnTo>
                    <a:pt x="0" y="1730"/>
                  </a:lnTo>
                  <a:cubicBezTo>
                    <a:pt x="0" y="2385"/>
                    <a:pt x="534" y="2915"/>
                    <a:pt x="1191" y="2915"/>
                  </a:cubicBezTo>
                  <a:lnTo>
                    <a:pt x="7052" y="2915"/>
                  </a:lnTo>
                  <a:cubicBezTo>
                    <a:pt x="7707" y="2915"/>
                    <a:pt x="8242" y="2385"/>
                    <a:pt x="8242" y="1730"/>
                  </a:cubicBezTo>
                  <a:lnTo>
                    <a:pt x="8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626;p65">
              <a:extLst>
                <a:ext uri="{FF2B5EF4-FFF2-40B4-BE49-F238E27FC236}">
                  <a16:creationId xmlns:a16="http://schemas.microsoft.com/office/drawing/2014/main" id="{33E0FCDB-4473-4610-842D-BF7C229E2133}"/>
                </a:ext>
              </a:extLst>
            </p:cNvPr>
            <p:cNvSpPr/>
            <p:nvPr/>
          </p:nvSpPr>
          <p:spPr>
            <a:xfrm>
              <a:off x="5092167" y="415617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627;p65">
              <a:extLst>
                <a:ext uri="{FF2B5EF4-FFF2-40B4-BE49-F238E27FC236}">
                  <a16:creationId xmlns:a16="http://schemas.microsoft.com/office/drawing/2014/main" id="{15978D60-288A-4ABF-B808-A59829855653}"/>
                </a:ext>
              </a:extLst>
            </p:cNvPr>
            <p:cNvSpPr/>
            <p:nvPr/>
          </p:nvSpPr>
          <p:spPr>
            <a:xfrm>
              <a:off x="5211389" y="4037481"/>
              <a:ext cx="167919" cy="118732"/>
            </a:xfrm>
            <a:custGeom>
              <a:avLst/>
              <a:gdLst/>
              <a:ahLst/>
              <a:cxnLst/>
              <a:rect l="l" t="t" r="r" b="b"/>
              <a:pathLst>
                <a:path w="4124" h="2916" extrusionOk="0">
                  <a:moveTo>
                    <a:pt x="4124" y="0"/>
                  </a:moveTo>
                  <a:cubicBezTo>
                    <a:pt x="4042" y="281"/>
                    <a:pt x="3783" y="482"/>
                    <a:pt x="3477" y="482"/>
                  </a:cubicBezTo>
                  <a:lnTo>
                    <a:pt x="1" y="482"/>
                  </a:lnTo>
                  <a:lnTo>
                    <a:pt x="1" y="2915"/>
                  </a:lnTo>
                  <a:lnTo>
                    <a:pt x="2934" y="2915"/>
                  </a:lnTo>
                  <a:cubicBezTo>
                    <a:pt x="3589" y="2915"/>
                    <a:pt x="4124" y="2385"/>
                    <a:pt x="4124" y="1730"/>
                  </a:cubicBezTo>
                  <a:lnTo>
                    <a:pt x="4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628;p65">
              <a:extLst>
                <a:ext uri="{FF2B5EF4-FFF2-40B4-BE49-F238E27FC236}">
                  <a16:creationId xmlns:a16="http://schemas.microsoft.com/office/drawing/2014/main" id="{9B83C954-720B-479F-AA74-BB6ED3444435}"/>
                </a:ext>
              </a:extLst>
            </p:cNvPr>
            <p:cNvSpPr/>
            <p:nvPr/>
          </p:nvSpPr>
          <p:spPr>
            <a:xfrm>
              <a:off x="5352924" y="405710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629;p65">
              <a:extLst>
                <a:ext uri="{FF2B5EF4-FFF2-40B4-BE49-F238E27FC236}">
                  <a16:creationId xmlns:a16="http://schemas.microsoft.com/office/drawing/2014/main" id="{1D4C1184-0D63-4B01-A807-065FDFFFD593}"/>
                </a:ext>
              </a:extLst>
            </p:cNvPr>
            <p:cNvSpPr/>
            <p:nvPr/>
          </p:nvSpPr>
          <p:spPr>
            <a:xfrm>
              <a:off x="5151330" y="4090495"/>
              <a:ext cx="120361" cy="32859"/>
            </a:xfrm>
            <a:custGeom>
              <a:avLst/>
              <a:gdLst/>
              <a:ahLst/>
              <a:cxnLst/>
              <a:rect l="l" t="t" r="r" b="b"/>
              <a:pathLst>
                <a:path w="2956" h="807" extrusionOk="0">
                  <a:moveTo>
                    <a:pt x="402" y="0"/>
                  </a:moveTo>
                  <a:cubicBezTo>
                    <a:pt x="178" y="0"/>
                    <a:pt x="1" y="181"/>
                    <a:pt x="1" y="406"/>
                  </a:cubicBezTo>
                  <a:cubicBezTo>
                    <a:pt x="1" y="625"/>
                    <a:pt x="178" y="807"/>
                    <a:pt x="402" y="807"/>
                  </a:cubicBezTo>
                  <a:lnTo>
                    <a:pt x="2554" y="807"/>
                  </a:lnTo>
                  <a:cubicBezTo>
                    <a:pt x="2774" y="807"/>
                    <a:pt x="2955" y="625"/>
                    <a:pt x="2955" y="406"/>
                  </a:cubicBezTo>
                  <a:cubicBezTo>
                    <a:pt x="2955" y="181"/>
                    <a:pt x="2774" y="0"/>
                    <a:pt x="2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630;p65">
              <a:extLst>
                <a:ext uri="{FF2B5EF4-FFF2-40B4-BE49-F238E27FC236}">
                  <a16:creationId xmlns:a16="http://schemas.microsoft.com/office/drawing/2014/main" id="{6EFB9DDB-887C-417D-9E1B-CD87A0B386FD}"/>
                </a:ext>
              </a:extLst>
            </p:cNvPr>
            <p:cNvSpPr/>
            <p:nvPr/>
          </p:nvSpPr>
          <p:spPr>
            <a:xfrm>
              <a:off x="5255283" y="412331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631;p65">
              <a:extLst>
                <a:ext uri="{FF2B5EF4-FFF2-40B4-BE49-F238E27FC236}">
                  <a16:creationId xmlns:a16="http://schemas.microsoft.com/office/drawing/2014/main" id="{97576551-5A8E-462A-8F8B-F7BC80B27CE0}"/>
                </a:ext>
              </a:extLst>
            </p:cNvPr>
            <p:cNvSpPr/>
            <p:nvPr/>
          </p:nvSpPr>
          <p:spPr>
            <a:xfrm>
              <a:off x="5043713" y="3595775"/>
              <a:ext cx="335594" cy="85425"/>
            </a:xfrm>
            <a:custGeom>
              <a:avLst/>
              <a:gdLst/>
              <a:ahLst/>
              <a:cxnLst/>
              <a:rect l="l" t="t" r="r" b="b"/>
              <a:pathLst>
                <a:path w="8242" h="2098" extrusionOk="0">
                  <a:moveTo>
                    <a:pt x="1191" y="1"/>
                  </a:moveTo>
                  <a:cubicBezTo>
                    <a:pt x="534" y="1"/>
                    <a:pt x="0" y="535"/>
                    <a:pt x="0" y="1191"/>
                  </a:cubicBezTo>
                  <a:lnTo>
                    <a:pt x="0" y="2097"/>
                  </a:lnTo>
                  <a:cubicBezTo>
                    <a:pt x="82" y="1817"/>
                    <a:pt x="341" y="1614"/>
                    <a:pt x="642" y="1614"/>
                  </a:cubicBezTo>
                  <a:lnTo>
                    <a:pt x="7595" y="1614"/>
                  </a:lnTo>
                  <a:cubicBezTo>
                    <a:pt x="7901" y="1614"/>
                    <a:pt x="8160" y="1821"/>
                    <a:pt x="8242" y="2097"/>
                  </a:cubicBezTo>
                  <a:lnTo>
                    <a:pt x="8242" y="1191"/>
                  </a:lnTo>
                  <a:cubicBezTo>
                    <a:pt x="8242" y="535"/>
                    <a:pt x="7707" y="1"/>
                    <a:pt x="7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632;p65">
              <a:extLst>
                <a:ext uri="{FF2B5EF4-FFF2-40B4-BE49-F238E27FC236}">
                  <a16:creationId xmlns:a16="http://schemas.microsoft.com/office/drawing/2014/main" id="{931293D6-02FA-49E7-AC27-B0A2717C1CE7}"/>
                </a:ext>
              </a:extLst>
            </p:cNvPr>
            <p:cNvSpPr/>
            <p:nvPr/>
          </p:nvSpPr>
          <p:spPr>
            <a:xfrm>
              <a:off x="5069813" y="366145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633;p65">
              <a:extLst>
                <a:ext uri="{FF2B5EF4-FFF2-40B4-BE49-F238E27FC236}">
                  <a16:creationId xmlns:a16="http://schemas.microsoft.com/office/drawing/2014/main" id="{498F208C-9387-4CE1-BA6B-08A3F43A31C2}"/>
                </a:ext>
              </a:extLst>
            </p:cNvPr>
            <p:cNvSpPr/>
            <p:nvPr/>
          </p:nvSpPr>
          <p:spPr>
            <a:xfrm>
              <a:off x="5211389" y="3595775"/>
              <a:ext cx="167919" cy="85425"/>
            </a:xfrm>
            <a:custGeom>
              <a:avLst/>
              <a:gdLst/>
              <a:ahLst/>
              <a:cxnLst/>
              <a:rect l="l" t="t" r="r" b="b"/>
              <a:pathLst>
                <a:path w="4124" h="2098" extrusionOk="0">
                  <a:moveTo>
                    <a:pt x="1" y="1"/>
                  </a:moveTo>
                  <a:lnTo>
                    <a:pt x="1" y="1614"/>
                  </a:lnTo>
                  <a:lnTo>
                    <a:pt x="3477" y="1614"/>
                  </a:lnTo>
                  <a:cubicBezTo>
                    <a:pt x="3783" y="1614"/>
                    <a:pt x="4042" y="1821"/>
                    <a:pt x="4124" y="2097"/>
                  </a:cubicBezTo>
                  <a:lnTo>
                    <a:pt x="4124" y="1191"/>
                  </a:lnTo>
                  <a:cubicBezTo>
                    <a:pt x="4124" y="535"/>
                    <a:pt x="3589" y="1"/>
                    <a:pt x="2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634;p65">
              <a:extLst>
                <a:ext uri="{FF2B5EF4-FFF2-40B4-BE49-F238E27FC236}">
                  <a16:creationId xmlns:a16="http://schemas.microsoft.com/office/drawing/2014/main" id="{3522697C-5113-4409-B9F1-FF5C8B9F45DC}"/>
                </a:ext>
              </a:extLst>
            </p:cNvPr>
            <p:cNvSpPr/>
            <p:nvPr/>
          </p:nvSpPr>
          <p:spPr>
            <a:xfrm>
              <a:off x="5211389" y="4090495"/>
              <a:ext cx="60303" cy="32859"/>
            </a:xfrm>
            <a:custGeom>
              <a:avLst/>
              <a:gdLst/>
              <a:ahLst/>
              <a:cxnLst/>
              <a:rect l="l" t="t" r="r" b="b"/>
              <a:pathLst>
                <a:path w="1481" h="807" extrusionOk="0">
                  <a:moveTo>
                    <a:pt x="1" y="0"/>
                  </a:moveTo>
                  <a:lnTo>
                    <a:pt x="1" y="807"/>
                  </a:lnTo>
                  <a:lnTo>
                    <a:pt x="1079" y="807"/>
                  </a:lnTo>
                  <a:cubicBezTo>
                    <a:pt x="1299" y="807"/>
                    <a:pt x="1480" y="625"/>
                    <a:pt x="1480" y="406"/>
                  </a:cubicBezTo>
                  <a:cubicBezTo>
                    <a:pt x="1480" y="181"/>
                    <a:pt x="1299" y="0"/>
                    <a:pt x="10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635;p65">
              <a:extLst>
                <a:ext uri="{FF2B5EF4-FFF2-40B4-BE49-F238E27FC236}">
                  <a16:creationId xmlns:a16="http://schemas.microsoft.com/office/drawing/2014/main" id="{A5285AD5-2D5F-4B81-ADE1-4F8F3AB5B58F}"/>
                </a:ext>
              </a:extLst>
            </p:cNvPr>
            <p:cNvSpPr/>
            <p:nvPr/>
          </p:nvSpPr>
          <p:spPr>
            <a:xfrm>
              <a:off x="5255283" y="409049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636;p65">
              <a:extLst>
                <a:ext uri="{FF2B5EF4-FFF2-40B4-BE49-F238E27FC236}">
                  <a16:creationId xmlns:a16="http://schemas.microsoft.com/office/drawing/2014/main" id="{29EA5DCD-8D03-41A5-BC79-006D12091540}"/>
                </a:ext>
              </a:extLst>
            </p:cNvPr>
            <p:cNvSpPr/>
            <p:nvPr/>
          </p:nvSpPr>
          <p:spPr>
            <a:xfrm>
              <a:off x="5230363" y="3710803"/>
              <a:ext cx="297686" cy="297686"/>
            </a:xfrm>
            <a:custGeom>
              <a:avLst/>
              <a:gdLst/>
              <a:ahLst/>
              <a:cxnLst/>
              <a:rect l="l" t="t" r="r" b="b"/>
              <a:pathLst>
                <a:path w="7311" h="7311" extrusionOk="0">
                  <a:moveTo>
                    <a:pt x="3658" y="1"/>
                  </a:moveTo>
                  <a:cubicBezTo>
                    <a:pt x="1639" y="1"/>
                    <a:pt x="1" y="1639"/>
                    <a:pt x="1" y="3654"/>
                  </a:cubicBezTo>
                  <a:cubicBezTo>
                    <a:pt x="1" y="5672"/>
                    <a:pt x="1639" y="7311"/>
                    <a:pt x="3658" y="7311"/>
                  </a:cubicBezTo>
                  <a:cubicBezTo>
                    <a:pt x="5672" y="7311"/>
                    <a:pt x="7311" y="5672"/>
                    <a:pt x="7311" y="3654"/>
                  </a:cubicBezTo>
                  <a:cubicBezTo>
                    <a:pt x="7311" y="1639"/>
                    <a:pt x="5672" y="1"/>
                    <a:pt x="36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637;p65">
              <a:extLst>
                <a:ext uri="{FF2B5EF4-FFF2-40B4-BE49-F238E27FC236}">
                  <a16:creationId xmlns:a16="http://schemas.microsoft.com/office/drawing/2014/main" id="{4730273B-2BFE-48DE-902E-B0E591CD787D}"/>
                </a:ext>
              </a:extLst>
            </p:cNvPr>
            <p:cNvSpPr/>
            <p:nvPr/>
          </p:nvSpPr>
          <p:spPr>
            <a:xfrm>
              <a:off x="5379269" y="400844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E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638;p65">
              <a:extLst>
                <a:ext uri="{FF2B5EF4-FFF2-40B4-BE49-F238E27FC236}">
                  <a16:creationId xmlns:a16="http://schemas.microsoft.com/office/drawing/2014/main" id="{C4FB9051-C93B-46A2-B89A-CC674B9EF502}"/>
                </a:ext>
              </a:extLst>
            </p:cNvPr>
            <p:cNvSpPr/>
            <p:nvPr/>
          </p:nvSpPr>
          <p:spPr>
            <a:xfrm>
              <a:off x="5379269" y="371080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E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639;p65">
              <a:extLst>
                <a:ext uri="{FF2B5EF4-FFF2-40B4-BE49-F238E27FC236}">
                  <a16:creationId xmlns:a16="http://schemas.microsoft.com/office/drawing/2014/main" id="{A10E31C6-1729-4B4E-B098-CD29C46C1E95}"/>
                </a:ext>
              </a:extLst>
            </p:cNvPr>
            <p:cNvSpPr/>
            <p:nvPr/>
          </p:nvSpPr>
          <p:spPr>
            <a:xfrm>
              <a:off x="5317825" y="3791790"/>
              <a:ext cx="32900" cy="32859"/>
            </a:xfrm>
            <a:custGeom>
              <a:avLst/>
              <a:gdLst/>
              <a:ahLst/>
              <a:cxnLst/>
              <a:rect l="l" t="t" r="r" b="b"/>
              <a:pathLst>
                <a:path w="808" h="807" extrusionOk="0">
                  <a:moveTo>
                    <a:pt x="405" y="807"/>
                  </a:moveTo>
                  <a:cubicBezTo>
                    <a:pt x="626" y="807"/>
                    <a:pt x="807" y="626"/>
                    <a:pt x="807" y="401"/>
                  </a:cubicBezTo>
                  <a:cubicBezTo>
                    <a:pt x="807" y="181"/>
                    <a:pt x="626" y="0"/>
                    <a:pt x="405" y="0"/>
                  </a:cubicBezTo>
                  <a:cubicBezTo>
                    <a:pt x="182" y="0"/>
                    <a:pt x="1" y="181"/>
                    <a:pt x="1" y="401"/>
                  </a:cubicBezTo>
                  <a:cubicBezTo>
                    <a:pt x="1" y="626"/>
                    <a:pt x="182" y="807"/>
                    <a:pt x="405" y="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640;p65">
              <a:extLst>
                <a:ext uri="{FF2B5EF4-FFF2-40B4-BE49-F238E27FC236}">
                  <a16:creationId xmlns:a16="http://schemas.microsoft.com/office/drawing/2014/main" id="{696E3837-151A-4884-A1A7-F03228A8C23D}"/>
                </a:ext>
              </a:extLst>
            </p:cNvPr>
            <p:cNvSpPr/>
            <p:nvPr/>
          </p:nvSpPr>
          <p:spPr>
            <a:xfrm>
              <a:off x="5334316" y="382460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641;p65">
              <a:extLst>
                <a:ext uri="{FF2B5EF4-FFF2-40B4-BE49-F238E27FC236}">
                  <a16:creationId xmlns:a16="http://schemas.microsoft.com/office/drawing/2014/main" id="{2102A0C7-505B-495C-9A25-8CF43C672F34}"/>
                </a:ext>
              </a:extLst>
            </p:cNvPr>
            <p:cNvSpPr/>
            <p:nvPr/>
          </p:nvSpPr>
          <p:spPr>
            <a:xfrm>
              <a:off x="5407730" y="3791790"/>
              <a:ext cx="32859" cy="32859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402" y="807"/>
                  </a:moveTo>
                  <a:cubicBezTo>
                    <a:pt x="626" y="807"/>
                    <a:pt x="807" y="626"/>
                    <a:pt x="807" y="401"/>
                  </a:cubicBezTo>
                  <a:cubicBezTo>
                    <a:pt x="807" y="181"/>
                    <a:pt x="626" y="0"/>
                    <a:pt x="402" y="0"/>
                  </a:cubicBezTo>
                  <a:cubicBezTo>
                    <a:pt x="182" y="0"/>
                    <a:pt x="1" y="181"/>
                    <a:pt x="1" y="401"/>
                  </a:cubicBezTo>
                  <a:cubicBezTo>
                    <a:pt x="1" y="626"/>
                    <a:pt x="182" y="807"/>
                    <a:pt x="402" y="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642;p65">
              <a:extLst>
                <a:ext uri="{FF2B5EF4-FFF2-40B4-BE49-F238E27FC236}">
                  <a16:creationId xmlns:a16="http://schemas.microsoft.com/office/drawing/2014/main" id="{624AE7B5-32EB-4604-8B6D-877051E5767F}"/>
                </a:ext>
              </a:extLst>
            </p:cNvPr>
            <p:cNvSpPr/>
            <p:nvPr/>
          </p:nvSpPr>
          <p:spPr>
            <a:xfrm>
              <a:off x="5424099" y="382460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643;p65">
              <a:extLst>
                <a:ext uri="{FF2B5EF4-FFF2-40B4-BE49-F238E27FC236}">
                  <a16:creationId xmlns:a16="http://schemas.microsoft.com/office/drawing/2014/main" id="{601B0D2E-5FCC-4722-88D0-E98A609EC0A8}"/>
                </a:ext>
              </a:extLst>
            </p:cNvPr>
            <p:cNvSpPr/>
            <p:nvPr/>
          </p:nvSpPr>
          <p:spPr>
            <a:xfrm>
              <a:off x="5304470" y="3862883"/>
              <a:ext cx="149311" cy="62379"/>
            </a:xfrm>
            <a:custGeom>
              <a:avLst/>
              <a:gdLst/>
              <a:ahLst/>
              <a:cxnLst/>
              <a:rect l="l" t="t" r="r" b="b"/>
              <a:pathLst>
                <a:path w="3667" h="1532" extrusionOk="0">
                  <a:moveTo>
                    <a:pt x="1838" y="1"/>
                  </a:moveTo>
                  <a:cubicBezTo>
                    <a:pt x="1153" y="1"/>
                    <a:pt x="514" y="337"/>
                    <a:pt x="126" y="902"/>
                  </a:cubicBezTo>
                  <a:cubicBezTo>
                    <a:pt x="1" y="1087"/>
                    <a:pt x="48" y="1338"/>
                    <a:pt x="233" y="1463"/>
                  </a:cubicBezTo>
                  <a:cubicBezTo>
                    <a:pt x="303" y="1510"/>
                    <a:pt x="380" y="1532"/>
                    <a:pt x="462" y="1532"/>
                  </a:cubicBezTo>
                  <a:cubicBezTo>
                    <a:pt x="587" y="1532"/>
                    <a:pt x="717" y="1471"/>
                    <a:pt x="795" y="1360"/>
                  </a:cubicBezTo>
                  <a:cubicBezTo>
                    <a:pt x="1027" y="1014"/>
                    <a:pt x="1420" y="807"/>
                    <a:pt x="1838" y="807"/>
                  </a:cubicBezTo>
                  <a:cubicBezTo>
                    <a:pt x="2252" y="807"/>
                    <a:pt x="2640" y="1010"/>
                    <a:pt x="2877" y="1355"/>
                  </a:cubicBezTo>
                  <a:cubicBezTo>
                    <a:pt x="2955" y="1467"/>
                    <a:pt x="3081" y="1528"/>
                    <a:pt x="3210" y="1528"/>
                  </a:cubicBezTo>
                  <a:cubicBezTo>
                    <a:pt x="3289" y="1528"/>
                    <a:pt x="3368" y="1505"/>
                    <a:pt x="3438" y="1458"/>
                  </a:cubicBezTo>
                  <a:cubicBezTo>
                    <a:pt x="3619" y="1329"/>
                    <a:pt x="3667" y="1079"/>
                    <a:pt x="3542" y="894"/>
                  </a:cubicBezTo>
                  <a:cubicBezTo>
                    <a:pt x="3154" y="337"/>
                    <a:pt x="251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644;p65">
              <a:extLst>
                <a:ext uri="{FF2B5EF4-FFF2-40B4-BE49-F238E27FC236}">
                  <a16:creationId xmlns:a16="http://schemas.microsoft.com/office/drawing/2014/main" id="{51C3C34E-48DF-4812-875A-DC78501DD433}"/>
                </a:ext>
              </a:extLst>
            </p:cNvPr>
            <p:cNvSpPr/>
            <p:nvPr/>
          </p:nvSpPr>
          <p:spPr>
            <a:xfrm>
              <a:off x="5323282" y="392522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645;p65">
              <a:extLst>
                <a:ext uri="{FF2B5EF4-FFF2-40B4-BE49-F238E27FC236}">
                  <a16:creationId xmlns:a16="http://schemas.microsoft.com/office/drawing/2014/main" id="{F33E6B47-8F81-4304-A4A3-E5538E2B779F}"/>
                </a:ext>
              </a:extLst>
            </p:cNvPr>
            <p:cNvSpPr/>
            <p:nvPr/>
          </p:nvSpPr>
          <p:spPr>
            <a:xfrm>
              <a:off x="5448652" y="389924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932;p37">
            <a:extLst>
              <a:ext uri="{FF2B5EF4-FFF2-40B4-BE49-F238E27FC236}">
                <a16:creationId xmlns:a16="http://schemas.microsoft.com/office/drawing/2014/main" id="{7ECB4F26-2F3B-4C7F-81F3-6B59B59C9628}"/>
              </a:ext>
            </a:extLst>
          </p:cNvPr>
          <p:cNvSpPr txBox="1">
            <a:spLocks/>
          </p:cNvSpPr>
          <p:nvPr/>
        </p:nvSpPr>
        <p:spPr>
          <a:xfrm>
            <a:off x="5999453" y="1516677"/>
            <a:ext cx="3113446" cy="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ExtraBold"/>
              <a:buNone/>
              <a:defRPr sz="2300" b="0" i="0" u="none" strike="noStrike" cap="none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The redirection</a:t>
            </a:r>
          </a:p>
          <a:p>
            <a:r>
              <a:rPr lang="en-US" dirty="0"/>
              <a:t>dilemma</a:t>
            </a:r>
          </a:p>
        </p:txBody>
      </p:sp>
      <p:sp>
        <p:nvSpPr>
          <p:cNvPr id="265" name="Google Shape;933;p37">
            <a:extLst>
              <a:ext uri="{FF2B5EF4-FFF2-40B4-BE49-F238E27FC236}">
                <a16:creationId xmlns:a16="http://schemas.microsoft.com/office/drawing/2014/main" id="{F6B45A01-C94C-4D7A-BC16-4E4181E0EF71}"/>
              </a:ext>
            </a:extLst>
          </p:cNvPr>
          <p:cNvSpPr txBox="1">
            <a:spLocks/>
          </p:cNvSpPr>
          <p:nvPr/>
        </p:nvSpPr>
        <p:spPr>
          <a:xfrm>
            <a:off x="6639457" y="1053865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ExtraBold"/>
              <a:buNone/>
              <a:defRPr sz="2500" b="0" i="0" u="none" strike="noStrike" cap="none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66" name="Google Shape;934;p37">
            <a:extLst>
              <a:ext uri="{FF2B5EF4-FFF2-40B4-BE49-F238E27FC236}">
                <a16:creationId xmlns:a16="http://schemas.microsoft.com/office/drawing/2014/main" id="{114154D1-BEAF-49D3-9902-360DFE4E469D}"/>
              </a:ext>
            </a:extLst>
          </p:cNvPr>
          <p:cNvSpPr txBox="1">
            <a:spLocks/>
          </p:cNvSpPr>
          <p:nvPr/>
        </p:nvSpPr>
        <p:spPr>
          <a:xfrm>
            <a:off x="5954270" y="2323236"/>
            <a:ext cx="305603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Discuss the dilemma regarding redirecting to a new URL</a:t>
            </a:r>
          </a:p>
        </p:txBody>
      </p:sp>
      <p:grpSp>
        <p:nvGrpSpPr>
          <p:cNvPr id="267" name="Google Shape;2521;p65">
            <a:extLst>
              <a:ext uri="{FF2B5EF4-FFF2-40B4-BE49-F238E27FC236}">
                <a16:creationId xmlns:a16="http://schemas.microsoft.com/office/drawing/2014/main" id="{E03A2022-2895-4467-9926-97DF36FDD3EF}"/>
              </a:ext>
            </a:extLst>
          </p:cNvPr>
          <p:cNvGrpSpPr/>
          <p:nvPr/>
        </p:nvGrpSpPr>
        <p:grpSpPr>
          <a:xfrm>
            <a:off x="7605700" y="1071660"/>
            <a:ext cx="375478" cy="470005"/>
            <a:chOff x="9263671" y="5940443"/>
            <a:chExt cx="447690" cy="560398"/>
          </a:xfrm>
        </p:grpSpPr>
        <p:sp>
          <p:nvSpPr>
            <p:cNvPr id="268" name="Google Shape;2522;p65">
              <a:extLst>
                <a:ext uri="{FF2B5EF4-FFF2-40B4-BE49-F238E27FC236}">
                  <a16:creationId xmlns:a16="http://schemas.microsoft.com/office/drawing/2014/main" id="{1CCC62EE-C11A-4405-BBE8-3595F271E385}"/>
                </a:ext>
              </a:extLst>
            </p:cNvPr>
            <p:cNvSpPr/>
            <p:nvPr/>
          </p:nvSpPr>
          <p:spPr>
            <a:xfrm>
              <a:off x="9263671" y="6033523"/>
              <a:ext cx="285796" cy="467315"/>
            </a:xfrm>
            <a:custGeom>
              <a:avLst/>
              <a:gdLst/>
              <a:ahLst/>
              <a:cxnLst/>
              <a:rect l="l" t="t" r="r" b="b"/>
              <a:pathLst>
                <a:path w="7019" h="11477" extrusionOk="0">
                  <a:moveTo>
                    <a:pt x="1071" y="0"/>
                  </a:moveTo>
                  <a:cubicBezTo>
                    <a:pt x="480" y="0"/>
                    <a:pt x="0" y="479"/>
                    <a:pt x="0" y="1065"/>
                  </a:cubicBezTo>
                  <a:lnTo>
                    <a:pt x="0" y="10408"/>
                  </a:lnTo>
                  <a:cubicBezTo>
                    <a:pt x="0" y="10999"/>
                    <a:pt x="480" y="11477"/>
                    <a:pt x="1071" y="11477"/>
                  </a:cubicBezTo>
                  <a:lnTo>
                    <a:pt x="5948" y="11477"/>
                  </a:lnTo>
                  <a:cubicBezTo>
                    <a:pt x="6539" y="11477"/>
                    <a:pt x="7018" y="10999"/>
                    <a:pt x="7018" y="10408"/>
                  </a:cubicBezTo>
                  <a:lnTo>
                    <a:pt x="7018" y="1065"/>
                  </a:lnTo>
                  <a:cubicBezTo>
                    <a:pt x="7018" y="479"/>
                    <a:pt x="6539" y="0"/>
                    <a:pt x="59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523;p65">
              <a:extLst>
                <a:ext uri="{FF2B5EF4-FFF2-40B4-BE49-F238E27FC236}">
                  <a16:creationId xmlns:a16="http://schemas.microsoft.com/office/drawing/2014/main" id="{9B8FA5D0-D4D2-4C8D-8D19-01B0956A102A}"/>
                </a:ext>
              </a:extLst>
            </p:cNvPr>
            <p:cNvSpPr/>
            <p:nvPr/>
          </p:nvSpPr>
          <p:spPr>
            <a:xfrm>
              <a:off x="9505861" y="650080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524;p65">
              <a:extLst>
                <a:ext uri="{FF2B5EF4-FFF2-40B4-BE49-F238E27FC236}">
                  <a16:creationId xmlns:a16="http://schemas.microsoft.com/office/drawing/2014/main" id="{5E21F976-D68F-4779-80B8-A879C8C83BD0}"/>
                </a:ext>
              </a:extLst>
            </p:cNvPr>
            <p:cNvSpPr/>
            <p:nvPr/>
          </p:nvSpPr>
          <p:spPr>
            <a:xfrm>
              <a:off x="9425769" y="5940443"/>
              <a:ext cx="285593" cy="469636"/>
            </a:xfrm>
            <a:custGeom>
              <a:avLst/>
              <a:gdLst/>
              <a:ahLst/>
              <a:cxnLst/>
              <a:rect l="l" t="t" r="r" b="b"/>
              <a:pathLst>
                <a:path w="7014" h="11534" extrusionOk="0">
                  <a:moveTo>
                    <a:pt x="1066" y="1"/>
                  </a:moveTo>
                  <a:cubicBezTo>
                    <a:pt x="480" y="1"/>
                    <a:pt x="0" y="479"/>
                    <a:pt x="0" y="1070"/>
                  </a:cubicBezTo>
                  <a:lnTo>
                    <a:pt x="0" y="10464"/>
                  </a:lnTo>
                  <a:cubicBezTo>
                    <a:pt x="0" y="11051"/>
                    <a:pt x="480" y="11533"/>
                    <a:pt x="1066" y="11533"/>
                  </a:cubicBezTo>
                  <a:lnTo>
                    <a:pt x="5948" y="11533"/>
                  </a:lnTo>
                  <a:cubicBezTo>
                    <a:pt x="6535" y="11533"/>
                    <a:pt x="7013" y="11051"/>
                    <a:pt x="7013" y="10464"/>
                  </a:cubicBezTo>
                  <a:lnTo>
                    <a:pt x="7013" y="1070"/>
                  </a:lnTo>
                  <a:cubicBezTo>
                    <a:pt x="7013" y="479"/>
                    <a:pt x="6535" y="1"/>
                    <a:pt x="5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525;p65">
              <a:extLst>
                <a:ext uri="{FF2B5EF4-FFF2-40B4-BE49-F238E27FC236}">
                  <a16:creationId xmlns:a16="http://schemas.microsoft.com/office/drawing/2014/main" id="{69A51CE1-79A3-44A9-A6D7-F0D8866C6A9B}"/>
                </a:ext>
              </a:extLst>
            </p:cNvPr>
            <p:cNvSpPr/>
            <p:nvPr/>
          </p:nvSpPr>
          <p:spPr>
            <a:xfrm>
              <a:off x="9667959" y="641004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526;p65">
              <a:extLst>
                <a:ext uri="{FF2B5EF4-FFF2-40B4-BE49-F238E27FC236}">
                  <a16:creationId xmlns:a16="http://schemas.microsoft.com/office/drawing/2014/main" id="{6E307B95-A6CD-4052-80B0-9EB37E47AA99}"/>
                </a:ext>
              </a:extLst>
            </p:cNvPr>
            <p:cNvSpPr/>
            <p:nvPr/>
          </p:nvSpPr>
          <p:spPr>
            <a:xfrm>
              <a:off x="9263671" y="6336626"/>
              <a:ext cx="285796" cy="164214"/>
            </a:xfrm>
            <a:custGeom>
              <a:avLst/>
              <a:gdLst/>
              <a:ahLst/>
              <a:cxnLst/>
              <a:rect l="l" t="t" r="r" b="b"/>
              <a:pathLst>
                <a:path w="7019" h="4033" extrusionOk="0">
                  <a:moveTo>
                    <a:pt x="0" y="1"/>
                  </a:moveTo>
                  <a:lnTo>
                    <a:pt x="0" y="2964"/>
                  </a:lnTo>
                  <a:cubicBezTo>
                    <a:pt x="0" y="3555"/>
                    <a:pt x="480" y="4033"/>
                    <a:pt x="1071" y="4033"/>
                  </a:cubicBezTo>
                  <a:lnTo>
                    <a:pt x="5948" y="4033"/>
                  </a:lnTo>
                  <a:cubicBezTo>
                    <a:pt x="6539" y="4033"/>
                    <a:pt x="7018" y="3555"/>
                    <a:pt x="7018" y="2964"/>
                  </a:cubicBezTo>
                  <a:lnTo>
                    <a:pt x="70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527;p65">
              <a:extLst>
                <a:ext uri="{FF2B5EF4-FFF2-40B4-BE49-F238E27FC236}">
                  <a16:creationId xmlns:a16="http://schemas.microsoft.com/office/drawing/2014/main" id="{DD4EBCC9-F348-4144-B646-2B62C5F794FF}"/>
                </a:ext>
              </a:extLst>
            </p:cNvPr>
            <p:cNvSpPr/>
            <p:nvPr/>
          </p:nvSpPr>
          <p:spPr>
            <a:xfrm>
              <a:off x="9549429" y="645727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528;p65">
              <a:extLst>
                <a:ext uri="{FF2B5EF4-FFF2-40B4-BE49-F238E27FC236}">
                  <a16:creationId xmlns:a16="http://schemas.microsoft.com/office/drawing/2014/main" id="{653AE79A-EEC8-4AA8-94DA-6DEE37DF2C46}"/>
                </a:ext>
              </a:extLst>
            </p:cNvPr>
            <p:cNvSpPr/>
            <p:nvPr/>
          </p:nvSpPr>
          <p:spPr>
            <a:xfrm>
              <a:off x="9667959" y="594044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529;p65">
              <a:extLst>
                <a:ext uri="{FF2B5EF4-FFF2-40B4-BE49-F238E27FC236}">
                  <a16:creationId xmlns:a16="http://schemas.microsoft.com/office/drawing/2014/main" id="{8C981E4D-D30B-4914-8940-7068A6A0EB26}"/>
                </a:ext>
              </a:extLst>
            </p:cNvPr>
            <p:cNvSpPr/>
            <p:nvPr/>
          </p:nvSpPr>
          <p:spPr>
            <a:xfrm>
              <a:off x="9425769" y="5940443"/>
              <a:ext cx="285593" cy="98536"/>
            </a:xfrm>
            <a:custGeom>
              <a:avLst/>
              <a:gdLst/>
              <a:ahLst/>
              <a:cxnLst/>
              <a:rect l="l" t="t" r="r" b="b"/>
              <a:pathLst>
                <a:path w="7014" h="2420" extrusionOk="0">
                  <a:moveTo>
                    <a:pt x="1066" y="1"/>
                  </a:moveTo>
                  <a:cubicBezTo>
                    <a:pt x="480" y="1"/>
                    <a:pt x="0" y="479"/>
                    <a:pt x="0" y="1070"/>
                  </a:cubicBezTo>
                  <a:lnTo>
                    <a:pt x="0" y="2420"/>
                  </a:lnTo>
                  <a:lnTo>
                    <a:pt x="7013" y="2420"/>
                  </a:lnTo>
                  <a:lnTo>
                    <a:pt x="7013" y="1070"/>
                  </a:lnTo>
                  <a:cubicBezTo>
                    <a:pt x="7013" y="479"/>
                    <a:pt x="6535" y="1"/>
                    <a:pt x="5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530;p65">
              <a:extLst>
                <a:ext uri="{FF2B5EF4-FFF2-40B4-BE49-F238E27FC236}">
                  <a16:creationId xmlns:a16="http://schemas.microsoft.com/office/drawing/2014/main" id="{EDF8384D-3E43-47D5-ACB5-A5CB5C3DE726}"/>
                </a:ext>
              </a:extLst>
            </p:cNvPr>
            <p:cNvSpPr/>
            <p:nvPr/>
          </p:nvSpPr>
          <p:spPr>
            <a:xfrm>
              <a:off x="9667959" y="594044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531;p65">
              <a:extLst>
                <a:ext uri="{FF2B5EF4-FFF2-40B4-BE49-F238E27FC236}">
                  <a16:creationId xmlns:a16="http://schemas.microsoft.com/office/drawing/2014/main" id="{CF37EB00-29C3-4A2E-9DAE-09E956B71ED3}"/>
                </a:ext>
              </a:extLst>
            </p:cNvPr>
            <p:cNvSpPr/>
            <p:nvPr/>
          </p:nvSpPr>
          <p:spPr>
            <a:xfrm>
              <a:off x="9667959" y="594044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532;p65">
              <a:extLst>
                <a:ext uri="{FF2B5EF4-FFF2-40B4-BE49-F238E27FC236}">
                  <a16:creationId xmlns:a16="http://schemas.microsoft.com/office/drawing/2014/main" id="{EA5DC744-4862-441B-81A2-EF0622457DA0}"/>
                </a:ext>
              </a:extLst>
            </p:cNvPr>
            <p:cNvSpPr/>
            <p:nvPr/>
          </p:nvSpPr>
          <p:spPr>
            <a:xfrm>
              <a:off x="9425769" y="6311340"/>
              <a:ext cx="285593" cy="98740"/>
            </a:xfrm>
            <a:custGeom>
              <a:avLst/>
              <a:gdLst/>
              <a:ahLst/>
              <a:cxnLst/>
              <a:rect l="l" t="t" r="r" b="b"/>
              <a:pathLst>
                <a:path w="7014" h="2425" extrusionOk="0">
                  <a:moveTo>
                    <a:pt x="0" y="1"/>
                  </a:moveTo>
                  <a:lnTo>
                    <a:pt x="0" y="1355"/>
                  </a:lnTo>
                  <a:cubicBezTo>
                    <a:pt x="0" y="1942"/>
                    <a:pt x="480" y="2424"/>
                    <a:pt x="1066" y="2424"/>
                  </a:cubicBezTo>
                  <a:lnTo>
                    <a:pt x="5948" y="2424"/>
                  </a:lnTo>
                  <a:cubicBezTo>
                    <a:pt x="6535" y="2424"/>
                    <a:pt x="7013" y="1942"/>
                    <a:pt x="7013" y="1355"/>
                  </a:cubicBezTo>
                  <a:lnTo>
                    <a:pt x="70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533;p65">
              <a:extLst>
                <a:ext uri="{FF2B5EF4-FFF2-40B4-BE49-F238E27FC236}">
                  <a16:creationId xmlns:a16="http://schemas.microsoft.com/office/drawing/2014/main" id="{41B2665E-A405-4AC8-BD22-705DBAC0E561}"/>
                </a:ext>
              </a:extLst>
            </p:cNvPr>
            <p:cNvSpPr/>
            <p:nvPr/>
          </p:nvSpPr>
          <p:spPr>
            <a:xfrm>
              <a:off x="9425769" y="631134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534;p65">
              <a:extLst>
                <a:ext uri="{FF2B5EF4-FFF2-40B4-BE49-F238E27FC236}">
                  <a16:creationId xmlns:a16="http://schemas.microsoft.com/office/drawing/2014/main" id="{DCC4C42F-081B-4FC0-9198-421EE6E76BA5}"/>
                </a:ext>
              </a:extLst>
            </p:cNvPr>
            <p:cNvSpPr/>
            <p:nvPr/>
          </p:nvSpPr>
          <p:spPr>
            <a:xfrm>
              <a:off x="9568892" y="631134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535;p65">
              <a:extLst>
                <a:ext uri="{FF2B5EF4-FFF2-40B4-BE49-F238E27FC236}">
                  <a16:creationId xmlns:a16="http://schemas.microsoft.com/office/drawing/2014/main" id="{8A8B69D9-DFCE-4845-AE02-CA399B135F07}"/>
                </a:ext>
              </a:extLst>
            </p:cNvPr>
            <p:cNvSpPr/>
            <p:nvPr/>
          </p:nvSpPr>
          <p:spPr>
            <a:xfrm>
              <a:off x="9553094" y="5973302"/>
              <a:ext cx="85222" cy="32859"/>
            </a:xfrm>
            <a:custGeom>
              <a:avLst/>
              <a:gdLst/>
              <a:ahLst/>
              <a:cxnLst/>
              <a:rect l="l" t="t" r="r" b="b"/>
              <a:pathLst>
                <a:path w="2093" h="807" extrusionOk="0">
                  <a:moveTo>
                    <a:pt x="406" y="0"/>
                  </a:moveTo>
                  <a:cubicBezTo>
                    <a:pt x="182" y="0"/>
                    <a:pt x="1" y="181"/>
                    <a:pt x="1" y="401"/>
                  </a:cubicBezTo>
                  <a:cubicBezTo>
                    <a:pt x="1" y="625"/>
                    <a:pt x="182" y="806"/>
                    <a:pt x="406" y="806"/>
                  </a:cubicBezTo>
                  <a:lnTo>
                    <a:pt x="1691" y="806"/>
                  </a:lnTo>
                  <a:cubicBezTo>
                    <a:pt x="1911" y="806"/>
                    <a:pt x="2093" y="625"/>
                    <a:pt x="2093" y="401"/>
                  </a:cubicBezTo>
                  <a:cubicBezTo>
                    <a:pt x="2093" y="181"/>
                    <a:pt x="1911" y="0"/>
                    <a:pt x="1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536;p65">
              <a:extLst>
                <a:ext uri="{FF2B5EF4-FFF2-40B4-BE49-F238E27FC236}">
                  <a16:creationId xmlns:a16="http://schemas.microsoft.com/office/drawing/2014/main" id="{8941EAE9-E2D4-45F1-BDD3-36348338011C}"/>
                </a:ext>
              </a:extLst>
            </p:cNvPr>
            <p:cNvSpPr/>
            <p:nvPr/>
          </p:nvSpPr>
          <p:spPr>
            <a:xfrm>
              <a:off x="9621907" y="600612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537;p65">
              <a:extLst>
                <a:ext uri="{FF2B5EF4-FFF2-40B4-BE49-F238E27FC236}">
                  <a16:creationId xmlns:a16="http://schemas.microsoft.com/office/drawing/2014/main" id="{3DF3CCBA-ADB5-49F3-B5AB-B95BB3078E38}"/>
                </a:ext>
              </a:extLst>
            </p:cNvPr>
            <p:cNvSpPr/>
            <p:nvPr/>
          </p:nvSpPr>
          <p:spPr>
            <a:xfrm>
              <a:off x="9389041" y="6402304"/>
              <a:ext cx="35017" cy="32900"/>
            </a:xfrm>
            <a:custGeom>
              <a:avLst/>
              <a:gdLst/>
              <a:ahLst/>
              <a:cxnLst/>
              <a:rect l="l" t="t" r="r" b="b"/>
              <a:pathLst>
                <a:path w="860" h="808" extrusionOk="0">
                  <a:moveTo>
                    <a:pt x="407" y="1"/>
                  </a:moveTo>
                  <a:cubicBezTo>
                    <a:pt x="182" y="1"/>
                    <a:pt x="1" y="182"/>
                    <a:pt x="1" y="401"/>
                  </a:cubicBezTo>
                  <a:cubicBezTo>
                    <a:pt x="1" y="626"/>
                    <a:pt x="182" y="807"/>
                    <a:pt x="407" y="807"/>
                  </a:cubicBezTo>
                  <a:lnTo>
                    <a:pt x="458" y="807"/>
                  </a:lnTo>
                  <a:cubicBezTo>
                    <a:pt x="679" y="807"/>
                    <a:pt x="860" y="626"/>
                    <a:pt x="860" y="401"/>
                  </a:cubicBezTo>
                  <a:cubicBezTo>
                    <a:pt x="860" y="182"/>
                    <a:pt x="679" y="1"/>
                    <a:pt x="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538;p65">
              <a:extLst>
                <a:ext uri="{FF2B5EF4-FFF2-40B4-BE49-F238E27FC236}">
                  <a16:creationId xmlns:a16="http://schemas.microsoft.com/office/drawing/2014/main" id="{DEED44DC-AFCC-4FEA-B52D-6344350B1503}"/>
                </a:ext>
              </a:extLst>
            </p:cNvPr>
            <p:cNvSpPr/>
            <p:nvPr/>
          </p:nvSpPr>
          <p:spPr>
            <a:xfrm>
              <a:off x="9407690" y="643516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539;p65">
              <a:extLst>
                <a:ext uri="{FF2B5EF4-FFF2-40B4-BE49-F238E27FC236}">
                  <a16:creationId xmlns:a16="http://schemas.microsoft.com/office/drawing/2014/main" id="{55208FB4-573C-4568-AA2A-6B98A378C1C7}"/>
                </a:ext>
              </a:extLst>
            </p:cNvPr>
            <p:cNvSpPr/>
            <p:nvPr/>
          </p:nvSpPr>
          <p:spPr>
            <a:xfrm>
              <a:off x="9499020" y="5973302"/>
              <a:ext cx="32696" cy="32533"/>
            </a:xfrm>
            <a:custGeom>
              <a:avLst/>
              <a:gdLst/>
              <a:ahLst/>
              <a:cxnLst/>
              <a:rect l="l" t="t" r="r" b="b"/>
              <a:pathLst>
                <a:path w="803" h="799" extrusionOk="0">
                  <a:moveTo>
                    <a:pt x="401" y="798"/>
                  </a:moveTo>
                  <a:cubicBezTo>
                    <a:pt x="622" y="798"/>
                    <a:pt x="803" y="621"/>
                    <a:pt x="803" y="397"/>
                  </a:cubicBezTo>
                  <a:cubicBezTo>
                    <a:pt x="803" y="177"/>
                    <a:pt x="622" y="0"/>
                    <a:pt x="401" y="0"/>
                  </a:cubicBezTo>
                  <a:cubicBezTo>
                    <a:pt x="182" y="0"/>
                    <a:pt x="0" y="177"/>
                    <a:pt x="0" y="397"/>
                  </a:cubicBezTo>
                  <a:cubicBezTo>
                    <a:pt x="0" y="621"/>
                    <a:pt x="182" y="798"/>
                    <a:pt x="401" y="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540;p65">
              <a:extLst>
                <a:ext uri="{FF2B5EF4-FFF2-40B4-BE49-F238E27FC236}">
                  <a16:creationId xmlns:a16="http://schemas.microsoft.com/office/drawing/2014/main" id="{5CD56ACB-799F-48F4-8D10-678D63FB390C}"/>
                </a:ext>
              </a:extLst>
            </p:cNvPr>
            <p:cNvSpPr/>
            <p:nvPr/>
          </p:nvSpPr>
          <p:spPr>
            <a:xfrm>
              <a:off x="9515348" y="600579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541;p65">
              <a:extLst>
                <a:ext uri="{FF2B5EF4-FFF2-40B4-BE49-F238E27FC236}">
                  <a16:creationId xmlns:a16="http://schemas.microsoft.com/office/drawing/2014/main" id="{A8A0EDA4-86FE-487E-958A-2AC61E3F119A}"/>
                </a:ext>
              </a:extLst>
            </p:cNvPr>
            <p:cNvSpPr/>
            <p:nvPr/>
          </p:nvSpPr>
          <p:spPr>
            <a:xfrm>
              <a:off x="9621907" y="597330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542;p65">
              <a:extLst>
                <a:ext uri="{FF2B5EF4-FFF2-40B4-BE49-F238E27FC236}">
                  <a16:creationId xmlns:a16="http://schemas.microsoft.com/office/drawing/2014/main" id="{6381A8BA-AD64-42F5-9DF3-01C022728855}"/>
                </a:ext>
              </a:extLst>
            </p:cNvPr>
            <p:cNvSpPr/>
            <p:nvPr/>
          </p:nvSpPr>
          <p:spPr>
            <a:xfrm>
              <a:off x="9508670" y="6344199"/>
              <a:ext cx="120483" cy="32859"/>
            </a:xfrm>
            <a:custGeom>
              <a:avLst/>
              <a:gdLst/>
              <a:ahLst/>
              <a:cxnLst/>
              <a:rect l="l" t="t" r="r" b="b"/>
              <a:pathLst>
                <a:path w="2959" h="807" extrusionOk="0">
                  <a:moveTo>
                    <a:pt x="406" y="0"/>
                  </a:moveTo>
                  <a:cubicBezTo>
                    <a:pt x="182" y="0"/>
                    <a:pt x="1" y="181"/>
                    <a:pt x="1" y="405"/>
                  </a:cubicBezTo>
                  <a:cubicBezTo>
                    <a:pt x="1" y="625"/>
                    <a:pt x="182" y="807"/>
                    <a:pt x="406" y="807"/>
                  </a:cubicBezTo>
                  <a:lnTo>
                    <a:pt x="2554" y="807"/>
                  </a:lnTo>
                  <a:cubicBezTo>
                    <a:pt x="2778" y="807"/>
                    <a:pt x="2959" y="625"/>
                    <a:pt x="2959" y="405"/>
                  </a:cubicBezTo>
                  <a:cubicBezTo>
                    <a:pt x="2959" y="181"/>
                    <a:pt x="2778" y="0"/>
                    <a:pt x="2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543;p65">
              <a:extLst>
                <a:ext uri="{FF2B5EF4-FFF2-40B4-BE49-F238E27FC236}">
                  <a16:creationId xmlns:a16="http://schemas.microsoft.com/office/drawing/2014/main" id="{38EC04A0-A70A-43BF-83BB-8E92F3948761}"/>
                </a:ext>
              </a:extLst>
            </p:cNvPr>
            <p:cNvSpPr/>
            <p:nvPr/>
          </p:nvSpPr>
          <p:spPr>
            <a:xfrm>
              <a:off x="9612664" y="637701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544;p65">
              <a:extLst>
                <a:ext uri="{FF2B5EF4-FFF2-40B4-BE49-F238E27FC236}">
                  <a16:creationId xmlns:a16="http://schemas.microsoft.com/office/drawing/2014/main" id="{25BACB49-5144-4EDD-893C-EE55544F82FF}"/>
                </a:ext>
              </a:extLst>
            </p:cNvPr>
            <p:cNvSpPr/>
            <p:nvPr/>
          </p:nvSpPr>
          <p:spPr>
            <a:xfrm>
              <a:off x="9612664" y="634419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929;p37">
            <a:extLst>
              <a:ext uri="{FF2B5EF4-FFF2-40B4-BE49-F238E27FC236}">
                <a16:creationId xmlns:a16="http://schemas.microsoft.com/office/drawing/2014/main" id="{6BA51E25-4344-45A9-96C3-CBD499A4F431}"/>
              </a:ext>
            </a:extLst>
          </p:cNvPr>
          <p:cNvSpPr txBox="1">
            <a:spLocks/>
          </p:cNvSpPr>
          <p:nvPr/>
        </p:nvSpPr>
        <p:spPr>
          <a:xfrm>
            <a:off x="335355" y="3338344"/>
            <a:ext cx="296333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ExtraBold"/>
              <a:buNone/>
              <a:defRPr sz="2300" b="0" i="0" u="none" strike="noStrike" cap="none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The Two-way problem</a:t>
            </a:r>
            <a:endParaRPr lang="en-US" dirty="0"/>
          </a:p>
        </p:txBody>
      </p:sp>
      <p:sp>
        <p:nvSpPr>
          <p:cNvPr id="292" name="Google Shape;930;p37">
            <a:extLst>
              <a:ext uri="{FF2B5EF4-FFF2-40B4-BE49-F238E27FC236}">
                <a16:creationId xmlns:a16="http://schemas.microsoft.com/office/drawing/2014/main" id="{D6156006-7DD9-42B9-A9D0-D52C04CAAE8D}"/>
              </a:ext>
            </a:extLst>
          </p:cNvPr>
          <p:cNvSpPr txBox="1">
            <a:spLocks/>
          </p:cNvSpPr>
          <p:nvPr/>
        </p:nvSpPr>
        <p:spPr>
          <a:xfrm>
            <a:off x="881641" y="2874195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ExtraBold"/>
              <a:buNone/>
              <a:defRPr sz="2500" b="0" i="0" u="none" strike="noStrike" cap="none">
                <a:solidFill>
                  <a:schemeClr val="lt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  <p:sp>
        <p:nvSpPr>
          <p:cNvPr id="293" name="Google Shape;931;p37">
            <a:extLst>
              <a:ext uri="{FF2B5EF4-FFF2-40B4-BE49-F238E27FC236}">
                <a16:creationId xmlns:a16="http://schemas.microsoft.com/office/drawing/2014/main" id="{0F89361E-68E1-4986-B55E-AEF9A12F6988}"/>
              </a:ext>
            </a:extLst>
          </p:cNvPr>
          <p:cNvSpPr txBox="1">
            <a:spLocks/>
          </p:cNvSpPr>
          <p:nvPr/>
        </p:nvSpPr>
        <p:spPr>
          <a:xfrm>
            <a:off x="525439" y="4145096"/>
            <a:ext cx="278208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the problem of using two-way communication in our model</a:t>
            </a:r>
          </a:p>
        </p:txBody>
      </p:sp>
      <p:grpSp>
        <p:nvGrpSpPr>
          <p:cNvPr id="294" name="Google Shape;1048;p39">
            <a:extLst>
              <a:ext uri="{FF2B5EF4-FFF2-40B4-BE49-F238E27FC236}">
                <a16:creationId xmlns:a16="http://schemas.microsoft.com/office/drawing/2014/main" id="{04AD7E17-E81B-49A7-8B08-E8116742E77D}"/>
              </a:ext>
            </a:extLst>
          </p:cNvPr>
          <p:cNvGrpSpPr/>
          <p:nvPr/>
        </p:nvGrpSpPr>
        <p:grpSpPr>
          <a:xfrm>
            <a:off x="1806378" y="2867914"/>
            <a:ext cx="577297" cy="560398"/>
            <a:chOff x="9382649" y="2622908"/>
            <a:chExt cx="577297" cy="560398"/>
          </a:xfrm>
        </p:grpSpPr>
        <p:sp>
          <p:nvSpPr>
            <p:cNvPr id="295" name="Google Shape;1049;p39">
              <a:extLst>
                <a:ext uri="{FF2B5EF4-FFF2-40B4-BE49-F238E27FC236}">
                  <a16:creationId xmlns:a16="http://schemas.microsoft.com/office/drawing/2014/main" id="{08622598-C9BF-4150-B6E2-DAD4F4040C32}"/>
                </a:ext>
              </a:extLst>
            </p:cNvPr>
            <p:cNvSpPr/>
            <p:nvPr/>
          </p:nvSpPr>
          <p:spPr>
            <a:xfrm>
              <a:off x="9492750" y="2622908"/>
              <a:ext cx="467193" cy="463447"/>
            </a:xfrm>
            <a:custGeom>
              <a:avLst/>
              <a:gdLst/>
              <a:ahLst/>
              <a:cxnLst/>
              <a:rect l="l" t="t" r="r" b="b"/>
              <a:pathLst>
                <a:path w="11474" h="11382" extrusionOk="0">
                  <a:moveTo>
                    <a:pt x="5392" y="1"/>
                  </a:moveTo>
                  <a:cubicBezTo>
                    <a:pt x="3770" y="1"/>
                    <a:pt x="2243" y="630"/>
                    <a:pt x="1096" y="1777"/>
                  </a:cubicBezTo>
                  <a:cubicBezTo>
                    <a:pt x="712" y="2165"/>
                    <a:pt x="380" y="2597"/>
                    <a:pt x="108" y="3071"/>
                  </a:cubicBezTo>
                  <a:cubicBezTo>
                    <a:pt x="1" y="3265"/>
                    <a:pt x="69" y="3511"/>
                    <a:pt x="260" y="3618"/>
                  </a:cubicBezTo>
                  <a:cubicBezTo>
                    <a:pt x="323" y="3655"/>
                    <a:pt x="392" y="3673"/>
                    <a:pt x="460" y="3673"/>
                  </a:cubicBezTo>
                  <a:cubicBezTo>
                    <a:pt x="600" y="3673"/>
                    <a:pt x="736" y="3599"/>
                    <a:pt x="811" y="3468"/>
                  </a:cubicBezTo>
                  <a:cubicBezTo>
                    <a:pt x="1044" y="3058"/>
                    <a:pt x="1333" y="2683"/>
                    <a:pt x="1665" y="2350"/>
                  </a:cubicBezTo>
                  <a:cubicBezTo>
                    <a:pt x="2694" y="1322"/>
                    <a:pt x="4044" y="808"/>
                    <a:pt x="5394" y="808"/>
                  </a:cubicBezTo>
                  <a:cubicBezTo>
                    <a:pt x="6744" y="808"/>
                    <a:pt x="8094" y="1322"/>
                    <a:pt x="9122" y="2350"/>
                  </a:cubicBezTo>
                  <a:cubicBezTo>
                    <a:pt x="11180" y="4404"/>
                    <a:pt x="11180" y="7751"/>
                    <a:pt x="9122" y="9803"/>
                  </a:cubicBezTo>
                  <a:cubicBezTo>
                    <a:pt x="8804" y="10127"/>
                    <a:pt x="8441" y="10404"/>
                    <a:pt x="8053" y="10631"/>
                  </a:cubicBezTo>
                  <a:cubicBezTo>
                    <a:pt x="7859" y="10744"/>
                    <a:pt x="7794" y="10990"/>
                    <a:pt x="7906" y="11184"/>
                  </a:cubicBezTo>
                  <a:cubicBezTo>
                    <a:pt x="7980" y="11314"/>
                    <a:pt x="8117" y="11382"/>
                    <a:pt x="8256" y="11382"/>
                  </a:cubicBezTo>
                  <a:cubicBezTo>
                    <a:pt x="8324" y="11382"/>
                    <a:pt x="8394" y="11365"/>
                    <a:pt x="8459" y="11326"/>
                  </a:cubicBezTo>
                  <a:cubicBezTo>
                    <a:pt x="8907" y="11063"/>
                    <a:pt x="9325" y="10744"/>
                    <a:pt x="9692" y="10378"/>
                  </a:cubicBezTo>
                  <a:cubicBezTo>
                    <a:pt x="10840" y="9226"/>
                    <a:pt x="11473" y="7699"/>
                    <a:pt x="11473" y="6077"/>
                  </a:cubicBezTo>
                  <a:cubicBezTo>
                    <a:pt x="11473" y="4456"/>
                    <a:pt x="10840" y="2929"/>
                    <a:pt x="9692" y="1777"/>
                  </a:cubicBezTo>
                  <a:cubicBezTo>
                    <a:pt x="8545" y="630"/>
                    <a:pt x="7018" y="1"/>
                    <a:pt x="5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050;p39">
              <a:extLst>
                <a:ext uri="{FF2B5EF4-FFF2-40B4-BE49-F238E27FC236}">
                  <a16:creationId xmlns:a16="http://schemas.microsoft.com/office/drawing/2014/main" id="{9738955C-DE59-442A-8A5F-02DBFA16DBAC}"/>
                </a:ext>
              </a:extLst>
            </p:cNvPr>
            <p:cNvSpPr/>
            <p:nvPr/>
          </p:nvSpPr>
          <p:spPr>
            <a:xfrm>
              <a:off x="9828876" y="308631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70D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051;p39">
              <a:extLst>
                <a:ext uri="{FF2B5EF4-FFF2-40B4-BE49-F238E27FC236}">
                  <a16:creationId xmlns:a16="http://schemas.microsoft.com/office/drawing/2014/main" id="{DDB6B41E-0558-4F40-B4FB-DF1CD7D8B4A0}"/>
                </a:ext>
              </a:extLst>
            </p:cNvPr>
            <p:cNvSpPr/>
            <p:nvPr/>
          </p:nvSpPr>
          <p:spPr>
            <a:xfrm>
              <a:off x="9382649" y="2723521"/>
              <a:ext cx="477738" cy="459782"/>
            </a:xfrm>
            <a:custGeom>
              <a:avLst/>
              <a:gdLst/>
              <a:ahLst/>
              <a:cxnLst/>
              <a:rect l="l" t="t" r="r" b="b"/>
              <a:pathLst>
                <a:path w="11733" h="11292" extrusionOk="0">
                  <a:moveTo>
                    <a:pt x="2401" y="1"/>
                  </a:moveTo>
                  <a:cubicBezTo>
                    <a:pt x="2035" y="1"/>
                    <a:pt x="1703" y="151"/>
                    <a:pt x="1459" y="428"/>
                  </a:cubicBezTo>
                  <a:cubicBezTo>
                    <a:pt x="0" y="2067"/>
                    <a:pt x="78" y="4568"/>
                    <a:pt x="1626" y="6121"/>
                  </a:cubicBezTo>
                  <a:lnTo>
                    <a:pt x="5586" y="10075"/>
                  </a:lnTo>
                  <a:cubicBezTo>
                    <a:pt x="6392" y="10883"/>
                    <a:pt x="7457" y="11292"/>
                    <a:pt x="8523" y="11292"/>
                  </a:cubicBezTo>
                  <a:cubicBezTo>
                    <a:pt x="9507" y="11292"/>
                    <a:pt x="10490" y="10943"/>
                    <a:pt x="11275" y="10244"/>
                  </a:cubicBezTo>
                  <a:cubicBezTo>
                    <a:pt x="11581" y="9977"/>
                    <a:pt x="11732" y="9605"/>
                    <a:pt x="11701" y="9201"/>
                  </a:cubicBezTo>
                  <a:cubicBezTo>
                    <a:pt x="11671" y="8799"/>
                    <a:pt x="11468" y="8454"/>
                    <a:pt x="11128" y="8230"/>
                  </a:cubicBezTo>
                  <a:lnTo>
                    <a:pt x="9256" y="7001"/>
                  </a:lnTo>
                  <a:cubicBezTo>
                    <a:pt x="9041" y="6860"/>
                    <a:pt x="8798" y="6791"/>
                    <a:pt x="8555" y="6791"/>
                  </a:cubicBezTo>
                  <a:cubicBezTo>
                    <a:pt x="8276" y="6791"/>
                    <a:pt x="7999" y="6883"/>
                    <a:pt x="7768" y="7065"/>
                  </a:cubicBezTo>
                  <a:cubicBezTo>
                    <a:pt x="7607" y="7193"/>
                    <a:pt x="7414" y="7256"/>
                    <a:pt x="7222" y="7256"/>
                  </a:cubicBezTo>
                  <a:cubicBezTo>
                    <a:pt x="6999" y="7256"/>
                    <a:pt x="6778" y="7170"/>
                    <a:pt x="6608" y="7001"/>
                  </a:cubicBezTo>
                  <a:lnTo>
                    <a:pt x="4706" y="5098"/>
                  </a:lnTo>
                  <a:cubicBezTo>
                    <a:pt x="4391" y="4784"/>
                    <a:pt x="4361" y="4284"/>
                    <a:pt x="4636" y="3934"/>
                  </a:cubicBezTo>
                  <a:cubicBezTo>
                    <a:pt x="4982" y="3507"/>
                    <a:pt x="5008" y="2907"/>
                    <a:pt x="4706" y="2446"/>
                  </a:cubicBezTo>
                  <a:lnTo>
                    <a:pt x="3472" y="574"/>
                  </a:lnTo>
                  <a:cubicBezTo>
                    <a:pt x="3252" y="233"/>
                    <a:pt x="2908" y="30"/>
                    <a:pt x="2502" y="5"/>
                  </a:cubicBezTo>
                  <a:cubicBezTo>
                    <a:pt x="2468" y="2"/>
                    <a:pt x="2434" y="1"/>
                    <a:pt x="2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052;p39">
              <a:extLst>
                <a:ext uri="{FF2B5EF4-FFF2-40B4-BE49-F238E27FC236}">
                  <a16:creationId xmlns:a16="http://schemas.microsoft.com/office/drawing/2014/main" id="{7C8E81B1-099B-45E4-A1A2-5A4676C2D70A}"/>
                </a:ext>
              </a:extLst>
            </p:cNvPr>
            <p:cNvSpPr/>
            <p:nvPr/>
          </p:nvSpPr>
          <p:spPr>
            <a:xfrm>
              <a:off x="9729687" y="318326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053;p39">
              <a:extLst>
                <a:ext uri="{FF2B5EF4-FFF2-40B4-BE49-F238E27FC236}">
                  <a16:creationId xmlns:a16="http://schemas.microsoft.com/office/drawing/2014/main" id="{6D2A1CE7-512F-4686-B2AA-3A78F74DC713}"/>
                </a:ext>
              </a:extLst>
            </p:cNvPr>
            <p:cNvSpPr/>
            <p:nvPr/>
          </p:nvSpPr>
          <p:spPr>
            <a:xfrm>
              <a:off x="9750942" y="2758457"/>
              <a:ext cx="114864" cy="159857"/>
            </a:xfrm>
            <a:custGeom>
              <a:avLst/>
              <a:gdLst/>
              <a:ahLst/>
              <a:cxnLst/>
              <a:rect l="l" t="t" r="r" b="b"/>
              <a:pathLst>
                <a:path w="2821" h="3926" extrusionOk="0">
                  <a:moveTo>
                    <a:pt x="401" y="1"/>
                  </a:moveTo>
                  <a:cubicBezTo>
                    <a:pt x="177" y="1"/>
                    <a:pt x="0" y="182"/>
                    <a:pt x="0" y="406"/>
                  </a:cubicBezTo>
                  <a:lnTo>
                    <a:pt x="0" y="2045"/>
                  </a:lnTo>
                  <a:cubicBezTo>
                    <a:pt x="0" y="2270"/>
                    <a:pt x="177" y="2447"/>
                    <a:pt x="401" y="2447"/>
                  </a:cubicBezTo>
                  <a:lnTo>
                    <a:pt x="1290" y="2447"/>
                  </a:lnTo>
                  <a:lnTo>
                    <a:pt x="1290" y="3524"/>
                  </a:lnTo>
                  <a:cubicBezTo>
                    <a:pt x="1290" y="3745"/>
                    <a:pt x="1471" y="3926"/>
                    <a:pt x="1690" y="3926"/>
                  </a:cubicBezTo>
                  <a:cubicBezTo>
                    <a:pt x="1915" y="3926"/>
                    <a:pt x="2096" y="3745"/>
                    <a:pt x="2096" y="3524"/>
                  </a:cubicBezTo>
                  <a:lnTo>
                    <a:pt x="2096" y="2447"/>
                  </a:lnTo>
                  <a:lnTo>
                    <a:pt x="2415" y="2447"/>
                  </a:lnTo>
                  <a:cubicBezTo>
                    <a:pt x="2640" y="2447"/>
                    <a:pt x="2821" y="2270"/>
                    <a:pt x="2821" y="2045"/>
                  </a:cubicBezTo>
                  <a:cubicBezTo>
                    <a:pt x="2821" y="1821"/>
                    <a:pt x="2640" y="1640"/>
                    <a:pt x="2415" y="1640"/>
                  </a:cubicBezTo>
                  <a:lnTo>
                    <a:pt x="2096" y="1640"/>
                  </a:lnTo>
                  <a:lnTo>
                    <a:pt x="2096" y="1239"/>
                  </a:lnTo>
                  <a:cubicBezTo>
                    <a:pt x="2096" y="1014"/>
                    <a:pt x="1915" y="833"/>
                    <a:pt x="1690" y="833"/>
                  </a:cubicBezTo>
                  <a:cubicBezTo>
                    <a:pt x="1471" y="833"/>
                    <a:pt x="1290" y="1014"/>
                    <a:pt x="1290" y="1239"/>
                  </a:cubicBezTo>
                  <a:lnTo>
                    <a:pt x="1290" y="1640"/>
                  </a:lnTo>
                  <a:lnTo>
                    <a:pt x="806" y="1640"/>
                  </a:lnTo>
                  <a:lnTo>
                    <a:pt x="806" y="406"/>
                  </a:lnTo>
                  <a:cubicBezTo>
                    <a:pt x="806" y="182"/>
                    <a:pt x="625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054;p39">
              <a:extLst>
                <a:ext uri="{FF2B5EF4-FFF2-40B4-BE49-F238E27FC236}">
                  <a16:creationId xmlns:a16="http://schemas.microsoft.com/office/drawing/2014/main" id="{F1A9A896-445D-4764-8EF0-AE0EB2F0A377}"/>
                </a:ext>
              </a:extLst>
            </p:cNvPr>
            <p:cNvSpPr/>
            <p:nvPr/>
          </p:nvSpPr>
          <p:spPr>
            <a:xfrm>
              <a:off x="9849235" y="282523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055;p39">
              <a:extLst>
                <a:ext uri="{FF2B5EF4-FFF2-40B4-BE49-F238E27FC236}">
                  <a16:creationId xmlns:a16="http://schemas.microsoft.com/office/drawing/2014/main" id="{1707214B-4FFA-49E4-A015-E4A554C02518}"/>
                </a:ext>
              </a:extLst>
            </p:cNvPr>
            <p:cNvSpPr/>
            <p:nvPr/>
          </p:nvSpPr>
          <p:spPr>
            <a:xfrm>
              <a:off x="9621500" y="2758457"/>
              <a:ext cx="116248" cy="159857"/>
            </a:xfrm>
            <a:custGeom>
              <a:avLst/>
              <a:gdLst/>
              <a:ahLst/>
              <a:cxnLst/>
              <a:rect l="l" t="t" r="r" b="b"/>
              <a:pathLst>
                <a:path w="2855" h="3926" extrusionOk="0">
                  <a:moveTo>
                    <a:pt x="1338" y="1"/>
                  </a:moveTo>
                  <a:cubicBezTo>
                    <a:pt x="992" y="1"/>
                    <a:pt x="673" y="126"/>
                    <a:pt x="444" y="355"/>
                  </a:cubicBezTo>
                  <a:cubicBezTo>
                    <a:pt x="211" y="579"/>
                    <a:pt x="86" y="885"/>
                    <a:pt x="86" y="1213"/>
                  </a:cubicBezTo>
                  <a:cubicBezTo>
                    <a:pt x="86" y="1433"/>
                    <a:pt x="267" y="1614"/>
                    <a:pt x="488" y="1614"/>
                  </a:cubicBezTo>
                  <a:cubicBezTo>
                    <a:pt x="711" y="1614"/>
                    <a:pt x="892" y="1433"/>
                    <a:pt x="892" y="1213"/>
                  </a:cubicBezTo>
                  <a:cubicBezTo>
                    <a:pt x="892" y="976"/>
                    <a:pt x="1074" y="807"/>
                    <a:pt x="1338" y="807"/>
                  </a:cubicBezTo>
                  <a:cubicBezTo>
                    <a:pt x="1746" y="807"/>
                    <a:pt x="1782" y="1191"/>
                    <a:pt x="1782" y="1312"/>
                  </a:cubicBezTo>
                  <a:cubicBezTo>
                    <a:pt x="1782" y="1402"/>
                    <a:pt x="1726" y="1674"/>
                    <a:pt x="1242" y="2214"/>
                  </a:cubicBezTo>
                  <a:cubicBezTo>
                    <a:pt x="902" y="2588"/>
                    <a:pt x="173" y="3219"/>
                    <a:pt x="173" y="3219"/>
                  </a:cubicBezTo>
                  <a:cubicBezTo>
                    <a:pt x="44" y="3326"/>
                    <a:pt x="0" y="3508"/>
                    <a:pt x="56" y="3663"/>
                  </a:cubicBezTo>
                  <a:cubicBezTo>
                    <a:pt x="116" y="3822"/>
                    <a:pt x="267" y="3926"/>
                    <a:pt x="436" y="3926"/>
                  </a:cubicBezTo>
                  <a:lnTo>
                    <a:pt x="2450" y="3926"/>
                  </a:lnTo>
                  <a:cubicBezTo>
                    <a:pt x="2674" y="3926"/>
                    <a:pt x="2855" y="3745"/>
                    <a:pt x="2855" y="3524"/>
                  </a:cubicBezTo>
                  <a:cubicBezTo>
                    <a:pt x="2855" y="3301"/>
                    <a:pt x="2674" y="3119"/>
                    <a:pt x="2450" y="3119"/>
                  </a:cubicBezTo>
                  <a:lnTo>
                    <a:pt x="1483" y="3119"/>
                  </a:lnTo>
                  <a:cubicBezTo>
                    <a:pt x="2096" y="2528"/>
                    <a:pt x="2588" y="1903"/>
                    <a:pt x="2588" y="1312"/>
                  </a:cubicBezTo>
                  <a:cubicBezTo>
                    <a:pt x="2588" y="661"/>
                    <a:pt x="2156" y="1"/>
                    <a:pt x="1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056;p39">
              <a:extLst>
                <a:ext uri="{FF2B5EF4-FFF2-40B4-BE49-F238E27FC236}">
                  <a16:creationId xmlns:a16="http://schemas.microsoft.com/office/drawing/2014/main" id="{55053C4E-FA9D-4DAC-AB33-B50BFCA616FC}"/>
                </a:ext>
              </a:extLst>
            </p:cNvPr>
            <p:cNvSpPr/>
            <p:nvPr/>
          </p:nvSpPr>
          <p:spPr>
            <a:xfrm>
              <a:off x="9721258" y="288545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0D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057;p39">
              <a:extLst>
                <a:ext uri="{FF2B5EF4-FFF2-40B4-BE49-F238E27FC236}">
                  <a16:creationId xmlns:a16="http://schemas.microsoft.com/office/drawing/2014/main" id="{27E300C4-59D0-457B-B6C2-583908516254}"/>
                </a:ext>
              </a:extLst>
            </p:cNvPr>
            <p:cNvSpPr/>
            <p:nvPr/>
          </p:nvSpPr>
          <p:spPr>
            <a:xfrm>
              <a:off x="9810105" y="2695222"/>
              <a:ext cx="149840" cy="391132"/>
            </a:xfrm>
            <a:custGeom>
              <a:avLst/>
              <a:gdLst/>
              <a:ahLst/>
              <a:cxnLst/>
              <a:rect l="l" t="t" r="r" b="b"/>
              <a:pathLst>
                <a:path w="3680" h="9606" extrusionOk="0">
                  <a:moveTo>
                    <a:pt x="1898" y="1"/>
                  </a:moveTo>
                  <a:lnTo>
                    <a:pt x="1328" y="574"/>
                  </a:lnTo>
                  <a:cubicBezTo>
                    <a:pt x="3386" y="2628"/>
                    <a:pt x="3386" y="5975"/>
                    <a:pt x="1328" y="8027"/>
                  </a:cubicBezTo>
                  <a:cubicBezTo>
                    <a:pt x="1010" y="8351"/>
                    <a:pt x="647" y="8628"/>
                    <a:pt x="259" y="8855"/>
                  </a:cubicBezTo>
                  <a:cubicBezTo>
                    <a:pt x="65" y="8968"/>
                    <a:pt x="0" y="9214"/>
                    <a:pt x="112" y="9408"/>
                  </a:cubicBezTo>
                  <a:cubicBezTo>
                    <a:pt x="186" y="9538"/>
                    <a:pt x="323" y="9606"/>
                    <a:pt x="462" y="9606"/>
                  </a:cubicBezTo>
                  <a:cubicBezTo>
                    <a:pt x="530" y="9606"/>
                    <a:pt x="600" y="9589"/>
                    <a:pt x="665" y="9550"/>
                  </a:cubicBezTo>
                  <a:cubicBezTo>
                    <a:pt x="1113" y="9287"/>
                    <a:pt x="1531" y="8968"/>
                    <a:pt x="1898" y="8602"/>
                  </a:cubicBezTo>
                  <a:cubicBezTo>
                    <a:pt x="3046" y="7450"/>
                    <a:pt x="3679" y="5923"/>
                    <a:pt x="3679" y="4301"/>
                  </a:cubicBezTo>
                  <a:cubicBezTo>
                    <a:pt x="3679" y="2680"/>
                    <a:pt x="3046" y="1153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058;p39">
              <a:extLst>
                <a:ext uri="{FF2B5EF4-FFF2-40B4-BE49-F238E27FC236}">
                  <a16:creationId xmlns:a16="http://schemas.microsoft.com/office/drawing/2014/main" id="{322A1D69-5A01-447F-AB11-FC73E46E9A1D}"/>
                </a:ext>
              </a:extLst>
            </p:cNvPr>
            <p:cNvSpPr/>
            <p:nvPr/>
          </p:nvSpPr>
          <p:spPr>
            <a:xfrm>
              <a:off x="9864178" y="271859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059;p39">
              <a:extLst>
                <a:ext uri="{FF2B5EF4-FFF2-40B4-BE49-F238E27FC236}">
                  <a16:creationId xmlns:a16="http://schemas.microsoft.com/office/drawing/2014/main" id="{D74F7E15-8556-4832-BACF-75BC426920F2}"/>
                </a:ext>
              </a:extLst>
            </p:cNvPr>
            <p:cNvSpPr/>
            <p:nvPr/>
          </p:nvSpPr>
          <p:spPr>
            <a:xfrm>
              <a:off x="9529477" y="2969741"/>
              <a:ext cx="330911" cy="213563"/>
            </a:xfrm>
            <a:custGeom>
              <a:avLst/>
              <a:gdLst/>
              <a:ahLst/>
              <a:cxnLst/>
              <a:rect l="l" t="t" r="r" b="b"/>
              <a:pathLst>
                <a:path w="8127" h="5245" extrusionOk="0">
                  <a:moveTo>
                    <a:pt x="2049" y="1"/>
                  </a:moveTo>
                  <a:lnTo>
                    <a:pt x="0" y="2049"/>
                  </a:lnTo>
                  <a:lnTo>
                    <a:pt x="1980" y="4028"/>
                  </a:lnTo>
                  <a:cubicBezTo>
                    <a:pt x="2786" y="4836"/>
                    <a:pt x="3851" y="5245"/>
                    <a:pt x="4917" y="5245"/>
                  </a:cubicBezTo>
                  <a:cubicBezTo>
                    <a:pt x="5901" y="5245"/>
                    <a:pt x="6884" y="4896"/>
                    <a:pt x="7669" y="4197"/>
                  </a:cubicBezTo>
                  <a:cubicBezTo>
                    <a:pt x="7975" y="3930"/>
                    <a:pt x="8126" y="3558"/>
                    <a:pt x="8095" y="3154"/>
                  </a:cubicBezTo>
                  <a:cubicBezTo>
                    <a:pt x="8065" y="2752"/>
                    <a:pt x="7862" y="2407"/>
                    <a:pt x="7522" y="2183"/>
                  </a:cubicBezTo>
                  <a:lnTo>
                    <a:pt x="5650" y="954"/>
                  </a:lnTo>
                  <a:cubicBezTo>
                    <a:pt x="5435" y="813"/>
                    <a:pt x="5192" y="744"/>
                    <a:pt x="4949" y="744"/>
                  </a:cubicBezTo>
                  <a:cubicBezTo>
                    <a:pt x="4670" y="744"/>
                    <a:pt x="4393" y="836"/>
                    <a:pt x="4162" y="1018"/>
                  </a:cubicBezTo>
                  <a:cubicBezTo>
                    <a:pt x="4001" y="1146"/>
                    <a:pt x="3808" y="1209"/>
                    <a:pt x="3616" y="1209"/>
                  </a:cubicBezTo>
                  <a:cubicBezTo>
                    <a:pt x="3393" y="1209"/>
                    <a:pt x="3172" y="1123"/>
                    <a:pt x="3002" y="954"/>
                  </a:cubicBezTo>
                  <a:lnTo>
                    <a:pt x="2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060;p39">
              <a:extLst>
                <a:ext uri="{FF2B5EF4-FFF2-40B4-BE49-F238E27FC236}">
                  <a16:creationId xmlns:a16="http://schemas.microsoft.com/office/drawing/2014/main" id="{5E7061CA-3294-4C76-BBA2-70004E53418E}"/>
                </a:ext>
              </a:extLst>
            </p:cNvPr>
            <p:cNvSpPr/>
            <p:nvPr/>
          </p:nvSpPr>
          <p:spPr>
            <a:xfrm>
              <a:off x="9835716" y="305858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" grpId="0"/>
      <p:bldP spid="924" grpId="0"/>
      <p:bldP spid="925" grpId="0" build="p"/>
      <p:bldP spid="926" grpId="0"/>
      <p:bldP spid="927" grpId="0"/>
      <p:bldP spid="928" grpId="0" build="p"/>
      <p:bldP spid="932" grpId="0"/>
      <p:bldP spid="933" grpId="0"/>
      <p:bldP spid="934" grpId="0" build="p"/>
      <p:bldP spid="941" grpId="0"/>
      <p:bldP spid="36" grpId="0"/>
      <p:bldP spid="37" grpId="0"/>
      <p:bldP spid="38" grpId="0"/>
      <p:bldP spid="264" grpId="0"/>
      <p:bldP spid="265" grpId="0"/>
      <p:bldP spid="266" grpId="0"/>
      <p:bldP spid="291" grpId="0"/>
      <p:bldP spid="292" grpId="0"/>
      <p:bldP spid="29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6;p35">
            <a:extLst>
              <a:ext uri="{FF2B5EF4-FFF2-40B4-BE49-F238E27FC236}">
                <a16:creationId xmlns:a16="http://schemas.microsoft.com/office/drawing/2014/main" id="{15B18548-12EE-47CD-A554-5F362A075691}"/>
              </a:ext>
            </a:extLst>
          </p:cNvPr>
          <p:cNvSpPr/>
          <p:nvPr/>
        </p:nvSpPr>
        <p:spPr>
          <a:xfrm>
            <a:off x="1891405" y="3654395"/>
            <a:ext cx="3869313" cy="1489105"/>
          </a:xfrm>
          <a:custGeom>
            <a:avLst/>
            <a:gdLst/>
            <a:ahLst/>
            <a:cxnLst/>
            <a:rect l="l" t="t" r="r" b="b"/>
            <a:pathLst>
              <a:path w="19632" h="8030" extrusionOk="0">
                <a:moveTo>
                  <a:pt x="9139" y="1"/>
                </a:moveTo>
                <a:cubicBezTo>
                  <a:pt x="7084" y="1"/>
                  <a:pt x="5419" y="1670"/>
                  <a:pt x="5419" y="3720"/>
                </a:cubicBezTo>
                <a:cubicBezTo>
                  <a:pt x="5419" y="3831"/>
                  <a:pt x="5424" y="3942"/>
                  <a:pt x="5438" y="4048"/>
                </a:cubicBezTo>
                <a:cubicBezTo>
                  <a:pt x="5056" y="3938"/>
                  <a:pt x="4651" y="3880"/>
                  <a:pt x="4239" y="3880"/>
                </a:cubicBezTo>
                <a:cubicBezTo>
                  <a:pt x="2739" y="3880"/>
                  <a:pt x="1416" y="4639"/>
                  <a:pt x="640" y="5797"/>
                </a:cubicBezTo>
                <a:cubicBezTo>
                  <a:pt x="1" y="6747"/>
                  <a:pt x="706" y="8029"/>
                  <a:pt x="1851" y="8029"/>
                </a:cubicBezTo>
                <a:lnTo>
                  <a:pt x="17669" y="8029"/>
                </a:lnTo>
                <a:cubicBezTo>
                  <a:pt x="19529" y="8029"/>
                  <a:pt x="19631" y="5260"/>
                  <a:pt x="17772" y="5145"/>
                </a:cubicBezTo>
                <a:cubicBezTo>
                  <a:pt x="17759" y="5145"/>
                  <a:pt x="17741" y="5140"/>
                  <a:pt x="17723" y="5140"/>
                </a:cubicBezTo>
                <a:lnTo>
                  <a:pt x="17723" y="5105"/>
                </a:lnTo>
                <a:cubicBezTo>
                  <a:pt x="17723" y="3129"/>
                  <a:pt x="16116" y="1523"/>
                  <a:pt x="14141" y="1523"/>
                </a:cubicBezTo>
                <a:cubicBezTo>
                  <a:pt x="13515" y="1523"/>
                  <a:pt x="12929" y="1683"/>
                  <a:pt x="12419" y="1963"/>
                </a:cubicBezTo>
                <a:cubicBezTo>
                  <a:pt x="11794" y="795"/>
                  <a:pt x="10559" y="1"/>
                  <a:pt x="9139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 txBox="1">
            <a:spLocks noGrp="1"/>
          </p:cNvSpPr>
          <p:nvPr>
            <p:ph type="body" idx="1"/>
          </p:nvPr>
        </p:nvSpPr>
        <p:spPr>
          <a:xfrm>
            <a:off x="537121" y="1139214"/>
            <a:ext cx="7704000" cy="2140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Fixes from version 0 and new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Ron: WD and AD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Nir: Use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David: Glossary (</a:t>
            </a:r>
            <a:r>
              <a:rPr lang="he-IL" dirty="0">
                <a:solidFill>
                  <a:schemeClr val="lt2"/>
                </a:solidFill>
              </a:rPr>
              <a:t>מילון מונחים</a:t>
            </a:r>
            <a:r>
              <a:rPr lang="en-US" dirty="0">
                <a:solidFill>
                  <a:schemeClr val="lt2"/>
                </a:solidFill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Idan: Acceptance tests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Amit: modeled SC diagrams</a:t>
            </a:r>
          </a:p>
          <a:p>
            <a:pPr marL="457200" lvl="1" indent="0">
              <a:buNone/>
            </a:pPr>
            <a:endParaRPr lang="en-US" dirty="0">
              <a:solidFill>
                <a:schemeClr val="l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Implementation division: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Amit and David: market related classes + purchase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Nir and Ron: Buyer and Admin related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Idan: Implementing acceptance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2"/>
                </a:solidFill>
              </a:rPr>
              <a:t>Roi: service classes (facades)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3" name="כותרת 2">
            <a:extLst>
              <a:ext uri="{FF2B5EF4-FFF2-40B4-BE49-F238E27FC236}">
                <a16:creationId xmlns:a16="http://schemas.microsoft.com/office/drawing/2014/main" id="{A2199145-EFF1-476A-9C49-0F7E8DE4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43" y="379160"/>
            <a:ext cx="7704000" cy="572700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  <a:cs typeface="+mn-cs"/>
              </a:rPr>
              <a:t>Version 1 report</a:t>
            </a:r>
            <a:endParaRPr lang="he-IL" dirty="0">
              <a:latin typeface="Abadi" panose="020B0604020104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90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PACK: PHONE</a:t>
            </a:r>
            <a:endParaRPr/>
          </a:p>
        </p:txBody>
      </p:sp>
      <p:grpSp>
        <p:nvGrpSpPr>
          <p:cNvPr id="1980" name="Google Shape;1980;p65"/>
          <p:cNvGrpSpPr/>
          <p:nvPr/>
        </p:nvGrpSpPr>
        <p:grpSpPr>
          <a:xfrm>
            <a:off x="1324240" y="1195553"/>
            <a:ext cx="396685" cy="470176"/>
            <a:chOff x="1389610" y="1610442"/>
            <a:chExt cx="472977" cy="560601"/>
          </a:xfrm>
        </p:grpSpPr>
        <p:sp>
          <p:nvSpPr>
            <p:cNvPr id="1981" name="Google Shape;1981;p65"/>
            <p:cNvSpPr/>
            <p:nvPr/>
          </p:nvSpPr>
          <p:spPr>
            <a:xfrm>
              <a:off x="1456347" y="1610442"/>
              <a:ext cx="339340" cy="560599"/>
            </a:xfrm>
            <a:custGeom>
              <a:avLst/>
              <a:gdLst/>
              <a:ahLst/>
              <a:cxnLst/>
              <a:rect l="l" t="t" r="r" b="b"/>
              <a:pathLst>
                <a:path w="8334" h="13768" extrusionOk="0">
                  <a:moveTo>
                    <a:pt x="1212" y="1"/>
                  </a:moveTo>
                  <a:cubicBezTo>
                    <a:pt x="544" y="1"/>
                    <a:pt x="0" y="544"/>
                    <a:pt x="0" y="1213"/>
                  </a:cubicBezTo>
                  <a:lnTo>
                    <a:pt x="0" y="12556"/>
                  </a:lnTo>
                  <a:cubicBezTo>
                    <a:pt x="0" y="13225"/>
                    <a:pt x="544" y="13768"/>
                    <a:pt x="1212" y="13768"/>
                  </a:cubicBezTo>
                  <a:lnTo>
                    <a:pt x="7125" y="13768"/>
                  </a:lnTo>
                  <a:cubicBezTo>
                    <a:pt x="7790" y="13768"/>
                    <a:pt x="8333" y="13225"/>
                    <a:pt x="8333" y="12556"/>
                  </a:cubicBezTo>
                  <a:lnTo>
                    <a:pt x="8333" y="1213"/>
                  </a:lnTo>
                  <a:cubicBezTo>
                    <a:pt x="8333" y="544"/>
                    <a:pt x="7790" y="1"/>
                    <a:pt x="7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5"/>
            <p:cNvSpPr/>
            <p:nvPr/>
          </p:nvSpPr>
          <p:spPr>
            <a:xfrm>
              <a:off x="1625978" y="1610442"/>
              <a:ext cx="169711" cy="560599"/>
            </a:xfrm>
            <a:custGeom>
              <a:avLst/>
              <a:gdLst/>
              <a:ahLst/>
              <a:cxnLst/>
              <a:rect l="l" t="t" r="r" b="b"/>
              <a:pathLst>
                <a:path w="4168" h="13768" extrusionOk="0">
                  <a:moveTo>
                    <a:pt x="1" y="1"/>
                  </a:moveTo>
                  <a:lnTo>
                    <a:pt x="1" y="13768"/>
                  </a:lnTo>
                  <a:lnTo>
                    <a:pt x="2959" y="13768"/>
                  </a:lnTo>
                  <a:cubicBezTo>
                    <a:pt x="3624" y="13768"/>
                    <a:pt x="4167" y="13225"/>
                    <a:pt x="4167" y="12556"/>
                  </a:cubicBezTo>
                  <a:lnTo>
                    <a:pt x="4167" y="1213"/>
                  </a:lnTo>
                  <a:cubicBezTo>
                    <a:pt x="4167" y="544"/>
                    <a:pt x="3624" y="1"/>
                    <a:pt x="2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5"/>
            <p:cNvSpPr/>
            <p:nvPr/>
          </p:nvSpPr>
          <p:spPr>
            <a:xfrm>
              <a:off x="1456347" y="2072506"/>
              <a:ext cx="339340" cy="98536"/>
            </a:xfrm>
            <a:custGeom>
              <a:avLst/>
              <a:gdLst/>
              <a:ahLst/>
              <a:cxnLst/>
              <a:rect l="l" t="t" r="r" b="b"/>
              <a:pathLst>
                <a:path w="8334" h="2420" extrusionOk="0">
                  <a:moveTo>
                    <a:pt x="0" y="1"/>
                  </a:moveTo>
                  <a:lnTo>
                    <a:pt x="0" y="1208"/>
                  </a:lnTo>
                  <a:cubicBezTo>
                    <a:pt x="0" y="1877"/>
                    <a:pt x="544" y="2420"/>
                    <a:pt x="1212" y="2420"/>
                  </a:cubicBezTo>
                  <a:lnTo>
                    <a:pt x="7125" y="2420"/>
                  </a:lnTo>
                  <a:cubicBezTo>
                    <a:pt x="7790" y="2420"/>
                    <a:pt x="8333" y="1877"/>
                    <a:pt x="8333" y="1208"/>
                  </a:cubicBez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5"/>
            <p:cNvSpPr/>
            <p:nvPr/>
          </p:nvSpPr>
          <p:spPr>
            <a:xfrm>
              <a:off x="1625978" y="2072506"/>
              <a:ext cx="169711" cy="98536"/>
            </a:xfrm>
            <a:custGeom>
              <a:avLst/>
              <a:gdLst/>
              <a:ahLst/>
              <a:cxnLst/>
              <a:rect l="l" t="t" r="r" b="b"/>
              <a:pathLst>
                <a:path w="4168" h="2420" extrusionOk="0">
                  <a:moveTo>
                    <a:pt x="1" y="1"/>
                  </a:moveTo>
                  <a:lnTo>
                    <a:pt x="1" y="2420"/>
                  </a:lnTo>
                  <a:lnTo>
                    <a:pt x="2959" y="2420"/>
                  </a:lnTo>
                  <a:cubicBezTo>
                    <a:pt x="3624" y="2420"/>
                    <a:pt x="4167" y="1877"/>
                    <a:pt x="4167" y="1208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5"/>
            <p:cNvSpPr/>
            <p:nvPr/>
          </p:nvSpPr>
          <p:spPr>
            <a:xfrm>
              <a:off x="1573452" y="1782922"/>
              <a:ext cx="105092" cy="32859"/>
            </a:xfrm>
            <a:custGeom>
              <a:avLst/>
              <a:gdLst/>
              <a:ahLst/>
              <a:cxnLst/>
              <a:rect l="l" t="t" r="r" b="b"/>
              <a:pathLst>
                <a:path w="2581" h="807" extrusionOk="0">
                  <a:moveTo>
                    <a:pt x="403" y="0"/>
                  </a:moveTo>
                  <a:cubicBezTo>
                    <a:pt x="182" y="0"/>
                    <a:pt x="1" y="182"/>
                    <a:pt x="1" y="401"/>
                  </a:cubicBezTo>
                  <a:cubicBezTo>
                    <a:pt x="1" y="626"/>
                    <a:pt x="182" y="807"/>
                    <a:pt x="403" y="807"/>
                  </a:cubicBezTo>
                  <a:lnTo>
                    <a:pt x="2179" y="807"/>
                  </a:lnTo>
                  <a:cubicBezTo>
                    <a:pt x="2399" y="807"/>
                    <a:pt x="2580" y="626"/>
                    <a:pt x="2580" y="401"/>
                  </a:cubicBezTo>
                  <a:cubicBezTo>
                    <a:pt x="2580" y="182"/>
                    <a:pt x="2399" y="0"/>
                    <a:pt x="2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5"/>
            <p:cNvSpPr/>
            <p:nvPr/>
          </p:nvSpPr>
          <p:spPr>
            <a:xfrm>
              <a:off x="1565756" y="2105365"/>
              <a:ext cx="120483" cy="32859"/>
            </a:xfrm>
            <a:custGeom>
              <a:avLst/>
              <a:gdLst/>
              <a:ahLst/>
              <a:cxnLst/>
              <a:rect l="l" t="t" r="r" b="b"/>
              <a:pathLst>
                <a:path w="2959" h="807" extrusionOk="0">
                  <a:moveTo>
                    <a:pt x="406" y="0"/>
                  </a:moveTo>
                  <a:cubicBezTo>
                    <a:pt x="182" y="0"/>
                    <a:pt x="0" y="177"/>
                    <a:pt x="0" y="401"/>
                  </a:cubicBezTo>
                  <a:cubicBezTo>
                    <a:pt x="0" y="625"/>
                    <a:pt x="182" y="807"/>
                    <a:pt x="406" y="807"/>
                  </a:cubicBezTo>
                  <a:lnTo>
                    <a:pt x="2554" y="807"/>
                  </a:lnTo>
                  <a:cubicBezTo>
                    <a:pt x="2778" y="807"/>
                    <a:pt x="2959" y="625"/>
                    <a:pt x="2959" y="401"/>
                  </a:cubicBezTo>
                  <a:cubicBezTo>
                    <a:pt x="2959" y="177"/>
                    <a:pt x="2778" y="0"/>
                    <a:pt x="2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5"/>
            <p:cNvSpPr/>
            <p:nvPr/>
          </p:nvSpPr>
          <p:spPr>
            <a:xfrm>
              <a:off x="1610708" y="1643301"/>
              <a:ext cx="96297" cy="32859"/>
            </a:xfrm>
            <a:custGeom>
              <a:avLst/>
              <a:gdLst/>
              <a:ahLst/>
              <a:cxnLst/>
              <a:rect l="l" t="t" r="r" b="b"/>
              <a:pathLst>
                <a:path w="2365" h="807" extrusionOk="0">
                  <a:moveTo>
                    <a:pt x="406" y="0"/>
                  </a:moveTo>
                  <a:cubicBezTo>
                    <a:pt x="182" y="0"/>
                    <a:pt x="1" y="181"/>
                    <a:pt x="1" y="406"/>
                  </a:cubicBezTo>
                  <a:cubicBezTo>
                    <a:pt x="1" y="630"/>
                    <a:pt x="182" y="806"/>
                    <a:pt x="406" y="806"/>
                  </a:cubicBezTo>
                  <a:lnTo>
                    <a:pt x="1963" y="806"/>
                  </a:lnTo>
                  <a:cubicBezTo>
                    <a:pt x="2183" y="806"/>
                    <a:pt x="2364" y="630"/>
                    <a:pt x="2364" y="406"/>
                  </a:cubicBezTo>
                  <a:cubicBezTo>
                    <a:pt x="2364" y="181"/>
                    <a:pt x="2183" y="0"/>
                    <a:pt x="19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5"/>
            <p:cNvSpPr/>
            <p:nvPr/>
          </p:nvSpPr>
          <p:spPr>
            <a:xfrm>
              <a:off x="1545031" y="1643301"/>
              <a:ext cx="32859" cy="32859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402" y="806"/>
                  </a:moveTo>
                  <a:cubicBezTo>
                    <a:pt x="625" y="806"/>
                    <a:pt x="807" y="625"/>
                    <a:pt x="807" y="406"/>
                  </a:cubicBezTo>
                  <a:cubicBezTo>
                    <a:pt x="807" y="181"/>
                    <a:pt x="625" y="0"/>
                    <a:pt x="402" y="0"/>
                  </a:cubicBezTo>
                  <a:cubicBezTo>
                    <a:pt x="181" y="0"/>
                    <a:pt x="0" y="181"/>
                    <a:pt x="0" y="406"/>
                  </a:cubicBezTo>
                  <a:cubicBezTo>
                    <a:pt x="0" y="625"/>
                    <a:pt x="181" y="806"/>
                    <a:pt x="402" y="806"/>
                  </a:cubicBezTo>
                  <a:close/>
                  <a:moveTo>
                    <a:pt x="402" y="806"/>
                  </a:moveTo>
                  <a:lnTo>
                    <a:pt x="402" y="8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5"/>
            <p:cNvSpPr/>
            <p:nvPr/>
          </p:nvSpPr>
          <p:spPr>
            <a:xfrm>
              <a:off x="1423488" y="1735852"/>
              <a:ext cx="182862" cy="127039"/>
            </a:xfrm>
            <a:custGeom>
              <a:avLst/>
              <a:gdLst/>
              <a:ahLst/>
              <a:cxnLst/>
              <a:rect l="l" t="t" r="r" b="b"/>
              <a:pathLst>
                <a:path w="4491" h="3120" extrusionOk="0">
                  <a:moveTo>
                    <a:pt x="407" y="0"/>
                  </a:moveTo>
                  <a:cubicBezTo>
                    <a:pt x="182" y="0"/>
                    <a:pt x="1" y="181"/>
                    <a:pt x="1" y="402"/>
                  </a:cubicBezTo>
                  <a:lnTo>
                    <a:pt x="1" y="2713"/>
                  </a:lnTo>
                  <a:cubicBezTo>
                    <a:pt x="1" y="2938"/>
                    <a:pt x="182" y="3119"/>
                    <a:pt x="407" y="3119"/>
                  </a:cubicBezTo>
                  <a:lnTo>
                    <a:pt x="4086" y="3119"/>
                  </a:lnTo>
                  <a:cubicBezTo>
                    <a:pt x="4309" y="3119"/>
                    <a:pt x="4490" y="2938"/>
                    <a:pt x="4490" y="2713"/>
                  </a:cubicBezTo>
                  <a:lnTo>
                    <a:pt x="4490" y="402"/>
                  </a:lnTo>
                  <a:cubicBezTo>
                    <a:pt x="4490" y="181"/>
                    <a:pt x="4309" y="0"/>
                    <a:pt x="4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5"/>
            <p:cNvSpPr/>
            <p:nvPr/>
          </p:nvSpPr>
          <p:spPr>
            <a:xfrm>
              <a:off x="1645685" y="1735852"/>
              <a:ext cx="182822" cy="127039"/>
            </a:xfrm>
            <a:custGeom>
              <a:avLst/>
              <a:gdLst/>
              <a:ahLst/>
              <a:cxnLst/>
              <a:rect l="l" t="t" r="r" b="b"/>
              <a:pathLst>
                <a:path w="4490" h="3120" extrusionOk="0">
                  <a:moveTo>
                    <a:pt x="405" y="0"/>
                  </a:moveTo>
                  <a:cubicBezTo>
                    <a:pt x="181" y="0"/>
                    <a:pt x="0" y="181"/>
                    <a:pt x="0" y="402"/>
                  </a:cubicBezTo>
                  <a:lnTo>
                    <a:pt x="0" y="2713"/>
                  </a:lnTo>
                  <a:cubicBezTo>
                    <a:pt x="0" y="2938"/>
                    <a:pt x="181" y="3119"/>
                    <a:pt x="405" y="3119"/>
                  </a:cubicBezTo>
                  <a:lnTo>
                    <a:pt x="4089" y="3119"/>
                  </a:lnTo>
                  <a:cubicBezTo>
                    <a:pt x="4308" y="3119"/>
                    <a:pt x="4489" y="2938"/>
                    <a:pt x="4489" y="2713"/>
                  </a:cubicBezTo>
                  <a:lnTo>
                    <a:pt x="4489" y="402"/>
                  </a:lnTo>
                  <a:cubicBezTo>
                    <a:pt x="4489" y="181"/>
                    <a:pt x="4308" y="0"/>
                    <a:pt x="4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5"/>
            <p:cNvSpPr/>
            <p:nvPr/>
          </p:nvSpPr>
          <p:spPr>
            <a:xfrm>
              <a:off x="1389610" y="1890783"/>
              <a:ext cx="472974" cy="143122"/>
            </a:xfrm>
            <a:custGeom>
              <a:avLst/>
              <a:gdLst/>
              <a:ahLst/>
              <a:cxnLst/>
              <a:rect l="l" t="t" r="r" b="b"/>
              <a:pathLst>
                <a:path w="11616" h="3515" extrusionOk="0">
                  <a:moveTo>
                    <a:pt x="4722" y="0"/>
                  </a:moveTo>
                  <a:cubicBezTo>
                    <a:pt x="3969" y="0"/>
                    <a:pt x="3459" y="377"/>
                    <a:pt x="2963" y="746"/>
                  </a:cubicBezTo>
                  <a:cubicBezTo>
                    <a:pt x="2414" y="1155"/>
                    <a:pt x="1845" y="1575"/>
                    <a:pt x="804" y="1575"/>
                  </a:cubicBezTo>
                  <a:cubicBezTo>
                    <a:pt x="694" y="1575"/>
                    <a:pt x="578" y="1570"/>
                    <a:pt x="457" y="1560"/>
                  </a:cubicBezTo>
                  <a:cubicBezTo>
                    <a:pt x="446" y="1559"/>
                    <a:pt x="435" y="1559"/>
                    <a:pt x="425" y="1559"/>
                  </a:cubicBezTo>
                  <a:cubicBezTo>
                    <a:pt x="282" y="1559"/>
                    <a:pt x="150" y="1635"/>
                    <a:pt x="78" y="1759"/>
                  </a:cubicBezTo>
                  <a:cubicBezTo>
                    <a:pt x="1" y="1893"/>
                    <a:pt x="5" y="2061"/>
                    <a:pt x="91" y="2191"/>
                  </a:cubicBezTo>
                  <a:cubicBezTo>
                    <a:pt x="108" y="2217"/>
                    <a:pt x="518" y="2812"/>
                    <a:pt x="1239" y="3148"/>
                  </a:cubicBezTo>
                  <a:cubicBezTo>
                    <a:pt x="1760" y="3394"/>
                    <a:pt x="2372" y="3515"/>
                    <a:pt x="2985" y="3515"/>
                  </a:cubicBezTo>
                  <a:cubicBezTo>
                    <a:pt x="3554" y="3515"/>
                    <a:pt x="4124" y="3407"/>
                    <a:pt x="4615" y="3196"/>
                  </a:cubicBezTo>
                  <a:cubicBezTo>
                    <a:pt x="5129" y="2971"/>
                    <a:pt x="5534" y="2643"/>
                    <a:pt x="5806" y="2233"/>
                  </a:cubicBezTo>
                  <a:cubicBezTo>
                    <a:pt x="6082" y="2643"/>
                    <a:pt x="6483" y="2971"/>
                    <a:pt x="6996" y="3196"/>
                  </a:cubicBezTo>
                  <a:cubicBezTo>
                    <a:pt x="7488" y="3407"/>
                    <a:pt x="8057" y="3515"/>
                    <a:pt x="8626" y="3515"/>
                  </a:cubicBezTo>
                  <a:cubicBezTo>
                    <a:pt x="9239" y="3515"/>
                    <a:pt x="9851" y="3394"/>
                    <a:pt x="10374" y="3148"/>
                  </a:cubicBezTo>
                  <a:cubicBezTo>
                    <a:pt x="11093" y="2812"/>
                    <a:pt x="11503" y="2217"/>
                    <a:pt x="11521" y="2191"/>
                  </a:cubicBezTo>
                  <a:cubicBezTo>
                    <a:pt x="11607" y="2061"/>
                    <a:pt x="11616" y="1893"/>
                    <a:pt x="11533" y="1759"/>
                  </a:cubicBezTo>
                  <a:cubicBezTo>
                    <a:pt x="11461" y="1635"/>
                    <a:pt x="11330" y="1559"/>
                    <a:pt x="11187" y="1559"/>
                  </a:cubicBezTo>
                  <a:cubicBezTo>
                    <a:pt x="11176" y="1559"/>
                    <a:pt x="11165" y="1559"/>
                    <a:pt x="11154" y="1560"/>
                  </a:cubicBezTo>
                  <a:cubicBezTo>
                    <a:pt x="11033" y="1570"/>
                    <a:pt x="10918" y="1575"/>
                    <a:pt x="10807" y="1575"/>
                  </a:cubicBezTo>
                  <a:cubicBezTo>
                    <a:pt x="9766" y="1575"/>
                    <a:pt x="9198" y="1155"/>
                    <a:pt x="8648" y="746"/>
                  </a:cubicBezTo>
                  <a:cubicBezTo>
                    <a:pt x="8152" y="377"/>
                    <a:pt x="7643" y="0"/>
                    <a:pt x="6889" y="0"/>
                  </a:cubicBezTo>
                  <a:cubicBezTo>
                    <a:pt x="6576" y="0"/>
                    <a:pt x="6220" y="65"/>
                    <a:pt x="5806" y="224"/>
                  </a:cubicBezTo>
                  <a:cubicBezTo>
                    <a:pt x="5391" y="65"/>
                    <a:pt x="5036" y="0"/>
                    <a:pt x="4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5"/>
            <p:cNvSpPr/>
            <p:nvPr/>
          </p:nvSpPr>
          <p:spPr>
            <a:xfrm>
              <a:off x="1625978" y="2105365"/>
              <a:ext cx="60262" cy="32859"/>
            </a:xfrm>
            <a:custGeom>
              <a:avLst/>
              <a:gdLst/>
              <a:ahLst/>
              <a:cxnLst/>
              <a:rect l="l" t="t" r="r" b="b"/>
              <a:pathLst>
                <a:path w="1480" h="807" extrusionOk="0">
                  <a:moveTo>
                    <a:pt x="1" y="0"/>
                  </a:moveTo>
                  <a:lnTo>
                    <a:pt x="1" y="807"/>
                  </a:lnTo>
                  <a:lnTo>
                    <a:pt x="1075" y="807"/>
                  </a:lnTo>
                  <a:cubicBezTo>
                    <a:pt x="1299" y="807"/>
                    <a:pt x="1480" y="625"/>
                    <a:pt x="1480" y="401"/>
                  </a:cubicBezTo>
                  <a:cubicBezTo>
                    <a:pt x="1480" y="177"/>
                    <a:pt x="1299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5"/>
            <p:cNvSpPr/>
            <p:nvPr/>
          </p:nvSpPr>
          <p:spPr>
            <a:xfrm>
              <a:off x="1515510" y="1735852"/>
              <a:ext cx="90841" cy="127039"/>
            </a:xfrm>
            <a:custGeom>
              <a:avLst/>
              <a:gdLst/>
              <a:ahLst/>
              <a:cxnLst/>
              <a:rect l="l" t="t" r="r" b="b"/>
              <a:pathLst>
                <a:path w="2231" h="3120" extrusionOk="0">
                  <a:moveTo>
                    <a:pt x="1" y="0"/>
                  </a:moveTo>
                  <a:lnTo>
                    <a:pt x="1" y="3119"/>
                  </a:lnTo>
                  <a:lnTo>
                    <a:pt x="1826" y="3119"/>
                  </a:lnTo>
                  <a:cubicBezTo>
                    <a:pt x="2049" y="3119"/>
                    <a:pt x="2230" y="2938"/>
                    <a:pt x="2230" y="2713"/>
                  </a:cubicBezTo>
                  <a:lnTo>
                    <a:pt x="2230" y="402"/>
                  </a:lnTo>
                  <a:cubicBezTo>
                    <a:pt x="2230" y="181"/>
                    <a:pt x="2049" y="0"/>
                    <a:pt x="1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5"/>
            <p:cNvSpPr/>
            <p:nvPr/>
          </p:nvSpPr>
          <p:spPr>
            <a:xfrm>
              <a:off x="1737341" y="1735852"/>
              <a:ext cx="91166" cy="127039"/>
            </a:xfrm>
            <a:custGeom>
              <a:avLst/>
              <a:gdLst/>
              <a:ahLst/>
              <a:cxnLst/>
              <a:rect l="l" t="t" r="r" b="b"/>
              <a:pathLst>
                <a:path w="2239" h="3120" extrusionOk="0">
                  <a:moveTo>
                    <a:pt x="0" y="0"/>
                  </a:moveTo>
                  <a:lnTo>
                    <a:pt x="0" y="3119"/>
                  </a:lnTo>
                  <a:lnTo>
                    <a:pt x="1838" y="3119"/>
                  </a:lnTo>
                  <a:cubicBezTo>
                    <a:pt x="2057" y="3119"/>
                    <a:pt x="2238" y="2938"/>
                    <a:pt x="2238" y="2713"/>
                  </a:cubicBezTo>
                  <a:lnTo>
                    <a:pt x="2238" y="402"/>
                  </a:lnTo>
                  <a:cubicBezTo>
                    <a:pt x="2238" y="181"/>
                    <a:pt x="2057" y="0"/>
                    <a:pt x="1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5"/>
            <p:cNvSpPr/>
            <p:nvPr/>
          </p:nvSpPr>
          <p:spPr>
            <a:xfrm>
              <a:off x="1625978" y="1890783"/>
              <a:ext cx="236609" cy="143122"/>
            </a:xfrm>
            <a:custGeom>
              <a:avLst/>
              <a:gdLst/>
              <a:ahLst/>
              <a:cxnLst/>
              <a:rect l="l" t="t" r="r" b="b"/>
              <a:pathLst>
                <a:path w="5811" h="3515" extrusionOk="0">
                  <a:moveTo>
                    <a:pt x="1084" y="0"/>
                  </a:moveTo>
                  <a:cubicBezTo>
                    <a:pt x="771" y="0"/>
                    <a:pt x="415" y="65"/>
                    <a:pt x="1" y="224"/>
                  </a:cubicBezTo>
                  <a:lnTo>
                    <a:pt x="1" y="2233"/>
                  </a:lnTo>
                  <a:cubicBezTo>
                    <a:pt x="277" y="2643"/>
                    <a:pt x="678" y="2971"/>
                    <a:pt x="1191" y="3196"/>
                  </a:cubicBezTo>
                  <a:cubicBezTo>
                    <a:pt x="1683" y="3407"/>
                    <a:pt x="2252" y="3515"/>
                    <a:pt x="2821" y="3515"/>
                  </a:cubicBezTo>
                  <a:cubicBezTo>
                    <a:pt x="3434" y="3515"/>
                    <a:pt x="4046" y="3394"/>
                    <a:pt x="4569" y="3148"/>
                  </a:cubicBezTo>
                  <a:cubicBezTo>
                    <a:pt x="5288" y="2812"/>
                    <a:pt x="5698" y="2217"/>
                    <a:pt x="5716" y="2191"/>
                  </a:cubicBezTo>
                  <a:cubicBezTo>
                    <a:pt x="5802" y="2061"/>
                    <a:pt x="5811" y="1893"/>
                    <a:pt x="5728" y="1759"/>
                  </a:cubicBezTo>
                  <a:cubicBezTo>
                    <a:pt x="5656" y="1635"/>
                    <a:pt x="5525" y="1559"/>
                    <a:pt x="5382" y="1559"/>
                  </a:cubicBezTo>
                  <a:cubicBezTo>
                    <a:pt x="5371" y="1559"/>
                    <a:pt x="5360" y="1559"/>
                    <a:pt x="5349" y="1560"/>
                  </a:cubicBezTo>
                  <a:cubicBezTo>
                    <a:pt x="5228" y="1570"/>
                    <a:pt x="5113" y="1575"/>
                    <a:pt x="5002" y="1575"/>
                  </a:cubicBezTo>
                  <a:cubicBezTo>
                    <a:pt x="3961" y="1575"/>
                    <a:pt x="3393" y="1155"/>
                    <a:pt x="2843" y="746"/>
                  </a:cubicBezTo>
                  <a:cubicBezTo>
                    <a:pt x="2347" y="377"/>
                    <a:pt x="183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6" name="Google Shape;1996;p65"/>
          <p:cNvGrpSpPr/>
          <p:nvPr/>
        </p:nvGrpSpPr>
        <p:grpSpPr>
          <a:xfrm>
            <a:off x="1934280" y="1211226"/>
            <a:ext cx="470075" cy="438827"/>
            <a:chOff x="2249042" y="1554618"/>
            <a:chExt cx="560481" cy="523222"/>
          </a:xfrm>
        </p:grpSpPr>
        <p:sp>
          <p:nvSpPr>
            <p:cNvPr id="1997" name="Google Shape;1997;p65"/>
            <p:cNvSpPr/>
            <p:nvPr/>
          </p:nvSpPr>
          <p:spPr>
            <a:xfrm>
              <a:off x="2371847" y="1554618"/>
              <a:ext cx="316660" cy="523220"/>
            </a:xfrm>
            <a:custGeom>
              <a:avLst/>
              <a:gdLst/>
              <a:ahLst/>
              <a:cxnLst/>
              <a:rect l="l" t="t" r="r" b="b"/>
              <a:pathLst>
                <a:path w="7777" h="12850" extrusionOk="0">
                  <a:moveTo>
                    <a:pt x="1151" y="0"/>
                  </a:moveTo>
                  <a:cubicBezTo>
                    <a:pt x="518" y="0"/>
                    <a:pt x="0" y="518"/>
                    <a:pt x="0" y="1152"/>
                  </a:cubicBezTo>
                  <a:lnTo>
                    <a:pt x="0" y="11697"/>
                  </a:lnTo>
                  <a:cubicBezTo>
                    <a:pt x="0" y="12332"/>
                    <a:pt x="518" y="12849"/>
                    <a:pt x="1151" y="12849"/>
                  </a:cubicBezTo>
                  <a:lnTo>
                    <a:pt x="6625" y="12849"/>
                  </a:lnTo>
                  <a:cubicBezTo>
                    <a:pt x="7259" y="12849"/>
                    <a:pt x="7776" y="12332"/>
                    <a:pt x="7776" y="11697"/>
                  </a:cubicBezTo>
                  <a:lnTo>
                    <a:pt x="7776" y="1152"/>
                  </a:lnTo>
                  <a:cubicBezTo>
                    <a:pt x="7776" y="518"/>
                    <a:pt x="7259" y="0"/>
                    <a:pt x="6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5"/>
            <p:cNvSpPr/>
            <p:nvPr/>
          </p:nvSpPr>
          <p:spPr>
            <a:xfrm>
              <a:off x="2641603" y="207779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5"/>
            <p:cNvSpPr/>
            <p:nvPr/>
          </p:nvSpPr>
          <p:spPr>
            <a:xfrm>
              <a:off x="2531828" y="1554618"/>
              <a:ext cx="158269" cy="523220"/>
            </a:xfrm>
            <a:custGeom>
              <a:avLst/>
              <a:gdLst/>
              <a:ahLst/>
              <a:cxnLst/>
              <a:rect l="l" t="t" r="r" b="b"/>
              <a:pathLst>
                <a:path w="3887" h="12850" extrusionOk="0">
                  <a:moveTo>
                    <a:pt x="1" y="0"/>
                  </a:moveTo>
                  <a:lnTo>
                    <a:pt x="1" y="12849"/>
                  </a:lnTo>
                  <a:lnTo>
                    <a:pt x="2740" y="12849"/>
                  </a:lnTo>
                  <a:cubicBezTo>
                    <a:pt x="3373" y="12849"/>
                    <a:pt x="3887" y="12332"/>
                    <a:pt x="3887" y="11697"/>
                  </a:cubicBezTo>
                  <a:lnTo>
                    <a:pt x="3887" y="1152"/>
                  </a:lnTo>
                  <a:cubicBezTo>
                    <a:pt x="3887" y="518"/>
                    <a:pt x="3373" y="0"/>
                    <a:pt x="27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5"/>
            <p:cNvSpPr/>
            <p:nvPr/>
          </p:nvSpPr>
          <p:spPr>
            <a:xfrm>
              <a:off x="2643354" y="155461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5"/>
            <p:cNvSpPr/>
            <p:nvPr/>
          </p:nvSpPr>
          <p:spPr>
            <a:xfrm>
              <a:off x="2432802" y="1615531"/>
              <a:ext cx="194589" cy="218164"/>
            </a:xfrm>
            <a:custGeom>
              <a:avLst/>
              <a:gdLst/>
              <a:ahLst/>
              <a:cxnLst/>
              <a:rect l="l" t="t" r="r" b="b"/>
              <a:pathLst>
                <a:path w="4779" h="5358" extrusionOk="0">
                  <a:moveTo>
                    <a:pt x="405" y="1"/>
                  </a:moveTo>
                  <a:cubicBezTo>
                    <a:pt x="181" y="1"/>
                    <a:pt x="0" y="182"/>
                    <a:pt x="0" y="407"/>
                  </a:cubicBezTo>
                  <a:lnTo>
                    <a:pt x="0" y="4952"/>
                  </a:lnTo>
                  <a:cubicBezTo>
                    <a:pt x="0" y="5177"/>
                    <a:pt x="181" y="5358"/>
                    <a:pt x="405" y="5358"/>
                  </a:cubicBezTo>
                  <a:lnTo>
                    <a:pt x="4378" y="5358"/>
                  </a:lnTo>
                  <a:cubicBezTo>
                    <a:pt x="4602" y="5358"/>
                    <a:pt x="4778" y="5177"/>
                    <a:pt x="4778" y="4952"/>
                  </a:cubicBezTo>
                  <a:lnTo>
                    <a:pt x="4778" y="407"/>
                  </a:lnTo>
                  <a:cubicBezTo>
                    <a:pt x="4778" y="182"/>
                    <a:pt x="4602" y="1"/>
                    <a:pt x="43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5"/>
            <p:cNvSpPr/>
            <p:nvPr/>
          </p:nvSpPr>
          <p:spPr>
            <a:xfrm>
              <a:off x="2611024" y="183365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5"/>
            <p:cNvSpPr/>
            <p:nvPr/>
          </p:nvSpPr>
          <p:spPr>
            <a:xfrm>
              <a:off x="2432802" y="1861792"/>
              <a:ext cx="46011" cy="32859"/>
            </a:xfrm>
            <a:custGeom>
              <a:avLst/>
              <a:gdLst/>
              <a:ahLst/>
              <a:cxnLst/>
              <a:rect l="l" t="t" r="r" b="b"/>
              <a:pathLst>
                <a:path w="1130" h="807" extrusionOk="0">
                  <a:moveTo>
                    <a:pt x="405" y="0"/>
                  </a:moveTo>
                  <a:cubicBezTo>
                    <a:pt x="181" y="0"/>
                    <a:pt x="0" y="181"/>
                    <a:pt x="0" y="405"/>
                  </a:cubicBezTo>
                  <a:cubicBezTo>
                    <a:pt x="0" y="625"/>
                    <a:pt x="181" y="807"/>
                    <a:pt x="405" y="807"/>
                  </a:cubicBezTo>
                  <a:lnTo>
                    <a:pt x="725" y="807"/>
                  </a:lnTo>
                  <a:cubicBezTo>
                    <a:pt x="948" y="807"/>
                    <a:pt x="1129" y="625"/>
                    <a:pt x="1129" y="405"/>
                  </a:cubicBezTo>
                  <a:cubicBezTo>
                    <a:pt x="1129" y="181"/>
                    <a:pt x="948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5"/>
            <p:cNvSpPr/>
            <p:nvPr/>
          </p:nvSpPr>
          <p:spPr>
            <a:xfrm>
              <a:off x="2462282" y="189461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5"/>
            <p:cNvSpPr/>
            <p:nvPr/>
          </p:nvSpPr>
          <p:spPr>
            <a:xfrm>
              <a:off x="2432802" y="1922665"/>
              <a:ext cx="46011" cy="33103"/>
            </a:xfrm>
            <a:custGeom>
              <a:avLst/>
              <a:gdLst/>
              <a:ahLst/>
              <a:cxnLst/>
              <a:rect l="l" t="t" r="r" b="b"/>
              <a:pathLst>
                <a:path w="1130" h="813" extrusionOk="0">
                  <a:moveTo>
                    <a:pt x="405" y="1"/>
                  </a:moveTo>
                  <a:cubicBezTo>
                    <a:pt x="181" y="1"/>
                    <a:pt x="0" y="182"/>
                    <a:pt x="0" y="407"/>
                  </a:cubicBezTo>
                  <a:cubicBezTo>
                    <a:pt x="0" y="631"/>
                    <a:pt x="181" y="813"/>
                    <a:pt x="405" y="813"/>
                  </a:cubicBezTo>
                  <a:lnTo>
                    <a:pt x="725" y="813"/>
                  </a:lnTo>
                  <a:cubicBezTo>
                    <a:pt x="948" y="813"/>
                    <a:pt x="1129" y="631"/>
                    <a:pt x="1129" y="407"/>
                  </a:cubicBezTo>
                  <a:cubicBezTo>
                    <a:pt x="1129" y="182"/>
                    <a:pt x="948" y="1"/>
                    <a:pt x="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5"/>
            <p:cNvSpPr/>
            <p:nvPr/>
          </p:nvSpPr>
          <p:spPr>
            <a:xfrm>
              <a:off x="2462282" y="195572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5"/>
            <p:cNvSpPr/>
            <p:nvPr/>
          </p:nvSpPr>
          <p:spPr>
            <a:xfrm>
              <a:off x="2432802" y="1983782"/>
              <a:ext cx="46011" cy="32940"/>
            </a:xfrm>
            <a:custGeom>
              <a:avLst/>
              <a:gdLst/>
              <a:ahLst/>
              <a:cxnLst/>
              <a:rect l="l" t="t" r="r" b="b"/>
              <a:pathLst>
                <a:path w="1130" h="809" extrusionOk="0">
                  <a:moveTo>
                    <a:pt x="405" y="1"/>
                  </a:moveTo>
                  <a:cubicBezTo>
                    <a:pt x="181" y="1"/>
                    <a:pt x="0" y="182"/>
                    <a:pt x="0" y="407"/>
                  </a:cubicBezTo>
                  <a:cubicBezTo>
                    <a:pt x="0" y="627"/>
                    <a:pt x="181" y="808"/>
                    <a:pt x="405" y="808"/>
                  </a:cubicBezTo>
                  <a:lnTo>
                    <a:pt x="725" y="808"/>
                  </a:lnTo>
                  <a:cubicBezTo>
                    <a:pt x="948" y="808"/>
                    <a:pt x="1129" y="627"/>
                    <a:pt x="1129" y="407"/>
                  </a:cubicBezTo>
                  <a:cubicBezTo>
                    <a:pt x="1129" y="182"/>
                    <a:pt x="948" y="1"/>
                    <a:pt x="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5"/>
            <p:cNvSpPr/>
            <p:nvPr/>
          </p:nvSpPr>
          <p:spPr>
            <a:xfrm>
              <a:off x="2462282" y="201668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5"/>
            <p:cNvSpPr/>
            <p:nvPr/>
          </p:nvSpPr>
          <p:spPr>
            <a:xfrm>
              <a:off x="2507031" y="1861792"/>
              <a:ext cx="46092" cy="32859"/>
            </a:xfrm>
            <a:custGeom>
              <a:avLst/>
              <a:gdLst/>
              <a:ahLst/>
              <a:cxnLst/>
              <a:rect l="l" t="t" r="r" b="b"/>
              <a:pathLst>
                <a:path w="1132" h="807" extrusionOk="0">
                  <a:moveTo>
                    <a:pt x="407" y="0"/>
                  </a:moveTo>
                  <a:cubicBezTo>
                    <a:pt x="182" y="0"/>
                    <a:pt x="1" y="181"/>
                    <a:pt x="1" y="405"/>
                  </a:cubicBezTo>
                  <a:cubicBezTo>
                    <a:pt x="1" y="625"/>
                    <a:pt x="182" y="807"/>
                    <a:pt x="407" y="807"/>
                  </a:cubicBezTo>
                  <a:lnTo>
                    <a:pt x="726" y="807"/>
                  </a:lnTo>
                  <a:cubicBezTo>
                    <a:pt x="950" y="807"/>
                    <a:pt x="1131" y="625"/>
                    <a:pt x="1131" y="405"/>
                  </a:cubicBezTo>
                  <a:cubicBezTo>
                    <a:pt x="1131" y="181"/>
                    <a:pt x="950" y="0"/>
                    <a:pt x="7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5"/>
            <p:cNvSpPr/>
            <p:nvPr/>
          </p:nvSpPr>
          <p:spPr>
            <a:xfrm>
              <a:off x="2536551" y="189461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5"/>
            <p:cNvSpPr/>
            <p:nvPr/>
          </p:nvSpPr>
          <p:spPr>
            <a:xfrm>
              <a:off x="2507031" y="1922665"/>
              <a:ext cx="46092" cy="33103"/>
            </a:xfrm>
            <a:custGeom>
              <a:avLst/>
              <a:gdLst/>
              <a:ahLst/>
              <a:cxnLst/>
              <a:rect l="l" t="t" r="r" b="b"/>
              <a:pathLst>
                <a:path w="1132" h="813" extrusionOk="0">
                  <a:moveTo>
                    <a:pt x="407" y="1"/>
                  </a:moveTo>
                  <a:cubicBezTo>
                    <a:pt x="182" y="1"/>
                    <a:pt x="1" y="182"/>
                    <a:pt x="1" y="407"/>
                  </a:cubicBezTo>
                  <a:cubicBezTo>
                    <a:pt x="1" y="631"/>
                    <a:pt x="182" y="813"/>
                    <a:pt x="407" y="813"/>
                  </a:cubicBezTo>
                  <a:lnTo>
                    <a:pt x="726" y="813"/>
                  </a:lnTo>
                  <a:cubicBezTo>
                    <a:pt x="950" y="813"/>
                    <a:pt x="1131" y="631"/>
                    <a:pt x="1131" y="407"/>
                  </a:cubicBezTo>
                  <a:cubicBezTo>
                    <a:pt x="1131" y="182"/>
                    <a:pt x="950" y="1"/>
                    <a:pt x="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5"/>
            <p:cNvSpPr/>
            <p:nvPr/>
          </p:nvSpPr>
          <p:spPr>
            <a:xfrm>
              <a:off x="2536551" y="195572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5"/>
            <p:cNvSpPr/>
            <p:nvPr/>
          </p:nvSpPr>
          <p:spPr>
            <a:xfrm>
              <a:off x="2507031" y="1983782"/>
              <a:ext cx="46092" cy="32940"/>
            </a:xfrm>
            <a:custGeom>
              <a:avLst/>
              <a:gdLst/>
              <a:ahLst/>
              <a:cxnLst/>
              <a:rect l="l" t="t" r="r" b="b"/>
              <a:pathLst>
                <a:path w="1132" h="809" extrusionOk="0">
                  <a:moveTo>
                    <a:pt x="407" y="1"/>
                  </a:moveTo>
                  <a:cubicBezTo>
                    <a:pt x="182" y="1"/>
                    <a:pt x="1" y="182"/>
                    <a:pt x="1" y="407"/>
                  </a:cubicBezTo>
                  <a:cubicBezTo>
                    <a:pt x="1" y="627"/>
                    <a:pt x="182" y="808"/>
                    <a:pt x="407" y="808"/>
                  </a:cubicBezTo>
                  <a:lnTo>
                    <a:pt x="726" y="808"/>
                  </a:lnTo>
                  <a:cubicBezTo>
                    <a:pt x="950" y="808"/>
                    <a:pt x="1131" y="627"/>
                    <a:pt x="1131" y="407"/>
                  </a:cubicBezTo>
                  <a:cubicBezTo>
                    <a:pt x="1131" y="182"/>
                    <a:pt x="950" y="1"/>
                    <a:pt x="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5"/>
            <p:cNvSpPr/>
            <p:nvPr/>
          </p:nvSpPr>
          <p:spPr>
            <a:xfrm>
              <a:off x="2536551" y="201668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5"/>
            <p:cNvSpPr/>
            <p:nvPr/>
          </p:nvSpPr>
          <p:spPr>
            <a:xfrm>
              <a:off x="2581341" y="1861792"/>
              <a:ext cx="46051" cy="32859"/>
            </a:xfrm>
            <a:custGeom>
              <a:avLst/>
              <a:gdLst/>
              <a:ahLst/>
              <a:cxnLst/>
              <a:rect l="l" t="t" r="r" b="b"/>
              <a:pathLst>
                <a:path w="1131" h="807" extrusionOk="0">
                  <a:moveTo>
                    <a:pt x="406" y="0"/>
                  </a:moveTo>
                  <a:cubicBezTo>
                    <a:pt x="182" y="0"/>
                    <a:pt x="1" y="181"/>
                    <a:pt x="1" y="405"/>
                  </a:cubicBezTo>
                  <a:cubicBezTo>
                    <a:pt x="1" y="625"/>
                    <a:pt x="182" y="807"/>
                    <a:pt x="406" y="807"/>
                  </a:cubicBezTo>
                  <a:lnTo>
                    <a:pt x="726" y="807"/>
                  </a:lnTo>
                  <a:cubicBezTo>
                    <a:pt x="949" y="807"/>
                    <a:pt x="1130" y="625"/>
                    <a:pt x="1130" y="405"/>
                  </a:cubicBezTo>
                  <a:cubicBezTo>
                    <a:pt x="1130" y="181"/>
                    <a:pt x="949" y="0"/>
                    <a:pt x="7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5"/>
            <p:cNvSpPr/>
            <p:nvPr/>
          </p:nvSpPr>
          <p:spPr>
            <a:xfrm>
              <a:off x="2610861" y="189461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5"/>
            <p:cNvSpPr/>
            <p:nvPr/>
          </p:nvSpPr>
          <p:spPr>
            <a:xfrm>
              <a:off x="2581341" y="1922665"/>
              <a:ext cx="46051" cy="33103"/>
            </a:xfrm>
            <a:custGeom>
              <a:avLst/>
              <a:gdLst/>
              <a:ahLst/>
              <a:cxnLst/>
              <a:rect l="l" t="t" r="r" b="b"/>
              <a:pathLst>
                <a:path w="1131" h="813" extrusionOk="0">
                  <a:moveTo>
                    <a:pt x="406" y="1"/>
                  </a:moveTo>
                  <a:cubicBezTo>
                    <a:pt x="182" y="1"/>
                    <a:pt x="1" y="182"/>
                    <a:pt x="1" y="407"/>
                  </a:cubicBezTo>
                  <a:cubicBezTo>
                    <a:pt x="1" y="631"/>
                    <a:pt x="182" y="813"/>
                    <a:pt x="406" y="813"/>
                  </a:cubicBezTo>
                  <a:lnTo>
                    <a:pt x="726" y="813"/>
                  </a:lnTo>
                  <a:cubicBezTo>
                    <a:pt x="949" y="813"/>
                    <a:pt x="1130" y="631"/>
                    <a:pt x="1130" y="407"/>
                  </a:cubicBezTo>
                  <a:cubicBezTo>
                    <a:pt x="1130" y="182"/>
                    <a:pt x="949" y="1"/>
                    <a:pt x="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5"/>
            <p:cNvSpPr/>
            <p:nvPr/>
          </p:nvSpPr>
          <p:spPr>
            <a:xfrm>
              <a:off x="2610861" y="195572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5"/>
            <p:cNvSpPr/>
            <p:nvPr/>
          </p:nvSpPr>
          <p:spPr>
            <a:xfrm>
              <a:off x="2581341" y="1983782"/>
              <a:ext cx="46051" cy="32940"/>
            </a:xfrm>
            <a:custGeom>
              <a:avLst/>
              <a:gdLst/>
              <a:ahLst/>
              <a:cxnLst/>
              <a:rect l="l" t="t" r="r" b="b"/>
              <a:pathLst>
                <a:path w="1131" h="809" extrusionOk="0">
                  <a:moveTo>
                    <a:pt x="406" y="1"/>
                  </a:moveTo>
                  <a:cubicBezTo>
                    <a:pt x="182" y="1"/>
                    <a:pt x="1" y="182"/>
                    <a:pt x="1" y="407"/>
                  </a:cubicBezTo>
                  <a:cubicBezTo>
                    <a:pt x="1" y="627"/>
                    <a:pt x="182" y="808"/>
                    <a:pt x="406" y="808"/>
                  </a:cubicBezTo>
                  <a:lnTo>
                    <a:pt x="726" y="808"/>
                  </a:lnTo>
                  <a:cubicBezTo>
                    <a:pt x="949" y="808"/>
                    <a:pt x="1130" y="627"/>
                    <a:pt x="1130" y="407"/>
                  </a:cubicBezTo>
                  <a:cubicBezTo>
                    <a:pt x="1130" y="182"/>
                    <a:pt x="949" y="1"/>
                    <a:pt x="7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5"/>
            <p:cNvSpPr/>
            <p:nvPr/>
          </p:nvSpPr>
          <p:spPr>
            <a:xfrm>
              <a:off x="2610861" y="201668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5"/>
            <p:cNvSpPr/>
            <p:nvPr/>
          </p:nvSpPr>
          <p:spPr>
            <a:xfrm>
              <a:off x="2305111" y="1738784"/>
              <a:ext cx="50083" cy="116167"/>
            </a:xfrm>
            <a:custGeom>
              <a:avLst/>
              <a:gdLst/>
              <a:ahLst/>
              <a:cxnLst/>
              <a:rect l="l" t="t" r="r" b="b"/>
              <a:pathLst>
                <a:path w="1230" h="2853" extrusionOk="0">
                  <a:moveTo>
                    <a:pt x="780" y="0"/>
                  </a:moveTo>
                  <a:cubicBezTo>
                    <a:pt x="663" y="0"/>
                    <a:pt x="547" y="51"/>
                    <a:pt x="466" y="149"/>
                  </a:cubicBezTo>
                  <a:cubicBezTo>
                    <a:pt x="164" y="515"/>
                    <a:pt x="1" y="977"/>
                    <a:pt x="1" y="1455"/>
                  </a:cubicBezTo>
                  <a:cubicBezTo>
                    <a:pt x="1" y="1899"/>
                    <a:pt x="147" y="2339"/>
                    <a:pt x="415" y="2693"/>
                  </a:cubicBezTo>
                  <a:cubicBezTo>
                    <a:pt x="492" y="2797"/>
                    <a:pt x="612" y="2852"/>
                    <a:pt x="738" y="2852"/>
                  </a:cubicBezTo>
                  <a:cubicBezTo>
                    <a:pt x="819" y="2852"/>
                    <a:pt x="906" y="2827"/>
                    <a:pt x="979" y="2771"/>
                  </a:cubicBezTo>
                  <a:cubicBezTo>
                    <a:pt x="1156" y="2637"/>
                    <a:pt x="1191" y="2387"/>
                    <a:pt x="1057" y="2206"/>
                  </a:cubicBezTo>
                  <a:cubicBezTo>
                    <a:pt x="897" y="1990"/>
                    <a:pt x="807" y="1722"/>
                    <a:pt x="807" y="1455"/>
                  </a:cubicBezTo>
                  <a:cubicBezTo>
                    <a:pt x="807" y="1166"/>
                    <a:pt x="906" y="882"/>
                    <a:pt x="1092" y="657"/>
                  </a:cubicBezTo>
                  <a:cubicBezTo>
                    <a:pt x="1229" y="485"/>
                    <a:pt x="1208" y="230"/>
                    <a:pt x="1036" y="92"/>
                  </a:cubicBezTo>
                  <a:cubicBezTo>
                    <a:pt x="961" y="30"/>
                    <a:pt x="870" y="0"/>
                    <a:pt x="7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5"/>
            <p:cNvSpPr/>
            <p:nvPr/>
          </p:nvSpPr>
          <p:spPr>
            <a:xfrm>
              <a:off x="2335120" y="185491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5"/>
            <p:cNvSpPr/>
            <p:nvPr/>
          </p:nvSpPr>
          <p:spPr>
            <a:xfrm>
              <a:off x="2249042" y="1708775"/>
              <a:ext cx="61891" cy="175859"/>
            </a:xfrm>
            <a:custGeom>
              <a:avLst/>
              <a:gdLst/>
              <a:ahLst/>
              <a:cxnLst/>
              <a:rect l="l" t="t" r="r" b="b"/>
              <a:pathLst>
                <a:path w="1520" h="4319" extrusionOk="0">
                  <a:moveTo>
                    <a:pt x="1069" y="1"/>
                  </a:moveTo>
                  <a:cubicBezTo>
                    <a:pt x="957" y="1"/>
                    <a:pt x="845" y="48"/>
                    <a:pt x="765" y="139"/>
                  </a:cubicBezTo>
                  <a:cubicBezTo>
                    <a:pt x="273" y="709"/>
                    <a:pt x="1" y="1437"/>
                    <a:pt x="1" y="2192"/>
                  </a:cubicBezTo>
                  <a:cubicBezTo>
                    <a:pt x="1" y="2908"/>
                    <a:pt x="251" y="3611"/>
                    <a:pt x="705" y="4172"/>
                  </a:cubicBezTo>
                  <a:cubicBezTo>
                    <a:pt x="787" y="4266"/>
                    <a:pt x="903" y="4318"/>
                    <a:pt x="1020" y="4318"/>
                  </a:cubicBezTo>
                  <a:cubicBezTo>
                    <a:pt x="1110" y="4318"/>
                    <a:pt x="1201" y="4288"/>
                    <a:pt x="1274" y="4228"/>
                  </a:cubicBezTo>
                  <a:cubicBezTo>
                    <a:pt x="1446" y="4089"/>
                    <a:pt x="1472" y="3836"/>
                    <a:pt x="1334" y="3663"/>
                  </a:cubicBezTo>
                  <a:cubicBezTo>
                    <a:pt x="994" y="3245"/>
                    <a:pt x="808" y="2723"/>
                    <a:pt x="808" y="2192"/>
                  </a:cubicBezTo>
                  <a:cubicBezTo>
                    <a:pt x="808" y="1631"/>
                    <a:pt x="1010" y="1093"/>
                    <a:pt x="1378" y="669"/>
                  </a:cubicBezTo>
                  <a:cubicBezTo>
                    <a:pt x="1519" y="498"/>
                    <a:pt x="1502" y="243"/>
                    <a:pt x="1334" y="100"/>
                  </a:cubicBezTo>
                  <a:cubicBezTo>
                    <a:pt x="1257" y="34"/>
                    <a:pt x="1163" y="1"/>
                    <a:pt x="10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5"/>
            <p:cNvSpPr/>
            <p:nvPr/>
          </p:nvSpPr>
          <p:spPr>
            <a:xfrm>
              <a:off x="2290534" y="188459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5"/>
            <p:cNvSpPr/>
            <p:nvPr/>
          </p:nvSpPr>
          <p:spPr>
            <a:xfrm>
              <a:off x="2703413" y="1738784"/>
              <a:ext cx="50245" cy="116167"/>
            </a:xfrm>
            <a:custGeom>
              <a:avLst/>
              <a:gdLst/>
              <a:ahLst/>
              <a:cxnLst/>
              <a:rect l="l" t="t" r="r" b="b"/>
              <a:pathLst>
                <a:path w="1234" h="2853" extrusionOk="0">
                  <a:moveTo>
                    <a:pt x="454" y="0"/>
                  </a:moveTo>
                  <a:cubicBezTo>
                    <a:pt x="364" y="0"/>
                    <a:pt x="273" y="30"/>
                    <a:pt x="198" y="92"/>
                  </a:cubicBezTo>
                  <a:cubicBezTo>
                    <a:pt x="27" y="230"/>
                    <a:pt x="1" y="485"/>
                    <a:pt x="142" y="657"/>
                  </a:cubicBezTo>
                  <a:cubicBezTo>
                    <a:pt x="324" y="882"/>
                    <a:pt x="427" y="1166"/>
                    <a:pt x="427" y="1455"/>
                  </a:cubicBezTo>
                  <a:cubicBezTo>
                    <a:pt x="427" y="1722"/>
                    <a:pt x="337" y="1990"/>
                    <a:pt x="172" y="2206"/>
                  </a:cubicBezTo>
                  <a:cubicBezTo>
                    <a:pt x="39" y="2387"/>
                    <a:pt x="78" y="2637"/>
                    <a:pt x="254" y="2771"/>
                  </a:cubicBezTo>
                  <a:cubicBezTo>
                    <a:pt x="328" y="2827"/>
                    <a:pt x="410" y="2852"/>
                    <a:pt x="496" y="2852"/>
                  </a:cubicBezTo>
                  <a:cubicBezTo>
                    <a:pt x="617" y="2852"/>
                    <a:pt x="742" y="2797"/>
                    <a:pt x="819" y="2693"/>
                  </a:cubicBezTo>
                  <a:cubicBezTo>
                    <a:pt x="1088" y="2339"/>
                    <a:pt x="1233" y="1899"/>
                    <a:pt x="1233" y="1455"/>
                  </a:cubicBezTo>
                  <a:cubicBezTo>
                    <a:pt x="1233" y="977"/>
                    <a:pt x="1066" y="515"/>
                    <a:pt x="768" y="149"/>
                  </a:cubicBezTo>
                  <a:cubicBezTo>
                    <a:pt x="687" y="51"/>
                    <a:pt x="571" y="0"/>
                    <a:pt x="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5"/>
            <p:cNvSpPr/>
            <p:nvPr/>
          </p:nvSpPr>
          <p:spPr>
            <a:xfrm>
              <a:off x="2723609" y="185491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E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5"/>
            <p:cNvSpPr/>
            <p:nvPr/>
          </p:nvSpPr>
          <p:spPr>
            <a:xfrm>
              <a:off x="2747673" y="1708775"/>
              <a:ext cx="61850" cy="175859"/>
            </a:xfrm>
            <a:custGeom>
              <a:avLst/>
              <a:gdLst/>
              <a:ahLst/>
              <a:cxnLst/>
              <a:rect l="l" t="t" r="r" b="b"/>
              <a:pathLst>
                <a:path w="1519" h="4319" extrusionOk="0">
                  <a:moveTo>
                    <a:pt x="455" y="1"/>
                  </a:moveTo>
                  <a:cubicBezTo>
                    <a:pt x="361" y="1"/>
                    <a:pt x="266" y="34"/>
                    <a:pt x="190" y="100"/>
                  </a:cubicBezTo>
                  <a:cubicBezTo>
                    <a:pt x="21" y="243"/>
                    <a:pt x="1" y="498"/>
                    <a:pt x="146" y="669"/>
                  </a:cubicBezTo>
                  <a:cubicBezTo>
                    <a:pt x="513" y="1093"/>
                    <a:pt x="712" y="1631"/>
                    <a:pt x="712" y="2192"/>
                  </a:cubicBezTo>
                  <a:cubicBezTo>
                    <a:pt x="712" y="2723"/>
                    <a:pt x="526" y="3245"/>
                    <a:pt x="190" y="3663"/>
                  </a:cubicBezTo>
                  <a:cubicBezTo>
                    <a:pt x="47" y="3836"/>
                    <a:pt x="78" y="4089"/>
                    <a:pt x="250" y="4228"/>
                  </a:cubicBezTo>
                  <a:cubicBezTo>
                    <a:pt x="323" y="4288"/>
                    <a:pt x="415" y="4318"/>
                    <a:pt x="505" y="4318"/>
                  </a:cubicBezTo>
                  <a:cubicBezTo>
                    <a:pt x="622" y="4318"/>
                    <a:pt x="738" y="4266"/>
                    <a:pt x="815" y="4172"/>
                  </a:cubicBezTo>
                  <a:cubicBezTo>
                    <a:pt x="1269" y="3611"/>
                    <a:pt x="1518" y="2908"/>
                    <a:pt x="1518" y="2192"/>
                  </a:cubicBezTo>
                  <a:cubicBezTo>
                    <a:pt x="1518" y="1437"/>
                    <a:pt x="1251" y="709"/>
                    <a:pt x="759" y="139"/>
                  </a:cubicBezTo>
                  <a:cubicBezTo>
                    <a:pt x="679" y="48"/>
                    <a:pt x="567" y="1"/>
                    <a:pt x="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5"/>
            <p:cNvSpPr/>
            <p:nvPr/>
          </p:nvSpPr>
          <p:spPr>
            <a:xfrm>
              <a:off x="2768195" y="188459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EDC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5"/>
            <p:cNvSpPr/>
            <p:nvPr/>
          </p:nvSpPr>
          <p:spPr>
            <a:xfrm>
              <a:off x="2432802" y="1861792"/>
              <a:ext cx="46011" cy="32859"/>
            </a:xfrm>
            <a:custGeom>
              <a:avLst/>
              <a:gdLst/>
              <a:ahLst/>
              <a:cxnLst/>
              <a:rect l="l" t="t" r="r" b="b"/>
              <a:pathLst>
                <a:path w="1130" h="807" extrusionOk="0">
                  <a:moveTo>
                    <a:pt x="405" y="0"/>
                  </a:moveTo>
                  <a:cubicBezTo>
                    <a:pt x="181" y="0"/>
                    <a:pt x="0" y="181"/>
                    <a:pt x="0" y="405"/>
                  </a:cubicBezTo>
                  <a:cubicBezTo>
                    <a:pt x="0" y="625"/>
                    <a:pt x="181" y="807"/>
                    <a:pt x="405" y="807"/>
                  </a:cubicBezTo>
                  <a:lnTo>
                    <a:pt x="725" y="807"/>
                  </a:lnTo>
                  <a:cubicBezTo>
                    <a:pt x="948" y="807"/>
                    <a:pt x="1129" y="625"/>
                    <a:pt x="1129" y="405"/>
                  </a:cubicBezTo>
                  <a:cubicBezTo>
                    <a:pt x="1129" y="181"/>
                    <a:pt x="948" y="0"/>
                    <a:pt x="7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5"/>
            <p:cNvSpPr/>
            <p:nvPr/>
          </p:nvSpPr>
          <p:spPr>
            <a:xfrm>
              <a:off x="2462282" y="189461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5"/>
            <p:cNvSpPr/>
            <p:nvPr/>
          </p:nvSpPr>
          <p:spPr>
            <a:xfrm>
              <a:off x="2432802" y="1922665"/>
              <a:ext cx="46011" cy="33103"/>
            </a:xfrm>
            <a:custGeom>
              <a:avLst/>
              <a:gdLst/>
              <a:ahLst/>
              <a:cxnLst/>
              <a:rect l="l" t="t" r="r" b="b"/>
              <a:pathLst>
                <a:path w="1130" h="813" extrusionOk="0">
                  <a:moveTo>
                    <a:pt x="405" y="1"/>
                  </a:moveTo>
                  <a:cubicBezTo>
                    <a:pt x="181" y="1"/>
                    <a:pt x="0" y="182"/>
                    <a:pt x="0" y="407"/>
                  </a:cubicBezTo>
                  <a:cubicBezTo>
                    <a:pt x="0" y="631"/>
                    <a:pt x="181" y="813"/>
                    <a:pt x="405" y="813"/>
                  </a:cubicBezTo>
                  <a:lnTo>
                    <a:pt x="725" y="813"/>
                  </a:lnTo>
                  <a:cubicBezTo>
                    <a:pt x="948" y="813"/>
                    <a:pt x="1129" y="631"/>
                    <a:pt x="1129" y="407"/>
                  </a:cubicBezTo>
                  <a:cubicBezTo>
                    <a:pt x="1129" y="182"/>
                    <a:pt x="948" y="1"/>
                    <a:pt x="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5"/>
            <p:cNvSpPr/>
            <p:nvPr/>
          </p:nvSpPr>
          <p:spPr>
            <a:xfrm>
              <a:off x="2462282" y="195572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5"/>
            <p:cNvSpPr/>
            <p:nvPr/>
          </p:nvSpPr>
          <p:spPr>
            <a:xfrm>
              <a:off x="2432802" y="1983782"/>
              <a:ext cx="46011" cy="32940"/>
            </a:xfrm>
            <a:custGeom>
              <a:avLst/>
              <a:gdLst/>
              <a:ahLst/>
              <a:cxnLst/>
              <a:rect l="l" t="t" r="r" b="b"/>
              <a:pathLst>
                <a:path w="1130" h="809" extrusionOk="0">
                  <a:moveTo>
                    <a:pt x="405" y="1"/>
                  </a:moveTo>
                  <a:cubicBezTo>
                    <a:pt x="181" y="1"/>
                    <a:pt x="0" y="182"/>
                    <a:pt x="0" y="407"/>
                  </a:cubicBezTo>
                  <a:cubicBezTo>
                    <a:pt x="0" y="627"/>
                    <a:pt x="181" y="808"/>
                    <a:pt x="405" y="808"/>
                  </a:cubicBezTo>
                  <a:lnTo>
                    <a:pt x="725" y="808"/>
                  </a:lnTo>
                  <a:cubicBezTo>
                    <a:pt x="948" y="808"/>
                    <a:pt x="1129" y="627"/>
                    <a:pt x="1129" y="407"/>
                  </a:cubicBezTo>
                  <a:cubicBezTo>
                    <a:pt x="1129" y="182"/>
                    <a:pt x="948" y="1"/>
                    <a:pt x="7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5"/>
            <p:cNvSpPr/>
            <p:nvPr/>
          </p:nvSpPr>
          <p:spPr>
            <a:xfrm>
              <a:off x="2462282" y="201668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5"/>
            <p:cNvSpPr/>
            <p:nvPr/>
          </p:nvSpPr>
          <p:spPr>
            <a:xfrm>
              <a:off x="2531828" y="1615531"/>
              <a:ext cx="95564" cy="218164"/>
            </a:xfrm>
            <a:custGeom>
              <a:avLst/>
              <a:gdLst/>
              <a:ahLst/>
              <a:cxnLst/>
              <a:rect l="l" t="t" r="r" b="b"/>
              <a:pathLst>
                <a:path w="2347" h="5358" extrusionOk="0">
                  <a:moveTo>
                    <a:pt x="1" y="1"/>
                  </a:moveTo>
                  <a:lnTo>
                    <a:pt x="1" y="5358"/>
                  </a:lnTo>
                  <a:lnTo>
                    <a:pt x="1946" y="5358"/>
                  </a:lnTo>
                  <a:cubicBezTo>
                    <a:pt x="2170" y="5358"/>
                    <a:pt x="2346" y="5177"/>
                    <a:pt x="2346" y="4952"/>
                  </a:cubicBezTo>
                  <a:lnTo>
                    <a:pt x="2346" y="407"/>
                  </a:lnTo>
                  <a:cubicBezTo>
                    <a:pt x="2346" y="182"/>
                    <a:pt x="2170" y="1"/>
                    <a:pt x="1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5"/>
            <p:cNvSpPr/>
            <p:nvPr/>
          </p:nvSpPr>
          <p:spPr>
            <a:xfrm>
              <a:off x="2611024" y="161553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5"/>
            <p:cNvSpPr/>
            <p:nvPr/>
          </p:nvSpPr>
          <p:spPr>
            <a:xfrm>
              <a:off x="2531828" y="1861792"/>
              <a:ext cx="21295" cy="32859"/>
            </a:xfrm>
            <a:custGeom>
              <a:avLst/>
              <a:gdLst/>
              <a:ahLst/>
              <a:cxnLst/>
              <a:rect l="l" t="t" r="r" b="b"/>
              <a:pathLst>
                <a:path w="523" h="807" extrusionOk="0">
                  <a:moveTo>
                    <a:pt x="1" y="0"/>
                  </a:moveTo>
                  <a:lnTo>
                    <a:pt x="1" y="807"/>
                  </a:lnTo>
                  <a:lnTo>
                    <a:pt x="117" y="807"/>
                  </a:lnTo>
                  <a:cubicBezTo>
                    <a:pt x="341" y="807"/>
                    <a:pt x="522" y="625"/>
                    <a:pt x="522" y="405"/>
                  </a:cubicBezTo>
                  <a:cubicBezTo>
                    <a:pt x="522" y="181"/>
                    <a:pt x="341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5"/>
            <p:cNvSpPr/>
            <p:nvPr/>
          </p:nvSpPr>
          <p:spPr>
            <a:xfrm>
              <a:off x="2536551" y="186179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5"/>
            <p:cNvSpPr/>
            <p:nvPr/>
          </p:nvSpPr>
          <p:spPr>
            <a:xfrm>
              <a:off x="2531828" y="1922665"/>
              <a:ext cx="21295" cy="33103"/>
            </a:xfrm>
            <a:custGeom>
              <a:avLst/>
              <a:gdLst/>
              <a:ahLst/>
              <a:cxnLst/>
              <a:rect l="l" t="t" r="r" b="b"/>
              <a:pathLst>
                <a:path w="523" h="813" extrusionOk="0">
                  <a:moveTo>
                    <a:pt x="1" y="1"/>
                  </a:moveTo>
                  <a:lnTo>
                    <a:pt x="1" y="813"/>
                  </a:lnTo>
                  <a:lnTo>
                    <a:pt x="117" y="813"/>
                  </a:lnTo>
                  <a:cubicBezTo>
                    <a:pt x="341" y="813"/>
                    <a:pt x="522" y="631"/>
                    <a:pt x="522" y="407"/>
                  </a:cubicBezTo>
                  <a:cubicBezTo>
                    <a:pt x="522" y="182"/>
                    <a:pt x="34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5"/>
            <p:cNvSpPr/>
            <p:nvPr/>
          </p:nvSpPr>
          <p:spPr>
            <a:xfrm>
              <a:off x="2536551" y="192266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5"/>
            <p:cNvSpPr/>
            <p:nvPr/>
          </p:nvSpPr>
          <p:spPr>
            <a:xfrm>
              <a:off x="2531828" y="1983782"/>
              <a:ext cx="21295" cy="32940"/>
            </a:xfrm>
            <a:custGeom>
              <a:avLst/>
              <a:gdLst/>
              <a:ahLst/>
              <a:cxnLst/>
              <a:rect l="l" t="t" r="r" b="b"/>
              <a:pathLst>
                <a:path w="523" h="809" extrusionOk="0">
                  <a:moveTo>
                    <a:pt x="1" y="1"/>
                  </a:moveTo>
                  <a:lnTo>
                    <a:pt x="1" y="808"/>
                  </a:lnTo>
                  <a:lnTo>
                    <a:pt x="117" y="808"/>
                  </a:lnTo>
                  <a:cubicBezTo>
                    <a:pt x="341" y="808"/>
                    <a:pt x="522" y="627"/>
                    <a:pt x="522" y="407"/>
                  </a:cubicBezTo>
                  <a:cubicBezTo>
                    <a:pt x="522" y="182"/>
                    <a:pt x="341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5"/>
            <p:cNvSpPr/>
            <p:nvPr/>
          </p:nvSpPr>
          <p:spPr>
            <a:xfrm>
              <a:off x="2536551" y="198378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2043;p65"/>
          <p:cNvGrpSpPr/>
          <p:nvPr/>
        </p:nvGrpSpPr>
        <p:grpSpPr>
          <a:xfrm>
            <a:off x="2662509" y="1195620"/>
            <a:ext cx="373703" cy="470040"/>
            <a:chOff x="3479292" y="1567240"/>
            <a:chExt cx="445574" cy="560438"/>
          </a:xfrm>
        </p:grpSpPr>
        <p:sp>
          <p:nvSpPr>
            <p:cNvPr id="2044" name="Google Shape;2044;p65"/>
            <p:cNvSpPr/>
            <p:nvPr/>
          </p:nvSpPr>
          <p:spPr>
            <a:xfrm>
              <a:off x="3479292" y="1567240"/>
              <a:ext cx="320691" cy="476150"/>
            </a:xfrm>
            <a:custGeom>
              <a:avLst/>
              <a:gdLst/>
              <a:ahLst/>
              <a:cxnLst/>
              <a:rect l="l" t="t" r="r" b="b"/>
              <a:pathLst>
                <a:path w="7876" h="11694" extrusionOk="0">
                  <a:moveTo>
                    <a:pt x="1161" y="1"/>
                  </a:moveTo>
                  <a:cubicBezTo>
                    <a:pt x="522" y="1"/>
                    <a:pt x="0" y="522"/>
                    <a:pt x="0" y="1161"/>
                  </a:cubicBezTo>
                  <a:lnTo>
                    <a:pt x="0" y="10533"/>
                  </a:lnTo>
                  <a:cubicBezTo>
                    <a:pt x="0" y="11172"/>
                    <a:pt x="522" y="11694"/>
                    <a:pt x="1161" y="11694"/>
                  </a:cubicBezTo>
                  <a:lnTo>
                    <a:pt x="6715" y="11694"/>
                  </a:lnTo>
                  <a:cubicBezTo>
                    <a:pt x="7358" y="11694"/>
                    <a:pt x="7876" y="11172"/>
                    <a:pt x="7876" y="10533"/>
                  </a:cubicBezTo>
                  <a:lnTo>
                    <a:pt x="7876" y="1161"/>
                  </a:lnTo>
                  <a:cubicBezTo>
                    <a:pt x="7876" y="522"/>
                    <a:pt x="7358" y="1"/>
                    <a:pt x="6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5"/>
            <p:cNvSpPr/>
            <p:nvPr/>
          </p:nvSpPr>
          <p:spPr>
            <a:xfrm>
              <a:off x="3752712" y="204335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5"/>
            <p:cNvSpPr/>
            <p:nvPr/>
          </p:nvSpPr>
          <p:spPr>
            <a:xfrm>
              <a:off x="3639598" y="1567240"/>
              <a:ext cx="160386" cy="476150"/>
            </a:xfrm>
            <a:custGeom>
              <a:avLst/>
              <a:gdLst/>
              <a:ahLst/>
              <a:cxnLst/>
              <a:rect l="l" t="t" r="r" b="b"/>
              <a:pathLst>
                <a:path w="393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2778" y="11694"/>
                  </a:lnTo>
                  <a:cubicBezTo>
                    <a:pt x="3421" y="11694"/>
                    <a:pt x="3939" y="11172"/>
                    <a:pt x="3939" y="10533"/>
                  </a:cubicBezTo>
                  <a:lnTo>
                    <a:pt x="3939" y="1161"/>
                  </a:lnTo>
                  <a:cubicBezTo>
                    <a:pt x="3939" y="522"/>
                    <a:pt x="3421" y="1"/>
                    <a:pt x="2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5"/>
            <p:cNvSpPr/>
            <p:nvPr/>
          </p:nvSpPr>
          <p:spPr>
            <a:xfrm>
              <a:off x="3752712" y="156724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5"/>
            <p:cNvSpPr/>
            <p:nvPr/>
          </p:nvSpPr>
          <p:spPr>
            <a:xfrm>
              <a:off x="3479292" y="1896361"/>
              <a:ext cx="320691" cy="147031"/>
            </a:xfrm>
            <a:custGeom>
              <a:avLst/>
              <a:gdLst/>
              <a:ahLst/>
              <a:cxnLst/>
              <a:rect l="l" t="t" r="r" b="b"/>
              <a:pathLst>
                <a:path w="7876" h="3611" extrusionOk="0">
                  <a:moveTo>
                    <a:pt x="0" y="0"/>
                  </a:moveTo>
                  <a:lnTo>
                    <a:pt x="0" y="2450"/>
                  </a:lnTo>
                  <a:cubicBezTo>
                    <a:pt x="0" y="3089"/>
                    <a:pt x="522" y="3611"/>
                    <a:pt x="1161" y="3611"/>
                  </a:cubicBezTo>
                  <a:lnTo>
                    <a:pt x="6715" y="3611"/>
                  </a:lnTo>
                  <a:cubicBezTo>
                    <a:pt x="7358" y="3611"/>
                    <a:pt x="7876" y="3089"/>
                    <a:pt x="7876" y="2450"/>
                  </a:cubicBezTo>
                  <a:lnTo>
                    <a:pt x="78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5"/>
            <p:cNvSpPr/>
            <p:nvPr/>
          </p:nvSpPr>
          <p:spPr>
            <a:xfrm>
              <a:off x="3479292" y="189636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5"/>
            <p:cNvSpPr/>
            <p:nvPr/>
          </p:nvSpPr>
          <p:spPr>
            <a:xfrm>
              <a:off x="3639598" y="1896361"/>
              <a:ext cx="160386" cy="147031"/>
            </a:xfrm>
            <a:custGeom>
              <a:avLst/>
              <a:gdLst/>
              <a:ahLst/>
              <a:cxnLst/>
              <a:rect l="l" t="t" r="r" b="b"/>
              <a:pathLst>
                <a:path w="3939" h="3611" extrusionOk="0">
                  <a:moveTo>
                    <a:pt x="1" y="0"/>
                  </a:moveTo>
                  <a:lnTo>
                    <a:pt x="1" y="3611"/>
                  </a:lnTo>
                  <a:lnTo>
                    <a:pt x="2778" y="3611"/>
                  </a:lnTo>
                  <a:cubicBezTo>
                    <a:pt x="3421" y="3611"/>
                    <a:pt x="3939" y="3089"/>
                    <a:pt x="3939" y="2450"/>
                  </a:cubicBezTo>
                  <a:lnTo>
                    <a:pt x="3939" y="0"/>
                  </a:ln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5"/>
            <p:cNvSpPr/>
            <p:nvPr/>
          </p:nvSpPr>
          <p:spPr>
            <a:xfrm>
              <a:off x="3639598" y="189636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5"/>
            <p:cNvSpPr/>
            <p:nvPr/>
          </p:nvSpPr>
          <p:spPr>
            <a:xfrm>
              <a:off x="3556941" y="1762522"/>
              <a:ext cx="367923" cy="365155"/>
            </a:xfrm>
            <a:custGeom>
              <a:avLst/>
              <a:gdLst/>
              <a:ahLst/>
              <a:cxnLst/>
              <a:rect l="l" t="t" r="r" b="b"/>
              <a:pathLst>
                <a:path w="9036" h="8968" extrusionOk="0">
                  <a:moveTo>
                    <a:pt x="2984" y="0"/>
                  </a:moveTo>
                  <a:cubicBezTo>
                    <a:pt x="2316" y="0"/>
                    <a:pt x="1772" y="544"/>
                    <a:pt x="1772" y="1213"/>
                  </a:cubicBezTo>
                  <a:cubicBezTo>
                    <a:pt x="1772" y="1985"/>
                    <a:pt x="1772" y="2645"/>
                    <a:pt x="1776" y="3482"/>
                  </a:cubicBezTo>
                  <a:lnTo>
                    <a:pt x="1776" y="4452"/>
                  </a:lnTo>
                  <a:cubicBezTo>
                    <a:pt x="1630" y="4391"/>
                    <a:pt x="1470" y="4357"/>
                    <a:pt x="1306" y="4357"/>
                  </a:cubicBezTo>
                  <a:cubicBezTo>
                    <a:pt x="983" y="4357"/>
                    <a:pt x="677" y="4487"/>
                    <a:pt x="452" y="4710"/>
                  </a:cubicBezTo>
                  <a:cubicBezTo>
                    <a:pt x="12" y="5150"/>
                    <a:pt x="0" y="5837"/>
                    <a:pt x="414" y="6384"/>
                  </a:cubicBezTo>
                  <a:lnTo>
                    <a:pt x="621" y="6651"/>
                  </a:lnTo>
                  <a:cubicBezTo>
                    <a:pt x="1199" y="7407"/>
                    <a:pt x="1699" y="8058"/>
                    <a:pt x="2212" y="8795"/>
                  </a:cubicBezTo>
                  <a:cubicBezTo>
                    <a:pt x="2286" y="8903"/>
                    <a:pt x="2411" y="8968"/>
                    <a:pt x="2544" y="8968"/>
                  </a:cubicBezTo>
                  <a:lnTo>
                    <a:pt x="8630" y="8968"/>
                  </a:lnTo>
                  <a:cubicBezTo>
                    <a:pt x="8854" y="8968"/>
                    <a:pt x="9036" y="8787"/>
                    <a:pt x="9036" y="8562"/>
                  </a:cubicBezTo>
                  <a:lnTo>
                    <a:pt x="9036" y="3999"/>
                  </a:lnTo>
                  <a:cubicBezTo>
                    <a:pt x="9036" y="3330"/>
                    <a:pt x="8492" y="2791"/>
                    <a:pt x="7824" y="2791"/>
                  </a:cubicBezTo>
                  <a:cubicBezTo>
                    <a:pt x="7513" y="2791"/>
                    <a:pt x="7232" y="2908"/>
                    <a:pt x="7017" y="3098"/>
                  </a:cubicBezTo>
                  <a:cubicBezTo>
                    <a:pt x="6801" y="2908"/>
                    <a:pt x="6521" y="2791"/>
                    <a:pt x="6211" y="2791"/>
                  </a:cubicBezTo>
                  <a:cubicBezTo>
                    <a:pt x="5900" y="2791"/>
                    <a:pt x="5620" y="2908"/>
                    <a:pt x="5403" y="3098"/>
                  </a:cubicBezTo>
                  <a:cubicBezTo>
                    <a:pt x="5188" y="2908"/>
                    <a:pt x="4908" y="2791"/>
                    <a:pt x="4597" y="2791"/>
                  </a:cubicBezTo>
                  <a:cubicBezTo>
                    <a:pt x="4455" y="2791"/>
                    <a:pt x="4322" y="2813"/>
                    <a:pt x="4196" y="2856"/>
                  </a:cubicBezTo>
                  <a:lnTo>
                    <a:pt x="4196" y="1213"/>
                  </a:lnTo>
                  <a:cubicBezTo>
                    <a:pt x="4196" y="544"/>
                    <a:pt x="3653" y="0"/>
                    <a:pt x="2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5"/>
            <p:cNvSpPr/>
            <p:nvPr/>
          </p:nvSpPr>
          <p:spPr>
            <a:xfrm>
              <a:off x="3908295" y="212763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DD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5"/>
            <p:cNvSpPr/>
            <p:nvPr/>
          </p:nvSpPr>
          <p:spPr>
            <a:xfrm>
              <a:off x="3776410" y="1876165"/>
              <a:ext cx="148456" cy="251512"/>
            </a:xfrm>
            <a:custGeom>
              <a:avLst/>
              <a:gdLst/>
              <a:ahLst/>
              <a:cxnLst/>
              <a:rect l="l" t="t" r="r" b="b"/>
              <a:pathLst>
                <a:path w="3646" h="6177" extrusionOk="0">
                  <a:moveTo>
                    <a:pt x="821" y="0"/>
                  </a:moveTo>
                  <a:cubicBezTo>
                    <a:pt x="510" y="0"/>
                    <a:pt x="230" y="117"/>
                    <a:pt x="13" y="307"/>
                  </a:cubicBezTo>
                  <a:cubicBezTo>
                    <a:pt x="9" y="302"/>
                    <a:pt x="5" y="302"/>
                    <a:pt x="1" y="298"/>
                  </a:cubicBezTo>
                  <a:lnTo>
                    <a:pt x="1" y="6177"/>
                  </a:lnTo>
                  <a:lnTo>
                    <a:pt x="3240" y="6177"/>
                  </a:lnTo>
                  <a:cubicBezTo>
                    <a:pt x="3464" y="6177"/>
                    <a:pt x="3646" y="5996"/>
                    <a:pt x="3646" y="5771"/>
                  </a:cubicBezTo>
                  <a:lnTo>
                    <a:pt x="3646" y="1208"/>
                  </a:lnTo>
                  <a:cubicBezTo>
                    <a:pt x="3646" y="539"/>
                    <a:pt x="3102" y="0"/>
                    <a:pt x="2434" y="0"/>
                  </a:cubicBezTo>
                  <a:cubicBezTo>
                    <a:pt x="2123" y="0"/>
                    <a:pt x="1842" y="117"/>
                    <a:pt x="1627" y="307"/>
                  </a:cubicBezTo>
                  <a:cubicBezTo>
                    <a:pt x="1411" y="117"/>
                    <a:pt x="1131" y="0"/>
                    <a:pt x="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5"/>
            <p:cNvSpPr/>
            <p:nvPr/>
          </p:nvSpPr>
          <p:spPr>
            <a:xfrm>
              <a:off x="3809799" y="187616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B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5"/>
            <p:cNvSpPr/>
            <p:nvPr/>
          </p:nvSpPr>
          <p:spPr>
            <a:xfrm>
              <a:off x="3624369" y="1600099"/>
              <a:ext cx="96256" cy="32859"/>
            </a:xfrm>
            <a:custGeom>
              <a:avLst/>
              <a:gdLst/>
              <a:ahLst/>
              <a:cxnLst/>
              <a:rect l="l" t="t" r="r" b="b"/>
              <a:pathLst>
                <a:path w="2364" h="807" extrusionOk="0">
                  <a:moveTo>
                    <a:pt x="405" y="0"/>
                  </a:moveTo>
                  <a:cubicBezTo>
                    <a:pt x="181" y="0"/>
                    <a:pt x="0" y="181"/>
                    <a:pt x="0" y="402"/>
                  </a:cubicBezTo>
                  <a:cubicBezTo>
                    <a:pt x="0" y="625"/>
                    <a:pt x="181" y="806"/>
                    <a:pt x="405" y="806"/>
                  </a:cubicBezTo>
                  <a:lnTo>
                    <a:pt x="1962" y="806"/>
                  </a:lnTo>
                  <a:cubicBezTo>
                    <a:pt x="2186" y="806"/>
                    <a:pt x="2363" y="625"/>
                    <a:pt x="2363" y="402"/>
                  </a:cubicBezTo>
                  <a:cubicBezTo>
                    <a:pt x="2363" y="181"/>
                    <a:pt x="2186" y="0"/>
                    <a:pt x="1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5"/>
            <p:cNvSpPr/>
            <p:nvPr/>
          </p:nvSpPr>
          <p:spPr>
            <a:xfrm>
              <a:off x="3704217" y="163291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5"/>
            <p:cNvSpPr/>
            <p:nvPr/>
          </p:nvSpPr>
          <p:spPr>
            <a:xfrm>
              <a:off x="3558651" y="1600099"/>
              <a:ext cx="32859" cy="32859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406" y="806"/>
                  </a:moveTo>
                  <a:cubicBezTo>
                    <a:pt x="626" y="806"/>
                    <a:pt x="807" y="625"/>
                    <a:pt x="807" y="402"/>
                  </a:cubicBezTo>
                  <a:cubicBezTo>
                    <a:pt x="807" y="181"/>
                    <a:pt x="626" y="0"/>
                    <a:pt x="406" y="0"/>
                  </a:cubicBezTo>
                  <a:cubicBezTo>
                    <a:pt x="182" y="0"/>
                    <a:pt x="0" y="181"/>
                    <a:pt x="0" y="402"/>
                  </a:cubicBezTo>
                  <a:cubicBezTo>
                    <a:pt x="0" y="625"/>
                    <a:pt x="182" y="806"/>
                    <a:pt x="406" y="8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5"/>
            <p:cNvSpPr/>
            <p:nvPr/>
          </p:nvSpPr>
          <p:spPr>
            <a:xfrm>
              <a:off x="3575182" y="163291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0" name="Google Shape;2060;p65"/>
          <p:cNvGrpSpPr/>
          <p:nvPr/>
        </p:nvGrpSpPr>
        <p:grpSpPr>
          <a:xfrm>
            <a:off x="3355533" y="1195618"/>
            <a:ext cx="363527" cy="470039"/>
            <a:chOff x="4611126" y="1504250"/>
            <a:chExt cx="433441" cy="560438"/>
          </a:xfrm>
        </p:grpSpPr>
        <p:sp>
          <p:nvSpPr>
            <p:cNvPr id="2061" name="Google Shape;2061;p65"/>
            <p:cNvSpPr/>
            <p:nvPr/>
          </p:nvSpPr>
          <p:spPr>
            <a:xfrm>
              <a:off x="4869644" y="1504250"/>
              <a:ext cx="141412" cy="90271"/>
            </a:xfrm>
            <a:custGeom>
              <a:avLst/>
              <a:gdLst/>
              <a:ahLst/>
              <a:cxnLst/>
              <a:rect l="l" t="t" r="r" b="b"/>
              <a:pathLst>
                <a:path w="3473" h="2217" extrusionOk="0">
                  <a:moveTo>
                    <a:pt x="1077" y="1"/>
                  </a:moveTo>
                  <a:cubicBezTo>
                    <a:pt x="826" y="1"/>
                    <a:pt x="573" y="40"/>
                    <a:pt x="328" y="120"/>
                  </a:cubicBezTo>
                  <a:cubicBezTo>
                    <a:pt x="117" y="190"/>
                    <a:pt x="0" y="417"/>
                    <a:pt x="65" y="630"/>
                  </a:cubicBezTo>
                  <a:cubicBezTo>
                    <a:pt x="121" y="800"/>
                    <a:pt x="280" y="908"/>
                    <a:pt x="450" y="908"/>
                  </a:cubicBezTo>
                  <a:cubicBezTo>
                    <a:pt x="491" y="908"/>
                    <a:pt x="533" y="902"/>
                    <a:pt x="575" y="888"/>
                  </a:cubicBezTo>
                  <a:cubicBezTo>
                    <a:pt x="740" y="834"/>
                    <a:pt x="910" y="807"/>
                    <a:pt x="1079" y="807"/>
                  </a:cubicBezTo>
                  <a:cubicBezTo>
                    <a:pt x="1330" y="807"/>
                    <a:pt x="1578" y="865"/>
                    <a:pt x="1807" y="978"/>
                  </a:cubicBezTo>
                  <a:cubicBezTo>
                    <a:pt x="2200" y="1173"/>
                    <a:pt x="2502" y="1522"/>
                    <a:pt x="2636" y="1940"/>
                  </a:cubicBezTo>
                  <a:cubicBezTo>
                    <a:pt x="2691" y="2109"/>
                    <a:pt x="2852" y="2216"/>
                    <a:pt x="3020" y="2216"/>
                  </a:cubicBezTo>
                  <a:cubicBezTo>
                    <a:pt x="3063" y="2216"/>
                    <a:pt x="3105" y="2212"/>
                    <a:pt x="3145" y="2199"/>
                  </a:cubicBezTo>
                  <a:cubicBezTo>
                    <a:pt x="3356" y="2130"/>
                    <a:pt x="3473" y="1902"/>
                    <a:pt x="3404" y="1691"/>
                  </a:cubicBezTo>
                  <a:cubicBezTo>
                    <a:pt x="3201" y="1069"/>
                    <a:pt x="2752" y="547"/>
                    <a:pt x="2166" y="258"/>
                  </a:cubicBezTo>
                  <a:cubicBezTo>
                    <a:pt x="1823" y="88"/>
                    <a:pt x="1451" y="1"/>
                    <a:pt x="1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5"/>
            <p:cNvSpPr/>
            <p:nvPr/>
          </p:nvSpPr>
          <p:spPr>
            <a:xfrm>
              <a:off x="4880393" y="1549650"/>
              <a:ext cx="89375" cy="61728"/>
            </a:xfrm>
            <a:custGeom>
              <a:avLst/>
              <a:gdLst/>
              <a:ahLst/>
              <a:cxnLst/>
              <a:rect l="l" t="t" r="r" b="b"/>
              <a:pathLst>
                <a:path w="2195" h="1516" extrusionOk="0">
                  <a:moveTo>
                    <a:pt x="765" y="1"/>
                  </a:moveTo>
                  <a:cubicBezTo>
                    <a:pt x="618" y="1"/>
                    <a:pt x="471" y="24"/>
                    <a:pt x="327" y="70"/>
                  </a:cubicBezTo>
                  <a:cubicBezTo>
                    <a:pt x="116" y="140"/>
                    <a:pt x="0" y="369"/>
                    <a:pt x="64" y="580"/>
                  </a:cubicBezTo>
                  <a:cubicBezTo>
                    <a:pt x="120" y="750"/>
                    <a:pt x="279" y="858"/>
                    <a:pt x="450" y="858"/>
                  </a:cubicBezTo>
                  <a:cubicBezTo>
                    <a:pt x="491" y="858"/>
                    <a:pt x="532" y="852"/>
                    <a:pt x="574" y="838"/>
                  </a:cubicBezTo>
                  <a:cubicBezTo>
                    <a:pt x="637" y="817"/>
                    <a:pt x="702" y="807"/>
                    <a:pt x="767" y="807"/>
                  </a:cubicBezTo>
                  <a:cubicBezTo>
                    <a:pt x="862" y="807"/>
                    <a:pt x="956" y="829"/>
                    <a:pt x="1043" y="873"/>
                  </a:cubicBezTo>
                  <a:cubicBezTo>
                    <a:pt x="1195" y="946"/>
                    <a:pt x="1306" y="1080"/>
                    <a:pt x="1358" y="1239"/>
                  </a:cubicBezTo>
                  <a:cubicBezTo>
                    <a:pt x="1414" y="1408"/>
                    <a:pt x="1573" y="1515"/>
                    <a:pt x="1742" y="1515"/>
                  </a:cubicBezTo>
                  <a:cubicBezTo>
                    <a:pt x="1786" y="1515"/>
                    <a:pt x="1828" y="1511"/>
                    <a:pt x="1867" y="1498"/>
                  </a:cubicBezTo>
                  <a:cubicBezTo>
                    <a:pt x="2079" y="1430"/>
                    <a:pt x="2195" y="1201"/>
                    <a:pt x="2126" y="990"/>
                  </a:cubicBezTo>
                  <a:cubicBezTo>
                    <a:pt x="2009" y="627"/>
                    <a:pt x="1742" y="321"/>
                    <a:pt x="1402" y="152"/>
                  </a:cubicBezTo>
                  <a:cubicBezTo>
                    <a:pt x="1200" y="52"/>
                    <a:pt x="984" y="1"/>
                    <a:pt x="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5"/>
            <p:cNvSpPr/>
            <p:nvPr/>
          </p:nvSpPr>
          <p:spPr>
            <a:xfrm>
              <a:off x="4675745" y="1608854"/>
              <a:ext cx="345651" cy="455832"/>
            </a:xfrm>
            <a:custGeom>
              <a:avLst/>
              <a:gdLst/>
              <a:ahLst/>
              <a:cxnLst/>
              <a:rect l="l" t="t" r="r" b="b"/>
              <a:pathLst>
                <a:path w="8489" h="11195" extrusionOk="0">
                  <a:moveTo>
                    <a:pt x="5306" y="1"/>
                  </a:moveTo>
                  <a:cubicBezTo>
                    <a:pt x="5229" y="1"/>
                    <a:pt x="5151" y="11"/>
                    <a:pt x="5073" y="31"/>
                  </a:cubicBezTo>
                  <a:lnTo>
                    <a:pt x="777" y="1166"/>
                  </a:lnTo>
                  <a:cubicBezTo>
                    <a:pt x="290" y="1295"/>
                    <a:pt x="0" y="1795"/>
                    <a:pt x="130" y="2279"/>
                  </a:cubicBezTo>
                  <a:lnTo>
                    <a:pt x="2309" y="10520"/>
                  </a:lnTo>
                  <a:cubicBezTo>
                    <a:pt x="2417" y="10926"/>
                    <a:pt x="2783" y="11194"/>
                    <a:pt x="3186" y="11194"/>
                  </a:cubicBezTo>
                  <a:cubicBezTo>
                    <a:pt x="3264" y="11194"/>
                    <a:pt x="3343" y="11184"/>
                    <a:pt x="3422" y="11163"/>
                  </a:cubicBezTo>
                  <a:lnTo>
                    <a:pt x="7717" y="10029"/>
                  </a:lnTo>
                  <a:cubicBezTo>
                    <a:pt x="8200" y="9899"/>
                    <a:pt x="8489" y="9404"/>
                    <a:pt x="8364" y="8916"/>
                  </a:cubicBezTo>
                  <a:lnTo>
                    <a:pt x="6181" y="678"/>
                  </a:lnTo>
                  <a:cubicBezTo>
                    <a:pt x="6073" y="270"/>
                    <a:pt x="5707" y="1"/>
                    <a:pt x="5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5"/>
            <p:cNvSpPr/>
            <p:nvPr/>
          </p:nvSpPr>
          <p:spPr>
            <a:xfrm>
              <a:off x="4794642" y="1608854"/>
              <a:ext cx="226756" cy="431565"/>
            </a:xfrm>
            <a:custGeom>
              <a:avLst/>
              <a:gdLst/>
              <a:ahLst/>
              <a:cxnLst/>
              <a:rect l="l" t="t" r="r" b="b"/>
              <a:pathLst>
                <a:path w="5569" h="10599" extrusionOk="0">
                  <a:moveTo>
                    <a:pt x="2386" y="1"/>
                  </a:moveTo>
                  <a:cubicBezTo>
                    <a:pt x="2309" y="1"/>
                    <a:pt x="2231" y="11"/>
                    <a:pt x="2153" y="31"/>
                  </a:cubicBezTo>
                  <a:lnTo>
                    <a:pt x="1" y="601"/>
                  </a:lnTo>
                  <a:lnTo>
                    <a:pt x="2649" y="10598"/>
                  </a:lnTo>
                  <a:lnTo>
                    <a:pt x="4797" y="10029"/>
                  </a:lnTo>
                  <a:cubicBezTo>
                    <a:pt x="5280" y="9899"/>
                    <a:pt x="5569" y="9404"/>
                    <a:pt x="5444" y="8916"/>
                  </a:cubicBezTo>
                  <a:lnTo>
                    <a:pt x="3261" y="678"/>
                  </a:lnTo>
                  <a:cubicBezTo>
                    <a:pt x="3153" y="270"/>
                    <a:pt x="2787" y="1"/>
                    <a:pt x="2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5"/>
            <p:cNvSpPr/>
            <p:nvPr/>
          </p:nvSpPr>
          <p:spPr>
            <a:xfrm>
              <a:off x="4760235" y="1936224"/>
              <a:ext cx="261162" cy="128464"/>
            </a:xfrm>
            <a:custGeom>
              <a:avLst/>
              <a:gdLst/>
              <a:ahLst/>
              <a:cxnLst/>
              <a:rect l="l" t="t" r="r" b="b"/>
              <a:pathLst>
                <a:path w="6414" h="3155" extrusionOk="0">
                  <a:moveTo>
                    <a:pt x="6056" y="0"/>
                  </a:moveTo>
                  <a:lnTo>
                    <a:pt x="1" y="1601"/>
                  </a:lnTo>
                  <a:lnTo>
                    <a:pt x="234" y="2480"/>
                  </a:lnTo>
                  <a:cubicBezTo>
                    <a:pt x="342" y="2886"/>
                    <a:pt x="708" y="3154"/>
                    <a:pt x="1111" y="3154"/>
                  </a:cubicBezTo>
                  <a:cubicBezTo>
                    <a:pt x="1189" y="3154"/>
                    <a:pt x="1268" y="3144"/>
                    <a:pt x="1347" y="3123"/>
                  </a:cubicBezTo>
                  <a:lnTo>
                    <a:pt x="5642" y="1989"/>
                  </a:lnTo>
                  <a:cubicBezTo>
                    <a:pt x="6125" y="1859"/>
                    <a:pt x="6414" y="1364"/>
                    <a:pt x="6289" y="876"/>
                  </a:cubicBezTo>
                  <a:lnTo>
                    <a:pt x="60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5"/>
            <p:cNvSpPr/>
            <p:nvPr/>
          </p:nvSpPr>
          <p:spPr>
            <a:xfrm>
              <a:off x="4883529" y="1936224"/>
              <a:ext cx="137869" cy="104196"/>
            </a:xfrm>
            <a:custGeom>
              <a:avLst/>
              <a:gdLst/>
              <a:ahLst/>
              <a:cxnLst/>
              <a:rect l="l" t="t" r="r" b="b"/>
              <a:pathLst>
                <a:path w="3386" h="2559" extrusionOk="0">
                  <a:moveTo>
                    <a:pt x="3028" y="0"/>
                  </a:moveTo>
                  <a:lnTo>
                    <a:pt x="1" y="798"/>
                  </a:lnTo>
                  <a:lnTo>
                    <a:pt x="466" y="2558"/>
                  </a:lnTo>
                  <a:lnTo>
                    <a:pt x="2614" y="1989"/>
                  </a:lnTo>
                  <a:cubicBezTo>
                    <a:pt x="3097" y="1859"/>
                    <a:pt x="3386" y="1364"/>
                    <a:pt x="3261" y="876"/>
                  </a:cubicBezTo>
                  <a:lnTo>
                    <a:pt x="30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5"/>
            <p:cNvSpPr/>
            <p:nvPr/>
          </p:nvSpPr>
          <p:spPr>
            <a:xfrm>
              <a:off x="4847493" y="1983742"/>
              <a:ext cx="91044" cy="41613"/>
            </a:xfrm>
            <a:custGeom>
              <a:avLst/>
              <a:gdLst/>
              <a:ahLst/>
              <a:cxnLst/>
              <a:rect l="l" t="t" r="r" b="b"/>
              <a:pathLst>
                <a:path w="2236" h="1022" extrusionOk="0">
                  <a:moveTo>
                    <a:pt x="1898" y="1"/>
                  </a:moveTo>
                  <a:cubicBezTo>
                    <a:pt x="1873" y="1"/>
                    <a:pt x="1847" y="4"/>
                    <a:pt x="1821" y="11"/>
                  </a:cubicBezTo>
                  <a:lnTo>
                    <a:pt x="259" y="425"/>
                  </a:lnTo>
                  <a:cubicBezTo>
                    <a:pt x="96" y="468"/>
                    <a:pt x="1" y="632"/>
                    <a:pt x="44" y="796"/>
                  </a:cubicBezTo>
                  <a:cubicBezTo>
                    <a:pt x="81" y="930"/>
                    <a:pt x="202" y="1021"/>
                    <a:pt x="337" y="1021"/>
                  </a:cubicBezTo>
                  <a:cubicBezTo>
                    <a:pt x="363" y="1021"/>
                    <a:pt x="389" y="1018"/>
                    <a:pt x="415" y="1011"/>
                  </a:cubicBezTo>
                  <a:lnTo>
                    <a:pt x="1977" y="597"/>
                  </a:lnTo>
                  <a:cubicBezTo>
                    <a:pt x="2136" y="555"/>
                    <a:pt x="2235" y="390"/>
                    <a:pt x="2192" y="227"/>
                  </a:cubicBezTo>
                  <a:cubicBezTo>
                    <a:pt x="2155" y="93"/>
                    <a:pt x="2031" y="1"/>
                    <a:pt x="18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5"/>
            <p:cNvSpPr/>
            <p:nvPr/>
          </p:nvSpPr>
          <p:spPr>
            <a:xfrm>
              <a:off x="4797655" y="1668179"/>
              <a:ext cx="73454" cy="36849"/>
            </a:xfrm>
            <a:custGeom>
              <a:avLst/>
              <a:gdLst/>
              <a:ahLst/>
              <a:cxnLst/>
              <a:rect l="l" t="t" r="r" b="b"/>
              <a:pathLst>
                <a:path w="1804" h="905" extrusionOk="0">
                  <a:moveTo>
                    <a:pt x="1468" y="0"/>
                  </a:moveTo>
                  <a:cubicBezTo>
                    <a:pt x="1442" y="0"/>
                    <a:pt x="1416" y="3"/>
                    <a:pt x="1389" y="10"/>
                  </a:cubicBezTo>
                  <a:lnTo>
                    <a:pt x="259" y="308"/>
                  </a:lnTo>
                  <a:cubicBezTo>
                    <a:pt x="99" y="351"/>
                    <a:pt x="0" y="515"/>
                    <a:pt x="44" y="679"/>
                  </a:cubicBezTo>
                  <a:cubicBezTo>
                    <a:pt x="79" y="813"/>
                    <a:pt x="204" y="904"/>
                    <a:pt x="338" y="904"/>
                  </a:cubicBezTo>
                  <a:cubicBezTo>
                    <a:pt x="363" y="904"/>
                    <a:pt x="389" y="901"/>
                    <a:pt x="414" y="894"/>
                  </a:cubicBezTo>
                  <a:lnTo>
                    <a:pt x="1544" y="597"/>
                  </a:lnTo>
                  <a:cubicBezTo>
                    <a:pt x="1708" y="554"/>
                    <a:pt x="1803" y="386"/>
                    <a:pt x="1760" y="226"/>
                  </a:cubicBezTo>
                  <a:cubicBezTo>
                    <a:pt x="1723" y="89"/>
                    <a:pt x="1603" y="0"/>
                    <a:pt x="1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5"/>
            <p:cNvSpPr/>
            <p:nvPr/>
          </p:nvSpPr>
          <p:spPr>
            <a:xfrm>
              <a:off x="4749893" y="1691592"/>
              <a:ext cx="27444" cy="27444"/>
            </a:xfrm>
            <a:custGeom>
              <a:avLst/>
              <a:gdLst/>
              <a:ahLst/>
              <a:cxnLst/>
              <a:rect l="l" t="t" r="r" b="b"/>
              <a:pathLst>
                <a:path w="674" h="674" extrusionOk="0">
                  <a:moveTo>
                    <a:pt x="414" y="630"/>
                  </a:moveTo>
                  <a:cubicBezTo>
                    <a:pt x="578" y="587"/>
                    <a:pt x="673" y="419"/>
                    <a:pt x="630" y="259"/>
                  </a:cubicBezTo>
                  <a:cubicBezTo>
                    <a:pt x="586" y="100"/>
                    <a:pt x="423" y="0"/>
                    <a:pt x="259" y="44"/>
                  </a:cubicBezTo>
                  <a:cubicBezTo>
                    <a:pt x="100" y="86"/>
                    <a:pt x="0" y="251"/>
                    <a:pt x="43" y="414"/>
                  </a:cubicBezTo>
                  <a:cubicBezTo>
                    <a:pt x="86" y="574"/>
                    <a:pt x="255" y="673"/>
                    <a:pt x="414" y="630"/>
                  </a:cubicBezTo>
                  <a:close/>
                  <a:moveTo>
                    <a:pt x="414" y="630"/>
                  </a:moveTo>
                  <a:lnTo>
                    <a:pt x="414" y="6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5"/>
            <p:cNvSpPr/>
            <p:nvPr/>
          </p:nvSpPr>
          <p:spPr>
            <a:xfrm>
              <a:off x="4895133" y="1686136"/>
              <a:ext cx="104685" cy="92958"/>
            </a:xfrm>
            <a:custGeom>
              <a:avLst/>
              <a:gdLst/>
              <a:ahLst/>
              <a:cxnLst/>
              <a:rect l="l" t="t" r="r" b="b"/>
              <a:pathLst>
                <a:path w="2571" h="2283" extrusionOk="0">
                  <a:moveTo>
                    <a:pt x="1633" y="0"/>
                  </a:moveTo>
                  <a:cubicBezTo>
                    <a:pt x="1436" y="0"/>
                    <a:pt x="1247" y="65"/>
                    <a:pt x="1087" y="186"/>
                  </a:cubicBezTo>
                  <a:lnTo>
                    <a:pt x="479" y="648"/>
                  </a:lnTo>
                  <a:cubicBezTo>
                    <a:pt x="78" y="954"/>
                    <a:pt x="0" y="1528"/>
                    <a:pt x="306" y="1924"/>
                  </a:cubicBezTo>
                  <a:cubicBezTo>
                    <a:pt x="453" y="2119"/>
                    <a:pt x="664" y="2239"/>
                    <a:pt x="906" y="2274"/>
                  </a:cubicBezTo>
                  <a:cubicBezTo>
                    <a:pt x="947" y="2280"/>
                    <a:pt x="988" y="2282"/>
                    <a:pt x="1029" y="2282"/>
                  </a:cubicBezTo>
                  <a:cubicBezTo>
                    <a:pt x="1108" y="2282"/>
                    <a:pt x="1187" y="2272"/>
                    <a:pt x="1263" y="2252"/>
                  </a:cubicBezTo>
                  <a:cubicBezTo>
                    <a:pt x="1376" y="2222"/>
                    <a:pt x="1484" y="2170"/>
                    <a:pt x="1579" y="2097"/>
                  </a:cubicBezTo>
                  <a:lnTo>
                    <a:pt x="2191" y="1631"/>
                  </a:lnTo>
                  <a:cubicBezTo>
                    <a:pt x="2381" y="1484"/>
                    <a:pt x="2505" y="1269"/>
                    <a:pt x="2541" y="1032"/>
                  </a:cubicBezTo>
                  <a:cubicBezTo>
                    <a:pt x="2571" y="790"/>
                    <a:pt x="2505" y="548"/>
                    <a:pt x="2359" y="359"/>
                  </a:cubicBezTo>
                  <a:cubicBezTo>
                    <a:pt x="2212" y="164"/>
                    <a:pt x="2001" y="39"/>
                    <a:pt x="1760" y="9"/>
                  </a:cubicBezTo>
                  <a:cubicBezTo>
                    <a:pt x="1717" y="3"/>
                    <a:pt x="1675" y="0"/>
                    <a:pt x="1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5"/>
            <p:cNvSpPr/>
            <p:nvPr/>
          </p:nvSpPr>
          <p:spPr>
            <a:xfrm>
              <a:off x="4908814" y="1737807"/>
              <a:ext cx="108390" cy="92877"/>
            </a:xfrm>
            <a:custGeom>
              <a:avLst/>
              <a:gdLst/>
              <a:ahLst/>
              <a:cxnLst/>
              <a:rect l="l" t="t" r="r" b="b"/>
              <a:pathLst>
                <a:path w="2662" h="2281" extrusionOk="0">
                  <a:moveTo>
                    <a:pt x="1635" y="1"/>
                  </a:moveTo>
                  <a:cubicBezTo>
                    <a:pt x="1444" y="1"/>
                    <a:pt x="1251" y="61"/>
                    <a:pt x="1088" y="185"/>
                  </a:cubicBezTo>
                  <a:lnTo>
                    <a:pt x="475" y="651"/>
                  </a:lnTo>
                  <a:cubicBezTo>
                    <a:pt x="78" y="953"/>
                    <a:pt x="1" y="1527"/>
                    <a:pt x="302" y="1923"/>
                  </a:cubicBezTo>
                  <a:cubicBezTo>
                    <a:pt x="483" y="2159"/>
                    <a:pt x="754" y="2281"/>
                    <a:pt x="1028" y="2281"/>
                  </a:cubicBezTo>
                  <a:cubicBezTo>
                    <a:pt x="1105" y="2281"/>
                    <a:pt x="1183" y="2271"/>
                    <a:pt x="1259" y="2251"/>
                  </a:cubicBezTo>
                  <a:cubicBezTo>
                    <a:pt x="1372" y="2221"/>
                    <a:pt x="1480" y="2169"/>
                    <a:pt x="1579" y="2096"/>
                  </a:cubicBezTo>
                  <a:lnTo>
                    <a:pt x="2187" y="1630"/>
                  </a:lnTo>
                  <a:cubicBezTo>
                    <a:pt x="2589" y="1328"/>
                    <a:pt x="2661" y="754"/>
                    <a:pt x="2360" y="358"/>
                  </a:cubicBezTo>
                  <a:cubicBezTo>
                    <a:pt x="2182" y="124"/>
                    <a:pt x="1910" y="1"/>
                    <a:pt x="1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5"/>
            <p:cNvSpPr/>
            <p:nvPr/>
          </p:nvSpPr>
          <p:spPr>
            <a:xfrm>
              <a:off x="4926364" y="1789396"/>
              <a:ext cx="104725" cy="92958"/>
            </a:xfrm>
            <a:custGeom>
              <a:avLst/>
              <a:gdLst/>
              <a:ahLst/>
              <a:cxnLst/>
              <a:rect l="l" t="t" r="r" b="b"/>
              <a:pathLst>
                <a:path w="2572" h="2283" extrusionOk="0">
                  <a:moveTo>
                    <a:pt x="1538" y="0"/>
                  </a:moveTo>
                  <a:cubicBezTo>
                    <a:pt x="1340" y="0"/>
                    <a:pt x="1149" y="65"/>
                    <a:pt x="993" y="186"/>
                  </a:cubicBezTo>
                  <a:lnTo>
                    <a:pt x="380" y="652"/>
                  </a:lnTo>
                  <a:cubicBezTo>
                    <a:pt x="191" y="799"/>
                    <a:pt x="66" y="1010"/>
                    <a:pt x="30" y="1251"/>
                  </a:cubicBezTo>
                  <a:cubicBezTo>
                    <a:pt x="0" y="1494"/>
                    <a:pt x="61" y="1735"/>
                    <a:pt x="207" y="1924"/>
                  </a:cubicBezTo>
                  <a:cubicBezTo>
                    <a:pt x="354" y="2119"/>
                    <a:pt x="570" y="2244"/>
                    <a:pt x="812" y="2274"/>
                  </a:cubicBezTo>
                  <a:cubicBezTo>
                    <a:pt x="853" y="2280"/>
                    <a:pt x="894" y="2282"/>
                    <a:pt x="935" y="2282"/>
                  </a:cubicBezTo>
                  <a:cubicBezTo>
                    <a:pt x="1013" y="2282"/>
                    <a:pt x="1091" y="2272"/>
                    <a:pt x="1165" y="2252"/>
                  </a:cubicBezTo>
                  <a:cubicBezTo>
                    <a:pt x="1282" y="2222"/>
                    <a:pt x="1390" y="2171"/>
                    <a:pt x="1485" y="2097"/>
                  </a:cubicBezTo>
                  <a:lnTo>
                    <a:pt x="2092" y="1631"/>
                  </a:lnTo>
                  <a:cubicBezTo>
                    <a:pt x="2494" y="1329"/>
                    <a:pt x="2572" y="755"/>
                    <a:pt x="2265" y="359"/>
                  </a:cubicBezTo>
                  <a:cubicBezTo>
                    <a:pt x="2118" y="164"/>
                    <a:pt x="1907" y="44"/>
                    <a:pt x="1666" y="9"/>
                  </a:cubicBezTo>
                  <a:cubicBezTo>
                    <a:pt x="1623" y="3"/>
                    <a:pt x="1581" y="0"/>
                    <a:pt x="1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5"/>
            <p:cNvSpPr/>
            <p:nvPr/>
          </p:nvSpPr>
          <p:spPr>
            <a:xfrm>
              <a:off x="4936014" y="1841067"/>
              <a:ext cx="108553" cy="93080"/>
            </a:xfrm>
            <a:custGeom>
              <a:avLst/>
              <a:gdLst/>
              <a:ahLst/>
              <a:cxnLst/>
              <a:rect l="l" t="t" r="r" b="b"/>
              <a:pathLst>
                <a:path w="2666" h="2286" extrusionOk="0">
                  <a:moveTo>
                    <a:pt x="1638" y="1"/>
                  </a:moveTo>
                  <a:cubicBezTo>
                    <a:pt x="1446" y="1"/>
                    <a:pt x="1252" y="61"/>
                    <a:pt x="1087" y="185"/>
                  </a:cubicBezTo>
                  <a:lnTo>
                    <a:pt x="480" y="651"/>
                  </a:lnTo>
                  <a:cubicBezTo>
                    <a:pt x="78" y="957"/>
                    <a:pt x="0" y="1527"/>
                    <a:pt x="307" y="1927"/>
                  </a:cubicBezTo>
                  <a:cubicBezTo>
                    <a:pt x="485" y="2163"/>
                    <a:pt x="757" y="2286"/>
                    <a:pt x="1031" y="2286"/>
                  </a:cubicBezTo>
                  <a:cubicBezTo>
                    <a:pt x="1110" y="2286"/>
                    <a:pt x="1188" y="2276"/>
                    <a:pt x="1264" y="2255"/>
                  </a:cubicBezTo>
                  <a:cubicBezTo>
                    <a:pt x="1377" y="2225"/>
                    <a:pt x="1485" y="2174"/>
                    <a:pt x="1579" y="2100"/>
                  </a:cubicBezTo>
                  <a:lnTo>
                    <a:pt x="2192" y="1634"/>
                  </a:lnTo>
                  <a:cubicBezTo>
                    <a:pt x="2588" y="1328"/>
                    <a:pt x="2666" y="759"/>
                    <a:pt x="2365" y="358"/>
                  </a:cubicBezTo>
                  <a:cubicBezTo>
                    <a:pt x="2184" y="124"/>
                    <a:pt x="1913" y="1"/>
                    <a:pt x="1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5"/>
            <p:cNvSpPr/>
            <p:nvPr/>
          </p:nvSpPr>
          <p:spPr>
            <a:xfrm>
              <a:off x="4611126" y="1733816"/>
              <a:ext cx="159857" cy="287873"/>
            </a:xfrm>
            <a:custGeom>
              <a:avLst/>
              <a:gdLst/>
              <a:ahLst/>
              <a:cxnLst/>
              <a:rect l="l" t="t" r="r" b="b"/>
              <a:pathLst>
                <a:path w="3926" h="7070" extrusionOk="0">
                  <a:moveTo>
                    <a:pt x="2987" y="1"/>
                  </a:moveTo>
                  <a:cubicBezTo>
                    <a:pt x="2908" y="1"/>
                    <a:pt x="2830" y="11"/>
                    <a:pt x="2752" y="33"/>
                  </a:cubicBezTo>
                  <a:cubicBezTo>
                    <a:pt x="2515" y="94"/>
                    <a:pt x="2321" y="245"/>
                    <a:pt x="2200" y="452"/>
                  </a:cubicBezTo>
                  <a:lnTo>
                    <a:pt x="1273" y="2043"/>
                  </a:lnTo>
                  <a:lnTo>
                    <a:pt x="259" y="2310"/>
                  </a:lnTo>
                  <a:cubicBezTo>
                    <a:pt x="100" y="2353"/>
                    <a:pt x="1" y="2522"/>
                    <a:pt x="44" y="2682"/>
                  </a:cubicBezTo>
                  <a:lnTo>
                    <a:pt x="1143" y="6844"/>
                  </a:lnTo>
                  <a:cubicBezTo>
                    <a:pt x="1180" y="6978"/>
                    <a:pt x="1304" y="7069"/>
                    <a:pt x="1438" y="7069"/>
                  </a:cubicBezTo>
                  <a:cubicBezTo>
                    <a:pt x="1464" y="7069"/>
                    <a:pt x="1489" y="7066"/>
                    <a:pt x="1515" y="7059"/>
                  </a:cubicBezTo>
                  <a:lnTo>
                    <a:pt x="3645" y="6494"/>
                  </a:lnTo>
                  <a:lnTo>
                    <a:pt x="2752" y="3121"/>
                  </a:lnTo>
                  <a:lnTo>
                    <a:pt x="3771" y="1366"/>
                  </a:lnTo>
                  <a:cubicBezTo>
                    <a:pt x="3891" y="1159"/>
                    <a:pt x="3926" y="912"/>
                    <a:pt x="3861" y="680"/>
                  </a:cubicBezTo>
                  <a:cubicBezTo>
                    <a:pt x="3801" y="443"/>
                    <a:pt x="3649" y="245"/>
                    <a:pt x="3442" y="124"/>
                  </a:cubicBezTo>
                  <a:cubicBezTo>
                    <a:pt x="3302" y="43"/>
                    <a:pt x="3145" y="1"/>
                    <a:pt x="2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5"/>
            <p:cNvSpPr/>
            <p:nvPr/>
          </p:nvSpPr>
          <p:spPr>
            <a:xfrm>
              <a:off x="4889840" y="1983742"/>
              <a:ext cx="48698" cy="32778"/>
            </a:xfrm>
            <a:custGeom>
              <a:avLst/>
              <a:gdLst/>
              <a:ahLst/>
              <a:cxnLst/>
              <a:rect l="l" t="t" r="r" b="b"/>
              <a:pathLst>
                <a:path w="1196" h="805" extrusionOk="0">
                  <a:moveTo>
                    <a:pt x="858" y="1"/>
                  </a:moveTo>
                  <a:cubicBezTo>
                    <a:pt x="833" y="1"/>
                    <a:pt x="807" y="4"/>
                    <a:pt x="781" y="11"/>
                  </a:cubicBezTo>
                  <a:lnTo>
                    <a:pt x="1" y="218"/>
                  </a:lnTo>
                  <a:lnTo>
                    <a:pt x="156" y="804"/>
                  </a:lnTo>
                  <a:lnTo>
                    <a:pt x="937" y="597"/>
                  </a:lnTo>
                  <a:cubicBezTo>
                    <a:pt x="1096" y="555"/>
                    <a:pt x="1195" y="390"/>
                    <a:pt x="1152" y="227"/>
                  </a:cubicBezTo>
                  <a:cubicBezTo>
                    <a:pt x="1115" y="93"/>
                    <a:pt x="991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6" name="Google Shape;2076;p65"/>
          <p:cNvGrpSpPr/>
          <p:nvPr/>
        </p:nvGrpSpPr>
        <p:grpSpPr>
          <a:xfrm>
            <a:off x="3984801" y="1195619"/>
            <a:ext cx="457678" cy="470039"/>
            <a:chOff x="5790397" y="1535969"/>
            <a:chExt cx="545699" cy="560438"/>
          </a:xfrm>
        </p:grpSpPr>
        <p:sp>
          <p:nvSpPr>
            <p:cNvPr id="2077" name="Google Shape;2077;p65"/>
            <p:cNvSpPr/>
            <p:nvPr/>
          </p:nvSpPr>
          <p:spPr>
            <a:xfrm>
              <a:off x="5925987" y="1535969"/>
              <a:ext cx="339340" cy="560436"/>
            </a:xfrm>
            <a:custGeom>
              <a:avLst/>
              <a:gdLst/>
              <a:ahLst/>
              <a:cxnLst/>
              <a:rect l="l" t="t" r="r" b="b"/>
              <a:pathLst>
                <a:path w="8334" h="13764" extrusionOk="0">
                  <a:moveTo>
                    <a:pt x="1213" y="1"/>
                  </a:moveTo>
                  <a:cubicBezTo>
                    <a:pt x="544" y="1"/>
                    <a:pt x="1" y="544"/>
                    <a:pt x="1" y="1209"/>
                  </a:cubicBezTo>
                  <a:lnTo>
                    <a:pt x="1" y="12552"/>
                  </a:lnTo>
                  <a:cubicBezTo>
                    <a:pt x="1" y="13220"/>
                    <a:pt x="544" y="13764"/>
                    <a:pt x="1213" y="13764"/>
                  </a:cubicBezTo>
                  <a:lnTo>
                    <a:pt x="7125" y="13764"/>
                  </a:lnTo>
                  <a:cubicBezTo>
                    <a:pt x="7794" y="13764"/>
                    <a:pt x="8333" y="13220"/>
                    <a:pt x="8333" y="12552"/>
                  </a:cubicBezTo>
                  <a:lnTo>
                    <a:pt x="8333" y="1209"/>
                  </a:lnTo>
                  <a:cubicBezTo>
                    <a:pt x="8333" y="544"/>
                    <a:pt x="7794" y="1"/>
                    <a:pt x="7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5"/>
            <p:cNvSpPr/>
            <p:nvPr/>
          </p:nvSpPr>
          <p:spPr>
            <a:xfrm>
              <a:off x="6095618" y="1535969"/>
              <a:ext cx="169711" cy="560436"/>
            </a:xfrm>
            <a:custGeom>
              <a:avLst/>
              <a:gdLst/>
              <a:ahLst/>
              <a:cxnLst/>
              <a:rect l="l" t="t" r="r" b="b"/>
              <a:pathLst>
                <a:path w="4168" h="13764" extrusionOk="0">
                  <a:moveTo>
                    <a:pt x="1" y="1"/>
                  </a:moveTo>
                  <a:lnTo>
                    <a:pt x="1" y="13764"/>
                  </a:lnTo>
                  <a:lnTo>
                    <a:pt x="2959" y="13764"/>
                  </a:lnTo>
                  <a:cubicBezTo>
                    <a:pt x="3628" y="13764"/>
                    <a:pt x="4167" y="13220"/>
                    <a:pt x="4167" y="12552"/>
                  </a:cubicBezTo>
                  <a:lnTo>
                    <a:pt x="4167" y="1209"/>
                  </a:lnTo>
                  <a:cubicBezTo>
                    <a:pt x="4167" y="544"/>
                    <a:pt x="3628" y="1"/>
                    <a:pt x="2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5"/>
            <p:cNvSpPr/>
            <p:nvPr/>
          </p:nvSpPr>
          <p:spPr>
            <a:xfrm>
              <a:off x="5925987" y="1997871"/>
              <a:ext cx="339340" cy="98536"/>
            </a:xfrm>
            <a:custGeom>
              <a:avLst/>
              <a:gdLst/>
              <a:ahLst/>
              <a:cxnLst/>
              <a:rect l="l" t="t" r="r" b="b"/>
              <a:pathLst>
                <a:path w="8334" h="2420" extrusionOk="0">
                  <a:moveTo>
                    <a:pt x="1" y="1"/>
                  </a:moveTo>
                  <a:lnTo>
                    <a:pt x="1" y="1208"/>
                  </a:lnTo>
                  <a:cubicBezTo>
                    <a:pt x="1" y="1876"/>
                    <a:pt x="544" y="2420"/>
                    <a:pt x="1213" y="2420"/>
                  </a:cubicBezTo>
                  <a:lnTo>
                    <a:pt x="7125" y="2420"/>
                  </a:lnTo>
                  <a:cubicBezTo>
                    <a:pt x="7794" y="2420"/>
                    <a:pt x="8333" y="1876"/>
                    <a:pt x="8333" y="1208"/>
                  </a:cubicBezTo>
                  <a:lnTo>
                    <a:pt x="8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5"/>
            <p:cNvSpPr/>
            <p:nvPr/>
          </p:nvSpPr>
          <p:spPr>
            <a:xfrm>
              <a:off x="6095618" y="1997871"/>
              <a:ext cx="169711" cy="98536"/>
            </a:xfrm>
            <a:custGeom>
              <a:avLst/>
              <a:gdLst/>
              <a:ahLst/>
              <a:cxnLst/>
              <a:rect l="l" t="t" r="r" b="b"/>
              <a:pathLst>
                <a:path w="4168" h="2420" extrusionOk="0">
                  <a:moveTo>
                    <a:pt x="1" y="1"/>
                  </a:moveTo>
                  <a:lnTo>
                    <a:pt x="1" y="2420"/>
                  </a:lnTo>
                  <a:lnTo>
                    <a:pt x="2959" y="2420"/>
                  </a:lnTo>
                  <a:cubicBezTo>
                    <a:pt x="3628" y="2420"/>
                    <a:pt x="4167" y="1876"/>
                    <a:pt x="4167" y="1208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5"/>
            <p:cNvSpPr/>
            <p:nvPr/>
          </p:nvSpPr>
          <p:spPr>
            <a:xfrm>
              <a:off x="6035559" y="2030730"/>
              <a:ext cx="120361" cy="32859"/>
            </a:xfrm>
            <a:custGeom>
              <a:avLst/>
              <a:gdLst/>
              <a:ahLst/>
              <a:cxnLst/>
              <a:rect l="l" t="t" r="r" b="b"/>
              <a:pathLst>
                <a:path w="2956" h="807" extrusionOk="0">
                  <a:moveTo>
                    <a:pt x="401" y="0"/>
                  </a:moveTo>
                  <a:cubicBezTo>
                    <a:pt x="178" y="0"/>
                    <a:pt x="1" y="181"/>
                    <a:pt x="1" y="401"/>
                  </a:cubicBezTo>
                  <a:cubicBezTo>
                    <a:pt x="1" y="625"/>
                    <a:pt x="178" y="806"/>
                    <a:pt x="401" y="806"/>
                  </a:cubicBezTo>
                  <a:lnTo>
                    <a:pt x="2555" y="806"/>
                  </a:lnTo>
                  <a:cubicBezTo>
                    <a:pt x="2774" y="806"/>
                    <a:pt x="2955" y="625"/>
                    <a:pt x="2955" y="401"/>
                  </a:cubicBezTo>
                  <a:cubicBezTo>
                    <a:pt x="2955" y="181"/>
                    <a:pt x="2774" y="0"/>
                    <a:pt x="2555" y="0"/>
                  </a:cubicBez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5"/>
            <p:cNvSpPr/>
            <p:nvPr/>
          </p:nvSpPr>
          <p:spPr>
            <a:xfrm>
              <a:off x="6080552" y="1601687"/>
              <a:ext cx="96093" cy="32859"/>
            </a:xfrm>
            <a:custGeom>
              <a:avLst/>
              <a:gdLst/>
              <a:ahLst/>
              <a:cxnLst/>
              <a:rect l="l" t="t" r="r" b="b"/>
              <a:pathLst>
                <a:path w="2360" h="807" extrusionOk="0">
                  <a:moveTo>
                    <a:pt x="401" y="0"/>
                  </a:moveTo>
                  <a:cubicBezTo>
                    <a:pt x="176" y="0"/>
                    <a:pt x="0" y="182"/>
                    <a:pt x="0" y="401"/>
                  </a:cubicBezTo>
                  <a:cubicBezTo>
                    <a:pt x="0" y="626"/>
                    <a:pt x="176" y="807"/>
                    <a:pt x="401" y="807"/>
                  </a:cubicBezTo>
                  <a:lnTo>
                    <a:pt x="1958" y="807"/>
                  </a:lnTo>
                  <a:cubicBezTo>
                    <a:pt x="2182" y="807"/>
                    <a:pt x="2359" y="626"/>
                    <a:pt x="2359" y="401"/>
                  </a:cubicBezTo>
                  <a:cubicBezTo>
                    <a:pt x="2359" y="182"/>
                    <a:pt x="2182" y="0"/>
                    <a:pt x="1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5"/>
            <p:cNvSpPr/>
            <p:nvPr/>
          </p:nvSpPr>
          <p:spPr>
            <a:xfrm>
              <a:off x="6014671" y="1601687"/>
              <a:ext cx="32859" cy="32859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406" y="807"/>
                  </a:moveTo>
                  <a:cubicBezTo>
                    <a:pt x="626" y="807"/>
                    <a:pt x="807" y="626"/>
                    <a:pt x="807" y="401"/>
                  </a:cubicBezTo>
                  <a:cubicBezTo>
                    <a:pt x="807" y="182"/>
                    <a:pt x="626" y="0"/>
                    <a:pt x="406" y="0"/>
                  </a:cubicBezTo>
                  <a:cubicBezTo>
                    <a:pt x="182" y="0"/>
                    <a:pt x="0" y="182"/>
                    <a:pt x="0" y="401"/>
                  </a:cubicBezTo>
                  <a:cubicBezTo>
                    <a:pt x="0" y="626"/>
                    <a:pt x="182" y="807"/>
                    <a:pt x="406" y="807"/>
                  </a:cubicBezTo>
                  <a:close/>
                  <a:moveTo>
                    <a:pt x="406" y="807"/>
                  </a:moveTo>
                  <a:lnTo>
                    <a:pt x="406" y="8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5"/>
            <p:cNvSpPr/>
            <p:nvPr/>
          </p:nvSpPr>
          <p:spPr>
            <a:xfrm>
              <a:off x="6185686" y="1659140"/>
              <a:ext cx="144954" cy="114498"/>
            </a:xfrm>
            <a:custGeom>
              <a:avLst/>
              <a:gdLst/>
              <a:ahLst/>
              <a:cxnLst/>
              <a:rect l="l" t="t" r="r" b="b"/>
              <a:pathLst>
                <a:path w="3560" h="2812" extrusionOk="0">
                  <a:moveTo>
                    <a:pt x="2318" y="1"/>
                  </a:moveTo>
                  <a:cubicBezTo>
                    <a:pt x="2161" y="1"/>
                    <a:pt x="2005" y="32"/>
                    <a:pt x="1856" y="94"/>
                  </a:cubicBezTo>
                  <a:lnTo>
                    <a:pt x="912" y="483"/>
                  </a:lnTo>
                  <a:cubicBezTo>
                    <a:pt x="295" y="737"/>
                    <a:pt x="1" y="1448"/>
                    <a:pt x="256" y="2065"/>
                  </a:cubicBezTo>
                  <a:cubicBezTo>
                    <a:pt x="381" y="2363"/>
                    <a:pt x="614" y="2596"/>
                    <a:pt x="912" y="2716"/>
                  </a:cubicBezTo>
                  <a:cubicBezTo>
                    <a:pt x="1062" y="2782"/>
                    <a:pt x="1217" y="2812"/>
                    <a:pt x="1378" y="2812"/>
                  </a:cubicBezTo>
                  <a:cubicBezTo>
                    <a:pt x="1533" y="2812"/>
                    <a:pt x="1688" y="2782"/>
                    <a:pt x="1838" y="2721"/>
                  </a:cubicBezTo>
                  <a:lnTo>
                    <a:pt x="2779" y="2328"/>
                  </a:lnTo>
                  <a:cubicBezTo>
                    <a:pt x="3080" y="2203"/>
                    <a:pt x="3309" y="1970"/>
                    <a:pt x="3434" y="1673"/>
                  </a:cubicBezTo>
                  <a:cubicBezTo>
                    <a:pt x="3560" y="1375"/>
                    <a:pt x="3560" y="1044"/>
                    <a:pt x="3434" y="746"/>
                  </a:cubicBezTo>
                  <a:cubicBezTo>
                    <a:pt x="3313" y="448"/>
                    <a:pt x="3080" y="220"/>
                    <a:pt x="2779" y="94"/>
                  </a:cubicBezTo>
                  <a:cubicBezTo>
                    <a:pt x="2630" y="32"/>
                    <a:pt x="2474" y="1"/>
                    <a:pt x="2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5"/>
            <p:cNvSpPr/>
            <p:nvPr/>
          </p:nvSpPr>
          <p:spPr>
            <a:xfrm>
              <a:off x="6185686" y="1730355"/>
              <a:ext cx="150248" cy="114375"/>
            </a:xfrm>
            <a:custGeom>
              <a:avLst/>
              <a:gdLst/>
              <a:ahLst/>
              <a:cxnLst/>
              <a:rect l="l" t="t" r="r" b="b"/>
              <a:pathLst>
                <a:path w="3690" h="2809" extrusionOk="0">
                  <a:moveTo>
                    <a:pt x="2312" y="0"/>
                  </a:moveTo>
                  <a:cubicBezTo>
                    <a:pt x="2159" y="0"/>
                    <a:pt x="2002" y="30"/>
                    <a:pt x="1852" y="92"/>
                  </a:cubicBezTo>
                  <a:lnTo>
                    <a:pt x="912" y="480"/>
                  </a:lnTo>
                  <a:cubicBezTo>
                    <a:pt x="295" y="739"/>
                    <a:pt x="1" y="1447"/>
                    <a:pt x="256" y="2064"/>
                  </a:cubicBezTo>
                  <a:cubicBezTo>
                    <a:pt x="450" y="2529"/>
                    <a:pt x="898" y="2809"/>
                    <a:pt x="1373" y="2809"/>
                  </a:cubicBezTo>
                  <a:cubicBezTo>
                    <a:pt x="1528" y="2809"/>
                    <a:pt x="1683" y="2779"/>
                    <a:pt x="1834" y="2719"/>
                  </a:cubicBezTo>
                  <a:lnTo>
                    <a:pt x="2779" y="2327"/>
                  </a:lnTo>
                  <a:cubicBezTo>
                    <a:pt x="3396" y="2072"/>
                    <a:pt x="3689" y="1365"/>
                    <a:pt x="3434" y="748"/>
                  </a:cubicBezTo>
                  <a:cubicBezTo>
                    <a:pt x="3242" y="282"/>
                    <a:pt x="2789" y="0"/>
                    <a:pt x="2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5"/>
            <p:cNvSpPr/>
            <p:nvPr/>
          </p:nvSpPr>
          <p:spPr>
            <a:xfrm>
              <a:off x="6191183" y="1801408"/>
              <a:ext cx="144914" cy="114498"/>
            </a:xfrm>
            <a:custGeom>
              <a:avLst/>
              <a:gdLst/>
              <a:ahLst/>
              <a:cxnLst/>
              <a:rect l="l" t="t" r="r" b="b"/>
              <a:pathLst>
                <a:path w="3559" h="2812" extrusionOk="0">
                  <a:moveTo>
                    <a:pt x="2183" y="0"/>
                  </a:moveTo>
                  <a:cubicBezTo>
                    <a:pt x="2026" y="0"/>
                    <a:pt x="1870" y="31"/>
                    <a:pt x="1721" y="94"/>
                  </a:cubicBezTo>
                  <a:lnTo>
                    <a:pt x="777" y="482"/>
                  </a:lnTo>
                  <a:cubicBezTo>
                    <a:pt x="479" y="607"/>
                    <a:pt x="246" y="840"/>
                    <a:pt x="121" y="1137"/>
                  </a:cubicBezTo>
                  <a:cubicBezTo>
                    <a:pt x="1" y="1436"/>
                    <a:pt x="1" y="1768"/>
                    <a:pt x="121" y="2065"/>
                  </a:cubicBezTo>
                  <a:cubicBezTo>
                    <a:pt x="246" y="2363"/>
                    <a:pt x="479" y="2596"/>
                    <a:pt x="777" y="2716"/>
                  </a:cubicBezTo>
                  <a:cubicBezTo>
                    <a:pt x="927" y="2781"/>
                    <a:pt x="1082" y="2811"/>
                    <a:pt x="1243" y="2811"/>
                  </a:cubicBezTo>
                  <a:cubicBezTo>
                    <a:pt x="1398" y="2811"/>
                    <a:pt x="1553" y="2781"/>
                    <a:pt x="1703" y="2720"/>
                  </a:cubicBezTo>
                  <a:lnTo>
                    <a:pt x="2644" y="2328"/>
                  </a:lnTo>
                  <a:cubicBezTo>
                    <a:pt x="3261" y="2073"/>
                    <a:pt x="3558" y="1362"/>
                    <a:pt x="3299" y="745"/>
                  </a:cubicBezTo>
                  <a:cubicBezTo>
                    <a:pt x="3178" y="448"/>
                    <a:pt x="2945" y="219"/>
                    <a:pt x="2644" y="94"/>
                  </a:cubicBezTo>
                  <a:cubicBezTo>
                    <a:pt x="2495" y="31"/>
                    <a:pt x="2339" y="0"/>
                    <a:pt x="2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5"/>
            <p:cNvSpPr/>
            <p:nvPr/>
          </p:nvSpPr>
          <p:spPr>
            <a:xfrm>
              <a:off x="6185686" y="1872623"/>
              <a:ext cx="150248" cy="114375"/>
            </a:xfrm>
            <a:custGeom>
              <a:avLst/>
              <a:gdLst/>
              <a:ahLst/>
              <a:cxnLst/>
              <a:rect l="l" t="t" r="r" b="b"/>
              <a:pathLst>
                <a:path w="3690" h="2809" extrusionOk="0">
                  <a:moveTo>
                    <a:pt x="2312" y="0"/>
                  </a:moveTo>
                  <a:cubicBezTo>
                    <a:pt x="2159" y="0"/>
                    <a:pt x="2002" y="29"/>
                    <a:pt x="1852" y="91"/>
                  </a:cubicBezTo>
                  <a:lnTo>
                    <a:pt x="912" y="479"/>
                  </a:lnTo>
                  <a:cubicBezTo>
                    <a:pt x="295" y="738"/>
                    <a:pt x="1" y="1446"/>
                    <a:pt x="256" y="2063"/>
                  </a:cubicBezTo>
                  <a:cubicBezTo>
                    <a:pt x="450" y="2529"/>
                    <a:pt x="898" y="2809"/>
                    <a:pt x="1373" y="2809"/>
                  </a:cubicBezTo>
                  <a:cubicBezTo>
                    <a:pt x="1528" y="2809"/>
                    <a:pt x="1683" y="2779"/>
                    <a:pt x="1834" y="2718"/>
                  </a:cubicBezTo>
                  <a:lnTo>
                    <a:pt x="2779" y="2326"/>
                  </a:lnTo>
                  <a:cubicBezTo>
                    <a:pt x="3396" y="2072"/>
                    <a:pt x="3689" y="1365"/>
                    <a:pt x="3434" y="748"/>
                  </a:cubicBezTo>
                  <a:cubicBezTo>
                    <a:pt x="3242" y="281"/>
                    <a:pt x="2789" y="0"/>
                    <a:pt x="2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5"/>
            <p:cNvSpPr/>
            <p:nvPr/>
          </p:nvSpPr>
          <p:spPr>
            <a:xfrm>
              <a:off x="5790397" y="1642609"/>
              <a:ext cx="227814" cy="350903"/>
            </a:xfrm>
            <a:custGeom>
              <a:avLst/>
              <a:gdLst/>
              <a:ahLst/>
              <a:cxnLst/>
              <a:rect l="l" t="t" r="r" b="b"/>
              <a:pathLst>
                <a:path w="5595" h="8618" extrusionOk="0">
                  <a:moveTo>
                    <a:pt x="4387" y="1"/>
                  </a:moveTo>
                  <a:cubicBezTo>
                    <a:pt x="4059" y="1"/>
                    <a:pt x="3757" y="130"/>
                    <a:pt x="3529" y="353"/>
                  </a:cubicBezTo>
                  <a:lnTo>
                    <a:pt x="1800" y="2087"/>
                  </a:lnTo>
                  <a:lnTo>
                    <a:pt x="402" y="2087"/>
                  </a:lnTo>
                  <a:cubicBezTo>
                    <a:pt x="178" y="2087"/>
                    <a:pt x="1" y="2268"/>
                    <a:pt x="1" y="2489"/>
                  </a:cubicBezTo>
                  <a:lnTo>
                    <a:pt x="1" y="8216"/>
                  </a:lnTo>
                  <a:cubicBezTo>
                    <a:pt x="1" y="8441"/>
                    <a:pt x="178" y="8618"/>
                    <a:pt x="402" y="8618"/>
                  </a:cubicBezTo>
                  <a:lnTo>
                    <a:pt x="3331" y="8618"/>
                  </a:lnTo>
                  <a:lnTo>
                    <a:pt x="3331" y="3972"/>
                  </a:lnTo>
                  <a:lnTo>
                    <a:pt x="5241" y="2066"/>
                  </a:lnTo>
                  <a:cubicBezTo>
                    <a:pt x="5470" y="1838"/>
                    <a:pt x="5594" y="1536"/>
                    <a:pt x="5594" y="1212"/>
                  </a:cubicBezTo>
                  <a:cubicBezTo>
                    <a:pt x="5594" y="889"/>
                    <a:pt x="5470" y="582"/>
                    <a:pt x="5241" y="353"/>
                  </a:cubicBezTo>
                  <a:cubicBezTo>
                    <a:pt x="5013" y="130"/>
                    <a:pt x="4710" y="1"/>
                    <a:pt x="4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5"/>
            <p:cNvSpPr/>
            <p:nvPr/>
          </p:nvSpPr>
          <p:spPr>
            <a:xfrm>
              <a:off x="6095618" y="2030730"/>
              <a:ext cx="60303" cy="32859"/>
            </a:xfrm>
            <a:custGeom>
              <a:avLst/>
              <a:gdLst/>
              <a:ahLst/>
              <a:cxnLst/>
              <a:rect l="l" t="t" r="r" b="b"/>
              <a:pathLst>
                <a:path w="1481" h="807" extrusionOk="0">
                  <a:moveTo>
                    <a:pt x="1" y="0"/>
                  </a:moveTo>
                  <a:lnTo>
                    <a:pt x="1" y="806"/>
                  </a:lnTo>
                  <a:lnTo>
                    <a:pt x="1080" y="806"/>
                  </a:lnTo>
                  <a:cubicBezTo>
                    <a:pt x="1299" y="806"/>
                    <a:pt x="1480" y="625"/>
                    <a:pt x="1480" y="401"/>
                  </a:cubicBezTo>
                  <a:cubicBezTo>
                    <a:pt x="1480" y="181"/>
                    <a:pt x="1299" y="0"/>
                    <a:pt x="1080" y="0"/>
                  </a:cubicBez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5"/>
            <p:cNvSpPr/>
            <p:nvPr/>
          </p:nvSpPr>
          <p:spPr>
            <a:xfrm>
              <a:off x="6041911" y="1781497"/>
              <a:ext cx="108024" cy="45726"/>
            </a:xfrm>
            <a:custGeom>
              <a:avLst/>
              <a:gdLst/>
              <a:ahLst/>
              <a:cxnLst/>
              <a:rect l="l" t="t" r="r" b="b"/>
              <a:pathLst>
                <a:path w="2653" h="1123" extrusionOk="0">
                  <a:moveTo>
                    <a:pt x="1328" y="0"/>
                  </a:moveTo>
                  <a:cubicBezTo>
                    <a:pt x="918" y="0"/>
                    <a:pt x="514" y="143"/>
                    <a:pt x="199" y="406"/>
                  </a:cubicBezTo>
                  <a:cubicBezTo>
                    <a:pt x="26" y="544"/>
                    <a:pt x="0" y="798"/>
                    <a:pt x="138" y="971"/>
                  </a:cubicBezTo>
                  <a:cubicBezTo>
                    <a:pt x="220" y="1071"/>
                    <a:pt x="337" y="1122"/>
                    <a:pt x="452" y="1122"/>
                  </a:cubicBezTo>
                  <a:cubicBezTo>
                    <a:pt x="544" y="1122"/>
                    <a:pt x="634" y="1092"/>
                    <a:pt x="707" y="1027"/>
                  </a:cubicBezTo>
                  <a:cubicBezTo>
                    <a:pt x="884" y="885"/>
                    <a:pt x="1105" y="808"/>
                    <a:pt x="1328" y="808"/>
                  </a:cubicBezTo>
                  <a:cubicBezTo>
                    <a:pt x="1553" y="808"/>
                    <a:pt x="1772" y="885"/>
                    <a:pt x="1945" y="1023"/>
                  </a:cubicBezTo>
                  <a:cubicBezTo>
                    <a:pt x="2020" y="1082"/>
                    <a:pt x="2109" y="1111"/>
                    <a:pt x="2199" y="1111"/>
                  </a:cubicBezTo>
                  <a:cubicBezTo>
                    <a:pt x="2316" y="1111"/>
                    <a:pt x="2434" y="1061"/>
                    <a:pt x="2514" y="963"/>
                  </a:cubicBezTo>
                  <a:cubicBezTo>
                    <a:pt x="2652" y="786"/>
                    <a:pt x="2626" y="535"/>
                    <a:pt x="2450" y="394"/>
                  </a:cubicBezTo>
                  <a:cubicBezTo>
                    <a:pt x="2135" y="139"/>
                    <a:pt x="1738" y="0"/>
                    <a:pt x="13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5"/>
            <p:cNvSpPr/>
            <p:nvPr/>
          </p:nvSpPr>
          <p:spPr>
            <a:xfrm>
              <a:off x="6016259" y="1717611"/>
              <a:ext cx="158961" cy="54806"/>
            </a:xfrm>
            <a:custGeom>
              <a:avLst/>
              <a:gdLst/>
              <a:ahLst/>
              <a:cxnLst/>
              <a:rect l="l" t="t" r="r" b="b"/>
              <a:pathLst>
                <a:path w="3904" h="1346" extrusionOk="0">
                  <a:moveTo>
                    <a:pt x="1958" y="0"/>
                  </a:moveTo>
                  <a:cubicBezTo>
                    <a:pt x="1321" y="0"/>
                    <a:pt x="694" y="224"/>
                    <a:pt x="198" y="634"/>
                  </a:cubicBezTo>
                  <a:cubicBezTo>
                    <a:pt x="27" y="772"/>
                    <a:pt x="1" y="1026"/>
                    <a:pt x="143" y="1199"/>
                  </a:cubicBezTo>
                  <a:cubicBezTo>
                    <a:pt x="220" y="1298"/>
                    <a:pt x="337" y="1346"/>
                    <a:pt x="453" y="1346"/>
                  </a:cubicBezTo>
                  <a:cubicBezTo>
                    <a:pt x="544" y="1346"/>
                    <a:pt x="634" y="1316"/>
                    <a:pt x="712" y="1255"/>
                  </a:cubicBezTo>
                  <a:cubicBezTo>
                    <a:pt x="1062" y="966"/>
                    <a:pt x="1506" y="806"/>
                    <a:pt x="1958" y="806"/>
                  </a:cubicBezTo>
                  <a:cubicBezTo>
                    <a:pt x="2407" y="806"/>
                    <a:pt x="2847" y="962"/>
                    <a:pt x="3196" y="1242"/>
                  </a:cubicBezTo>
                  <a:cubicBezTo>
                    <a:pt x="3270" y="1303"/>
                    <a:pt x="3359" y="1332"/>
                    <a:pt x="3448" y="1332"/>
                  </a:cubicBezTo>
                  <a:cubicBezTo>
                    <a:pt x="3566" y="1332"/>
                    <a:pt x="3683" y="1280"/>
                    <a:pt x="3761" y="1181"/>
                  </a:cubicBezTo>
                  <a:cubicBezTo>
                    <a:pt x="3903" y="1009"/>
                    <a:pt x="3873" y="755"/>
                    <a:pt x="3701" y="617"/>
                  </a:cubicBezTo>
                  <a:cubicBezTo>
                    <a:pt x="3210" y="219"/>
                    <a:pt x="2593" y="0"/>
                    <a:pt x="1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5"/>
            <p:cNvSpPr/>
            <p:nvPr/>
          </p:nvSpPr>
          <p:spPr>
            <a:xfrm>
              <a:off x="6079494" y="1847012"/>
              <a:ext cx="32859" cy="32900"/>
            </a:xfrm>
            <a:custGeom>
              <a:avLst/>
              <a:gdLst/>
              <a:ahLst/>
              <a:cxnLst/>
              <a:rect l="l" t="t" r="r" b="b"/>
              <a:pathLst>
                <a:path w="807" h="808" extrusionOk="0">
                  <a:moveTo>
                    <a:pt x="807" y="406"/>
                  </a:moveTo>
                  <a:cubicBezTo>
                    <a:pt x="807" y="626"/>
                    <a:pt x="626" y="807"/>
                    <a:pt x="401" y="807"/>
                  </a:cubicBezTo>
                  <a:cubicBezTo>
                    <a:pt x="182" y="807"/>
                    <a:pt x="0" y="626"/>
                    <a:pt x="0" y="406"/>
                  </a:cubicBezTo>
                  <a:cubicBezTo>
                    <a:pt x="0" y="182"/>
                    <a:pt x="182" y="1"/>
                    <a:pt x="401" y="1"/>
                  </a:cubicBezTo>
                  <a:cubicBezTo>
                    <a:pt x="626" y="1"/>
                    <a:pt x="807" y="182"/>
                    <a:pt x="807" y="406"/>
                  </a:cubicBezTo>
                  <a:close/>
                  <a:moveTo>
                    <a:pt x="807" y="406"/>
                  </a:moveTo>
                  <a:lnTo>
                    <a:pt x="807" y="4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5"/>
            <p:cNvSpPr/>
            <p:nvPr/>
          </p:nvSpPr>
          <p:spPr>
            <a:xfrm>
              <a:off x="6095618" y="1717611"/>
              <a:ext cx="79603" cy="54276"/>
            </a:xfrm>
            <a:custGeom>
              <a:avLst/>
              <a:gdLst/>
              <a:ahLst/>
              <a:cxnLst/>
              <a:rect l="l" t="t" r="r" b="b"/>
              <a:pathLst>
                <a:path w="1955" h="1333" extrusionOk="0">
                  <a:moveTo>
                    <a:pt x="9" y="0"/>
                  </a:moveTo>
                  <a:cubicBezTo>
                    <a:pt x="9" y="0"/>
                    <a:pt x="5" y="4"/>
                    <a:pt x="1" y="4"/>
                  </a:cubicBezTo>
                  <a:lnTo>
                    <a:pt x="1" y="811"/>
                  </a:lnTo>
                  <a:cubicBezTo>
                    <a:pt x="5" y="811"/>
                    <a:pt x="9" y="806"/>
                    <a:pt x="9" y="806"/>
                  </a:cubicBezTo>
                  <a:cubicBezTo>
                    <a:pt x="458" y="806"/>
                    <a:pt x="898" y="962"/>
                    <a:pt x="1247" y="1242"/>
                  </a:cubicBezTo>
                  <a:cubicBezTo>
                    <a:pt x="1321" y="1303"/>
                    <a:pt x="1410" y="1332"/>
                    <a:pt x="1499" y="1332"/>
                  </a:cubicBezTo>
                  <a:cubicBezTo>
                    <a:pt x="1617" y="1332"/>
                    <a:pt x="1734" y="1280"/>
                    <a:pt x="1812" y="1181"/>
                  </a:cubicBezTo>
                  <a:cubicBezTo>
                    <a:pt x="1954" y="1009"/>
                    <a:pt x="1924" y="755"/>
                    <a:pt x="1752" y="617"/>
                  </a:cubicBezTo>
                  <a:cubicBezTo>
                    <a:pt x="1261" y="219"/>
                    <a:pt x="644" y="0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5"/>
            <p:cNvSpPr/>
            <p:nvPr/>
          </p:nvSpPr>
          <p:spPr>
            <a:xfrm>
              <a:off x="6095618" y="1781497"/>
              <a:ext cx="54317" cy="45278"/>
            </a:xfrm>
            <a:custGeom>
              <a:avLst/>
              <a:gdLst/>
              <a:ahLst/>
              <a:cxnLst/>
              <a:rect l="l" t="t" r="r" b="b"/>
              <a:pathLst>
                <a:path w="1334" h="1112" extrusionOk="0">
                  <a:moveTo>
                    <a:pt x="1" y="0"/>
                  </a:moveTo>
                  <a:lnTo>
                    <a:pt x="1" y="808"/>
                  </a:lnTo>
                  <a:lnTo>
                    <a:pt x="9" y="808"/>
                  </a:lnTo>
                  <a:cubicBezTo>
                    <a:pt x="234" y="808"/>
                    <a:pt x="453" y="885"/>
                    <a:pt x="626" y="1023"/>
                  </a:cubicBezTo>
                  <a:cubicBezTo>
                    <a:pt x="701" y="1082"/>
                    <a:pt x="790" y="1111"/>
                    <a:pt x="880" y="1111"/>
                  </a:cubicBezTo>
                  <a:cubicBezTo>
                    <a:pt x="997" y="1111"/>
                    <a:pt x="1115" y="1061"/>
                    <a:pt x="1195" y="963"/>
                  </a:cubicBezTo>
                  <a:cubicBezTo>
                    <a:pt x="1333" y="786"/>
                    <a:pt x="1307" y="535"/>
                    <a:pt x="1131" y="394"/>
                  </a:cubicBezTo>
                  <a:cubicBezTo>
                    <a:pt x="816" y="139"/>
                    <a:pt x="419" y="0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5"/>
            <p:cNvSpPr/>
            <p:nvPr/>
          </p:nvSpPr>
          <p:spPr>
            <a:xfrm>
              <a:off x="6095618" y="1847012"/>
              <a:ext cx="16735" cy="32900"/>
            </a:xfrm>
            <a:custGeom>
              <a:avLst/>
              <a:gdLst/>
              <a:ahLst/>
              <a:cxnLst/>
              <a:rect l="l" t="t" r="r" b="b"/>
              <a:pathLst>
                <a:path w="411" h="808" extrusionOk="0">
                  <a:moveTo>
                    <a:pt x="5" y="1"/>
                  </a:moveTo>
                  <a:lnTo>
                    <a:pt x="1" y="1"/>
                  </a:lnTo>
                  <a:lnTo>
                    <a:pt x="1" y="807"/>
                  </a:lnTo>
                  <a:lnTo>
                    <a:pt x="5" y="807"/>
                  </a:lnTo>
                  <a:cubicBezTo>
                    <a:pt x="230" y="807"/>
                    <a:pt x="411" y="626"/>
                    <a:pt x="411" y="406"/>
                  </a:cubicBezTo>
                  <a:cubicBezTo>
                    <a:pt x="411" y="182"/>
                    <a:pt x="230" y="1"/>
                    <a:pt x="5" y="1"/>
                  </a:cubicBezTo>
                  <a:close/>
                  <a:moveTo>
                    <a:pt x="5" y="1"/>
                  </a:moveTo>
                  <a:lnTo>
                    <a:pt x="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6" name="Google Shape;2096;p65"/>
          <p:cNvGrpSpPr/>
          <p:nvPr/>
        </p:nvGrpSpPr>
        <p:grpSpPr>
          <a:xfrm>
            <a:off x="4697744" y="1195620"/>
            <a:ext cx="448116" cy="470040"/>
            <a:chOff x="7093816" y="1567240"/>
            <a:chExt cx="534298" cy="560438"/>
          </a:xfrm>
        </p:grpSpPr>
        <p:sp>
          <p:nvSpPr>
            <p:cNvPr id="2097" name="Google Shape;2097;p65"/>
            <p:cNvSpPr/>
            <p:nvPr/>
          </p:nvSpPr>
          <p:spPr>
            <a:xfrm>
              <a:off x="7229610" y="1567240"/>
              <a:ext cx="339299" cy="560436"/>
            </a:xfrm>
            <a:custGeom>
              <a:avLst/>
              <a:gdLst/>
              <a:ahLst/>
              <a:cxnLst/>
              <a:rect l="l" t="t" r="r" b="b"/>
              <a:pathLst>
                <a:path w="8333" h="13764" extrusionOk="0">
                  <a:moveTo>
                    <a:pt x="1208" y="1"/>
                  </a:moveTo>
                  <a:cubicBezTo>
                    <a:pt x="539" y="1"/>
                    <a:pt x="0" y="544"/>
                    <a:pt x="0" y="1209"/>
                  </a:cubicBezTo>
                  <a:lnTo>
                    <a:pt x="0" y="12552"/>
                  </a:lnTo>
                  <a:cubicBezTo>
                    <a:pt x="0" y="13220"/>
                    <a:pt x="539" y="13764"/>
                    <a:pt x="1208" y="13764"/>
                  </a:cubicBezTo>
                  <a:lnTo>
                    <a:pt x="7121" y="13764"/>
                  </a:lnTo>
                  <a:cubicBezTo>
                    <a:pt x="7789" y="13764"/>
                    <a:pt x="8333" y="13220"/>
                    <a:pt x="8333" y="12552"/>
                  </a:cubicBezTo>
                  <a:lnTo>
                    <a:pt x="8333" y="1209"/>
                  </a:lnTo>
                  <a:cubicBezTo>
                    <a:pt x="8333" y="544"/>
                    <a:pt x="7789" y="1"/>
                    <a:pt x="7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5"/>
            <p:cNvSpPr/>
            <p:nvPr/>
          </p:nvSpPr>
          <p:spPr>
            <a:xfrm>
              <a:off x="7519521" y="212763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5"/>
            <p:cNvSpPr/>
            <p:nvPr/>
          </p:nvSpPr>
          <p:spPr>
            <a:xfrm>
              <a:off x="7399241" y="1567240"/>
              <a:ext cx="169670" cy="560436"/>
            </a:xfrm>
            <a:custGeom>
              <a:avLst/>
              <a:gdLst/>
              <a:ahLst/>
              <a:cxnLst/>
              <a:rect l="l" t="t" r="r" b="b"/>
              <a:pathLst>
                <a:path w="4167" h="13764" extrusionOk="0">
                  <a:moveTo>
                    <a:pt x="0" y="1"/>
                  </a:moveTo>
                  <a:lnTo>
                    <a:pt x="0" y="13764"/>
                  </a:lnTo>
                  <a:lnTo>
                    <a:pt x="2955" y="13764"/>
                  </a:lnTo>
                  <a:cubicBezTo>
                    <a:pt x="3623" y="13764"/>
                    <a:pt x="4167" y="13220"/>
                    <a:pt x="4167" y="12552"/>
                  </a:cubicBezTo>
                  <a:lnTo>
                    <a:pt x="4167" y="1209"/>
                  </a:lnTo>
                  <a:cubicBezTo>
                    <a:pt x="4167" y="544"/>
                    <a:pt x="3623" y="1"/>
                    <a:pt x="2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5"/>
            <p:cNvSpPr/>
            <p:nvPr/>
          </p:nvSpPr>
          <p:spPr>
            <a:xfrm>
              <a:off x="7519521" y="156724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5"/>
            <p:cNvSpPr/>
            <p:nvPr/>
          </p:nvSpPr>
          <p:spPr>
            <a:xfrm>
              <a:off x="7229610" y="2029101"/>
              <a:ext cx="339299" cy="98577"/>
            </a:xfrm>
            <a:custGeom>
              <a:avLst/>
              <a:gdLst/>
              <a:ahLst/>
              <a:cxnLst/>
              <a:rect l="l" t="t" r="r" b="b"/>
              <a:pathLst>
                <a:path w="8333" h="2421" extrusionOk="0">
                  <a:moveTo>
                    <a:pt x="0" y="1"/>
                  </a:moveTo>
                  <a:lnTo>
                    <a:pt x="0" y="1209"/>
                  </a:lnTo>
                  <a:cubicBezTo>
                    <a:pt x="0" y="1877"/>
                    <a:pt x="539" y="2421"/>
                    <a:pt x="1208" y="2421"/>
                  </a:cubicBezTo>
                  <a:lnTo>
                    <a:pt x="7121" y="2421"/>
                  </a:lnTo>
                  <a:cubicBezTo>
                    <a:pt x="7789" y="2421"/>
                    <a:pt x="8333" y="1877"/>
                    <a:pt x="8333" y="1209"/>
                  </a:cubicBezTo>
                  <a:lnTo>
                    <a:pt x="8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5"/>
            <p:cNvSpPr/>
            <p:nvPr/>
          </p:nvSpPr>
          <p:spPr>
            <a:xfrm>
              <a:off x="7229610" y="2029101"/>
              <a:ext cx="0" cy="41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5"/>
            <p:cNvSpPr/>
            <p:nvPr/>
          </p:nvSpPr>
          <p:spPr>
            <a:xfrm>
              <a:off x="7399241" y="2029101"/>
              <a:ext cx="169670" cy="98577"/>
            </a:xfrm>
            <a:custGeom>
              <a:avLst/>
              <a:gdLst/>
              <a:ahLst/>
              <a:cxnLst/>
              <a:rect l="l" t="t" r="r" b="b"/>
              <a:pathLst>
                <a:path w="4167" h="2421" extrusionOk="0">
                  <a:moveTo>
                    <a:pt x="0" y="1"/>
                  </a:moveTo>
                  <a:lnTo>
                    <a:pt x="0" y="2421"/>
                  </a:lnTo>
                  <a:lnTo>
                    <a:pt x="2955" y="2421"/>
                  </a:lnTo>
                  <a:cubicBezTo>
                    <a:pt x="3623" y="2421"/>
                    <a:pt x="4167" y="1877"/>
                    <a:pt x="4167" y="1209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5"/>
            <p:cNvSpPr/>
            <p:nvPr/>
          </p:nvSpPr>
          <p:spPr>
            <a:xfrm>
              <a:off x="7399241" y="202910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5"/>
            <p:cNvSpPr/>
            <p:nvPr/>
          </p:nvSpPr>
          <p:spPr>
            <a:xfrm>
              <a:off x="7339019" y="2062001"/>
              <a:ext cx="120483" cy="32859"/>
            </a:xfrm>
            <a:custGeom>
              <a:avLst/>
              <a:gdLst/>
              <a:ahLst/>
              <a:cxnLst/>
              <a:rect l="l" t="t" r="r" b="b"/>
              <a:pathLst>
                <a:path w="2959" h="807" extrusionOk="0">
                  <a:moveTo>
                    <a:pt x="401" y="0"/>
                  </a:moveTo>
                  <a:cubicBezTo>
                    <a:pt x="181" y="0"/>
                    <a:pt x="0" y="181"/>
                    <a:pt x="0" y="401"/>
                  </a:cubicBezTo>
                  <a:cubicBezTo>
                    <a:pt x="0" y="625"/>
                    <a:pt x="181" y="806"/>
                    <a:pt x="401" y="806"/>
                  </a:cubicBezTo>
                  <a:lnTo>
                    <a:pt x="2554" y="806"/>
                  </a:lnTo>
                  <a:cubicBezTo>
                    <a:pt x="2777" y="806"/>
                    <a:pt x="2959" y="625"/>
                    <a:pt x="2959" y="401"/>
                  </a:cubicBezTo>
                  <a:cubicBezTo>
                    <a:pt x="2959" y="181"/>
                    <a:pt x="2777" y="0"/>
                    <a:pt x="2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5"/>
            <p:cNvSpPr/>
            <p:nvPr/>
          </p:nvSpPr>
          <p:spPr>
            <a:xfrm>
              <a:off x="7442972" y="209481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5"/>
            <p:cNvSpPr/>
            <p:nvPr/>
          </p:nvSpPr>
          <p:spPr>
            <a:xfrm>
              <a:off x="7383972" y="1632918"/>
              <a:ext cx="96256" cy="32900"/>
            </a:xfrm>
            <a:custGeom>
              <a:avLst/>
              <a:gdLst/>
              <a:ahLst/>
              <a:cxnLst/>
              <a:rect l="l" t="t" r="r" b="b"/>
              <a:pathLst>
                <a:path w="2364" h="808" extrusionOk="0">
                  <a:moveTo>
                    <a:pt x="401" y="0"/>
                  </a:moveTo>
                  <a:cubicBezTo>
                    <a:pt x="182" y="0"/>
                    <a:pt x="1" y="182"/>
                    <a:pt x="1" y="402"/>
                  </a:cubicBezTo>
                  <a:cubicBezTo>
                    <a:pt x="1" y="627"/>
                    <a:pt x="182" y="808"/>
                    <a:pt x="401" y="808"/>
                  </a:cubicBezTo>
                  <a:lnTo>
                    <a:pt x="1958" y="808"/>
                  </a:lnTo>
                  <a:cubicBezTo>
                    <a:pt x="2183" y="808"/>
                    <a:pt x="2364" y="627"/>
                    <a:pt x="2364" y="402"/>
                  </a:cubicBezTo>
                  <a:cubicBezTo>
                    <a:pt x="2364" y="182"/>
                    <a:pt x="2183" y="0"/>
                    <a:pt x="19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5"/>
            <p:cNvSpPr/>
            <p:nvPr/>
          </p:nvSpPr>
          <p:spPr>
            <a:xfrm>
              <a:off x="7463697" y="166577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5"/>
            <p:cNvSpPr/>
            <p:nvPr/>
          </p:nvSpPr>
          <p:spPr>
            <a:xfrm>
              <a:off x="7318253" y="1632918"/>
              <a:ext cx="32737" cy="32900"/>
            </a:xfrm>
            <a:custGeom>
              <a:avLst/>
              <a:gdLst/>
              <a:ahLst/>
              <a:cxnLst/>
              <a:rect l="l" t="t" r="r" b="b"/>
              <a:pathLst>
                <a:path w="804" h="808" extrusionOk="0">
                  <a:moveTo>
                    <a:pt x="403" y="808"/>
                  </a:moveTo>
                  <a:cubicBezTo>
                    <a:pt x="622" y="808"/>
                    <a:pt x="803" y="627"/>
                    <a:pt x="803" y="402"/>
                  </a:cubicBezTo>
                  <a:cubicBezTo>
                    <a:pt x="803" y="182"/>
                    <a:pt x="622" y="0"/>
                    <a:pt x="403" y="0"/>
                  </a:cubicBezTo>
                  <a:cubicBezTo>
                    <a:pt x="178" y="0"/>
                    <a:pt x="1" y="182"/>
                    <a:pt x="1" y="402"/>
                  </a:cubicBezTo>
                  <a:cubicBezTo>
                    <a:pt x="1" y="627"/>
                    <a:pt x="178" y="808"/>
                    <a:pt x="403" y="8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5"/>
            <p:cNvSpPr/>
            <p:nvPr/>
          </p:nvSpPr>
          <p:spPr>
            <a:xfrm>
              <a:off x="7334622" y="166577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5"/>
            <p:cNvSpPr/>
            <p:nvPr/>
          </p:nvSpPr>
          <p:spPr>
            <a:xfrm>
              <a:off x="7477908" y="1690411"/>
              <a:ext cx="144914" cy="114498"/>
            </a:xfrm>
            <a:custGeom>
              <a:avLst/>
              <a:gdLst/>
              <a:ahLst/>
              <a:cxnLst/>
              <a:rect l="l" t="t" r="r" b="b"/>
              <a:pathLst>
                <a:path w="3559" h="2812" extrusionOk="0">
                  <a:moveTo>
                    <a:pt x="2314" y="1"/>
                  </a:moveTo>
                  <a:cubicBezTo>
                    <a:pt x="2160" y="1"/>
                    <a:pt x="2002" y="31"/>
                    <a:pt x="1851" y="95"/>
                  </a:cubicBezTo>
                  <a:lnTo>
                    <a:pt x="911" y="483"/>
                  </a:lnTo>
                  <a:cubicBezTo>
                    <a:pt x="294" y="736"/>
                    <a:pt x="1" y="1449"/>
                    <a:pt x="256" y="2065"/>
                  </a:cubicBezTo>
                  <a:cubicBezTo>
                    <a:pt x="449" y="2531"/>
                    <a:pt x="897" y="2812"/>
                    <a:pt x="1377" y="2812"/>
                  </a:cubicBezTo>
                  <a:cubicBezTo>
                    <a:pt x="1528" y="2812"/>
                    <a:pt x="1687" y="2781"/>
                    <a:pt x="1838" y="2721"/>
                  </a:cubicBezTo>
                  <a:lnTo>
                    <a:pt x="2778" y="2328"/>
                  </a:lnTo>
                  <a:cubicBezTo>
                    <a:pt x="3076" y="2207"/>
                    <a:pt x="3309" y="1974"/>
                    <a:pt x="3433" y="1673"/>
                  </a:cubicBezTo>
                  <a:cubicBezTo>
                    <a:pt x="3559" y="1375"/>
                    <a:pt x="3559" y="1047"/>
                    <a:pt x="3433" y="750"/>
                  </a:cubicBezTo>
                  <a:cubicBezTo>
                    <a:pt x="3242" y="284"/>
                    <a:pt x="2790" y="1"/>
                    <a:pt x="2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5"/>
            <p:cNvSpPr/>
            <p:nvPr/>
          </p:nvSpPr>
          <p:spPr>
            <a:xfrm>
              <a:off x="7521313" y="172530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DD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5"/>
            <p:cNvSpPr/>
            <p:nvPr/>
          </p:nvSpPr>
          <p:spPr>
            <a:xfrm>
              <a:off x="7521313" y="172530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DD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5"/>
            <p:cNvSpPr/>
            <p:nvPr/>
          </p:nvSpPr>
          <p:spPr>
            <a:xfrm>
              <a:off x="7483201" y="1761504"/>
              <a:ext cx="144914" cy="114538"/>
            </a:xfrm>
            <a:custGeom>
              <a:avLst/>
              <a:gdLst/>
              <a:ahLst/>
              <a:cxnLst/>
              <a:rect l="l" t="t" r="r" b="b"/>
              <a:pathLst>
                <a:path w="3559" h="2813" extrusionOk="0">
                  <a:moveTo>
                    <a:pt x="2183" y="1"/>
                  </a:moveTo>
                  <a:cubicBezTo>
                    <a:pt x="2026" y="1"/>
                    <a:pt x="1870" y="32"/>
                    <a:pt x="1721" y="95"/>
                  </a:cubicBezTo>
                  <a:lnTo>
                    <a:pt x="777" y="483"/>
                  </a:lnTo>
                  <a:cubicBezTo>
                    <a:pt x="479" y="608"/>
                    <a:pt x="250" y="841"/>
                    <a:pt x="126" y="1138"/>
                  </a:cubicBezTo>
                  <a:cubicBezTo>
                    <a:pt x="0" y="1440"/>
                    <a:pt x="0" y="1769"/>
                    <a:pt x="126" y="2066"/>
                  </a:cubicBezTo>
                  <a:cubicBezTo>
                    <a:pt x="246" y="2364"/>
                    <a:pt x="479" y="2597"/>
                    <a:pt x="781" y="2722"/>
                  </a:cubicBezTo>
                  <a:cubicBezTo>
                    <a:pt x="928" y="2782"/>
                    <a:pt x="1087" y="2812"/>
                    <a:pt x="1243" y="2812"/>
                  </a:cubicBezTo>
                  <a:cubicBezTo>
                    <a:pt x="1402" y="2812"/>
                    <a:pt x="1557" y="2782"/>
                    <a:pt x="1704" y="2722"/>
                  </a:cubicBezTo>
                  <a:lnTo>
                    <a:pt x="2648" y="2329"/>
                  </a:lnTo>
                  <a:cubicBezTo>
                    <a:pt x="3265" y="2075"/>
                    <a:pt x="3558" y="1367"/>
                    <a:pt x="3303" y="750"/>
                  </a:cubicBezTo>
                  <a:cubicBezTo>
                    <a:pt x="3179" y="453"/>
                    <a:pt x="2946" y="220"/>
                    <a:pt x="2648" y="95"/>
                  </a:cubicBezTo>
                  <a:cubicBezTo>
                    <a:pt x="2497" y="32"/>
                    <a:pt x="2340" y="1"/>
                    <a:pt x="2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5"/>
            <p:cNvSpPr/>
            <p:nvPr/>
          </p:nvSpPr>
          <p:spPr>
            <a:xfrm>
              <a:off x="7521109" y="179644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B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5"/>
            <p:cNvSpPr/>
            <p:nvPr/>
          </p:nvSpPr>
          <p:spPr>
            <a:xfrm>
              <a:off x="7521109" y="179644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B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5"/>
            <p:cNvSpPr/>
            <p:nvPr/>
          </p:nvSpPr>
          <p:spPr>
            <a:xfrm>
              <a:off x="7483201" y="1832760"/>
              <a:ext cx="144914" cy="114416"/>
            </a:xfrm>
            <a:custGeom>
              <a:avLst/>
              <a:gdLst/>
              <a:ahLst/>
              <a:cxnLst/>
              <a:rect l="l" t="t" r="r" b="b"/>
              <a:pathLst>
                <a:path w="3559" h="2810" extrusionOk="0">
                  <a:moveTo>
                    <a:pt x="2183" y="0"/>
                  </a:moveTo>
                  <a:cubicBezTo>
                    <a:pt x="2028" y="0"/>
                    <a:pt x="1872" y="30"/>
                    <a:pt x="1721" y="92"/>
                  </a:cubicBezTo>
                  <a:lnTo>
                    <a:pt x="781" y="480"/>
                  </a:lnTo>
                  <a:cubicBezTo>
                    <a:pt x="483" y="605"/>
                    <a:pt x="250" y="837"/>
                    <a:pt x="126" y="1136"/>
                  </a:cubicBezTo>
                  <a:cubicBezTo>
                    <a:pt x="0" y="1438"/>
                    <a:pt x="0" y="1765"/>
                    <a:pt x="126" y="2063"/>
                  </a:cubicBezTo>
                  <a:cubicBezTo>
                    <a:pt x="319" y="2529"/>
                    <a:pt x="767" y="2809"/>
                    <a:pt x="1247" y="2809"/>
                  </a:cubicBezTo>
                  <a:cubicBezTo>
                    <a:pt x="1398" y="2809"/>
                    <a:pt x="1557" y="2778"/>
                    <a:pt x="1708" y="2718"/>
                  </a:cubicBezTo>
                  <a:lnTo>
                    <a:pt x="2648" y="2326"/>
                  </a:lnTo>
                  <a:cubicBezTo>
                    <a:pt x="3265" y="2071"/>
                    <a:pt x="3558" y="1360"/>
                    <a:pt x="3303" y="747"/>
                  </a:cubicBezTo>
                  <a:cubicBezTo>
                    <a:pt x="3112" y="281"/>
                    <a:pt x="2659" y="0"/>
                    <a:pt x="2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5"/>
            <p:cNvSpPr/>
            <p:nvPr/>
          </p:nvSpPr>
          <p:spPr>
            <a:xfrm>
              <a:off x="7533936" y="194713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DD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5"/>
            <p:cNvSpPr/>
            <p:nvPr/>
          </p:nvSpPr>
          <p:spPr>
            <a:xfrm>
              <a:off x="7483201" y="1903772"/>
              <a:ext cx="144914" cy="114498"/>
            </a:xfrm>
            <a:custGeom>
              <a:avLst/>
              <a:gdLst/>
              <a:ahLst/>
              <a:cxnLst/>
              <a:rect l="l" t="t" r="r" b="b"/>
              <a:pathLst>
                <a:path w="3559" h="2812" extrusionOk="0">
                  <a:moveTo>
                    <a:pt x="2183" y="0"/>
                  </a:moveTo>
                  <a:cubicBezTo>
                    <a:pt x="2026" y="0"/>
                    <a:pt x="1870" y="32"/>
                    <a:pt x="1721" y="94"/>
                  </a:cubicBezTo>
                  <a:lnTo>
                    <a:pt x="777" y="483"/>
                  </a:lnTo>
                  <a:cubicBezTo>
                    <a:pt x="479" y="608"/>
                    <a:pt x="250" y="841"/>
                    <a:pt x="126" y="1138"/>
                  </a:cubicBezTo>
                  <a:cubicBezTo>
                    <a:pt x="0" y="1440"/>
                    <a:pt x="0" y="1768"/>
                    <a:pt x="126" y="2065"/>
                  </a:cubicBezTo>
                  <a:cubicBezTo>
                    <a:pt x="315" y="2531"/>
                    <a:pt x="767" y="2812"/>
                    <a:pt x="1243" y="2812"/>
                  </a:cubicBezTo>
                  <a:cubicBezTo>
                    <a:pt x="1398" y="2812"/>
                    <a:pt x="1553" y="2782"/>
                    <a:pt x="1704" y="2722"/>
                  </a:cubicBezTo>
                  <a:lnTo>
                    <a:pt x="2648" y="2328"/>
                  </a:lnTo>
                  <a:cubicBezTo>
                    <a:pt x="3265" y="2075"/>
                    <a:pt x="3558" y="1367"/>
                    <a:pt x="3303" y="750"/>
                  </a:cubicBezTo>
                  <a:cubicBezTo>
                    <a:pt x="3179" y="453"/>
                    <a:pt x="2946" y="220"/>
                    <a:pt x="2648" y="94"/>
                  </a:cubicBezTo>
                  <a:cubicBezTo>
                    <a:pt x="2497" y="32"/>
                    <a:pt x="2340" y="0"/>
                    <a:pt x="2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5"/>
            <p:cNvSpPr/>
            <p:nvPr/>
          </p:nvSpPr>
          <p:spPr>
            <a:xfrm>
              <a:off x="7533773" y="201822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B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5"/>
            <p:cNvSpPr/>
            <p:nvPr/>
          </p:nvSpPr>
          <p:spPr>
            <a:xfrm>
              <a:off x="7093816" y="1673839"/>
              <a:ext cx="227814" cy="350944"/>
            </a:xfrm>
            <a:custGeom>
              <a:avLst/>
              <a:gdLst/>
              <a:ahLst/>
              <a:cxnLst/>
              <a:rect l="l" t="t" r="r" b="b"/>
              <a:pathLst>
                <a:path w="5595" h="8619" extrusionOk="0">
                  <a:moveTo>
                    <a:pt x="4388" y="1"/>
                  </a:moveTo>
                  <a:cubicBezTo>
                    <a:pt x="4064" y="1"/>
                    <a:pt x="3757" y="130"/>
                    <a:pt x="3534" y="355"/>
                  </a:cubicBezTo>
                  <a:lnTo>
                    <a:pt x="1800" y="2088"/>
                  </a:lnTo>
                  <a:lnTo>
                    <a:pt x="402" y="2088"/>
                  </a:lnTo>
                  <a:cubicBezTo>
                    <a:pt x="182" y="2088"/>
                    <a:pt x="1" y="2270"/>
                    <a:pt x="1" y="2489"/>
                  </a:cubicBezTo>
                  <a:lnTo>
                    <a:pt x="1" y="8217"/>
                  </a:lnTo>
                  <a:cubicBezTo>
                    <a:pt x="1" y="8441"/>
                    <a:pt x="182" y="8618"/>
                    <a:pt x="402" y="8618"/>
                  </a:cubicBezTo>
                  <a:lnTo>
                    <a:pt x="3335" y="8618"/>
                  </a:lnTo>
                  <a:lnTo>
                    <a:pt x="3335" y="3978"/>
                  </a:lnTo>
                  <a:lnTo>
                    <a:pt x="5242" y="2067"/>
                  </a:lnTo>
                  <a:cubicBezTo>
                    <a:pt x="5470" y="1838"/>
                    <a:pt x="5595" y="1537"/>
                    <a:pt x="5595" y="1213"/>
                  </a:cubicBezTo>
                  <a:cubicBezTo>
                    <a:pt x="5595" y="890"/>
                    <a:pt x="5470" y="583"/>
                    <a:pt x="5242" y="355"/>
                  </a:cubicBezTo>
                  <a:cubicBezTo>
                    <a:pt x="5013" y="130"/>
                    <a:pt x="4711" y="1"/>
                    <a:pt x="4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5"/>
            <p:cNvSpPr/>
            <p:nvPr/>
          </p:nvSpPr>
          <p:spPr>
            <a:xfrm>
              <a:off x="7321592" y="172318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E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5"/>
            <p:cNvSpPr/>
            <p:nvPr/>
          </p:nvSpPr>
          <p:spPr>
            <a:xfrm>
              <a:off x="7399241" y="1632918"/>
              <a:ext cx="80987" cy="32900"/>
            </a:xfrm>
            <a:custGeom>
              <a:avLst/>
              <a:gdLst/>
              <a:ahLst/>
              <a:cxnLst/>
              <a:rect l="l" t="t" r="r" b="b"/>
              <a:pathLst>
                <a:path w="1989" h="808" extrusionOk="0">
                  <a:moveTo>
                    <a:pt x="0" y="0"/>
                  </a:moveTo>
                  <a:lnTo>
                    <a:pt x="0" y="803"/>
                  </a:lnTo>
                  <a:cubicBezTo>
                    <a:pt x="9" y="808"/>
                    <a:pt x="18" y="808"/>
                    <a:pt x="26" y="808"/>
                  </a:cubicBezTo>
                  <a:lnTo>
                    <a:pt x="1583" y="808"/>
                  </a:lnTo>
                  <a:cubicBezTo>
                    <a:pt x="1808" y="808"/>
                    <a:pt x="1989" y="627"/>
                    <a:pt x="1989" y="402"/>
                  </a:cubicBezTo>
                  <a:cubicBezTo>
                    <a:pt x="1989" y="182"/>
                    <a:pt x="1808" y="0"/>
                    <a:pt x="1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5"/>
            <p:cNvSpPr/>
            <p:nvPr/>
          </p:nvSpPr>
          <p:spPr>
            <a:xfrm>
              <a:off x="7463697" y="163291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5"/>
            <p:cNvSpPr/>
            <p:nvPr/>
          </p:nvSpPr>
          <p:spPr>
            <a:xfrm>
              <a:off x="7399241" y="2062001"/>
              <a:ext cx="60262" cy="32859"/>
            </a:xfrm>
            <a:custGeom>
              <a:avLst/>
              <a:gdLst/>
              <a:ahLst/>
              <a:cxnLst/>
              <a:rect l="l" t="t" r="r" b="b"/>
              <a:pathLst>
                <a:path w="1480" h="807" extrusionOk="0">
                  <a:moveTo>
                    <a:pt x="0" y="0"/>
                  </a:moveTo>
                  <a:lnTo>
                    <a:pt x="0" y="806"/>
                  </a:lnTo>
                  <a:lnTo>
                    <a:pt x="1075" y="806"/>
                  </a:lnTo>
                  <a:cubicBezTo>
                    <a:pt x="1298" y="806"/>
                    <a:pt x="1480" y="625"/>
                    <a:pt x="1480" y="401"/>
                  </a:cubicBezTo>
                  <a:cubicBezTo>
                    <a:pt x="1480" y="181"/>
                    <a:pt x="1298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5"/>
            <p:cNvSpPr/>
            <p:nvPr/>
          </p:nvSpPr>
          <p:spPr>
            <a:xfrm>
              <a:off x="7442972" y="206200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65"/>
          <p:cNvGrpSpPr/>
          <p:nvPr/>
        </p:nvGrpSpPr>
        <p:grpSpPr>
          <a:xfrm>
            <a:off x="5370953" y="1218619"/>
            <a:ext cx="470040" cy="424040"/>
            <a:chOff x="8409899" y="1547777"/>
            <a:chExt cx="560439" cy="505592"/>
          </a:xfrm>
        </p:grpSpPr>
        <p:sp>
          <p:nvSpPr>
            <p:cNvPr id="2128" name="Google Shape;2128;p65"/>
            <p:cNvSpPr/>
            <p:nvPr/>
          </p:nvSpPr>
          <p:spPr>
            <a:xfrm>
              <a:off x="8409899" y="1704215"/>
              <a:ext cx="560436" cy="349153"/>
            </a:xfrm>
            <a:custGeom>
              <a:avLst/>
              <a:gdLst/>
              <a:ahLst/>
              <a:cxnLst/>
              <a:rect l="l" t="t" r="r" b="b"/>
              <a:pathLst>
                <a:path w="13764" h="8575" extrusionOk="0">
                  <a:moveTo>
                    <a:pt x="1235" y="1"/>
                  </a:moveTo>
                  <a:cubicBezTo>
                    <a:pt x="554" y="1"/>
                    <a:pt x="1" y="553"/>
                    <a:pt x="1" y="1235"/>
                  </a:cubicBezTo>
                  <a:lnTo>
                    <a:pt x="1" y="7338"/>
                  </a:lnTo>
                  <a:cubicBezTo>
                    <a:pt x="1" y="8019"/>
                    <a:pt x="554" y="8575"/>
                    <a:pt x="1235" y="8575"/>
                  </a:cubicBezTo>
                  <a:lnTo>
                    <a:pt x="12526" y="8575"/>
                  </a:lnTo>
                  <a:cubicBezTo>
                    <a:pt x="13208" y="8575"/>
                    <a:pt x="13764" y="8019"/>
                    <a:pt x="13764" y="7338"/>
                  </a:cubicBezTo>
                  <a:lnTo>
                    <a:pt x="13764" y="1235"/>
                  </a:lnTo>
                  <a:cubicBezTo>
                    <a:pt x="13764" y="553"/>
                    <a:pt x="13208" y="1"/>
                    <a:pt x="12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5"/>
            <p:cNvSpPr/>
            <p:nvPr/>
          </p:nvSpPr>
          <p:spPr>
            <a:xfrm>
              <a:off x="8919890" y="205332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5"/>
            <p:cNvSpPr/>
            <p:nvPr/>
          </p:nvSpPr>
          <p:spPr>
            <a:xfrm>
              <a:off x="8409899" y="1878812"/>
              <a:ext cx="560436" cy="174556"/>
            </a:xfrm>
            <a:custGeom>
              <a:avLst/>
              <a:gdLst/>
              <a:ahLst/>
              <a:cxnLst/>
              <a:rect l="l" t="t" r="r" b="b"/>
              <a:pathLst>
                <a:path w="13764" h="4287" extrusionOk="0">
                  <a:moveTo>
                    <a:pt x="1" y="0"/>
                  </a:moveTo>
                  <a:lnTo>
                    <a:pt x="1" y="3050"/>
                  </a:lnTo>
                  <a:cubicBezTo>
                    <a:pt x="1" y="3731"/>
                    <a:pt x="554" y="4287"/>
                    <a:pt x="1235" y="4287"/>
                  </a:cubicBezTo>
                  <a:lnTo>
                    <a:pt x="12526" y="4287"/>
                  </a:lnTo>
                  <a:cubicBezTo>
                    <a:pt x="13208" y="4287"/>
                    <a:pt x="13764" y="3731"/>
                    <a:pt x="13764" y="3050"/>
                  </a:cubicBezTo>
                  <a:lnTo>
                    <a:pt x="137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5"/>
            <p:cNvSpPr/>
            <p:nvPr/>
          </p:nvSpPr>
          <p:spPr>
            <a:xfrm>
              <a:off x="8409899" y="187881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5"/>
            <p:cNvSpPr/>
            <p:nvPr/>
          </p:nvSpPr>
          <p:spPr>
            <a:xfrm>
              <a:off x="8806084" y="1704215"/>
              <a:ext cx="164254" cy="349153"/>
            </a:xfrm>
            <a:custGeom>
              <a:avLst/>
              <a:gdLst/>
              <a:ahLst/>
              <a:cxnLst/>
              <a:rect l="l" t="t" r="r" b="b"/>
              <a:pathLst>
                <a:path w="4034" h="8575" extrusionOk="0">
                  <a:moveTo>
                    <a:pt x="1" y="1"/>
                  </a:moveTo>
                  <a:lnTo>
                    <a:pt x="1" y="8575"/>
                  </a:lnTo>
                  <a:lnTo>
                    <a:pt x="2796" y="8575"/>
                  </a:lnTo>
                  <a:cubicBezTo>
                    <a:pt x="3478" y="8575"/>
                    <a:pt x="4034" y="8019"/>
                    <a:pt x="4034" y="7338"/>
                  </a:cubicBezTo>
                  <a:lnTo>
                    <a:pt x="4034" y="1235"/>
                  </a:lnTo>
                  <a:cubicBezTo>
                    <a:pt x="4034" y="553"/>
                    <a:pt x="3478" y="1"/>
                    <a:pt x="2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5"/>
            <p:cNvSpPr/>
            <p:nvPr/>
          </p:nvSpPr>
          <p:spPr>
            <a:xfrm>
              <a:off x="8919890" y="170421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5"/>
            <p:cNvSpPr/>
            <p:nvPr/>
          </p:nvSpPr>
          <p:spPr>
            <a:xfrm>
              <a:off x="8806084" y="1878812"/>
              <a:ext cx="164254" cy="174556"/>
            </a:xfrm>
            <a:custGeom>
              <a:avLst/>
              <a:gdLst/>
              <a:ahLst/>
              <a:cxnLst/>
              <a:rect l="l" t="t" r="r" b="b"/>
              <a:pathLst>
                <a:path w="4034" h="4287" extrusionOk="0">
                  <a:moveTo>
                    <a:pt x="1" y="0"/>
                  </a:moveTo>
                  <a:lnTo>
                    <a:pt x="1" y="4287"/>
                  </a:lnTo>
                  <a:lnTo>
                    <a:pt x="2796" y="4287"/>
                  </a:lnTo>
                  <a:cubicBezTo>
                    <a:pt x="3478" y="4287"/>
                    <a:pt x="4034" y="3731"/>
                    <a:pt x="4034" y="3050"/>
                  </a:cubicBezTo>
                  <a:lnTo>
                    <a:pt x="40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5"/>
            <p:cNvSpPr/>
            <p:nvPr/>
          </p:nvSpPr>
          <p:spPr>
            <a:xfrm>
              <a:off x="8806084" y="187881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5"/>
            <p:cNvSpPr/>
            <p:nvPr/>
          </p:nvSpPr>
          <p:spPr>
            <a:xfrm>
              <a:off x="8871802" y="1818591"/>
              <a:ext cx="32900" cy="120483"/>
            </a:xfrm>
            <a:custGeom>
              <a:avLst/>
              <a:gdLst/>
              <a:ahLst/>
              <a:cxnLst/>
              <a:rect l="l" t="t" r="r" b="b"/>
              <a:pathLst>
                <a:path w="808" h="2959" extrusionOk="0">
                  <a:moveTo>
                    <a:pt x="401" y="0"/>
                  </a:moveTo>
                  <a:cubicBezTo>
                    <a:pt x="182" y="0"/>
                    <a:pt x="1" y="181"/>
                    <a:pt x="1" y="405"/>
                  </a:cubicBezTo>
                  <a:lnTo>
                    <a:pt x="1" y="2553"/>
                  </a:lnTo>
                  <a:cubicBezTo>
                    <a:pt x="1" y="2777"/>
                    <a:pt x="182" y="2959"/>
                    <a:pt x="401" y="2959"/>
                  </a:cubicBezTo>
                  <a:cubicBezTo>
                    <a:pt x="626" y="2959"/>
                    <a:pt x="807" y="2777"/>
                    <a:pt x="807" y="2553"/>
                  </a:cubicBezTo>
                  <a:lnTo>
                    <a:pt x="807" y="405"/>
                  </a:lnTo>
                  <a:cubicBezTo>
                    <a:pt x="807" y="181"/>
                    <a:pt x="626" y="0"/>
                    <a:pt x="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5"/>
            <p:cNvSpPr/>
            <p:nvPr/>
          </p:nvSpPr>
          <p:spPr>
            <a:xfrm>
              <a:off x="8888130" y="193903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5"/>
            <p:cNvSpPr/>
            <p:nvPr/>
          </p:nvSpPr>
          <p:spPr>
            <a:xfrm>
              <a:off x="8486163" y="1825798"/>
              <a:ext cx="136648" cy="132413"/>
            </a:xfrm>
            <a:custGeom>
              <a:avLst/>
              <a:gdLst/>
              <a:ahLst/>
              <a:cxnLst/>
              <a:rect l="l" t="t" r="r" b="b"/>
              <a:pathLst>
                <a:path w="3356" h="3252" extrusionOk="0">
                  <a:moveTo>
                    <a:pt x="1719" y="0"/>
                  </a:moveTo>
                  <a:cubicBezTo>
                    <a:pt x="1687" y="0"/>
                    <a:pt x="1654" y="4"/>
                    <a:pt x="1621" y="13"/>
                  </a:cubicBezTo>
                  <a:cubicBezTo>
                    <a:pt x="1458" y="51"/>
                    <a:pt x="1333" y="198"/>
                    <a:pt x="1320" y="371"/>
                  </a:cubicBezTo>
                  <a:cubicBezTo>
                    <a:pt x="1277" y="849"/>
                    <a:pt x="777" y="2087"/>
                    <a:pt x="194" y="2527"/>
                  </a:cubicBezTo>
                  <a:cubicBezTo>
                    <a:pt x="56" y="2630"/>
                    <a:pt x="0" y="2812"/>
                    <a:pt x="56" y="2975"/>
                  </a:cubicBezTo>
                  <a:cubicBezTo>
                    <a:pt x="112" y="3140"/>
                    <a:pt x="263" y="3252"/>
                    <a:pt x="440" y="3252"/>
                  </a:cubicBezTo>
                  <a:cubicBezTo>
                    <a:pt x="1030" y="3252"/>
                    <a:pt x="2428" y="3053"/>
                    <a:pt x="3126" y="2583"/>
                  </a:cubicBezTo>
                  <a:cubicBezTo>
                    <a:pt x="3308" y="2463"/>
                    <a:pt x="3355" y="2216"/>
                    <a:pt x="3239" y="2035"/>
                  </a:cubicBezTo>
                  <a:lnTo>
                    <a:pt x="2061" y="185"/>
                  </a:lnTo>
                  <a:cubicBezTo>
                    <a:pt x="1985" y="70"/>
                    <a:pt x="1855" y="0"/>
                    <a:pt x="1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5"/>
            <p:cNvSpPr/>
            <p:nvPr/>
          </p:nvSpPr>
          <p:spPr>
            <a:xfrm>
              <a:off x="8504079" y="195817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E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5"/>
            <p:cNvSpPr/>
            <p:nvPr/>
          </p:nvSpPr>
          <p:spPr>
            <a:xfrm>
              <a:off x="8486978" y="1949009"/>
              <a:ext cx="293003" cy="104359"/>
            </a:xfrm>
            <a:custGeom>
              <a:avLst/>
              <a:gdLst/>
              <a:ahLst/>
              <a:cxnLst/>
              <a:rect l="l" t="t" r="r" b="b"/>
              <a:pathLst>
                <a:path w="7196" h="2563" extrusionOk="0">
                  <a:moveTo>
                    <a:pt x="3598" y="1"/>
                  </a:moveTo>
                  <a:cubicBezTo>
                    <a:pt x="2869" y="1"/>
                    <a:pt x="2154" y="182"/>
                    <a:pt x="1533" y="528"/>
                  </a:cubicBezTo>
                  <a:cubicBezTo>
                    <a:pt x="907" y="873"/>
                    <a:pt x="403" y="1368"/>
                    <a:pt x="70" y="1964"/>
                  </a:cubicBezTo>
                  <a:cubicBezTo>
                    <a:pt x="1" y="2089"/>
                    <a:pt x="6" y="2240"/>
                    <a:pt x="79" y="2365"/>
                  </a:cubicBezTo>
                  <a:cubicBezTo>
                    <a:pt x="148" y="2485"/>
                    <a:pt x="282" y="2563"/>
                    <a:pt x="424" y="2563"/>
                  </a:cubicBezTo>
                  <a:lnTo>
                    <a:pt x="6773" y="2563"/>
                  </a:lnTo>
                  <a:cubicBezTo>
                    <a:pt x="6916" y="2563"/>
                    <a:pt x="7049" y="2485"/>
                    <a:pt x="7118" y="2365"/>
                  </a:cubicBezTo>
                  <a:cubicBezTo>
                    <a:pt x="7191" y="2240"/>
                    <a:pt x="7195" y="2089"/>
                    <a:pt x="7127" y="1964"/>
                  </a:cubicBezTo>
                  <a:cubicBezTo>
                    <a:pt x="6795" y="1368"/>
                    <a:pt x="6289" y="873"/>
                    <a:pt x="5664" y="528"/>
                  </a:cubicBezTo>
                  <a:cubicBezTo>
                    <a:pt x="5043" y="182"/>
                    <a:pt x="4328" y="1"/>
                    <a:pt x="3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5"/>
            <p:cNvSpPr/>
            <p:nvPr/>
          </p:nvSpPr>
          <p:spPr>
            <a:xfrm>
              <a:off x="8762719" y="205332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56C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5"/>
            <p:cNvSpPr/>
            <p:nvPr/>
          </p:nvSpPr>
          <p:spPr>
            <a:xfrm>
              <a:off x="8486163" y="1878812"/>
              <a:ext cx="136648" cy="79399"/>
            </a:xfrm>
            <a:custGeom>
              <a:avLst/>
              <a:gdLst/>
              <a:ahLst/>
              <a:cxnLst/>
              <a:rect l="l" t="t" r="r" b="b"/>
              <a:pathLst>
                <a:path w="3356" h="1950" extrusionOk="0">
                  <a:moveTo>
                    <a:pt x="1030" y="0"/>
                  </a:moveTo>
                  <a:cubicBezTo>
                    <a:pt x="823" y="474"/>
                    <a:pt x="522" y="980"/>
                    <a:pt x="194" y="1225"/>
                  </a:cubicBezTo>
                  <a:cubicBezTo>
                    <a:pt x="56" y="1328"/>
                    <a:pt x="0" y="1510"/>
                    <a:pt x="56" y="1673"/>
                  </a:cubicBezTo>
                  <a:cubicBezTo>
                    <a:pt x="112" y="1838"/>
                    <a:pt x="263" y="1950"/>
                    <a:pt x="440" y="1950"/>
                  </a:cubicBezTo>
                  <a:cubicBezTo>
                    <a:pt x="1030" y="1950"/>
                    <a:pt x="2428" y="1751"/>
                    <a:pt x="3126" y="1281"/>
                  </a:cubicBezTo>
                  <a:cubicBezTo>
                    <a:pt x="3308" y="1161"/>
                    <a:pt x="3355" y="914"/>
                    <a:pt x="3239" y="729"/>
                  </a:cubicBezTo>
                  <a:lnTo>
                    <a:pt x="2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5"/>
            <p:cNvSpPr/>
            <p:nvPr/>
          </p:nvSpPr>
          <p:spPr>
            <a:xfrm>
              <a:off x="8599074" y="187881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E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5"/>
            <p:cNvSpPr/>
            <p:nvPr/>
          </p:nvSpPr>
          <p:spPr>
            <a:xfrm>
              <a:off x="8643986" y="1828241"/>
              <a:ext cx="136689" cy="129970"/>
            </a:xfrm>
            <a:custGeom>
              <a:avLst/>
              <a:gdLst/>
              <a:ahLst/>
              <a:cxnLst/>
              <a:rect l="l" t="t" r="r" b="b"/>
              <a:pathLst>
                <a:path w="3357" h="3192" extrusionOk="0">
                  <a:moveTo>
                    <a:pt x="1644" y="0"/>
                  </a:moveTo>
                  <a:cubicBezTo>
                    <a:pt x="1510" y="0"/>
                    <a:pt x="1385" y="67"/>
                    <a:pt x="1308" y="181"/>
                  </a:cubicBezTo>
                  <a:lnTo>
                    <a:pt x="122" y="1967"/>
                  </a:lnTo>
                  <a:cubicBezTo>
                    <a:pt x="1" y="2152"/>
                    <a:pt x="48" y="2403"/>
                    <a:pt x="234" y="2523"/>
                  </a:cubicBezTo>
                  <a:cubicBezTo>
                    <a:pt x="928" y="2993"/>
                    <a:pt x="2326" y="3192"/>
                    <a:pt x="2921" y="3192"/>
                  </a:cubicBezTo>
                  <a:cubicBezTo>
                    <a:pt x="3094" y="3192"/>
                    <a:pt x="3249" y="3080"/>
                    <a:pt x="3305" y="2915"/>
                  </a:cubicBezTo>
                  <a:cubicBezTo>
                    <a:pt x="3357" y="2752"/>
                    <a:pt x="3301" y="2570"/>
                    <a:pt x="3163" y="2467"/>
                  </a:cubicBezTo>
                  <a:cubicBezTo>
                    <a:pt x="2585" y="2027"/>
                    <a:pt x="2085" y="828"/>
                    <a:pt x="2045" y="367"/>
                  </a:cubicBezTo>
                  <a:cubicBezTo>
                    <a:pt x="2029" y="198"/>
                    <a:pt x="1908" y="56"/>
                    <a:pt x="1744" y="13"/>
                  </a:cubicBezTo>
                  <a:cubicBezTo>
                    <a:pt x="1711" y="4"/>
                    <a:pt x="1677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5"/>
            <p:cNvSpPr/>
            <p:nvPr/>
          </p:nvSpPr>
          <p:spPr>
            <a:xfrm>
              <a:off x="8762882" y="195817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D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5"/>
            <p:cNvSpPr/>
            <p:nvPr/>
          </p:nvSpPr>
          <p:spPr>
            <a:xfrm>
              <a:off x="8643986" y="1878812"/>
              <a:ext cx="136689" cy="79399"/>
            </a:xfrm>
            <a:custGeom>
              <a:avLst/>
              <a:gdLst/>
              <a:ahLst/>
              <a:cxnLst/>
              <a:rect l="l" t="t" r="r" b="b"/>
              <a:pathLst>
                <a:path w="3357" h="1950" extrusionOk="0">
                  <a:moveTo>
                    <a:pt x="605" y="0"/>
                  </a:moveTo>
                  <a:lnTo>
                    <a:pt x="122" y="725"/>
                  </a:lnTo>
                  <a:cubicBezTo>
                    <a:pt x="1" y="910"/>
                    <a:pt x="48" y="1161"/>
                    <a:pt x="234" y="1281"/>
                  </a:cubicBezTo>
                  <a:cubicBezTo>
                    <a:pt x="928" y="1751"/>
                    <a:pt x="2326" y="1950"/>
                    <a:pt x="2921" y="1950"/>
                  </a:cubicBezTo>
                  <a:cubicBezTo>
                    <a:pt x="3094" y="1950"/>
                    <a:pt x="3249" y="1838"/>
                    <a:pt x="3305" y="1673"/>
                  </a:cubicBezTo>
                  <a:cubicBezTo>
                    <a:pt x="3357" y="1510"/>
                    <a:pt x="3301" y="1328"/>
                    <a:pt x="3163" y="1225"/>
                  </a:cubicBezTo>
                  <a:cubicBezTo>
                    <a:pt x="2831" y="970"/>
                    <a:pt x="2524" y="470"/>
                    <a:pt x="23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5"/>
            <p:cNvSpPr/>
            <p:nvPr/>
          </p:nvSpPr>
          <p:spPr>
            <a:xfrm>
              <a:off x="8772776" y="192865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EE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5"/>
            <p:cNvSpPr/>
            <p:nvPr/>
          </p:nvSpPr>
          <p:spPr>
            <a:xfrm>
              <a:off x="8539667" y="1751651"/>
              <a:ext cx="187626" cy="187586"/>
            </a:xfrm>
            <a:custGeom>
              <a:avLst/>
              <a:gdLst/>
              <a:ahLst/>
              <a:cxnLst/>
              <a:rect l="l" t="t" r="r" b="b"/>
              <a:pathLst>
                <a:path w="4608" h="4607" extrusionOk="0">
                  <a:moveTo>
                    <a:pt x="2304" y="0"/>
                  </a:moveTo>
                  <a:cubicBezTo>
                    <a:pt x="1036" y="0"/>
                    <a:pt x="1" y="1031"/>
                    <a:pt x="1" y="2304"/>
                  </a:cubicBezTo>
                  <a:cubicBezTo>
                    <a:pt x="1" y="3572"/>
                    <a:pt x="1036" y="4607"/>
                    <a:pt x="2304" y="4607"/>
                  </a:cubicBezTo>
                  <a:cubicBezTo>
                    <a:pt x="3572" y="4607"/>
                    <a:pt x="4607" y="3572"/>
                    <a:pt x="4607" y="2304"/>
                  </a:cubicBezTo>
                  <a:cubicBezTo>
                    <a:pt x="4607" y="1031"/>
                    <a:pt x="3572" y="0"/>
                    <a:pt x="2304" y="0"/>
                  </a:cubicBezTo>
                  <a:close/>
                </a:path>
              </a:pathLst>
            </a:custGeom>
            <a:solidFill>
              <a:srgbClr val="FDD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5"/>
            <p:cNvSpPr/>
            <p:nvPr/>
          </p:nvSpPr>
          <p:spPr>
            <a:xfrm>
              <a:off x="8633481" y="193919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E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5"/>
            <p:cNvSpPr/>
            <p:nvPr/>
          </p:nvSpPr>
          <p:spPr>
            <a:xfrm>
              <a:off x="8626803" y="1759346"/>
              <a:ext cx="100491" cy="97559"/>
            </a:xfrm>
            <a:custGeom>
              <a:avLst/>
              <a:gdLst/>
              <a:ahLst/>
              <a:cxnLst/>
              <a:rect l="l" t="t" r="r" b="b"/>
              <a:pathLst>
                <a:path w="2468" h="2396" extrusionOk="0">
                  <a:moveTo>
                    <a:pt x="1079" y="1"/>
                  </a:moveTo>
                  <a:cubicBezTo>
                    <a:pt x="708" y="424"/>
                    <a:pt x="255" y="1024"/>
                    <a:pt x="160" y="1119"/>
                  </a:cubicBezTo>
                  <a:cubicBezTo>
                    <a:pt x="1" y="1278"/>
                    <a:pt x="1" y="1533"/>
                    <a:pt x="160" y="1692"/>
                  </a:cubicBezTo>
                  <a:cubicBezTo>
                    <a:pt x="691" y="2222"/>
                    <a:pt x="1360" y="2365"/>
                    <a:pt x="1830" y="2391"/>
                  </a:cubicBezTo>
                  <a:cubicBezTo>
                    <a:pt x="1877" y="2391"/>
                    <a:pt x="1933" y="2395"/>
                    <a:pt x="1989" y="2395"/>
                  </a:cubicBezTo>
                  <a:cubicBezTo>
                    <a:pt x="2131" y="2395"/>
                    <a:pt x="2295" y="2387"/>
                    <a:pt x="2455" y="2361"/>
                  </a:cubicBezTo>
                  <a:cubicBezTo>
                    <a:pt x="2463" y="2278"/>
                    <a:pt x="2467" y="2196"/>
                    <a:pt x="2467" y="2115"/>
                  </a:cubicBezTo>
                  <a:cubicBezTo>
                    <a:pt x="2467" y="1171"/>
                    <a:pt x="1894" y="355"/>
                    <a:pt x="1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5"/>
            <p:cNvSpPr/>
            <p:nvPr/>
          </p:nvSpPr>
          <p:spPr>
            <a:xfrm>
              <a:off x="8670738" y="175934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EE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5"/>
            <p:cNvSpPr/>
            <p:nvPr/>
          </p:nvSpPr>
          <p:spPr>
            <a:xfrm>
              <a:off x="8539667" y="1751651"/>
              <a:ext cx="144059" cy="104196"/>
            </a:xfrm>
            <a:custGeom>
              <a:avLst/>
              <a:gdLst/>
              <a:ahLst/>
              <a:cxnLst/>
              <a:rect l="l" t="t" r="r" b="b"/>
              <a:pathLst>
                <a:path w="3538" h="2559" extrusionOk="0">
                  <a:moveTo>
                    <a:pt x="2304" y="0"/>
                  </a:moveTo>
                  <a:cubicBezTo>
                    <a:pt x="1036" y="0"/>
                    <a:pt x="1" y="1031"/>
                    <a:pt x="1" y="2304"/>
                  </a:cubicBezTo>
                  <a:cubicBezTo>
                    <a:pt x="1" y="2347"/>
                    <a:pt x="1" y="2389"/>
                    <a:pt x="6" y="2433"/>
                  </a:cubicBezTo>
                  <a:cubicBezTo>
                    <a:pt x="281" y="2515"/>
                    <a:pt x="584" y="2558"/>
                    <a:pt x="916" y="2558"/>
                  </a:cubicBezTo>
                  <a:cubicBezTo>
                    <a:pt x="1498" y="2558"/>
                    <a:pt x="2119" y="2317"/>
                    <a:pt x="2620" y="1898"/>
                  </a:cubicBezTo>
                  <a:cubicBezTo>
                    <a:pt x="3111" y="1484"/>
                    <a:pt x="3430" y="945"/>
                    <a:pt x="3538" y="359"/>
                  </a:cubicBezTo>
                  <a:cubicBezTo>
                    <a:pt x="3180" y="130"/>
                    <a:pt x="2757" y="0"/>
                    <a:pt x="2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5"/>
            <p:cNvSpPr/>
            <p:nvPr/>
          </p:nvSpPr>
          <p:spPr>
            <a:xfrm>
              <a:off x="8633481" y="175165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E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5"/>
            <p:cNvSpPr/>
            <p:nvPr/>
          </p:nvSpPr>
          <p:spPr>
            <a:xfrm>
              <a:off x="8578512" y="1547777"/>
              <a:ext cx="223091" cy="72355"/>
            </a:xfrm>
            <a:custGeom>
              <a:avLst/>
              <a:gdLst/>
              <a:ahLst/>
              <a:cxnLst/>
              <a:rect l="l" t="t" r="r" b="b"/>
              <a:pathLst>
                <a:path w="5479" h="1777" extrusionOk="0">
                  <a:moveTo>
                    <a:pt x="2717" y="0"/>
                  </a:moveTo>
                  <a:cubicBezTo>
                    <a:pt x="1756" y="0"/>
                    <a:pt x="850" y="367"/>
                    <a:pt x="165" y="1040"/>
                  </a:cubicBezTo>
                  <a:cubicBezTo>
                    <a:pt x="4" y="1195"/>
                    <a:pt x="0" y="1450"/>
                    <a:pt x="156" y="1609"/>
                  </a:cubicBezTo>
                  <a:cubicBezTo>
                    <a:pt x="234" y="1689"/>
                    <a:pt x="337" y="1729"/>
                    <a:pt x="441" y="1729"/>
                  </a:cubicBezTo>
                  <a:cubicBezTo>
                    <a:pt x="543" y="1729"/>
                    <a:pt x="646" y="1690"/>
                    <a:pt x="725" y="1613"/>
                  </a:cubicBezTo>
                  <a:cubicBezTo>
                    <a:pt x="1260" y="1091"/>
                    <a:pt x="1967" y="803"/>
                    <a:pt x="2717" y="803"/>
                  </a:cubicBezTo>
                  <a:cubicBezTo>
                    <a:pt x="3477" y="803"/>
                    <a:pt x="4214" y="1113"/>
                    <a:pt x="4749" y="1657"/>
                  </a:cubicBezTo>
                  <a:cubicBezTo>
                    <a:pt x="4827" y="1734"/>
                    <a:pt x="4931" y="1777"/>
                    <a:pt x="5034" y="1777"/>
                  </a:cubicBezTo>
                  <a:cubicBezTo>
                    <a:pt x="5138" y="1777"/>
                    <a:pt x="5241" y="1738"/>
                    <a:pt x="5319" y="1661"/>
                  </a:cubicBezTo>
                  <a:cubicBezTo>
                    <a:pt x="5478" y="1506"/>
                    <a:pt x="5478" y="1251"/>
                    <a:pt x="5323" y="1091"/>
                  </a:cubicBezTo>
                  <a:cubicBezTo>
                    <a:pt x="4642" y="397"/>
                    <a:pt x="3688" y="0"/>
                    <a:pt x="2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5"/>
            <p:cNvSpPr/>
            <p:nvPr/>
          </p:nvSpPr>
          <p:spPr>
            <a:xfrm>
              <a:off x="8783485" y="162009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5"/>
            <p:cNvSpPr/>
            <p:nvPr/>
          </p:nvSpPr>
          <p:spPr>
            <a:xfrm>
              <a:off x="8624523" y="1613455"/>
              <a:ext cx="130174" cy="52892"/>
            </a:xfrm>
            <a:custGeom>
              <a:avLst/>
              <a:gdLst/>
              <a:ahLst/>
              <a:cxnLst/>
              <a:rect l="l" t="t" r="r" b="b"/>
              <a:pathLst>
                <a:path w="3197" h="1299" extrusionOk="0">
                  <a:moveTo>
                    <a:pt x="1587" y="0"/>
                  </a:moveTo>
                  <a:cubicBezTo>
                    <a:pt x="1053" y="0"/>
                    <a:pt x="544" y="207"/>
                    <a:pt x="160" y="582"/>
                  </a:cubicBezTo>
                  <a:cubicBezTo>
                    <a:pt x="1" y="737"/>
                    <a:pt x="1" y="992"/>
                    <a:pt x="156" y="1151"/>
                  </a:cubicBezTo>
                  <a:cubicBezTo>
                    <a:pt x="235" y="1233"/>
                    <a:pt x="340" y="1274"/>
                    <a:pt x="446" y="1274"/>
                  </a:cubicBezTo>
                  <a:cubicBezTo>
                    <a:pt x="546" y="1274"/>
                    <a:pt x="647" y="1237"/>
                    <a:pt x="725" y="1161"/>
                  </a:cubicBezTo>
                  <a:cubicBezTo>
                    <a:pt x="958" y="932"/>
                    <a:pt x="1265" y="807"/>
                    <a:pt x="1587" y="807"/>
                  </a:cubicBezTo>
                  <a:cubicBezTo>
                    <a:pt x="1916" y="807"/>
                    <a:pt x="2234" y="940"/>
                    <a:pt x="2467" y="1177"/>
                  </a:cubicBezTo>
                  <a:cubicBezTo>
                    <a:pt x="2545" y="1255"/>
                    <a:pt x="2648" y="1298"/>
                    <a:pt x="2752" y="1298"/>
                  </a:cubicBezTo>
                  <a:cubicBezTo>
                    <a:pt x="2856" y="1298"/>
                    <a:pt x="2959" y="1260"/>
                    <a:pt x="3037" y="1182"/>
                  </a:cubicBezTo>
                  <a:cubicBezTo>
                    <a:pt x="3196" y="1027"/>
                    <a:pt x="3196" y="768"/>
                    <a:pt x="3041" y="613"/>
                  </a:cubicBezTo>
                  <a:cubicBezTo>
                    <a:pt x="2662" y="225"/>
                    <a:pt x="2131" y="0"/>
                    <a:pt x="1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5"/>
            <p:cNvSpPr/>
            <p:nvPr/>
          </p:nvSpPr>
          <p:spPr>
            <a:xfrm>
              <a:off x="8736538" y="166630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5"/>
            <p:cNvSpPr/>
            <p:nvPr/>
          </p:nvSpPr>
          <p:spPr>
            <a:xfrm>
              <a:off x="8871802" y="1878812"/>
              <a:ext cx="32900" cy="60262"/>
            </a:xfrm>
            <a:custGeom>
              <a:avLst/>
              <a:gdLst/>
              <a:ahLst/>
              <a:cxnLst/>
              <a:rect l="l" t="t" r="r" b="b"/>
              <a:pathLst>
                <a:path w="808" h="1480" extrusionOk="0">
                  <a:moveTo>
                    <a:pt x="1" y="0"/>
                  </a:moveTo>
                  <a:lnTo>
                    <a:pt x="1" y="1074"/>
                  </a:lnTo>
                  <a:cubicBezTo>
                    <a:pt x="1" y="1298"/>
                    <a:pt x="182" y="1480"/>
                    <a:pt x="401" y="1480"/>
                  </a:cubicBezTo>
                  <a:cubicBezTo>
                    <a:pt x="626" y="1480"/>
                    <a:pt x="807" y="1298"/>
                    <a:pt x="807" y="1074"/>
                  </a:cubicBezTo>
                  <a:lnTo>
                    <a:pt x="8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5"/>
            <p:cNvSpPr/>
            <p:nvPr/>
          </p:nvSpPr>
          <p:spPr>
            <a:xfrm>
              <a:off x="8871802" y="187881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5"/>
            <p:cNvSpPr/>
            <p:nvPr/>
          </p:nvSpPr>
          <p:spPr>
            <a:xfrm>
              <a:off x="8690038" y="1547777"/>
              <a:ext cx="111566" cy="72355"/>
            </a:xfrm>
            <a:custGeom>
              <a:avLst/>
              <a:gdLst/>
              <a:ahLst/>
              <a:cxnLst/>
              <a:rect l="l" t="t" r="r" b="b"/>
              <a:pathLst>
                <a:path w="2740" h="1777" extrusionOk="0">
                  <a:moveTo>
                    <a:pt x="0" y="0"/>
                  </a:moveTo>
                  <a:lnTo>
                    <a:pt x="0" y="807"/>
                  </a:lnTo>
                  <a:cubicBezTo>
                    <a:pt x="751" y="811"/>
                    <a:pt x="1484" y="1122"/>
                    <a:pt x="2010" y="1657"/>
                  </a:cubicBezTo>
                  <a:cubicBezTo>
                    <a:pt x="2088" y="1734"/>
                    <a:pt x="2192" y="1777"/>
                    <a:pt x="2295" y="1777"/>
                  </a:cubicBezTo>
                  <a:cubicBezTo>
                    <a:pt x="2399" y="1777"/>
                    <a:pt x="2502" y="1738"/>
                    <a:pt x="2580" y="1661"/>
                  </a:cubicBezTo>
                  <a:cubicBezTo>
                    <a:pt x="2739" y="1506"/>
                    <a:pt x="2739" y="1251"/>
                    <a:pt x="2584" y="1091"/>
                  </a:cubicBezTo>
                  <a:cubicBezTo>
                    <a:pt x="1907" y="401"/>
                    <a:pt x="966" y="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5"/>
            <p:cNvSpPr/>
            <p:nvPr/>
          </p:nvSpPr>
          <p:spPr>
            <a:xfrm>
              <a:off x="8795212" y="159220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5"/>
            <p:cNvSpPr/>
            <p:nvPr/>
          </p:nvSpPr>
          <p:spPr>
            <a:xfrm>
              <a:off x="8690038" y="1613455"/>
              <a:ext cx="64659" cy="52892"/>
            </a:xfrm>
            <a:custGeom>
              <a:avLst/>
              <a:gdLst/>
              <a:ahLst/>
              <a:cxnLst/>
              <a:rect l="l" t="t" r="r" b="b"/>
              <a:pathLst>
                <a:path w="1588" h="1299" extrusionOk="0">
                  <a:moveTo>
                    <a:pt x="0" y="0"/>
                  </a:moveTo>
                  <a:lnTo>
                    <a:pt x="0" y="807"/>
                  </a:lnTo>
                  <a:cubicBezTo>
                    <a:pt x="319" y="815"/>
                    <a:pt x="630" y="949"/>
                    <a:pt x="858" y="1177"/>
                  </a:cubicBezTo>
                  <a:cubicBezTo>
                    <a:pt x="936" y="1255"/>
                    <a:pt x="1039" y="1298"/>
                    <a:pt x="1143" y="1298"/>
                  </a:cubicBezTo>
                  <a:cubicBezTo>
                    <a:pt x="1247" y="1298"/>
                    <a:pt x="1350" y="1260"/>
                    <a:pt x="1428" y="1182"/>
                  </a:cubicBezTo>
                  <a:cubicBezTo>
                    <a:pt x="1587" y="1027"/>
                    <a:pt x="1587" y="768"/>
                    <a:pt x="1432" y="613"/>
                  </a:cubicBezTo>
                  <a:cubicBezTo>
                    <a:pt x="1057" y="229"/>
                    <a:pt x="535" y="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5"/>
            <p:cNvSpPr/>
            <p:nvPr/>
          </p:nvSpPr>
          <p:spPr>
            <a:xfrm>
              <a:off x="8748305" y="1638415"/>
              <a:ext cx="41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5"/>
            <p:cNvSpPr/>
            <p:nvPr/>
          </p:nvSpPr>
          <p:spPr>
            <a:xfrm>
              <a:off x="8545856" y="1878812"/>
              <a:ext cx="175330" cy="60425"/>
            </a:xfrm>
            <a:custGeom>
              <a:avLst/>
              <a:gdLst/>
              <a:ahLst/>
              <a:cxnLst/>
              <a:rect l="l" t="t" r="r" b="b"/>
              <a:pathLst>
                <a:path w="4306" h="1484" extrusionOk="0">
                  <a:moveTo>
                    <a:pt x="0" y="0"/>
                  </a:moveTo>
                  <a:cubicBezTo>
                    <a:pt x="332" y="867"/>
                    <a:pt x="1169" y="1484"/>
                    <a:pt x="2152" y="1484"/>
                  </a:cubicBezTo>
                  <a:cubicBezTo>
                    <a:pt x="3135" y="1484"/>
                    <a:pt x="3973" y="867"/>
                    <a:pt x="4305" y="0"/>
                  </a:cubicBezTo>
                  <a:close/>
                </a:path>
              </a:pathLst>
            </a:custGeom>
            <a:solidFill>
              <a:srgbClr val="FDD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5"/>
            <p:cNvSpPr/>
            <p:nvPr/>
          </p:nvSpPr>
          <p:spPr>
            <a:xfrm>
              <a:off x="8545856" y="187881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DD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65"/>
          <p:cNvGrpSpPr/>
          <p:nvPr/>
        </p:nvGrpSpPr>
        <p:grpSpPr>
          <a:xfrm>
            <a:off x="5407186" y="1892636"/>
            <a:ext cx="397573" cy="470005"/>
            <a:chOff x="8433963" y="2605704"/>
            <a:chExt cx="474035" cy="560398"/>
          </a:xfrm>
        </p:grpSpPr>
        <p:sp>
          <p:nvSpPr>
            <p:cNvPr id="2167" name="Google Shape;2167;p65"/>
            <p:cNvSpPr/>
            <p:nvPr/>
          </p:nvSpPr>
          <p:spPr>
            <a:xfrm>
              <a:off x="8450128" y="2854123"/>
              <a:ext cx="186038" cy="142145"/>
            </a:xfrm>
            <a:custGeom>
              <a:avLst/>
              <a:gdLst/>
              <a:ahLst/>
              <a:cxnLst/>
              <a:rect l="l" t="t" r="r" b="b"/>
              <a:pathLst>
                <a:path w="4569" h="3491" extrusionOk="0">
                  <a:moveTo>
                    <a:pt x="3442" y="1"/>
                  </a:moveTo>
                  <a:cubicBezTo>
                    <a:pt x="3435" y="1"/>
                    <a:pt x="3428" y="1"/>
                    <a:pt x="3421" y="1"/>
                  </a:cubicBezTo>
                  <a:lnTo>
                    <a:pt x="1381" y="79"/>
                  </a:lnTo>
                  <a:cubicBezTo>
                    <a:pt x="1178" y="88"/>
                    <a:pt x="1015" y="248"/>
                    <a:pt x="997" y="446"/>
                  </a:cubicBezTo>
                  <a:cubicBezTo>
                    <a:pt x="928" y="1235"/>
                    <a:pt x="621" y="2051"/>
                    <a:pt x="91" y="2870"/>
                  </a:cubicBezTo>
                  <a:cubicBezTo>
                    <a:pt x="10" y="2995"/>
                    <a:pt x="0" y="3150"/>
                    <a:pt x="74" y="3284"/>
                  </a:cubicBezTo>
                  <a:cubicBezTo>
                    <a:pt x="143" y="3413"/>
                    <a:pt x="281" y="3491"/>
                    <a:pt x="428" y="3491"/>
                  </a:cubicBezTo>
                  <a:cubicBezTo>
                    <a:pt x="1419" y="3491"/>
                    <a:pt x="3304" y="2965"/>
                    <a:pt x="4348" y="2262"/>
                  </a:cubicBezTo>
                  <a:cubicBezTo>
                    <a:pt x="4512" y="2149"/>
                    <a:pt x="4568" y="1942"/>
                    <a:pt x="4491" y="1761"/>
                  </a:cubicBezTo>
                  <a:lnTo>
                    <a:pt x="3804" y="239"/>
                  </a:lnTo>
                  <a:cubicBezTo>
                    <a:pt x="3743" y="94"/>
                    <a:pt x="3601" y="1"/>
                    <a:pt x="3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5"/>
            <p:cNvSpPr/>
            <p:nvPr/>
          </p:nvSpPr>
          <p:spPr>
            <a:xfrm>
              <a:off x="8467515" y="299622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E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5"/>
            <p:cNvSpPr/>
            <p:nvPr/>
          </p:nvSpPr>
          <p:spPr>
            <a:xfrm>
              <a:off x="8485593" y="2605704"/>
              <a:ext cx="370611" cy="155419"/>
            </a:xfrm>
            <a:custGeom>
              <a:avLst/>
              <a:gdLst/>
              <a:ahLst/>
              <a:cxnLst/>
              <a:rect l="l" t="t" r="r" b="b"/>
              <a:pathLst>
                <a:path w="9102" h="3817" extrusionOk="0">
                  <a:moveTo>
                    <a:pt x="4551" y="0"/>
                  </a:moveTo>
                  <a:cubicBezTo>
                    <a:pt x="2179" y="0"/>
                    <a:pt x="497" y="1242"/>
                    <a:pt x="48" y="3329"/>
                  </a:cubicBezTo>
                  <a:cubicBezTo>
                    <a:pt x="1" y="3546"/>
                    <a:pt x="144" y="3761"/>
                    <a:pt x="359" y="3809"/>
                  </a:cubicBezTo>
                  <a:cubicBezTo>
                    <a:pt x="386" y="3814"/>
                    <a:pt x="412" y="3816"/>
                    <a:pt x="439" y="3816"/>
                  </a:cubicBezTo>
                  <a:cubicBezTo>
                    <a:pt x="628" y="3816"/>
                    <a:pt x="796" y="3687"/>
                    <a:pt x="837" y="3498"/>
                  </a:cubicBezTo>
                  <a:cubicBezTo>
                    <a:pt x="1205" y="1786"/>
                    <a:pt x="2559" y="807"/>
                    <a:pt x="4551" y="807"/>
                  </a:cubicBezTo>
                  <a:cubicBezTo>
                    <a:pt x="6548" y="807"/>
                    <a:pt x="7902" y="1786"/>
                    <a:pt x="8264" y="3498"/>
                  </a:cubicBezTo>
                  <a:cubicBezTo>
                    <a:pt x="8308" y="3687"/>
                    <a:pt x="8476" y="3817"/>
                    <a:pt x="8662" y="3817"/>
                  </a:cubicBezTo>
                  <a:cubicBezTo>
                    <a:pt x="8688" y="3817"/>
                    <a:pt x="8718" y="3813"/>
                    <a:pt x="8744" y="3809"/>
                  </a:cubicBezTo>
                  <a:cubicBezTo>
                    <a:pt x="8963" y="3761"/>
                    <a:pt x="9102" y="3546"/>
                    <a:pt x="9054" y="3329"/>
                  </a:cubicBezTo>
                  <a:cubicBezTo>
                    <a:pt x="8610" y="1242"/>
                    <a:pt x="6924" y="0"/>
                    <a:pt x="4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5"/>
            <p:cNvSpPr/>
            <p:nvPr/>
          </p:nvSpPr>
          <p:spPr>
            <a:xfrm>
              <a:off x="8838251" y="276108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5"/>
            <p:cNvSpPr/>
            <p:nvPr/>
          </p:nvSpPr>
          <p:spPr>
            <a:xfrm>
              <a:off x="8670900" y="2605704"/>
              <a:ext cx="185305" cy="155419"/>
            </a:xfrm>
            <a:custGeom>
              <a:avLst/>
              <a:gdLst/>
              <a:ahLst/>
              <a:cxnLst/>
              <a:rect l="l" t="t" r="r" b="b"/>
              <a:pathLst>
                <a:path w="4551" h="3817" extrusionOk="0">
                  <a:moveTo>
                    <a:pt x="0" y="0"/>
                  </a:moveTo>
                  <a:lnTo>
                    <a:pt x="0" y="807"/>
                  </a:lnTo>
                  <a:cubicBezTo>
                    <a:pt x="1997" y="807"/>
                    <a:pt x="3351" y="1786"/>
                    <a:pt x="3713" y="3498"/>
                  </a:cubicBezTo>
                  <a:cubicBezTo>
                    <a:pt x="3757" y="3687"/>
                    <a:pt x="3925" y="3817"/>
                    <a:pt x="4111" y="3817"/>
                  </a:cubicBezTo>
                  <a:cubicBezTo>
                    <a:pt x="4137" y="3817"/>
                    <a:pt x="4167" y="3813"/>
                    <a:pt x="4193" y="3809"/>
                  </a:cubicBezTo>
                  <a:cubicBezTo>
                    <a:pt x="4412" y="3761"/>
                    <a:pt x="4551" y="3546"/>
                    <a:pt x="4503" y="3329"/>
                  </a:cubicBezTo>
                  <a:cubicBezTo>
                    <a:pt x="4059" y="1242"/>
                    <a:pt x="237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5"/>
            <p:cNvSpPr/>
            <p:nvPr/>
          </p:nvSpPr>
          <p:spPr>
            <a:xfrm>
              <a:off x="8854253" y="274125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5"/>
            <p:cNvSpPr/>
            <p:nvPr/>
          </p:nvSpPr>
          <p:spPr>
            <a:xfrm>
              <a:off x="8455381" y="2728265"/>
              <a:ext cx="120361" cy="160916"/>
            </a:xfrm>
            <a:custGeom>
              <a:avLst/>
              <a:gdLst/>
              <a:ahLst/>
              <a:cxnLst/>
              <a:rect l="l" t="t" r="r" b="b"/>
              <a:pathLst>
                <a:path w="2956" h="3952" extrusionOk="0">
                  <a:moveTo>
                    <a:pt x="808" y="0"/>
                  </a:moveTo>
                  <a:cubicBezTo>
                    <a:pt x="363" y="0"/>
                    <a:pt x="1" y="363"/>
                    <a:pt x="1" y="807"/>
                  </a:cubicBezTo>
                  <a:lnTo>
                    <a:pt x="1" y="3144"/>
                  </a:lnTo>
                  <a:cubicBezTo>
                    <a:pt x="1" y="3589"/>
                    <a:pt x="363" y="3952"/>
                    <a:pt x="808" y="3952"/>
                  </a:cubicBezTo>
                  <a:lnTo>
                    <a:pt x="2542" y="3952"/>
                  </a:lnTo>
                  <a:cubicBezTo>
                    <a:pt x="2658" y="3952"/>
                    <a:pt x="2765" y="3900"/>
                    <a:pt x="2843" y="3813"/>
                  </a:cubicBezTo>
                  <a:cubicBezTo>
                    <a:pt x="2921" y="3723"/>
                    <a:pt x="2956" y="3606"/>
                    <a:pt x="2938" y="3490"/>
                  </a:cubicBezTo>
                  <a:lnTo>
                    <a:pt x="2494" y="345"/>
                  </a:lnTo>
                  <a:cubicBezTo>
                    <a:pt x="2468" y="147"/>
                    <a:pt x="2296" y="0"/>
                    <a:pt x="2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5"/>
            <p:cNvSpPr/>
            <p:nvPr/>
          </p:nvSpPr>
          <p:spPr>
            <a:xfrm>
              <a:off x="8558845" y="288914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5"/>
            <p:cNvSpPr/>
            <p:nvPr/>
          </p:nvSpPr>
          <p:spPr>
            <a:xfrm>
              <a:off x="8707954" y="2842559"/>
              <a:ext cx="184776" cy="153709"/>
            </a:xfrm>
            <a:custGeom>
              <a:avLst/>
              <a:gdLst/>
              <a:ahLst/>
              <a:cxnLst/>
              <a:rect l="l" t="t" r="r" b="b"/>
              <a:pathLst>
                <a:path w="4538" h="3775" extrusionOk="0">
                  <a:moveTo>
                    <a:pt x="1667" y="1"/>
                  </a:moveTo>
                  <a:cubicBezTo>
                    <a:pt x="1538" y="1"/>
                    <a:pt x="1416" y="64"/>
                    <a:pt x="1338" y="174"/>
                  </a:cubicBezTo>
                  <a:lnTo>
                    <a:pt x="86" y="1981"/>
                  </a:lnTo>
                  <a:cubicBezTo>
                    <a:pt x="26" y="2071"/>
                    <a:pt x="0" y="2180"/>
                    <a:pt x="22" y="2287"/>
                  </a:cubicBezTo>
                  <a:cubicBezTo>
                    <a:pt x="39" y="2391"/>
                    <a:pt x="104" y="2485"/>
                    <a:pt x="190" y="2546"/>
                  </a:cubicBezTo>
                  <a:cubicBezTo>
                    <a:pt x="1234" y="3249"/>
                    <a:pt x="3123" y="3775"/>
                    <a:pt x="4111" y="3775"/>
                  </a:cubicBezTo>
                  <a:cubicBezTo>
                    <a:pt x="4262" y="3775"/>
                    <a:pt x="4395" y="3697"/>
                    <a:pt x="4465" y="3568"/>
                  </a:cubicBezTo>
                  <a:cubicBezTo>
                    <a:pt x="4537" y="3434"/>
                    <a:pt x="4529" y="3279"/>
                    <a:pt x="4451" y="3154"/>
                  </a:cubicBezTo>
                  <a:cubicBezTo>
                    <a:pt x="3916" y="2335"/>
                    <a:pt x="3611" y="1519"/>
                    <a:pt x="3545" y="730"/>
                  </a:cubicBezTo>
                  <a:cubicBezTo>
                    <a:pt x="3528" y="562"/>
                    <a:pt x="3408" y="415"/>
                    <a:pt x="3239" y="376"/>
                  </a:cubicBezTo>
                  <a:lnTo>
                    <a:pt x="1768" y="14"/>
                  </a:lnTo>
                  <a:cubicBezTo>
                    <a:pt x="1734" y="5"/>
                    <a:pt x="1700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5"/>
            <p:cNvSpPr/>
            <p:nvPr/>
          </p:nvSpPr>
          <p:spPr>
            <a:xfrm>
              <a:off x="8875304" y="299622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E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5"/>
            <p:cNvSpPr/>
            <p:nvPr/>
          </p:nvSpPr>
          <p:spPr>
            <a:xfrm>
              <a:off x="8777663" y="2728265"/>
              <a:ext cx="108716" cy="160916"/>
            </a:xfrm>
            <a:custGeom>
              <a:avLst/>
              <a:gdLst/>
              <a:ahLst/>
              <a:cxnLst/>
              <a:rect l="l" t="t" r="r" b="b"/>
              <a:pathLst>
                <a:path w="2670" h="3952" extrusionOk="0">
                  <a:moveTo>
                    <a:pt x="402" y="0"/>
                  </a:moveTo>
                  <a:cubicBezTo>
                    <a:pt x="181" y="0"/>
                    <a:pt x="0" y="182"/>
                    <a:pt x="0" y="401"/>
                  </a:cubicBezTo>
                  <a:lnTo>
                    <a:pt x="0" y="3546"/>
                  </a:lnTo>
                  <a:cubicBezTo>
                    <a:pt x="0" y="3770"/>
                    <a:pt x="181" y="3952"/>
                    <a:pt x="402" y="3952"/>
                  </a:cubicBezTo>
                  <a:lnTo>
                    <a:pt x="1863" y="3952"/>
                  </a:lnTo>
                  <a:cubicBezTo>
                    <a:pt x="2308" y="3952"/>
                    <a:pt x="2670" y="3589"/>
                    <a:pt x="2670" y="3144"/>
                  </a:cubicBezTo>
                  <a:lnTo>
                    <a:pt x="2670" y="807"/>
                  </a:lnTo>
                  <a:cubicBezTo>
                    <a:pt x="2670" y="363"/>
                    <a:pt x="2308" y="0"/>
                    <a:pt x="1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5"/>
            <p:cNvSpPr/>
            <p:nvPr/>
          </p:nvSpPr>
          <p:spPr>
            <a:xfrm>
              <a:off x="8853520" y="288914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5"/>
            <p:cNvSpPr/>
            <p:nvPr/>
          </p:nvSpPr>
          <p:spPr>
            <a:xfrm>
              <a:off x="8520733" y="2659615"/>
              <a:ext cx="300536" cy="300658"/>
            </a:xfrm>
            <a:custGeom>
              <a:avLst/>
              <a:gdLst/>
              <a:ahLst/>
              <a:cxnLst/>
              <a:rect l="l" t="t" r="r" b="b"/>
              <a:pathLst>
                <a:path w="7381" h="7384" extrusionOk="0">
                  <a:moveTo>
                    <a:pt x="3688" y="0"/>
                  </a:moveTo>
                  <a:cubicBezTo>
                    <a:pt x="1652" y="0"/>
                    <a:pt x="0" y="1656"/>
                    <a:pt x="0" y="3691"/>
                  </a:cubicBezTo>
                  <a:cubicBezTo>
                    <a:pt x="0" y="5728"/>
                    <a:pt x="1652" y="7384"/>
                    <a:pt x="3688" y="7384"/>
                  </a:cubicBezTo>
                  <a:cubicBezTo>
                    <a:pt x="5724" y="7384"/>
                    <a:pt x="7381" y="5728"/>
                    <a:pt x="7381" y="3691"/>
                  </a:cubicBezTo>
                  <a:cubicBezTo>
                    <a:pt x="7381" y="1656"/>
                    <a:pt x="5724" y="0"/>
                    <a:pt x="3688" y="0"/>
                  </a:cubicBezTo>
                  <a:close/>
                </a:path>
              </a:pathLst>
            </a:custGeom>
            <a:solidFill>
              <a:srgbClr val="FFB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5"/>
            <p:cNvSpPr/>
            <p:nvPr/>
          </p:nvSpPr>
          <p:spPr>
            <a:xfrm>
              <a:off x="8670900" y="296023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5"/>
            <p:cNvSpPr/>
            <p:nvPr/>
          </p:nvSpPr>
          <p:spPr>
            <a:xfrm>
              <a:off x="8670900" y="2659615"/>
              <a:ext cx="150370" cy="300658"/>
            </a:xfrm>
            <a:custGeom>
              <a:avLst/>
              <a:gdLst/>
              <a:ahLst/>
              <a:cxnLst/>
              <a:rect l="l" t="t" r="r" b="b"/>
              <a:pathLst>
                <a:path w="3693" h="7384" extrusionOk="0">
                  <a:moveTo>
                    <a:pt x="0" y="0"/>
                  </a:moveTo>
                  <a:lnTo>
                    <a:pt x="0" y="7384"/>
                  </a:lnTo>
                  <a:cubicBezTo>
                    <a:pt x="2036" y="7384"/>
                    <a:pt x="3693" y="5728"/>
                    <a:pt x="3693" y="3691"/>
                  </a:cubicBezTo>
                  <a:cubicBezTo>
                    <a:pt x="3693" y="1656"/>
                    <a:pt x="2036" y="4"/>
                    <a:pt x="0" y="0"/>
                  </a:cubicBezTo>
                  <a:close/>
                </a:path>
              </a:pathLst>
            </a:custGeom>
            <a:solidFill>
              <a:srgbClr val="FFB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5"/>
            <p:cNvSpPr/>
            <p:nvPr/>
          </p:nvSpPr>
          <p:spPr>
            <a:xfrm>
              <a:off x="8670900" y="265961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B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5"/>
            <p:cNvSpPr/>
            <p:nvPr/>
          </p:nvSpPr>
          <p:spPr>
            <a:xfrm>
              <a:off x="8527940" y="2856281"/>
              <a:ext cx="116819" cy="32900"/>
            </a:xfrm>
            <a:custGeom>
              <a:avLst/>
              <a:gdLst/>
              <a:ahLst/>
              <a:cxnLst/>
              <a:rect l="l" t="t" r="r" b="b"/>
              <a:pathLst>
                <a:path w="2869" h="808" extrusionOk="0">
                  <a:moveTo>
                    <a:pt x="0" y="0"/>
                  </a:moveTo>
                  <a:cubicBezTo>
                    <a:pt x="95" y="285"/>
                    <a:pt x="221" y="557"/>
                    <a:pt x="376" y="808"/>
                  </a:cubicBezTo>
                  <a:lnTo>
                    <a:pt x="2463" y="808"/>
                  </a:lnTo>
                  <a:cubicBezTo>
                    <a:pt x="2687" y="808"/>
                    <a:pt x="2868" y="626"/>
                    <a:pt x="2868" y="402"/>
                  </a:cubicBezTo>
                  <a:cubicBezTo>
                    <a:pt x="2868" y="181"/>
                    <a:pt x="2687" y="0"/>
                    <a:pt x="24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5"/>
            <p:cNvSpPr/>
            <p:nvPr/>
          </p:nvSpPr>
          <p:spPr>
            <a:xfrm>
              <a:off x="8628187" y="285628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5"/>
            <p:cNvSpPr/>
            <p:nvPr/>
          </p:nvSpPr>
          <p:spPr>
            <a:xfrm>
              <a:off x="8433963" y="2983239"/>
              <a:ext cx="474033" cy="182862"/>
            </a:xfrm>
            <a:custGeom>
              <a:avLst/>
              <a:gdLst/>
              <a:ahLst/>
              <a:cxnLst/>
              <a:rect l="l" t="t" r="r" b="b"/>
              <a:pathLst>
                <a:path w="11642" h="4491" extrusionOk="0">
                  <a:moveTo>
                    <a:pt x="5819" y="1"/>
                  </a:moveTo>
                  <a:cubicBezTo>
                    <a:pt x="4499" y="1"/>
                    <a:pt x="3244" y="381"/>
                    <a:pt x="2192" y="1096"/>
                  </a:cubicBezTo>
                  <a:cubicBezTo>
                    <a:pt x="1148" y="1808"/>
                    <a:pt x="381" y="2830"/>
                    <a:pt x="35" y="3965"/>
                  </a:cubicBezTo>
                  <a:cubicBezTo>
                    <a:pt x="1" y="4090"/>
                    <a:pt x="23" y="4219"/>
                    <a:pt x="100" y="4323"/>
                  </a:cubicBezTo>
                  <a:cubicBezTo>
                    <a:pt x="174" y="4426"/>
                    <a:pt x="294" y="4486"/>
                    <a:pt x="423" y="4486"/>
                  </a:cubicBezTo>
                  <a:lnTo>
                    <a:pt x="11220" y="4490"/>
                  </a:lnTo>
                  <a:cubicBezTo>
                    <a:pt x="11349" y="4490"/>
                    <a:pt x="11465" y="4430"/>
                    <a:pt x="11542" y="4327"/>
                  </a:cubicBezTo>
                  <a:cubicBezTo>
                    <a:pt x="11620" y="4227"/>
                    <a:pt x="11642" y="4094"/>
                    <a:pt x="11603" y="3969"/>
                  </a:cubicBezTo>
                  <a:cubicBezTo>
                    <a:pt x="11262" y="2834"/>
                    <a:pt x="10495" y="1812"/>
                    <a:pt x="9450" y="1096"/>
                  </a:cubicBezTo>
                  <a:cubicBezTo>
                    <a:pt x="8399" y="381"/>
                    <a:pt x="7143" y="1"/>
                    <a:pt x="5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5"/>
            <p:cNvSpPr/>
            <p:nvPr/>
          </p:nvSpPr>
          <p:spPr>
            <a:xfrm>
              <a:off x="8890777" y="316606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70D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5"/>
            <p:cNvSpPr/>
            <p:nvPr/>
          </p:nvSpPr>
          <p:spPr>
            <a:xfrm>
              <a:off x="8660029" y="2669957"/>
              <a:ext cx="160875" cy="134205"/>
            </a:xfrm>
            <a:custGeom>
              <a:avLst/>
              <a:gdLst/>
              <a:ahLst/>
              <a:cxnLst/>
              <a:rect l="l" t="t" r="r" b="b"/>
              <a:pathLst>
                <a:path w="3951" h="3296" extrusionOk="0">
                  <a:moveTo>
                    <a:pt x="1609" y="1"/>
                  </a:moveTo>
                  <a:cubicBezTo>
                    <a:pt x="1095" y="483"/>
                    <a:pt x="263" y="1480"/>
                    <a:pt x="155" y="1596"/>
                  </a:cubicBezTo>
                  <a:cubicBezTo>
                    <a:pt x="0" y="1761"/>
                    <a:pt x="8" y="2014"/>
                    <a:pt x="172" y="2165"/>
                  </a:cubicBezTo>
                  <a:cubicBezTo>
                    <a:pt x="996" y="2938"/>
                    <a:pt x="1838" y="3296"/>
                    <a:pt x="2821" y="3296"/>
                  </a:cubicBezTo>
                  <a:cubicBezTo>
                    <a:pt x="3106" y="3296"/>
                    <a:pt x="3550" y="3270"/>
                    <a:pt x="3950" y="3200"/>
                  </a:cubicBezTo>
                  <a:cubicBezTo>
                    <a:pt x="3856" y="1739"/>
                    <a:pt x="2911" y="509"/>
                    <a:pt x="1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5"/>
            <p:cNvSpPr/>
            <p:nvPr/>
          </p:nvSpPr>
          <p:spPr>
            <a:xfrm>
              <a:off x="8820864" y="280025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E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5"/>
            <p:cNvSpPr/>
            <p:nvPr/>
          </p:nvSpPr>
          <p:spPr>
            <a:xfrm>
              <a:off x="8521588" y="2659615"/>
              <a:ext cx="210632" cy="144384"/>
            </a:xfrm>
            <a:custGeom>
              <a:avLst/>
              <a:gdLst/>
              <a:ahLst/>
              <a:cxnLst/>
              <a:rect l="l" t="t" r="r" b="b"/>
              <a:pathLst>
                <a:path w="5173" h="3546" extrusionOk="0">
                  <a:moveTo>
                    <a:pt x="3667" y="0"/>
                  </a:moveTo>
                  <a:cubicBezTo>
                    <a:pt x="1770" y="0"/>
                    <a:pt x="200" y="1445"/>
                    <a:pt x="1" y="3291"/>
                  </a:cubicBezTo>
                  <a:cubicBezTo>
                    <a:pt x="347" y="3394"/>
                    <a:pt x="950" y="3546"/>
                    <a:pt x="1472" y="3546"/>
                  </a:cubicBezTo>
                  <a:cubicBezTo>
                    <a:pt x="2343" y="3546"/>
                    <a:pt x="3193" y="3235"/>
                    <a:pt x="3861" y="2666"/>
                  </a:cubicBezTo>
                  <a:cubicBezTo>
                    <a:pt x="4551" y="2083"/>
                    <a:pt x="4999" y="1272"/>
                    <a:pt x="5172" y="323"/>
                  </a:cubicBezTo>
                  <a:cubicBezTo>
                    <a:pt x="4711" y="116"/>
                    <a:pt x="4202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5"/>
            <p:cNvSpPr/>
            <p:nvPr/>
          </p:nvSpPr>
          <p:spPr>
            <a:xfrm>
              <a:off x="8670900" y="265961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E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5"/>
            <p:cNvSpPr/>
            <p:nvPr/>
          </p:nvSpPr>
          <p:spPr>
            <a:xfrm>
              <a:off x="8670900" y="2659615"/>
              <a:ext cx="61321" cy="114864"/>
            </a:xfrm>
            <a:custGeom>
              <a:avLst/>
              <a:gdLst/>
              <a:ahLst/>
              <a:cxnLst/>
              <a:rect l="l" t="t" r="r" b="b"/>
              <a:pathLst>
                <a:path w="1506" h="2821" extrusionOk="0">
                  <a:moveTo>
                    <a:pt x="0" y="0"/>
                  </a:moveTo>
                  <a:lnTo>
                    <a:pt x="0" y="2821"/>
                  </a:lnTo>
                  <a:cubicBezTo>
                    <a:pt x="70" y="2769"/>
                    <a:pt x="130" y="2722"/>
                    <a:pt x="194" y="2666"/>
                  </a:cubicBezTo>
                  <a:cubicBezTo>
                    <a:pt x="884" y="2083"/>
                    <a:pt x="1332" y="1272"/>
                    <a:pt x="1505" y="323"/>
                  </a:cubicBezTo>
                  <a:cubicBezTo>
                    <a:pt x="1044" y="116"/>
                    <a:pt x="535" y="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5"/>
            <p:cNvSpPr/>
            <p:nvPr/>
          </p:nvSpPr>
          <p:spPr>
            <a:xfrm>
              <a:off x="8670900" y="265961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E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5"/>
            <p:cNvSpPr/>
            <p:nvPr/>
          </p:nvSpPr>
          <p:spPr>
            <a:xfrm>
              <a:off x="8670900" y="2983239"/>
              <a:ext cx="237098" cy="182862"/>
            </a:xfrm>
            <a:custGeom>
              <a:avLst/>
              <a:gdLst/>
              <a:ahLst/>
              <a:cxnLst/>
              <a:rect l="l" t="t" r="r" b="b"/>
              <a:pathLst>
                <a:path w="5823" h="4491" extrusionOk="0">
                  <a:moveTo>
                    <a:pt x="0" y="1"/>
                  </a:moveTo>
                  <a:lnTo>
                    <a:pt x="0" y="4486"/>
                  </a:lnTo>
                  <a:lnTo>
                    <a:pt x="5401" y="4490"/>
                  </a:lnTo>
                  <a:cubicBezTo>
                    <a:pt x="5530" y="4490"/>
                    <a:pt x="5646" y="4430"/>
                    <a:pt x="5723" y="4327"/>
                  </a:cubicBezTo>
                  <a:cubicBezTo>
                    <a:pt x="5801" y="4223"/>
                    <a:pt x="5823" y="4094"/>
                    <a:pt x="5784" y="3969"/>
                  </a:cubicBezTo>
                  <a:cubicBezTo>
                    <a:pt x="5443" y="2830"/>
                    <a:pt x="4676" y="1812"/>
                    <a:pt x="3631" y="1096"/>
                  </a:cubicBezTo>
                  <a:cubicBezTo>
                    <a:pt x="2580" y="381"/>
                    <a:pt x="1324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5"/>
            <p:cNvSpPr/>
            <p:nvPr/>
          </p:nvSpPr>
          <p:spPr>
            <a:xfrm>
              <a:off x="8906372" y="314480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56C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5" name="Google Shape;2195;p65"/>
          <p:cNvGrpSpPr/>
          <p:nvPr/>
        </p:nvGrpSpPr>
        <p:grpSpPr>
          <a:xfrm>
            <a:off x="6034961" y="1195757"/>
            <a:ext cx="482436" cy="469766"/>
            <a:chOff x="9366565" y="1574875"/>
            <a:chExt cx="575219" cy="560112"/>
          </a:xfrm>
        </p:grpSpPr>
        <p:sp>
          <p:nvSpPr>
            <p:cNvPr id="2196" name="Google Shape;2196;p65"/>
            <p:cNvSpPr/>
            <p:nvPr/>
          </p:nvSpPr>
          <p:spPr>
            <a:xfrm>
              <a:off x="9514778" y="1574875"/>
              <a:ext cx="330545" cy="330585"/>
            </a:xfrm>
            <a:custGeom>
              <a:avLst/>
              <a:gdLst/>
              <a:ahLst/>
              <a:cxnLst/>
              <a:rect l="l" t="t" r="r" b="b"/>
              <a:pathLst>
                <a:path w="8118" h="8119" extrusionOk="0">
                  <a:moveTo>
                    <a:pt x="4059" y="1"/>
                  </a:moveTo>
                  <a:cubicBezTo>
                    <a:pt x="1821" y="1"/>
                    <a:pt x="0" y="1822"/>
                    <a:pt x="0" y="4060"/>
                  </a:cubicBezTo>
                  <a:cubicBezTo>
                    <a:pt x="0" y="6299"/>
                    <a:pt x="1821" y="8118"/>
                    <a:pt x="4059" y="8118"/>
                  </a:cubicBezTo>
                  <a:cubicBezTo>
                    <a:pt x="6298" y="8118"/>
                    <a:pt x="8118" y="6299"/>
                    <a:pt x="8118" y="4060"/>
                  </a:cubicBezTo>
                  <a:cubicBezTo>
                    <a:pt x="8118" y="1822"/>
                    <a:pt x="6298" y="1"/>
                    <a:pt x="4059" y="1"/>
                  </a:cubicBezTo>
                  <a:close/>
                </a:path>
              </a:pathLst>
            </a:custGeom>
            <a:solidFill>
              <a:srgbClr val="FFE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5"/>
            <p:cNvSpPr/>
            <p:nvPr/>
          </p:nvSpPr>
          <p:spPr>
            <a:xfrm>
              <a:off x="9680215" y="1574875"/>
              <a:ext cx="165109" cy="330585"/>
            </a:xfrm>
            <a:custGeom>
              <a:avLst/>
              <a:gdLst/>
              <a:ahLst/>
              <a:cxnLst/>
              <a:rect l="l" t="t" r="r" b="b"/>
              <a:pathLst>
                <a:path w="4055" h="8119" extrusionOk="0">
                  <a:moveTo>
                    <a:pt x="0" y="1"/>
                  </a:moveTo>
                  <a:lnTo>
                    <a:pt x="0" y="8118"/>
                  </a:lnTo>
                  <a:cubicBezTo>
                    <a:pt x="2239" y="8118"/>
                    <a:pt x="4055" y="6299"/>
                    <a:pt x="4055" y="4060"/>
                  </a:cubicBezTo>
                  <a:cubicBezTo>
                    <a:pt x="4055" y="1822"/>
                    <a:pt x="2239" y="6"/>
                    <a:pt x="0" y="1"/>
                  </a:cubicBezTo>
                  <a:close/>
                </a:path>
              </a:pathLst>
            </a:custGeom>
            <a:solidFill>
              <a:srgbClr val="FFE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5"/>
            <p:cNvSpPr/>
            <p:nvPr/>
          </p:nvSpPr>
          <p:spPr>
            <a:xfrm>
              <a:off x="9418399" y="1935267"/>
              <a:ext cx="523383" cy="199719"/>
            </a:xfrm>
            <a:custGeom>
              <a:avLst/>
              <a:gdLst/>
              <a:ahLst/>
              <a:cxnLst/>
              <a:rect l="l" t="t" r="r" b="b"/>
              <a:pathLst>
                <a:path w="12854" h="4905" extrusionOk="0">
                  <a:moveTo>
                    <a:pt x="6426" y="0"/>
                  </a:moveTo>
                  <a:cubicBezTo>
                    <a:pt x="4965" y="0"/>
                    <a:pt x="3580" y="420"/>
                    <a:pt x="2419" y="1212"/>
                  </a:cubicBezTo>
                  <a:cubicBezTo>
                    <a:pt x="1264" y="1998"/>
                    <a:pt x="418" y="3123"/>
                    <a:pt x="38" y="4379"/>
                  </a:cubicBezTo>
                  <a:cubicBezTo>
                    <a:pt x="0" y="4499"/>
                    <a:pt x="22" y="4632"/>
                    <a:pt x="100" y="4736"/>
                  </a:cubicBezTo>
                  <a:cubicBezTo>
                    <a:pt x="177" y="4835"/>
                    <a:pt x="293" y="4896"/>
                    <a:pt x="422" y="4896"/>
                  </a:cubicBezTo>
                  <a:lnTo>
                    <a:pt x="12430" y="4905"/>
                  </a:lnTo>
                  <a:cubicBezTo>
                    <a:pt x="12559" y="4905"/>
                    <a:pt x="12676" y="4845"/>
                    <a:pt x="12754" y="4741"/>
                  </a:cubicBezTo>
                  <a:cubicBezTo>
                    <a:pt x="12832" y="4638"/>
                    <a:pt x="12853" y="4508"/>
                    <a:pt x="12818" y="4383"/>
                  </a:cubicBezTo>
                  <a:cubicBezTo>
                    <a:pt x="12439" y="3127"/>
                    <a:pt x="11594" y="2002"/>
                    <a:pt x="10437" y="1212"/>
                  </a:cubicBezTo>
                  <a:cubicBezTo>
                    <a:pt x="9273" y="420"/>
                    <a:pt x="7889" y="0"/>
                    <a:pt x="6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5"/>
            <p:cNvSpPr/>
            <p:nvPr/>
          </p:nvSpPr>
          <p:spPr>
            <a:xfrm>
              <a:off x="9366565" y="1727159"/>
              <a:ext cx="260144" cy="321587"/>
            </a:xfrm>
            <a:custGeom>
              <a:avLst/>
              <a:gdLst/>
              <a:ahLst/>
              <a:cxnLst/>
              <a:rect l="l" t="t" r="r" b="b"/>
              <a:pathLst>
                <a:path w="6389" h="7898" extrusionOk="0">
                  <a:moveTo>
                    <a:pt x="2034" y="0"/>
                  </a:moveTo>
                  <a:cubicBezTo>
                    <a:pt x="1857" y="0"/>
                    <a:pt x="1685" y="52"/>
                    <a:pt x="1532" y="156"/>
                  </a:cubicBezTo>
                  <a:cubicBezTo>
                    <a:pt x="363" y="924"/>
                    <a:pt x="1" y="2472"/>
                    <a:pt x="696" y="3684"/>
                  </a:cubicBezTo>
                  <a:lnTo>
                    <a:pt x="2368" y="6578"/>
                  </a:lnTo>
                  <a:cubicBezTo>
                    <a:pt x="2856" y="7424"/>
                    <a:pt x="3744" y="7898"/>
                    <a:pt x="4663" y="7898"/>
                  </a:cubicBezTo>
                  <a:cubicBezTo>
                    <a:pt x="5060" y="7898"/>
                    <a:pt x="5461" y="7812"/>
                    <a:pt x="5840" y="7621"/>
                  </a:cubicBezTo>
                  <a:cubicBezTo>
                    <a:pt x="6104" y="7488"/>
                    <a:pt x="6276" y="7259"/>
                    <a:pt x="6332" y="6970"/>
                  </a:cubicBezTo>
                  <a:cubicBezTo>
                    <a:pt x="6389" y="6682"/>
                    <a:pt x="6311" y="6401"/>
                    <a:pt x="6117" y="6182"/>
                  </a:cubicBezTo>
                  <a:lnTo>
                    <a:pt x="5224" y="5181"/>
                  </a:lnTo>
                  <a:cubicBezTo>
                    <a:pt x="5046" y="4980"/>
                    <a:pt x="4793" y="4871"/>
                    <a:pt x="4536" y="4871"/>
                  </a:cubicBezTo>
                  <a:cubicBezTo>
                    <a:pt x="4413" y="4871"/>
                    <a:pt x="4289" y="4896"/>
                    <a:pt x="4171" y="4948"/>
                  </a:cubicBezTo>
                  <a:cubicBezTo>
                    <a:pt x="4122" y="4969"/>
                    <a:pt x="4072" y="4979"/>
                    <a:pt x="4023" y="4979"/>
                  </a:cubicBezTo>
                  <a:cubicBezTo>
                    <a:pt x="3899" y="4979"/>
                    <a:pt x="3782" y="4914"/>
                    <a:pt x="3714" y="4797"/>
                  </a:cubicBezTo>
                  <a:lnTo>
                    <a:pt x="2912" y="3408"/>
                  </a:lnTo>
                  <a:cubicBezTo>
                    <a:pt x="2818" y="3244"/>
                    <a:pt x="2860" y="3050"/>
                    <a:pt x="3011" y="2937"/>
                  </a:cubicBezTo>
                  <a:cubicBezTo>
                    <a:pt x="3330" y="2700"/>
                    <a:pt x="3459" y="2286"/>
                    <a:pt x="3335" y="1908"/>
                  </a:cubicBezTo>
                  <a:lnTo>
                    <a:pt x="2912" y="634"/>
                  </a:lnTo>
                  <a:cubicBezTo>
                    <a:pt x="2822" y="359"/>
                    <a:pt x="2619" y="152"/>
                    <a:pt x="2342" y="53"/>
                  </a:cubicBezTo>
                  <a:cubicBezTo>
                    <a:pt x="2240" y="18"/>
                    <a:pt x="2136" y="0"/>
                    <a:pt x="2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5"/>
            <p:cNvSpPr/>
            <p:nvPr/>
          </p:nvSpPr>
          <p:spPr>
            <a:xfrm>
              <a:off x="9517750" y="1574875"/>
              <a:ext cx="320772" cy="138969"/>
            </a:xfrm>
            <a:custGeom>
              <a:avLst/>
              <a:gdLst/>
              <a:ahLst/>
              <a:cxnLst/>
              <a:rect l="l" t="t" r="r" b="b"/>
              <a:pathLst>
                <a:path w="7878" h="3413" extrusionOk="0">
                  <a:moveTo>
                    <a:pt x="3986" y="1"/>
                  </a:moveTo>
                  <a:cubicBezTo>
                    <a:pt x="2011" y="1"/>
                    <a:pt x="359" y="1424"/>
                    <a:pt x="1" y="3297"/>
                  </a:cubicBezTo>
                  <a:cubicBezTo>
                    <a:pt x="290" y="3374"/>
                    <a:pt x="584" y="3413"/>
                    <a:pt x="873" y="3413"/>
                  </a:cubicBezTo>
                  <a:cubicBezTo>
                    <a:pt x="1502" y="3413"/>
                    <a:pt x="2132" y="3236"/>
                    <a:pt x="2718" y="2879"/>
                  </a:cubicBezTo>
                  <a:cubicBezTo>
                    <a:pt x="3249" y="2555"/>
                    <a:pt x="3697" y="2106"/>
                    <a:pt x="3990" y="1627"/>
                  </a:cubicBezTo>
                  <a:cubicBezTo>
                    <a:pt x="4077" y="1756"/>
                    <a:pt x="4177" y="1899"/>
                    <a:pt x="4288" y="2033"/>
                  </a:cubicBezTo>
                  <a:cubicBezTo>
                    <a:pt x="4910" y="2809"/>
                    <a:pt x="5642" y="3227"/>
                    <a:pt x="6410" y="3241"/>
                  </a:cubicBezTo>
                  <a:lnTo>
                    <a:pt x="6480" y="3241"/>
                  </a:lnTo>
                  <a:cubicBezTo>
                    <a:pt x="7157" y="3241"/>
                    <a:pt x="7587" y="3080"/>
                    <a:pt x="7877" y="2913"/>
                  </a:cubicBezTo>
                  <a:cubicBezTo>
                    <a:pt x="7380" y="1231"/>
                    <a:pt x="5824" y="1"/>
                    <a:pt x="3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5"/>
            <p:cNvSpPr/>
            <p:nvPr/>
          </p:nvSpPr>
          <p:spPr>
            <a:xfrm>
              <a:off x="9680215" y="1574875"/>
              <a:ext cx="158310" cy="131965"/>
            </a:xfrm>
            <a:custGeom>
              <a:avLst/>
              <a:gdLst/>
              <a:ahLst/>
              <a:cxnLst/>
              <a:rect l="l" t="t" r="r" b="b"/>
              <a:pathLst>
                <a:path w="3888" h="3241" extrusionOk="0">
                  <a:moveTo>
                    <a:pt x="0" y="1"/>
                  </a:moveTo>
                  <a:lnTo>
                    <a:pt x="0" y="1627"/>
                  </a:lnTo>
                  <a:cubicBezTo>
                    <a:pt x="87" y="1756"/>
                    <a:pt x="187" y="1899"/>
                    <a:pt x="298" y="2033"/>
                  </a:cubicBezTo>
                  <a:cubicBezTo>
                    <a:pt x="920" y="2809"/>
                    <a:pt x="1652" y="3227"/>
                    <a:pt x="2420" y="3241"/>
                  </a:cubicBezTo>
                  <a:lnTo>
                    <a:pt x="2490" y="3241"/>
                  </a:lnTo>
                  <a:cubicBezTo>
                    <a:pt x="3167" y="3241"/>
                    <a:pt x="3597" y="3080"/>
                    <a:pt x="3887" y="2913"/>
                  </a:cubicBezTo>
                  <a:cubicBezTo>
                    <a:pt x="3390" y="1231"/>
                    <a:pt x="1838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5"/>
            <p:cNvSpPr/>
            <p:nvPr/>
          </p:nvSpPr>
          <p:spPr>
            <a:xfrm>
              <a:off x="9680215" y="1935267"/>
              <a:ext cx="261569" cy="199719"/>
            </a:xfrm>
            <a:custGeom>
              <a:avLst/>
              <a:gdLst/>
              <a:ahLst/>
              <a:cxnLst/>
              <a:rect l="l" t="t" r="r" b="b"/>
              <a:pathLst>
                <a:path w="6424" h="4905" extrusionOk="0">
                  <a:moveTo>
                    <a:pt x="0" y="0"/>
                  </a:moveTo>
                  <a:lnTo>
                    <a:pt x="0" y="4901"/>
                  </a:lnTo>
                  <a:lnTo>
                    <a:pt x="6000" y="4905"/>
                  </a:lnTo>
                  <a:cubicBezTo>
                    <a:pt x="6129" y="4905"/>
                    <a:pt x="6246" y="4845"/>
                    <a:pt x="6324" y="4741"/>
                  </a:cubicBezTo>
                  <a:cubicBezTo>
                    <a:pt x="6402" y="4638"/>
                    <a:pt x="6423" y="4508"/>
                    <a:pt x="6388" y="4383"/>
                  </a:cubicBezTo>
                  <a:cubicBezTo>
                    <a:pt x="6009" y="3127"/>
                    <a:pt x="5164" y="2002"/>
                    <a:pt x="4007" y="1212"/>
                  </a:cubicBezTo>
                  <a:cubicBezTo>
                    <a:pt x="2847" y="420"/>
                    <a:pt x="1459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3" name="Google Shape;2203;p65"/>
          <p:cNvGrpSpPr/>
          <p:nvPr/>
        </p:nvGrpSpPr>
        <p:grpSpPr>
          <a:xfrm>
            <a:off x="6759489" y="1195620"/>
            <a:ext cx="397573" cy="470039"/>
            <a:chOff x="10389846" y="1566915"/>
            <a:chExt cx="474035" cy="560437"/>
          </a:xfrm>
        </p:grpSpPr>
        <p:sp>
          <p:nvSpPr>
            <p:cNvPr id="2204" name="Google Shape;2204;p65"/>
            <p:cNvSpPr/>
            <p:nvPr/>
          </p:nvSpPr>
          <p:spPr>
            <a:xfrm>
              <a:off x="10441476" y="1566915"/>
              <a:ext cx="370611" cy="155500"/>
            </a:xfrm>
            <a:custGeom>
              <a:avLst/>
              <a:gdLst/>
              <a:ahLst/>
              <a:cxnLst/>
              <a:rect l="l" t="t" r="r" b="b"/>
              <a:pathLst>
                <a:path w="9102" h="3819" extrusionOk="0">
                  <a:moveTo>
                    <a:pt x="4551" y="1"/>
                  </a:moveTo>
                  <a:cubicBezTo>
                    <a:pt x="2178" y="1"/>
                    <a:pt x="496" y="1247"/>
                    <a:pt x="48" y="3330"/>
                  </a:cubicBezTo>
                  <a:cubicBezTo>
                    <a:pt x="0" y="3546"/>
                    <a:pt x="143" y="3761"/>
                    <a:pt x="359" y="3809"/>
                  </a:cubicBezTo>
                  <a:cubicBezTo>
                    <a:pt x="387" y="3815"/>
                    <a:pt x="416" y="3818"/>
                    <a:pt x="444" y="3818"/>
                  </a:cubicBezTo>
                  <a:cubicBezTo>
                    <a:pt x="628" y="3818"/>
                    <a:pt x="796" y="3689"/>
                    <a:pt x="838" y="3498"/>
                  </a:cubicBezTo>
                  <a:cubicBezTo>
                    <a:pt x="1204" y="1786"/>
                    <a:pt x="2558" y="807"/>
                    <a:pt x="4551" y="807"/>
                  </a:cubicBezTo>
                  <a:cubicBezTo>
                    <a:pt x="6548" y="807"/>
                    <a:pt x="7897" y="1786"/>
                    <a:pt x="8265" y="3498"/>
                  </a:cubicBezTo>
                  <a:cubicBezTo>
                    <a:pt x="8307" y="3688"/>
                    <a:pt x="8476" y="3817"/>
                    <a:pt x="8661" y="3817"/>
                  </a:cubicBezTo>
                  <a:cubicBezTo>
                    <a:pt x="8687" y="3817"/>
                    <a:pt x="8717" y="3813"/>
                    <a:pt x="8743" y="3809"/>
                  </a:cubicBezTo>
                  <a:cubicBezTo>
                    <a:pt x="8964" y="3761"/>
                    <a:pt x="9101" y="3546"/>
                    <a:pt x="9054" y="3330"/>
                  </a:cubicBezTo>
                  <a:cubicBezTo>
                    <a:pt x="8610" y="1247"/>
                    <a:pt x="6923" y="1"/>
                    <a:pt x="4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5"/>
            <p:cNvSpPr/>
            <p:nvPr/>
          </p:nvSpPr>
          <p:spPr>
            <a:xfrm>
              <a:off x="10626742" y="1566915"/>
              <a:ext cx="185346" cy="155459"/>
            </a:xfrm>
            <a:custGeom>
              <a:avLst/>
              <a:gdLst/>
              <a:ahLst/>
              <a:cxnLst/>
              <a:rect l="l" t="t" r="r" b="b"/>
              <a:pathLst>
                <a:path w="4552" h="3818" extrusionOk="0">
                  <a:moveTo>
                    <a:pt x="1" y="1"/>
                  </a:moveTo>
                  <a:lnTo>
                    <a:pt x="1" y="807"/>
                  </a:lnTo>
                  <a:cubicBezTo>
                    <a:pt x="1998" y="807"/>
                    <a:pt x="3347" y="1790"/>
                    <a:pt x="3715" y="3498"/>
                  </a:cubicBezTo>
                  <a:cubicBezTo>
                    <a:pt x="3757" y="3688"/>
                    <a:pt x="3926" y="3817"/>
                    <a:pt x="4111" y="3817"/>
                  </a:cubicBezTo>
                  <a:cubicBezTo>
                    <a:pt x="4137" y="3817"/>
                    <a:pt x="4167" y="3813"/>
                    <a:pt x="4193" y="3809"/>
                  </a:cubicBezTo>
                  <a:cubicBezTo>
                    <a:pt x="4414" y="3761"/>
                    <a:pt x="4551" y="3546"/>
                    <a:pt x="4504" y="3330"/>
                  </a:cubicBezTo>
                  <a:cubicBezTo>
                    <a:pt x="4060" y="1247"/>
                    <a:pt x="237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5"/>
            <p:cNvSpPr/>
            <p:nvPr/>
          </p:nvSpPr>
          <p:spPr>
            <a:xfrm>
              <a:off x="10411304" y="1689475"/>
              <a:ext cx="120320" cy="160916"/>
            </a:xfrm>
            <a:custGeom>
              <a:avLst/>
              <a:gdLst/>
              <a:ahLst/>
              <a:cxnLst/>
              <a:rect l="l" t="t" r="r" b="b"/>
              <a:pathLst>
                <a:path w="2955" h="3952" extrusionOk="0">
                  <a:moveTo>
                    <a:pt x="807" y="1"/>
                  </a:moveTo>
                  <a:cubicBezTo>
                    <a:pt x="362" y="1"/>
                    <a:pt x="0" y="363"/>
                    <a:pt x="0" y="807"/>
                  </a:cubicBezTo>
                  <a:lnTo>
                    <a:pt x="0" y="3146"/>
                  </a:lnTo>
                  <a:cubicBezTo>
                    <a:pt x="0" y="3590"/>
                    <a:pt x="362" y="3952"/>
                    <a:pt x="807" y="3952"/>
                  </a:cubicBezTo>
                  <a:lnTo>
                    <a:pt x="2540" y="3952"/>
                  </a:lnTo>
                  <a:cubicBezTo>
                    <a:pt x="2656" y="3952"/>
                    <a:pt x="2764" y="3900"/>
                    <a:pt x="2842" y="3813"/>
                  </a:cubicBezTo>
                  <a:cubicBezTo>
                    <a:pt x="2919" y="3723"/>
                    <a:pt x="2954" y="3606"/>
                    <a:pt x="2937" y="3490"/>
                  </a:cubicBezTo>
                  <a:lnTo>
                    <a:pt x="2493" y="346"/>
                  </a:lnTo>
                  <a:cubicBezTo>
                    <a:pt x="2467" y="148"/>
                    <a:pt x="2294" y="1"/>
                    <a:pt x="2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5"/>
            <p:cNvSpPr/>
            <p:nvPr/>
          </p:nvSpPr>
          <p:spPr>
            <a:xfrm>
              <a:off x="10722307" y="1689475"/>
              <a:ext cx="119994" cy="160916"/>
            </a:xfrm>
            <a:custGeom>
              <a:avLst/>
              <a:gdLst/>
              <a:ahLst/>
              <a:cxnLst/>
              <a:rect l="l" t="t" r="r" b="b"/>
              <a:pathLst>
                <a:path w="2947" h="3952" extrusionOk="0">
                  <a:moveTo>
                    <a:pt x="410" y="1"/>
                  </a:moveTo>
                  <a:cubicBezTo>
                    <a:pt x="297" y="1"/>
                    <a:pt x="190" y="48"/>
                    <a:pt x="112" y="130"/>
                  </a:cubicBezTo>
                  <a:cubicBezTo>
                    <a:pt x="35" y="216"/>
                    <a:pt x="0" y="325"/>
                    <a:pt x="9" y="437"/>
                  </a:cubicBezTo>
                  <a:lnTo>
                    <a:pt x="276" y="3580"/>
                  </a:lnTo>
                  <a:cubicBezTo>
                    <a:pt x="293" y="3793"/>
                    <a:pt x="470" y="3952"/>
                    <a:pt x="677" y="3952"/>
                  </a:cubicBezTo>
                  <a:lnTo>
                    <a:pt x="2139" y="3952"/>
                  </a:lnTo>
                  <a:cubicBezTo>
                    <a:pt x="2584" y="3952"/>
                    <a:pt x="2946" y="3590"/>
                    <a:pt x="2946" y="3146"/>
                  </a:cubicBezTo>
                  <a:lnTo>
                    <a:pt x="2946" y="807"/>
                  </a:lnTo>
                  <a:cubicBezTo>
                    <a:pt x="2946" y="363"/>
                    <a:pt x="25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5"/>
            <p:cNvSpPr/>
            <p:nvPr/>
          </p:nvSpPr>
          <p:spPr>
            <a:xfrm>
              <a:off x="10476615" y="1620988"/>
              <a:ext cx="300536" cy="300536"/>
            </a:xfrm>
            <a:custGeom>
              <a:avLst/>
              <a:gdLst/>
              <a:ahLst/>
              <a:cxnLst/>
              <a:rect l="l" t="t" r="r" b="b"/>
              <a:pathLst>
                <a:path w="7381" h="7381" extrusionOk="0">
                  <a:moveTo>
                    <a:pt x="3688" y="1"/>
                  </a:moveTo>
                  <a:cubicBezTo>
                    <a:pt x="1652" y="1"/>
                    <a:pt x="1" y="1657"/>
                    <a:pt x="1" y="3689"/>
                  </a:cubicBezTo>
                  <a:cubicBezTo>
                    <a:pt x="1" y="5724"/>
                    <a:pt x="1652" y="7380"/>
                    <a:pt x="3688" y="7380"/>
                  </a:cubicBezTo>
                  <a:cubicBezTo>
                    <a:pt x="5724" y="7380"/>
                    <a:pt x="7380" y="5724"/>
                    <a:pt x="7380" y="3689"/>
                  </a:cubicBezTo>
                  <a:cubicBezTo>
                    <a:pt x="7380" y="1657"/>
                    <a:pt x="5724" y="1"/>
                    <a:pt x="3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5"/>
            <p:cNvSpPr/>
            <p:nvPr/>
          </p:nvSpPr>
          <p:spPr>
            <a:xfrm>
              <a:off x="10626742" y="1620988"/>
              <a:ext cx="150410" cy="300536"/>
            </a:xfrm>
            <a:custGeom>
              <a:avLst/>
              <a:gdLst/>
              <a:ahLst/>
              <a:cxnLst/>
              <a:rect l="l" t="t" r="r" b="b"/>
              <a:pathLst>
                <a:path w="3694" h="7381" extrusionOk="0">
                  <a:moveTo>
                    <a:pt x="1" y="1"/>
                  </a:moveTo>
                  <a:lnTo>
                    <a:pt x="1" y="7380"/>
                  </a:lnTo>
                  <a:cubicBezTo>
                    <a:pt x="2037" y="7380"/>
                    <a:pt x="3693" y="5724"/>
                    <a:pt x="3693" y="3689"/>
                  </a:cubicBezTo>
                  <a:cubicBezTo>
                    <a:pt x="3693" y="1657"/>
                    <a:pt x="2037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5"/>
            <p:cNvSpPr/>
            <p:nvPr/>
          </p:nvSpPr>
          <p:spPr>
            <a:xfrm>
              <a:off x="10483782" y="1817532"/>
              <a:ext cx="116819" cy="32859"/>
            </a:xfrm>
            <a:custGeom>
              <a:avLst/>
              <a:gdLst/>
              <a:ahLst/>
              <a:cxnLst/>
              <a:rect l="l" t="t" r="r" b="b"/>
              <a:pathLst>
                <a:path w="2869" h="807" extrusionOk="0">
                  <a:moveTo>
                    <a:pt x="1" y="1"/>
                  </a:moveTo>
                  <a:cubicBezTo>
                    <a:pt x="96" y="285"/>
                    <a:pt x="221" y="556"/>
                    <a:pt x="376" y="807"/>
                  </a:cubicBezTo>
                  <a:lnTo>
                    <a:pt x="2464" y="807"/>
                  </a:lnTo>
                  <a:cubicBezTo>
                    <a:pt x="2688" y="807"/>
                    <a:pt x="2869" y="626"/>
                    <a:pt x="2869" y="401"/>
                  </a:cubicBezTo>
                  <a:cubicBezTo>
                    <a:pt x="2869" y="182"/>
                    <a:pt x="2688" y="1"/>
                    <a:pt x="2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5"/>
            <p:cNvSpPr/>
            <p:nvPr/>
          </p:nvSpPr>
          <p:spPr>
            <a:xfrm>
              <a:off x="10389846" y="1944490"/>
              <a:ext cx="474033" cy="182862"/>
            </a:xfrm>
            <a:custGeom>
              <a:avLst/>
              <a:gdLst/>
              <a:ahLst/>
              <a:cxnLst/>
              <a:rect l="l" t="t" r="r" b="b"/>
              <a:pathLst>
                <a:path w="11642" h="4491" extrusionOk="0">
                  <a:moveTo>
                    <a:pt x="5819" y="0"/>
                  </a:moveTo>
                  <a:cubicBezTo>
                    <a:pt x="4499" y="0"/>
                    <a:pt x="3244" y="380"/>
                    <a:pt x="2192" y="1096"/>
                  </a:cubicBezTo>
                  <a:cubicBezTo>
                    <a:pt x="1148" y="1812"/>
                    <a:pt x="380" y="2829"/>
                    <a:pt x="36" y="3964"/>
                  </a:cubicBezTo>
                  <a:cubicBezTo>
                    <a:pt x="0" y="4089"/>
                    <a:pt x="22" y="4219"/>
                    <a:pt x="100" y="4322"/>
                  </a:cubicBezTo>
                  <a:cubicBezTo>
                    <a:pt x="173" y="4426"/>
                    <a:pt x="294" y="4486"/>
                    <a:pt x="424" y="4486"/>
                  </a:cubicBezTo>
                  <a:lnTo>
                    <a:pt x="11219" y="4491"/>
                  </a:lnTo>
                  <a:cubicBezTo>
                    <a:pt x="11344" y="4491"/>
                    <a:pt x="11464" y="4430"/>
                    <a:pt x="11542" y="4326"/>
                  </a:cubicBezTo>
                  <a:cubicBezTo>
                    <a:pt x="11620" y="4227"/>
                    <a:pt x="11641" y="4093"/>
                    <a:pt x="11603" y="3973"/>
                  </a:cubicBezTo>
                  <a:cubicBezTo>
                    <a:pt x="11261" y="2835"/>
                    <a:pt x="10494" y="1812"/>
                    <a:pt x="9450" y="1101"/>
                  </a:cubicBezTo>
                  <a:cubicBezTo>
                    <a:pt x="8398" y="380"/>
                    <a:pt x="7143" y="0"/>
                    <a:pt x="5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5"/>
            <p:cNvSpPr/>
            <p:nvPr/>
          </p:nvSpPr>
          <p:spPr>
            <a:xfrm>
              <a:off x="10479221" y="1620988"/>
              <a:ext cx="291741" cy="126509"/>
            </a:xfrm>
            <a:custGeom>
              <a:avLst/>
              <a:gdLst/>
              <a:ahLst/>
              <a:cxnLst/>
              <a:rect l="l" t="t" r="r" b="b"/>
              <a:pathLst>
                <a:path w="7165" h="3107" extrusionOk="0">
                  <a:moveTo>
                    <a:pt x="3624" y="1"/>
                  </a:moveTo>
                  <a:cubicBezTo>
                    <a:pt x="1826" y="1"/>
                    <a:pt x="325" y="1295"/>
                    <a:pt x="1" y="2998"/>
                  </a:cubicBezTo>
                  <a:cubicBezTo>
                    <a:pt x="260" y="3072"/>
                    <a:pt x="527" y="3106"/>
                    <a:pt x="791" y="3106"/>
                  </a:cubicBezTo>
                  <a:cubicBezTo>
                    <a:pt x="1364" y="3106"/>
                    <a:pt x="1938" y="2943"/>
                    <a:pt x="2468" y="2619"/>
                  </a:cubicBezTo>
                  <a:cubicBezTo>
                    <a:pt x="2955" y="2326"/>
                    <a:pt x="3361" y="1916"/>
                    <a:pt x="3628" y="1476"/>
                  </a:cubicBezTo>
                  <a:cubicBezTo>
                    <a:pt x="3706" y="1597"/>
                    <a:pt x="3797" y="1726"/>
                    <a:pt x="3896" y="1852"/>
                  </a:cubicBezTo>
                  <a:cubicBezTo>
                    <a:pt x="4465" y="2554"/>
                    <a:pt x="5129" y="2933"/>
                    <a:pt x="5828" y="2947"/>
                  </a:cubicBezTo>
                  <a:lnTo>
                    <a:pt x="5893" y="2947"/>
                  </a:lnTo>
                  <a:cubicBezTo>
                    <a:pt x="6510" y="2947"/>
                    <a:pt x="6898" y="2804"/>
                    <a:pt x="7165" y="2649"/>
                  </a:cubicBezTo>
                  <a:cubicBezTo>
                    <a:pt x="6712" y="1118"/>
                    <a:pt x="5298" y="1"/>
                    <a:pt x="3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5"/>
            <p:cNvSpPr/>
            <p:nvPr/>
          </p:nvSpPr>
          <p:spPr>
            <a:xfrm>
              <a:off x="10626742" y="1944490"/>
              <a:ext cx="237139" cy="182862"/>
            </a:xfrm>
            <a:custGeom>
              <a:avLst/>
              <a:gdLst/>
              <a:ahLst/>
              <a:cxnLst/>
              <a:rect l="l" t="t" r="r" b="b"/>
              <a:pathLst>
                <a:path w="5824" h="4491" extrusionOk="0">
                  <a:moveTo>
                    <a:pt x="1" y="0"/>
                  </a:moveTo>
                  <a:lnTo>
                    <a:pt x="1" y="4491"/>
                  </a:lnTo>
                  <a:lnTo>
                    <a:pt x="5401" y="4491"/>
                  </a:lnTo>
                  <a:cubicBezTo>
                    <a:pt x="5526" y="4491"/>
                    <a:pt x="5646" y="4430"/>
                    <a:pt x="5724" y="4326"/>
                  </a:cubicBezTo>
                  <a:cubicBezTo>
                    <a:pt x="5802" y="4227"/>
                    <a:pt x="5823" y="4093"/>
                    <a:pt x="5785" y="3973"/>
                  </a:cubicBezTo>
                  <a:cubicBezTo>
                    <a:pt x="5443" y="2835"/>
                    <a:pt x="4676" y="1812"/>
                    <a:pt x="3632" y="1101"/>
                  </a:cubicBezTo>
                  <a:cubicBezTo>
                    <a:pt x="2580" y="380"/>
                    <a:pt x="1325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5"/>
            <p:cNvSpPr/>
            <p:nvPr/>
          </p:nvSpPr>
          <p:spPr>
            <a:xfrm>
              <a:off x="10626905" y="1620988"/>
              <a:ext cx="144059" cy="119994"/>
            </a:xfrm>
            <a:custGeom>
              <a:avLst/>
              <a:gdLst/>
              <a:ahLst/>
              <a:cxnLst/>
              <a:rect l="l" t="t" r="r" b="b"/>
              <a:pathLst>
                <a:path w="3538" h="2947" extrusionOk="0">
                  <a:moveTo>
                    <a:pt x="1" y="1"/>
                  </a:moveTo>
                  <a:lnTo>
                    <a:pt x="1" y="1476"/>
                  </a:lnTo>
                  <a:cubicBezTo>
                    <a:pt x="79" y="1597"/>
                    <a:pt x="170" y="1726"/>
                    <a:pt x="269" y="1852"/>
                  </a:cubicBezTo>
                  <a:cubicBezTo>
                    <a:pt x="838" y="2554"/>
                    <a:pt x="1502" y="2933"/>
                    <a:pt x="2201" y="2947"/>
                  </a:cubicBezTo>
                  <a:lnTo>
                    <a:pt x="2266" y="2947"/>
                  </a:lnTo>
                  <a:cubicBezTo>
                    <a:pt x="2883" y="2947"/>
                    <a:pt x="3271" y="2804"/>
                    <a:pt x="3538" y="2649"/>
                  </a:cubicBezTo>
                  <a:cubicBezTo>
                    <a:pt x="3085" y="1118"/>
                    <a:pt x="167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5" name="Google Shape;2215;p65"/>
          <p:cNvGrpSpPr/>
          <p:nvPr/>
        </p:nvGrpSpPr>
        <p:grpSpPr>
          <a:xfrm>
            <a:off x="7443687" y="1195638"/>
            <a:ext cx="337914" cy="470005"/>
            <a:chOff x="11598107" y="1582550"/>
            <a:chExt cx="402902" cy="560398"/>
          </a:xfrm>
        </p:grpSpPr>
        <p:sp>
          <p:nvSpPr>
            <p:cNvPr id="2216" name="Google Shape;2216;p65"/>
            <p:cNvSpPr/>
            <p:nvPr/>
          </p:nvSpPr>
          <p:spPr>
            <a:xfrm>
              <a:off x="11598107" y="1689841"/>
              <a:ext cx="292433" cy="453104"/>
            </a:xfrm>
            <a:custGeom>
              <a:avLst/>
              <a:gdLst/>
              <a:ahLst/>
              <a:cxnLst/>
              <a:rect l="l" t="t" r="r" b="b"/>
              <a:pathLst>
                <a:path w="7182" h="11128" extrusionOk="0">
                  <a:moveTo>
                    <a:pt x="1087" y="0"/>
                  </a:moveTo>
                  <a:cubicBezTo>
                    <a:pt x="488" y="0"/>
                    <a:pt x="0" y="488"/>
                    <a:pt x="0" y="1087"/>
                  </a:cubicBezTo>
                  <a:lnTo>
                    <a:pt x="0" y="10041"/>
                  </a:lnTo>
                  <a:cubicBezTo>
                    <a:pt x="0" y="10641"/>
                    <a:pt x="488" y="11128"/>
                    <a:pt x="1087" y="11128"/>
                  </a:cubicBezTo>
                  <a:lnTo>
                    <a:pt x="6094" y="11128"/>
                  </a:lnTo>
                  <a:cubicBezTo>
                    <a:pt x="6695" y="11128"/>
                    <a:pt x="7181" y="10641"/>
                    <a:pt x="7181" y="10041"/>
                  </a:cubicBezTo>
                  <a:lnTo>
                    <a:pt x="7181" y="1087"/>
                  </a:lnTo>
                  <a:cubicBezTo>
                    <a:pt x="7181" y="488"/>
                    <a:pt x="6695" y="0"/>
                    <a:pt x="6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5"/>
            <p:cNvSpPr/>
            <p:nvPr/>
          </p:nvSpPr>
          <p:spPr>
            <a:xfrm>
              <a:off x="11846242" y="214290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5"/>
            <p:cNvSpPr/>
            <p:nvPr/>
          </p:nvSpPr>
          <p:spPr>
            <a:xfrm>
              <a:off x="11744732" y="1689841"/>
              <a:ext cx="145809" cy="453104"/>
            </a:xfrm>
            <a:custGeom>
              <a:avLst/>
              <a:gdLst/>
              <a:ahLst/>
              <a:cxnLst/>
              <a:rect l="l" t="t" r="r" b="b"/>
              <a:pathLst>
                <a:path w="3581" h="11128" extrusionOk="0">
                  <a:moveTo>
                    <a:pt x="1" y="0"/>
                  </a:moveTo>
                  <a:lnTo>
                    <a:pt x="1" y="11128"/>
                  </a:lnTo>
                  <a:lnTo>
                    <a:pt x="2493" y="11128"/>
                  </a:lnTo>
                  <a:cubicBezTo>
                    <a:pt x="3094" y="11128"/>
                    <a:pt x="3580" y="10641"/>
                    <a:pt x="3580" y="10041"/>
                  </a:cubicBezTo>
                  <a:lnTo>
                    <a:pt x="3580" y="1087"/>
                  </a:lnTo>
                  <a:cubicBezTo>
                    <a:pt x="3580" y="488"/>
                    <a:pt x="3094" y="0"/>
                    <a:pt x="2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5"/>
            <p:cNvSpPr/>
            <p:nvPr/>
          </p:nvSpPr>
          <p:spPr>
            <a:xfrm>
              <a:off x="11846242" y="168984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5"/>
            <p:cNvSpPr/>
            <p:nvPr/>
          </p:nvSpPr>
          <p:spPr>
            <a:xfrm>
              <a:off x="11598107" y="2044085"/>
              <a:ext cx="292433" cy="98862"/>
            </a:xfrm>
            <a:custGeom>
              <a:avLst/>
              <a:gdLst/>
              <a:ahLst/>
              <a:cxnLst/>
              <a:rect l="l" t="t" r="r" b="b"/>
              <a:pathLst>
                <a:path w="7182" h="2428" extrusionOk="0">
                  <a:moveTo>
                    <a:pt x="0" y="0"/>
                  </a:moveTo>
                  <a:lnTo>
                    <a:pt x="0" y="1341"/>
                  </a:lnTo>
                  <a:cubicBezTo>
                    <a:pt x="0" y="1941"/>
                    <a:pt x="488" y="2428"/>
                    <a:pt x="1087" y="2428"/>
                  </a:cubicBezTo>
                  <a:lnTo>
                    <a:pt x="6094" y="2428"/>
                  </a:lnTo>
                  <a:cubicBezTo>
                    <a:pt x="6695" y="2428"/>
                    <a:pt x="7181" y="1941"/>
                    <a:pt x="7181" y="1341"/>
                  </a:cubicBezTo>
                  <a:lnTo>
                    <a:pt x="7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5"/>
            <p:cNvSpPr/>
            <p:nvPr/>
          </p:nvSpPr>
          <p:spPr>
            <a:xfrm>
              <a:off x="11598107" y="204408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5"/>
            <p:cNvSpPr/>
            <p:nvPr/>
          </p:nvSpPr>
          <p:spPr>
            <a:xfrm>
              <a:off x="11744732" y="2044085"/>
              <a:ext cx="145809" cy="98862"/>
            </a:xfrm>
            <a:custGeom>
              <a:avLst/>
              <a:gdLst/>
              <a:ahLst/>
              <a:cxnLst/>
              <a:rect l="l" t="t" r="r" b="b"/>
              <a:pathLst>
                <a:path w="3581" h="2428" extrusionOk="0">
                  <a:moveTo>
                    <a:pt x="1" y="0"/>
                  </a:moveTo>
                  <a:lnTo>
                    <a:pt x="1" y="2428"/>
                  </a:lnTo>
                  <a:lnTo>
                    <a:pt x="2493" y="2428"/>
                  </a:lnTo>
                  <a:cubicBezTo>
                    <a:pt x="3094" y="2428"/>
                    <a:pt x="3580" y="1941"/>
                    <a:pt x="3580" y="1341"/>
                  </a:cubicBezTo>
                  <a:lnTo>
                    <a:pt x="35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5"/>
            <p:cNvSpPr/>
            <p:nvPr/>
          </p:nvSpPr>
          <p:spPr>
            <a:xfrm>
              <a:off x="11744732" y="204408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5"/>
            <p:cNvSpPr/>
            <p:nvPr/>
          </p:nvSpPr>
          <p:spPr>
            <a:xfrm>
              <a:off x="11693102" y="2077067"/>
              <a:ext cx="102567" cy="32900"/>
            </a:xfrm>
            <a:custGeom>
              <a:avLst/>
              <a:gdLst/>
              <a:ahLst/>
              <a:cxnLst/>
              <a:rect l="l" t="t" r="r" b="b"/>
              <a:pathLst>
                <a:path w="2519" h="808" extrusionOk="0">
                  <a:moveTo>
                    <a:pt x="402" y="1"/>
                  </a:moveTo>
                  <a:cubicBezTo>
                    <a:pt x="178" y="1"/>
                    <a:pt x="1" y="182"/>
                    <a:pt x="1" y="407"/>
                  </a:cubicBezTo>
                  <a:cubicBezTo>
                    <a:pt x="1" y="626"/>
                    <a:pt x="178" y="807"/>
                    <a:pt x="402" y="807"/>
                  </a:cubicBezTo>
                  <a:lnTo>
                    <a:pt x="2114" y="807"/>
                  </a:lnTo>
                  <a:cubicBezTo>
                    <a:pt x="2338" y="807"/>
                    <a:pt x="2519" y="626"/>
                    <a:pt x="2519" y="407"/>
                  </a:cubicBezTo>
                  <a:cubicBezTo>
                    <a:pt x="2519" y="182"/>
                    <a:pt x="2338" y="1"/>
                    <a:pt x="2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5"/>
            <p:cNvSpPr/>
            <p:nvPr/>
          </p:nvSpPr>
          <p:spPr>
            <a:xfrm>
              <a:off x="11779180" y="210992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5"/>
            <p:cNvSpPr/>
            <p:nvPr/>
          </p:nvSpPr>
          <p:spPr>
            <a:xfrm>
              <a:off x="11728771" y="1722700"/>
              <a:ext cx="83430" cy="32859"/>
            </a:xfrm>
            <a:custGeom>
              <a:avLst/>
              <a:gdLst/>
              <a:ahLst/>
              <a:cxnLst/>
              <a:rect l="l" t="t" r="r" b="b"/>
              <a:pathLst>
                <a:path w="2049" h="807" extrusionOk="0">
                  <a:moveTo>
                    <a:pt x="406" y="1"/>
                  </a:moveTo>
                  <a:cubicBezTo>
                    <a:pt x="181" y="1"/>
                    <a:pt x="0" y="182"/>
                    <a:pt x="0" y="401"/>
                  </a:cubicBezTo>
                  <a:cubicBezTo>
                    <a:pt x="0" y="626"/>
                    <a:pt x="181" y="807"/>
                    <a:pt x="406" y="807"/>
                  </a:cubicBezTo>
                  <a:lnTo>
                    <a:pt x="1648" y="807"/>
                  </a:lnTo>
                  <a:cubicBezTo>
                    <a:pt x="1868" y="807"/>
                    <a:pt x="2049" y="626"/>
                    <a:pt x="2049" y="401"/>
                  </a:cubicBezTo>
                  <a:cubicBezTo>
                    <a:pt x="2049" y="182"/>
                    <a:pt x="1868" y="1"/>
                    <a:pt x="1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5"/>
            <p:cNvSpPr/>
            <p:nvPr/>
          </p:nvSpPr>
          <p:spPr>
            <a:xfrm>
              <a:off x="11795874" y="175551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5"/>
            <p:cNvSpPr/>
            <p:nvPr/>
          </p:nvSpPr>
          <p:spPr>
            <a:xfrm>
              <a:off x="11680222" y="1726014"/>
              <a:ext cx="26222" cy="26222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4" y="643"/>
                  </a:moveTo>
                  <a:cubicBezTo>
                    <a:pt x="501" y="643"/>
                    <a:pt x="643" y="496"/>
                    <a:pt x="643" y="319"/>
                  </a:cubicBezTo>
                  <a:cubicBezTo>
                    <a:pt x="643" y="142"/>
                    <a:pt x="501" y="0"/>
                    <a:pt x="324" y="0"/>
                  </a:cubicBezTo>
                  <a:cubicBezTo>
                    <a:pt x="147" y="0"/>
                    <a:pt x="0" y="142"/>
                    <a:pt x="0" y="319"/>
                  </a:cubicBezTo>
                  <a:cubicBezTo>
                    <a:pt x="0" y="496"/>
                    <a:pt x="147" y="643"/>
                    <a:pt x="324" y="6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5"/>
            <p:cNvSpPr/>
            <p:nvPr/>
          </p:nvSpPr>
          <p:spPr>
            <a:xfrm>
              <a:off x="11692939" y="175222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5"/>
            <p:cNvSpPr/>
            <p:nvPr/>
          </p:nvSpPr>
          <p:spPr>
            <a:xfrm>
              <a:off x="11859068" y="1582550"/>
              <a:ext cx="141941" cy="143692"/>
            </a:xfrm>
            <a:custGeom>
              <a:avLst/>
              <a:gdLst/>
              <a:ahLst/>
              <a:cxnLst/>
              <a:rect l="l" t="t" r="r" b="b"/>
              <a:pathLst>
                <a:path w="3486" h="3529" extrusionOk="0">
                  <a:moveTo>
                    <a:pt x="406" y="1"/>
                  </a:moveTo>
                  <a:cubicBezTo>
                    <a:pt x="186" y="1"/>
                    <a:pt x="5" y="177"/>
                    <a:pt x="5" y="397"/>
                  </a:cubicBezTo>
                  <a:cubicBezTo>
                    <a:pt x="1" y="622"/>
                    <a:pt x="182" y="803"/>
                    <a:pt x="401" y="807"/>
                  </a:cubicBezTo>
                  <a:cubicBezTo>
                    <a:pt x="1005" y="815"/>
                    <a:pt x="1570" y="1052"/>
                    <a:pt x="1998" y="1480"/>
                  </a:cubicBezTo>
                  <a:cubicBezTo>
                    <a:pt x="2433" y="1911"/>
                    <a:pt x="2679" y="2511"/>
                    <a:pt x="2670" y="3123"/>
                  </a:cubicBezTo>
                  <a:cubicBezTo>
                    <a:pt x="2670" y="3347"/>
                    <a:pt x="2847" y="3528"/>
                    <a:pt x="3071" y="3528"/>
                  </a:cubicBezTo>
                  <a:lnTo>
                    <a:pt x="3075" y="3528"/>
                  </a:lnTo>
                  <a:cubicBezTo>
                    <a:pt x="3296" y="3528"/>
                    <a:pt x="3477" y="3351"/>
                    <a:pt x="3477" y="3132"/>
                  </a:cubicBezTo>
                  <a:cubicBezTo>
                    <a:pt x="3485" y="2304"/>
                    <a:pt x="3153" y="1492"/>
                    <a:pt x="2571" y="911"/>
                  </a:cubicBezTo>
                  <a:cubicBezTo>
                    <a:pt x="1993" y="332"/>
                    <a:pt x="1225" y="9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5"/>
            <p:cNvSpPr/>
            <p:nvPr/>
          </p:nvSpPr>
          <p:spPr>
            <a:xfrm>
              <a:off x="11984276" y="172620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5"/>
            <p:cNvSpPr/>
            <p:nvPr/>
          </p:nvSpPr>
          <p:spPr>
            <a:xfrm>
              <a:off x="11854304" y="1641346"/>
              <a:ext cx="87665" cy="88764"/>
            </a:xfrm>
            <a:custGeom>
              <a:avLst/>
              <a:gdLst/>
              <a:ahLst/>
              <a:cxnLst/>
              <a:rect l="l" t="t" r="r" b="b"/>
              <a:pathLst>
                <a:path w="2153" h="2180" extrusionOk="0">
                  <a:moveTo>
                    <a:pt x="411" y="1"/>
                  </a:moveTo>
                  <a:cubicBezTo>
                    <a:pt x="186" y="1"/>
                    <a:pt x="5" y="178"/>
                    <a:pt x="1" y="402"/>
                  </a:cubicBezTo>
                  <a:cubicBezTo>
                    <a:pt x="1" y="622"/>
                    <a:pt x="178" y="808"/>
                    <a:pt x="403" y="808"/>
                  </a:cubicBezTo>
                  <a:cubicBezTo>
                    <a:pt x="652" y="812"/>
                    <a:pt x="885" y="912"/>
                    <a:pt x="1066" y="1088"/>
                  </a:cubicBezTo>
                  <a:cubicBezTo>
                    <a:pt x="1243" y="1269"/>
                    <a:pt x="1347" y="1519"/>
                    <a:pt x="1342" y="1774"/>
                  </a:cubicBezTo>
                  <a:cubicBezTo>
                    <a:pt x="1342" y="1993"/>
                    <a:pt x="1524" y="2175"/>
                    <a:pt x="1743" y="2180"/>
                  </a:cubicBezTo>
                  <a:lnTo>
                    <a:pt x="1748" y="2180"/>
                  </a:lnTo>
                  <a:cubicBezTo>
                    <a:pt x="1968" y="2180"/>
                    <a:pt x="2149" y="2003"/>
                    <a:pt x="2149" y="1778"/>
                  </a:cubicBezTo>
                  <a:cubicBezTo>
                    <a:pt x="2153" y="1308"/>
                    <a:pt x="1968" y="851"/>
                    <a:pt x="1635" y="518"/>
                  </a:cubicBezTo>
                  <a:cubicBezTo>
                    <a:pt x="1308" y="191"/>
                    <a:pt x="872" y="10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5"/>
            <p:cNvSpPr/>
            <p:nvPr/>
          </p:nvSpPr>
          <p:spPr>
            <a:xfrm>
              <a:off x="11925479" y="173007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5"/>
            <p:cNvSpPr/>
            <p:nvPr/>
          </p:nvSpPr>
          <p:spPr>
            <a:xfrm>
              <a:off x="11744732" y="2077067"/>
              <a:ext cx="50938" cy="32900"/>
            </a:xfrm>
            <a:custGeom>
              <a:avLst/>
              <a:gdLst/>
              <a:ahLst/>
              <a:cxnLst/>
              <a:rect l="l" t="t" r="r" b="b"/>
              <a:pathLst>
                <a:path w="1251" h="808" extrusionOk="0">
                  <a:moveTo>
                    <a:pt x="1" y="1"/>
                  </a:moveTo>
                  <a:lnTo>
                    <a:pt x="1" y="807"/>
                  </a:lnTo>
                  <a:lnTo>
                    <a:pt x="846" y="807"/>
                  </a:lnTo>
                  <a:cubicBezTo>
                    <a:pt x="1070" y="807"/>
                    <a:pt x="1251" y="626"/>
                    <a:pt x="1251" y="407"/>
                  </a:cubicBezTo>
                  <a:cubicBezTo>
                    <a:pt x="1251" y="182"/>
                    <a:pt x="1070" y="1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5"/>
            <p:cNvSpPr/>
            <p:nvPr/>
          </p:nvSpPr>
          <p:spPr>
            <a:xfrm>
              <a:off x="11779180" y="207706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5"/>
            <p:cNvSpPr/>
            <p:nvPr/>
          </p:nvSpPr>
          <p:spPr>
            <a:xfrm>
              <a:off x="11674494" y="1897257"/>
              <a:ext cx="139661" cy="75205"/>
            </a:xfrm>
            <a:custGeom>
              <a:avLst/>
              <a:gdLst/>
              <a:ahLst/>
              <a:cxnLst/>
              <a:rect l="l" t="t" r="r" b="b"/>
              <a:pathLst>
                <a:path w="3430" h="1847" extrusionOk="0">
                  <a:moveTo>
                    <a:pt x="1717" y="0"/>
                  </a:moveTo>
                  <a:cubicBezTo>
                    <a:pt x="1325" y="0"/>
                    <a:pt x="941" y="139"/>
                    <a:pt x="635" y="384"/>
                  </a:cubicBezTo>
                  <a:cubicBezTo>
                    <a:pt x="328" y="630"/>
                    <a:pt x="113" y="975"/>
                    <a:pt x="31" y="1355"/>
                  </a:cubicBezTo>
                  <a:cubicBezTo>
                    <a:pt x="0" y="1475"/>
                    <a:pt x="31" y="1600"/>
                    <a:pt x="109" y="1696"/>
                  </a:cubicBezTo>
                  <a:cubicBezTo>
                    <a:pt x="186" y="1790"/>
                    <a:pt x="298" y="1847"/>
                    <a:pt x="423" y="1847"/>
                  </a:cubicBezTo>
                  <a:lnTo>
                    <a:pt x="3007" y="1847"/>
                  </a:lnTo>
                  <a:cubicBezTo>
                    <a:pt x="3131" y="1847"/>
                    <a:pt x="3248" y="1790"/>
                    <a:pt x="3322" y="1696"/>
                  </a:cubicBezTo>
                  <a:cubicBezTo>
                    <a:pt x="3399" y="1600"/>
                    <a:pt x="3429" y="1475"/>
                    <a:pt x="3404" y="1355"/>
                  </a:cubicBezTo>
                  <a:cubicBezTo>
                    <a:pt x="3318" y="975"/>
                    <a:pt x="3101" y="630"/>
                    <a:pt x="2795" y="384"/>
                  </a:cubicBezTo>
                  <a:cubicBezTo>
                    <a:pt x="2494" y="139"/>
                    <a:pt x="2110" y="0"/>
                    <a:pt x="1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5"/>
            <p:cNvSpPr/>
            <p:nvPr/>
          </p:nvSpPr>
          <p:spPr>
            <a:xfrm>
              <a:off x="11691718" y="197242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0D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5"/>
            <p:cNvSpPr/>
            <p:nvPr/>
          </p:nvSpPr>
          <p:spPr>
            <a:xfrm>
              <a:off x="11744732" y="1897257"/>
              <a:ext cx="69423" cy="75205"/>
            </a:xfrm>
            <a:custGeom>
              <a:avLst/>
              <a:gdLst/>
              <a:ahLst/>
              <a:cxnLst/>
              <a:rect l="l" t="t" r="r" b="b"/>
              <a:pathLst>
                <a:path w="1705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282" y="1847"/>
                  </a:lnTo>
                  <a:cubicBezTo>
                    <a:pt x="1406" y="1847"/>
                    <a:pt x="1523" y="1790"/>
                    <a:pt x="1597" y="1696"/>
                  </a:cubicBezTo>
                  <a:cubicBezTo>
                    <a:pt x="1674" y="1600"/>
                    <a:pt x="1704" y="1475"/>
                    <a:pt x="1679" y="1355"/>
                  </a:cubicBezTo>
                  <a:cubicBezTo>
                    <a:pt x="1593" y="975"/>
                    <a:pt x="1376" y="630"/>
                    <a:pt x="1070" y="384"/>
                  </a:cubicBezTo>
                  <a:cubicBezTo>
                    <a:pt x="769" y="139"/>
                    <a:pt x="389" y="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5"/>
            <p:cNvSpPr/>
            <p:nvPr/>
          </p:nvSpPr>
          <p:spPr>
            <a:xfrm>
              <a:off x="11813057" y="195238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56C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5"/>
            <p:cNvSpPr/>
            <p:nvPr/>
          </p:nvSpPr>
          <p:spPr>
            <a:xfrm>
              <a:off x="11692939" y="1827182"/>
              <a:ext cx="102975" cy="102934"/>
            </a:xfrm>
            <a:custGeom>
              <a:avLst/>
              <a:gdLst/>
              <a:ahLst/>
              <a:cxnLst/>
              <a:rect l="l" t="t" r="r" b="b"/>
              <a:pathLst>
                <a:path w="2529" h="2528" extrusionOk="0">
                  <a:moveTo>
                    <a:pt x="1264" y="1"/>
                  </a:moveTo>
                  <a:cubicBezTo>
                    <a:pt x="566" y="1"/>
                    <a:pt x="0" y="570"/>
                    <a:pt x="0" y="1265"/>
                  </a:cubicBezTo>
                  <a:cubicBezTo>
                    <a:pt x="0" y="1963"/>
                    <a:pt x="566" y="2527"/>
                    <a:pt x="1264" y="2527"/>
                  </a:cubicBezTo>
                  <a:cubicBezTo>
                    <a:pt x="1959" y="2527"/>
                    <a:pt x="2528" y="1963"/>
                    <a:pt x="2528" y="1265"/>
                  </a:cubicBezTo>
                  <a:cubicBezTo>
                    <a:pt x="2528" y="570"/>
                    <a:pt x="1959" y="1"/>
                    <a:pt x="1264" y="1"/>
                  </a:cubicBezTo>
                  <a:close/>
                </a:path>
              </a:pathLst>
            </a:custGeom>
            <a:solidFill>
              <a:srgbClr val="FFB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5"/>
            <p:cNvSpPr/>
            <p:nvPr/>
          </p:nvSpPr>
          <p:spPr>
            <a:xfrm>
              <a:off x="11744407" y="193007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E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5"/>
            <p:cNvSpPr/>
            <p:nvPr/>
          </p:nvSpPr>
          <p:spPr>
            <a:xfrm>
              <a:off x="11744732" y="1827182"/>
              <a:ext cx="51182" cy="102934"/>
            </a:xfrm>
            <a:custGeom>
              <a:avLst/>
              <a:gdLst/>
              <a:ahLst/>
              <a:cxnLst/>
              <a:rect l="l" t="t" r="r" b="b"/>
              <a:pathLst>
                <a:path w="1257" h="2528" extrusionOk="0">
                  <a:moveTo>
                    <a:pt x="1" y="1"/>
                  </a:moveTo>
                  <a:lnTo>
                    <a:pt x="1" y="2527"/>
                  </a:lnTo>
                  <a:cubicBezTo>
                    <a:pt x="691" y="2523"/>
                    <a:pt x="1256" y="1958"/>
                    <a:pt x="1256" y="1265"/>
                  </a:cubicBezTo>
                  <a:cubicBezTo>
                    <a:pt x="1256" y="570"/>
                    <a:pt x="691" y="5"/>
                    <a:pt x="1" y="1"/>
                  </a:cubicBezTo>
                  <a:close/>
                </a:path>
              </a:pathLst>
            </a:custGeom>
            <a:solidFill>
              <a:srgbClr val="FFB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5"/>
            <p:cNvSpPr/>
            <p:nvPr/>
          </p:nvSpPr>
          <p:spPr>
            <a:xfrm>
              <a:off x="11744732" y="182718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B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4" name="Google Shape;2244;p65"/>
          <p:cNvGrpSpPr/>
          <p:nvPr/>
        </p:nvGrpSpPr>
        <p:grpSpPr>
          <a:xfrm>
            <a:off x="3395002" y="1892617"/>
            <a:ext cx="284605" cy="470040"/>
            <a:chOff x="4908285" y="2537869"/>
            <a:chExt cx="339341" cy="560438"/>
          </a:xfrm>
        </p:grpSpPr>
        <p:sp>
          <p:nvSpPr>
            <p:cNvPr id="2245" name="Google Shape;2245;p65"/>
            <p:cNvSpPr/>
            <p:nvPr/>
          </p:nvSpPr>
          <p:spPr>
            <a:xfrm>
              <a:off x="4908285" y="2537869"/>
              <a:ext cx="339340" cy="560436"/>
            </a:xfrm>
            <a:custGeom>
              <a:avLst/>
              <a:gdLst/>
              <a:ahLst/>
              <a:cxnLst/>
              <a:rect l="l" t="t" r="r" b="b"/>
              <a:pathLst>
                <a:path w="8334" h="13764" extrusionOk="0">
                  <a:moveTo>
                    <a:pt x="1208" y="1"/>
                  </a:moveTo>
                  <a:cubicBezTo>
                    <a:pt x="544" y="1"/>
                    <a:pt x="0" y="544"/>
                    <a:pt x="0" y="1213"/>
                  </a:cubicBezTo>
                  <a:lnTo>
                    <a:pt x="0" y="12556"/>
                  </a:lnTo>
                  <a:cubicBezTo>
                    <a:pt x="0" y="13220"/>
                    <a:pt x="544" y="13764"/>
                    <a:pt x="1208" y="13764"/>
                  </a:cubicBezTo>
                  <a:lnTo>
                    <a:pt x="7121" y="13764"/>
                  </a:lnTo>
                  <a:cubicBezTo>
                    <a:pt x="7790" y="13764"/>
                    <a:pt x="8333" y="13220"/>
                    <a:pt x="8333" y="12556"/>
                  </a:cubicBezTo>
                  <a:lnTo>
                    <a:pt x="8333" y="1213"/>
                  </a:lnTo>
                  <a:cubicBezTo>
                    <a:pt x="8333" y="544"/>
                    <a:pt x="7790" y="1"/>
                    <a:pt x="7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5"/>
            <p:cNvSpPr/>
            <p:nvPr/>
          </p:nvSpPr>
          <p:spPr>
            <a:xfrm>
              <a:off x="5198196" y="309826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5"/>
            <p:cNvSpPr/>
            <p:nvPr/>
          </p:nvSpPr>
          <p:spPr>
            <a:xfrm>
              <a:off x="5198196" y="253786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5"/>
            <p:cNvSpPr/>
            <p:nvPr/>
          </p:nvSpPr>
          <p:spPr>
            <a:xfrm>
              <a:off x="4908285" y="2934052"/>
              <a:ext cx="339340" cy="164254"/>
            </a:xfrm>
            <a:custGeom>
              <a:avLst/>
              <a:gdLst/>
              <a:ahLst/>
              <a:cxnLst/>
              <a:rect l="l" t="t" r="r" b="b"/>
              <a:pathLst>
                <a:path w="8334" h="4034" extrusionOk="0">
                  <a:moveTo>
                    <a:pt x="0" y="1"/>
                  </a:moveTo>
                  <a:lnTo>
                    <a:pt x="0" y="2826"/>
                  </a:lnTo>
                  <a:cubicBezTo>
                    <a:pt x="0" y="3490"/>
                    <a:pt x="544" y="4034"/>
                    <a:pt x="1208" y="4034"/>
                  </a:cubicBezTo>
                  <a:lnTo>
                    <a:pt x="7121" y="4034"/>
                  </a:lnTo>
                  <a:cubicBezTo>
                    <a:pt x="7790" y="4034"/>
                    <a:pt x="8333" y="3490"/>
                    <a:pt x="8333" y="2826"/>
                  </a:cubicBezTo>
                  <a:lnTo>
                    <a:pt x="8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5"/>
            <p:cNvSpPr/>
            <p:nvPr/>
          </p:nvSpPr>
          <p:spPr>
            <a:xfrm>
              <a:off x="4908285" y="293405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5"/>
            <p:cNvSpPr/>
            <p:nvPr/>
          </p:nvSpPr>
          <p:spPr>
            <a:xfrm>
              <a:off x="5077916" y="2934052"/>
              <a:ext cx="169711" cy="164254"/>
            </a:xfrm>
            <a:custGeom>
              <a:avLst/>
              <a:gdLst/>
              <a:ahLst/>
              <a:cxnLst/>
              <a:rect l="l" t="t" r="r" b="b"/>
              <a:pathLst>
                <a:path w="4168" h="4034" extrusionOk="0">
                  <a:moveTo>
                    <a:pt x="1" y="1"/>
                  </a:moveTo>
                  <a:lnTo>
                    <a:pt x="1" y="4034"/>
                  </a:lnTo>
                  <a:lnTo>
                    <a:pt x="2955" y="4034"/>
                  </a:lnTo>
                  <a:cubicBezTo>
                    <a:pt x="3624" y="4034"/>
                    <a:pt x="4167" y="3490"/>
                    <a:pt x="4167" y="2826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5"/>
            <p:cNvSpPr/>
            <p:nvPr/>
          </p:nvSpPr>
          <p:spPr>
            <a:xfrm>
              <a:off x="5077916" y="293405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5"/>
            <p:cNvSpPr/>
            <p:nvPr/>
          </p:nvSpPr>
          <p:spPr>
            <a:xfrm>
              <a:off x="5017694" y="2999770"/>
              <a:ext cx="120483" cy="32900"/>
            </a:xfrm>
            <a:custGeom>
              <a:avLst/>
              <a:gdLst/>
              <a:ahLst/>
              <a:cxnLst/>
              <a:rect l="l" t="t" r="r" b="b"/>
              <a:pathLst>
                <a:path w="2959" h="808" extrusionOk="0">
                  <a:moveTo>
                    <a:pt x="406" y="1"/>
                  </a:moveTo>
                  <a:cubicBezTo>
                    <a:pt x="182" y="1"/>
                    <a:pt x="0" y="182"/>
                    <a:pt x="0" y="405"/>
                  </a:cubicBezTo>
                  <a:cubicBezTo>
                    <a:pt x="0" y="626"/>
                    <a:pt x="182" y="807"/>
                    <a:pt x="406" y="807"/>
                  </a:cubicBezTo>
                  <a:lnTo>
                    <a:pt x="2554" y="807"/>
                  </a:lnTo>
                  <a:cubicBezTo>
                    <a:pt x="2778" y="807"/>
                    <a:pt x="2959" y="626"/>
                    <a:pt x="2959" y="405"/>
                  </a:cubicBezTo>
                  <a:cubicBezTo>
                    <a:pt x="2959" y="182"/>
                    <a:pt x="2778" y="1"/>
                    <a:pt x="2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5"/>
            <p:cNvSpPr/>
            <p:nvPr/>
          </p:nvSpPr>
          <p:spPr>
            <a:xfrm>
              <a:off x="5121687" y="303262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5"/>
            <p:cNvSpPr/>
            <p:nvPr/>
          </p:nvSpPr>
          <p:spPr>
            <a:xfrm>
              <a:off x="5038053" y="2800783"/>
              <a:ext cx="80824" cy="80824"/>
            </a:xfrm>
            <a:custGeom>
              <a:avLst/>
              <a:gdLst/>
              <a:ahLst/>
              <a:cxnLst/>
              <a:rect l="l" t="t" r="r" b="b"/>
              <a:pathLst>
                <a:path w="1985" h="1985" extrusionOk="0">
                  <a:moveTo>
                    <a:pt x="993" y="1"/>
                  </a:moveTo>
                  <a:cubicBezTo>
                    <a:pt x="445" y="1"/>
                    <a:pt x="0" y="445"/>
                    <a:pt x="0" y="993"/>
                  </a:cubicBezTo>
                  <a:cubicBezTo>
                    <a:pt x="0" y="1540"/>
                    <a:pt x="445" y="1984"/>
                    <a:pt x="993" y="1984"/>
                  </a:cubicBezTo>
                  <a:cubicBezTo>
                    <a:pt x="1541" y="1984"/>
                    <a:pt x="1985" y="1540"/>
                    <a:pt x="1985" y="993"/>
                  </a:cubicBezTo>
                  <a:cubicBezTo>
                    <a:pt x="1985" y="445"/>
                    <a:pt x="1541" y="1"/>
                    <a:pt x="9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5"/>
            <p:cNvSpPr/>
            <p:nvPr/>
          </p:nvSpPr>
          <p:spPr>
            <a:xfrm>
              <a:off x="5078486" y="288156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5"/>
            <p:cNvSpPr/>
            <p:nvPr/>
          </p:nvSpPr>
          <p:spPr>
            <a:xfrm>
              <a:off x="5006619" y="2728427"/>
              <a:ext cx="143000" cy="51833"/>
            </a:xfrm>
            <a:custGeom>
              <a:avLst/>
              <a:gdLst/>
              <a:ahLst/>
              <a:cxnLst/>
              <a:rect l="l" t="t" r="r" b="b"/>
              <a:pathLst>
                <a:path w="3512" h="1273" extrusionOk="0">
                  <a:moveTo>
                    <a:pt x="1765" y="1"/>
                  </a:moveTo>
                  <a:cubicBezTo>
                    <a:pt x="1196" y="1"/>
                    <a:pt x="639" y="199"/>
                    <a:pt x="199" y="557"/>
                  </a:cubicBezTo>
                  <a:cubicBezTo>
                    <a:pt x="26" y="699"/>
                    <a:pt x="0" y="954"/>
                    <a:pt x="143" y="1127"/>
                  </a:cubicBezTo>
                  <a:cubicBezTo>
                    <a:pt x="225" y="1221"/>
                    <a:pt x="337" y="1273"/>
                    <a:pt x="454" y="1273"/>
                  </a:cubicBezTo>
                  <a:cubicBezTo>
                    <a:pt x="544" y="1273"/>
                    <a:pt x="635" y="1243"/>
                    <a:pt x="712" y="1183"/>
                  </a:cubicBezTo>
                  <a:cubicBezTo>
                    <a:pt x="1005" y="940"/>
                    <a:pt x="1381" y="807"/>
                    <a:pt x="1765" y="807"/>
                  </a:cubicBezTo>
                  <a:cubicBezTo>
                    <a:pt x="2140" y="807"/>
                    <a:pt x="2510" y="936"/>
                    <a:pt x="2804" y="1173"/>
                  </a:cubicBezTo>
                  <a:cubicBezTo>
                    <a:pt x="2880" y="1233"/>
                    <a:pt x="2970" y="1262"/>
                    <a:pt x="3058" y="1262"/>
                  </a:cubicBezTo>
                  <a:cubicBezTo>
                    <a:pt x="3176" y="1262"/>
                    <a:pt x="3292" y="1210"/>
                    <a:pt x="3374" y="1109"/>
                  </a:cubicBezTo>
                  <a:cubicBezTo>
                    <a:pt x="3511" y="936"/>
                    <a:pt x="3486" y="682"/>
                    <a:pt x="3309" y="544"/>
                  </a:cubicBezTo>
                  <a:cubicBezTo>
                    <a:pt x="2873" y="195"/>
                    <a:pt x="2325" y="1"/>
                    <a:pt x="17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5"/>
            <p:cNvSpPr/>
            <p:nvPr/>
          </p:nvSpPr>
          <p:spPr>
            <a:xfrm>
              <a:off x="5025064" y="278022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5"/>
            <p:cNvSpPr/>
            <p:nvPr/>
          </p:nvSpPr>
          <p:spPr>
            <a:xfrm>
              <a:off x="4968670" y="2656072"/>
              <a:ext cx="218531" cy="65555"/>
            </a:xfrm>
            <a:custGeom>
              <a:avLst/>
              <a:gdLst/>
              <a:ahLst/>
              <a:cxnLst/>
              <a:rect l="l" t="t" r="r" b="b"/>
              <a:pathLst>
                <a:path w="5367" h="1610" extrusionOk="0">
                  <a:moveTo>
                    <a:pt x="2697" y="0"/>
                  </a:moveTo>
                  <a:cubicBezTo>
                    <a:pt x="1786" y="0"/>
                    <a:pt x="898" y="320"/>
                    <a:pt x="195" y="898"/>
                  </a:cubicBezTo>
                  <a:cubicBezTo>
                    <a:pt x="22" y="1035"/>
                    <a:pt x="1" y="1290"/>
                    <a:pt x="139" y="1463"/>
                  </a:cubicBezTo>
                  <a:cubicBezTo>
                    <a:pt x="221" y="1562"/>
                    <a:pt x="337" y="1610"/>
                    <a:pt x="454" y="1610"/>
                  </a:cubicBezTo>
                  <a:cubicBezTo>
                    <a:pt x="540" y="1610"/>
                    <a:pt x="631" y="1579"/>
                    <a:pt x="709" y="1519"/>
                  </a:cubicBezTo>
                  <a:cubicBezTo>
                    <a:pt x="1269" y="1061"/>
                    <a:pt x="1973" y="808"/>
                    <a:pt x="2697" y="808"/>
                  </a:cubicBezTo>
                  <a:cubicBezTo>
                    <a:pt x="3408" y="808"/>
                    <a:pt x="4107" y="1053"/>
                    <a:pt x="4659" y="1501"/>
                  </a:cubicBezTo>
                  <a:cubicBezTo>
                    <a:pt x="4735" y="1561"/>
                    <a:pt x="4825" y="1590"/>
                    <a:pt x="4914" y="1590"/>
                  </a:cubicBezTo>
                  <a:cubicBezTo>
                    <a:pt x="5033" y="1590"/>
                    <a:pt x="5149" y="1538"/>
                    <a:pt x="5228" y="1437"/>
                  </a:cubicBezTo>
                  <a:cubicBezTo>
                    <a:pt x="5367" y="1264"/>
                    <a:pt x="5341" y="1010"/>
                    <a:pt x="5168" y="872"/>
                  </a:cubicBezTo>
                  <a:cubicBezTo>
                    <a:pt x="4469" y="311"/>
                    <a:pt x="3589" y="0"/>
                    <a:pt x="2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5"/>
            <p:cNvSpPr/>
            <p:nvPr/>
          </p:nvSpPr>
          <p:spPr>
            <a:xfrm>
              <a:off x="4987156" y="272158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5"/>
            <p:cNvSpPr/>
            <p:nvPr/>
          </p:nvSpPr>
          <p:spPr>
            <a:xfrm>
              <a:off x="5062443" y="2570728"/>
              <a:ext cx="85059" cy="32900"/>
            </a:xfrm>
            <a:custGeom>
              <a:avLst/>
              <a:gdLst/>
              <a:ahLst/>
              <a:cxnLst/>
              <a:rect l="l" t="t" r="r" b="b"/>
              <a:pathLst>
                <a:path w="2089" h="808" extrusionOk="0">
                  <a:moveTo>
                    <a:pt x="402" y="0"/>
                  </a:moveTo>
                  <a:cubicBezTo>
                    <a:pt x="178" y="0"/>
                    <a:pt x="1" y="181"/>
                    <a:pt x="1" y="406"/>
                  </a:cubicBezTo>
                  <a:cubicBezTo>
                    <a:pt x="1" y="626"/>
                    <a:pt x="178" y="808"/>
                    <a:pt x="402" y="808"/>
                  </a:cubicBezTo>
                  <a:lnTo>
                    <a:pt x="1688" y="808"/>
                  </a:lnTo>
                  <a:cubicBezTo>
                    <a:pt x="1908" y="808"/>
                    <a:pt x="2089" y="626"/>
                    <a:pt x="2089" y="406"/>
                  </a:cubicBezTo>
                  <a:cubicBezTo>
                    <a:pt x="2089" y="181"/>
                    <a:pt x="1908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5"/>
            <p:cNvSpPr/>
            <p:nvPr/>
          </p:nvSpPr>
          <p:spPr>
            <a:xfrm>
              <a:off x="5131175" y="260358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5"/>
            <p:cNvSpPr/>
            <p:nvPr/>
          </p:nvSpPr>
          <p:spPr>
            <a:xfrm>
              <a:off x="5008207" y="2570728"/>
              <a:ext cx="32696" cy="32696"/>
            </a:xfrm>
            <a:custGeom>
              <a:avLst/>
              <a:gdLst/>
              <a:ahLst/>
              <a:cxnLst/>
              <a:rect l="l" t="t" r="r" b="b"/>
              <a:pathLst>
                <a:path w="803" h="803" extrusionOk="0">
                  <a:moveTo>
                    <a:pt x="401" y="802"/>
                  </a:moveTo>
                  <a:cubicBezTo>
                    <a:pt x="622" y="802"/>
                    <a:pt x="803" y="621"/>
                    <a:pt x="803" y="402"/>
                  </a:cubicBezTo>
                  <a:cubicBezTo>
                    <a:pt x="803" y="181"/>
                    <a:pt x="622" y="0"/>
                    <a:pt x="401" y="0"/>
                  </a:cubicBezTo>
                  <a:cubicBezTo>
                    <a:pt x="182" y="0"/>
                    <a:pt x="1" y="181"/>
                    <a:pt x="1" y="402"/>
                  </a:cubicBezTo>
                  <a:cubicBezTo>
                    <a:pt x="1" y="621"/>
                    <a:pt x="182" y="802"/>
                    <a:pt x="401" y="802"/>
                  </a:cubicBez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5"/>
            <p:cNvSpPr/>
            <p:nvPr/>
          </p:nvSpPr>
          <p:spPr>
            <a:xfrm>
              <a:off x="5024535" y="260338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5"/>
            <p:cNvSpPr/>
            <p:nvPr/>
          </p:nvSpPr>
          <p:spPr>
            <a:xfrm>
              <a:off x="5008207" y="2570728"/>
              <a:ext cx="32696" cy="32696"/>
            </a:xfrm>
            <a:custGeom>
              <a:avLst/>
              <a:gdLst/>
              <a:ahLst/>
              <a:cxnLst/>
              <a:rect l="l" t="t" r="r" b="b"/>
              <a:pathLst>
                <a:path w="803" h="803" extrusionOk="0">
                  <a:moveTo>
                    <a:pt x="401" y="802"/>
                  </a:moveTo>
                  <a:cubicBezTo>
                    <a:pt x="622" y="802"/>
                    <a:pt x="803" y="621"/>
                    <a:pt x="803" y="402"/>
                  </a:cubicBezTo>
                  <a:cubicBezTo>
                    <a:pt x="803" y="181"/>
                    <a:pt x="622" y="0"/>
                    <a:pt x="401" y="0"/>
                  </a:cubicBezTo>
                  <a:cubicBezTo>
                    <a:pt x="182" y="0"/>
                    <a:pt x="1" y="181"/>
                    <a:pt x="1" y="402"/>
                  </a:cubicBezTo>
                  <a:cubicBezTo>
                    <a:pt x="1" y="621"/>
                    <a:pt x="182" y="802"/>
                    <a:pt x="401" y="8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5"/>
            <p:cNvSpPr/>
            <p:nvPr/>
          </p:nvSpPr>
          <p:spPr>
            <a:xfrm>
              <a:off x="5024535" y="260338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5"/>
            <p:cNvSpPr/>
            <p:nvPr/>
          </p:nvSpPr>
          <p:spPr>
            <a:xfrm>
              <a:off x="5179059" y="269153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5"/>
            <p:cNvSpPr/>
            <p:nvPr/>
          </p:nvSpPr>
          <p:spPr>
            <a:xfrm>
              <a:off x="5141313" y="275057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5"/>
            <p:cNvSpPr/>
            <p:nvPr/>
          </p:nvSpPr>
          <p:spPr>
            <a:xfrm>
              <a:off x="5078486" y="280078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5"/>
            <p:cNvSpPr/>
            <p:nvPr/>
          </p:nvSpPr>
          <p:spPr>
            <a:xfrm>
              <a:off x="5121687" y="299977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0" name="Google Shape;2270;p65"/>
          <p:cNvGrpSpPr/>
          <p:nvPr/>
        </p:nvGrpSpPr>
        <p:grpSpPr>
          <a:xfrm>
            <a:off x="4010879" y="1892616"/>
            <a:ext cx="405531" cy="470040"/>
            <a:chOff x="5946346" y="2522233"/>
            <a:chExt cx="483523" cy="560438"/>
          </a:xfrm>
        </p:grpSpPr>
        <p:sp>
          <p:nvSpPr>
            <p:cNvPr id="2271" name="Google Shape;2271;p65"/>
            <p:cNvSpPr/>
            <p:nvPr/>
          </p:nvSpPr>
          <p:spPr>
            <a:xfrm>
              <a:off x="5946346" y="2522233"/>
              <a:ext cx="335512" cy="560436"/>
            </a:xfrm>
            <a:custGeom>
              <a:avLst/>
              <a:gdLst/>
              <a:ahLst/>
              <a:cxnLst/>
              <a:rect l="l" t="t" r="r" b="b"/>
              <a:pathLst>
                <a:path w="8240" h="13764" extrusionOk="0">
                  <a:moveTo>
                    <a:pt x="1191" y="1"/>
                  </a:moveTo>
                  <a:cubicBezTo>
                    <a:pt x="536" y="1"/>
                    <a:pt x="0" y="536"/>
                    <a:pt x="0" y="1191"/>
                  </a:cubicBezTo>
                  <a:lnTo>
                    <a:pt x="0" y="12573"/>
                  </a:lnTo>
                  <a:cubicBezTo>
                    <a:pt x="0" y="13234"/>
                    <a:pt x="536" y="13764"/>
                    <a:pt x="1191" y="13764"/>
                  </a:cubicBezTo>
                  <a:lnTo>
                    <a:pt x="7053" y="13764"/>
                  </a:lnTo>
                  <a:cubicBezTo>
                    <a:pt x="7708" y="13764"/>
                    <a:pt x="8239" y="13234"/>
                    <a:pt x="8239" y="12573"/>
                  </a:cubicBezTo>
                  <a:lnTo>
                    <a:pt x="8239" y="1191"/>
                  </a:lnTo>
                  <a:cubicBezTo>
                    <a:pt x="8239" y="536"/>
                    <a:pt x="7708" y="1"/>
                    <a:pt x="70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5"/>
            <p:cNvSpPr/>
            <p:nvPr/>
          </p:nvSpPr>
          <p:spPr>
            <a:xfrm>
              <a:off x="6233489" y="308263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5"/>
            <p:cNvSpPr/>
            <p:nvPr/>
          </p:nvSpPr>
          <p:spPr>
            <a:xfrm>
              <a:off x="6114063" y="2522233"/>
              <a:ext cx="167797" cy="560436"/>
            </a:xfrm>
            <a:custGeom>
              <a:avLst/>
              <a:gdLst/>
              <a:ahLst/>
              <a:cxnLst/>
              <a:rect l="l" t="t" r="r" b="b"/>
              <a:pathLst>
                <a:path w="4121" h="13764" extrusionOk="0">
                  <a:moveTo>
                    <a:pt x="0" y="1"/>
                  </a:moveTo>
                  <a:lnTo>
                    <a:pt x="0" y="13764"/>
                  </a:lnTo>
                  <a:lnTo>
                    <a:pt x="2934" y="13764"/>
                  </a:lnTo>
                  <a:cubicBezTo>
                    <a:pt x="3589" y="13764"/>
                    <a:pt x="4120" y="13234"/>
                    <a:pt x="4120" y="12573"/>
                  </a:cubicBezTo>
                  <a:lnTo>
                    <a:pt x="4120" y="1191"/>
                  </a:lnTo>
                  <a:cubicBezTo>
                    <a:pt x="4120" y="536"/>
                    <a:pt x="3589" y="1"/>
                    <a:pt x="2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5"/>
            <p:cNvSpPr/>
            <p:nvPr/>
          </p:nvSpPr>
          <p:spPr>
            <a:xfrm>
              <a:off x="6233489" y="252223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5"/>
            <p:cNvSpPr/>
            <p:nvPr/>
          </p:nvSpPr>
          <p:spPr>
            <a:xfrm>
              <a:off x="5946346" y="2963939"/>
              <a:ext cx="335512" cy="118732"/>
            </a:xfrm>
            <a:custGeom>
              <a:avLst/>
              <a:gdLst/>
              <a:ahLst/>
              <a:cxnLst/>
              <a:rect l="l" t="t" r="r" b="b"/>
              <a:pathLst>
                <a:path w="8240" h="2916" extrusionOk="0">
                  <a:moveTo>
                    <a:pt x="8239" y="1"/>
                  </a:moveTo>
                  <a:cubicBezTo>
                    <a:pt x="8156" y="280"/>
                    <a:pt x="7903" y="483"/>
                    <a:pt x="7596" y="483"/>
                  </a:cubicBezTo>
                  <a:lnTo>
                    <a:pt x="617" y="483"/>
                  </a:lnTo>
                  <a:cubicBezTo>
                    <a:pt x="341" y="483"/>
                    <a:pt x="104" y="316"/>
                    <a:pt x="0" y="79"/>
                  </a:cubicBezTo>
                  <a:lnTo>
                    <a:pt x="0" y="1725"/>
                  </a:lnTo>
                  <a:cubicBezTo>
                    <a:pt x="0" y="2386"/>
                    <a:pt x="536" y="2916"/>
                    <a:pt x="1191" y="2916"/>
                  </a:cubicBezTo>
                  <a:lnTo>
                    <a:pt x="7053" y="2916"/>
                  </a:lnTo>
                  <a:cubicBezTo>
                    <a:pt x="7708" y="2916"/>
                    <a:pt x="8239" y="2386"/>
                    <a:pt x="8239" y="1725"/>
                  </a:cubicBezTo>
                  <a:lnTo>
                    <a:pt x="8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5"/>
            <p:cNvSpPr/>
            <p:nvPr/>
          </p:nvSpPr>
          <p:spPr>
            <a:xfrm>
              <a:off x="5994800" y="308263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5"/>
            <p:cNvSpPr/>
            <p:nvPr/>
          </p:nvSpPr>
          <p:spPr>
            <a:xfrm>
              <a:off x="6114063" y="2963939"/>
              <a:ext cx="167797" cy="118732"/>
            </a:xfrm>
            <a:custGeom>
              <a:avLst/>
              <a:gdLst/>
              <a:ahLst/>
              <a:cxnLst/>
              <a:rect l="l" t="t" r="r" b="b"/>
              <a:pathLst>
                <a:path w="4121" h="2916" extrusionOk="0">
                  <a:moveTo>
                    <a:pt x="4120" y="1"/>
                  </a:moveTo>
                  <a:cubicBezTo>
                    <a:pt x="4037" y="280"/>
                    <a:pt x="3784" y="483"/>
                    <a:pt x="3477" y="483"/>
                  </a:cubicBezTo>
                  <a:lnTo>
                    <a:pt x="0" y="483"/>
                  </a:lnTo>
                  <a:lnTo>
                    <a:pt x="0" y="2916"/>
                  </a:lnTo>
                  <a:lnTo>
                    <a:pt x="2934" y="2916"/>
                  </a:lnTo>
                  <a:cubicBezTo>
                    <a:pt x="3589" y="2916"/>
                    <a:pt x="4120" y="2386"/>
                    <a:pt x="4120" y="1725"/>
                  </a:cubicBezTo>
                  <a:lnTo>
                    <a:pt x="4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5"/>
            <p:cNvSpPr/>
            <p:nvPr/>
          </p:nvSpPr>
          <p:spPr>
            <a:xfrm>
              <a:off x="6255639" y="298360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5"/>
            <p:cNvSpPr/>
            <p:nvPr/>
          </p:nvSpPr>
          <p:spPr>
            <a:xfrm>
              <a:off x="6053841" y="3016994"/>
              <a:ext cx="120524" cy="32859"/>
            </a:xfrm>
            <a:custGeom>
              <a:avLst/>
              <a:gdLst/>
              <a:ahLst/>
              <a:cxnLst/>
              <a:rect l="l" t="t" r="r" b="b"/>
              <a:pathLst>
                <a:path w="2960" h="807" extrusionOk="0">
                  <a:moveTo>
                    <a:pt x="406" y="0"/>
                  </a:moveTo>
                  <a:cubicBezTo>
                    <a:pt x="181" y="0"/>
                    <a:pt x="0" y="181"/>
                    <a:pt x="0" y="406"/>
                  </a:cubicBezTo>
                  <a:cubicBezTo>
                    <a:pt x="0" y="625"/>
                    <a:pt x="181" y="806"/>
                    <a:pt x="406" y="806"/>
                  </a:cubicBezTo>
                  <a:lnTo>
                    <a:pt x="2558" y="806"/>
                  </a:lnTo>
                  <a:cubicBezTo>
                    <a:pt x="2778" y="806"/>
                    <a:pt x="2959" y="625"/>
                    <a:pt x="2959" y="406"/>
                  </a:cubicBezTo>
                  <a:cubicBezTo>
                    <a:pt x="2959" y="181"/>
                    <a:pt x="2778" y="0"/>
                    <a:pt x="2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5"/>
            <p:cNvSpPr/>
            <p:nvPr/>
          </p:nvSpPr>
          <p:spPr>
            <a:xfrm>
              <a:off x="6157957" y="304981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5"/>
            <p:cNvSpPr/>
            <p:nvPr/>
          </p:nvSpPr>
          <p:spPr>
            <a:xfrm>
              <a:off x="5946346" y="2522233"/>
              <a:ext cx="335512" cy="85385"/>
            </a:xfrm>
            <a:custGeom>
              <a:avLst/>
              <a:gdLst/>
              <a:ahLst/>
              <a:cxnLst/>
              <a:rect l="l" t="t" r="r" b="b"/>
              <a:pathLst>
                <a:path w="8240" h="2097" extrusionOk="0">
                  <a:moveTo>
                    <a:pt x="1191" y="1"/>
                  </a:moveTo>
                  <a:cubicBezTo>
                    <a:pt x="536" y="1"/>
                    <a:pt x="0" y="536"/>
                    <a:pt x="0" y="1191"/>
                  </a:cubicBezTo>
                  <a:lnTo>
                    <a:pt x="0" y="2097"/>
                  </a:lnTo>
                  <a:cubicBezTo>
                    <a:pt x="82" y="1817"/>
                    <a:pt x="341" y="1614"/>
                    <a:pt x="643" y="1614"/>
                  </a:cubicBezTo>
                  <a:lnTo>
                    <a:pt x="7596" y="1614"/>
                  </a:lnTo>
                  <a:cubicBezTo>
                    <a:pt x="7903" y="1614"/>
                    <a:pt x="8161" y="1822"/>
                    <a:pt x="8239" y="2097"/>
                  </a:cubicBezTo>
                  <a:lnTo>
                    <a:pt x="8239" y="1191"/>
                  </a:lnTo>
                  <a:cubicBezTo>
                    <a:pt x="8239" y="536"/>
                    <a:pt x="7708" y="1"/>
                    <a:pt x="7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5"/>
            <p:cNvSpPr/>
            <p:nvPr/>
          </p:nvSpPr>
          <p:spPr>
            <a:xfrm>
              <a:off x="5972528" y="258795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5"/>
            <p:cNvSpPr/>
            <p:nvPr/>
          </p:nvSpPr>
          <p:spPr>
            <a:xfrm>
              <a:off x="6114063" y="2522233"/>
              <a:ext cx="167797" cy="85385"/>
            </a:xfrm>
            <a:custGeom>
              <a:avLst/>
              <a:gdLst/>
              <a:ahLst/>
              <a:cxnLst/>
              <a:rect l="l" t="t" r="r" b="b"/>
              <a:pathLst>
                <a:path w="4121" h="2097" extrusionOk="0">
                  <a:moveTo>
                    <a:pt x="0" y="1"/>
                  </a:moveTo>
                  <a:lnTo>
                    <a:pt x="0" y="1614"/>
                  </a:lnTo>
                  <a:lnTo>
                    <a:pt x="3477" y="1614"/>
                  </a:lnTo>
                  <a:cubicBezTo>
                    <a:pt x="3784" y="1614"/>
                    <a:pt x="4037" y="1822"/>
                    <a:pt x="4120" y="2097"/>
                  </a:cubicBezTo>
                  <a:lnTo>
                    <a:pt x="4120" y="1191"/>
                  </a:lnTo>
                  <a:cubicBezTo>
                    <a:pt x="4120" y="536"/>
                    <a:pt x="3589" y="1"/>
                    <a:pt x="29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5"/>
            <p:cNvSpPr/>
            <p:nvPr/>
          </p:nvSpPr>
          <p:spPr>
            <a:xfrm>
              <a:off x="6233489" y="252223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5"/>
            <p:cNvSpPr/>
            <p:nvPr/>
          </p:nvSpPr>
          <p:spPr>
            <a:xfrm>
              <a:off x="6114063" y="3016994"/>
              <a:ext cx="60303" cy="32859"/>
            </a:xfrm>
            <a:custGeom>
              <a:avLst/>
              <a:gdLst/>
              <a:ahLst/>
              <a:cxnLst/>
              <a:rect l="l" t="t" r="r" b="b"/>
              <a:pathLst>
                <a:path w="1481" h="807" extrusionOk="0">
                  <a:moveTo>
                    <a:pt x="0" y="0"/>
                  </a:moveTo>
                  <a:lnTo>
                    <a:pt x="0" y="806"/>
                  </a:lnTo>
                  <a:lnTo>
                    <a:pt x="1079" y="806"/>
                  </a:lnTo>
                  <a:cubicBezTo>
                    <a:pt x="1299" y="806"/>
                    <a:pt x="1480" y="625"/>
                    <a:pt x="1480" y="406"/>
                  </a:cubicBezTo>
                  <a:cubicBezTo>
                    <a:pt x="1480" y="181"/>
                    <a:pt x="1299" y="0"/>
                    <a:pt x="10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5"/>
            <p:cNvSpPr/>
            <p:nvPr/>
          </p:nvSpPr>
          <p:spPr>
            <a:xfrm>
              <a:off x="6157957" y="301699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5"/>
            <p:cNvSpPr/>
            <p:nvPr/>
          </p:nvSpPr>
          <p:spPr>
            <a:xfrm>
              <a:off x="6231901" y="2820816"/>
              <a:ext cx="101346" cy="101183"/>
            </a:xfrm>
            <a:custGeom>
              <a:avLst/>
              <a:gdLst/>
              <a:ahLst/>
              <a:cxnLst/>
              <a:rect l="l" t="t" r="r" b="b"/>
              <a:pathLst>
                <a:path w="2489" h="2485" extrusionOk="0">
                  <a:moveTo>
                    <a:pt x="1247" y="1"/>
                  </a:moveTo>
                  <a:cubicBezTo>
                    <a:pt x="562" y="1"/>
                    <a:pt x="0" y="556"/>
                    <a:pt x="0" y="1243"/>
                  </a:cubicBezTo>
                  <a:cubicBezTo>
                    <a:pt x="0" y="1928"/>
                    <a:pt x="562" y="2485"/>
                    <a:pt x="1247" y="2485"/>
                  </a:cubicBezTo>
                  <a:cubicBezTo>
                    <a:pt x="1933" y="2485"/>
                    <a:pt x="2489" y="1928"/>
                    <a:pt x="2489" y="1243"/>
                  </a:cubicBezTo>
                  <a:cubicBezTo>
                    <a:pt x="2489" y="556"/>
                    <a:pt x="1933" y="1"/>
                    <a:pt x="1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5"/>
            <p:cNvSpPr/>
            <p:nvPr/>
          </p:nvSpPr>
          <p:spPr>
            <a:xfrm>
              <a:off x="6282635" y="292195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5"/>
            <p:cNvSpPr/>
            <p:nvPr/>
          </p:nvSpPr>
          <p:spPr>
            <a:xfrm>
              <a:off x="6188210" y="2735105"/>
              <a:ext cx="187911" cy="60099"/>
            </a:xfrm>
            <a:custGeom>
              <a:avLst/>
              <a:gdLst/>
              <a:ahLst/>
              <a:cxnLst/>
              <a:rect l="l" t="t" r="r" b="b"/>
              <a:pathLst>
                <a:path w="4615" h="1476" extrusionOk="0">
                  <a:moveTo>
                    <a:pt x="2320" y="0"/>
                  </a:moveTo>
                  <a:cubicBezTo>
                    <a:pt x="1549" y="0"/>
                    <a:pt x="793" y="272"/>
                    <a:pt x="198" y="760"/>
                  </a:cubicBezTo>
                  <a:cubicBezTo>
                    <a:pt x="26" y="902"/>
                    <a:pt x="0" y="1156"/>
                    <a:pt x="142" y="1329"/>
                  </a:cubicBezTo>
                  <a:cubicBezTo>
                    <a:pt x="219" y="1423"/>
                    <a:pt x="336" y="1475"/>
                    <a:pt x="452" y="1475"/>
                  </a:cubicBezTo>
                  <a:cubicBezTo>
                    <a:pt x="543" y="1475"/>
                    <a:pt x="634" y="1445"/>
                    <a:pt x="707" y="1385"/>
                  </a:cubicBezTo>
                  <a:cubicBezTo>
                    <a:pt x="1160" y="1015"/>
                    <a:pt x="1734" y="808"/>
                    <a:pt x="2320" y="808"/>
                  </a:cubicBezTo>
                  <a:cubicBezTo>
                    <a:pt x="2894" y="808"/>
                    <a:pt x="3458" y="1005"/>
                    <a:pt x="3912" y="1368"/>
                  </a:cubicBezTo>
                  <a:cubicBezTo>
                    <a:pt x="3986" y="1427"/>
                    <a:pt x="4076" y="1457"/>
                    <a:pt x="4165" y="1457"/>
                  </a:cubicBezTo>
                  <a:cubicBezTo>
                    <a:pt x="4282" y="1457"/>
                    <a:pt x="4398" y="1406"/>
                    <a:pt x="4477" y="1308"/>
                  </a:cubicBezTo>
                  <a:cubicBezTo>
                    <a:pt x="4615" y="1135"/>
                    <a:pt x="4589" y="880"/>
                    <a:pt x="4416" y="738"/>
                  </a:cubicBezTo>
                  <a:cubicBezTo>
                    <a:pt x="3821" y="264"/>
                    <a:pt x="3080" y="0"/>
                    <a:pt x="2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5"/>
            <p:cNvSpPr/>
            <p:nvPr/>
          </p:nvSpPr>
          <p:spPr>
            <a:xfrm>
              <a:off x="6206615" y="279516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5"/>
            <p:cNvSpPr/>
            <p:nvPr/>
          </p:nvSpPr>
          <p:spPr>
            <a:xfrm>
              <a:off x="6133893" y="2649557"/>
              <a:ext cx="295976" cy="79481"/>
            </a:xfrm>
            <a:custGeom>
              <a:avLst/>
              <a:gdLst/>
              <a:ahLst/>
              <a:cxnLst/>
              <a:rect l="l" t="t" r="r" b="b"/>
              <a:pathLst>
                <a:path w="7269" h="1952" extrusionOk="0">
                  <a:moveTo>
                    <a:pt x="3654" y="1"/>
                  </a:moveTo>
                  <a:cubicBezTo>
                    <a:pt x="2399" y="1"/>
                    <a:pt x="1169" y="441"/>
                    <a:pt x="200" y="1235"/>
                  </a:cubicBezTo>
                  <a:cubicBezTo>
                    <a:pt x="27" y="1377"/>
                    <a:pt x="1" y="1631"/>
                    <a:pt x="144" y="1804"/>
                  </a:cubicBezTo>
                  <a:cubicBezTo>
                    <a:pt x="221" y="1899"/>
                    <a:pt x="337" y="1951"/>
                    <a:pt x="454" y="1951"/>
                  </a:cubicBezTo>
                  <a:cubicBezTo>
                    <a:pt x="544" y="1951"/>
                    <a:pt x="635" y="1920"/>
                    <a:pt x="709" y="1860"/>
                  </a:cubicBezTo>
                  <a:cubicBezTo>
                    <a:pt x="1537" y="1183"/>
                    <a:pt x="2584" y="807"/>
                    <a:pt x="3654" y="807"/>
                  </a:cubicBezTo>
                  <a:cubicBezTo>
                    <a:pt x="4706" y="807"/>
                    <a:pt x="5742" y="1170"/>
                    <a:pt x="6561" y="1830"/>
                  </a:cubicBezTo>
                  <a:cubicBezTo>
                    <a:pt x="6635" y="1891"/>
                    <a:pt x="6724" y="1920"/>
                    <a:pt x="6812" y="1920"/>
                  </a:cubicBezTo>
                  <a:cubicBezTo>
                    <a:pt x="6930" y="1920"/>
                    <a:pt x="7047" y="1868"/>
                    <a:pt x="7127" y="1770"/>
                  </a:cubicBezTo>
                  <a:cubicBezTo>
                    <a:pt x="7268" y="1597"/>
                    <a:pt x="7238" y="1342"/>
                    <a:pt x="7066" y="1205"/>
                  </a:cubicBezTo>
                  <a:cubicBezTo>
                    <a:pt x="6104" y="428"/>
                    <a:pt x="4892" y="1"/>
                    <a:pt x="3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5"/>
            <p:cNvSpPr/>
            <p:nvPr/>
          </p:nvSpPr>
          <p:spPr>
            <a:xfrm>
              <a:off x="6152379" y="272899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5"/>
            <p:cNvSpPr/>
            <p:nvPr/>
          </p:nvSpPr>
          <p:spPr>
            <a:xfrm>
              <a:off x="6281821" y="2649557"/>
              <a:ext cx="148049" cy="78178"/>
            </a:xfrm>
            <a:custGeom>
              <a:avLst/>
              <a:gdLst/>
              <a:ahLst/>
              <a:cxnLst/>
              <a:rect l="l" t="t" r="r" b="b"/>
              <a:pathLst>
                <a:path w="3636" h="1920" extrusionOk="0">
                  <a:moveTo>
                    <a:pt x="0" y="1"/>
                  </a:moveTo>
                  <a:lnTo>
                    <a:pt x="0" y="807"/>
                  </a:lnTo>
                  <a:lnTo>
                    <a:pt x="21" y="807"/>
                  </a:lnTo>
                  <a:cubicBezTo>
                    <a:pt x="1073" y="807"/>
                    <a:pt x="2109" y="1170"/>
                    <a:pt x="2928" y="1830"/>
                  </a:cubicBezTo>
                  <a:cubicBezTo>
                    <a:pt x="3002" y="1891"/>
                    <a:pt x="3091" y="1920"/>
                    <a:pt x="3179" y="1920"/>
                  </a:cubicBezTo>
                  <a:cubicBezTo>
                    <a:pt x="3297" y="1920"/>
                    <a:pt x="3414" y="1868"/>
                    <a:pt x="3494" y="1770"/>
                  </a:cubicBezTo>
                  <a:cubicBezTo>
                    <a:pt x="3635" y="1597"/>
                    <a:pt x="3605" y="1342"/>
                    <a:pt x="3433" y="1205"/>
                  </a:cubicBezTo>
                  <a:cubicBezTo>
                    <a:pt x="2471" y="428"/>
                    <a:pt x="1259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5"/>
            <p:cNvSpPr/>
            <p:nvPr/>
          </p:nvSpPr>
          <p:spPr>
            <a:xfrm>
              <a:off x="6421564" y="269858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5"/>
            <p:cNvSpPr/>
            <p:nvPr/>
          </p:nvSpPr>
          <p:spPr>
            <a:xfrm>
              <a:off x="6281821" y="2735105"/>
              <a:ext cx="94302" cy="59325"/>
            </a:xfrm>
            <a:custGeom>
              <a:avLst/>
              <a:gdLst/>
              <a:ahLst/>
              <a:cxnLst/>
              <a:rect l="l" t="t" r="r" b="b"/>
              <a:pathLst>
                <a:path w="2316" h="1457" extrusionOk="0">
                  <a:moveTo>
                    <a:pt x="0" y="0"/>
                  </a:moveTo>
                  <a:lnTo>
                    <a:pt x="0" y="808"/>
                  </a:lnTo>
                  <a:lnTo>
                    <a:pt x="21" y="808"/>
                  </a:lnTo>
                  <a:cubicBezTo>
                    <a:pt x="595" y="808"/>
                    <a:pt x="1159" y="1005"/>
                    <a:pt x="1613" y="1368"/>
                  </a:cubicBezTo>
                  <a:cubicBezTo>
                    <a:pt x="1687" y="1427"/>
                    <a:pt x="1777" y="1457"/>
                    <a:pt x="1866" y="1457"/>
                  </a:cubicBezTo>
                  <a:cubicBezTo>
                    <a:pt x="1983" y="1457"/>
                    <a:pt x="2099" y="1406"/>
                    <a:pt x="2178" y="1308"/>
                  </a:cubicBezTo>
                  <a:cubicBezTo>
                    <a:pt x="2316" y="1135"/>
                    <a:pt x="2290" y="880"/>
                    <a:pt x="2117" y="738"/>
                  </a:cubicBezTo>
                  <a:cubicBezTo>
                    <a:pt x="1522" y="264"/>
                    <a:pt x="781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5"/>
            <p:cNvSpPr/>
            <p:nvPr/>
          </p:nvSpPr>
          <p:spPr>
            <a:xfrm>
              <a:off x="6367980" y="276515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5"/>
            <p:cNvSpPr/>
            <p:nvPr/>
          </p:nvSpPr>
          <p:spPr>
            <a:xfrm>
              <a:off x="6281821" y="2820816"/>
              <a:ext cx="51426" cy="101183"/>
            </a:xfrm>
            <a:custGeom>
              <a:avLst/>
              <a:gdLst/>
              <a:ahLst/>
              <a:cxnLst/>
              <a:rect l="l" t="t" r="r" b="b"/>
              <a:pathLst>
                <a:path w="1263" h="2485" extrusionOk="0">
                  <a:moveTo>
                    <a:pt x="0" y="1"/>
                  </a:moveTo>
                  <a:lnTo>
                    <a:pt x="0" y="2485"/>
                  </a:lnTo>
                  <a:lnTo>
                    <a:pt x="21" y="2485"/>
                  </a:lnTo>
                  <a:cubicBezTo>
                    <a:pt x="707" y="2485"/>
                    <a:pt x="1263" y="1928"/>
                    <a:pt x="1263" y="1243"/>
                  </a:cubicBezTo>
                  <a:cubicBezTo>
                    <a:pt x="1263" y="556"/>
                    <a:pt x="707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5"/>
            <p:cNvSpPr/>
            <p:nvPr/>
          </p:nvSpPr>
          <p:spPr>
            <a:xfrm>
              <a:off x="6282635" y="282081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9" name="Google Shape;2299;p65"/>
          <p:cNvSpPr/>
          <p:nvPr/>
        </p:nvSpPr>
        <p:spPr>
          <a:xfrm>
            <a:off x="4921545" y="2244728"/>
            <a:ext cx="34" cy="3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0" name="Google Shape;2300;p65"/>
          <p:cNvGrpSpPr/>
          <p:nvPr/>
        </p:nvGrpSpPr>
        <p:grpSpPr>
          <a:xfrm>
            <a:off x="4686767" y="1915170"/>
            <a:ext cx="470076" cy="424928"/>
            <a:chOff x="7143166" y="2486646"/>
            <a:chExt cx="560481" cy="506650"/>
          </a:xfrm>
        </p:grpSpPr>
        <p:sp>
          <p:nvSpPr>
            <p:cNvPr id="2301" name="Google Shape;2301;p65"/>
            <p:cNvSpPr/>
            <p:nvPr/>
          </p:nvSpPr>
          <p:spPr>
            <a:xfrm>
              <a:off x="7143166" y="2644142"/>
              <a:ext cx="560476" cy="349153"/>
            </a:xfrm>
            <a:custGeom>
              <a:avLst/>
              <a:gdLst/>
              <a:ahLst/>
              <a:cxnLst/>
              <a:rect l="l" t="t" r="r" b="b"/>
              <a:pathLst>
                <a:path w="13765" h="8575" extrusionOk="0">
                  <a:moveTo>
                    <a:pt x="1235" y="0"/>
                  </a:moveTo>
                  <a:cubicBezTo>
                    <a:pt x="553" y="0"/>
                    <a:pt x="1" y="557"/>
                    <a:pt x="1" y="1238"/>
                  </a:cubicBezTo>
                  <a:lnTo>
                    <a:pt x="1" y="7341"/>
                  </a:lnTo>
                  <a:cubicBezTo>
                    <a:pt x="1" y="8023"/>
                    <a:pt x="553" y="8574"/>
                    <a:pt x="1235" y="8574"/>
                  </a:cubicBezTo>
                  <a:lnTo>
                    <a:pt x="12526" y="8574"/>
                  </a:lnTo>
                  <a:cubicBezTo>
                    <a:pt x="13207" y="8574"/>
                    <a:pt x="13764" y="8023"/>
                    <a:pt x="13764" y="7341"/>
                  </a:cubicBezTo>
                  <a:lnTo>
                    <a:pt x="13764" y="1238"/>
                  </a:lnTo>
                  <a:cubicBezTo>
                    <a:pt x="13764" y="557"/>
                    <a:pt x="13207" y="0"/>
                    <a:pt x="12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5"/>
            <p:cNvSpPr/>
            <p:nvPr/>
          </p:nvSpPr>
          <p:spPr>
            <a:xfrm>
              <a:off x="7653198" y="299325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5"/>
            <p:cNvSpPr/>
            <p:nvPr/>
          </p:nvSpPr>
          <p:spPr>
            <a:xfrm>
              <a:off x="7143166" y="2818699"/>
              <a:ext cx="560476" cy="174597"/>
            </a:xfrm>
            <a:custGeom>
              <a:avLst/>
              <a:gdLst/>
              <a:ahLst/>
              <a:cxnLst/>
              <a:rect l="l" t="t" r="r" b="b"/>
              <a:pathLst>
                <a:path w="13765" h="4288" extrusionOk="0">
                  <a:moveTo>
                    <a:pt x="1" y="1"/>
                  </a:moveTo>
                  <a:lnTo>
                    <a:pt x="1" y="3054"/>
                  </a:lnTo>
                  <a:cubicBezTo>
                    <a:pt x="1" y="3736"/>
                    <a:pt x="553" y="4287"/>
                    <a:pt x="1235" y="4287"/>
                  </a:cubicBezTo>
                  <a:lnTo>
                    <a:pt x="12526" y="4287"/>
                  </a:lnTo>
                  <a:cubicBezTo>
                    <a:pt x="13207" y="4287"/>
                    <a:pt x="13764" y="3736"/>
                    <a:pt x="13764" y="3054"/>
                  </a:cubicBezTo>
                  <a:lnTo>
                    <a:pt x="137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5"/>
            <p:cNvSpPr/>
            <p:nvPr/>
          </p:nvSpPr>
          <p:spPr>
            <a:xfrm>
              <a:off x="7205017" y="2819065"/>
              <a:ext cx="117348" cy="66247"/>
            </a:xfrm>
            <a:custGeom>
              <a:avLst/>
              <a:gdLst/>
              <a:ahLst/>
              <a:cxnLst/>
              <a:rect l="l" t="t" r="r" b="b"/>
              <a:pathLst>
                <a:path w="2882" h="1627" extrusionOk="0">
                  <a:moveTo>
                    <a:pt x="1440" y="0"/>
                  </a:moveTo>
                  <a:cubicBezTo>
                    <a:pt x="755" y="0"/>
                    <a:pt x="172" y="466"/>
                    <a:pt x="26" y="1139"/>
                  </a:cubicBezTo>
                  <a:cubicBezTo>
                    <a:pt x="1" y="1256"/>
                    <a:pt x="31" y="1380"/>
                    <a:pt x="108" y="1475"/>
                  </a:cubicBezTo>
                  <a:cubicBezTo>
                    <a:pt x="182" y="1570"/>
                    <a:pt x="298" y="1626"/>
                    <a:pt x="419" y="1626"/>
                  </a:cubicBezTo>
                  <a:lnTo>
                    <a:pt x="2463" y="1626"/>
                  </a:lnTo>
                  <a:cubicBezTo>
                    <a:pt x="2584" y="1626"/>
                    <a:pt x="2700" y="1570"/>
                    <a:pt x="2778" y="1475"/>
                  </a:cubicBezTo>
                  <a:cubicBezTo>
                    <a:pt x="2855" y="1380"/>
                    <a:pt x="2881" y="1256"/>
                    <a:pt x="2855" y="1139"/>
                  </a:cubicBezTo>
                  <a:cubicBezTo>
                    <a:pt x="2708" y="466"/>
                    <a:pt x="2127" y="0"/>
                    <a:pt x="1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5"/>
            <p:cNvSpPr/>
            <p:nvPr/>
          </p:nvSpPr>
          <p:spPr>
            <a:xfrm>
              <a:off x="7222037" y="288527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56C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5"/>
            <p:cNvSpPr/>
            <p:nvPr/>
          </p:nvSpPr>
          <p:spPr>
            <a:xfrm>
              <a:off x="7393255" y="2819065"/>
              <a:ext cx="117389" cy="66247"/>
            </a:xfrm>
            <a:custGeom>
              <a:avLst/>
              <a:gdLst/>
              <a:ahLst/>
              <a:cxnLst/>
              <a:rect l="l" t="t" r="r" b="b"/>
              <a:pathLst>
                <a:path w="2883" h="1627" extrusionOk="0">
                  <a:moveTo>
                    <a:pt x="1441" y="0"/>
                  </a:moveTo>
                  <a:cubicBezTo>
                    <a:pt x="756" y="0"/>
                    <a:pt x="173" y="466"/>
                    <a:pt x="26" y="1139"/>
                  </a:cubicBezTo>
                  <a:cubicBezTo>
                    <a:pt x="0" y="1256"/>
                    <a:pt x="26" y="1380"/>
                    <a:pt x="104" y="1475"/>
                  </a:cubicBezTo>
                  <a:cubicBezTo>
                    <a:pt x="182" y="1570"/>
                    <a:pt x="299" y="1626"/>
                    <a:pt x="420" y="1626"/>
                  </a:cubicBezTo>
                  <a:lnTo>
                    <a:pt x="2464" y="1626"/>
                  </a:lnTo>
                  <a:cubicBezTo>
                    <a:pt x="2584" y="1626"/>
                    <a:pt x="2701" y="1570"/>
                    <a:pt x="2775" y="1475"/>
                  </a:cubicBezTo>
                  <a:cubicBezTo>
                    <a:pt x="2852" y="1380"/>
                    <a:pt x="2882" y="1256"/>
                    <a:pt x="2856" y="1139"/>
                  </a:cubicBezTo>
                  <a:cubicBezTo>
                    <a:pt x="2705" y="466"/>
                    <a:pt x="2128" y="0"/>
                    <a:pt x="1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5"/>
            <p:cNvSpPr/>
            <p:nvPr/>
          </p:nvSpPr>
          <p:spPr>
            <a:xfrm>
              <a:off x="7410316" y="288527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EE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5"/>
            <p:cNvSpPr/>
            <p:nvPr/>
          </p:nvSpPr>
          <p:spPr>
            <a:xfrm>
              <a:off x="7288244" y="2810107"/>
              <a:ext cx="139498" cy="75205"/>
            </a:xfrm>
            <a:custGeom>
              <a:avLst/>
              <a:gdLst/>
              <a:ahLst/>
              <a:cxnLst/>
              <a:rect l="l" t="t" r="r" b="b"/>
              <a:pathLst>
                <a:path w="3426" h="1847" extrusionOk="0">
                  <a:moveTo>
                    <a:pt x="1713" y="1"/>
                  </a:moveTo>
                  <a:cubicBezTo>
                    <a:pt x="1321" y="1"/>
                    <a:pt x="937" y="138"/>
                    <a:pt x="630" y="384"/>
                  </a:cubicBezTo>
                  <a:cubicBezTo>
                    <a:pt x="324" y="630"/>
                    <a:pt x="109" y="975"/>
                    <a:pt x="27" y="1359"/>
                  </a:cubicBezTo>
                  <a:cubicBezTo>
                    <a:pt x="1" y="1476"/>
                    <a:pt x="27" y="1600"/>
                    <a:pt x="104" y="1695"/>
                  </a:cubicBezTo>
                  <a:cubicBezTo>
                    <a:pt x="182" y="1790"/>
                    <a:pt x="298" y="1846"/>
                    <a:pt x="419" y="1846"/>
                  </a:cubicBezTo>
                  <a:lnTo>
                    <a:pt x="3007" y="1846"/>
                  </a:lnTo>
                  <a:cubicBezTo>
                    <a:pt x="3128" y="1846"/>
                    <a:pt x="3244" y="1790"/>
                    <a:pt x="3322" y="1695"/>
                  </a:cubicBezTo>
                  <a:cubicBezTo>
                    <a:pt x="3395" y="1600"/>
                    <a:pt x="3425" y="1476"/>
                    <a:pt x="3399" y="1359"/>
                  </a:cubicBezTo>
                  <a:cubicBezTo>
                    <a:pt x="3313" y="975"/>
                    <a:pt x="3102" y="630"/>
                    <a:pt x="2796" y="384"/>
                  </a:cubicBezTo>
                  <a:cubicBezTo>
                    <a:pt x="2489" y="138"/>
                    <a:pt x="2105" y="1"/>
                    <a:pt x="1713" y="1"/>
                  </a:cubicBez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5"/>
            <p:cNvSpPr/>
            <p:nvPr/>
          </p:nvSpPr>
          <p:spPr>
            <a:xfrm>
              <a:off x="7305305" y="288527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5"/>
            <p:cNvSpPr/>
            <p:nvPr/>
          </p:nvSpPr>
          <p:spPr>
            <a:xfrm>
              <a:off x="7288244" y="2810107"/>
              <a:ext cx="139498" cy="75205"/>
            </a:xfrm>
            <a:custGeom>
              <a:avLst/>
              <a:gdLst/>
              <a:ahLst/>
              <a:cxnLst/>
              <a:rect l="l" t="t" r="r" b="b"/>
              <a:pathLst>
                <a:path w="3426" h="1847" extrusionOk="0">
                  <a:moveTo>
                    <a:pt x="1713" y="1"/>
                  </a:moveTo>
                  <a:cubicBezTo>
                    <a:pt x="1321" y="1"/>
                    <a:pt x="937" y="138"/>
                    <a:pt x="630" y="384"/>
                  </a:cubicBezTo>
                  <a:cubicBezTo>
                    <a:pt x="324" y="630"/>
                    <a:pt x="109" y="975"/>
                    <a:pt x="27" y="1359"/>
                  </a:cubicBezTo>
                  <a:cubicBezTo>
                    <a:pt x="1" y="1476"/>
                    <a:pt x="27" y="1600"/>
                    <a:pt x="104" y="1695"/>
                  </a:cubicBezTo>
                  <a:cubicBezTo>
                    <a:pt x="182" y="1790"/>
                    <a:pt x="298" y="1846"/>
                    <a:pt x="419" y="1846"/>
                  </a:cubicBezTo>
                  <a:lnTo>
                    <a:pt x="3007" y="1846"/>
                  </a:lnTo>
                  <a:cubicBezTo>
                    <a:pt x="3128" y="1846"/>
                    <a:pt x="3244" y="1790"/>
                    <a:pt x="3322" y="1695"/>
                  </a:cubicBezTo>
                  <a:cubicBezTo>
                    <a:pt x="3395" y="1600"/>
                    <a:pt x="3425" y="1476"/>
                    <a:pt x="3399" y="1359"/>
                  </a:cubicBezTo>
                  <a:cubicBezTo>
                    <a:pt x="3313" y="975"/>
                    <a:pt x="3102" y="630"/>
                    <a:pt x="2796" y="384"/>
                  </a:cubicBezTo>
                  <a:cubicBezTo>
                    <a:pt x="2489" y="138"/>
                    <a:pt x="2105" y="1"/>
                    <a:pt x="1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5"/>
            <p:cNvSpPr/>
            <p:nvPr/>
          </p:nvSpPr>
          <p:spPr>
            <a:xfrm>
              <a:off x="7305305" y="288527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5"/>
            <p:cNvSpPr/>
            <p:nvPr/>
          </p:nvSpPr>
          <p:spPr>
            <a:xfrm>
              <a:off x="7311779" y="2486646"/>
              <a:ext cx="223091" cy="72355"/>
            </a:xfrm>
            <a:custGeom>
              <a:avLst/>
              <a:gdLst/>
              <a:ahLst/>
              <a:cxnLst/>
              <a:rect l="l" t="t" r="r" b="b"/>
              <a:pathLst>
                <a:path w="5479" h="1777" extrusionOk="0">
                  <a:moveTo>
                    <a:pt x="2718" y="0"/>
                  </a:moveTo>
                  <a:cubicBezTo>
                    <a:pt x="1756" y="0"/>
                    <a:pt x="850" y="366"/>
                    <a:pt x="164" y="1039"/>
                  </a:cubicBezTo>
                  <a:cubicBezTo>
                    <a:pt x="5" y="1195"/>
                    <a:pt x="1" y="1449"/>
                    <a:pt x="156" y="1609"/>
                  </a:cubicBezTo>
                  <a:cubicBezTo>
                    <a:pt x="235" y="1690"/>
                    <a:pt x="340" y="1731"/>
                    <a:pt x="445" y="1731"/>
                  </a:cubicBezTo>
                  <a:cubicBezTo>
                    <a:pt x="546" y="1731"/>
                    <a:pt x="647" y="1693"/>
                    <a:pt x="725" y="1617"/>
                  </a:cubicBezTo>
                  <a:cubicBezTo>
                    <a:pt x="1260" y="1091"/>
                    <a:pt x="1967" y="806"/>
                    <a:pt x="2718" y="806"/>
                  </a:cubicBezTo>
                  <a:cubicBezTo>
                    <a:pt x="3476" y="806"/>
                    <a:pt x="4219" y="1117"/>
                    <a:pt x="4750" y="1656"/>
                  </a:cubicBezTo>
                  <a:cubicBezTo>
                    <a:pt x="4827" y="1738"/>
                    <a:pt x="4931" y="1776"/>
                    <a:pt x="5038" y="1776"/>
                  </a:cubicBezTo>
                  <a:cubicBezTo>
                    <a:pt x="5138" y="1776"/>
                    <a:pt x="5241" y="1738"/>
                    <a:pt x="5319" y="1660"/>
                  </a:cubicBezTo>
                  <a:cubicBezTo>
                    <a:pt x="5478" y="1505"/>
                    <a:pt x="5478" y="1250"/>
                    <a:pt x="5323" y="1091"/>
                  </a:cubicBezTo>
                  <a:cubicBezTo>
                    <a:pt x="4641" y="396"/>
                    <a:pt x="3693" y="0"/>
                    <a:pt x="2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5"/>
            <p:cNvSpPr/>
            <p:nvPr/>
          </p:nvSpPr>
          <p:spPr>
            <a:xfrm>
              <a:off x="7516916" y="255896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5"/>
            <p:cNvSpPr/>
            <p:nvPr/>
          </p:nvSpPr>
          <p:spPr>
            <a:xfrm>
              <a:off x="7357790" y="2552283"/>
              <a:ext cx="130174" cy="52892"/>
            </a:xfrm>
            <a:custGeom>
              <a:avLst/>
              <a:gdLst/>
              <a:ahLst/>
              <a:cxnLst/>
              <a:rect l="l" t="t" r="r" b="b"/>
              <a:pathLst>
                <a:path w="3197" h="1299" extrusionOk="0">
                  <a:moveTo>
                    <a:pt x="1588" y="1"/>
                  </a:moveTo>
                  <a:cubicBezTo>
                    <a:pt x="1053" y="1"/>
                    <a:pt x="544" y="208"/>
                    <a:pt x="160" y="583"/>
                  </a:cubicBezTo>
                  <a:cubicBezTo>
                    <a:pt x="5" y="738"/>
                    <a:pt x="1" y="992"/>
                    <a:pt x="156" y="1152"/>
                  </a:cubicBezTo>
                  <a:cubicBezTo>
                    <a:pt x="235" y="1234"/>
                    <a:pt x="341" y="1275"/>
                    <a:pt x="446" y="1275"/>
                  </a:cubicBezTo>
                  <a:cubicBezTo>
                    <a:pt x="547" y="1275"/>
                    <a:pt x="647" y="1237"/>
                    <a:pt x="725" y="1161"/>
                  </a:cubicBezTo>
                  <a:cubicBezTo>
                    <a:pt x="958" y="932"/>
                    <a:pt x="1265" y="807"/>
                    <a:pt x="1588" y="807"/>
                  </a:cubicBezTo>
                  <a:cubicBezTo>
                    <a:pt x="1916" y="807"/>
                    <a:pt x="2235" y="945"/>
                    <a:pt x="2468" y="1178"/>
                  </a:cubicBezTo>
                  <a:cubicBezTo>
                    <a:pt x="2545" y="1255"/>
                    <a:pt x="2649" y="1299"/>
                    <a:pt x="2752" y="1299"/>
                  </a:cubicBezTo>
                  <a:cubicBezTo>
                    <a:pt x="2856" y="1299"/>
                    <a:pt x="2959" y="1261"/>
                    <a:pt x="3037" y="1183"/>
                  </a:cubicBezTo>
                  <a:cubicBezTo>
                    <a:pt x="3196" y="1028"/>
                    <a:pt x="3196" y="773"/>
                    <a:pt x="3041" y="614"/>
                  </a:cubicBezTo>
                  <a:cubicBezTo>
                    <a:pt x="2662" y="225"/>
                    <a:pt x="2131" y="1"/>
                    <a:pt x="15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5"/>
            <p:cNvSpPr/>
            <p:nvPr/>
          </p:nvSpPr>
          <p:spPr>
            <a:xfrm>
              <a:off x="7469846" y="260513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5"/>
            <p:cNvSpPr/>
            <p:nvPr/>
          </p:nvSpPr>
          <p:spPr>
            <a:xfrm>
              <a:off x="7537112" y="2644142"/>
              <a:ext cx="166535" cy="349153"/>
            </a:xfrm>
            <a:custGeom>
              <a:avLst/>
              <a:gdLst/>
              <a:ahLst/>
              <a:cxnLst/>
              <a:rect l="l" t="t" r="r" b="b"/>
              <a:pathLst>
                <a:path w="4090" h="8575" extrusionOk="0">
                  <a:moveTo>
                    <a:pt x="0" y="0"/>
                  </a:moveTo>
                  <a:lnTo>
                    <a:pt x="0" y="8574"/>
                  </a:lnTo>
                  <a:lnTo>
                    <a:pt x="2851" y="8574"/>
                  </a:lnTo>
                  <a:cubicBezTo>
                    <a:pt x="3532" y="8574"/>
                    <a:pt x="4089" y="8023"/>
                    <a:pt x="4089" y="7341"/>
                  </a:cubicBezTo>
                  <a:lnTo>
                    <a:pt x="4089" y="1238"/>
                  </a:lnTo>
                  <a:cubicBezTo>
                    <a:pt x="4089" y="557"/>
                    <a:pt x="3532" y="0"/>
                    <a:pt x="2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5"/>
            <p:cNvSpPr/>
            <p:nvPr/>
          </p:nvSpPr>
          <p:spPr>
            <a:xfrm>
              <a:off x="7703607" y="294305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5"/>
            <p:cNvSpPr/>
            <p:nvPr/>
          </p:nvSpPr>
          <p:spPr>
            <a:xfrm>
              <a:off x="7537112" y="2818699"/>
              <a:ext cx="166535" cy="174597"/>
            </a:xfrm>
            <a:custGeom>
              <a:avLst/>
              <a:gdLst/>
              <a:ahLst/>
              <a:cxnLst/>
              <a:rect l="l" t="t" r="r" b="b"/>
              <a:pathLst>
                <a:path w="4090" h="4288" extrusionOk="0">
                  <a:moveTo>
                    <a:pt x="0" y="1"/>
                  </a:moveTo>
                  <a:lnTo>
                    <a:pt x="0" y="4287"/>
                  </a:lnTo>
                  <a:lnTo>
                    <a:pt x="2851" y="4287"/>
                  </a:lnTo>
                  <a:cubicBezTo>
                    <a:pt x="3532" y="4287"/>
                    <a:pt x="4089" y="3736"/>
                    <a:pt x="4089" y="3054"/>
                  </a:cubicBezTo>
                  <a:lnTo>
                    <a:pt x="4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5"/>
            <p:cNvSpPr/>
            <p:nvPr/>
          </p:nvSpPr>
          <p:spPr>
            <a:xfrm>
              <a:off x="7537112" y="281869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5"/>
            <p:cNvSpPr/>
            <p:nvPr/>
          </p:nvSpPr>
          <p:spPr>
            <a:xfrm>
              <a:off x="7605029" y="2758640"/>
              <a:ext cx="32940" cy="120361"/>
            </a:xfrm>
            <a:custGeom>
              <a:avLst/>
              <a:gdLst/>
              <a:ahLst/>
              <a:cxnLst/>
              <a:rect l="l" t="t" r="r" b="b"/>
              <a:pathLst>
                <a:path w="809" h="2956" extrusionOk="0">
                  <a:moveTo>
                    <a:pt x="403" y="1"/>
                  </a:moveTo>
                  <a:cubicBezTo>
                    <a:pt x="182" y="1"/>
                    <a:pt x="1" y="178"/>
                    <a:pt x="1" y="401"/>
                  </a:cubicBezTo>
                  <a:lnTo>
                    <a:pt x="1" y="2553"/>
                  </a:lnTo>
                  <a:cubicBezTo>
                    <a:pt x="1" y="2774"/>
                    <a:pt x="182" y="2955"/>
                    <a:pt x="403" y="2955"/>
                  </a:cubicBezTo>
                  <a:cubicBezTo>
                    <a:pt x="627" y="2955"/>
                    <a:pt x="808" y="2774"/>
                    <a:pt x="808" y="2553"/>
                  </a:cubicBezTo>
                  <a:lnTo>
                    <a:pt x="808" y="401"/>
                  </a:lnTo>
                  <a:cubicBezTo>
                    <a:pt x="808" y="178"/>
                    <a:pt x="627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5"/>
            <p:cNvSpPr/>
            <p:nvPr/>
          </p:nvSpPr>
          <p:spPr>
            <a:xfrm>
              <a:off x="7621398" y="287896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5"/>
            <p:cNvSpPr/>
            <p:nvPr/>
          </p:nvSpPr>
          <p:spPr>
            <a:xfrm>
              <a:off x="7219594" y="2763770"/>
              <a:ext cx="88194" cy="88153"/>
            </a:xfrm>
            <a:custGeom>
              <a:avLst/>
              <a:gdLst/>
              <a:ahLst/>
              <a:cxnLst/>
              <a:rect l="l" t="t" r="r" b="b"/>
              <a:pathLst>
                <a:path w="2166" h="2165" extrusionOk="0">
                  <a:moveTo>
                    <a:pt x="1082" y="0"/>
                  </a:moveTo>
                  <a:cubicBezTo>
                    <a:pt x="487" y="0"/>
                    <a:pt x="1" y="482"/>
                    <a:pt x="1" y="1082"/>
                  </a:cubicBezTo>
                  <a:cubicBezTo>
                    <a:pt x="1" y="1677"/>
                    <a:pt x="487" y="2164"/>
                    <a:pt x="1082" y="2164"/>
                  </a:cubicBezTo>
                  <a:cubicBezTo>
                    <a:pt x="1683" y="2164"/>
                    <a:pt x="2165" y="1677"/>
                    <a:pt x="2165" y="1082"/>
                  </a:cubicBezTo>
                  <a:cubicBezTo>
                    <a:pt x="2165" y="482"/>
                    <a:pt x="1683" y="0"/>
                    <a:pt x="1082" y="0"/>
                  </a:cubicBezTo>
                  <a:close/>
                </a:path>
              </a:pathLst>
            </a:custGeom>
            <a:solidFill>
              <a:srgbClr val="FFE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5"/>
            <p:cNvSpPr/>
            <p:nvPr/>
          </p:nvSpPr>
          <p:spPr>
            <a:xfrm>
              <a:off x="7263650" y="285188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E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5"/>
            <p:cNvSpPr/>
            <p:nvPr/>
          </p:nvSpPr>
          <p:spPr>
            <a:xfrm>
              <a:off x="7407832" y="2763770"/>
              <a:ext cx="88235" cy="88153"/>
            </a:xfrm>
            <a:custGeom>
              <a:avLst/>
              <a:gdLst/>
              <a:ahLst/>
              <a:cxnLst/>
              <a:rect l="l" t="t" r="r" b="b"/>
              <a:pathLst>
                <a:path w="2167" h="2165" extrusionOk="0">
                  <a:moveTo>
                    <a:pt x="1083" y="0"/>
                  </a:moveTo>
                  <a:cubicBezTo>
                    <a:pt x="484" y="0"/>
                    <a:pt x="1" y="482"/>
                    <a:pt x="1" y="1082"/>
                  </a:cubicBezTo>
                  <a:cubicBezTo>
                    <a:pt x="1" y="1677"/>
                    <a:pt x="484" y="2164"/>
                    <a:pt x="1083" y="2164"/>
                  </a:cubicBezTo>
                  <a:cubicBezTo>
                    <a:pt x="1679" y="2164"/>
                    <a:pt x="2166" y="1677"/>
                    <a:pt x="2166" y="1082"/>
                  </a:cubicBezTo>
                  <a:cubicBezTo>
                    <a:pt x="2166" y="482"/>
                    <a:pt x="1679" y="0"/>
                    <a:pt x="1083" y="0"/>
                  </a:cubicBezTo>
                  <a:close/>
                </a:path>
              </a:pathLst>
            </a:custGeom>
            <a:solidFill>
              <a:srgbClr val="FFE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5"/>
            <p:cNvSpPr/>
            <p:nvPr/>
          </p:nvSpPr>
          <p:spPr>
            <a:xfrm>
              <a:off x="7451930" y="285188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E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5"/>
            <p:cNvSpPr/>
            <p:nvPr/>
          </p:nvSpPr>
          <p:spPr>
            <a:xfrm>
              <a:off x="7306526" y="2740032"/>
              <a:ext cx="102934" cy="102975"/>
            </a:xfrm>
            <a:custGeom>
              <a:avLst/>
              <a:gdLst/>
              <a:ahLst/>
              <a:cxnLst/>
              <a:rect l="l" t="t" r="r" b="b"/>
              <a:pathLst>
                <a:path w="2528" h="2529" extrusionOk="0">
                  <a:moveTo>
                    <a:pt x="1264" y="0"/>
                  </a:moveTo>
                  <a:cubicBezTo>
                    <a:pt x="565" y="0"/>
                    <a:pt x="0" y="570"/>
                    <a:pt x="0" y="1264"/>
                  </a:cubicBezTo>
                  <a:cubicBezTo>
                    <a:pt x="0" y="1963"/>
                    <a:pt x="565" y="2528"/>
                    <a:pt x="1264" y="2528"/>
                  </a:cubicBezTo>
                  <a:cubicBezTo>
                    <a:pt x="1959" y="2528"/>
                    <a:pt x="2528" y="1963"/>
                    <a:pt x="2528" y="1264"/>
                  </a:cubicBezTo>
                  <a:cubicBezTo>
                    <a:pt x="2528" y="570"/>
                    <a:pt x="1959" y="0"/>
                    <a:pt x="1264" y="0"/>
                  </a:cubicBezTo>
                  <a:close/>
                </a:path>
              </a:pathLst>
            </a:custGeom>
            <a:solidFill>
              <a:srgbClr val="FFE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5"/>
            <p:cNvSpPr/>
            <p:nvPr/>
          </p:nvSpPr>
          <p:spPr>
            <a:xfrm>
              <a:off x="7357994" y="2842966"/>
              <a:ext cx="0" cy="41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E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5"/>
            <p:cNvSpPr/>
            <p:nvPr/>
          </p:nvSpPr>
          <p:spPr>
            <a:xfrm>
              <a:off x="7605029" y="2818699"/>
              <a:ext cx="32940" cy="60303"/>
            </a:xfrm>
            <a:custGeom>
              <a:avLst/>
              <a:gdLst/>
              <a:ahLst/>
              <a:cxnLst/>
              <a:rect l="l" t="t" r="r" b="b"/>
              <a:pathLst>
                <a:path w="809" h="1481" extrusionOk="0">
                  <a:moveTo>
                    <a:pt x="1" y="1"/>
                  </a:moveTo>
                  <a:lnTo>
                    <a:pt x="1" y="1078"/>
                  </a:lnTo>
                  <a:cubicBezTo>
                    <a:pt x="1" y="1299"/>
                    <a:pt x="182" y="1480"/>
                    <a:pt x="403" y="1480"/>
                  </a:cubicBezTo>
                  <a:cubicBezTo>
                    <a:pt x="627" y="1480"/>
                    <a:pt x="808" y="1299"/>
                    <a:pt x="808" y="1078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5"/>
            <p:cNvSpPr/>
            <p:nvPr/>
          </p:nvSpPr>
          <p:spPr>
            <a:xfrm>
              <a:off x="7605029" y="281869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5"/>
            <p:cNvSpPr/>
            <p:nvPr/>
          </p:nvSpPr>
          <p:spPr>
            <a:xfrm>
              <a:off x="7314426" y="281869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DD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5"/>
            <p:cNvSpPr/>
            <p:nvPr/>
          </p:nvSpPr>
          <p:spPr>
            <a:xfrm>
              <a:off x="7220978" y="281869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DD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5"/>
            <p:cNvSpPr/>
            <p:nvPr/>
          </p:nvSpPr>
          <p:spPr>
            <a:xfrm>
              <a:off x="7409258" y="281869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DD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5"/>
            <p:cNvSpPr/>
            <p:nvPr/>
          </p:nvSpPr>
          <p:spPr>
            <a:xfrm>
              <a:off x="7423142" y="2486646"/>
              <a:ext cx="111729" cy="72355"/>
            </a:xfrm>
            <a:custGeom>
              <a:avLst/>
              <a:gdLst/>
              <a:ahLst/>
              <a:cxnLst/>
              <a:rect l="l" t="t" r="r" b="b"/>
              <a:pathLst>
                <a:path w="2744" h="1777" extrusionOk="0">
                  <a:moveTo>
                    <a:pt x="0" y="0"/>
                  </a:moveTo>
                  <a:lnTo>
                    <a:pt x="0" y="806"/>
                  </a:lnTo>
                  <a:cubicBezTo>
                    <a:pt x="755" y="811"/>
                    <a:pt x="1488" y="1121"/>
                    <a:pt x="2015" y="1656"/>
                  </a:cubicBezTo>
                  <a:cubicBezTo>
                    <a:pt x="2092" y="1738"/>
                    <a:pt x="2196" y="1776"/>
                    <a:pt x="2303" y="1776"/>
                  </a:cubicBezTo>
                  <a:cubicBezTo>
                    <a:pt x="2403" y="1776"/>
                    <a:pt x="2506" y="1738"/>
                    <a:pt x="2584" y="1660"/>
                  </a:cubicBezTo>
                  <a:cubicBezTo>
                    <a:pt x="2743" y="1505"/>
                    <a:pt x="2743" y="1250"/>
                    <a:pt x="2588" y="1091"/>
                  </a:cubicBezTo>
                  <a:cubicBezTo>
                    <a:pt x="1911" y="401"/>
                    <a:pt x="966" y="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5"/>
            <p:cNvSpPr/>
            <p:nvPr/>
          </p:nvSpPr>
          <p:spPr>
            <a:xfrm>
              <a:off x="7528520" y="253106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5"/>
            <p:cNvSpPr/>
            <p:nvPr/>
          </p:nvSpPr>
          <p:spPr>
            <a:xfrm>
              <a:off x="7423142" y="2552446"/>
              <a:ext cx="64822" cy="52729"/>
            </a:xfrm>
            <a:custGeom>
              <a:avLst/>
              <a:gdLst/>
              <a:ahLst/>
              <a:cxnLst/>
              <a:rect l="l" t="t" r="r" b="b"/>
              <a:pathLst>
                <a:path w="1592" h="1295" extrusionOk="0">
                  <a:moveTo>
                    <a:pt x="0" y="1"/>
                  </a:moveTo>
                  <a:lnTo>
                    <a:pt x="0" y="807"/>
                  </a:lnTo>
                  <a:cubicBezTo>
                    <a:pt x="323" y="811"/>
                    <a:pt x="634" y="946"/>
                    <a:pt x="863" y="1174"/>
                  </a:cubicBezTo>
                  <a:cubicBezTo>
                    <a:pt x="940" y="1251"/>
                    <a:pt x="1044" y="1295"/>
                    <a:pt x="1147" y="1295"/>
                  </a:cubicBezTo>
                  <a:cubicBezTo>
                    <a:pt x="1251" y="1295"/>
                    <a:pt x="1354" y="1257"/>
                    <a:pt x="1432" y="1179"/>
                  </a:cubicBezTo>
                  <a:cubicBezTo>
                    <a:pt x="1591" y="1024"/>
                    <a:pt x="1591" y="769"/>
                    <a:pt x="1436" y="610"/>
                  </a:cubicBezTo>
                  <a:cubicBezTo>
                    <a:pt x="1061" y="226"/>
                    <a:pt x="540" y="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5"/>
            <p:cNvSpPr/>
            <p:nvPr/>
          </p:nvSpPr>
          <p:spPr>
            <a:xfrm>
              <a:off x="7481613" y="257724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7" name="Google Shape;2337;p65"/>
          <p:cNvGrpSpPr/>
          <p:nvPr/>
        </p:nvGrpSpPr>
        <p:grpSpPr>
          <a:xfrm>
            <a:off x="6749779" y="3988276"/>
            <a:ext cx="417004" cy="470040"/>
            <a:chOff x="10524092" y="5804853"/>
            <a:chExt cx="497203" cy="560438"/>
          </a:xfrm>
        </p:grpSpPr>
        <p:sp>
          <p:nvSpPr>
            <p:cNvPr id="2338" name="Google Shape;2338;p65"/>
            <p:cNvSpPr/>
            <p:nvPr/>
          </p:nvSpPr>
          <p:spPr>
            <a:xfrm>
              <a:off x="10524092" y="5804853"/>
              <a:ext cx="335634" cy="560436"/>
            </a:xfrm>
            <a:custGeom>
              <a:avLst/>
              <a:gdLst/>
              <a:ahLst/>
              <a:cxnLst/>
              <a:rect l="l" t="t" r="r" b="b"/>
              <a:pathLst>
                <a:path w="8243" h="13764" extrusionOk="0">
                  <a:moveTo>
                    <a:pt x="1191" y="1"/>
                  </a:moveTo>
                  <a:cubicBezTo>
                    <a:pt x="535" y="1"/>
                    <a:pt x="1" y="536"/>
                    <a:pt x="1" y="1191"/>
                  </a:cubicBezTo>
                  <a:lnTo>
                    <a:pt x="1" y="12573"/>
                  </a:lnTo>
                  <a:cubicBezTo>
                    <a:pt x="1" y="13229"/>
                    <a:pt x="535" y="13764"/>
                    <a:pt x="1191" y="13764"/>
                  </a:cubicBezTo>
                  <a:lnTo>
                    <a:pt x="7052" y="13764"/>
                  </a:lnTo>
                  <a:cubicBezTo>
                    <a:pt x="7707" y="13764"/>
                    <a:pt x="8243" y="13229"/>
                    <a:pt x="8243" y="12573"/>
                  </a:cubicBezTo>
                  <a:lnTo>
                    <a:pt x="8243" y="1191"/>
                  </a:lnTo>
                  <a:cubicBezTo>
                    <a:pt x="8243" y="536"/>
                    <a:pt x="7707" y="1"/>
                    <a:pt x="7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5"/>
            <p:cNvSpPr/>
            <p:nvPr/>
          </p:nvSpPr>
          <p:spPr>
            <a:xfrm>
              <a:off x="10811235" y="636525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5"/>
            <p:cNvSpPr/>
            <p:nvPr/>
          </p:nvSpPr>
          <p:spPr>
            <a:xfrm>
              <a:off x="10811235" y="580485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5"/>
            <p:cNvSpPr/>
            <p:nvPr/>
          </p:nvSpPr>
          <p:spPr>
            <a:xfrm>
              <a:off x="10524092" y="6246518"/>
              <a:ext cx="335634" cy="118773"/>
            </a:xfrm>
            <a:custGeom>
              <a:avLst/>
              <a:gdLst/>
              <a:ahLst/>
              <a:cxnLst/>
              <a:rect l="l" t="t" r="r" b="b"/>
              <a:pathLst>
                <a:path w="8243" h="2917" extrusionOk="0">
                  <a:moveTo>
                    <a:pt x="8243" y="1"/>
                  </a:moveTo>
                  <a:cubicBezTo>
                    <a:pt x="8161" y="277"/>
                    <a:pt x="7902" y="484"/>
                    <a:pt x="7596" y="484"/>
                  </a:cubicBezTo>
                  <a:lnTo>
                    <a:pt x="617" y="484"/>
                  </a:lnTo>
                  <a:cubicBezTo>
                    <a:pt x="341" y="484"/>
                    <a:pt x="104" y="316"/>
                    <a:pt x="1" y="74"/>
                  </a:cubicBezTo>
                  <a:lnTo>
                    <a:pt x="1" y="1726"/>
                  </a:lnTo>
                  <a:cubicBezTo>
                    <a:pt x="1" y="2382"/>
                    <a:pt x="535" y="2917"/>
                    <a:pt x="1191" y="2917"/>
                  </a:cubicBezTo>
                  <a:lnTo>
                    <a:pt x="7052" y="2917"/>
                  </a:lnTo>
                  <a:cubicBezTo>
                    <a:pt x="7707" y="2917"/>
                    <a:pt x="8243" y="2382"/>
                    <a:pt x="8243" y="1726"/>
                  </a:cubicBezTo>
                  <a:lnTo>
                    <a:pt x="82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5"/>
            <p:cNvSpPr/>
            <p:nvPr/>
          </p:nvSpPr>
          <p:spPr>
            <a:xfrm>
              <a:off x="10572587" y="636525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5"/>
            <p:cNvSpPr/>
            <p:nvPr/>
          </p:nvSpPr>
          <p:spPr>
            <a:xfrm>
              <a:off x="10833345" y="626622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5"/>
            <p:cNvSpPr/>
            <p:nvPr/>
          </p:nvSpPr>
          <p:spPr>
            <a:xfrm>
              <a:off x="10631750" y="6299573"/>
              <a:ext cx="120320" cy="32900"/>
            </a:xfrm>
            <a:custGeom>
              <a:avLst/>
              <a:gdLst/>
              <a:ahLst/>
              <a:cxnLst/>
              <a:rect l="l" t="t" r="r" b="b"/>
              <a:pathLst>
                <a:path w="2955" h="808" extrusionOk="0">
                  <a:moveTo>
                    <a:pt x="401" y="0"/>
                  </a:moveTo>
                  <a:cubicBezTo>
                    <a:pt x="178" y="0"/>
                    <a:pt x="1" y="181"/>
                    <a:pt x="1" y="402"/>
                  </a:cubicBezTo>
                  <a:cubicBezTo>
                    <a:pt x="1" y="626"/>
                    <a:pt x="178" y="807"/>
                    <a:pt x="401" y="807"/>
                  </a:cubicBezTo>
                  <a:lnTo>
                    <a:pt x="2553" y="807"/>
                  </a:lnTo>
                  <a:cubicBezTo>
                    <a:pt x="2774" y="807"/>
                    <a:pt x="2955" y="626"/>
                    <a:pt x="2955" y="402"/>
                  </a:cubicBezTo>
                  <a:cubicBezTo>
                    <a:pt x="2955" y="181"/>
                    <a:pt x="2774" y="0"/>
                    <a:pt x="2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5"/>
            <p:cNvSpPr/>
            <p:nvPr/>
          </p:nvSpPr>
          <p:spPr>
            <a:xfrm>
              <a:off x="10735703" y="633243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5"/>
            <p:cNvSpPr/>
            <p:nvPr/>
          </p:nvSpPr>
          <p:spPr>
            <a:xfrm>
              <a:off x="10524092" y="5804853"/>
              <a:ext cx="335634" cy="85385"/>
            </a:xfrm>
            <a:custGeom>
              <a:avLst/>
              <a:gdLst/>
              <a:ahLst/>
              <a:cxnLst/>
              <a:rect l="l" t="t" r="r" b="b"/>
              <a:pathLst>
                <a:path w="8243" h="2097" extrusionOk="0">
                  <a:moveTo>
                    <a:pt x="1191" y="1"/>
                  </a:moveTo>
                  <a:cubicBezTo>
                    <a:pt x="535" y="1"/>
                    <a:pt x="1" y="536"/>
                    <a:pt x="1" y="1191"/>
                  </a:cubicBezTo>
                  <a:lnTo>
                    <a:pt x="1" y="2097"/>
                  </a:lnTo>
                  <a:cubicBezTo>
                    <a:pt x="83" y="1816"/>
                    <a:pt x="341" y="1613"/>
                    <a:pt x="643" y="1613"/>
                  </a:cubicBezTo>
                  <a:lnTo>
                    <a:pt x="7596" y="1613"/>
                  </a:lnTo>
                  <a:cubicBezTo>
                    <a:pt x="7902" y="1613"/>
                    <a:pt x="8161" y="1816"/>
                    <a:pt x="8243" y="2097"/>
                  </a:cubicBezTo>
                  <a:lnTo>
                    <a:pt x="8243" y="1191"/>
                  </a:lnTo>
                  <a:cubicBezTo>
                    <a:pt x="8243" y="536"/>
                    <a:pt x="7707" y="1"/>
                    <a:pt x="7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5"/>
            <p:cNvSpPr/>
            <p:nvPr/>
          </p:nvSpPr>
          <p:spPr>
            <a:xfrm>
              <a:off x="10550233" y="587053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5"/>
            <p:cNvSpPr/>
            <p:nvPr/>
          </p:nvSpPr>
          <p:spPr>
            <a:xfrm>
              <a:off x="10811235" y="580485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5"/>
            <p:cNvSpPr/>
            <p:nvPr/>
          </p:nvSpPr>
          <p:spPr>
            <a:xfrm>
              <a:off x="10735703" y="629957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5"/>
            <p:cNvSpPr/>
            <p:nvPr/>
          </p:nvSpPr>
          <p:spPr>
            <a:xfrm>
              <a:off x="10721981" y="5982260"/>
              <a:ext cx="299314" cy="172235"/>
            </a:xfrm>
            <a:custGeom>
              <a:avLst/>
              <a:gdLst/>
              <a:ahLst/>
              <a:cxnLst/>
              <a:rect l="l" t="t" r="r" b="b"/>
              <a:pathLst>
                <a:path w="7351" h="4230" extrusionOk="0">
                  <a:moveTo>
                    <a:pt x="5197" y="0"/>
                  </a:moveTo>
                  <a:cubicBezTo>
                    <a:pt x="5094" y="0"/>
                    <a:pt x="4991" y="39"/>
                    <a:pt x="4913" y="117"/>
                  </a:cubicBezTo>
                  <a:cubicBezTo>
                    <a:pt x="4754" y="276"/>
                    <a:pt x="4754" y="531"/>
                    <a:pt x="4913" y="690"/>
                  </a:cubicBezTo>
                  <a:lnTo>
                    <a:pt x="5936" y="1712"/>
                  </a:lnTo>
                  <a:lnTo>
                    <a:pt x="402" y="1712"/>
                  </a:lnTo>
                  <a:cubicBezTo>
                    <a:pt x="182" y="1712"/>
                    <a:pt x="1" y="1889"/>
                    <a:pt x="1" y="2113"/>
                  </a:cubicBezTo>
                  <a:cubicBezTo>
                    <a:pt x="1" y="2338"/>
                    <a:pt x="182" y="2519"/>
                    <a:pt x="402" y="2519"/>
                  </a:cubicBezTo>
                  <a:lnTo>
                    <a:pt x="5936" y="2519"/>
                  </a:lnTo>
                  <a:lnTo>
                    <a:pt x="4909" y="3541"/>
                  </a:lnTo>
                  <a:cubicBezTo>
                    <a:pt x="4750" y="3700"/>
                    <a:pt x="4750" y="3955"/>
                    <a:pt x="4909" y="4110"/>
                  </a:cubicBezTo>
                  <a:cubicBezTo>
                    <a:pt x="4987" y="4190"/>
                    <a:pt x="5090" y="4230"/>
                    <a:pt x="5194" y="4230"/>
                  </a:cubicBezTo>
                  <a:cubicBezTo>
                    <a:pt x="5298" y="4230"/>
                    <a:pt x="5401" y="4190"/>
                    <a:pt x="5479" y="4110"/>
                  </a:cubicBezTo>
                  <a:lnTo>
                    <a:pt x="7195" y="2398"/>
                  </a:lnTo>
                  <a:cubicBezTo>
                    <a:pt x="7350" y="2243"/>
                    <a:pt x="7350" y="1984"/>
                    <a:pt x="7195" y="1829"/>
                  </a:cubicBezTo>
                  <a:lnTo>
                    <a:pt x="5483" y="117"/>
                  </a:lnTo>
                  <a:cubicBezTo>
                    <a:pt x="5403" y="39"/>
                    <a:pt x="5300" y="0"/>
                    <a:pt x="5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5"/>
            <p:cNvSpPr/>
            <p:nvPr/>
          </p:nvSpPr>
          <p:spPr>
            <a:xfrm>
              <a:off x="10721981" y="606829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EE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2" name="Google Shape;2352;p65"/>
          <p:cNvSpPr/>
          <p:nvPr/>
        </p:nvSpPr>
        <p:spPr>
          <a:xfrm>
            <a:off x="8420017" y="4165881"/>
            <a:ext cx="34" cy="3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489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3" name="Google Shape;2353;p65"/>
          <p:cNvGrpSpPr/>
          <p:nvPr/>
        </p:nvGrpSpPr>
        <p:grpSpPr>
          <a:xfrm>
            <a:off x="7400819" y="3988278"/>
            <a:ext cx="423663" cy="470040"/>
            <a:chOff x="11755523" y="5851719"/>
            <a:chExt cx="505143" cy="560438"/>
          </a:xfrm>
        </p:grpSpPr>
        <p:sp>
          <p:nvSpPr>
            <p:cNvPr id="2354" name="Google Shape;2354;p65"/>
            <p:cNvSpPr/>
            <p:nvPr/>
          </p:nvSpPr>
          <p:spPr>
            <a:xfrm>
              <a:off x="11755523" y="5851719"/>
              <a:ext cx="335471" cy="560436"/>
            </a:xfrm>
            <a:custGeom>
              <a:avLst/>
              <a:gdLst/>
              <a:ahLst/>
              <a:cxnLst/>
              <a:rect l="l" t="t" r="r" b="b"/>
              <a:pathLst>
                <a:path w="8239" h="13764" extrusionOk="0">
                  <a:moveTo>
                    <a:pt x="1186" y="1"/>
                  </a:moveTo>
                  <a:cubicBezTo>
                    <a:pt x="531" y="1"/>
                    <a:pt x="0" y="536"/>
                    <a:pt x="0" y="1191"/>
                  </a:cubicBezTo>
                  <a:lnTo>
                    <a:pt x="0" y="12573"/>
                  </a:lnTo>
                  <a:cubicBezTo>
                    <a:pt x="0" y="13230"/>
                    <a:pt x="531" y="13764"/>
                    <a:pt x="1186" y="13764"/>
                  </a:cubicBezTo>
                  <a:lnTo>
                    <a:pt x="7048" y="13764"/>
                  </a:lnTo>
                  <a:cubicBezTo>
                    <a:pt x="7704" y="13764"/>
                    <a:pt x="8239" y="13230"/>
                    <a:pt x="8239" y="12573"/>
                  </a:cubicBezTo>
                  <a:lnTo>
                    <a:pt x="8239" y="1191"/>
                  </a:lnTo>
                  <a:cubicBezTo>
                    <a:pt x="8239" y="536"/>
                    <a:pt x="7704" y="1"/>
                    <a:pt x="7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5"/>
            <p:cNvSpPr/>
            <p:nvPr/>
          </p:nvSpPr>
          <p:spPr>
            <a:xfrm>
              <a:off x="12042502" y="641211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5"/>
            <p:cNvSpPr/>
            <p:nvPr/>
          </p:nvSpPr>
          <p:spPr>
            <a:xfrm>
              <a:off x="12042502" y="585171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5"/>
            <p:cNvSpPr/>
            <p:nvPr/>
          </p:nvSpPr>
          <p:spPr>
            <a:xfrm>
              <a:off x="11755523" y="6293424"/>
              <a:ext cx="335471" cy="118732"/>
            </a:xfrm>
            <a:custGeom>
              <a:avLst/>
              <a:gdLst/>
              <a:ahLst/>
              <a:cxnLst/>
              <a:rect l="l" t="t" r="r" b="b"/>
              <a:pathLst>
                <a:path w="8239" h="2916" extrusionOk="0">
                  <a:moveTo>
                    <a:pt x="8239" y="1"/>
                  </a:moveTo>
                  <a:cubicBezTo>
                    <a:pt x="8156" y="280"/>
                    <a:pt x="7897" y="483"/>
                    <a:pt x="7592" y="483"/>
                  </a:cubicBezTo>
                  <a:lnTo>
                    <a:pt x="613" y="483"/>
                  </a:lnTo>
                  <a:cubicBezTo>
                    <a:pt x="337" y="483"/>
                    <a:pt x="100" y="316"/>
                    <a:pt x="0" y="79"/>
                  </a:cubicBezTo>
                  <a:lnTo>
                    <a:pt x="0" y="1725"/>
                  </a:lnTo>
                  <a:cubicBezTo>
                    <a:pt x="0" y="2382"/>
                    <a:pt x="531" y="2916"/>
                    <a:pt x="1186" y="2916"/>
                  </a:cubicBezTo>
                  <a:lnTo>
                    <a:pt x="7048" y="2916"/>
                  </a:lnTo>
                  <a:cubicBezTo>
                    <a:pt x="7704" y="2916"/>
                    <a:pt x="8239" y="2382"/>
                    <a:pt x="8239" y="1725"/>
                  </a:cubicBezTo>
                  <a:lnTo>
                    <a:pt x="8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5"/>
            <p:cNvSpPr/>
            <p:nvPr/>
          </p:nvSpPr>
          <p:spPr>
            <a:xfrm>
              <a:off x="11803814" y="641211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5"/>
            <p:cNvSpPr/>
            <p:nvPr/>
          </p:nvSpPr>
          <p:spPr>
            <a:xfrm>
              <a:off x="12064612" y="631309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5"/>
            <p:cNvSpPr/>
            <p:nvPr/>
          </p:nvSpPr>
          <p:spPr>
            <a:xfrm>
              <a:off x="11862977" y="6346480"/>
              <a:ext cx="120320" cy="32859"/>
            </a:xfrm>
            <a:custGeom>
              <a:avLst/>
              <a:gdLst/>
              <a:ahLst/>
              <a:cxnLst/>
              <a:rect l="l" t="t" r="r" b="b"/>
              <a:pathLst>
                <a:path w="2955" h="807" extrusionOk="0">
                  <a:moveTo>
                    <a:pt x="402" y="0"/>
                  </a:moveTo>
                  <a:cubicBezTo>
                    <a:pt x="182" y="0"/>
                    <a:pt x="1" y="181"/>
                    <a:pt x="1" y="406"/>
                  </a:cubicBezTo>
                  <a:cubicBezTo>
                    <a:pt x="1" y="625"/>
                    <a:pt x="182" y="807"/>
                    <a:pt x="402" y="807"/>
                  </a:cubicBezTo>
                  <a:lnTo>
                    <a:pt x="2554" y="807"/>
                  </a:lnTo>
                  <a:cubicBezTo>
                    <a:pt x="2779" y="807"/>
                    <a:pt x="2955" y="625"/>
                    <a:pt x="2955" y="406"/>
                  </a:cubicBezTo>
                  <a:cubicBezTo>
                    <a:pt x="2955" y="181"/>
                    <a:pt x="2779" y="0"/>
                    <a:pt x="2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5"/>
            <p:cNvSpPr/>
            <p:nvPr/>
          </p:nvSpPr>
          <p:spPr>
            <a:xfrm>
              <a:off x="11966970" y="637929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5"/>
            <p:cNvSpPr/>
            <p:nvPr/>
          </p:nvSpPr>
          <p:spPr>
            <a:xfrm>
              <a:off x="11755523" y="5851719"/>
              <a:ext cx="335471" cy="85385"/>
            </a:xfrm>
            <a:custGeom>
              <a:avLst/>
              <a:gdLst/>
              <a:ahLst/>
              <a:cxnLst/>
              <a:rect l="l" t="t" r="r" b="b"/>
              <a:pathLst>
                <a:path w="8239" h="2097" extrusionOk="0">
                  <a:moveTo>
                    <a:pt x="1186" y="1"/>
                  </a:moveTo>
                  <a:cubicBezTo>
                    <a:pt x="531" y="1"/>
                    <a:pt x="0" y="536"/>
                    <a:pt x="0" y="1191"/>
                  </a:cubicBezTo>
                  <a:lnTo>
                    <a:pt x="0" y="2097"/>
                  </a:lnTo>
                  <a:cubicBezTo>
                    <a:pt x="82" y="1817"/>
                    <a:pt x="337" y="1615"/>
                    <a:pt x="643" y="1615"/>
                  </a:cubicBezTo>
                  <a:lnTo>
                    <a:pt x="7592" y="1615"/>
                  </a:lnTo>
                  <a:cubicBezTo>
                    <a:pt x="7897" y="1615"/>
                    <a:pt x="8156" y="1817"/>
                    <a:pt x="8239" y="2097"/>
                  </a:cubicBezTo>
                  <a:lnTo>
                    <a:pt x="8239" y="1191"/>
                  </a:lnTo>
                  <a:cubicBezTo>
                    <a:pt x="8239" y="536"/>
                    <a:pt x="7704" y="1"/>
                    <a:pt x="7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5"/>
            <p:cNvSpPr/>
            <p:nvPr/>
          </p:nvSpPr>
          <p:spPr>
            <a:xfrm>
              <a:off x="11781664" y="591743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5"/>
            <p:cNvSpPr/>
            <p:nvPr/>
          </p:nvSpPr>
          <p:spPr>
            <a:xfrm>
              <a:off x="12042502" y="585171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5"/>
            <p:cNvSpPr/>
            <p:nvPr/>
          </p:nvSpPr>
          <p:spPr>
            <a:xfrm>
              <a:off x="11966970" y="634648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5"/>
            <p:cNvSpPr/>
            <p:nvPr/>
          </p:nvSpPr>
          <p:spPr>
            <a:xfrm>
              <a:off x="12097471" y="6050380"/>
              <a:ext cx="91696" cy="124718"/>
            </a:xfrm>
            <a:custGeom>
              <a:avLst/>
              <a:gdLst/>
              <a:ahLst/>
              <a:cxnLst/>
              <a:rect l="l" t="t" r="r" b="b"/>
              <a:pathLst>
                <a:path w="2252" h="3063" extrusionOk="0">
                  <a:moveTo>
                    <a:pt x="405" y="0"/>
                  </a:moveTo>
                  <a:cubicBezTo>
                    <a:pt x="181" y="0"/>
                    <a:pt x="0" y="181"/>
                    <a:pt x="0" y="406"/>
                  </a:cubicBezTo>
                  <a:lnTo>
                    <a:pt x="0" y="1583"/>
                  </a:lnTo>
                  <a:cubicBezTo>
                    <a:pt x="0" y="1808"/>
                    <a:pt x="181" y="1989"/>
                    <a:pt x="405" y="1989"/>
                  </a:cubicBezTo>
                  <a:lnTo>
                    <a:pt x="996" y="1989"/>
                  </a:lnTo>
                  <a:lnTo>
                    <a:pt x="996" y="2658"/>
                  </a:lnTo>
                  <a:cubicBezTo>
                    <a:pt x="996" y="2881"/>
                    <a:pt x="1177" y="3062"/>
                    <a:pt x="1402" y="3062"/>
                  </a:cubicBezTo>
                  <a:cubicBezTo>
                    <a:pt x="1621" y="3062"/>
                    <a:pt x="1802" y="2881"/>
                    <a:pt x="1802" y="2658"/>
                  </a:cubicBezTo>
                  <a:lnTo>
                    <a:pt x="1802" y="1989"/>
                  </a:lnTo>
                  <a:lnTo>
                    <a:pt x="1850" y="1989"/>
                  </a:lnTo>
                  <a:cubicBezTo>
                    <a:pt x="2070" y="1989"/>
                    <a:pt x="2252" y="1808"/>
                    <a:pt x="2252" y="1583"/>
                  </a:cubicBezTo>
                  <a:cubicBezTo>
                    <a:pt x="2252" y="1364"/>
                    <a:pt x="2070" y="1182"/>
                    <a:pt x="1850" y="1182"/>
                  </a:cubicBezTo>
                  <a:lnTo>
                    <a:pt x="1802" y="1182"/>
                  </a:lnTo>
                  <a:lnTo>
                    <a:pt x="1802" y="1018"/>
                  </a:lnTo>
                  <a:cubicBezTo>
                    <a:pt x="1802" y="794"/>
                    <a:pt x="1621" y="613"/>
                    <a:pt x="1402" y="613"/>
                  </a:cubicBezTo>
                  <a:cubicBezTo>
                    <a:pt x="1177" y="613"/>
                    <a:pt x="996" y="794"/>
                    <a:pt x="996" y="1018"/>
                  </a:cubicBezTo>
                  <a:lnTo>
                    <a:pt x="996" y="1182"/>
                  </a:lnTo>
                  <a:lnTo>
                    <a:pt x="807" y="1182"/>
                  </a:lnTo>
                  <a:lnTo>
                    <a:pt x="807" y="406"/>
                  </a:lnTo>
                  <a:cubicBezTo>
                    <a:pt x="807" y="181"/>
                    <a:pt x="630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5"/>
            <p:cNvSpPr/>
            <p:nvPr/>
          </p:nvSpPr>
          <p:spPr>
            <a:xfrm>
              <a:off x="12172759" y="609850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5"/>
            <p:cNvSpPr/>
            <p:nvPr/>
          </p:nvSpPr>
          <p:spPr>
            <a:xfrm>
              <a:off x="11990465" y="6050869"/>
              <a:ext cx="93162" cy="124229"/>
            </a:xfrm>
            <a:custGeom>
              <a:avLst/>
              <a:gdLst/>
              <a:ahLst/>
              <a:cxnLst/>
              <a:rect l="l" t="t" r="r" b="b"/>
              <a:pathLst>
                <a:path w="2288" h="3051" extrusionOk="0">
                  <a:moveTo>
                    <a:pt x="1084" y="1"/>
                  </a:moveTo>
                  <a:cubicBezTo>
                    <a:pt x="514" y="1"/>
                    <a:pt x="70" y="432"/>
                    <a:pt x="70" y="984"/>
                  </a:cubicBezTo>
                  <a:cubicBezTo>
                    <a:pt x="70" y="1209"/>
                    <a:pt x="252" y="1390"/>
                    <a:pt x="476" y="1390"/>
                  </a:cubicBezTo>
                  <a:cubicBezTo>
                    <a:pt x="696" y="1390"/>
                    <a:pt x="877" y="1209"/>
                    <a:pt x="877" y="984"/>
                  </a:cubicBezTo>
                  <a:cubicBezTo>
                    <a:pt x="877" y="876"/>
                    <a:pt x="958" y="808"/>
                    <a:pt x="1084" y="808"/>
                  </a:cubicBezTo>
                  <a:cubicBezTo>
                    <a:pt x="1252" y="808"/>
                    <a:pt x="1291" y="946"/>
                    <a:pt x="1291" y="1058"/>
                  </a:cubicBezTo>
                  <a:cubicBezTo>
                    <a:pt x="1291" y="1088"/>
                    <a:pt x="1273" y="1252"/>
                    <a:pt x="933" y="1627"/>
                  </a:cubicBezTo>
                  <a:cubicBezTo>
                    <a:pt x="691" y="1895"/>
                    <a:pt x="174" y="2343"/>
                    <a:pt x="174" y="2343"/>
                  </a:cubicBezTo>
                  <a:cubicBezTo>
                    <a:pt x="44" y="2451"/>
                    <a:pt x="1" y="2628"/>
                    <a:pt x="57" y="2787"/>
                  </a:cubicBezTo>
                  <a:cubicBezTo>
                    <a:pt x="118" y="2947"/>
                    <a:pt x="269" y="3050"/>
                    <a:pt x="437" y="3050"/>
                  </a:cubicBezTo>
                  <a:lnTo>
                    <a:pt x="1886" y="3050"/>
                  </a:lnTo>
                  <a:cubicBezTo>
                    <a:pt x="2106" y="3050"/>
                    <a:pt x="2288" y="2869"/>
                    <a:pt x="2288" y="2646"/>
                  </a:cubicBezTo>
                  <a:cubicBezTo>
                    <a:pt x="2288" y="2425"/>
                    <a:pt x="2106" y="2244"/>
                    <a:pt x="1886" y="2244"/>
                  </a:cubicBezTo>
                  <a:lnTo>
                    <a:pt x="1459" y="2244"/>
                  </a:lnTo>
                  <a:cubicBezTo>
                    <a:pt x="1826" y="1856"/>
                    <a:pt x="2093" y="1450"/>
                    <a:pt x="2093" y="1058"/>
                  </a:cubicBezTo>
                  <a:cubicBezTo>
                    <a:pt x="2093" y="532"/>
                    <a:pt x="1748" y="1"/>
                    <a:pt x="1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5"/>
            <p:cNvSpPr/>
            <p:nvPr/>
          </p:nvSpPr>
          <p:spPr>
            <a:xfrm>
              <a:off x="12067218" y="614219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5"/>
            <p:cNvSpPr/>
            <p:nvPr/>
          </p:nvSpPr>
          <p:spPr>
            <a:xfrm>
              <a:off x="11923199" y="5951844"/>
              <a:ext cx="337467" cy="326880"/>
            </a:xfrm>
            <a:custGeom>
              <a:avLst/>
              <a:gdLst/>
              <a:ahLst/>
              <a:cxnLst/>
              <a:rect l="l" t="t" r="r" b="b"/>
              <a:pathLst>
                <a:path w="8288" h="8028" extrusionOk="0">
                  <a:moveTo>
                    <a:pt x="4017" y="0"/>
                  </a:moveTo>
                  <a:cubicBezTo>
                    <a:pt x="1804" y="0"/>
                    <a:pt x="1" y="1799"/>
                    <a:pt x="1" y="4011"/>
                  </a:cubicBezTo>
                  <a:cubicBezTo>
                    <a:pt x="1" y="6229"/>
                    <a:pt x="1804" y="8028"/>
                    <a:pt x="4017" y="8028"/>
                  </a:cubicBezTo>
                  <a:cubicBezTo>
                    <a:pt x="4517" y="8028"/>
                    <a:pt x="5009" y="7937"/>
                    <a:pt x="5475" y="7755"/>
                  </a:cubicBezTo>
                  <a:cubicBezTo>
                    <a:pt x="5682" y="7674"/>
                    <a:pt x="5785" y="7441"/>
                    <a:pt x="5703" y="7234"/>
                  </a:cubicBezTo>
                  <a:cubicBezTo>
                    <a:pt x="5644" y="7075"/>
                    <a:pt x="5493" y="6977"/>
                    <a:pt x="5330" y="6977"/>
                  </a:cubicBezTo>
                  <a:cubicBezTo>
                    <a:pt x="5281" y="6977"/>
                    <a:pt x="5231" y="6986"/>
                    <a:pt x="5182" y="7005"/>
                  </a:cubicBezTo>
                  <a:cubicBezTo>
                    <a:pt x="4810" y="7148"/>
                    <a:pt x="4418" y="7220"/>
                    <a:pt x="4017" y="7220"/>
                  </a:cubicBezTo>
                  <a:cubicBezTo>
                    <a:pt x="2248" y="7220"/>
                    <a:pt x="808" y="5785"/>
                    <a:pt x="808" y="4011"/>
                  </a:cubicBezTo>
                  <a:cubicBezTo>
                    <a:pt x="808" y="2243"/>
                    <a:pt x="2248" y="808"/>
                    <a:pt x="4017" y="808"/>
                  </a:cubicBezTo>
                  <a:cubicBezTo>
                    <a:pt x="5177" y="808"/>
                    <a:pt x="6229" y="1429"/>
                    <a:pt x="6794" y="2407"/>
                  </a:cubicBezTo>
                  <a:cubicBezTo>
                    <a:pt x="6639" y="2407"/>
                    <a:pt x="6492" y="2498"/>
                    <a:pt x="6432" y="2653"/>
                  </a:cubicBezTo>
                  <a:cubicBezTo>
                    <a:pt x="6341" y="2856"/>
                    <a:pt x="6440" y="3093"/>
                    <a:pt x="6643" y="3179"/>
                  </a:cubicBezTo>
                  <a:lnTo>
                    <a:pt x="7350" y="3477"/>
                  </a:lnTo>
                  <a:cubicBezTo>
                    <a:pt x="7402" y="3499"/>
                    <a:pt x="7454" y="3511"/>
                    <a:pt x="7506" y="3511"/>
                  </a:cubicBezTo>
                  <a:cubicBezTo>
                    <a:pt x="7661" y="3511"/>
                    <a:pt x="7808" y="3421"/>
                    <a:pt x="7873" y="3274"/>
                  </a:cubicBezTo>
                  <a:lnTo>
                    <a:pt x="8192" y="2567"/>
                  </a:lnTo>
                  <a:cubicBezTo>
                    <a:pt x="8287" y="2364"/>
                    <a:pt x="8196" y="2127"/>
                    <a:pt x="7993" y="2032"/>
                  </a:cubicBezTo>
                  <a:cubicBezTo>
                    <a:pt x="7939" y="2008"/>
                    <a:pt x="7882" y="1996"/>
                    <a:pt x="7827" y="1996"/>
                  </a:cubicBezTo>
                  <a:cubicBezTo>
                    <a:pt x="7725" y="1996"/>
                    <a:pt x="7627" y="2036"/>
                    <a:pt x="7553" y="2106"/>
                  </a:cubicBezTo>
                  <a:cubicBezTo>
                    <a:pt x="6859" y="824"/>
                    <a:pt x="5509" y="0"/>
                    <a:pt x="4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5"/>
            <p:cNvSpPr/>
            <p:nvPr/>
          </p:nvSpPr>
          <p:spPr>
            <a:xfrm>
              <a:off x="12134158" y="623703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2" name="Google Shape;2372;p65"/>
          <p:cNvSpPr/>
          <p:nvPr/>
        </p:nvSpPr>
        <p:spPr>
          <a:xfrm>
            <a:off x="8420017" y="4165881"/>
            <a:ext cx="34" cy="3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005F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3" name="Google Shape;2373;p65"/>
          <p:cNvGrpSpPr/>
          <p:nvPr/>
        </p:nvGrpSpPr>
        <p:grpSpPr>
          <a:xfrm>
            <a:off x="1319748" y="1892619"/>
            <a:ext cx="405668" cy="470040"/>
            <a:chOff x="1359601" y="2605419"/>
            <a:chExt cx="483686" cy="560438"/>
          </a:xfrm>
        </p:grpSpPr>
        <p:sp>
          <p:nvSpPr>
            <p:cNvPr id="2374" name="Google Shape;2374;p65"/>
            <p:cNvSpPr/>
            <p:nvPr/>
          </p:nvSpPr>
          <p:spPr>
            <a:xfrm>
              <a:off x="1359601" y="2605419"/>
              <a:ext cx="335512" cy="560436"/>
            </a:xfrm>
            <a:custGeom>
              <a:avLst/>
              <a:gdLst/>
              <a:ahLst/>
              <a:cxnLst/>
              <a:rect l="l" t="t" r="r" b="b"/>
              <a:pathLst>
                <a:path w="8240" h="13764" extrusionOk="0">
                  <a:moveTo>
                    <a:pt x="1187" y="1"/>
                  </a:moveTo>
                  <a:cubicBezTo>
                    <a:pt x="532" y="1"/>
                    <a:pt x="1" y="536"/>
                    <a:pt x="1" y="1191"/>
                  </a:cubicBezTo>
                  <a:lnTo>
                    <a:pt x="1" y="12578"/>
                  </a:lnTo>
                  <a:cubicBezTo>
                    <a:pt x="1" y="13233"/>
                    <a:pt x="532" y="13764"/>
                    <a:pt x="1187" y="13764"/>
                  </a:cubicBezTo>
                  <a:lnTo>
                    <a:pt x="7049" y="13764"/>
                  </a:lnTo>
                  <a:cubicBezTo>
                    <a:pt x="7704" y="13764"/>
                    <a:pt x="8239" y="13233"/>
                    <a:pt x="8239" y="12578"/>
                  </a:cubicBezTo>
                  <a:lnTo>
                    <a:pt x="8239" y="1191"/>
                  </a:lnTo>
                  <a:cubicBezTo>
                    <a:pt x="8239" y="536"/>
                    <a:pt x="7704" y="1"/>
                    <a:pt x="7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5"/>
            <p:cNvSpPr/>
            <p:nvPr/>
          </p:nvSpPr>
          <p:spPr>
            <a:xfrm>
              <a:off x="1646581" y="316581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5"/>
            <p:cNvSpPr/>
            <p:nvPr/>
          </p:nvSpPr>
          <p:spPr>
            <a:xfrm>
              <a:off x="1527359" y="2605419"/>
              <a:ext cx="167756" cy="560436"/>
            </a:xfrm>
            <a:custGeom>
              <a:avLst/>
              <a:gdLst/>
              <a:ahLst/>
              <a:cxnLst/>
              <a:rect l="l" t="t" r="r" b="b"/>
              <a:pathLst>
                <a:path w="4120" h="13764" extrusionOk="0">
                  <a:moveTo>
                    <a:pt x="0" y="1"/>
                  </a:moveTo>
                  <a:lnTo>
                    <a:pt x="0" y="13764"/>
                  </a:lnTo>
                  <a:lnTo>
                    <a:pt x="2929" y="13764"/>
                  </a:lnTo>
                  <a:cubicBezTo>
                    <a:pt x="3584" y="13764"/>
                    <a:pt x="4119" y="13233"/>
                    <a:pt x="4119" y="12578"/>
                  </a:cubicBezTo>
                  <a:lnTo>
                    <a:pt x="4119" y="1191"/>
                  </a:lnTo>
                  <a:cubicBezTo>
                    <a:pt x="4119" y="536"/>
                    <a:pt x="3584" y="1"/>
                    <a:pt x="2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5"/>
            <p:cNvSpPr/>
            <p:nvPr/>
          </p:nvSpPr>
          <p:spPr>
            <a:xfrm>
              <a:off x="1646581" y="260541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5"/>
            <p:cNvSpPr/>
            <p:nvPr/>
          </p:nvSpPr>
          <p:spPr>
            <a:xfrm>
              <a:off x="1359601" y="3047084"/>
              <a:ext cx="335512" cy="118773"/>
            </a:xfrm>
            <a:custGeom>
              <a:avLst/>
              <a:gdLst/>
              <a:ahLst/>
              <a:cxnLst/>
              <a:rect l="l" t="t" r="r" b="b"/>
              <a:pathLst>
                <a:path w="8240" h="2917" extrusionOk="0">
                  <a:moveTo>
                    <a:pt x="8239" y="1"/>
                  </a:moveTo>
                  <a:cubicBezTo>
                    <a:pt x="8157" y="281"/>
                    <a:pt x="7899" y="484"/>
                    <a:pt x="7592" y="484"/>
                  </a:cubicBezTo>
                  <a:lnTo>
                    <a:pt x="618" y="484"/>
                  </a:lnTo>
                  <a:cubicBezTo>
                    <a:pt x="337" y="484"/>
                    <a:pt x="100" y="315"/>
                    <a:pt x="1" y="78"/>
                  </a:cubicBezTo>
                  <a:lnTo>
                    <a:pt x="1" y="1731"/>
                  </a:lnTo>
                  <a:cubicBezTo>
                    <a:pt x="1" y="2386"/>
                    <a:pt x="532" y="2917"/>
                    <a:pt x="1187" y="2917"/>
                  </a:cubicBezTo>
                  <a:lnTo>
                    <a:pt x="7049" y="2917"/>
                  </a:lnTo>
                  <a:cubicBezTo>
                    <a:pt x="7704" y="2917"/>
                    <a:pt x="8239" y="2386"/>
                    <a:pt x="8239" y="1731"/>
                  </a:cubicBezTo>
                  <a:lnTo>
                    <a:pt x="8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5"/>
            <p:cNvSpPr/>
            <p:nvPr/>
          </p:nvSpPr>
          <p:spPr>
            <a:xfrm>
              <a:off x="1407893" y="316581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5"/>
            <p:cNvSpPr/>
            <p:nvPr/>
          </p:nvSpPr>
          <p:spPr>
            <a:xfrm>
              <a:off x="1527359" y="3047084"/>
              <a:ext cx="167756" cy="118773"/>
            </a:xfrm>
            <a:custGeom>
              <a:avLst/>
              <a:gdLst/>
              <a:ahLst/>
              <a:cxnLst/>
              <a:rect l="l" t="t" r="r" b="b"/>
              <a:pathLst>
                <a:path w="4120" h="2917" extrusionOk="0">
                  <a:moveTo>
                    <a:pt x="4119" y="1"/>
                  </a:moveTo>
                  <a:cubicBezTo>
                    <a:pt x="4037" y="281"/>
                    <a:pt x="3779" y="484"/>
                    <a:pt x="3472" y="484"/>
                  </a:cubicBezTo>
                  <a:lnTo>
                    <a:pt x="0" y="484"/>
                  </a:lnTo>
                  <a:lnTo>
                    <a:pt x="0" y="2917"/>
                  </a:lnTo>
                  <a:lnTo>
                    <a:pt x="2929" y="2917"/>
                  </a:lnTo>
                  <a:cubicBezTo>
                    <a:pt x="3584" y="2917"/>
                    <a:pt x="4119" y="2386"/>
                    <a:pt x="4119" y="1731"/>
                  </a:cubicBezTo>
                  <a:lnTo>
                    <a:pt x="41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5"/>
            <p:cNvSpPr/>
            <p:nvPr/>
          </p:nvSpPr>
          <p:spPr>
            <a:xfrm>
              <a:off x="1668731" y="306679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5"/>
            <p:cNvSpPr/>
            <p:nvPr/>
          </p:nvSpPr>
          <p:spPr>
            <a:xfrm>
              <a:off x="1467097" y="3100139"/>
              <a:ext cx="120361" cy="32900"/>
            </a:xfrm>
            <a:custGeom>
              <a:avLst/>
              <a:gdLst/>
              <a:ahLst/>
              <a:cxnLst/>
              <a:rect l="l" t="t" r="r" b="b"/>
              <a:pathLst>
                <a:path w="2956" h="808" extrusionOk="0">
                  <a:moveTo>
                    <a:pt x="402" y="0"/>
                  </a:moveTo>
                  <a:cubicBezTo>
                    <a:pt x="181" y="0"/>
                    <a:pt x="0" y="181"/>
                    <a:pt x="0" y="406"/>
                  </a:cubicBezTo>
                  <a:cubicBezTo>
                    <a:pt x="0" y="630"/>
                    <a:pt x="181" y="807"/>
                    <a:pt x="402" y="807"/>
                  </a:cubicBezTo>
                  <a:lnTo>
                    <a:pt x="2554" y="807"/>
                  </a:lnTo>
                  <a:cubicBezTo>
                    <a:pt x="2779" y="807"/>
                    <a:pt x="2956" y="630"/>
                    <a:pt x="2956" y="406"/>
                  </a:cubicBezTo>
                  <a:cubicBezTo>
                    <a:pt x="2956" y="181"/>
                    <a:pt x="2779" y="0"/>
                    <a:pt x="2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5"/>
            <p:cNvSpPr/>
            <p:nvPr/>
          </p:nvSpPr>
          <p:spPr>
            <a:xfrm>
              <a:off x="1571049" y="313299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5"/>
            <p:cNvSpPr/>
            <p:nvPr/>
          </p:nvSpPr>
          <p:spPr>
            <a:xfrm>
              <a:off x="1359601" y="2605419"/>
              <a:ext cx="335512" cy="85547"/>
            </a:xfrm>
            <a:custGeom>
              <a:avLst/>
              <a:gdLst/>
              <a:ahLst/>
              <a:cxnLst/>
              <a:rect l="l" t="t" r="r" b="b"/>
              <a:pathLst>
                <a:path w="8240" h="2101" extrusionOk="0">
                  <a:moveTo>
                    <a:pt x="1187" y="1"/>
                  </a:moveTo>
                  <a:cubicBezTo>
                    <a:pt x="532" y="1"/>
                    <a:pt x="1" y="536"/>
                    <a:pt x="1" y="1191"/>
                  </a:cubicBezTo>
                  <a:lnTo>
                    <a:pt x="1" y="2097"/>
                  </a:lnTo>
                  <a:cubicBezTo>
                    <a:pt x="83" y="1820"/>
                    <a:pt x="337" y="1613"/>
                    <a:pt x="643" y="1613"/>
                  </a:cubicBezTo>
                  <a:lnTo>
                    <a:pt x="7592" y="1613"/>
                  </a:lnTo>
                  <a:cubicBezTo>
                    <a:pt x="7899" y="1613"/>
                    <a:pt x="8157" y="1820"/>
                    <a:pt x="8239" y="2101"/>
                  </a:cubicBezTo>
                  <a:lnTo>
                    <a:pt x="8239" y="1191"/>
                  </a:lnTo>
                  <a:cubicBezTo>
                    <a:pt x="8239" y="536"/>
                    <a:pt x="7704" y="1"/>
                    <a:pt x="7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5"/>
            <p:cNvSpPr/>
            <p:nvPr/>
          </p:nvSpPr>
          <p:spPr>
            <a:xfrm>
              <a:off x="1385783" y="267109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5"/>
            <p:cNvSpPr/>
            <p:nvPr/>
          </p:nvSpPr>
          <p:spPr>
            <a:xfrm>
              <a:off x="1527359" y="2605419"/>
              <a:ext cx="167756" cy="85547"/>
            </a:xfrm>
            <a:custGeom>
              <a:avLst/>
              <a:gdLst/>
              <a:ahLst/>
              <a:cxnLst/>
              <a:rect l="l" t="t" r="r" b="b"/>
              <a:pathLst>
                <a:path w="4120" h="2101" extrusionOk="0">
                  <a:moveTo>
                    <a:pt x="0" y="1"/>
                  </a:moveTo>
                  <a:lnTo>
                    <a:pt x="0" y="1613"/>
                  </a:lnTo>
                  <a:lnTo>
                    <a:pt x="3472" y="1613"/>
                  </a:lnTo>
                  <a:cubicBezTo>
                    <a:pt x="3779" y="1613"/>
                    <a:pt x="4037" y="1820"/>
                    <a:pt x="4119" y="2101"/>
                  </a:cubicBezTo>
                  <a:lnTo>
                    <a:pt x="4119" y="1191"/>
                  </a:lnTo>
                  <a:cubicBezTo>
                    <a:pt x="4119" y="536"/>
                    <a:pt x="3584" y="1"/>
                    <a:pt x="2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5"/>
            <p:cNvSpPr/>
            <p:nvPr/>
          </p:nvSpPr>
          <p:spPr>
            <a:xfrm>
              <a:off x="1646581" y="260541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5"/>
            <p:cNvSpPr/>
            <p:nvPr/>
          </p:nvSpPr>
          <p:spPr>
            <a:xfrm>
              <a:off x="1571049" y="3100139"/>
              <a:ext cx="41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5"/>
            <p:cNvSpPr/>
            <p:nvPr/>
          </p:nvSpPr>
          <p:spPr>
            <a:xfrm>
              <a:off x="1546130" y="2725537"/>
              <a:ext cx="286855" cy="125939"/>
            </a:xfrm>
            <a:custGeom>
              <a:avLst/>
              <a:gdLst/>
              <a:ahLst/>
              <a:cxnLst/>
              <a:rect l="l" t="t" r="r" b="b"/>
              <a:pathLst>
                <a:path w="7045" h="3093" extrusionOk="0">
                  <a:moveTo>
                    <a:pt x="3649" y="1"/>
                  </a:moveTo>
                  <a:cubicBezTo>
                    <a:pt x="2394" y="1"/>
                    <a:pt x="1260" y="682"/>
                    <a:pt x="656" y="1739"/>
                  </a:cubicBezTo>
                  <a:cubicBezTo>
                    <a:pt x="595" y="1707"/>
                    <a:pt x="526" y="1689"/>
                    <a:pt x="457" y="1689"/>
                  </a:cubicBezTo>
                  <a:cubicBezTo>
                    <a:pt x="405" y="1689"/>
                    <a:pt x="353" y="1699"/>
                    <a:pt x="302" y="1721"/>
                  </a:cubicBezTo>
                  <a:cubicBezTo>
                    <a:pt x="95" y="1808"/>
                    <a:pt x="0" y="2041"/>
                    <a:pt x="87" y="2248"/>
                  </a:cubicBezTo>
                  <a:lnTo>
                    <a:pt x="337" y="2843"/>
                  </a:lnTo>
                  <a:cubicBezTo>
                    <a:pt x="380" y="2943"/>
                    <a:pt x="458" y="3020"/>
                    <a:pt x="557" y="3059"/>
                  </a:cubicBezTo>
                  <a:cubicBezTo>
                    <a:pt x="607" y="3078"/>
                    <a:pt x="659" y="3088"/>
                    <a:pt x="712" y="3088"/>
                  </a:cubicBezTo>
                  <a:cubicBezTo>
                    <a:pt x="764" y="3088"/>
                    <a:pt x="816" y="3078"/>
                    <a:pt x="863" y="3059"/>
                  </a:cubicBezTo>
                  <a:lnTo>
                    <a:pt x="1459" y="2804"/>
                  </a:lnTo>
                  <a:cubicBezTo>
                    <a:pt x="1666" y="2718"/>
                    <a:pt x="1760" y="2481"/>
                    <a:pt x="1674" y="2278"/>
                  </a:cubicBezTo>
                  <a:cubicBezTo>
                    <a:pt x="1622" y="2161"/>
                    <a:pt x="1523" y="2079"/>
                    <a:pt x="1411" y="2045"/>
                  </a:cubicBezTo>
                  <a:cubicBezTo>
                    <a:pt x="1885" y="1291"/>
                    <a:pt x="2727" y="807"/>
                    <a:pt x="3649" y="807"/>
                  </a:cubicBezTo>
                  <a:cubicBezTo>
                    <a:pt x="4853" y="807"/>
                    <a:pt x="5906" y="1623"/>
                    <a:pt x="6207" y="2792"/>
                  </a:cubicBezTo>
                  <a:cubicBezTo>
                    <a:pt x="6254" y="2973"/>
                    <a:pt x="6418" y="3093"/>
                    <a:pt x="6595" y="3093"/>
                  </a:cubicBezTo>
                  <a:cubicBezTo>
                    <a:pt x="6630" y="3093"/>
                    <a:pt x="6664" y="3089"/>
                    <a:pt x="6698" y="3080"/>
                  </a:cubicBezTo>
                  <a:cubicBezTo>
                    <a:pt x="6915" y="3024"/>
                    <a:pt x="7044" y="2804"/>
                    <a:pt x="6987" y="2589"/>
                  </a:cubicBezTo>
                  <a:cubicBezTo>
                    <a:pt x="6595" y="1066"/>
                    <a:pt x="5219" y="1"/>
                    <a:pt x="36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5"/>
            <p:cNvSpPr/>
            <p:nvPr/>
          </p:nvSpPr>
          <p:spPr>
            <a:xfrm>
              <a:off x="1830626" y="283091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5"/>
            <p:cNvSpPr/>
            <p:nvPr/>
          </p:nvSpPr>
          <p:spPr>
            <a:xfrm>
              <a:off x="1556472" y="2886616"/>
              <a:ext cx="286814" cy="125736"/>
            </a:xfrm>
            <a:custGeom>
              <a:avLst/>
              <a:gdLst/>
              <a:ahLst/>
              <a:cxnLst/>
              <a:rect l="l" t="t" r="r" b="b"/>
              <a:pathLst>
                <a:path w="7044" h="3088" extrusionOk="0">
                  <a:moveTo>
                    <a:pt x="445" y="0"/>
                  </a:moveTo>
                  <a:cubicBezTo>
                    <a:pt x="411" y="0"/>
                    <a:pt x="381" y="4"/>
                    <a:pt x="346" y="12"/>
                  </a:cubicBezTo>
                  <a:cubicBezTo>
                    <a:pt x="130" y="68"/>
                    <a:pt x="1" y="289"/>
                    <a:pt x="57" y="504"/>
                  </a:cubicBezTo>
                  <a:cubicBezTo>
                    <a:pt x="450" y="2027"/>
                    <a:pt x="1822" y="3088"/>
                    <a:pt x="3395" y="3088"/>
                  </a:cubicBezTo>
                  <a:cubicBezTo>
                    <a:pt x="4646" y="3088"/>
                    <a:pt x="5781" y="2411"/>
                    <a:pt x="6389" y="1350"/>
                  </a:cubicBezTo>
                  <a:cubicBezTo>
                    <a:pt x="6448" y="1385"/>
                    <a:pt x="6517" y="1404"/>
                    <a:pt x="6587" y="1404"/>
                  </a:cubicBezTo>
                  <a:cubicBezTo>
                    <a:pt x="6639" y="1404"/>
                    <a:pt x="6691" y="1393"/>
                    <a:pt x="6743" y="1372"/>
                  </a:cubicBezTo>
                  <a:cubicBezTo>
                    <a:pt x="6950" y="1285"/>
                    <a:pt x="7044" y="1048"/>
                    <a:pt x="6958" y="845"/>
                  </a:cubicBezTo>
                  <a:lnTo>
                    <a:pt x="6707" y="249"/>
                  </a:lnTo>
                  <a:cubicBezTo>
                    <a:pt x="6665" y="151"/>
                    <a:pt x="6587" y="74"/>
                    <a:pt x="6488" y="34"/>
                  </a:cubicBezTo>
                  <a:cubicBezTo>
                    <a:pt x="6438" y="12"/>
                    <a:pt x="6385" y="2"/>
                    <a:pt x="6333" y="2"/>
                  </a:cubicBezTo>
                  <a:cubicBezTo>
                    <a:pt x="6280" y="2"/>
                    <a:pt x="6227" y="12"/>
                    <a:pt x="6177" y="34"/>
                  </a:cubicBezTo>
                  <a:lnTo>
                    <a:pt x="5582" y="285"/>
                  </a:lnTo>
                  <a:cubicBezTo>
                    <a:pt x="5379" y="371"/>
                    <a:pt x="5284" y="608"/>
                    <a:pt x="5371" y="815"/>
                  </a:cubicBezTo>
                  <a:cubicBezTo>
                    <a:pt x="5419" y="932"/>
                    <a:pt x="5517" y="1013"/>
                    <a:pt x="5634" y="1043"/>
                  </a:cubicBezTo>
                  <a:cubicBezTo>
                    <a:pt x="5155" y="1802"/>
                    <a:pt x="4314" y="2281"/>
                    <a:pt x="3395" y="2281"/>
                  </a:cubicBezTo>
                  <a:cubicBezTo>
                    <a:pt x="2188" y="2281"/>
                    <a:pt x="1139" y="1466"/>
                    <a:pt x="838" y="301"/>
                  </a:cubicBezTo>
                  <a:cubicBezTo>
                    <a:pt x="791" y="120"/>
                    <a:pt x="626" y="0"/>
                    <a:pt x="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5"/>
            <p:cNvSpPr/>
            <p:nvPr/>
          </p:nvSpPr>
          <p:spPr>
            <a:xfrm>
              <a:off x="1558752" y="290713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70D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5"/>
            <p:cNvSpPr/>
            <p:nvPr/>
          </p:nvSpPr>
          <p:spPr>
            <a:xfrm>
              <a:off x="1695076" y="2725537"/>
              <a:ext cx="137910" cy="125939"/>
            </a:xfrm>
            <a:custGeom>
              <a:avLst/>
              <a:gdLst/>
              <a:ahLst/>
              <a:cxnLst/>
              <a:rect l="l" t="t" r="r" b="b"/>
              <a:pathLst>
                <a:path w="3387" h="3093" extrusionOk="0">
                  <a:moveTo>
                    <a:pt x="0" y="1"/>
                  </a:moveTo>
                  <a:lnTo>
                    <a:pt x="0" y="807"/>
                  </a:lnTo>
                  <a:cubicBezTo>
                    <a:pt x="1199" y="811"/>
                    <a:pt x="2248" y="1627"/>
                    <a:pt x="2549" y="2792"/>
                  </a:cubicBezTo>
                  <a:cubicBezTo>
                    <a:pt x="2596" y="2973"/>
                    <a:pt x="2760" y="3093"/>
                    <a:pt x="2937" y="3093"/>
                  </a:cubicBezTo>
                  <a:cubicBezTo>
                    <a:pt x="2972" y="3093"/>
                    <a:pt x="3006" y="3089"/>
                    <a:pt x="3040" y="3080"/>
                  </a:cubicBezTo>
                  <a:cubicBezTo>
                    <a:pt x="3257" y="3024"/>
                    <a:pt x="3386" y="2804"/>
                    <a:pt x="3329" y="2589"/>
                  </a:cubicBezTo>
                  <a:cubicBezTo>
                    <a:pt x="2937" y="1066"/>
                    <a:pt x="1565" y="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5"/>
            <p:cNvSpPr/>
            <p:nvPr/>
          </p:nvSpPr>
          <p:spPr>
            <a:xfrm>
              <a:off x="1830626" y="283091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5"/>
            <p:cNvSpPr/>
            <p:nvPr/>
          </p:nvSpPr>
          <p:spPr>
            <a:xfrm>
              <a:off x="1695076" y="2886656"/>
              <a:ext cx="148212" cy="125695"/>
            </a:xfrm>
            <a:custGeom>
              <a:avLst/>
              <a:gdLst/>
              <a:ahLst/>
              <a:cxnLst/>
              <a:rect l="l" t="t" r="r" b="b"/>
              <a:pathLst>
                <a:path w="3640" h="3087" extrusionOk="0">
                  <a:moveTo>
                    <a:pt x="2929" y="1"/>
                  </a:moveTo>
                  <a:cubicBezTo>
                    <a:pt x="2876" y="1"/>
                    <a:pt x="2823" y="11"/>
                    <a:pt x="2773" y="33"/>
                  </a:cubicBezTo>
                  <a:lnTo>
                    <a:pt x="2178" y="284"/>
                  </a:lnTo>
                  <a:cubicBezTo>
                    <a:pt x="1975" y="370"/>
                    <a:pt x="1880" y="607"/>
                    <a:pt x="1967" y="814"/>
                  </a:cubicBezTo>
                  <a:cubicBezTo>
                    <a:pt x="2015" y="931"/>
                    <a:pt x="2113" y="1012"/>
                    <a:pt x="2230" y="1042"/>
                  </a:cubicBezTo>
                  <a:cubicBezTo>
                    <a:pt x="1756" y="1797"/>
                    <a:pt x="918" y="2276"/>
                    <a:pt x="0" y="2280"/>
                  </a:cubicBezTo>
                  <a:lnTo>
                    <a:pt x="0" y="3087"/>
                  </a:lnTo>
                  <a:cubicBezTo>
                    <a:pt x="1247" y="3083"/>
                    <a:pt x="2381" y="2406"/>
                    <a:pt x="2985" y="1349"/>
                  </a:cubicBezTo>
                  <a:cubicBezTo>
                    <a:pt x="3044" y="1384"/>
                    <a:pt x="3113" y="1403"/>
                    <a:pt x="3183" y="1403"/>
                  </a:cubicBezTo>
                  <a:cubicBezTo>
                    <a:pt x="3235" y="1403"/>
                    <a:pt x="3287" y="1392"/>
                    <a:pt x="3339" y="1371"/>
                  </a:cubicBezTo>
                  <a:cubicBezTo>
                    <a:pt x="3546" y="1284"/>
                    <a:pt x="3640" y="1047"/>
                    <a:pt x="3554" y="844"/>
                  </a:cubicBezTo>
                  <a:lnTo>
                    <a:pt x="3303" y="248"/>
                  </a:lnTo>
                  <a:cubicBezTo>
                    <a:pt x="3261" y="150"/>
                    <a:pt x="3183" y="73"/>
                    <a:pt x="3084" y="33"/>
                  </a:cubicBezTo>
                  <a:cubicBezTo>
                    <a:pt x="3034" y="11"/>
                    <a:pt x="2981" y="1"/>
                    <a:pt x="2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5"/>
            <p:cNvSpPr/>
            <p:nvPr/>
          </p:nvSpPr>
          <p:spPr>
            <a:xfrm>
              <a:off x="1839746" y="292098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56C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7" name="Google Shape;2397;p65"/>
          <p:cNvSpPr/>
          <p:nvPr/>
        </p:nvSpPr>
        <p:spPr>
          <a:xfrm>
            <a:off x="2815634" y="2701734"/>
            <a:ext cx="34" cy="3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489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8" name="Google Shape;2398;p65"/>
          <p:cNvGrpSpPr/>
          <p:nvPr/>
        </p:nvGrpSpPr>
        <p:grpSpPr>
          <a:xfrm>
            <a:off x="1932816" y="1898130"/>
            <a:ext cx="473011" cy="459008"/>
            <a:chOff x="2332188" y="2474919"/>
            <a:chExt cx="563981" cy="547285"/>
          </a:xfrm>
        </p:grpSpPr>
        <p:sp>
          <p:nvSpPr>
            <p:cNvPr id="2399" name="Google Shape;2399;p65"/>
            <p:cNvSpPr/>
            <p:nvPr/>
          </p:nvSpPr>
          <p:spPr>
            <a:xfrm>
              <a:off x="2565949" y="2780831"/>
              <a:ext cx="97844" cy="97722"/>
            </a:xfrm>
            <a:custGeom>
              <a:avLst/>
              <a:gdLst/>
              <a:ahLst/>
              <a:cxnLst/>
              <a:rect l="l" t="t" r="r" b="b"/>
              <a:pathLst>
                <a:path w="2403" h="2400" extrusionOk="0">
                  <a:moveTo>
                    <a:pt x="1200" y="1"/>
                  </a:moveTo>
                  <a:cubicBezTo>
                    <a:pt x="539" y="1"/>
                    <a:pt x="0" y="540"/>
                    <a:pt x="0" y="1201"/>
                  </a:cubicBezTo>
                  <a:cubicBezTo>
                    <a:pt x="0" y="1860"/>
                    <a:pt x="539" y="2399"/>
                    <a:pt x="1200" y="2399"/>
                  </a:cubicBezTo>
                  <a:cubicBezTo>
                    <a:pt x="1863" y="2399"/>
                    <a:pt x="2403" y="1860"/>
                    <a:pt x="2403" y="1201"/>
                  </a:cubicBezTo>
                  <a:cubicBezTo>
                    <a:pt x="2403" y="540"/>
                    <a:pt x="1863" y="1"/>
                    <a:pt x="1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5"/>
            <p:cNvSpPr/>
            <p:nvPr/>
          </p:nvSpPr>
          <p:spPr>
            <a:xfrm>
              <a:off x="2614770" y="287851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70D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5"/>
            <p:cNvSpPr/>
            <p:nvPr/>
          </p:nvSpPr>
          <p:spPr>
            <a:xfrm>
              <a:off x="2524336" y="2699721"/>
              <a:ext cx="180216" cy="58552"/>
            </a:xfrm>
            <a:custGeom>
              <a:avLst/>
              <a:gdLst/>
              <a:ahLst/>
              <a:cxnLst/>
              <a:rect l="l" t="t" r="r" b="b"/>
              <a:pathLst>
                <a:path w="4426" h="1438" extrusionOk="0">
                  <a:moveTo>
                    <a:pt x="2222" y="0"/>
                  </a:moveTo>
                  <a:cubicBezTo>
                    <a:pt x="1488" y="0"/>
                    <a:pt x="767" y="255"/>
                    <a:pt x="198" y="725"/>
                  </a:cubicBezTo>
                  <a:cubicBezTo>
                    <a:pt x="26" y="864"/>
                    <a:pt x="0" y="1118"/>
                    <a:pt x="142" y="1290"/>
                  </a:cubicBezTo>
                  <a:cubicBezTo>
                    <a:pt x="224" y="1385"/>
                    <a:pt x="337" y="1437"/>
                    <a:pt x="453" y="1437"/>
                  </a:cubicBezTo>
                  <a:cubicBezTo>
                    <a:pt x="544" y="1437"/>
                    <a:pt x="634" y="1407"/>
                    <a:pt x="707" y="1346"/>
                  </a:cubicBezTo>
                  <a:cubicBezTo>
                    <a:pt x="1135" y="997"/>
                    <a:pt x="1673" y="802"/>
                    <a:pt x="2222" y="802"/>
                  </a:cubicBezTo>
                  <a:cubicBezTo>
                    <a:pt x="2765" y="802"/>
                    <a:pt x="3295" y="993"/>
                    <a:pt x="3718" y="1334"/>
                  </a:cubicBezTo>
                  <a:cubicBezTo>
                    <a:pt x="3791" y="1392"/>
                    <a:pt x="3879" y="1420"/>
                    <a:pt x="3966" y="1420"/>
                  </a:cubicBezTo>
                  <a:cubicBezTo>
                    <a:pt x="4085" y="1420"/>
                    <a:pt x="4203" y="1368"/>
                    <a:pt x="4283" y="1268"/>
                  </a:cubicBezTo>
                  <a:cubicBezTo>
                    <a:pt x="4426" y="1096"/>
                    <a:pt x="4396" y="842"/>
                    <a:pt x="4223" y="704"/>
                  </a:cubicBezTo>
                  <a:cubicBezTo>
                    <a:pt x="3658" y="251"/>
                    <a:pt x="2946" y="0"/>
                    <a:pt x="2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5"/>
            <p:cNvSpPr/>
            <p:nvPr/>
          </p:nvSpPr>
          <p:spPr>
            <a:xfrm>
              <a:off x="2542740" y="275823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70D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5"/>
            <p:cNvSpPr/>
            <p:nvPr/>
          </p:nvSpPr>
          <p:spPr>
            <a:xfrm>
              <a:off x="2472868" y="2618571"/>
              <a:ext cx="282417" cy="76956"/>
            </a:xfrm>
            <a:custGeom>
              <a:avLst/>
              <a:gdLst/>
              <a:ahLst/>
              <a:cxnLst/>
              <a:rect l="l" t="t" r="r" b="b"/>
              <a:pathLst>
                <a:path w="6936" h="1890" extrusionOk="0">
                  <a:moveTo>
                    <a:pt x="3486" y="1"/>
                  </a:moveTo>
                  <a:cubicBezTo>
                    <a:pt x="2290" y="1"/>
                    <a:pt x="1126" y="420"/>
                    <a:pt x="199" y="1174"/>
                  </a:cubicBezTo>
                  <a:cubicBezTo>
                    <a:pt x="26" y="1316"/>
                    <a:pt x="1" y="1571"/>
                    <a:pt x="142" y="1744"/>
                  </a:cubicBezTo>
                  <a:cubicBezTo>
                    <a:pt x="225" y="1838"/>
                    <a:pt x="337" y="1890"/>
                    <a:pt x="453" y="1890"/>
                  </a:cubicBezTo>
                  <a:cubicBezTo>
                    <a:pt x="544" y="1890"/>
                    <a:pt x="634" y="1860"/>
                    <a:pt x="707" y="1800"/>
                  </a:cubicBezTo>
                  <a:cubicBezTo>
                    <a:pt x="1493" y="1157"/>
                    <a:pt x="2477" y="803"/>
                    <a:pt x="3486" y="803"/>
                  </a:cubicBezTo>
                  <a:cubicBezTo>
                    <a:pt x="4482" y="803"/>
                    <a:pt x="5457" y="1149"/>
                    <a:pt x="6233" y="1770"/>
                  </a:cubicBezTo>
                  <a:cubicBezTo>
                    <a:pt x="6307" y="1830"/>
                    <a:pt x="6395" y="1860"/>
                    <a:pt x="6484" y="1860"/>
                  </a:cubicBezTo>
                  <a:cubicBezTo>
                    <a:pt x="6602" y="1860"/>
                    <a:pt x="6719" y="1807"/>
                    <a:pt x="6798" y="1709"/>
                  </a:cubicBezTo>
                  <a:cubicBezTo>
                    <a:pt x="6936" y="1537"/>
                    <a:pt x="6910" y="1282"/>
                    <a:pt x="6737" y="1144"/>
                  </a:cubicBezTo>
                  <a:cubicBezTo>
                    <a:pt x="5819" y="406"/>
                    <a:pt x="4663" y="1"/>
                    <a:pt x="34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5"/>
            <p:cNvSpPr/>
            <p:nvPr/>
          </p:nvSpPr>
          <p:spPr>
            <a:xfrm>
              <a:off x="2491273" y="269548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70D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5"/>
            <p:cNvSpPr/>
            <p:nvPr/>
          </p:nvSpPr>
          <p:spPr>
            <a:xfrm>
              <a:off x="2352751" y="2801068"/>
              <a:ext cx="543416" cy="221137"/>
            </a:xfrm>
            <a:custGeom>
              <a:avLst/>
              <a:gdLst/>
              <a:ahLst/>
              <a:cxnLst/>
              <a:rect l="l" t="t" r="r" b="b"/>
              <a:pathLst>
                <a:path w="13346" h="5431" extrusionOk="0">
                  <a:moveTo>
                    <a:pt x="447" y="0"/>
                  </a:moveTo>
                  <a:cubicBezTo>
                    <a:pt x="413" y="0"/>
                    <a:pt x="379" y="4"/>
                    <a:pt x="345" y="13"/>
                  </a:cubicBezTo>
                  <a:cubicBezTo>
                    <a:pt x="130" y="69"/>
                    <a:pt x="0" y="290"/>
                    <a:pt x="56" y="505"/>
                  </a:cubicBezTo>
                  <a:cubicBezTo>
                    <a:pt x="807" y="3403"/>
                    <a:pt x="3425" y="5430"/>
                    <a:pt x="6422" y="5430"/>
                  </a:cubicBezTo>
                  <a:cubicBezTo>
                    <a:pt x="9028" y="5430"/>
                    <a:pt x="11369" y="3891"/>
                    <a:pt x="12422" y="1544"/>
                  </a:cubicBezTo>
                  <a:lnTo>
                    <a:pt x="12517" y="1769"/>
                  </a:lnTo>
                  <a:cubicBezTo>
                    <a:pt x="12581" y="1924"/>
                    <a:pt x="12728" y="2014"/>
                    <a:pt x="12888" y="2014"/>
                  </a:cubicBezTo>
                  <a:cubicBezTo>
                    <a:pt x="12939" y="2014"/>
                    <a:pt x="12991" y="2006"/>
                    <a:pt x="13043" y="1984"/>
                  </a:cubicBezTo>
                  <a:cubicBezTo>
                    <a:pt x="13246" y="1898"/>
                    <a:pt x="13345" y="1661"/>
                    <a:pt x="13258" y="1458"/>
                  </a:cubicBezTo>
                  <a:cubicBezTo>
                    <a:pt x="13258" y="1458"/>
                    <a:pt x="12732" y="220"/>
                    <a:pt x="12724" y="203"/>
                  </a:cubicBezTo>
                  <a:cubicBezTo>
                    <a:pt x="12652" y="81"/>
                    <a:pt x="12518" y="6"/>
                    <a:pt x="12379" y="6"/>
                  </a:cubicBezTo>
                  <a:cubicBezTo>
                    <a:pt x="12327" y="6"/>
                    <a:pt x="12274" y="17"/>
                    <a:pt x="12223" y="39"/>
                  </a:cubicBezTo>
                  <a:lnTo>
                    <a:pt x="12215" y="39"/>
                  </a:lnTo>
                  <a:lnTo>
                    <a:pt x="11020" y="548"/>
                  </a:lnTo>
                  <a:cubicBezTo>
                    <a:pt x="10813" y="634"/>
                    <a:pt x="10718" y="867"/>
                    <a:pt x="10804" y="1074"/>
                  </a:cubicBezTo>
                  <a:cubicBezTo>
                    <a:pt x="10870" y="1227"/>
                    <a:pt x="11020" y="1321"/>
                    <a:pt x="11177" y="1321"/>
                  </a:cubicBezTo>
                  <a:cubicBezTo>
                    <a:pt x="11229" y="1321"/>
                    <a:pt x="11281" y="1311"/>
                    <a:pt x="11331" y="1289"/>
                  </a:cubicBezTo>
                  <a:lnTo>
                    <a:pt x="11727" y="1122"/>
                  </a:lnTo>
                  <a:lnTo>
                    <a:pt x="11727" y="1122"/>
                  </a:lnTo>
                  <a:cubicBezTo>
                    <a:pt x="10826" y="3236"/>
                    <a:pt x="8743" y="4628"/>
                    <a:pt x="6422" y="4628"/>
                  </a:cubicBezTo>
                  <a:cubicBezTo>
                    <a:pt x="3791" y="4628"/>
                    <a:pt x="1493" y="2847"/>
                    <a:pt x="837" y="302"/>
                  </a:cubicBezTo>
                  <a:cubicBezTo>
                    <a:pt x="790" y="121"/>
                    <a:pt x="626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5"/>
            <p:cNvSpPr/>
            <p:nvPr/>
          </p:nvSpPr>
          <p:spPr>
            <a:xfrm>
              <a:off x="2892588" y="286043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5"/>
            <p:cNvSpPr/>
            <p:nvPr/>
          </p:nvSpPr>
          <p:spPr>
            <a:xfrm>
              <a:off x="2332188" y="2474919"/>
              <a:ext cx="543416" cy="221177"/>
            </a:xfrm>
            <a:custGeom>
              <a:avLst/>
              <a:gdLst/>
              <a:ahLst/>
              <a:cxnLst/>
              <a:rect l="l" t="t" r="r" b="b"/>
              <a:pathLst>
                <a:path w="13346" h="5432" extrusionOk="0">
                  <a:moveTo>
                    <a:pt x="6927" y="1"/>
                  </a:moveTo>
                  <a:cubicBezTo>
                    <a:pt x="4318" y="1"/>
                    <a:pt x="1976" y="1541"/>
                    <a:pt x="928" y="3887"/>
                  </a:cubicBezTo>
                  <a:lnTo>
                    <a:pt x="828" y="3663"/>
                  </a:lnTo>
                  <a:cubicBezTo>
                    <a:pt x="764" y="3508"/>
                    <a:pt x="617" y="3417"/>
                    <a:pt x="458" y="3417"/>
                  </a:cubicBezTo>
                  <a:cubicBezTo>
                    <a:pt x="406" y="3417"/>
                    <a:pt x="354" y="3425"/>
                    <a:pt x="303" y="3447"/>
                  </a:cubicBezTo>
                  <a:cubicBezTo>
                    <a:pt x="100" y="3534"/>
                    <a:pt x="0" y="3771"/>
                    <a:pt x="91" y="3974"/>
                  </a:cubicBezTo>
                  <a:cubicBezTo>
                    <a:pt x="91" y="3974"/>
                    <a:pt x="613" y="5211"/>
                    <a:pt x="621" y="5224"/>
                  </a:cubicBezTo>
                  <a:cubicBezTo>
                    <a:pt x="694" y="5350"/>
                    <a:pt x="828" y="5425"/>
                    <a:pt x="968" y="5425"/>
                  </a:cubicBezTo>
                  <a:cubicBezTo>
                    <a:pt x="1021" y="5425"/>
                    <a:pt x="1075" y="5414"/>
                    <a:pt x="1126" y="5392"/>
                  </a:cubicBezTo>
                  <a:lnTo>
                    <a:pt x="1131" y="5392"/>
                  </a:lnTo>
                  <a:lnTo>
                    <a:pt x="2329" y="4884"/>
                  </a:lnTo>
                  <a:cubicBezTo>
                    <a:pt x="2532" y="4797"/>
                    <a:pt x="2627" y="4564"/>
                    <a:pt x="2541" y="4357"/>
                  </a:cubicBezTo>
                  <a:cubicBezTo>
                    <a:pt x="2476" y="4204"/>
                    <a:pt x="2327" y="4110"/>
                    <a:pt x="2169" y="4110"/>
                  </a:cubicBezTo>
                  <a:cubicBezTo>
                    <a:pt x="2118" y="4110"/>
                    <a:pt x="2065" y="4120"/>
                    <a:pt x="2015" y="4141"/>
                  </a:cubicBezTo>
                  <a:lnTo>
                    <a:pt x="1618" y="4310"/>
                  </a:lnTo>
                  <a:cubicBezTo>
                    <a:pt x="2520" y="2196"/>
                    <a:pt x="4602" y="803"/>
                    <a:pt x="6927" y="803"/>
                  </a:cubicBezTo>
                  <a:cubicBezTo>
                    <a:pt x="9554" y="803"/>
                    <a:pt x="11852" y="2585"/>
                    <a:pt x="12509" y="5129"/>
                  </a:cubicBezTo>
                  <a:cubicBezTo>
                    <a:pt x="12556" y="5311"/>
                    <a:pt x="12718" y="5431"/>
                    <a:pt x="12897" y="5431"/>
                  </a:cubicBezTo>
                  <a:cubicBezTo>
                    <a:pt x="12931" y="5431"/>
                    <a:pt x="12966" y="5427"/>
                    <a:pt x="13000" y="5418"/>
                  </a:cubicBezTo>
                  <a:cubicBezTo>
                    <a:pt x="13216" y="5362"/>
                    <a:pt x="13345" y="5142"/>
                    <a:pt x="13289" y="4926"/>
                  </a:cubicBezTo>
                  <a:cubicBezTo>
                    <a:pt x="12539" y="2028"/>
                    <a:pt x="9921" y="1"/>
                    <a:pt x="69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5"/>
            <p:cNvSpPr/>
            <p:nvPr/>
          </p:nvSpPr>
          <p:spPr>
            <a:xfrm>
              <a:off x="2614241" y="2474919"/>
              <a:ext cx="261366" cy="221177"/>
            </a:xfrm>
            <a:custGeom>
              <a:avLst/>
              <a:gdLst/>
              <a:ahLst/>
              <a:cxnLst/>
              <a:rect l="l" t="t" r="r" b="b"/>
              <a:pathLst>
                <a:path w="6419" h="5432" extrusionOk="0">
                  <a:moveTo>
                    <a:pt x="0" y="1"/>
                  </a:moveTo>
                  <a:lnTo>
                    <a:pt x="0" y="803"/>
                  </a:lnTo>
                  <a:cubicBezTo>
                    <a:pt x="2627" y="803"/>
                    <a:pt x="4925" y="2585"/>
                    <a:pt x="5582" y="5129"/>
                  </a:cubicBezTo>
                  <a:cubicBezTo>
                    <a:pt x="5629" y="5311"/>
                    <a:pt x="5791" y="5431"/>
                    <a:pt x="5970" y="5431"/>
                  </a:cubicBezTo>
                  <a:cubicBezTo>
                    <a:pt x="6004" y="5431"/>
                    <a:pt x="6039" y="5427"/>
                    <a:pt x="6073" y="5418"/>
                  </a:cubicBezTo>
                  <a:cubicBezTo>
                    <a:pt x="6289" y="5362"/>
                    <a:pt x="6418" y="5142"/>
                    <a:pt x="6362" y="4926"/>
                  </a:cubicBezTo>
                  <a:cubicBezTo>
                    <a:pt x="5612" y="2028"/>
                    <a:pt x="29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5"/>
            <p:cNvSpPr/>
            <p:nvPr/>
          </p:nvSpPr>
          <p:spPr>
            <a:xfrm>
              <a:off x="2873288" y="267549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5"/>
            <p:cNvSpPr/>
            <p:nvPr/>
          </p:nvSpPr>
          <p:spPr>
            <a:xfrm>
              <a:off x="2614241" y="2618571"/>
              <a:ext cx="141045" cy="75735"/>
            </a:xfrm>
            <a:custGeom>
              <a:avLst/>
              <a:gdLst/>
              <a:ahLst/>
              <a:cxnLst/>
              <a:rect l="l" t="t" r="r" b="b"/>
              <a:pathLst>
                <a:path w="3464" h="1860" extrusionOk="0">
                  <a:moveTo>
                    <a:pt x="0" y="1"/>
                  </a:moveTo>
                  <a:lnTo>
                    <a:pt x="0" y="803"/>
                  </a:lnTo>
                  <a:lnTo>
                    <a:pt x="14" y="803"/>
                  </a:lnTo>
                  <a:cubicBezTo>
                    <a:pt x="1010" y="803"/>
                    <a:pt x="1985" y="1149"/>
                    <a:pt x="2761" y="1770"/>
                  </a:cubicBezTo>
                  <a:cubicBezTo>
                    <a:pt x="2835" y="1830"/>
                    <a:pt x="2923" y="1860"/>
                    <a:pt x="3012" y="1860"/>
                  </a:cubicBezTo>
                  <a:cubicBezTo>
                    <a:pt x="3130" y="1860"/>
                    <a:pt x="3247" y="1807"/>
                    <a:pt x="3326" y="1709"/>
                  </a:cubicBezTo>
                  <a:cubicBezTo>
                    <a:pt x="3464" y="1537"/>
                    <a:pt x="3438" y="1282"/>
                    <a:pt x="3265" y="1144"/>
                  </a:cubicBezTo>
                  <a:cubicBezTo>
                    <a:pt x="2347" y="406"/>
                    <a:pt x="1191" y="1"/>
                    <a:pt x="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5"/>
            <p:cNvSpPr/>
            <p:nvPr/>
          </p:nvSpPr>
          <p:spPr>
            <a:xfrm>
              <a:off x="2747185" y="266515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56C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5"/>
            <p:cNvSpPr/>
            <p:nvPr/>
          </p:nvSpPr>
          <p:spPr>
            <a:xfrm>
              <a:off x="2614241" y="2699721"/>
              <a:ext cx="90311" cy="57860"/>
            </a:xfrm>
            <a:custGeom>
              <a:avLst/>
              <a:gdLst/>
              <a:ahLst/>
              <a:cxnLst/>
              <a:rect l="l" t="t" r="r" b="b"/>
              <a:pathLst>
                <a:path w="2218" h="1421" extrusionOk="0">
                  <a:moveTo>
                    <a:pt x="0" y="0"/>
                  </a:moveTo>
                  <a:lnTo>
                    <a:pt x="0" y="808"/>
                  </a:lnTo>
                  <a:cubicBezTo>
                    <a:pt x="4" y="808"/>
                    <a:pt x="9" y="802"/>
                    <a:pt x="14" y="802"/>
                  </a:cubicBezTo>
                  <a:cubicBezTo>
                    <a:pt x="557" y="802"/>
                    <a:pt x="1087" y="993"/>
                    <a:pt x="1510" y="1334"/>
                  </a:cubicBezTo>
                  <a:cubicBezTo>
                    <a:pt x="1583" y="1392"/>
                    <a:pt x="1671" y="1420"/>
                    <a:pt x="1758" y="1420"/>
                  </a:cubicBezTo>
                  <a:cubicBezTo>
                    <a:pt x="1877" y="1420"/>
                    <a:pt x="1995" y="1368"/>
                    <a:pt x="2075" y="1268"/>
                  </a:cubicBezTo>
                  <a:cubicBezTo>
                    <a:pt x="2218" y="1096"/>
                    <a:pt x="2188" y="842"/>
                    <a:pt x="2015" y="704"/>
                  </a:cubicBezTo>
                  <a:cubicBezTo>
                    <a:pt x="1450" y="251"/>
                    <a:pt x="738" y="0"/>
                    <a:pt x="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5"/>
            <p:cNvSpPr/>
            <p:nvPr/>
          </p:nvSpPr>
          <p:spPr>
            <a:xfrm>
              <a:off x="2696247" y="272838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56C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5"/>
            <p:cNvSpPr/>
            <p:nvPr/>
          </p:nvSpPr>
          <p:spPr>
            <a:xfrm>
              <a:off x="2614241" y="2780831"/>
              <a:ext cx="49553" cy="97722"/>
            </a:xfrm>
            <a:custGeom>
              <a:avLst/>
              <a:gdLst/>
              <a:ahLst/>
              <a:cxnLst/>
              <a:rect l="l" t="t" r="r" b="b"/>
              <a:pathLst>
                <a:path w="1217" h="2400" extrusionOk="0">
                  <a:moveTo>
                    <a:pt x="0" y="1"/>
                  </a:moveTo>
                  <a:lnTo>
                    <a:pt x="0" y="2399"/>
                  </a:lnTo>
                  <a:lnTo>
                    <a:pt x="14" y="2399"/>
                  </a:lnTo>
                  <a:cubicBezTo>
                    <a:pt x="677" y="2399"/>
                    <a:pt x="1217" y="1860"/>
                    <a:pt x="1217" y="1201"/>
                  </a:cubicBezTo>
                  <a:cubicBezTo>
                    <a:pt x="1217" y="540"/>
                    <a:pt x="677" y="1"/>
                    <a:pt x="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5"/>
            <p:cNvSpPr/>
            <p:nvPr/>
          </p:nvSpPr>
          <p:spPr>
            <a:xfrm>
              <a:off x="2614770" y="278083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5"/>
            <p:cNvSpPr/>
            <p:nvPr/>
          </p:nvSpPr>
          <p:spPr>
            <a:xfrm>
              <a:off x="2614241" y="2801312"/>
              <a:ext cx="281928" cy="220892"/>
            </a:xfrm>
            <a:custGeom>
              <a:avLst/>
              <a:gdLst/>
              <a:ahLst/>
              <a:cxnLst/>
              <a:rect l="l" t="t" r="r" b="b"/>
              <a:pathLst>
                <a:path w="6924" h="5425" extrusionOk="0">
                  <a:moveTo>
                    <a:pt x="5957" y="0"/>
                  </a:moveTo>
                  <a:cubicBezTo>
                    <a:pt x="5905" y="0"/>
                    <a:pt x="5852" y="11"/>
                    <a:pt x="5801" y="33"/>
                  </a:cubicBezTo>
                  <a:lnTo>
                    <a:pt x="5793" y="33"/>
                  </a:lnTo>
                  <a:lnTo>
                    <a:pt x="4598" y="542"/>
                  </a:lnTo>
                  <a:cubicBezTo>
                    <a:pt x="4391" y="628"/>
                    <a:pt x="4296" y="861"/>
                    <a:pt x="4382" y="1068"/>
                  </a:cubicBezTo>
                  <a:cubicBezTo>
                    <a:pt x="4448" y="1221"/>
                    <a:pt x="4598" y="1315"/>
                    <a:pt x="4755" y="1315"/>
                  </a:cubicBezTo>
                  <a:cubicBezTo>
                    <a:pt x="4807" y="1315"/>
                    <a:pt x="4859" y="1305"/>
                    <a:pt x="4909" y="1283"/>
                  </a:cubicBezTo>
                  <a:lnTo>
                    <a:pt x="5305" y="1116"/>
                  </a:lnTo>
                  <a:lnTo>
                    <a:pt x="5305" y="1116"/>
                  </a:lnTo>
                  <a:cubicBezTo>
                    <a:pt x="4404" y="3230"/>
                    <a:pt x="2321" y="4622"/>
                    <a:pt x="0" y="4622"/>
                  </a:cubicBezTo>
                  <a:lnTo>
                    <a:pt x="0" y="5424"/>
                  </a:lnTo>
                  <a:cubicBezTo>
                    <a:pt x="2606" y="5424"/>
                    <a:pt x="4947" y="3885"/>
                    <a:pt x="6000" y="1538"/>
                  </a:cubicBezTo>
                  <a:lnTo>
                    <a:pt x="6095" y="1763"/>
                  </a:lnTo>
                  <a:cubicBezTo>
                    <a:pt x="6159" y="1918"/>
                    <a:pt x="6306" y="2008"/>
                    <a:pt x="6466" y="2008"/>
                  </a:cubicBezTo>
                  <a:cubicBezTo>
                    <a:pt x="6517" y="2008"/>
                    <a:pt x="6569" y="2000"/>
                    <a:pt x="6621" y="1978"/>
                  </a:cubicBezTo>
                  <a:cubicBezTo>
                    <a:pt x="6824" y="1892"/>
                    <a:pt x="6923" y="1655"/>
                    <a:pt x="6836" y="1452"/>
                  </a:cubicBezTo>
                  <a:cubicBezTo>
                    <a:pt x="6836" y="1452"/>
                    <a:pt x="6310" y="214"/>
                    <a:pt x="6302" y="197"/>
                  </a:cubicBezTo>
                  <a:cubicBezTo>
                    <a:pt x="6230" y="75"/>
                    <a:pt x="6096" y="0"/>
                    <a:pt x="5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5"/>
            <p:cNvSpPr/>
            <p:nvPr/>
          </p:nvSpPr>
          <p:spPr>
            <a:xfrm>
              <a:off x="2892588" y="286043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8" name="Google Shape;2418;p65"/>
          <p:cNvGrpSpPr/>
          <p:nvPr/>
        </p:nvGrpSpPr>
        <p:grpSpPr>
          <a:xfrm>
            <a:off x="2612966" y="1898115"/>
            <a:ext cx="472804" cy="459042"/>
            <a:chOff x="3645828" y="2537421"/>
            <a:chExt cx="563735" cy="547326"/>
          </a:xfrm>
        </p:grpSpPr>
        <p:sp>
          <p:nvSpPr>
            <p:cNvPr id="2419" name="Google Shape;2419;p65"/>
            <p:cNvSpPr/>
            <p:nvPr/>
          </p:nvSpPr>
          <p:spPr>
            <a:xfrm>
              <a:off x="3769244" y="2673092"/>
              <a:ext cx="306684" cy="294998"/>
            </a:xfrm>
            <a:custGeom>
              <a:avLst/>
              <a:gdLst/>
              <a:ahLst/>
              <a:cxnLst/>
              <a:rect l="l" t="t" r="r" b="b"/>
              <a:pathLst>
                <a:path w="7532" h="7245" extrusionOk="0">
                  <a:moveTo>
                    <a:pt x="1644" y="0"/>
                  </a:moveTo>
                  <a:cubicBezTo>
                    <a:pt x="1374" y="0"/>
                    <a:pt x="1127" y="109"/>
                    <a:pt x="946" y="314"/>
                  </a:cubicBezTo>
                  <a:cubicBezTo>
                    <a:pt x="1" y="1384"/>
                    <a:pt x="49" y="3009"/>
                    <a:pt x="1058" y="4024"/>
                  </a:cubicBezTo>
                  <a:lnTo>
                    <a:pt x="3490" y="6451"/>
                  </a:lnTo>
                  <a:cubicBezTo>
                    <a:pt x="4016" y="6978"/>
                    <a:pt x="4707" y="7245"/>
                    <a:pt x="5401" y="7245"/>
                  </a:cubicBezTo>
                  <a:cubicBezTo>
                    <a:pt x="6044" y="7245"/>
                    <a:pt x="6687" y="7016"/>
                    <a:pt x="7195" y="6564"/>
                  </a:cubicBezTo>
                  <a:cubicBezTo>
                    <a:pt x="7420" y="6365"/>
                    <a:pt x="7532" y="6094"/>
                    <a:pt x="7510" y="5796"/>
                  </a:cubicBezTo>
                  <a:cubicBezTo>
                    <a:pt x="7489" y="5499"/>
                    <a:pt x="7338" y="5244"/>
                    <a:pt x="7087" y="5079"/>
                  </a:cubicBezTo>
                  <a:lnTo>
                    <a:pt x="5941" y="4325"/>
                  </a:lnTo>
                  <a:cubicBezTo>
                    <a:pt x="5783" y="4221"/>
                    <a:pt x="5603" y="4170"/>
                    <a:pt x="5425" y="4170"/>
                  </a:cubicBezTo>
                  <a:cubicBezTo>
                    <a:pt x="5218" y="4170"/>
                    <a:pt x="5014" y="4238"/>
                    <a:pt x="4844" y="4372"/>
                  </a:cubicBezTo>
                  <a:cubicBezTo>
                    <a:pt x="4773" y="4428"/>
                    <a:pt x="4688" y="4457"/>
                    <a:pt x="4604" y="4457"/>
                  </a:cubicBezTo>
                  <a:cubicBezTo>
                    <a:pt x="4507" y="4457"/>
                    <a:pt x="4410" y="4419"/>
                    <a:pt x="4336" y="4342"/>
                  </a:cubicBezTo>
                  <a:lnTo>
                    <a:pt x="3167" y="3174"/>
                  </a:lnTo>
                  <a:cubicBezTo>
                    <a:pt x="3029" y="3035"/>
                    <a:pt x="3016" y="2824"/>
                    <a:pt x="3136" y="2669"/>
                  </a:cubicBezTo>
                  <a:cubicBezTo>
                    <a:pt x="3391" y="2350"/>
                    <a:pt x="3409" y="1910"/>
                    <a:pt x="3188" y="1573"/>
                  </a:cubicBezTo>
                  <a:lnTo>
                    <a:pt x="2429" y="421"/>
                  </a:lnTo>
                  <a:cubicBezTo>
                    <a:pt x="2266" y="172"/>
                    <a:pt x="2011" y="25"/>
                    <a:pt x="1718" y="3"/>
                  </a:cubicBezTo>
                  <a:cubicBezTo>
                    <a:pt x="1693" y="1"/>
                    <a:pt x="1668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5"/>
            <p:cNvSpPr/>
            <p:nvPr/>
          </p:nvSpPr>
          <p:spPr>
            <a:xfrm>
              <a:off x="3989161" y="296805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5"/>
            <p:cNvSpPr/>
            <p:nvPr/>
          </p:nvSpPr>
          <p:spPr>
            <a:xfrm>
              <a:off x="3666187" y="2863569"/>
              <a:ext cx="543375" cy="221177"/>
            </a:xfrm>
            <a:custGeom>
              <a:avLst/>
              <a:gdLst/>
              <a:ahLst/>
              <a:cxnLst/>
              <a:rect l="l" t="t" r="r" b="b"/>
              <a:pathLst>
                <a:path w="13345" h="5432" extrusionOk="0">
                  <a:moveTo>
                    <a:pt x="447" y="0"/>
                  </a:moveTo>
                  <a:cubicBezTo>
                    <a:pt x="414" y="0"/>
                    <a:pt x="380" y="4"/>
                    <a:pt x="346" y="13"/>
                  </a:cubicBezTo>
                  <a:cubicBezTo>
                    <a:pt x="129" y="70"/>
                    <a:pt x="0" y="290"/>
                    <a:pt x="57" y="505"/>
                  </a:cubicBezTo>
                  <a:cubicBezTo>
                    <a:pt x="807" y="3403"/>
                    <a:pt x="3425" y="5431"/>
                    <a:pt x="6423" y="5431"/>
                  </a:cubicBezTo>
                  <a:cubicBezTo>
                    <a:pt x="9027" y="5431"/>
                    <a:pt x="11370" y="3891"/>
                    <a:pt x="12422" y="1545"/>
                  </a:cubicBezTo>
                  <a:lnTo>
                    <a:pt x="12517" y="1769"/>
                  </a:lnTo>
                  <a:cubicBezTo>
                    <a:pt x="12582" y="1924"/>
                    <a:pt x="12728" y="2015"/>
                    <a:pt x="12887" y="2015"/>
                  </a:cubicBezTo>
                  <a:cubicBezTo>
                    <a:pt x="12939" y="2015"/>
                    <a:pt x="12991" y="2006"/>
                    <a:pt x="13043" y="1985"/>
                  </a:cubicBezTo>
                  <a:cubicBezTo>
                    <a:pt x="13246" y="1898"/>
                    <a:pt x="13345" y="1661"/>
                    <a:pt x="13259" y="1458"/>
                  </a:cubicBezTo>
                  <a:cubicBezTo>
                    <a:pt x="13259" y="1458"/>
                    <a:pt x="12732" y="220"/>
                    <a:pt x="12724" y="208"/>
                  </a:cubicBezTo>
                  <a:cubicBezTo>
                    <a:pt x="12651" y="82"/>
                    <a:pt x="12517" y="8"/>
                    <a:pt x="12377" y="8"/>
                  </a:cubicBezTo>
                  <a:cubicBezTo>
                    <a:pt x="12326" y="8"/>
                    <a:pt x="12274" y="18"/>
                    <a:pt x="12224" y="39"/>
                  </a:cubicBezTo>
                  <a:cubicBezTo>
                    <a:pt x="12220" y="39"/>
                    <a:pt x="12220" y="39"/>
                    <a:pt x="12215" y="44"/>
                  </a:cubicBezTo>
                  <a:lnTo>
                    <a:pt x="11020" y="548"/>
                  </a:lnTo>
                  <a:cubicBezTo>
                    <a:pt x="10813" y="634"/>
                    <a:pt x="10719" y="872"/>
                    <a:pt x="10805" y="1074"/>
                  </a:cubicBezTo>
                  <a:cubicBezTo>
                    <a:pt x="10870" y="1227"/>
                    <a:pt x="11021" y="1322"/>
                    <a:pt x="11178" y="1322"/>
                  </a:cubicBezTo>
                  <a:cubicBezTo>
                    <a:pt x="11229" y="1322"/>
                    <a:pt x="11281" y="1312"/>
                    <a:pt x="11331" y="1291"/>
                  </a:cubicBezTo>
                  <a:lnTo>
                    <a:pt x="11728" y="1122"/>
                  </a:lnTo>
                  <a:lnTo>
                    <a:pt x="11728" y="1122"/>
                  </a:lnTo>
                  <a:cubicBezTo>
                    <a:pt x="10826" y="3236"/>
                    <a:pt x="8743" y="4629"/>
                    <a:pt x="6423" y="4629"/>
                  </a:cubicBezTo>
                  <a:cubicBezTo>
                    <a:pt x="3792" y="4629"/>
                    <a:pt x="1493" y="2847"/>
                    <a:pt x="837" y="303"/>
                  </a:cubicBezTo>
                  <a:cubicBezTo>
                    <a:pt x="790" y="121"/>
                    <a:pt x="626" y="0"/>
                    <a:pt x="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5"/>
            <p:cNvSpPr/>
            <p:nvPr/>
          </p:nvSpPr>
          <p:spPr>
            <a:xfrm>
              <a:off x="4206065" y="292293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0D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5"/>
            <p:cNvSpPr/>
            <p:nvPr/>
          </p:nvSpPr>
          <p:spPr>
            <a:xfrm>
              <a:off x="3645828" y="2537421"/>
              <a:ext cx="543212" cy="221177"/>
            </a:xfrm>
            <a:custGeom>
              <a:avLst/>
              <a:gdLst/>
              <a:ahLst/>
              <a:cxnLst/>
              <a:rect l="l" t="t" r="r" b="b"/>
              <a:pathLst>
                <a:path w="13341" h="5432" extrusionOk="0">
                  <a:moveTo>
                    <a:pt x="6923" y="1"/>
                  </a:moveTo>
                  <a:cubicBezTo>
                    <a:pt x="4313" y="1"/>
                    <a:pt x="1971" y="1541"/>
                    <a:pt x="923" y="3888"/>
                  </a:cubicBezTo>
                  <a:lnTo>
                    <a:pt x="824" y="3663"/>
                  </a:lnTo>
                  <a:cubicBezTo>
                    <a:pt x="759" y="3508"/>
                    <a:pt x="613" y="3417"/>
                    <a:pt x="453" y="3417"/>
                  </a:cubicBezTo>
                  <a:cubicBezTo>
                    <a:pt x="402" y="3417"/>
                    <a:pt x="350" y="3426"/>
                    <a:pt x="298" y="3448"/>
                  </a:cubicBezTo>
                  <a:cubicBezTo>
                    <a:pt x="95" y="3534"/>
                    <a:pt x="0" y="3771"/>
                    <a:pt x="86" y="3978"/>
                  </a:cubicBezTo>
                  <a:cubicBezTo>
                    <a:pt x="86" y="3978"/>
                    <a:pt x="609" y="5212"/>
                    <a:pt x="617" y="5228"/>
                  </a:cubicBezTo>
                  <a:cubicBezTo>
                    <a:pt x="689" y="5351"/>
                    <a:pt x="823" y="5426"/>
                    <a:pt x="963" y="5426"/>
                  </a:cubicBezTo>
                  <a:cubicBezTo>
                    <a:pt x="1016" y="5426"/>
                    <a:pt x="1070" y="5415"/>
                    <a:pt x="1121" y="5393"/>
                  </a:cubicBezTo>
                  <a:lnTo>
                    <a:pt x="1126" y="5393"/>
                  </a:lnTo>
                  <a:lnTo>
                    <a:pt x="2325" y="4884"/>
                  </a:lnTo>
                  <a:cubicBezTo>
                    <a:pt x="2528" y="4798"/>
                    <a:pt x="2622" y="4565"/>
                    <a:pt x="2536" y="4358"/>
                  </a:cubicBezTo>
                  <a:cubicBezTo>
                    <a:pt x="2472" y="4206"/>
                    <a:pt x="2325" y="4114"/>
                    <a:pt x="2169" y="4114"/>
                  </a:cubicBezTo>
                  <a:cubicBezTo>
                    <a:pt x="2116" y="4114"/>
                    <a:pt x="2062" y="4125"/>
                    <a:pt x="2010" y="4147"/>
                  </a:cubicBezTo>
                  <a:lnTo>
                    <a:pt x="1618" y="4310"/>
                  </a:lnTo>
                  <a:cubicBezTo>
                    <a:pt x="2514" y="2201"/>
                    <a:pt x="4598" y="808"/>
                    <a:pt x="6923" y="808"/>
                  </a:cubicBezTo>
                  <a:cubicBezTo>
                    <a:pt x="9549" y="808"/>
                    <a:pt x="11848" y="2585"/>
                    <a:pt x="12503" y="5130"/>
                  </a:cubicBezTo>
                  <a:cubicBezTo>
                    <a:pt x="12551" y="5311"/>
                    <a:pt x="12714" y="5432"/>
                    <a:pt x="12894" y="5432"/>
                  </a:cubicBezTo>
                  <a:cubicBezTo>
                    <a:pt x="12927" y="5432"/>
                    <a:pt x="12961" y="5428"/>
                    <a:pt x="12995" y="5419"/>
                  </a:cubicBezTo>
                  <a:cubicBezTo>
                    <a:pt x="13211" y="5363"/>
                    <a:pt x="13341" y="5142"/>
                    <a:pt x="13284" y="4927"/>
                  </a:cubicBezTo>
                  <a:cubicBezTo>
                    <a:pt x="12533" y="2029"/>
                    <a:pt x="9916" y="1"/>
                    <a:pt x="69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5"/>
            <p:cNvSpPr/>
            <p:nvPr/>
          </p:nvSpPr>
          <p:spPr>
            <a:xfrm>
              <a:off x="3649330" y="269935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0D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5"/>
            <p:cNvSpPr/>
            <p:nvPr/>
          </p:nvSpPr>
          <p:spPr>
            <a:xfrm>
              <a:off x="4096615" y="2618938"/>
              <a:ext cx="92429" cy="139661"/>
            </a:xfrm>
            <a:custGeom>
              <a:avLst/>
              <a:gdLst/>
              <a:ahLst/>
              <a:cxnLst/>
              <a:rect l="l" t="t" r="r" b="b"/>
              <a:pathLst>
                <a:path w="2270" h="3430" extrusionOk="0">
                  <a:moveTo>
                    <a:pt x="570" y="1"/>
                  </a:moveTo>
                  <a:lnTo>
                    <a:pt x="1" y="566"/>
                  </a:lnTo>
                  <a:cubicBezTo>
                    <a:pt x="674" y="1265"/>
                    <a:pt x="1178" y="2140"/>
                    <a:pt x="1432" y="3128"/>
                  </a:cubicBezTo>
                  <a:cubicBezTo>
                    <a:pt x="1480" y="3309"/>
                    <a:pt x="1643" y="3430"/>
                    <a:pt x="1823" y="3430"/>
                  </a:cubicBezTo>
                  <a:cubicBezTo>
                    <a:pt x="1856" y="3430"/>
                    <a:pt x="1890" y="3426"/>
                    <a:pt x="1924" y="3417"/>
                  </a:cubicBezTo>
                  <a:cubicBezTo>
                    <a:pt x="2140" y="3361"/>
                    <a:pt x="2270" y="3140"/>
                    <a:pt x="2213" y="2925"/>
                  </a:cubicBezTo>
                  <a:cubicBezTo>
                    <a:pt x="1920" y="1795"/>
                    <a:pt x="1342" y="794"/>
                    <a:pt x="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5"/>
            <p:cNvSpPr/>
            <p:nvPr/>
          </p:nvSpPr>
          <p:spPr>
            <a:xfrm>
              <a:off x="4119824" y="261893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5"/>
            <p:cNvSpPr/>
            <p:nvPr/>
          </p:nvSpPr>
          <p:spPr>
            <a:xfrm>
              <a:off x="3857113" y="2821427"/>
              <a:ext cx="218816" cy="146664"/>
            </a:xfrm>
            <a:custGeom>
              <a:avLst/>
              <a:gdLst/>
              <a:ahLst/>
              <a:cxnLst/>
              <a:rect l="l" t="t" r="r" b="b"/>
              <a:pathLst>
                <a:path w="5374" h="3602" extrusionOk="0">
                  <a:moveTo>
                    <a:pt x="1479" y="1"/>
                  </a:moveTo>
                  <a:lnTo>
                    <a:pt x="0" y="1480"/>
                  </a:lnTo>
                  <a:lnTo>
                    <a:pt x="1332" y="2808"/>
                  </a:lnTo>
                  <a:cubicBezTo>
                    <a:pt x="1858" y="3335"/>
                    <a:pt x="2549" y="3602"/>
                    <a:pt x="3243" y="3602"/>
                  </a:cubicBezTo>
                  <a:cubicBezTo>
                    <a:pt x="3886" y="3602"/>
                    <a:pt x="4529" y="3373"/>
                    <a:pt x="5037" y="2921"/>
                  </a:cubicBezTo>
                  <a:cubicBezTo>
                    <a:pt x="5262" y="2722"/>
                    <a:pt x="5374" y="2451"/>
                    <a:pt x="5352" y="2153"/>
                  </a:cubicBezTo>
                  <a:cubicBezTo>
                    <a:pt x="5331" y="1856"/>
                    <a:pt x="5180" y="1601"/>
                    <a:pt x="4929" y="1436"/>
                  </a:cubicBezTo>
                  <a:lnTo>
                    <a:pt x="3783" y="682"/>
                  </a:lnTo>
                  <a:cubicBezTo>
                    <a:pt x="3625" y="578"/>
                    <a:pt x="3445" y="527"/>
                    <a:pt x="3267" y="527"/>
                  </a:cubicBezTo>
                  <a:cubicBezTo>
                    <a:pt x="3060" y="527"/>
                    <a:pt x="2856" y="595"/>
                    <a:pt x="2686" y="729"/>
                  </a:cubicBezTo>
                  <a:cubicBezTo>
                    <a:pt x="2615" y="785"/>
                    <a:pt x="2530" y="814"/>
                    <a:pt x="2446" y="814"/>
                  </a:cubicBezTo>
                  <a:cubicBezTo>
                    <a:pt x="2349" y="814"/>
                    <a:pt x="2252" y="776"/>
                    <a:pt x="2178" y="699"/>
                  </a:cubicBezTo>
                  <a:lnTo>
                    <a:pt x="14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5"/>
            <p:cNvSpPr/>
            <p:nvPr/>
          </p:nvSpPr>
          <p:spPr>
            <a:xfrm>
              <a:off x="4057811" y="287989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5"/>
            <p:cNvSpPr/>
            <p:nvPr/>
          </p:nvSpPr>
          <p:spPr>
            <a:xfrm>
              <a:off x="3735366" y="2863895"/>
              <a:ext cx="474196" cy="220852"/>
            </a:xfrm>
            <a:custGeom>
              <a:avLst/>
              <a:gdLst/>
              <a:ahLst/>
              <a:cxnLst/>
              <a:rect l="l" t="t" r="r" b="b"/>
              <a:pathLst>
                <a:path w="11646" h="5424" extrusionOk="0">
                  <a:moveTo>
                    <a:pt x="10678" y="0"/>
                  </a:moveTo>
                  <a:cubicBezTo>
                    <a:pt x="10627" y="0"/>
                    <a:pt x="10575" y="10"/>
                    <a:pt x="10525" y="31"/>
                  </a:cubicBezTo>
                  <a:cubicBezTo>
                    <a:pt x="10521" y="31"/>
                    <a:pt x="10521" y="31"/>
                    <a:pt x="10516" y="36"/>
                  </a:cubicBezTo>
                  <a:lnTo>
                    <a:pt x="9321" y="540"/>
                  </a:lnTo>
                  <a:cubicBezTo>
                    <a:pt x="9114" y="626"/>
                    <a:pt x="9020" y="864"/>
                    <a:pt x="9106" y="1066"/>
                  </a:cubicBezTo>
                  <a:cubicBezTo>
                    <a:pt x="9171" y="1219"/>
                    <a:pt x="9322" y="1314"/>
                    <a:pt x="9479" y="1314"/>
                  </a:cubicBezTo>
                  <a:cubicBezTo>
                    <a:pt x="9530" y="1314"/>
                    <a:pt x="9582" y="1304"/>
                    <a:pt x="9632" y="1283"/>
                  </a:cubicBezTo>
                  <a:lnTo>
                    <a:pt x="10029" y="1114"/>
                  </a:lnTo>
                  <a:lnTo>
                    <a:pt x="10029" y="1114"/>
                  </a:lnTo>
                  <a:cubicBezTo>
                    <a:pt x="9127" y="3228"/>
                    <a:pt x="7044" y="4621"/>
                    <a:pt x="4724" y="4621"/>
                  </a:cubicBezTo>
                  <a:cubicBezTo>
                    <a:pt x="3114" y="4621"/>
                    <a:pt x="1631" y="3956"/>
                    <a:pt x="570" y="2857"/>
                  </a:cubicBezTo>
                  <a:lnTo>
                    <a:pt x="1" y="3426"/>
                  </a:lnTo>
                  <a:cubicBezTo>
                    <a:pt x="1209" y="4673"/>
                    <a:pt x="2895" y="5423"/>
                    <a:pt x="4724" y="5423"/>
                  </a:cubicBezTo>
                  <a:cubicBezTo>
                    <a:pt x="7328" y="5423"/>
                    <a:pt x="9671" y="3883"/>
                    <a:pt x="10723" y="1537"/>
                  </a:cubicBezTo>
                  <a:lnTo>
                    <a:pt x="10818" y="1761"/>
                  </a:lnTo>
                  <a:cubicBezTo>
                    <a:pt x="10883" y="1916"/>
                    <a:pt x="11029" y="2007"/>
                    <a:pt x="11188" y="2007"/>
                  </a:cubicBezTo>
                  <a:cubicBezTo>
                    <a:pt x="11240" y="2007"/>
                    <a:pt x="11292" y="1998"/>
                    <a:pt x="11344" y="1977"/>
                  </a:cubicBezTo>
                  <a:cubicBezTo>
                    <a:pt x="11547" y="1890"/>
                    <a:pt x="11646" y="1653"/>
                    <a:pt x="11560" y="1450"/>
                  </a:cubicBezTo>
                  <a:cubicBezTo>
                    <a:pt x="11560" y="1450"/>
                    <a:pt x="11033" y="212"/>
                    <a:pt x="11025" y="200"/>
                  </a:cubicBezTo>
                  <a:cubicBezTo>
                    <a:pt x="10952" y="74"/>
                    <a:pt x="10818" y="0"/>
                    <a:pt x="10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5"/>
            <p:cNvSpPr/>
            <p:nvPr/>
          </p:nvSpPr>
          <p:spPr>
            <a:xfrm>
              <a:off x="4184240" y="287199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56C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1" name="Google Shape;2431;p65"/>
          <p:cNvGrpSpPr/>
          <p:nvPr/>
        </p:nvGrpSpPr>
        <p:grpSpPr>
          <a:xfrm>
            <a:off x="6034090" y="1892636"/>
            <a:ext cx="484179" cy="470005"/>
            <a:chOff x="9382649" y="2622908"/>
            <a:chExt cx="577297" cy="560398"/>
          </a:xfrm>
        </p:grpSpPr>
        <p:sp>
          <p:nvSpPr>
            <p:cNvPr id="2432" name="Google Shape;2432;p65"/>
            <p:cNvSpPr/>
            <p:nvPr/>
          </p:nvSpPr>
          <p:spPr>
            <a:xfrm>
              <a:off x="9492750" y="2622908"/>
              <a:ext cx="467193" cy="463447"/>
            </a:xfrm>
            <a:custGeom>
              <a:avLst/>
              <a:gdLst/>
              <a:ahLst/>
              <a:cxnLst/>
              <a:rect l="l" t="t" r="r" b="b"/>
              <a:pathLst>
                <a:path w="11474" h="11382" extrusionOk="0">
                  <a:moveTo>
                    <a:pt x="5392" y="1"/>
                  </a:moveTo>
                  <a:cubicBezTo>
                    <a:pt x="3770" y="1"/>
                    <a:pt x="2243" y="630"/>
                    <a:pt x="1096" y="1777"/>
                  </a:cubicBezTo>
                  <a:cubicBezTo>
                    <a:pt x="712" y="2165"/>
                    <a:pt x="380" y="2597"/>
                    <a:pt x="108" y="3071"/>
                  </a:cubicBezTo>
                  <a:cubicBezTo>
                    <a:pt x="1" y="3265"/>
                    <a:pt x="69" y="3511"/>
                    <a:pt x="260" y="3618"/>
                  </a:cubicBezTo>
                  <a:cubicBezTo>
                    <a:pt x="323" y="3655"/>
                    <a:pt x="392" y="3673"/>
                    <a:pt x="460" y="3673"/>
                  </a:cubicBezTo>
                  <a:cubicBezTo>
                    <a:pt x="600" y="3673"/>
                    <a:pt x="736" y="3599"/>
                    <a:pt x="811" y="3468"/>
                  </a:cubicBezTo>
                  <a:cubicBezTo>
                    <a:pt x="1044" y="3058"/>
                    <a:pt x="1333" y="2683"/>
                    <a:pt x="1665" y="2350"/>
                  </a:cubicBezTo>
                  <a:cubicBezTo>
                    <a:pt x="2694" y="1322"/>
                    <a:pt x="4044" y="808"/>
                    <a:pt x="5394" y="808"/>
                  </a:cubicBezTo>
                  <a:cubicBezTo>
                    <a:pt x="6744" y="808"/>
                    <a:pt x="8094" y="1322"/>
                    <a:pt x="9122" y="2350"/>
                  </a:cubicBezTo>
                  <a:cubicBezTo>
                    <a:pt x="11180" y="4404"/>
                    <a:pt x="11180" y="7751"/>
                    <a:pt x="9122" y="9803"/>
                  </a:cubicBezTo>
                  <a:cubicBezTo>
                    <a:pt x="8804" y="10127"/>
                    <a:pt x="8441" y="10404"/>
                    <a:pt x="8053" y="10631"/>
                  </a:cubicBezTo>
                  <a:cubicBezTo>
                    <a:pt x="7859" y="10744"/>
                    <a:pt x="7794" y="10990"/>
                    <a:pt x="7906" y="11184"/>
                  </a:cubicBezTo>
                  <a:cubicBezTo>
                    <a:pt x="7980" y="11314"/>
                    <a:pt x="8117" y="11382"/>
                    <a:pt x="8256" y="11382"/>
                  </a:cubicBezTo>
                  <a:cubicBezTo>
                    <a:pt x="8324" y="11382"/>
                    <a:pt x="8394" y="11365"/>
                    <a:pt x="8459" y="11326"/>
                  </a:cubicBezTo>
                  <a:cubicBezTo>
                    <a:pt x="8907" y="11063"/>
                    <a:pt x="9325" y="10744"/>
                    <a:pt x="9692" y="10378"/>
                  </a:cubicBezTo>
                  <a:cubicBezTo>
                    <a:pt x="10840" y="9226"/>
                    <a:pt x="11473" y="7699"/>
                    <a:pt x="11473" y="6077"/>
                  </a:cubicBezTo>
                  <a:cubicBezTo>
                    <a:pt x="11473" y="4456"/>
                    <a:pt x="10840" y="2929"/>
                    <a:pt x="9692" y="1777"/>
                  </a:cubicBezTo>
                  <a:cubicBezTo>
                    <a:pt x="8545" y="630"/>
                    <a:pt x="7018" y="1"/>
                    <a:pt x="5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5"/>
            <p:cNvSpPr/>
            <p:nvPr/>
          </p:nvSpPr>
          <p:spPr>
            <a:xfrm>
              <a:off x="9828876" y="308631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70D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5"/>
            <p:cNvSpPr/>
            <p:nvPr/>
          </p:nvSpPr>
          <p:spPr>
            <a:xfrm>
              <a:off x="9382649" y="2723521"/>
              <a:ext cx="477738" cy="459782"/>
            </a:xfrm>
            <a:custGeom>
              <a:avLst/>
              <a:gdLst/>
              <a:ahLst/>
              <a:cxnLst/>
              <a:rect l="l" t="t" r="r" b="b"/>
              <a:pathLst>
                <a:path w="11733" h="11292" extrusionOk="0">
                  <a:moveTo>
                    <a:pt x="2401" y="1"/>
                  </a:moveTo>
                  <a:cubicBezTo>
                    <a:pt x="2035" y="1"/>
                    <a:pt x="1703" y="151"/>
                    <a:pt x="1459" y="428"/>
                  </a:cubicBezTo>
                  <a:cubicBezTo>
                    <a:pt x="0" y="2067"/>
                    <a:pt x="78" y="4568"/>
                    <a:pt x="1626" y="6121"/>
                  </a:cubicBezTo>
                  <a:lnTo>
                    <a:pt x="5586" y="10075"/>
                  </a:lnTo>
                  <a:cubicBezTo>
                    <a:pt x="6392" y="10883"/>
                    <a:pt x="7457" y="11292"/>
                    <a:pt x="8523" y="11292"/>
                  </a:cubicBezTo>
                  <a:cubicBezTo>
                    <a:pt x="9507" y="11292"/>
                    <a:pt x="10490" y="10943"/>
                    <a:pt x="11275" y="10244"/>
                  </a:cubicBezTo>
                  <a:cubicBezTo>
                    <a:pt x="11581" y="9977"/>
                    <a:pt x="11732" y="9605"/>
                    <a:pt x="11701" y="9201"/>
                  </a:cubicBezTo>
                  <a:cubicBezTo>
                    <a:pt x="11671" y="8799"/>
                    <a:pt x="11468" y="8454"/>
                    <a:pt x="11128" y="8230"/>
                  </a:cubicBezTo>
                  <a:lnTo>
                    <a:pt x="9256" y="7001"/>
                  </a:lnTo>
                  <a:cubicBezTo>
                    <a:pt x="9041" y="6860"/>
                    <a:pt x="8798" y="6791"/>
                    <a:pt x="8555" y="6791"/>
                  </a:cubicBezTo>
                  <a:cubicBezTo>
                    <a:pt x="8276" y="6791"/>
                    <a:pt x="7999" y="6883"/>
                    <a:pt x="7768" y="7065"/>
                  </a:cubicBezTo>
                  <a:cubicBezTo>
                    <a:pt x="7607" y="7193"/>
                    <a:pt x="7414" y="7256"/>
                    <a:pt x="7222" y="7256"/>
                  </a:cubicBezTo>
                  <a:cubicBezTo>
                    <a:pt x="6999" y="7256"/>
                    <a:pt x="6778" y="7170"/>
                    <a:pt x="6608" y="7001"/>
                  </a:cubicBezTo>
                  <a:lnTo>
                    <a:pt x="4706" y="5098"/>
                  </a:lnTo>
                  <a:cubicBezTo>
                    <a:pt x="4391" y="4784"/>
                    <a:pt x="4361" y="4284"/>
                    <a:pt x="4636" y="3934"/>
                  </a:cubicBezTo>
                  <a:cubicBezTo>
                    <a:pt x="4982" y="3507"/>
                    <a:pt x="5008" y="2907"/>
                    <a:pt x="4706" y="2446"/>
                  </a:cubicBezTo>
                  <a:lnTo>
                    <a:pt x="3472" y="574"/>
                  </a:lnTo>
                  <a:cubicBezTo>
                    <a:pt x="3252" y="233"/>
                    <a:pt x="2908" y="30"/>
                    <a:pt x="2502" y="5"/>
                  </a:cubicBezTo>
                  <a:cubicBezTo>
                    <a:pt x="2468" y="2"/>
                    <a:pt x="2434" y="1"/>
                    <a:pt x="2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5"/>
            <p:cNvSpPr/>
            <p:nvPr/>
          </p:nvSpPr>
          <p:spPr>
            <a:xfrm>
              <a:off x="9729687" y="318326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5"/>
            <p:cNvSpPr/>
            <p:nvPr/>
          </p:nvSpPr>
          <p:spPr>
            <a:xfrm>
              <a:off x="9750942" y="2758457"/>
              <a:ext cx="114864" cy="159857"/>
            </a:xfrm>
            <a:custGeom>
              <a:avLst/>
              <a:gdLst/>
              <a:ahLst/>
              <a:cxnLst/>
              <a:rect l="l" t="t" r="r" b="b"/>
              <a:pathLst>
                <a:path w="2821" h="3926" extrusionOk="0">
                  <a:moveTo>
                    <a:pt x="401" y="1"/>
                  </a:moveTo>
                  <a:cubicBezTo>
                    <a:pt x="177" y="1"/>
                    <a:pt x="0" y="182"/>
                    <a:pt x="0" y="406"/>
                  </a:cubicBezTo>
                  <a:lnTo>
                    <a:pt x="0" y="2045"/>
                  </a:lnTo>
                  <a:cubicBezTo>
                    <a:pt x="0" y="2270"/>
                    <a:pt x="177" y="2447"/>
                    <a:pt x="401" y="2447"/>
                  </a:cubicBezTo>
                  <a:lnTo>
                    <a:pt x="1290" y="2447"/>
                  </a:lnTo>
                  <a:lnTo>
                    <a:pt x="1290" y="3524"/>
                  </a:lnTo>
                  <a:cubicBezTo>
                    <a:pt x="1290" y="3745"/>
                    <a:pt x="1471" y="3926"/>
                    <a:pt x="1690" y="3926"/>
                  </a:cubicBezTo>
                  <a:cubicBezTo>
                    <a:pt x="1915" y="3926"/>
                    <a:pt x="2096" y="3745"/>
                    <a:pt x="2096" y="3524"/>
                  </a:cubicBezTo>
                  <a:lnTo>
                    <a:pt x="2096" y="2447"/>
                  </a:lnTo>
                  <a:lnTo>
                    <a:pt x="2415" y="2447"/>
                  </a:lnTo>
                  <a:cubicBezTo>
                    <a:pt x="2640" y="2447"/>
                    <a:pt x="2821" y="2270"/>
                    <a:pt x="2821" y="2045"/>
                  </a:cubicBezTo>
                  <a:cubicBezTo>
                    <a:pt x="2821" y="1821"/>
                    <a:pt x="2640" y="1640"/>
                    <a:pt x="2415" y="1640"/>
                  </a:cubicBezTo>
                  <a:lnTo>
                    <a:pt x="2096" y="1640"/>
                  </a:lnTo>
                  <a:lnTo>
                    <a:pt x="2096" y="1239"/>
                  </a:lnTo>
                  <a:cubicBezTo>
                    <a:pt x="2096" y="1014"/>
                    <a:pt x="1915" y="833"/>
                    <a:pt x="1690" y="833"/>
                  </a:cubicBezTo>
                  <a:cubicBezTo>
                    <a:pt x="1471" y="833"/>
                    <a:pt x="1290" y="1014"/>
                    <a:pt x="1290" y="1239"/>
                  </a:cubicBezTo>
                  <a:lnTo>
                    <a:pt x="1290" y="1640"/>
                  </a:lnTo>
                  <a:lnTo>
                    <a:pt x="806" y="1640"/>
                  </a:lnTo>
                  <a:lnTo>
                    <a:pt x="806" y="406"/>
                  </a:lnTo>
                  <a:cubicBezTo>
                    <a:pt x="806" y="182"/>
                    <a:pt x="625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5"/>
            <p:cNvSpPr/>
            <p:nvPr/>
          </p:nvSpPr>
          <p:spPr>
            <a:xfrm>
              <a:off x="9849235" y="282523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5"/>
            <p:cNvSpPr/>
            <p:nvPr/>
          </p:nvSpPr>
          <p:spPr>
            <a:xfrm>
              <a:off x="9621500" y="2758457"/>
              <a:ext cx="116248" cy="159857"/>
            </a:xfrm>
            <a:custGeom>
              <a:avLst/>
              <a:gdLst/>
              <a:ahLst/>
              <a:cxnLst/>
              <a:rect l="l" t="t" r="r" b="b"/>
              <a:pathLst>
                <a:path w="2855" h="3926" extrusionOk="0">
                  <a:moveTo>
                    <a:pt x="1338" y="1"/>
                  </a:moveTo>
                  <a:cubicBezTo>
                    <a:pt x="992" y="1"/>
                    <a:pt x="673" y="126"/>
                    <a:pt x="444" y="355"/>
                  </a:cubicBezTo>
                  <a:cubicBezTo>
                    <a:pt x="211" y="579"/>
                    <a:pt x="86" y="885"/>
                    <a:pt x="86" y="1213"/>
                  </a:cubicBezTo>
                  <a:cubicBezTo>
                    <a:pt x="86" y="1433"/>
                    <a:pt x="267" y="1614"/>
                    <a:pt x="488" y="1614"/>
                  </a:cubicBezTo>
                  <a:cubicBezTo>
                    <a:pt x="711" y="1614"/>
                    <a:pt x="892" y="1433"/>
                    <a:pt x="892" y="1213"/>
                  </a:cubicBezTo>
                  <a:cubicBezTo>
                    <a:pt x="892" y="976"/>
                    <a:pt x="1074" y="807"/>
                    <a:pt x="1338" y="807"/>
                  </a:cubicBezTo>
                  <a:cubicBezTo>
                    <a:pt x="1746" y="807"/>
                    <a:pt x="1782" y="1191"/>
                    <a:pt x="1782" y="1312"/>
                  </a:cubicBezTo>
                  <a:cubicBezTo>
                    <a:pt x="1782" y="1402"/>
                    <a:pt x="1726" y="1674"/>
                    <a:pt x="1242" y="2214"/>
                  </a:cubicBezTo>
                  <a:cubicBezTo>
                    <a:pt x="902" y="2588"/>
                    <a:pt x="173" y="3219"/>
                    <a:pt x="173" y="3219"/>
                  </a:cubicBezTo>
                  <a:cubicBezTo>
                    <a:pt x="44" y="3326"/>
                    <a:pt x="0" y="3508"/>
                    <a:pt x="56" y="3663"/>
                  </a:cubicBezTo>
                  <a:cubicBezTo>
                    <a:pt x="116" y="3822"/>
                    <a:pt x="267" y="3926"/>
                    <a:pt x="436" y="3926"/>
                  </a:cubicBezTo>
                  <a:lnTo>
                    <a:pt x="2450" y="3926"/>
                  </a:lnTo>
                  <a:cubicBezTo>
                    <a:pt x="2674" y="3926"/>
                    <a:pt x="2855" y="3745"/>
                    <a:pt x="2855" y="3524"/>
                  </a:cubicBezTo>
                  <a:cubicBezTo>
                    <a:pt x="2855" y="3301"/>
                    <a:pt x="2674" y="3119"/>
                    <a:pt x="2450" y="3119"/>
                  </a:cubicBezTo>
                  <a:lnTo>
                    <a:pt x="1483" y="3119"/>
                  </a:lnTo>
                  <a:cubicBezTo>
                    <a:pt x="2096" y="2528"/>
                    <a:pt x="2588" y="1903"/>
                    <a:pt x="2588" y="1312"/>
                  </a:cubicBezTo>
                  <a:cubicBezTo>
                    <a:pt x="2588" y="661"/>
                    <a:pt x="2156" y="1"/>
                    <a:pt x="1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5"/>
            <p:cNvSpPr/>
            <p:nvPr/>
          </p:nvSpPr>
          <p:spPr>
            <a:xfrm>
              <a:off x="9721258" y="288545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0D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5"/>
            <p:cNvSpPr/>
            <p:nvPr/>
          </p:nvSpPr>
          <p:spPr>
            <a:xfrm>
              <a:off x="9810105" y="2695222"/>
              <a:ext cx="149840" cy="391132"/>
            </a:xfrm>
            <a:custGeom>
              <a:avLst/>
              <a:gdLst/>
              <a:ahLst/>
              <a:cxnLst/>
              <a:rect l="l" t="t" r="r" b="b"/>
              <a:pathLst>
                <a:path w="3680" h="9606" extrusionOk="0">
                  <a:moveTo>
                    <a:pt x="1898" y="1"/>
                  </a:moveTo>
                  <a:lnTo>
                    <a:pt x="1328" y="574"/>
                  </a:lnTo>
                  <a:cubicBezTo>
                    <a:pt x="3386" y="2628"/>
                    <a:pt x="3386" y="5975"/>
                    <a:pt x="1328" y="8027"/>
                  </a:cubicBezTo>
                  <a:cubicBezTo>
                    <a:pt x="1010" y="8351"/>
                    <a:pt x="647" y="8628"/>
                    <a:pt x="259" y="8855"/>
                  </a:cubicBezTo>
                  <a:cubicBezTo>
                    <a:pt x="65" y="8968"/>
                    <a:pt x="0" y="9214"/>
                    <a:pt x="112" y="9408"/>
                  </a:cubicBezTo>
                  <a:cubicBezTo>
                    <a:pt x="186" y="9538"/>
                    <a:pt x="323" y="9606"/>
                    <a:pt x="462" y="9606"/>
                  </a:cubicBezTo>
                  <a:cubicBezTo>
                    <a:pt x="530" y="9606"/>
                    <a:pt x="600" y="9589"/>
                    <a:pt x="665" y="9550"/>
                  </a:cubicBezTo>
                  <a:cubicBezTo>
                    <a:pt x="1113" y="9287"/>
                    <a:pt x="1531" y="8968"/>
                    <a:pt x="1898" y="8602"/>
                  </a:cubicBezTo>
                  <a:cubicBezTo>
                    <a:pt x="3046" y="7450"/>
                    <a:pt x="3679" y="5923"/>
                    <a:pt x="3679" y="4301"/>
                  </a:cubicBezTo>
                  <a:cubicBezTo>
                    <a:pt x="3679" y="2680"/>
                    <a:pt x="3046" y="1153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5"/>
            <p:cNvSpPr/>
            <p:nvPr/>
          </p:nvSpPr>
          <p:spPr>
            <a:xfrm>
              <a:off x="9864178" y="271859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5"/>
            <p:cNvSpPr/>
            <p:nvPr/>
          </p:nvSpPr>
          <p:spPr>
            <a:xfrm>
              <a:off x="9529477" y="2969741"/>
              <a:ext cx="330911" cy="213563"/>
            </a:xfrm>
            <a:custGeom>
              <a:avLst/>
              <a:gdLst/>
              <a:ahLst/>
              <a:cxnLst/>
              <a:rect l="l" t="t" r="r" b="b"/>
              <a:pathLst>
                <a:path w="8127" h="5245" extrusionOk="0">
                  <a:moveTo>
                    <a:pt x="2049" y="1"/>
                  </a:moveTo>
                  <a:lnTo>
                    <a:pt x="0" y="2049"/>
                  </a:lnTo>
                  <a:lnTo>
                    <a:pt x="1980" y="4028"/>
                  </a:lnTo>
                  <a:cubicBezTo>
                    <a:pt x="2786" y="4836"/>
                    <a:pt x="3851" y="5245"/>
                    <a:pt x="4917" y="5245"/>
                  </a:cubicBezTo>
                  <a:cubicBezTo>
                    <a:pt x="5901" y="5245"/>
                    <a:pt x="6884" y="4896"/>
                    <a:pt x="7669" y="4197"/>
                  </a:cubicBezTo>
                  <a:cubicBezTo>
                    <a:pt x="7975" y="3930"/>
                    <a:pt x="8126" y="3558"/>
                    <a:pt x="8095" y="3154"/>
                  </a:cubicBezTo>
                  <a:cubicBezTo>
                    <a:pt x="8065" y="2752"/>
                    <a:pt x="7862" y="2407"/>
                    <a:pt x="7522" y="2183"/>
                  </a:cubicBezTo>
                  <a:lnTo>
                    <a:pt x="5650" y="954"/>
                  </a:lnTo>
                  <a:cubicBezTo>
                    <a:pt x="5435" y="813"/>
                    <a:pt x="5192" y="744"/>
                    <a:pt x="4949" y="744"/>
                  </a:cubicBezTo>
                  <a:cubicBezTo>
                    <a:pt x="4670" y="744"/>
                    <a:pt x="4393" y="836"/>
                    <a:pt x="4162" y="1018"/>
                  </a:cubicBezTo>
                  <a:cubicBezTo>
                    <a:pt x="4001" y="1146"/>
                    <a:pt x="3808" y="1209"/>
                    <a:pt x="3616" y="1209"/>
                  </a:cubicBezTo>
                  <a:cubicBezTo>
                    <a:pt x="3393" y="1209"/>
                    <a:pt x="3172" y="1123"/>
                    <a:pt x="3002" y="954"/>
                  </a:cubicBezTo>
                  <a:lnTo>
                    <a:pt x="2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5"/>
            <p:cNvSpPr/>
            <p:nvPr/>
          </p:nvSpPr>
          <p:spPr>
            <a:xfrm>
              <a:off x="9835716" y="305858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65"/>
          <p:cNvGrpSpPr/>
          <p:nvPr/>
        </p:nvGrpSpPr>
        <p:grpSpPr>
          <a:xfrm>
            <a:off x="6786371" y="1893065"/>
            <a:ext cx="343822" cy="469150"/>
            <a:chOff x="10608256" y="2638502"/>
            <a:chExt cx="409946" cy="559378"/>
          </a:xfrm>
        </p:grpSpPr>
        <p:sp>
          <p:nvSpPr>
            <p:cNvPr id="2445" name="Google Shape;2445;p65"/>
            <p:cNvSpPr/>
            <p:nvPr/>
          </p:nvSpPr>
          <p:spPr>
            <a:xfrm>
              <a:off x="10608256" y="2673112"/>
              <a:ext cx="303020" cy="524767"/>
            </a:xfrm>
            <a:custGeom>
              <a:avLst/>
              <a:gdLst/>
              <a:ahLst/>
              <a:cxnLst/>
              <a:rect l="l" t="t" r="r" b="b"/>
              <a:pathLst>
                <a:path w="7442" h="12888" extrusionOk="0">
                  <a:moveTo>
                    <a:pt x="406" y="0"/>
                  </a:moveTo>
                  <a:cubicBezTo>
                    <a:pt x="182" y="0"/>
                    <a:pt x="1" y="182"/>
                    <a:pt x="1" y="402"/>
                  </a:cubicBezTo>
                  <a:lnTo>
                    <a:pt x="1" y="11775"/>
                  </a:lnTo>
                  <a:cubicBezTo>
                    <a:pt x="1" y="12388"/>
                    <a:pt x="502" y="12888"/>
                    <a:pt x="1118" y="12888"/>
                  </a:cubicBezTo>
                  <a:lnTo>
                    <a:pt x="6328" y="12888"/>
                  </a:lnTo>
                  <a:cubicBezTo>
                    <a:pt x="6941" y="12888"/>
                    <a:pt x="7441" y="12388"/>
                    <a:pt x="7441" y="11775"/>
                  </a:cubicBezTo>
                  <a:lnTo>
                    <a:pt x="7441" y="2877"/>
                  </a:lnTo>
                  <a:cubicBezTo>
                    <a:pt x="7441" y="2265"/>
                    <a:pt x="6941" y="1764"/>
                    <a:pt x="6328" y="1764"/>
                  </a:cubicBezTo>
                  <a:lnTo>
                    <a:pt x="1118" y="1764"/>
                  </a:lnTo>
                  <a:cubicBezTo>
                    <a:pt x="1010" y="1764"/>
                    <a:pt x="906" y="1778"/>
                    <a:pt x="808" y="1808"/>
                  </a:cubicBezTo>
                  <a:lnTo>
                    <a:pt x="808" y="402"/>
                  </a:lnTo>
                  <a:cubicBezTo>
                    <a:pt x="808" y="182"/>
                    <a:pt x="627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5"/>
            <p:cNvSpPr/>
            <p:nvPr/>
          </p:nvSpPr>
          <p:spPr>
            <a:xfrm>
              <a:off x="10865919" y="274493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5"/>
            <p:cNvSpPr/>
            <p:nvPr/>
          </p:nvSpPr>
          <p:spPr>
            <a:xfrm>
              <a:off x="10760012" y="2744938"/>
              <a:ext cx="151266" cy="452941"/>
            </a:xfrm>
            <a:custGeom>
              <a:avLst/>
              <a:gdLst/>
              <a:ahLst/>
              <a:cxnLst/>
              <a:rect l="l" t="t" r="r" b="b"/>
              <a:pathLst>
                <a:path w="3715" h="11124" extrusionOk="0">
                  <a:moveTo>
                    <a:pt x="0" y="0"/>
                  </a:moveTo>
                  <a:lnTo>
                    <a:pt x="0" y="11124"/>
                  </a:lnTo>
                  <a:lnTo>
                    <a:pt x="2601" y="11124"/>
                  </a:lnTo>
                  <a:cubicBezTo>
                    <a:pt x="3214" y="11124"/>
                    <a:pt x="3714" y="10624"/>
                    <a:pt x="3714" y="10011"/>
                  </a:cubicBezTo>
                  <a:lnTo>
                    <a:pt x="3714" y="1113"/>
                  </a:lnTo>
                  <a:cubicBezTo>
                    <a:pt x="3714" y="501"/>
                    <a:pt x="3214" y="0"/>
                    <a:pt x="2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5"/>
            <p:cNvSpPr/>
            <p:nvPr/>
          </p:nvSpPr>
          <p:spPr>
            <a:xfrm>
              <a:off x="10865919" y="274493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5"/>
            <p:cNvSpPr/>
            <p:nvPr/>
          </p:nvSpPr>
          <p:spPr>
            <a:xfrm>
              <a:off x="10666442" y="2803083"/>
              <a:ext cx="186690" cy="162504"/>
            </a:xfrm>
            <a:custGeom>
              <a:avLst/>
              <a:gdLst/>
              <a:ahLst/>
              <a:cxnLst/>
              <a:rect l="l" t="t" r="r" b="b"/>
              <a:pathLst>
                <a:path w="4585" h="3991" extrusionOk="0">
                  <a:moveTo>
                    <a:pt x="405" y="1"/>
                  </a:moveTo>
                  <a:cubicBezTo>
                    <a:pt x="181" y="1"/>
                    <a:pt x="0" y="177"/>
                    <a:pt x="0" y="401"/>
                  </a:cubicBezTo>
                  <a:lnTo>
                    <a:pt x="0" y="3584"/>
                  </a:lnTo>
                  <a:cubicBezTo>
                    <a:pt x="0" y="3809"/>
                    <a:pt x="181" y="3990"/>
                    <a:pt x="405" y="3990"/>
                  </a:cubicBezTo>
                  <a:lnTo>
                    <a:pt x="4183" y="3990"/>
                  </a:lnTo>
                  <a:cubicBezTo>
                    <a:pt x="4403" y="3990"/>
                    <a:pt x="4585" y="3809"/>
                    <a:pt x="4585" y="3584"/>
                  </a:cubicBezTo>
                  <a:lnTo>
                    <a:pt x="4585" y="401"/>
                  </a:lnTo>
                  <a:cubicBezTo>
                    <a:pt x="4585" y="177"/>
                    <a:pt x="4403" y="1"/>
                    <a:pt x="4183" y="1"/>
                  </a:cubicBez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5"/>
            <p:cNvSpPr/>
            <p:nvPr/>
          </p:nvSpPr>
          <p:spPr>
            <a:xfrm>
              <a:off x="10836724" y="296554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5"/>
            <p:cNvSpPr/>
            <p:nvPr/>
          </p:nvSpPr>
          <p:spPr>
            <a:xfrm>
              <a:off x="10666442" y="2990833"/>
              <a:ext cx="45319" cy="32859"/>
            </a:xfrm>
            <a:custGeom>
              <a:avLst/>
              <a:gdLst/>
              <a:ahLst/>
              <a:cxnLst/>
              <a:rect l="l" t="t" r="r" b="b"/>
              <a:pathLst>
                <a:path w="1113" h="807" extrusionOk="0">
                  <a:moveTo>
                    <a:pt x="405" y="0"/>
                  </a:moveTo>
                  <a:cubicBezTo>
                    <a:pt x="181" y="0"/>
                    <a:pt x="0" y="181"/>
                    <a:pt x="0" y="401"/>
                  </a:cubicBezTo>
                  <a:cubicBezTo>
                    <a:pt x="0" y="625"/>
                    <a:pt x="181" y="807"/>
                    <a:pt x="405" y="807"/>
                  </a:cubicBezTo>
                  <a:lnTo>
                    <a:pt x="707" y="807"/>
                  </a:lnTo>
                  <a:cubicBezTo>
                    <a:pt x="932" y="807"/>
                    <a:pt x="1113" y="625"/>
                    <a:pt x="1113" y="401"/>
                  </a:cubicBezTo>
                  <a:cubicBezTo>
                    <a:pt x="1113" y="181"/>
                    <a:pt x="932" y="0"/>
                    <a:pt x="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5"/>
            <p:cNvSpPr/>
            <p:nvPr/>
          </p:nvSpPr>
          <p:spPr>
            <a:xfrm>
              <a:off x="10695230" y="302365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5"/>
            <p:cNvSpPr/>
            <p:nvPr/>
          </p:nvSpPr>
          <p:spPr>
            <a:xfrm>
              <a:off x="10666442" y="3048937"/>
              <a:ext cx="45319" cy="32696"/>
            </a:xfrm>
            <a:custGeom>
              <a:avLst/>
              <a:gdLst/>
              <a:ahLst/>
              <a:cxnLst/>
              <a:rect l="l" t="t" r="r" b="b"/>
              <a:pathLst>
                <a:path w="1113" h="803" extrusionOk="0">
                  <a:moveTo>
                    <a:pt x="405" y="1"/>
                  </a:moveTo>
                  <a:cubicBezTo>
                    <a:pt x="181" y="1"/>
                    <a:pt x="0" y="178"/>
                    <a:pt x="0" y="401"/>
                  </a:cubicBezTo>
                  <a:cubicBezTo>
                    <a:pt x="0" y="622"/>
                    <a:pt x="181" y="803"/>
                    <a:pt x="405" y="803"/>
                  </a:cubicBezTo>
                  <a:lnTo>
                    <a:pt x="707" y="803"/>
                  </a:lnTo>
                  <a:cubicBezTo>
                    <a:pt x="932" y="803"/>
                    <a:pt x="1113" y="622"/>
                    <a:pt x="1113" y="401"/>
                  </a:cubicBezTo>
                  <a:cubicBezTo>
                    <a:pt x="1113" y="178"/>
                    <a:pt x="932" y="1"/>
                    <a:pt x="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5"/>
            <p:cNvSpPr/>
            <p:nvPr/>
          </p:nvSpPr>
          <p:spPr>
            <a:xfrm>
              <a:off x="10695230" y="308159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5"/>
            <p:cNvSpPr/>
            <p:nvPr/>
          </p:nvSpPr>
          <p:spPr>
            <a:xfrm>
              <a:off x="10666442" y="3106878"/>
              <a:ext cx="45319" cy="32900"/>
            </a:xfrm>
            <a:custGeom>
              <a:avLst/>
              <a:gdLst/>
              <a:ahLst/>
              <a:cxnLst/>
              <a:rect l="l" t="t" r="r" b="b"/>
              <a:pathLst>
                <a:path w="1113" h="808" extrusionOk="0">
                  <a:moveTo>
                    <a:pt x="405" y="1"/>
                  </a:moveTo>
                  <a:cubicBezTo>
                    <a:pt x="181" y="1"/>
                    <a:pt x="0" y="182"/>
                    <a:pt x="0" y="407"/>
                  </a:cubicBezTo>
                  <a:cubicBezTo>
                    <a:pt x="0" y="626"/>
                    <a:pt x="181" y="807"/>
                    <a:pt x="405" y="807"/>
                  </a:cubicBezTo>
                  <a:lnTo>
                    <a:pt x="707" y="807"/>
                  </a:lnTo>
                  <a:cubicBezTo>
                    <a:pt x="932" y="807"/>
                    <a:pt x="1113" y="626"/>
                    <a:pt x="1113" y="407"/>
                  </a:cubicBezTo>
                  <a:cubicBezTo>
                    <a:pt x="1113" y="182"/>
                    <a:pt x="932" y="1"/>
                    <a:pt x="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5"/>
            <p:cNvSpPr/>
            <p:nvPr/>
          </p:nvSpPr>
          <p:spPr>
            <a:xfrm>
              <a:off x="10695230" y="313973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5"/>
            <p:cNvSpPr/>
            <p:nvPr/>
          </p:nvSpPr>
          <p:spPr>
            <a:xfrm>
              <a:off x="10737210" y="2990833"/>
              <a:ext cx="45156" cy="32859"/>
            </a:xfrm>
            <a:custGeom>
              <a:avLst/>
              <a:gdLst/>
              <a:ahLst/>
              <a:cxnLst/>
              <a:rect l="l" t="t" r="r" b="b"/>
              <a:pathLst>
                <a:path w="1109" h="807" extrusionOk="0">
                  <a:moveTo>
                    <a:pt x="401" y="0"/>
                  </a:moveTo>
                  <a:cubicBezTo>
                    <a:pt x="177" y="0"/>
                    <a:pt x="0" y="181"/>
                    <a:pt x="0" y="401"/>
                  </a:cubicBezTo>
                  <a:cubicBezTo>
                    <a:pt x="0" y="625"/>
                    <a:pt x="177" y="807"/>
                    <a:pt x="401" y="807"/>
                  </a:cubicBezTo>
                  <a:lnTo>
                    <a:pt x="707" y="807"/>
                  </a:lnTo>
                  <a:cubicBezTo>
                    <a:pt x="927" y="807"/>
                    <a:pt x="1109" y="625"/>
                    <a:pt x="1109" y="401"/>
                  </a:cubicBezTo>
                  <a:cubicBezTo>
                    <a:pt x="1109" y="181"/>
                    <a:pt x="927" y="0"/>
                    <a:pt x="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5"/>
            <p:cNvSpPr/>
            <p:nvPr/>
          </p:nvSpPr>
          <p:spPr>
            <a:xfrm>
              <a:off x="10765997" y="3023651"/>
              <a:ext cx="0" cy="41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5"/>
            <p:cNvSpPr/>
            <p:nvPr/>
          </p:nvSpPr>
          <p:spPr>
            <a:xfrm>
              <a:off x="10737210" y="3048937"/>
              <a:ext cx="45156" cy="32696"/>
            </a:xfrm>
            <a:custGeom>
              <a:avLst/>
              <a:gdLst/>
              <a:ahLst/>
              <a:cxnLst/>
              <a:rect l="l" t="t" r="r" b="b"/>
              <a:pathLst>
                <a:path w="1109" h="803" extrusionOk="0">
                  <a:moveTo>
                    <a:pt x="401" y="1"/>
                  </a:moveTo>
                  <a:cubicBezTo>
                    <a:pt x="177" y="1"/>
                    <a:pt x="0" y="178"/>
                    <a:pt x="0" y="401"/>
                  </a:cubicBezTo>
                  <a:cubicBezTo>
                    <a:pt x="0" y="622"/>
                    <a:pt x="177" y="803"/>
                    <a:pt x="401" y="803"/>
                  </a:cubicBezTo>
                  <a:lnTo>
                    <a:pt x="707" y="803"/>
                  </a:lnTo>
                  <a:cubicBezTo>
                    <a:pt x="927" y="803"/>
                    <a:pt x="1109" y="622"/>
                    <a:pt x="1109" y="401"/>
                  </a:cubicBezTo>
                  <a:cubicBezTo>
                    <a:pt x="1109" y="178"/>
                    <a:pt x="927" y="1"/>
                    <a:pt x="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5"/>
            <p:cNvSpPr/>
            <p:nvPr/>
          </p:nvSpPr>
          <p:spPr>
            <a:xfrm>
              <a:off x="10765997" y="3081592"/>
              <a:ext cx="0" cy="41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5"/>
            <p:cNvSpPr/>
            <p:nvPr/>
          </p:nvSpPr>
          <p:spPr>
            <a:xfrm>
              <a:off x="10737210" y="3106878"/>
              <a:ext cx="45156" cy="32900"/>
            </a:xfrm>
            <a:custGeom>
              <a:avLst/>
              <a:gdLst/>
              <a:ahLst/>
              <a:cxnLst/>
              <a:rect l="l" t="t" r="r" b="b"/>
              <a:pathLst>
                <a:path w="1109" h="808" extrusionOk="0">
                  <a:moveTo>
                    <a:pt x="401" y="1"/>
                  </a:moveTo>
                  <a:cubicBezTo>
                    <a:pt x="177" y="1"/>
                    <a:pt x="0" y="182"/>
                    <a:pt x="0" y="407"/>
                  </a:cubicBezTo>
                  <a:cubicBezTo>
                    <a:pt x="0" y="626"/>
                    <a:pt x="177" y="807"/>
                    <a:pt x="401" y="807"/>
                  </a:cubicBezTo>
                  <a:lnTo>
                    <a:pt x="707" y="807"/>
                  </a:lnTo>
                  <a:cubicBezTo>
                    <a:pt x="927" y="807"/>
                    <a:pt x="1109" y="626"/>
                    <a:pt x="1109" y="407"/>
                  </a:cubicBezTo>
                  <a:cubicBezTo>
                    <a:pt x="1109" y="182"/>
                    <a:pt x="927" y="1"/>
                    <a:pt x="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5"/>
            <p:cNvSpPr/>
            <p:nvPr/>
          </p:nvSpPr>
          <p:spPr>
            <a:xfrm>
              <a:off x="10765997" y="3139737"/>
              <a:ext cx="0" cy="41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5"/>
            <p:cNvSpPr/>
            <p:nvPr/>
          </p:nvSpPr>
          <p:spPr>
            <a:xfrm>
              <a:off x="10807774" y="2990833"/>
              <a:ext cx="45196" cy="32859"/>
            </a:xfrm>
            <a:custGeom>
              <a:avLst/>
              <a:gdLst/>
              <a:ahLst/>
              <a:cxnLst/>
              <a:rect l="l" t="t" r="r" b="b"/>
              <a:pathLst>
                <a:path w="1110" h="807" extrusionOk="0">
                  <a:moveTo>
                    <a:pt x="401" y="0"/>
                  </a:moveTo>
                  <a:cubicBezTo>
                    <a:pt x="182" y="0"/>
                    <a:pt x="1" y="181"/>
                    <a:pt x="1" y="401"/>
                  </a:cubicBezTo>
                  <a:cubicBezTo>
                    <a:pt x="1" y="625"/>
                    <a:pt x="182" y="807"/>
                    <a:pt x="401" y="807"/>
                  </a:cubicBezTo>
                  <a:lnTo>
                    <a:pt x="708" y="807"/>
                  </a:lnTo>
                  <a:cubicBezTo>
                    <a:pt x="932" y="807"/>
                    <a:pt x="1109" y="625"/>
                    <a:pt x="1109" y="401"/>
                  </a:cubicBezTo>
                  <a:cubicBezTo>
                    <a:pt x="1109" y="181"/>
                    <a:pt x="932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5"/>
            <p:cNvSpPr/>
            <p:nvPr/>
          </p:nvSpPr>
          <p:spPr>
            <a:xfrm>
              <a:off x="10836561" y="302365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5"/>
            <p:cNvSpPr/>
            <p:nvPr/>
          </p:nvSpPr>
          <p:spPr>
            <a:xfrm>
              <a:off x="10807774" y="3048937"/>
              <a:ext cx="45196" cy="32696"/>
            </a:xfrm>
            <a:custGeom>
              <a:avLst/>
              <a:gdLst/>
              <a:ahLst/>
              <a:cxnLst/>
              <a:rect l="l" t="t" r="r" b="b"/>
              <a:pathLst>
                <a:path w="1110" h="803" extrusionOk="0">
                  <a:moveTo>
                    <a:pt x="401" y="1"/>
                  </a:moveTo>
                  <a:cubicBezTo>
                    <a:pt x="182" y="1"/>
                    <a:pt x="1" y="178"/>
                    <a:pt x="1" y="401"/>
                  </a:cubicBezTo>
                  <a:cubicBezTo>
                    <a:pt x="1" y="622"/>
                    <a:pt x="182" y="803"/>
                    <a:pt x="401" y="803"/>
                  </a:cubicBezTo>
                  <a:lnTo>
                    <a:pt x="708" y="803"/>
                  </a:lnTo>
                  <a:cubicBezTo>
                    <a:pt x="932" y="803"/>
                    <a:pt x="1109" y="622"/>
                    <a:pt x="1109" y="401"/>
                  </a:cubicBezTo>
                  <a:cubicBezTo>
                    <a:pt x="1109" y="178"/>
                    <a:pt x="932" y="1"/>
                    <a:pt x="7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5"/>
            <p:cNvSpPr/>
            <p:nvPr/>
          </p:nvSpPr>
          <p:spPr>
            <a:xfrm>
              <a:off x="10836561" y="308159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5"/>
            <p:cNvSpPr/>
            <p:nvPr/>
          </p:nvSpPr>
          <p:spPr>
            <a:xfrm>
              <a:off x="10807774" y="3106878"/>
              <a:ext cx="45196" cy="32900"/>
            </a:xfrm>
            <a:custGeom>
              <a:avLst/>
              <a:gdLst/>
              <a:ahLst/>
              <a:cxnLst/>
              <a:rect l="l" t="t" r="r" b="b"/>
              <a:pathLst>
                <a:path w="1110" h="808" extrusionOk="0">
                  <a:moveTo>
                    <a:pt x="401" y="1"/>
                  </a:moveTo>
                  <a:cubicBezTo>
                    <a:pt x="182" y="1"/>
                    <a:pt x="1" y="182"/>
                    <a:pt x="1" y="407"/>
                  </a:cubicBezTo>
                  <a:cubicBezTo>
                    <a:pt x="1" y="626"/>
                    <a:pt x="182" y="807"/>
                    <a:pt x="401" y="807"/>
                  </a:cubicBezTo>
                  <a:lnTo>
                    <a:pt x="708" y="807"/>
                  </a:lnTo>
                  <a:cubicBezTo>
                    <a:pt x="932" y="807"/>
                    <a:pt x="1109" y="626"/>
                    <a:pt x="1109" y="407"/>
                  </a:cubicBezTo>
                  <a:cubicBezTo>
                    <a:pt x="1109" y="182"/>
                    <a:pt x="932" y="1"/>
                    <a:pt x="7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5"/>
            <p:cNvSpPr/>
            <p:nvPr/>
          </p:nvSpPr>
          <p:spPr>
            <a:xfrm>
              <a:off x="10836561" y="313973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5"/>
            <p:cNvSpPr/>
            <p:nvPr/>
          </p:nvSpPr>
          <p:spPr>
            <a:xfrm>
              <a:off x="10876465" y="2638502"/>
              <a:ext cx="141738" cy="143570"/>
            </a:xfrm>
            <a:custGeom>
              <a:avLst/>
              <a:gdLst/>
              <a:ahLst/>
              <a:cxnLst/>
              <a:rect l="l" t="t" r="r" b="b"/>
              <a:pathLst>
                <a:path w="3481" h="3526" extrusionOk="0">
                  <a:moveTo>
                    <a:pt x="402" y="0"/>
                  </a:moveTo>
                  <a:cubicBezTo>
                    <a:pt x="181" y="0"/>
                    <a:pt x="4" y="180"/>
                    <a:pt x="0" y="398"/>
                  </a:cubicBezTo>
                  <a:cubicBezTo>
                    <a:pt x="0" y="622"/>
                    <a:pt x="177" y="803"/>
                    <a:pt x="401" y="808"/>
                  </a:cubicBezTo>
                  <a:cubicBezTo>
                    <a:pt x="1001" y="812"/>
                    <a:pt x="1570" y="1053"/>
                    <a:pt x="1993" y="1476"/>
                  </a:cubicBezTo>
                  <a:cubicBezTo>
                    <a:pt x="2428" y="1911"/>
                    <a:pt x="2670" y="2507"/>
                    <a:pt x="2666" y="3119"/>
                  </a:cubicBezTo>
                  <a:cubicBezTo>
                    <a:pt x="2666" y="3344"/>
                    <a:pt x="2843" y="3525"/>
                    <a:pt x="3066" y="3525"/>
                  </a:cubicBezTo>
                  <a:lnTo>
                    <a:pt x="3071" y="3525"/>
                  </a:lnTo>
                  <a:cubicBezTo>
                    <a:pt x="3291" y="3525"/>
                    <a:pt x="3472" y="3348"/>
                    <a:pt x="3472" y="3128"/>
                  </a:cubicBezTo>
                  <a:cubicBezTo>
                    <a:pt x="3480" y="2300"/>
                    <a:pt x="3149" y="1493"/>
                    <a:pt x="2562" y="906"/>
                  </a:cubicBezTo>
                  <a:cubicBezTo>
                    <a:pt x="1989" y="333"/>
                    <a:pt x="1225" y="10"/>
                    <a:pt x="410" y="1"/>
                  </a:cubicBezTo>
                  <a:cubicBezTo>
                    <a:pt x="407" y="1"/>
                    <a:pt x="405" y="0"/>
                    <a:pt x="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5"/>
            <p:cNvSpPr/>
            <p:nvPr/>
          </p:nvSpPr>
          <p:spPr>
            <a:xfrm>
              <a:off x="11001509" y="278203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5"/>
            <p:cNvSpPr/>
            <p:nvPr/>
          </p:nvSpPr>
          <p:spPr>
            <a:xfrm>
              <a:off x="10871497" y="2697339"/>
              <a:ext cx="87665" cy="88561"/>
            </a:xfrm>
            <a:custGeom>
              <a:avLst/>
              <a:gdLst/>
              <a:ahLst/>
              <a:cxnLst/>
              <a:rect l="l" t="t" r="r" b="b"/>
              <a:pathLst>
                <a:path w="2153" h="2175" extrusionOk="0">
                  <a:moveTo>
                    <a:pt x="407" y="1"/>
                  </a:moveTo>
                  <a:cubicBezTo>
                    <a:pt x="186" y="1"/>
                    <a:pt x="5" y="178"/>
                    <a:pt x="5" y="398"/>
                  </a:cubicBezTo>
                  <a:cubicBezTo>
                    <a:pt x="1" y="618"/>
                    <a:pt x="182" y="803"/>
                    <a:pt x="403" y="803"/>
                  </a:cubicBezTo>
                  <a:cubicBezTo>
                    <a:pt x="652" y="807"/>
                    <a:pt x="890" y="906"/>
                    <a:pt x="1066" y="1083"/>
                  </a:cubicBezTo>
                  <a:cubicBezTo>
                    <a:pt x="1247" y="1264"/>
                    <a:pt x="1347" y="1515"/>
                    <a:pt x="1347" y="1770"/>
                  </a:cubicBezTo>
                  <a:cubicBezTo>
                    <a:pt x="1342" y="1989"/>
                    <a:pt x="1524" y="2170"/>
                    <a:pt x="1744" y="2174"/>
                  </a:cubicBezTo>
                  <a:lnTo>
                    <a:pt x="1748" y="2174"/>
                  </a:lnTo>
                  <a:cubicBezTo>
                    <a:pt x="1968" y="2174"/>
                    <a:pt x="2149" y="1993"/>
                    <a:pt x="2149" y="1774"/>
                  </a:cubicBezTo>
                  <a:cubicBezTo>
                    <a:pt x="2153" y="1304"/>
                    <a:pt x="1968" y="846"/>
                    <a:pt x="1635" y="514"/>
                  </a:cubicBezTo>
                  <a:cubicBezTo>
                    <a:pt x="1308" y="186"/>
                    <a:pt x="873" y="5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5"/>
            <p:cNvSpPr/>
            <p:nvPr/>
          </p:nvSpPr>
          <p:spPr>
            <a:xfrm>
              <a:off x="10942672" y="278586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5"/>
            <p:cNvSpPr/>
            <p:nvPr/>
          </p:nvSpPr>
          <p:spPr>
            <a:xfrm>
              <a:off x="10666442" y="2803083"/>
              <a:ext cx="186690" cy="162504"/>
            </a:xfrm>
            <a:custGeom>
              <a:avLst/>
              <a:gdLst/>
              <a:ahLst/>
              <a:cxnLst/>
              <a:rect l="l" t="t" r="r" b="b"/>
              <a:pathLst>
                <a:path w="4585" h="3991" extrusionOk="0">
                  <a:moveTo>
                    <a:pt x="405" y="1"/>
                  </a:moveTo>
                  <a:cubicBezTo>
                    <a:pt x="181" y="1"/>
                    <a:pt x="0" y="177"/>
                    <a:pt x="0" y="401"/>
                  </a:cubicBezTo>
                  <a:lnTo>
                    <a:pt x="0" y="3584"/>
                  </a:lnTo>
                  <a:cubicBezTo>
                    <a:pt x="0" y="3809"/>
                    <a:pt x="181" y="3990"/>
                    <a:pt x="405" y="3990"/>
                  </a:cubicBezTo>
                  <a:lnTo>
                    <a:pt x="4183" y="3990"/>
                  </a:lnTo>
                  <a:cubicBezTo>
                    <a:pt x="4403" y="3990"/>
                    <a:pt x="4585" y="3809"/>
                    <a:pt x="4585" y="3584"/>
                  </a:cubicBezTo>
                  <a:lnTo>
                    <a:pt x="4585" y="401"/>
                  </a:lnTo>
                  <a:cubicBezTo>
                    <a:pt x="4585" y="177"/>
                    <a:pt x="4403" y="1"/>
                    <a:pt x="4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5"/>
            <p:cNvSpPr/>
            <p:nvPr/>
          </p:nvSpPr>
          <p:spPr>
            <a:xfrm>
              <a:off x="10836724" y="296554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5"/>
            <p:cNvSpPr/>
            <p:nvPr/>
          </p:nvSpPr>
          <p:spPr>
            <a:xfrm>
              <a:off x="10760012" y="2990833"/>
              <a:ext cx="22354" cy="32859"/>
            </a:xfrm>
            <a:custGeom>
              <a:avLst/>
              <a:gdLst/>
              <a:ahLst/>
              <a:cxnLst/>
              <a:rect l="l" t="t" r="r" b="b"/>
              <a:pathLst>
                <a:path w="549" h="807" extrusionOk="0">
                  <a:moveTo>
                    <a:pt x="0" y="0"/>
                  </a:moveTo>
                  <a:lnTo>
                    <a:pt x="0" y="807"/>
                  </a:lnTo>
                  <a:lnTo>
                    <a:pt x="147" y="807"/>
                  </a:lnTo>
                  <a:cubicBezTo>
                    <a:pt x="367" y="807"/>
                    <a:pt x="549" y="625"/>
                    <a:pt x="549" y="401"/>
                  </a:cubicBezTo>
                  <a:cubicBezTo>
                    <a:pt x="549" y="181"/>
                    <a:pt x="367" y="0"/>
                    <a:pt x="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5"/>
            <p:cNvSpPr/>
            <p:nvPr/>
          </p:nvSpPr>
          <p:spPr>
            <a:xfrm>
              <a:off x="10765997" y="2990833"/>
              <a:ext cx="0" cy="41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5"/>
            <p:cNvSpPr/>
            <p:nvPr/>
          </p:nvSpPr>
          <p:spPr>
            <a:xfrm>
              <a:off x="10760012" y="3048937"/>
              <a:ext cx="22354" cy="32696"/>
            </a:xfrm>
            <a:custGeom>
              <a:avLst/>
              <a:gdLst/>
              <a:ahLst/>
              <a:cxnLst/>
              <a:rect l="l" t="t" r="r" b="b"/>
              <a:pathLst>
                <a:path w="549" h="803" extrusionOk="0">
                  <a:moveTo>
                    <a:pt x="0" y="1"/>
                  </a:moveTo>
                  <a:lnTo>
                    <a:pt x="0" y="803"/>
                  </a:lnTo>
                  <a:lnTo>
                    <a:pt x="147" y="803"/>
                  </a:lnTo>
                  <a:cubicBezTo>
                    <a:pt x="367" y="803"/>
                    <a:pt x="549" y="622"/>
                    <a:pt x="549" y="401"/>
                  </a:cubicBezTo>
                  <a:cubicBezTo>
                    <a:pt x="549" y="178"/>
                    <a:pt x="367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5"/>
            <p:cNvSpPr/>
            <p:nvPr/>
          </p:nvSpPr>
          <p:spPr>
            <a:xfrm>
              <a:off x="10765997" y="3048937"/>
              <a:ext cx="0" cy="41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5"/>
            <p:cNvSpPr/>
            <p:nvPr/>
          </p:nvSpPr>
          <p:spPr>
            <a:xfrm>
              <a:off x="10760012" y="3106878"/>
              <a:ext cx="22354" cy="32900"/>
            </a:xfrm>
            <a:custGeom>
              <a:avLst/>
              <a:gdLst/>
              <a:ahLst/>
              <a:cxnLst/>
              <a:rect l="l" t="t" r="r" b="b"/>
              <a:pathLst>
                <a:path w="549" h="808" extrusionOk="0">
                  <a:moveTo>
                    <a:pt x="0" y="1"/>
                  </a:moveTo>
                  <a:lnTo>
                    <a:pt x="0" y="807"/>
                  </a:lnTo>
                  <a:lnTo>
                    <a:pt x="147" y="807"/>
                  </a:lnTo>
                  <a:cubicBezTo>
                    <a:pt x="367" y="807"/>
                    <a:pt x="549" y="626"/>
                    <a:pt x="549" y="407"/>
                  </a:cubicBezTo>
                  <a:cubicBezTo>
                    <a:pt x="549" y="182"/>
                    <a:pt x="367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5"/>
            <p:cNvSpPr/>
            <p:nvPr/>
          </p:nvSpPr>
          <p:spPr>
            <a:xfrm>
              <a:off x="10765997" y="3106878"/>
              <a:ext cx="0" cy="41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5"/>
            <p:cNvSpPr/>
            <p:nvPr/>
          </p:nvSpPr>
          <p:spPr>
            <a:xfrm>
              <a:off x="10760012" y="2803083"/>
              <a:ext cx="93121" cy="162504"/>
            </a:xfrm>
            <a:custGeom>
              <a:avLst/>
              <a:gdLst/>
              <a:ahLst/>
              <a:cxnLst/>
              <a:rect l="l" t="t" r="r" b="b"/>
              <a:pathLst>
                <a:path w="2287" h="3991" extrusionOk="0">
                  <a:moveTo>
                    <a:pt x="0" y="1"/>
                  </a:moveTo>
                  <a:lnTo>
                    <a:pt x="0" y="3990"/>
                  </a:lnTo>
                  <a:lnTo>
                    <a:pt x="1885" y="3990"/>
                  </a:lnTo>
                  <a:cubicBezTo>
                    <a:pt x="2105" y="3990"/>
                    <a:pt x="2287" y="3809"/>
                    <a:pt x="2287" y="3584"/>
                  </a:cubicBezTo>
                  <a:lnTo>
                    <a:pt x="2287" y="401"/>
                  </a:lnTo>
                  <a:cubicBezTo>
                    <a:pt x="2287" y="177"/>
                    <a:pt x="2105" y="1"/>
                    <a:pt x="1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5"/>
            <p:cNvSpPr/>
            <p:nvPr/>
          </p:nvSpPr>
          <p:spPr>
            <a:xfrm>
              <a:off x="10836724" y="280308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3" name="Google Shape;2483;p65"/>
          <p:cNvGrpSpPr/>
          <p:nvPr/>
        </p:nvGrpSpPr>
        <p:grpSpPr>
          <a:xfrm>
            <a:off x="7451853" y="1893062"/>
            <a:ext cx="321590" cy="469152"/>
            <a:chOff x="11716067" y="2591636"/>
            <a:chExt cx="383439" cy="559380"/>
          </a:xfrm>
        </p:grpSpPr>
        <p:sp>
          <p:nvSpPr>
            <p:cNvPr id="2484" name="Google Shape;2484;p65"/>
            <p:cNvSpPr/>
            <p:nvPr/>
          </p:nvSpPr>
          <p:spPr>
            <a:xfrm>
              <a:off x="11716067" y="2697502"/>
              <a:ext cx="277530" cy="453512"/>
            </a:xfrm>
            <a:custGeom>
              <a:avLst/>
              <a:gdLst/>
              <a:ahLst/>
              <a:cxnLst/>
              <a:rect l="l" t="t" r="r" b="b"/>
              <a:pathLst>
                <a:path w="6816" h="11138" extrusionOk="0">
                  <a:moveTo>
                    <a:pt x="807" y="1"/>
                  </a:moveTo>
                  <a:cubicBezTo>
                    <a:pt x="363" y="1"/>
                    <a:pt x="1" y="363"/>
                    <a:pt x="1" y="808"/>
                  </a:cubicBezTo>
                  <a:lnTo>
                    <a:pt x="1" y="9123"/>
                  </a:lnTo>
                  <a:cubicBezTo>
                    <a:pt x="1" y="9567"/>
                    <a:pt x="363" y="9930"/>
                    <a:pt x="807" y="9930"/>
                  </a:cubicBezTo>
                  <a:lnTo>
                    <a:pt x="1100" y="9930"/>
                  </a:lnTo>
                  <a:lnTo>
                    <a:pt x="1100" y="10732"/>
                  </a:lnTo>
                  <a:cubicBezTo>
                    <a:pt x="1100" y="10883"/>
                    <a:pt x="1182" y="11021"/>
                    <a:pt x="1317" y="11090"/>
                  </a:cubicBezTo>
                  <a:cubicBezTo>
                    <a:pt x="1377" y="11120"/>
                    <a:pt x="1441" y="11138"/>
                    <a:pt x="1502" y="11138"/>
                  </a:cubicBezTo>
                  <a:cubicBezTo>
                    <a:pt x="1584" y="11138"/>
                    <a:pt x="1665" y="11112"/>
                    <a:pt x="1735" y="11064"/>
                  </a:cubicBezTo>
                  <a:lnTo>
                    <a:pt x="3361" y="9930"/>
                  </a:lnTo>
                  <a:lnTo>
                    <a:pt x="6013" y="9930"/>
                  </a:lnTo>
                  <a:cubicBezTo>
                    <a:pt x="6457" y="9930"/>
                    <a:pt x="6815" y="9567"/>
                    <a:pt x="6815" y="9123"/>
                  </a:cubicBezTo>
                  <a:lnTo>
                    <a:pt x="6815" y="808"/>
                  </a:lnTo>
                  <a:cubicBezTo>
                    <a:pt x="6815" y="363"/>
                    <a:pt x="6457" y="1"/>
                    <a:pt x="6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5"/>
            <p:cNvSpPr/>
            <p:nvPr/>
          </p:nvSpPr>
          <p:spPr>
            <a:xfrm>
              <a:off x="11777185" y="315097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5"/>
            <p:cNvSpPr/>
            <p:nvPr/>
          </p:nvSpPr>
          <p:spPr>
            <a:xfrm>
              <a:off x="11854793" y="2697502"/>
              <a:ext cx="138806" cy="404325"/>
            </a:xfrm>
            <a:custGeom>
              <a:avLst/>
              <a:gdLst/>
              <a:ahLst/>
              <a:cxnLst/>
              <a:rect l="l" t="t" r="r" b="b"/>
              <a:pathLst>
                <a:path w="3409" h="9930" extrusionOk="0">
                  <a:moveTo>
                    <a:pt x="0" y="1"/>
                  </a:moveTo>
                  <a:lnTo>
                    <a:pt x="0" y="9930"/>
                  </a:lnTo>
                  <a:lnTo>
                    <a:pt x="2606" y="9930"/>
                  </a:lnTo>
                  <a:cubicBezTo>
                    <a:pt x="3050" y="9930"/>
                    <a:pt x="3408" y="9567"/>
                    <a:pt x="3408" y="9123"/>
                  </a:cubicBezTo>
                  <a:lnTo>
                    <a:pt x="3408" y="808"/>
                  </a:lnTo>
                  <a:cubicBezTo>
                    <a:pt x="3408" y="363"/>
                    <a:pt x="3050" y="1"/>
                    <a:pt x="2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5"/>
            <p:cNvSpPr/>
            <p:nvPr/>
          </p:nvSpPr>
          <p:spPr>
            <a:xfrm>
              <a:off x="11960863" y="269750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5"/>
            <p:cNvSpPr/>
            <p:nvPr/>
          </p:nvSpPr>
          <p:spPr>
            <a:xfrm>
              <a:off x="11957728" y="2591636"/>
              <a:ext cx="141778" cy="143326"/>
            </a:xfrm>
            <a:custGeom>
              <a:avLst/>
              <a:gdLst/>
              <a:ahLst/>
              <a:cxnLst/>
              <a:rect l="l" t="t" r="r" b="b"/>
              <a:pathLst>
                <a:path w="3482" h="3520" extrusionOk="0">
                  <a:moveTo>
                    <a:pt x="403" y="0"/>
                  </a:moveTo>
                  <a:cubicBezTo>
                    <a:pt x="186" y="0"/>
                    <a:pt x="9" y="176"/>
                    <a:pt x="4" y="397"/>
                  </a:cubicBezTo>
                  <a:cubicBezTo>
                    <a:pt x="0" y="617"/>
                    <a:pt x="181" y="803"/>
                    <a:pt x="402" y="803"/>
                  </a:cubicBezTo>
                  <a:cubicBezTo>
                    <a:pt x="1005" y="811"/>
                    <a:pt x="1571" y="1048"/>
                    <a:pt x="1997" y="1476"/>
                  </a:cubicBezTo>
                  <a:cubicBezTo>
                    <a:pt x="2429" y="1907"/>
                    <a:pt x="2670" y="2507"/>
                    <a:pt x="2666" y="3114"/>
                  </a:cubicBezTo>
                  <a:cubicBezTo>
                    <a:pt x="2666" y="3339"/>
                    <a:pt x="2843" y="3520"/>
                    <a:pt x="3067" y="3520"/>
                  </a:cubicBezTo>
                  <a:lnTo>
                    <a:pt x="3071" y="3520"/>
                  </a:lnTo>
                  <a:cubicBezTo>
                    <a:pt x="3291" y="3520"/>
                    <a:pt x="3472" y="3343"/>
                    <a:pt x="3472" y="3123"/>
                  </a:cubicBezTo>
                  <a:cubicBezTo>
                    <a:pt x="3481" y="2300"/>
                    <a:pt x="3149" y="1488"/>
                    <a:pt x="2566" y="906"/>
                  </a:cubicBezTo>
                  <a:cubicBezTo>
                    <a:pt x="1989" y="333"/>
                    <a:pt x="1225" y="9"/>
                    <a:pt x="410" y="0"/>
                  </a:cubicBezTo>
                  <a:cubicBezTo>
                    <a:pt x="408" y="0"/>
                    <a:pt x="405" y="0"/>
                    <a:pt x="4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5"/>
            <p:cNvSpPr/>
            <p:nvPr/>
          </p:nvSpPr>
          <p:spPr>
            <a:xfrm>
              <a:off x="12082772" y="273492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5"/>
            <p:cNvSpPr/>
            <p:nvPr/>
          </p:nvSpPr>
          <p:spPr>
            <a:xfrm>
              <a:off x="11953004" y="2650311"/>
              <a:ext cx="87665" cy="88561"/>
            </a:xfrm>
            <a:custGeom>
              <a:avLst/>
              <a:gdLst/>
              <a:ahLst/>
              <a:cxnLst/>
              <a:rect l="l" t="t" r="r" b="b"/>
              <a:pathLst>
                <a:path w="2153" h="2175" extrusionOk="0">
                  <a:moveTo>
                    <a:pt x="405" y="0"/>
                  </a:moveTo>
                  <a:cubicBezTo>
                    <a:pt x="186" y="0"/>
                    <a:pt x="4" y="176"/>
                    <a:pt x="0" y="401"/>
                  </a:cubicBezTo>
                  <a:cubicBezTo>
                    <a:pt x="0" y="621"/>
                    <a:pt x="176" y="803"/>
                    <a:pt x="401" y="807"/>
                  </a:cubicBezTo>
                  <a:cubicBezTo>
                    <a:pt x="651" y="811"/>
                    <a:pt x="884" y="910"/>
                    <a:pt x="1061" y="1087"/>
                  </a:cubicBezTo>
                  <a:cubicBezTo>
                    <a:pt x="1242" y="1263"/>
                    <a:pt x="1346" y="1514"/>
                    <a:pt x="1341" y="1768"/>
                  </a:cubicBezTo>
                  <a:cubicBezTo>
                    <a:pt x="1341" y="1988"/>
                    <a:pt x="1518" y="2174"/>
                    <a:pt x="1742" y="2174"/>
                  </a:cubicBezTo>
                  <a:cubicBezTo>
                    <a:pt x="1967" y="2174"/>
                    <a:pt x="2143" y="1997"/>
                    <a:pt x="2148" y="1773"/>
                  </a:cubicBezTo>
                  <a:cubicBezTo>
                    <a:pt x="2152" y="1307"/>
                    <a:pt x="1962" y="845"/>
                    <a:pt x="1631" y="518"/>
                  </a:cubicBezTo>
                  <a:cubicBezTo>
                    <a:pt x="1307" y="190"/>
                    <a:pt x="871" y="9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5"/>
            <p:cNvSpPr/>
            <p:nvPr/>
          </p:nvSpPr>
          <p:spPr>
            <a:xfrm>
              <a:off x="12023935" y="273883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5"/>
            <p:cNvSpPr/>
            <p:nvPr/>
          </p:nvSpPr>
          <p:spPr>
            <a:xfrm>
              <a:off x="11716067" y="2946410"/>
              <a:ext cx="277530" cy="204605"/>
            </a:xfrm>
            <a:custGeom>
              <a:avLst/>
              <a:gdLst/>
              <a:ahLst/>
              <a:cxnLst/>
              <a:rect l="l" t="t" r="r" b="b"/>
              <a:pathLst>
                <a:path w="6816" h="5025" extrusionOk="0">
                  <a:moveTo>
                    <a:pt x="1" y="0"/>
                  </a:moveTo>
                  <a:lnTo>
                    <a:pt x="1" y="3010"/>
                  </a:lnTo>
                  <a:cubicBezTo>
                    <a:pt x="1" y="3454"/>
                    <a:pt x="363" y="3817"/>
                    <a:pt x="807" y="3817"/>
                  </a:cubicBezTo>
                  <a:lnTo>
                    <a:pt x="1100" y="3817"/>
                  </a:lnTo>
                  <a:lnTo>
                    <a:pt x="1100" y="4619"/>
                  </a:lnTo>
                  <a:cubicBezTo>
                    <a:pt x="1100" y="4770"/>
                    <a:pt x="1182" y="4908"/>
                    <a:pt x="1317" y="4977"/>
                  </a:cubicBezTo>
                  <a:cubicBezTo>
                    <a:pt x="1377" y="5007"/>
                    <a:pt x="1441" y="5025"/>
                    <a:pt x="1502" y="5025"/>
                  </a:cubicBezTo>
                  <a:cubicBezTo>
                    <a:pt x="1584" y="5025"/>
                    <a:pt x="1665" y="4999"/>
                    <a:pt x="1735" y="4951"/>
                  </a:cubicBezTo>
                  <a:lnTo>
                    <a:pt x="3361" y="3817"/>
                  </a:lnTo>
                  <a:lnTo>
                    <a:pt x="6013" y="3817"/>
                  </a:lnTo>
                  <a:cubicBezTo>
                    <a:pt x="6457" y="3817"/>
                    <a:pt x="6815" y="3454"/>
                    <a:pt x="6815" y="3010"/>
                  </a:cubicBezTo>
                  <a:lnTo>
                    <a:pt x="68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5"/>
            <p:cNvSpPr/>
            <p:nvPr/>
          </p:nvSpPr>
          <p:spPr>
            <a:xfrm>
              <a:off x="11716067" y="294641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5"/>
            <p:cNvSpPr/>
            <p:nvPr/>
          </p:nvSpPr>
          <p:spPr>
            <a:xfrm>
              <a:off x="11854793" y="294641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5"/>
            <p:cNvSpPr/>
            <p:nvPr/>
          </p:nvSpPr>
          <p:spPr>
            <a:xfrm>
              <a:off x="11838465" y="3003455"/>
              <a:ext cx="32900" cy="32900"/>
            </a:xfrm>
            <a:custGeom>
              <a:avLst/>
              <a:gdLst/>
              <a:ahLst/>
              <a:cxnLst/>
              <a:rect l="l" t="t" r="r" b="b"/>
              <a:pathLst>
                <a:path w="808" h="808" extrusionOk="0">
                  <a:moveTo>
                    <a:pt x="401" y="1"/>
                  </a:moveTo>
                  <a:cubicBezTo>
                    <a:pt x="182" y="1"/>
                    <a:pt x="1" y="182"/>
                    <a:pt x="1" y="401"/>
                  </a:cubicBezTo>
                  <a:cubicBezTo>
                    <a:pt x="1" y="626"/>
                    <a:pt x="182" y="807"/>
                    <a:pt x="401" y="807"/>
                  </a:cubicBezTo>
                  <a:cubicBezTo>
                    <a:pt x="626" y="807"/>
                    <a:pt x="807" y="626"/>
                    <a:pt x="807" y="401"/>
                  </a:cubicBezTo>
                  <a:cubicBezTo>
                    <a:pt x="807" y="182"/>
                    <a:pt x="626" y="1"/>
                    <a:pt x="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5"/>
            <p:cNvSpPr/>
            <p:nvPr/>
          </p:nvSpPr>
          <p:spPr>
            <a:xfrm>
              <a:off x="11854793" y="303631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5"/>
            <p:cNvSpPr/>
            <p:nvPr/>
          </p:nvSpPr>
          <p:spPr>
            <a:xfrm>
              <a:off x="11854793" y="300345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8" name="Google Shape;2498;p65"/>
          <p:cNvGrpSpPr/>
          <p:nvPr/>
        </p:nvGrpSpPr>
        <p:grpSpPr>
          <a:xfrm>
            <a:off x="5417571" y="3988282"/>
            <a:ext cx="376776" cy="470040"/>
            <a:chOff x="8012085" y="5987309"/>
            <a:chExt cx="449238" cy="560438"/>
          </a:xfrm>
        </p:grpSpPr>
        <p:sp>
          <p:nvSpPr>
            <p:cNvPr id="2499" name="Google Shape;2499;p65"/>
            <p:cNvSpPr/>
            <p:nvPr/>
          </p:nvSpPr>
          <p:spPr>
            <a:xfrm>
              <a:off x="8012085" y="5987309"/>
              <a:ext cx="335431" cy="560436"/>
            </a:xfrm>
            <a:custGeom>
              <a:avLst/>
              <a:gdLst/>
              <a:ahLst/>
              <a:cxnLst/>
              <a:rect l="l" t="t" r="r" b="b"/>
              <a:pathLst>
                <a:path w="8238" h="13764" extrusionOk="0">
                  <a:moveTo>
                    <a:pt x="1185" y="1"/>
                  </a:moveTo>
                  <a:cubicBezTo>
                    <a:pt x="530" y="1"/>
                    <a:pt x="0" y="536"/>
                    <a:pt x="0" y="1191"/>
                  </a:cubicBezTo>
                  <a:lnTo>
                    <a:pt x="0" y="12573"/>
                  </a:lnTo>
                  <a:cubicBezTo>
                    <a:pt x="0" y="13229"/>
                    <a:pt x="530" y="13764"/>
                    <a:pt x="1185" y="13764"/>
                  </a:cubicBezTo>
                  <a:lnTo>
                    <a:pt x="7047" y="13764"/>
                  </a:lnTo>
                  <a:cubicBezTo>
                    <a:pt x="7703" y="13764"/>
                    <a:pt x="8238" y="13229"/>
                    <a:pt x="8238" y="12573"/>
                  </a:cubicBezTo>
                  <a:lnTo>
                    <a:pt x="8238" y="1191"/>
                  </a:lnTo>
                  <a:cubicBezTo>
                    <a:pt x="8238" y="536"/>
                    <a:pt x="7703" y="1"/>
                    <a:pt x="70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5"/>
            <p:cNvSpPr/>
            <p:nvPr/>
          </p:nvSpPr>
          <p:spPr>
            <a:xfrm>
              <a:off x="8299024" y="654770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5"/>
            <p:cNvSpPr/>
            <p:nvPr/>
          </p:nvSpPr>
          <p:spPr>
            <a:xfrm>
              <a:off x="8299024" y="598730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5"/>
            <p:cNvSpPr/>
            <p:nvPr/>
          </p:nvSpPr>
          <p:spPr>
            <a:xfrm>
              <a:off x="8012085" y="6428974"/>
              <a:ext cx="335431" cy="118773"/>
            </a:xfrm>
            <a:custGeom>
              <a:avLst/>
              <a:gdLst/>
              <a:ahLst/>
              <a:cxnLst/>
              <a:rect l="l" t="t" r="r" b="b"/>
              <a:pathLst>
                <a:path w="8238" h="2917" extrusionOk="0">
                  <a:moveTo>
                    <a:pt x="8238" y="1"/>
                  </a:moveTo>
                  <a:cubicBezTo>
                    <a:pt x="8156" y="277"/>
                    <a:pt x="7897" y="484"/>
                    <a:pt x="7591" y="484"/>
                  </a:cubicBezTo>
                  <a:lnTo>
                    <a:pt x="616" y="484"/>
                  </a:lnTo>
                  <a:cubicBezTo>
                    <a:pt x="341" y="484"/>
                    <a:pt x="104" y="316"/>
                    <a:pt x="0" y="79"/>
                  </a:cubicBezTo>
                  <a:lnTo>
                    <a:pt x="0" y="1726"/>
                  </a:lnTo>
                  <a:cubicBezTo>
                    <a:pt x="0" y="2382"/>
                    <a:pt x="530" y="2917"/>
                    <a:pt x="1185" y="2917"/>
                  </a:cubicBezTo>
                  <a:lnTo>
                    <a:pt x="7047" y="2917"/>
                  </a:lnTo>
                  <a:cubicBezTo>
                    <a:pt x="7703" y="2917"/>
                    <a:pt x="8238" y="2382"/>
                    <a:pt x="8238" y="1726"/>
                  </a:cubicBezTo>
                  <a:lnTo>
                    <a:pt x="8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5"/>
            <p:cNvSpPr/>
            <p:nvPr/>
          </p:nvSpPr>
          <p:spPr>
            <a:xfrm>
              <a:off x="8060336" y="654770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5"/>
            <p:cNvSpPr/>
            <p:nvPr/>
          </p:nvSpPr>
          <p:spPr>
            <a:xfrm>
              <a:off x="8321134" y="644868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5"/>
            <p:cNvSpPr/>
            <p:nvPr/>
          </p:nvSpPr>
          <p:spPr>
            <a:xfrm>
              <a:off x="8119540" y="6482069"/>
              <a:ext cx="120524" cy="32859"/>
            </a:xfrm>
            <a:custGeom>
              <a:avLst/>
              <a:gdLst/>
              <a:ahLst/>
              <a:cxnLst/>
              <a:rect l="l" t="t" r="r" b="b"/>
              <a:pathLst>
                <a:path w="2960" h="807" extrusionOk="0">
                  <a:moveTo>
                    <a:pt x="405" y="0"/>
                  </a:moveTo>
                  <a:cubicBezTo>
                    <a:pt x="182" y="0"/>
                    <a:pt x="1" y="181"/>
                    <a:pt x="1" y="405"/>
                  </a:cubicBezTo>
                  <a:cubicBezTo>
                    <a:pt x="1" y="625"/>
                    <a:pt x="182" y="807"/>
                    <a:pt x="405" y="807"/>
                  </a:cubicBezTo>
                  <a:lnTo>
                    <a:pt x="2553" y="807"/>
                  </a:lnTo>
                  <a:cubicBezTo>
                    <a:pt x="2778" y="807"/>
                    <a:pt x="2959" y="625"/>
                    <a:pt x="2959" y="405"/>
                  </a:cubicBezTo>
                  <a:cubicBezTo>
                    <a:pt x="2959" y="181"/>
                    <a:pt x="2778" y="0"/>
                    <a:pt x="2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5"/>
            <p:cNvSpPr/>
            <p:nvPr/>
          </p:nvSpPr>
          <p:spPr>
            <a:xfrm>
              <a:off x="8223493" y="651488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5"/>
            <p:cNvSpPr/>
            <p:nvPr/>
          </p:nvSpPr>
          <p:spPr>
            <a:xfrm>
              <a:off x="8012085" y="5987309"/>
              <a:ext cx="335431" cy="85385"/>
            </a:xfrm>
            <a:custGeom>
              <a:avLst/>
              <a:gdLst/>
              <a:ahLst/>
              <a:cxnLst/>
              <a:rect l="l" t="t" r="r" b="b"/>
              <a:pathLst>
                <a:path w="8238" h="2097" extrusionOk="0">
                  <a:moveTo>
                    <a:pt x="1185" y="1"/>
                  </a:moveTo>
                  <a:cubicBezTo>
                    <a:pt x="530" y="1"/>
                    <a:pt x="0" y="536"/>
                    <a:pt x="0" y="1191"/>
                  </a:cubicBezTo>
                  <a:lnTo>
                    <a:pt x="0" y="2097"/>
                  </a:lnTo>
                  <a:cubicBezTo>
                    <a:pt x="82" y="1816"/>
                    <a:pt x="337" y="1614"/>
                    <a:pt x="642" y="1614"/>
                  </a:cubicBezTo>
                  <a:lnTo>
                    <a:pt x="7591" y="1614"/>
                  </a:lnTo>
                  <a:cubicBezTo>
                    <a:pt x="7897" y="1614"/>
                    <a:pt x="8156" y="1816"/>
                    <a:pt x="8238" y="2097"/>
                  </a:cubicBezTo>
                  <a:lnTo>
                    <a:pt x="8238" y="1191"/>
                  </a:lnTo>
                  <a:cubicBezTo>
                    <a:pt x="8238" y="536"/>
                    <a:pt x="7703" y="1"/>
                    <a:pt x="7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5"/>
            <p:cNvSpPr/>
            <p:nvPr/>
          </p:nvSpPr>
          <p:spPr>
            <a:xfrm>
              <a:off x="8038186" y="605298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5"/>
            <p:cNvSpPr/>
            <p:nvPr/>
          </p:nvSpPr>
          <p:spPr>
            <a:xfrm>
              <a:off x="8299024" y="598730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5"/>
            <p:cNvSpPr/>
            <p:nvPr/>
          </p:nvSpPr>
          <p:spPr>
            <a:xfrm>
              <a:off x="8223493" y="648206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5"/>
            <p:cNvSpPr/>
            <p:nvPr/>
          </p:nvSpPr>
          <p:spPr>
            <a:xfrm>
              <a:off x="8265473" y="6105512"/>
              <a:ext cx="164092" cy="271545"/>
            </a:xfrm>
            <a:custGeom>
              <a:avLst/>
              <a:gdLst/>
              <a:ahLst/>
              <a:cxnLst/>
              <a:rect l="l" t="t" r="r" b="b"/>
              <a:pathLst>
                <a:path w="4030" h="6669" extrusionOk="0">
                  <a:moveTo>
                    <a:pt x="1652" y="0"/>
                  </a:moveTo>
                  <a:cubicBezTo>
                    <a:pt x="743" y="0"/>
                    <a:pt x="0" y="742"/>
                    <a:pt x="0" y="1657"/>
                  </a:cubicBezTo>
                  <a:lnTo>
                    <a:pt x="0" y="5012"/>
                  </a:lnTo>
                  <a:cubicBezTo>
                    <a:pt x="0" y="5926"/>
                    <a:pt x="743" y="6669"/>
                    <a:pt x="1652" y="6669"/>
                  </a:cubicBezTo>
                  <a:lnTo>
                    <a:pt x="2373" y="6669"/>
                  </a:lnTo>
                  <a:cubicBezTo>
                    <a:pt x="3287" y="6669"/>
                    <a:pt x="4029" y="5926"/>
                    <a:pt x="4029" y="5012"/>
                  </a:cubicBezTo>
                  <a:lnTo>
                    <a:pt x="4029" y="1657"/>
                  </a:lnTo>
                  <a:cubicBezTo>
                    <a:pt x="4029" y="742"/>
                    <a:pt x="3287" y="0"/>
                    <a:pt x="2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5"/>
            <p:cNvSpPr/>
            <p:nvPr/>
          </p:nvSpPr>
          <p:spPr>
            <a:xfrm>
              <a:off x="8298128" y="6138331"/>
              <a:ext cx="98577" cy="205908"/>
            </a:xfrm>
            <a:custGeom>
              <a:avLst/>
              <a:gdLst/>
              <a:ahLst/>
              <a:cxnLst/>
              <a:rect l="l" t="t" r="r" b="b"/>
              <a:pathLst>
                <a:path w="2421" h="5057" extrusionOk="0">
                  <a:moveTo>
                    <a:pt x="850" y="1"/>
                  </a:moveTo>
                  <a:cubicBezTo>
                    <a:pt x="385" y="1"/>
                    <a:pt x="1" y="381"/>
                    <a:pt x="1" y="851"/>
                  </a:cubicBezTo>
                  <a:lnTo>
                    <a:pt x="1" y="4206"/>
                  </a:lnTo>
                  <a:cubicBezTo>
                    <a:pt x="1" y="4672"/>
                    <a:pt x="385" y="5056"/>
                    <a:pt x="850" y="5056"/>
                  </a:cubicBezTo>
                  <a:lnTo>
                    <a:pt x="1571" y="5056"/>
                  </a:lnTo>
                  <a:cubicBezTo>
                    <a:pt x="2041" y="5056"/>
                    <a:pt x="2421" y="4672"/>
                    <a:pt x="2421" y="4206"/>
                  </a:cubicBezTo>
                  <a:lnTo>
                    <a:pt x="2421" y="851"/>
                  </a:lnTo>
                  <a:cubicBezTo>
                    <a:pt x="2421" y="381"/>
                    <a:pt x="2041" y="1"/>
                    <a:pt x="1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5"/>
            <p:cNvSpPr/>
            <p:nvPr/>
          </p:nvSpPr>
          <p:spPr>
            <a:xfrm>
              <a:off x="8332739" y="613833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5"/>
            <p:cNvSpPr/>
            <p:nvPr/>
          </p:nvSpPr>
          <p:spPr>
            <a:xfrm>
              <a:off x="8362055" y="610551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5"/>
            <p:cNvSpPr/>
            <p:nvPr/>
          </p:nvSpPr>
          <p:spPr>
            <a:xfrm>
              <a:off x="8233672" y="6213862"/>
              <a:ext cx="227652" cy="182903"/>
            </a:xfrm>
            <a:custGeom>
              <a:avLst/>
              <a:gdLst/>
              <a:ahLst/>
              <a:cxnLst/>
              <a:rect l="l" t="t" r="r" b="b"/>
              <a:pathLst>
                <a:path w="5591" h="4492" extrusionOk="0">
                  <a:moveTo>
                    <a:pt x="401" y="1"/>
                  </a:moveTo>
                  <a:cubicBezTo>
                    <a:pt x="182" y="1"/>
                    <a:pt x="1" y="182"/>
                    <a:pt x="1" y="406"/>
                  </a:cubicBezTo>
                  <a:lnTo>
                    <a:pt x="1" y="1804"/>
                  </a:lnTo>
                  <a:cubicBezTo>
                    <a:pt x="1" y="3283"/>
                    <a:pt x="1131" y="4491"/>
                    <a:pt x="2519" y="4491"/>
                  </a:cubicBezTo>
                  <a:lnTo>
                    <a:pt x="3067" y="4491"/>
                  </a:lnTo>
                  <a:cubicBezTo>
                    <a:pt x="4460" y="4491"/>
                    <a:pt x="5591" y="3283"/>
                    <a:pt x="5591" y="1804"/>
                  </a:cubicBezTo>
                  <a:lnTo>
                    <a:pt x="5591" y="406"/>
                  </a:lnTo>
                  <a:cubicBezTo>
                    <a:pt x="5591" y="182"/>
                    <a:pt x="5409" y="1"/>
                    <a:pt x="5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5"/>
            <p:cNvSpPr/>
            <p:nvPr/>
          </p:nvSpPr>
          <p:spPr>
            <a:xfrm>
              <a:off x="8358513" y="639672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70D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5"/>
            <p:cNvSpPr/>
            <p:nvPr/>
          </p:nvSpPr>
          <p:spPr>
            <a:xfrm>
              <a:off x="8444916" y="621386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56C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5"/>
            <p:cNvSpPr/>
            <p:nvPr/>
          </p:nvSpPr>
          <p:spPr>
            <a:xfrm>
              <a:off x="8330947" y="6296234"/>
              <a:ext cx="32900" cy="50978"/>
            </a:xfrm>
            <a:custGeom>
              <a:avLst/>
              <a:gdLst/>
              <a:ahLst/>
              <a:cxnLst/>
              <a:rect l="l" t="t" r="r" b="b"/>
              <a:pathLst>
                <a:path w="808" h="1252" extrusionOk="0">
                  <a:moveTo>
                    <a:pt x="407" y="0"/>
                  </a:moveTo>
                  <a:cubicBezTo>
                    <a:pt x="182" y="0"/>
                    <a:pt x="1" y="181"/>
                    <a:pt x="1" y="406"/>
                  </a:cubicBezTo>
                  <a:lnTo>
                    <a:pt x="1" y="846"/>
                  </a:lnTo>
                  <a:cubicBezTo>
                    <a:pt x="1" y="1071"/>
                    <a:pt x="182" y="1252"/>
                    <a:pt x="407" y="1252"/>
                  </a:cubicBezTo>
                  <a:cubicBezTo>
                    <a:pt x="631" y="1252"/>
                    <a:pt x="807" y="1071"/>
                    <a:pt x="807" y="846"/>
                  </a:cubicBezTo>
                  <a:lnTo>
                    <a:pt x="807" y="406"/>
                  </a:lnTo>
                  <a:cubicBezTo>
                    <a:pt x="807" y="181"/>
                    <a:pt x="631" y="0"/>
                    <a:pt x="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5"/>
            <p:cNvSpPr/>
            <p:nvPr/>
          </p:nvSpPr>
          <p:spPr>
            <a:xfrm>
              <a:off x="8347478" y="634717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5"/>
            <p:cNvSpPr/>
            <p:nvPr/>
          </p:nvSpPr>
          <p:spPr>
            <a:xfrm>
              <a:off x="8347478" y="629623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1" name="Google Shape;2521;p65"/>
          <p:cNvGrpSpPr/>
          <p:nvPr/>
        </p:nvGrpSpPr>
        <p:grpSpPr>
          <a:xfrm>
            <a:off x="6088435" y="3988298"/>
            <a:ext cx="375478" cy="470005"/>
            <a:chOff x="9263671" y="5940443"/>
            <a:chExt cx="447690" cy="560398"/>
          </a:xfrm>
        </p:grpSpPr>
        <p:sp>
          <p:nvSpPr>
            <p:cNvPr id="2522" name="Google Shape;2522;p65"/>
            <p:cNvSpPr/>
            <p:nvPr/>
          </p:nvSpPr>
          <p:spPr>
            <a:xfrm>
              <a:off x="9263671" y="6033523"/>
              <a:ext cx="285796" cy="467315"/>
            </a:xfrm>
            <a:custGeom>
              <a:avLst/>
              <a:gdLst/>
              <a:ahLst/>
              <a:cxnLst/>
              <a:rect l="l" t="t" r="r" b="b"/>
              <a:pathLst>
                <a:path w="7019" h="11477" extrusionOk="0">
                  <a:moveTo>
                    <a:pt x="1071" y="0"/>
                  </a:moveTo>
                  <a:cubicBezTo>
                    <a:pt x="480" y="0"/>
                    <a:pt x="0" y="479"/>
                    <a:pt x="0" y="1065"/>
                  </a:cubicBezTo>
                  <a:lnTo>
                    <a:pt x="0" y="10408"/>
                  </a:lnTo>
                  <a:cubicBezTo>
                    <a:pt x="0" y="10999"/>
                    <a:pt x="480" y="11477"/>
                    <a:pt x="1071" y="11477"/>
                  </a:cubicBezTo>
                  <a:lnTo>
                    <a:pt x="5948" y="11477"/>
                  </a:lnTo>
                  <a:cubicBezTo>
                    <a:pt x="6539" y="11477"/>
                    <a:pt x="7018" y="10999"/>
                    <a:pt x="7018" y="10408"/>
                  </a:cubicBezTo>
                  <a:lnTo>
                    <a:pt x="7018" y="1065"/>
                  </a:lnTo>
                  <a:cubicBezTo>
                    <a:pt x="7018" y="479"/>
                    <a:pt x="6539" y="0"/>
                    <a:pt x="59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5"/>
            <p:cNvSpPr/>
            <p:nvPr/>
          </p:nvSpPr>
          <p:spPr>
            <a:xfrm>
              <a:off x="9505861" y="650080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5"/>
            <p:cNvSpPr/>
            <p:nvPr/>
          </p:nvSpPr>
          <p:spPr>
            <a:xfrm>
              <a:off x="9425769" y="5940443"/>
              <a:ext cx="285593" cy="469636"/>
            </a:xfrm>
            <a:custGeom>
              <a:avLst/>
              <a:gdLst/>
              <a:ahLst/>
              <a:cxnLst/>
              <a:rect l="l" t="t" r="r" b="b"/>
              <a:pathLst>
                <a:path w="7014" h="11534" extrusionOk="0">
                  <a:moveTo>
                    <a:pt x="1066" y="1"/>
                  </a:moveTo>
                  <a:cubicBezTo>
                    <a:pt x="480" y="1"/>
                    <a:pt x="0" y="479"/>
                    <a:pt x="0" y="1070"/>
                  </a:cubicBezTo>
                  <a:lnTo>
                    <a:pt x="0" y="10464"/>
                  </a:lnTo>
                  <a:cubicBezTo>
                    <a:pt x="0" y="11051"/>
                    <a:pt x="480" y="11533"/>
                    <a:pt x="1066" y="11533"/>
                  </a:cubicBezTo>
                  <a:lnTo>
                    <a:pt x="5948" y="11533"/>
                  </a:lnTo>
                  <a:cubicBezTo>
                    <a:pt x="6535" y="11533"/>
                    <a:pt x="7013" y="11051"/>
                    <a:pt x="7013" y="10464"/>
                  </a:cubicBezTo>
                  <a:lnTo>
                    <a:pt x="7013" y="1070"/>
                  </a:lnTo>
                  <a:cubicBezTo>
                    <a:pt x="7013" y="479"/>
                    <a:pt x="6535" y="1"/>
                    <a:pt x="5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5"/>
            <p:cNvSpPr/>
            <p:nvPr/>
          </p:nvSpPr>
          <p:spPr>
            <a:xfrm>
              <a:off x="9667959" y="641004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5"/>
            <p:cNvSpPr/>
            <p:nvPr/>
          </p:nvSpPr>
          <p:spPr>
            <a:xfrm>
              <a:off x="9263671" y="6336626"/>
              <a:ext cx="285796" cy="164214"/>
            </a:xfrm>
            <a:custGeom>
              <a:avLst/>
              <a:gdLst/>
              <a:ahLst/>
              <a:cxnLst/>
              <a:rect l="l" t="t" r="r" b="b"/>
              <a:pathLst>
                <a:path w="7019" h="4033" extrusionOk="0">
                  <a:moveTo>
                    <a:pt x="0" y="1"/>
                  </a:moveTo>
                  <a:lnTo>
                    <a:pt x="0" y="2964"/>
                  </a:lnTo>
                  <a:cubicBezTo>
                    <a:pt x="0" y="3555"/>
                    <a:pt x="480" y="4033"/>
                    <a:pt x="1071" y="4033"/>
                  </a:cubicBezTo>
                  <a:lnTo>
                    <a:pt x="5948" y="4033"/>
                  </a:lnTo>
                  <a:cubicBezTo>
                    <a:pt x="6539" y="4033"/>
                    <a:pt x="7018" y="3555"/>
                    <a:pt x="7018" y="2964"/>
                  </a:cubicBezTo>
                  <a:lnTo>
                    <a:pt x="70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5"/>
            <p:cNvSpPr/>
            <p:nvPr/>
          </p:nvSpPr>
          <p:spPr>
            <a:xfrm>
              <a:off x="9549429" y="645727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5"/>
            <p:cNvSpPr/>
            <p:nvPr/>
          </p:nvSpPr>
          <p:spPr>
            <a:xfrm>
              <a:off x="9667959" y="594044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5"/>
            <p:cNvSpPr/>
            <p:nvPr/>
          </p:nvSpPr>
          <p:spPr>
            <a:xfrm>
              <a:off x="9425769" y="5940443"/>
              <a:ext cx="285593" cy="98536"/>
            </a:xfrm>
            <a:custGeom>
              <a:avLst/>
              <a:gdLst/>
              <a:ahLst/>
              <a:cxnLst/>
              <a:rect l="l" t="t" r="r" b="b"/>
              <a:pathLst>
                <a:path w="7014" h="2420" extrusionOk="0">
                  <a:moveTo>
                    <a:pt x="1066" y="1"/>
                  </a:moveTo>
                  <a:cubicBezTo>
                    <a:pt x="480" y="1"/>
                    <a:pt x="0" y="479"/>
                    <a:pt x="0" y="1070"/>
                  </a:cubicBezTo>
                  <a:lnTo>
                    <a:pt x="0" y="2420"/>
                  </a:lnTo>
                  <a:lnTo>
                    <a:pt x="7013" y="2420"/>
                  </a:lnTo>
                  <a:lnTo>
                    <a:pt x="7013" y="1070"/>
                  </a:lnTo>
                  <a:cubicBezTo>
                    <a:pt x="7013" y="479"/>
                    <a:pt x="6535" y="1"/>
                    <a:pt x="5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5"/>
            <p:cNvSpPr/>
            <p:nvPr/>
          </p:nvSpPr>
          <p:spPr>
            <a:xfrm>
              <a:off x="9667959" y="594044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5"/>
            <p:cNvSpPr/>
            <p:nvPr/>
          </p:nvSpPr>
          <p:spPr>
            <a:xfrm>
              <a:off x="9667959" y="594044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5"/>
            <p:cNvSpPr/>
            <p:nvPr/>
          </p:nvSpPr>
          <p:spPr>
            <a:xfrm>
              <a:off x="9425769" y="6311340"/>
              <a:ext cx="285593" cy="98740"/>
            </a:xfrm>
            <a:custGeom>
              <a:avLst/>
              <a:gdLst/>
              <a:ahLst/>
              <a:cxnLst/>
              <a:rect l="l" t="t" r="r" b="b"/>
              <a:pathLst>
                <a:path w="7014" h="2425" extrusionOk="0">
                  <a:moveTo>
                    <a:pt x="0" y="1"/>
                  </a:moveTo>
                  <a:lnTo>
                    <a:pt x="0" y="1355"/>
                  </a:lnTo>
                  <a:cubicBezTo>
                    <a:pt x="0" y="1942"/>
                    <a:pt x="480" y="2424"/>
                    <a:pt x="1066" y="2424"/>
                  </a:cubicBezTo>
                  <a:lnTo>
                    <a:pt x="5948" y="2424"/>
                  </a:lnTo>
                  <a:cubicBezTo>
                    <a:pt x="6535" y="2424"/>
                    <a:pt x="7013" y="1942"/>
                    <a:pt x="7013" y="1355"/>
                  </a:cubicBezTo>
                  <a:lnTo>
                    <a:pt x="70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5"/>
            <p:cNvSpPr/>
            <p:nvPr/>
          </p:nvSpPr>
          <p:spPr>
            <a:xfrm>
              <a:off x="9425769" y="631134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5"/>
            <p:cNvSpPr/>
            <p:nvPr/>
          </p:nvSpPr>
          <p:spPr>
            <a:xfrm>
              <a:off x="9568892" y="631134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5"/>
            <p:cNvSpPr/>
            <p:nvPr/>
          </p:nvSpPr>
          <p:spPr>
            <a:xfrm>
              <a:off x="9553094" y="5973302"/>
              <a:ext cx="85222" cy="32859"/>
            </a:xfrm>
            <a:custGeom>
              <a:avLst/>
              <a:gdLst/>
              <a:ahLst/>
              <a:cxnLst/>
              <a:rect l="l" t="t" r="r" b="b"/>
              <a:pathLst>
                <a:path w="2093" h="807" extrusionOk="0">
                  <a:moveTo>
                    <a:pt x="406" y="0"/>
                  </a:moveTo>
                  <a:cubicBezTo>
                    <a:pt x="182" y="0"/>
                    <a:pt x="1" y="181"/>
                    <a:pt x="1" y="401"/>
                  </a:cubicBezTo>
                  <a:cubicBezTo>
                    <a:pt x="1" y="625"/>
                    <a:pt x="182" y="806"/>
                    <a:pt x="406" y="806"/>
                  </a:cubicBezTo>
                  <a:lnTo>
                    <a:pt x="1691" y="806"/>
                  </a:lnTo>
                  <a:cubicBezTo>
                    <a:pt x="1911" y="806"/>
                    <a:pt x="2093" y="625"/>
                    <a:pt x="2093" y="401"/>
                  </a:cubicBezTo>
                  <a:cubicBezTo>
                    <a:pt x="2093" y="181"/>
                    <a:pt x="1911" y="0"/>
                    <a:pt x="1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5"/>
            <p:cNvSpPr/>
            <p:nvPr/>
          </p:nvSpPr>
          <p:spPr>
            <a:xfrm>
              <a:off x="9621907" y="600612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5"/>
            <p:cNvSpPr/>
            <p:nvPr/>
          </p:nvSpPr>
          <p:spPr>
            <a:xfrm>
              <a:off x="9389041" y="6402304"/>
              <a:ext cx="35017" cy="32900"/>
            </a:xfrm>
            <a:custGeom>
              <a:avLst/>
              <a:gdLst/>
              <a:ahLst/>
              <a:cxnLst/>
              <a:rect l="l" t="t" r="r" b="b"/>
              <a:pathLst>
                <a:path w="860" h="808" extrusionOk="0">
                  <a:moveTo>
                    <a:pt x="407" y="1"/>
                  </a:moveTo>
                  <a:cubicBezTo>
                    <a:pt x="182" y="1"/>
                    <a:pt x="1" y="182"/>
                    <a:pt x="1" y="401"/>
                  </a:cubicBezTo>
                  <a:cubicBezTo>
                    <a:pt x="1" y="626"/>
                    <a:pt x="182" y="807"/>
                    <a:pt x="407" y="807"/>
                  </a:cubicBezTo>
                  <a:lnTo>
                    <a:pt x="458" y="807"/>
                  </a:lnTo>
                  <a:cubicBezTo>
                    <a:pt x="679" y="807"/>
                    <a:pt x="860" y="626"/>
                    <a:pt x="860" y="401"/>
                  </a:cubicBezTo>
                  <a:cubicBezTo>
                    <a:pt x="860" y="182"/>
                    <a:pt x="679" y="1"/>
                    <a:pt x="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5"/>
            <p:cNvSpPr/>
            <p:nvPr/>
          </p:nvSpPr>
          <p:spPr>
            <a:xfrm>
              <a:off x="9407690" y="643516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5"/>
            <p:cNvSpPr/>
            <p:nvPr/>
          </p:nvSpPr>
          <p:spPr>
            <a:xfrm>
              <a:off x="9499020" y="5973302"/>
              <a:ext cx="32696" cy="32533"/>
            </a:xfrm>
            <a:custGeom>
              <a:avLst/>
              <a:gdLst/>
              <a:ahLst/>
              <a:cxnLst/>
              <a:rect l="l" t="t" r="r" b="b"/>
              <a:pathLst>
                <a:path w="803" h="799" extrusionOk="0">
                  <a:moveTo>
                    <a:pt x="401" y="798"/>
                  </a:moveTo>
                  <a:cubicBezTo>
                    <a:pt x="622" y="798"/>
                    <a:pt x="803" y="621"/>
                    <a:pt x="803" y="397"/>
                  </a:cubicBezTo>
                  <a:cubicBezTo>
                    <a:pt x="803" y="177"/>
                    <a:pt x="622" y="0"/>
                    <a:pt x="401" y="0"/>
                  </a:cubicBezTo>
                  <a:cubicBezTo>
                    <a:pt x="182" y="0"/>
                    <a:pt x="0" y="177"/>
                    <a:pt x="0" y="397"/>
                  </a:cubicBezTo>
                  <a:cubicBezTo>
                    <a:pt x="0" y="621"/>
                    <a:pt x="182" y="798"/>
                    <a:pt x="401" y="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5"/>
            <p:cNvSpPr/>
            <p:nvPr/>
          </p:nvSpPr>
          <p:spPr>
            <a:xfrm>
              <a:off x="9515348" y="600579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5"/>
            <p:cNvSpPr/>
            <p:nvPr/>
          </p:nvSpPr>
          <p:spPr>
            <a:xfrm>
              <a:off x="9621907" y="597330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5"/>
            <p:cNvSpPr/>
            <p:nvPr/>
          </p:nvSpPr>
          <p:spPr>
            <a:xfrm>
              <a:off x="9508670" y="6344199"/>
              <a:ext cx="120483" cy="32859"/>
            </a:xfrm>
            <a:custGeom>
              <a:avLst/>
              <a:gdLst/>
              <a:ahLst/>
              <a:cxnLst/>
              <a:rect l="l" t="t" r="r" b="b"/>
              <a:pathLst>
                <a:path w="2959" h="807" extrusionOk="0">
                  <a:moveTo>
                    <a:pt x="406" y="0"/>
                  </a:moveTo>
                  <a:cubicBezTo>
                    <a:pt x="182" y="0"/>
                    <a:pt x="1" y="181"/>
                    <a:pt x="1" y="405"/>
                  </a:cubicBezTo>
                  <a:cubicBezTo>
                    <a:pt x="1" y="625"/>
                    <a:pt x="182" y="807"/>
                    <a:pt x="406" y="807"/>
                  </a:cubicBezTo>
                  <a:lnTo>
                    <a:pt x="2554" y="807"/>
                  </a:lnTo>
                  <a:cubicBezTo>
                    <a:pt x="2778" y="807"/>
                    <a:pt x="2959" y="625"/>
                    <a:pt x="2959" y="405"/>
                  </a:cubicBezTo>
                  <a:cubicBezTo>
                    <a:pt x="2959" y="181"/>
                    <a:pt x="2778" y="0"/>
                    <a:pt x="2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5"/>
            <p:cNvSpPr/>
            <p:nvPr/>
          </p:nvSpPr>
          <p:spPr>
            <a:xfrm>
              <a:off x="9612664" y="637701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5"/>
            <p:cNvSpPr/>
            <p:nvPr/>
          </p:nvSpPr>
          <p:spPr>
            <a:xfrm>
              <a:off x="9612664" y="634419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5" name="Google Shape;2545;p65"/>
          <p:cNvGrpSpPr/>
          <p:nvPr/>
        </p:nvGrpSpPr>
        <p:grpSpPr>
          <a:xfrm>
            <a:off x="1372540" y="2588375"/>
            <a:ext cx="300075" cy="470040"/>
            <a:chOff x="1295308" y="3905922"/>
            <a:chExt cx="357786" cy="560438"/>
          </a:xfrm>
        </p:grpSpPr>
        <p:sp>
          <p:nvSpPr>
            <p:cNvPr id="2546" name="Google Shape;2546;p65"/>
            <p:cNvSpPr/>
            <p:nvPr/>
          </p:nvSpPr>
          <p:spPr>
            <a:xfrm>
              <a:off x="1412412" y="4004785"/>
              <a:ext cx="123333" cy="145280"/>
            </a:xfrm>
            <a:custGeom>
              <a:avLst/>
              <a:gdLst/>
              <a:ahLst/>
              <a:cxnLst/>
              <a:rect l="l" t="t" r="r" b="b"/>
              <a:pathLst>
                <a:path w="3029" h="3568" extrusionOk="0">
                  <a:moveTo>
                    <a:pt x="1528" y="1"/>
                  </a:moveTo>
                  <a:cubicBezTo>
                    <a:pt x="1360" y="1"/>
                    <a:pt x="1213" y="104"/>
                    <a:pt x="1153" y="260"/>
                  </a:cubicBezTo>
                  <a:lnTo>
                    <a:pt x="78" y="2989"/>
                  </a:lnTo>
                  <a:cubicBezTo>
                    <a:pt x="1" y="3196"/>
                    <a:pt x="100" y="3429"/>
                    <a:pt x="307" y="3511"/>
                  </a:cubicBezTo>
                  <a:cubicBezTo>
                    <a:pt x="355" y="3529"/>
                    <a:pt x="404" y="3537"/>
                    <a:pt x="452" y="3537"/>
                  </a:cubicBezTo>
                  <a:cubicBezTo>
                    <a:pt x="614" y="3537"/>
                    <a:pt x="766" y="3443"/>
                    <a:pt x="829" y="3283"/>
                  </a:cubicBezTo>
                  <a:lnTo>
                    <a:pt x="1519" y="1524"/>
                  </a:lnTo>
                  <a:lnTo>
                    <a:pt x="2196" y="3304"/>
                  </a:lnTo>
                  <a:cubicBezTo>
                    <a:pt x="2257" y="3469"/>
                    <a:pt x="2413" y="3568"/>
                    <a:pt x="2572" y="3568"/>
                  </a:cubicBezTo>
                  <a:cubicBezTo>
                    <a:pt x="2620" y="3568"/>
                    <a:pt x="2671" y="3559"/>
                    <a:pt x="2714" y="3537"/>
                  </a:cubicBezTo>
                  <a:cubicBezTo>
                    <a:pt x="2925" y="3459"/>
                    <a:pt x="3028" y="3226"/>
                    <a:pt x="2951" y="3019"/>
                  </a:cubicBezTo>
                  <a:lnTo>
                    <a:pt x="1903" y="260"/>
                  </a:lnTo>
                  <a:cubicBezTo>
                    <a:pt x="1843" y="104"/>
                    <a:pt x="1696" y="5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5"/>
            <p:cNvSpPr/>
            <p:nvPr/>
          </p:nvSpPr>
          <p:spPr>
            <a:xfrm>
              <a:off x="1517098" y="415002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5"/>
            <p:cNvSpPr/>
            <p:nvPr/>
          </p:nvSpPr>
          <p:spPr>
            <a:xfrm>
              <a:off x="1474263" y="4004785"/>
              <a:ext cx="61483" cy="145280"/>
            </a:xfrm>
            <a:custGeom>
              <a:avLst/>
              <a:gdLst/>
              <a:ahLst/>
              <a:cxnLst/>
              <a:rect l="l" t="t" r="r" b="b"/>
              <a:pathLst>
                <a:path w="1510" h="3568" extrusionOk="0">
                  <a:moveTo>
                    <a:pt x="0" y="1"/>
                  </a:moveTo>
                  <a:lnTo>
                    <a:pt x="0" y="1524"/>
                  </a:lnTo>
                  <a:lnTo>
                    <a:pt x="677" y="3304"/>
                  </a:lnTo>
                  <a:cubicBezTo>
                    <a:pt x="738" y="3469"/>
                    <a:pt x="894" y="3568"/>
                    <a:pt x="1053" y="3568"/>
                  </a:cubicBezTo>
                  <a:cubicBezTo>
                    <a:pt x="1101" y="3568"/>
                    <a:pt x="1152" y="3559"/>
                    <a:pt x="1195" y="3542"/>
                  </a:cubicBezTo>
                  <a:cubicBezTo>
                    <a:pt x="1406" y="3459"/>
                    <a:pt x="1509" y="3226"/>
                    <a:pt x="1432" y="3019"/>
                  </a:cubicBezTo>
                  <a:lnTo>
                    <a:pt x="384" y="264"/>
                  </a:lnTo>
                  <a:cubicBezTo>
                    <a:pt x="324" y="104"/>
                    <a:pt x="177" y="5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5"/>
            <p:cNvSpPr/>
            <p:nvPr/>
          </p:nvSpPr>
          <p:spPr>
            <a:xfrm>
              <a:off x="1532530" y="412771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5"/>
            <p:cNvSpPr/>
            <p:nvPr/>
          </p:nvSpPr>
          <p:spPr>
            <a:xfrm>
              <a:off x="1433871" y="3956493"/>
              <a:ext cx="81516" cy="81516"/>
            </a:xfrm>
            <a:custGeom>
              <a:avLst/>
              <a:gdLst/>
              <a:ahLst/>
              <a:cxnLst/>
              <a:rect l="l" t="t" r="r" b="b"/>
              <a:pathLst>
                <a:path w="2002" h="2002" extrusionOk="0">
                  <a:moveTo>
                    <a:pt x="1001" y="1"/>
                  </a:moveTo>
                  <a:cubicBezTo>
                    <a:pt x="449" y="1"/>
                    <a:pt x="1" y="449"/>
                    <a:pt x="1" y="1002"/>
                  </a:cubicBezTo>
                  <a:cubicBezTo>
                    <a:pt x="1" y="1553"/>
                    <a:pt x="449" y="2002"/>
                    <a:pt x="1001" y="2002"/>
                  </a:cubicBezTo>
                  <a:cubicBezTo>
                    <a:pt x="1553" y="2002"/>
                    <a:pt x="2001" y="1553"/>
                    <a:pt x="2001" y="1002"/>
                  </a:cubicBezTo>
                  <a:cubicBezTo>
                    <a:pt x="2001" y="449"/>
                    <a:pt x="1553" y="1"/>
                    <a:pt x="1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5"/>
            <p:cNvSpPr/>
            <p:nvPr/>
          </p:nvSpPr>
          <p:spPr>
            <a:xfrm>
              <a:off x="1474589" y="403797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5"/>
            <p:cNvSpPr/>
            <p:nvPr/>
          </p:nvSpPr>
          <p:spPr>
            <a:xfrm>
              <a:off x="1366605" y="3936745"/>
              <a:ext cx="50612" cy="118692"/>
            </a:xfrm>
            <a:custGeom>
              <a:avLst/>
              <a:gdLst/>
              <a:ahLst/>
              <a:cxnLst/>
              <a:rect l="l" t="t" r="r" b="b"/>
              <a:pathLst>
                <a:path w="1243" h="2915" extrusionOk="0">
                  <a:moveTo>
                    <a:pt x="789" y="1"/>
                  </a:moveTo>
                  <a:cubicBezTo>
                    <a:pt x="672" y="1"/>
                    <a:pt x="557" y="52"/>
                    <a:pt x="479" y="149"/>
                  </a:cubicBezTo>
                  <a:cubicBezTo>
                    <a:pt x="168" y="524"/>
                    <a:pt x="1" y="999"/>
                    <a:pt x="1" y="1487"/>
                  </a:cubicBezTo>
                  <a:cubicBezTo>
                    <a:pt x="1" y="1939"/>
                    <a:pt x="152" y="2387"/>
                    <a:pt x="423" y="2755"/>
                  </a:cubicBezTo>
                  <a:cubicBezTo>
                    <a:pt x="500" y="2858"/>
                    <a:pt x="622" y="2914"/>
                    <a:pt x="747" y="2914"/>
                  </a:cubicBezTo>
                  <a:cubicBezTo>
                    <a:pt x="829" y="2914"/>
                    <a:pt x="915" y="2888"/>
                    <a:pt x="988" y="2832"/>
                  </a:cubicBezTo>
                  <a:cubicBezTo>
                    <a:pt x="1165" y="2698"/>
                    <a:pt x="1199" y="2448"/>
                    <a:pt x="1066" y="2267"/>
                  </a:cubicBezTo>
                  <a:cubicBezTo>
                    <a:pt x="898" y="2042"/>
                    <a:pt x="803" y="1766"/>
                    <a:pt x="803" y="1487"/>
                  </a:cubicBezTo>
                  <a:cubicBezTo>
                    <a:pt x="803" y="1184"/>
                    <a:pt x="910" y="891"/>
                    <a:pt x="1100" y="658"/>
                  </a:cubicBezTo>
                  <a:cubicBezTo>
                    <a:pt x="1243" y="486"/>
                    <a:pt x="1217" y="231"/>
                    <a:pt x="1044" y="93"/>
                  </a:cubicBezTo>
                  <a:cubicBezTo>
                    <a:pt x="969" y="31"/>
                    <a:pt x="879" y="1"/>
                    <a:pt x="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5"/>
            <p:cNvSpPr/>
            <p:nvPr/>
          </p:nvSpPr>
          <p:spPr>
            <a:xfrm>
              <a:off x="1396980" y="405539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5"/>
            <p:cNvSpPr/>
            <p:nvPr/>
          </p:nvSpPr>
          <p:spPr>
            <a:xfrm>
              <a:off x="1300398" y="3905922"/>
              <a:ext cx="62542" cy="180053"/>
            </a:xfrm>
            <a:custGeom>
              <a:avLst/>
              <a:gdLst/>
              <a:ahLst/>
              <a:cxnLst/>
              <a:rect l="l" t="t" r="r" b="b"/>
              <a:pathLst>
                <a:path w="1536" h="4422" extrusionOk="0">
                  <a:moveTo>
                    <a:pt x="1085" y="0"/>
                  </a:moveTo>
                  <a:cubicBezTo>
                    <a:pt x="973" y="0"/>
                    <a:pt x="861" y="47"/>
                    <a:pt x="781" y="138"/>
                  </a:cubicBezTo>
                  <a:cubicBezTo>
                    <a:pt x="277" y="725"/>
                    <a:pt x="0" y="1471"/>
                    <a:pt x="0" y="2244"/>
                  </a:cubicBezTo>
                  <a:cubicBezTo>
                    <a:pt x="0" y="2981"/>
                    <a:pt x="259" y="3701"/>
                    <a:pt x="721" y="4270"/>
                  </a:cubicBezTo>
                  <a:cubicBezTo>
                    <a:pt x="803" y="4370"/>
                    <a:pt x="920" y="4421"/>
                    <a:pt x="1035" y="4421"/>
                  </a:cubicBezTo>
                  <a:cubicBezTo>
                    <a:pt x="1121" y="4421"/>
                    <a:pt x="1212" y="4391"/>
                    <a:pt x="1290" y="4330"/>
                  </a:cubicBezTo>
                  <a:cubicBezTo>
                    <a:pt x="1463" y="4193"/>
                    <a:pt x="1489" y="3938"/>
                    <a:pt x="1346" y="3765"/>
                  </a:cubicBezTo>
                  <a:cubicBezTo>
                    <a:pt x="997" y="3335"/>
                    <a:pt x="807" y="2795"/>
                    <a:pt x="807" y="2244"/>
                  </a:cubicBezTo>
                  <a:cubicBezTo>
                    <a:pt x="807" y="1665"/>
                    <a:pt x="1014" y="1105"/>
                    <a:pt x="1394" y="665"/>
                  </a:cubicBezTo>
                  <a:cubicBezTo>
                    <a:pt x="1535" y="496"/>
                    <a:pt x="1519" y="242"/>
                    <a:pt x="1350" y="100"/>
                  </a:cubicBezTo>
                  <a:cubicBezTo>
                    <a:pt x="1274" y="33"/>
                    <a:pt x="1179" y="0"/>
                    <a:pt x="10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5"/>
            <p:cNvSpPr/>
            <p:nvPr/>
          </p:nvSpPr>
          <p:spPr>
            <a:xfrm>
              <a:off x="1342541" y="408593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5"/>
            <p:cNvSpPr/>
            <p:nvPr/>
          </p:nvSpPr>
          <p:spPr>
            <a:xfrm>
              <a:off x="1532042" y="3936745"/>
              <a:ext cx="50612" cy="118692"/>
            </a:xfrm>
            <a:custGeom>
              <a:avLst/>
              <a:gdLst/>
              <a:ahLst/>
              <a:cxnLst/>
              <a:rect l="l" t="t" r="r" b="b"/>
              <a:pathLst>
                <a:path w="1243" h="2915" extrusionOk="0">
                  <a:moveTo>
                    <a:pt x="454" y="1"/>
                  </a:moveTo>
                  <a:cubicBezTo>
                    <a:pt x="365" y="1"/>
                    <a:pt x="274" y="31"/>
                    <a:pt x="199" y="93"/>
                  </a:cubicBezTo>
                  <a:cubicBezTo>
                    <a:pt x="26" y="231"/>
                    <a:pt x="0" y="486"/>
                    <a:pt x="142" y="658"/>
                  </a:cubicBezTo>
                  <a:cubicBezTo>
                    <a:pt x="333" y="891"/>
                    <a:pt x="440" y="1184"/>
                    <a:pt x="440" y="1487"/>
                  </a:cubicBezTo>
                  <a:cubicBezTo>
                    <a:pt x="440" y="1766"/>
                    <a:pt x="345" y="2042"/>
                    <a:pt x="177" y="2267"/>
                  </a:cubicBezTo>
                  <a:cubicBezTo>
                    <a:pt x="44" y="2448"/>
                    <a:pt x="78" y="2698"/>
                    <a:pt x="255" y="2832"/>
                  </a:cubicBezTo>
                  <a:cubicBezTo>
                    <a:pt x="329" y="2888"/>
                    <a:pt x="414" y="2914"/>
                    <a:pt x="496" y="2914"/>
                  </a:cubicBezTo>
                  <a:cubicBezTo>
                    <a:pt x="621" y="2914"/>
                    <a:pt x="743" y="2858"/>
                    <a:pt x="820" y="2755"/>
                  </a:cubicBezTo>
                  <a:cubicBezTo>
                    <a:pt x="1091" y="2387"/>
                    <a:pt x="1243" y="1939"/>
                    <a:pt x="1243" y="1487"/>
                  </a:cubicBezTo>
                  <a:cubicBezTo>
                    <a:pt x="1243" y="999"/>
                    <a:pt x="1074" y="524"/>
                    <a:pt x="763" y="149"/>
                  </a:cubicBezTo>
                  <a:cubicBezTo>
                    <a:pt x="686" y="52"/>
                    <a:pt x="571" y="1"/>
                    <a:pt x="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5"/>
            <p:cNvSpPr/>
            <p:nvPr/>
          </p:nvSpPr>
          <p:spPr>
            <a:xfrm>
              <a:off x="1552238" y="405539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5"/>
            <p:cNvSpPr/>
            <p:nvPr/>
          </p:nvSpPr>
          <p:spPr>
            <a:xfrm>
              <a:off x="1586278" y="3905922"/>
              <a:ext cx="62583" cy="180053"/>
            </a:xfrm>
            <a:custGeom>
              <a:avLst/>
              <a:gdLst/>
              <a:ahLst/>
              <a:cxnLst/>
              <a:rect l="l" t="t" r="r" b="b"/>
              <a:pathLst>
                <a:path w="1537" h="4422" extrusionOk="0">
                  <a:moveTo>
                    <a:pt x="452" y="0"/>
                  </a:moveTo>
                  <a:cubicBezTo>
                    <a:pt x="358" y="0"/>
                    <a:pt x="263" y="33"/>
                    <a:pt x="187" y="100"/>
                  </a:cubicBezTo>
                  <a:cubicBezTo>
                    <a:pt x="18" y="242"/>
                    <a:pt x="1" y="496"/>
                    <a:pt x="148" y="665"/>
                  </a:cubicBezTo>
                  <a:cubicBezTo>
                    <a:pt x="523" y="1105"/>
                    <a:pt x="730" y="1665"/>
                    <a:pt x="730" y="2244"/>
                  </a:cubicBezTo>
                  <a:cubicBezTo>
                    <a:pt x="730" y="2795"/>
                    <a:pt x="540" y="3335"/>
                    <a:pt x="191" y="3765"/>
                  </a:cubicBezTo>
                  <a:cubicBezTo>
                    <a:pt x="48" y="3938"/>
                    <a:pt x="78" y="4193"/>
                    <a:pt x="251" y="4330"/>
                  </a:cubicBezTo>
                  <a:cubicBezTo>
                    <a:pt x="325" y="4391"/>
                    <a:pt x="415" y="4421"/>
                    <a:pt x="502" y="4421"/>
                  </a:cubicBezTo>
                  <a:cubicBezTo>
                    <a:pt x="618" y="4421"/>
                    <a:pt x="735" y="4370"/>
                    <a:pt x="816" y="4270"/>
                  </a:cubicBezTo>
                  <a:cubicBezTo>
                    <a:pt x="1282" y="3701"/>
                    <a:pt x="1537" y="2981"/>
                    <a:pt x="1537" y="2244"/>
                  </a:cubicBezTo>
                  <a:cubicBezTo>
                    <a:pt x="1537" y="1471"/>
                    <a:pt x="1260" y="725"/>
                    <a:pt x="756" y="138"/>
                  </a:cubicBezTo>
                  <a:cubicBezTo>
                    <a:pt x="676" y="47"/>
                    <a:pt x="564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5"/>
            <p:cNvSpPr/>
            <p:nvPr/>
          </p:nvSpPr>
          <p:spPr>
            <a:xfrm>
              <a:off x="1606677" y="408593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5"/>
            <p:cNvSpPr/>
            <p:nvPr/>
          </p:nvSpPr>
          <p:spPr>
            <a:xfrm>
              <a:off x="1295308" y="4108574"/>
              <a:ext cx="357785" cy="357785"/>
            </a:xfrm>
            <a:custGeom>
              <a:avLst/>
              <a:gdLst/>
              <a:ahLst/>
              <a:cxnLst/>
              <a:rect l="l" t="t" r="r" b="b"/>
              <a:pathLst>
                <a:path w="8787" h="8787" extrusionOk="0">
                  <a:moveTo>
                    <a:pt x="4391" y="0"/>
                  </a:moveTo>
                  <a:cubicBezTo>
                    <a:pt x="1971" y="0"/>
                    <a:pt x="0" y="1971"/>
                    <a:pt x="0" y="4391"/>
                  </a:cubicBezTo>
                  <a:cubicBezTo>
                    <a:pt x="0" y="6816"/>
                    <a:pt x="1971" y="8787"/>
                    <a:pt x="4391" y="8787"/>
                  </a:cubicBezTo>
                  <a:cubicBezTo>
                    <a:pt x="6815" y="8787"/>
                    <a:pt x="8786" y="6816"/>
                    <a:pt x="8786" y="4391"/>
                  </a:cubicBezTo>
                  <a:cubicBezTo>
                    <a:pt x="8786" y="1971"/>
                    <a:pt x="6815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5"/>
            <p:cNvSpPr/>
            <p:nvPr/>
          </p:nvSpPr>
          <p:spPr>
            <a:xfrm>
              <a:off x="1474100" y="446632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5"/>
            <p:cNvSpPr/>
            <p:nvPr/>
          </p:nvSpPr>
          <p:spPr>
            <a:xfrm>
              <a:off x="1474263" y="410857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5"/>
            <p:cNvSpPr/>
            <p:nvPr/>
          </p:nvSpPr>
          <p:spPr>
            <a:xfrm>
              <a:off x="1486723" y="4168429"/>
              <a:ext cx="166372" cy="239256"/>
            </a:xfrm>
            <a:custGeom>
              <a:avLst/>
              <a:gdLst/>
              <a:ahLst/>
              <a:cxnLst/>
              <a:rect l="l" t="t" r="r" b="b"/>
              <a:pathLst>
                <a:path w="4086" h="5876" extrusionOk="0">
                  <a:moveTo>
                    <a:pt x="2878" y="0"/>
                  </a:moveTo>
                  <a:cubicBezTo>
                    <a:pt x="2699" y="0"/>
                    <a:pt x="2530" y="100"/>
                    <a:pt x="2446" y="268"/>
                  </a:cubicBezTo>
                  <a:cubicBezTo>
                    <a:pt x="2403" y="355"/>
                    <a:pt x="1510" y="1890"/>
                    <a:pt x="1161" y="2042"/>
                  </a:cubicBezTo>
                  <a:cubicBezTo>
                    <a:pt x="725" y="2227"/>
                    <a:pt x="238" y="2364"/>
                    <a:pt x="152" y="2706"/>
                  </a:cubicBezTo>
                  <a:cubicBezTo>
                    <a:pt x="1" y="3305"/>
                    <a:pt x="898" y="3861"/>
                    <a:pt x="902" y="4164"/>
                  </a:cubicBezTo>
                  <a:cubicBezTo>
                    <a:pt x="906" y="4401"/>
                    <a:pt x="574" y="4896"/>
                    <a:pt x="863" y="5255"/>
                  </a:cubicBezTo>
                  <a:cubicBezTo>
                    <a:pt x="1092" y="5543"/>
                    <a:pt x="2204" y="5617"/>
                    <a:pt x="2571" y="5720"/>
                  </a:cubicBezTo>
                  <a:cubicBezTo>
                    <a:pt x="2670" y="5750"/>
                    <a:pt x="2800" y="5806"/>
                    <a:pt x="2942" y="5876"/>
                  </a:cubicBezTo>
                  <a:cubicBezTo>
                    <a:pt x="3649" y="5095"/>
                    <a:pt x="4085" y="4060"/>
                    <a:pt x="4085" y="2921"/>
                  </a:cubicBezTo>
                  <a:cubicBezTo>
                    <a:pt x="4085" y="1804"/>
                    <a:pt x="3662" y="782"/>
                    <a:pt x="2972" y="10"/>
                  </a:cubicBezTo>
                  <a:cubicBezTo>
                    <a:pt x="2941" y="3"/>
                    <a:pt x="2909" y="0"/>
                    <a:pt x="2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5"/>
            <p:cNvSpPr/>
            <p:nvPr/>
          </p:nvSpPr>
          <p:spPr>
            <a:xfrm>
              <a:off x="1586278" y="417934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56C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5"/>
            <p:cNvSpPr/>
            <p:nvPr/>
          </p:nvSpPr>
          <p:spPr>
            <a:xfrm>
              <a:off x="1295308" y="4122825"/>
              <a:ext cx="160753" cy="243083"/>
            </a:xfrm>
            <a:custGeom>
              <a:avLst/>
              <a:gdLst/>
              <a:ahLst/>
              <a:cxnLst/>
              <a:rect l="l" t="t" r="r" b="b"/>
              <a:pathLst>
                <a:path w="3948" h="5970" extrusionOk="0">
                  <a:moveTo>
                    <a:pt x="2670" y="0"/>
                  </a:moveTo>
                  <a:cubicBezTo>
                    <a:pt x="1100" y="673"/>
                    <a:pt x="0" y="2230"/>
                    <a:pt x="0" y="4041"/>
                  </a:cubicBezTo>
                  <a:cubicBezTo>
                    <a:pt x="0" y="4697"/>
                    <a:pt x="143" y="5314"/>
                    <a:pt x="398" y="5870"/>
                  </a:cubicBezTo>
                  <a:cubicBezTo>
                    <a:pt x="873" y="5924"/>
                    <a:pt x="1360" y="5969"/>
                    <a:pt x="1665" y="5969"/>
                  </a:cubicBezTo>
                  <a:cubicBezTo>
                    <a:pt x="1681" y="5969"/>
                    <a:pt x="1697" y="5969"/>
                    <a:pt x="1712" y="5969"/>
                  </a:cubicBezTo>
                  <a:cubicBezTo>
                    <a:pt x="2480" y="5969"/>
                    <a:pt x="2791" y="5534"/>
                    <a:pt x="2912" y="5270"/>
                  </a:cubicBezTo>
                  <a:cubicBezTo>
                    <a:pt x="3161" y="4710"/>
                    <a:pt x="2799" y="3899"/>
                    <a:pt x="2843" y="3739"/>
                  </a:cubicBezTo>
                  <a:cubicBezTo>
                    <a:pt x="2903" y="3502"/>
                    <a:pt x="3834" y="2441"/>
                    <a:pt x="3886" y="2031"/>
                  </a:cubicBezTo>
                  <a:cubicBezTo>
                    <a:pt x="3947" y="1549"/>
                    <a:pt x="3157" y="393"/>
                    <a:pt x="2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5"/>
            <p:cNvSpPr/>
            <p:nvPr/>
          </p:nvSpPr>
          <p:spPr>
            <a:xfrm>
              <a:off x="1295308" y="428736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0D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5"/>
            <p:cNvSpPr/>
            <p:nvPr/>
          </p:nvSpPr>
          <p:spPr>
            <a:xfrm>
              <a:off x="1474589" y="395649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8" name="Google Shape;2568;p65"/>
          <p:cNvGrpSpPr/>
          <p:nvPr/>
        </p:nvGrpSpPr>
        <p:grpSpPr>
          <a:xfrm>
            <a:off x="1934315" y="2588370"/>
            <a:ext cx="470007" cy="470040"/>
            <a:chOff x="2269279" y="3736618"/>
            <a:chExt cx="560399" cy="560438"/>
          </a:xfrm>
        </p:grpSpPr>
        <p:sp>
          <p:nvSpPr>
            <p:cNvPr id="2569" name="Google Shape;2569;p65"/>
            <p:cNvSpPr/>
            <p:nvPr/>
          </p:nvSpPr>
          <p:spPr>
            <a:xfrm>
              <a:off x="2419772" y="3887111"/>
              <a:ext cx="259452" cy="259411"/>
            </a:xfrm>
            <a:custGeom>
              <a:avLst/>
              <a:gdLst/>
              <a:ahLst/>
              <a:cxnLst/>
              <a:rect l="l" t="t" r="r" b="b"/>
              <a:pathLst>
                <a:path w="6372" h="6371" extrusionOk="0">
                  <a:moveTo>
                    <a:pt x="3188" y="1"/>
                  </a:moveTo>
                  <a:cubicBezTo>
                    <a:pt x="1433" y="1"/>
                    <a:pt x="0" y="1428"/>
                    <a:pt x="0" y="3184"/>
                  </a:cubicBezTo>
                  <a:cubicBezTo>
                    <a:pt x="0" y="4939"/>
                    <a:pt x="1433" y="6371"/>
                    <a:pt x="3188" y="6371"/>
                  </a:cubicBezTo>
                  <a:cubicBezTo>
                    <a:pt x="4943" y="6371"/>
                    <a:pt x="6371" y="4939"/>
                    <a:pt x="6371" y="3184"/>
                  </a:cubicBezTo>
                  <a:cubicBezTo>
                    <a:pt x="6371" y="1428"/>
                    <a:pt x="4943" y="1"/>
                    <a:pt x="3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5"/>
            <p:cNvSpPr/>
            <p:nvPr/>
          </p:nvSpPr>
          <p:spPr>
            <a:xfrm>
              <a:off x="2549581" y="414648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5"/>
            <p:cNvSpPr/>
            <p:nvPr/>
          </p:nvSpPr>
          <p:spPr>
            <a:xfrm>
              <a:off x="2438055" y="3736618"/>
              <a:ext cx="223050" cy="72396"/>
            </a:xfrm>
            <a:custGeom>
              <a:avLst/>
              <a:gdLst/>
              <a:ahLst/>
              <a:cxnLst/>
              <a:rect l="l" t="t" r="r" b="b"/>
              <a:pathLst>
                <a:path w="5478" h="1778" extrusionOk="0">
                  <a:moveTo>
                    <a:pt x="2714" y="0"/>
                  </a:moveTo>
                  <a:cubicBezTo>
                    <a:pt x="1756" y="0"/>
                    <a:pt x="850" y="367"/>
                    <a:pt x="160" y="1040"/>
                  </a:cubicBezTo>
                  <a:cubicBezTo>
                    <a:pt x="1" y="1195"/>
                    <a:pt x="1" y="1449"/>
                    <a:pt x="156" y="1609"/>
                  </a:cubicBezTo>
                  <a:cubicBezTo>
                    <a:pt x="235" y="1690"/>
                    <a:pt x="339" y="1731"/>
                    <a:pt x="443" y="1731"/>
                  </a:cubicBezTo>
                  <a:cubicBezTo>
                    <a:pt x="545" y="1731"/>
                    <a:pt x="647" y="1693"/>
                    <a:pt x="725" y="1614"/>
                  </a:cubicBezTo>
                  <a:cubicBezTo>
                    <a:pt x="1259" y="1091"/>
                    <a:pt x="1967" y="807"/>
                    <a:pt x="2714" y="807"/>
                  </a:cubicBezTo>
                  <a:cubicBezTo>
                    <a:pt x="3472" y="807"/>
                    <a:pt x="4215" y="1113"/>
                    <a:pt x="4745" y="1657"/>
                  </a:cubicBezTo>
                  <a:cubicBezTo>
                    <a:pt x="4826" y="1738"/>
                    <a:pt x="4930" y="1778"/>
                    <a:pt x="5033" y="1778"/>
                  </a:cubicBezTo>
                  <a:cubicBezTo>
                    <a:pt x="5137" y="1778"/>
                    <a:pt x="5236" y="1738"/>
                    <a:pt x="5318" y="1661"/>
                  </a:cubicBezTo>
                  <a:cubicBezTo>
                    <a:pt x="5473" y="1505"/>
                    <a:pt x="5477" y="1252"/>
                    <a:pt x="5322" y="1091"/>
                  </a:cubicBezTo>
                  <a:cubicBezTo>
                    <a:pt x="4637" y="398"/>
                    <a:pt x="3688" y="0"/>
                    <a:pt x="2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5"/>
            <p:cNvSpPr/>
            <p:nvPr/>
          </p:nvSpPr>
          <p:spPr>
            <a:xfrm>
              <a:off x="2642988" y="380897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5"/>
            <p:cNvSpPr/>
            <p:nvPr/>
          </p:nvSpPr>
          <p:spPr>
            <a:xfrm>
              <a:off x="2483862" y="3802336"/>
              <a:ext cx="130377" cy="52892"/>
            </a:xfrm>
            <a:custGeom>
              <a:avLst/>
              <a:gdLst/>
              <a:ahLst/>
              <a:cxnLst/>
              <a:rect l="l" t="t" r="r" b="b"/>
              <a:pathLst>
                <a:path w="3202" h="1299" extrusionOk="0">
                  <a:moveTo>
                    <a:pt x="1589" y="0"/>
                  </a:moveTo>
                  <a:cubicBezTo>
                    <a:pt x="1053" y="0"/>
                    <a:pt x="548" y="207"/>
                    <a:pt x="165" y="582"/>
                  </a:cubicBezTo>
                  <a:cubicBezTo>
                    <a:pt x="5" y="737"/>
                    <a:pt x="1" y="992"/>
                    <a:pt x="156" y="1151"/>
                  </a:cubicBezTo>
                  <a:cubicBezTo>
                    <a:pt x="235" y="1232"/>
                    <a:pt x="341" y="1273"/>
                    <a:pt x="447" y="1273"/>
                  </a:cubicBezTo>
                  <a:cubicBezTo>
                    <a:pt x="549" y="1273"/>
                    <a:pt x="651" y="1236"/>
                    <a:pt x="729" y="1159"/>
                  </a:cubicBezTo>
                  <a:cubicBezTo>
                    <a:pt x="958" y="932"/>
                    <a:pt x="1265" y="806"/>
                    <a:pt x="1589" y="806"/>
                  </a:cubicBezTo>
                  <a:cubicBezTo>
                    <a:pt x="1920" y="806"/>
                    <a:pt x="2240" y="940"/>
                    <a:pt x="2468" y="1177"/>
                  </a:cubicBezTo>
                  <a:cubicBezTo>
                    <a:pt x="2550" y="1255"/>
                    <a:pt x="2654" y="1298"/>
                    <a:pt x="2757" y="1298"/>
                  </a:cubicBezTo>
                  <a:cubicBezTo>
                    <a:pt x="2861" y="1298"/>
                    <a:pt x="2960" y="1259"/>
                    <a:pt x="3038" y="1181"/>
                  </a:cubicBezTo>
                  <a:cubicBezTo>
                    <a:pt x="3197" y="1026"/>
                    <a:pt x="3201" y="767"/>
                    <a:pt x="3046" y="612"/>
                  </a:cubicBezTo>
                  <a:cubicBezTo>
                    <a:pt x="2662" y="224"/>
                    <a:pt x="2132" y="0"/>
                    <a:pt x="1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5"/>
            <p:cNvSpPr/>
            <p:nvPr/>
          </p:nvSpPr>
          <p:spPr>
            <a:xfrm>
              <a:off x="2596121" y="385518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5"/>
            <p:cNvSpPr/>
            <p:nvPr/>
          </p:nvSpPr>
          <p:spPr>
            <a:xfrm>
              <a:off x="2550069" y="388711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5"/>
            <p:cNvSpPr/>
            <p:nvPr/>
          </p:nvSpPr>
          <p:spPr>
            <a:xfrm>
              <a:off x="2438055" y="4224497"/>
              <a:ext cx="223050" cy="72559"/>
            </a:xfrm>
            <a:custGeom>
              <a:avLst/>
              <a:gdLst/>
              <a:ahLst/>
              <a:cxnLst/>
              <a:rect l="l" t="t" r="r" b="b"/>
              <a:pathLst>
                <a:path w="5478" h="1782" extrusionOk="0">
                  <a:moveTo>
                    <a:pt x="5033" y="1"/>
                  </a:moveTo>
                  <a:cubicBezTo>
                    <a:pt x="4929" y="1"/>
                    <a:pt x="4825" y="41"/>
                    <a:pt x="4745" y="121"/>
                  </a:cubicBezTo>
                  <a:cubicBezTo>
                    <a:pt x="4215" y="665"/>
                    <a:pt x="3472" y="975"/>
                    <a:pt x="2714" y="975"/>
                  </a:cubicBezTo>
                  <a:cubicBezTo>
                    <a:pt x="1967" y="975"/>
                    <a:pt x="1259" y="686"/>
                    <a:pt x="725" y="165"/>
                  </a:cubicBezTo>
                  <a:cubicBezTo>
                    <a:pt x="646" y="87"/>
                    <a:pt x="543" y="49"/>
                    <a:pt x="441" y="49"/>
                  </a:cubicBezTo>
                  <a:cubicBezTo>
                    <a:pt x="337" y="49"/>
                    <a:pt x="234" y="88"/>
                    <a:pt x="156" y="169"/>
                  </a:cubicBezTo>
                  <a:cubicBezTo>
                    <a:pt x="1" y="328"/>
                    <a:pt x="1" y="583"/>
                    <a:pt x="160" y="738"/>
                  </a:cubicBezTo>
                  <a:cubicBezTo>
                    <a:pt x="850" y="1411"/>
                    <a:pt x="1756" y="1781"/>
                    <a:pt x="2714" y="1781"/>
                  </a:cubicBezTo>
                  <a:cubicBezTo>
                    <a:pt x="3688" y="1781"/>
                    <a:pt x="4637" y="1381"/>
                    <a:pt x="5322" y="686"/>
                  </a:cubicBezTo>
                  <a:cubicBezTo>
                    <a:pt x="5477" y="531"/>
                    <a:pt x="5473" y="272"/>
                    <a:pt x="5318" y="117"/>
                  </a:cubicBezTo>
                  <a:cubicBezTo>
                    <a:pt x="5239" y="40"/>
                    <a:pt x="5136" y="1"/>
                    <a:pt x="5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5"/>
            <p:cNvSpPr/>
            <p:nvPr/>
          </p:nvSpPr>
          <p:spPr>
            <a:xfrm>
              <a:off x="2548522" y="429701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5"/>
            <p:cNvSpPr/>
            <p:nvPr/>
          </p:nvSpPr>
          <p:spPr>
            <a:xfrm>
              <a:off x="2483862" y="4178405"/>
              <a:ext cx="130377" cy="52811"/>
            </a:xfrm>
            <a:custGeom>
              <a:avLst/>
              <a:gdLst/>
              <a:ahLst/>
              <a:cxnLst/>
              <a:rect l="l" t="t" r="r" b="b"/>
              <a:pathLst>
                <a:path w="3202" h="1297" extrusionOk="0">
                  <a:moveTo>
                    <a:pt x="2759" y="1"/>
                  </a:moveTo>
                  <a:cubicBezTo>
                    <a:pt x="2654" y="1"/>
                    <a:pt x="2548" y="41"/>
                    <a:pt x="2468" y="123"/>
                  </a:cubicBezTo>
                  <a:cubicBezTo>
                    <a:pt x="2240" y="356"/>
                    <a:pt x="1920" y="489"/>
                    <a:pt x="1589" y="489"/>
                  </a:cubicBezTo>
                  <a:cubicBezTo>
                    <a:pt x="1265" y="489"/>
                    <a:pt x="958" y="365"/>
                    <a:pt x="729" y="140"/>
                  </a:cubicBezTo>
                  <a:cubicBezTo>
                    <a:pt x="650" y="63"/>
                    <a:pt x="547" y="24"/>
                    <a:pt x="443" y="24"/>
                  </a:cubicBezTo>
                  <a:cubicBezTo>
                    <a:pt x="338" y="24"/>
                    <a:pt x="234" y="64"/>
                    <a:pt x="156" y="144"/>
                  </a:cubicBezTo>
                  <a:cubicBezTo>
                    <a:pt x="1" y="304"/>
                    <a:pt x="5" y="558"/>
                    <a:pt x="165" y="714"/>
                  </a:cubicBezTo>
                  <a:cubicBezTo>
                    <a:pt x="548" y="1090"/>
                    <a:pt x="1053" y="1297"/>
                    <a:pt x="1589" y="1297"/>
                  </a:cubicBezTo>
                  <a:cubicBezTo>
                    <a:pt x="2132" y="1297"/>
                    <a:pt x="2662" y="1072"/>
                    <a:pt x="3046" y="688"/>
                  </a:cubicBezTo>
                  <a:cubicBezTo>
                    <a:pt x="3201" y="528"/>
                    <a:pt x="3197" y="274"/>
                    <a:pt x="3038" y="114"/>
                  </a:cubicBezTo>
                  <a:cubicBezTo>
                    <a:pt x="2962" y="38"/>
                    <a:pt x="2861" y="1"/>
                    <a:pt x="2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5"/>
            <p:cNvSpPr/>
            <p:nvPr/>
          </p:nvSpPr>
          <p:spPr>
            <a:xfrm>
              <a:off x="2548522" y="423117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5"/>
            <p:cNvSpPr/>
            <p:nvPr/>
          </p:nvSpPr>
          <p:spPr>
            <a:xfrm>
              <a:off x="2755735" y="3906899"/>
              <a:ext cx="73943" cy="219793"/>
            </a:xfrm>
            <a:custGeom>
              <a:avLst/>
              <a:gdLst/>
              <a:ahLst/>
              <a:cxnLst/>
              <a:rect l="l" t="t" r="r" b="b"/>
              <a:pathLst>
                <a:path w="1816" h="5398" extrusionOk="0">
                  <a:moveTo>
                    <a:pt x="487" y="0"/>
                  </a:moveTo>
                  <a:cubicBezTo>
                    <a:pt x="386" y="0"/>
                    <a:pt x="285" y="38"/>
                    <a:pt x="207" y="114"/>
                  </a:cubicBezTo>
                  <a:cubicBezTo>
                    <a:pt x="48" y="269"/>
                    <a:pt x="44" y="524"/>
                    <a:pt x="199" y="683"/>
                  </a:cubicBezTo>
                  <a:cubicBezTo>
                    <a:pt x="725" y="1219"/>
                    <a:pt x="1010" y="1926"/>
                    <a:pt x="1010" y="2676"/>
                  </a:cubicBezTo>
                  <a:cubicBezTo>
                    <a:pt x="1010" y="3436"/>
                    <a:pt x="699" y="4173"/>
                    <a:pt x="160" y="4708"/>
                  </a:cubicBezTo>
                  <a:cubicBezTo>
                    <a:pt x="0" y="4863"/>
                    <a:pt x="0" y="5118"/>
                    <a:pt x="156" y="5277"/>
                  </a:cubicBezTo>
                  <a:cubicBezTo>
                    <a:pt x="233" y="5359"/>
                    <a:pt x="337" y="5397"/>
                    <a:pt x="444" y="5397"/>
                  </a:cubicBezTo>
                  <a:cubicBezTo>
                    <a:pt x="544" y="5397"/>
                    <a:pt x="647" y="5359"/>
                    <a:pt x="725" y="5281"/>
                  </a:cubicBezTo>
                  <a:cubicBezTo>
                    <a:pt x="1419" y="4600"/>
                    <a:pt x="1816" y="3647"/>
                    <a:pt x="1816" y="2676"/>
                  </a:cubicBezTo>
                  <a:cubicBezTo>
                    <a:pt x="1816" y="1714"/>
                    <a:pt x="1449" y="809"/>
                    <a:pt x="777" y="123"/>
                  </a:cubicBezTo>
                  <a:cubicBezTo>
                    <a:pt x="697" y="41"/>
                    <a:pt x="592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5"/>
            <p:cNvSpPr/>
            <p:nvPr/>
          </p:nvSpPr>
          <p:spPr>
            <a:xfrm>
              <a:off x="2773814" y="412665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5"/>
            <p:cNvSpPr/>
            <p:nvPr/>
          </p:nvSpPr>
          <p:spPr>
            <a:xfrm>
              <a:off x="2709521" y="3952829"/>
              <a:ext cx="54521" cy="126998"/>
            </a:xfrm>
            <a:custGeom>
              <a:avLst/>
              <a:gdLst/>
              <a:ahLst/>
              <a:cxnLst/>
              <a:rect l="l" t="t" r="r" b="b"/>
              <a:pathLst>
                <a:path w="1339" h="3119" extrusionOk="0">
                  <a:moveTo>
                    <a:pt x="471" y="1"/>
                  </a:moveTo>
                  <a:cubicBezTo>
                    <a:pt x="369" y="1"/>
                    <a:pt x="266" y="39"/>
                    <a:pt x="187" y="116"/>
                  </a:cubicBezTo>
                  <a:cubicBezTo>
                    <a:pt x="27" y="272"/>
                    <a:pt x="23" y="526"/>
                    <a:pt x="178" y="686"/>
                  </a:cubicBezTo>
                  <a:cubicBezTo>
                    <a:pt x="407" y="919"/>
                    <a:pt x="532" y="1225"/>
                    <a:pt x="532" y="1548"/>
                  </a:cubicBezTo>
                  <a:cubicBezTo>
                    <a:pt x="532" y="1876"/>
                    <a:pt x="398" y="2195"/>
                    <a:pt x="161" y="2428"/>
                  </a:cubicBezTo>
                  <a:cubicBezTo>
                    <a:pt x="1" y="2583"/>
                    <a:pt x="1" y="2838"/>
                    <a:pt x="156" y="2997"/>
                  </a:cubicBezTo>
                  <a:cubicBezTo>
                    <a:pt x="234" y="3075"/>
                    <a:pt x="342" y="3118"/>
                    <a:pt x="446" y="3118"/>
                  </a:cubicBezTo>
                  <a:cubicBezTo>
                    <a:pt x="544" y="3118"/>
                    <a:pt x="648" y="3079"/>
                    <a:pt x="725" y="3001"/>
                  </a:cubicBezTo>
                  <a:cubicBezTo>
                    <a:pt x="1114" y="2623"/>
                    <a:pt x="1338" y="2092"/>
                    <a:pt x="1338" y="1548"/>
                  </a:cubicBezTo>
                  <a:cubicBezTo>
                    <a:pt x="1338" y="1009"/>
                    <a:pt x="1131" y="505"/>
                    <a:pt x="756" y="121"/>
                  </a:cubicBezTo>
                  <a:cubicBezTo>
                    <a:pt x="678" y="40"/>
                    <a:pt x="575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5"/>
            <p:cNvSpPr/>
            <p:nvPr/>
          </p:nvSpPr>
          <p:spPr>
            <a:xfrm>
              <a:off x="2727640" y="407978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5"/>
            <p:cNvSpPr/>
            <p:nvPr/>
          </p:nvSpPr>
          <p:spPr>
            <a:xfrm>
              <a:off x="2269279" y="3906899"/>
              <a:ext cx="74147" cy="219793"/>
            </a:xfrm>
            <a:custGeom>
              <a:avLst/>
              <a:gdLst/>
              <a:ahLst/>
              <a:cxnLst/>
              <a:rect l="l" t="t" r="r" b="b"/>
              <a:pathLst>
                <a:path w="1821" h="5398" extrusionOk="0">
                  <a:moveTo>
                    <a:pt x="1332" y="0"/>
                  </a:moveTo>
                  <a:cubicBezTo>
                    <a:pt x="1226" y="0"/>
                    <a:pt x="1119" y="41"/>
                    <a:pt x="1040" y="123"/>
                  </a:cubicBezTo>
                  <a:cubicBezTo>
                    <a:pt x="371" y="809"/>
                    <a:pt x="1" y="1714"/>
                    <a:pt x="1" y="2676"/>
                  </a:cubicBezTo>
                  <a:cubicBezTo>
                    <a:pt x="1" y="3647"/>
                    <a:pt x="401" y="4600"/>
                    <a:pt x="1096" y="5281"/>
                  </a:cubicBezTo>
                  <a:cubicBezTo>
                    <a:pt x="1174" y="5359"/>
                    <a:pt x="1273" y="5397"/>
                    <a:pt x="1377" y="5397"/>
                  </a:cubicBezTo>
                  <a:cubicBezTo>
                    <a:pt x="1480" y="5397"/>
                    <a:pt x="1584" y="5359"/>
                    <a:pt x="1665" y="5277"/>
                  </a:cubicBezTo>
                  <a:cubicBezTo>
                    <a:pt x="1821" y="5118"/>
                    <a:pt x="1816" y="4863"/>
                    <a:pt x="1661" y="4708"/>
                  </a:cubicBezTo>
                  <a:cubicBezTo>
                    <a:pt x="1118" y="4173"/>
                    <a:pt x="807" y="3436"/>
                    <a:pt x="807" y="2676"/>
                  </a:cubicBezTo>
                  <a:cubicBezTo>
                    <a:pt x="807" y="1926"/>
                    <a:pt x="1096" y="1219"/>
                    <a:pt x="1618" y="683"/>
                  </a:cubicBezTo>
                  <a:cubicBezTo>
                    <a:pt x="1773" y="524"/>
                    <a:pt x="1773" y="269"/>
                    <a:pt x="1614" y="114"/>
                  </a:cubicBezTo>
                  <a:cubicBezTo>
                    <a:pt x="1536" y="38"/>
                    <a:pt x="1434" y="0"/>
                    <a:pt x="1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5"/>
            <p:cNvSpPr/>
            <p:nvPr/>
          </p:nvSpPr>
          <p:spPr>
            <a:xfrm>
              <a:off x="2325307" y="412665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5"/>
            <p:cNvSpPr/>
            <p:nvPr/>
          </p:nvSpPr>
          <p:spPr>
            <a:xfrm>
              <a:off x="2335120" y="3952829"/>
              <a:ext cx="54521" cy="126998"/>
            </a:xfrm>
            <a:custGeom>
              <a:avLst/>
              <a:gdLst/>
              <a:ahLst/>
              <a:cxnLst/>
              <a:rect l="l" t="t" r="r" b="b"/>
              <a:pathLst>
                <a:path w="1339" h="3119" extrusionOk="0">
                  <a:moveTo>
                    <a:pt x="868" y="1"/>
                  </a:moveTo>
                  <a:cubicBezTo>
                    <a:pt x="763" y="1"/>
                    <a:pt x="659" y="40"/>
                    <a:pt x="578" y="121"/>
                  </a:cubicBezTo>
                  <a:cubicBezTo>
                    <a:pt x="208" y="505"/>
                    <a:pt x="1" y="1009"/>
                    <a:pt x="1" y="1548"/>
                  </a:cubicBezTo>
                  <a:cubicBezTo>
                    <a:pt x="1" y="2092"/>
                    <a:pt x="221" y="2623"/>
                    <a:pt x="609" y="3001"/>
                  </a:cubicBezTo>
                  <a:cubicBezTo>
                    <a:pt x="687" y="3079"/>
                    <a:pt x="791" y="3118"/>
                    <a:pt x="894" y="3118"/>
                  </a:cubicBezTo>
                  <a:cubicBezTo>
                    <a:pt x="998" y="3118"/>
                    <a:pt x="1101" y="3075"/>
                    <a:pt x="1179" y="2997"/>
                  </a:cubicBezTo>
                  <a:cubicBezTo>
                    <a:pt x="1338" y="2838"/>
                    <a:pt x="1334" y="2583"/>
                    <a:pt x="1174" y="2428"/>
                  </a:cubicBezTo>
                  <a:cubicBezTo>
                    <a:pt x="941" y="2195"/>
                    <a:pt x="807" y="1876"/>
                    <a:pt x="807" y="1548"/>
                  </a:cubicBezTo>
                  <a:cubicBezTo>
                    <a:pt x="807" y="1225"/>
                    <a:pt x="932" y="919"/>
                    <a:pt x="1157" y="686"/>
                  </a:cubicBezTo>
                  <a:cubicBezTo>
                    <a:pt x="1312" y="526"/>
                    <a:pt x="1312" y="272"/>
                    <a:pt x="1153" y="116"/>
                  </a:cubicBezTo>
                  <a:cubicBezTo>
                    <a:pt x="1073" y="39"/>
                    <a:pt x="970" y="1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5"/>
            <p:cNvSpPr/>
            <p:nvPr/>
          </p:nvSpPr>
          <p:spPr>
            <a:xfrm>
              <a:off x="2371522" y="407978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5"/>
            <p:cNvSpPr/>
            <p:nvPr/>
          </p:nvSpPr>
          <p:spPr>
            <a:xfrm>
              <a:off x="2558702" y="3930393"/>
              <a:ext cx="120524" cy="173497"/>
            </a:xfrm>
            <a:custGeom>
              <a:avLst/>
              <a:gdLst/>
              <a:ahLst/>
              <a:cxnLst/>
              <a:rect l="l" t="t" r="r" b="b"/>
              <a:pathLst>
                <a:path w="2960" h="4261" extrusionOk="0">
                  <a:moveTo>
                    <a:pt x="2089" y="0"/>
                  </a:moveTo>
                  <a:cubicBezTo>
                    <a:pt x="1958" y="0"/>
                    <a:pt x="1836" y="72"/>
                    <a:pt x="1773" y="198"/>
                  </a:cubicBezTo>
                  <a:cubicBezTo>
                    <a:pt x="1743" y="258"/>
                    <a:pt x="1096" y="1370"/>
                    <a:pt x="842" y="1482"/>
                  </a:cubicBezTo>
                  <a:cubicBezTo>
                    <a:pt x="527" y="1617"/>
                    <a:pt x="173" y="1715"/>
                    <a:pt x="108" y="1966"/>
                  </a:cubicBezTo>
                  <a:cubicBezTo>
                    <a:pt x="0" y="2397"/>
                    <a:pt x="647" y="2802"/>
                    <a:pt x="656" y="3022"/>
                  </a:cubicBezTo>
                  <a:cubicBezTo>
                    <a:pt x="656" y="3190"/>
                    <a:pt x="418" y="3552"/>
                    <a:pt x="625" y="3811"/>
                  </a:cubicBezTo>
                  <a:cubicBezTo>
                    <a:pt x="790" y="4023"/>
                    <a:pt x="1596" y="4075"/>
                    <a:pt x="1863" y="4148"/>
                  </a:cubicBezTo>
                  <a:cubicBezTo>
                    <a:pt x="1937" y="4169"/>
                    <a:pt x="2028" y="4213"/>
                    <a:pt x="2131" y="4260"/>
                  </a:cubicBezTo>
                  <a:cubicBezTo>
                    <a:pt x="2649" y="3695"/>
                    <a:pt x="2959" y="2945"/>
                    <a:pt x="2959" y="2121"/>
                  </a:cubicBezTo>
                  <a:cubicBezTo>
                    <a:pt x="2959" y="1310"/>
                    <a:pt x="2657" y="572"/>
                    <a:pt x="2157" y="7"/>
                  </a:cubicBezTo>
                  <a:cubicBezTo>
                    <a:pt x="2134" y="3"/>
                    <a:pt x="2111" y="0"/>
                    <a:pt x="20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5"/>
            <p:cNvSpPr/>
            <p:nvPr/>
          </p:nvSpPr>
          <p:spPr>
            <a:xfrm>
              <a:off x="2630894" y="393841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56C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5"/>
            <p:cNvSpPr/>
            <p:nvPr/>
          </p:nvSpPr>
          <p:spPr>
            <a:xfrm>
              <a:off x="2419772" y="3897494"/>
              <a:ext cx="116656" cy="176185"/>
            </a:xfrm>
            <a:custGeom>
              <a:avLst/>
              <a:gdLst/>
              <a:ahLst/>
              <a:cxnLst/>
              <a:rect l="l" t="t" r="r" b="b"/>
              <a:pathLst>
                <a:path w="2865" h="4327" extrusionOk="0">
                  <a:moveTo>
                    <a:pt x="1941" y="0"/>
                  </a:moveTo>
                  <a:cubicBezTo>
                    <a:pt x="803" y="484"/>
                    <a:pt x="0" y="1613"/>
                    <a:pt x="0" y="2929"/>
                  </a:cubicBezTo>
                  <a:cubicBezTo>
                    <a:pt x="0" y="3403"/>
                    <a:pt x="104" y="3852"/>
                    <a:pt x="290" y="4253"/>
                  </a:cubicBezTo>
                  <a:cubicBezTo>
                    <a:pt x="636" y="4294"/>
                    <a:pt x="983" y="4327"/>
                    <a:pt x="1205" y="4327"/>
                  </a:cubicBezTo>
                  <a:cubicBezTo>
                    <a:pt x="1218" y="4327"/>
                    <a:pt x="1230" y="4326"/>
                    <a:pt x="1242" y="4326"/>
                  </a:cubicBezTo>
                  <a:cubicBezTo>
                    <a:pt x="1803" y="4326"/>
                    <a:pt x="2028" y="4012"/>
                    <a:pt x="2114" y="3817"/>
                  </a:cubicBezTo>
                  <a:cubicBezTo>
                    <a:pt x="2295" y="3412"/>
                    <a:pt x="2032" y="2825"/>
                    <a:pt x="2062" y="2709"/>
                  </a:cubicBezTo>
                  <a:cubicBezTo>
                    <a:pt x="2106" y="2536"/>
                    <a:pt x="2783" y="1768"/>
                    <a:pt x="2821" y="1471"/>
                  </a:cubicBezTo>
                  <a:cubicBezTo>
                    <a:pt x="2864" y="1121"/>
                    <a:pt x="2291" y="281"/>
                    <a:pt x="1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5"/>
            <p:cNvSpPr/>
            <p:nvPr/>
          </p:nvSpPr>
          <p:spPr>
            <a:xfrm>
              <a:off x="2419772" y="401671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0D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5"/>
            <p:cNvSpPr/>
            <p:nvPr/>
          </p:nvSpPr>
          <p:spPr>
            <a:xfrm>
              <a:off x="2550069" y="3736618"/>
              <a:ext cx="111037" cy="72396"/>
            </a:xfrm>
            <a:custGeom>
              <a:avLst/>
              <a:gdLst/>
              <a:ahLst/>
              <a:cxnLst/>
              <a:rect l="l" t="t" r="r" b="b"/>
              <a:pathLst>
                <a:path w="2727" h="1778" extrusionOk="0">
                  <a:moveTo>
                    <a:pt x="1" y="0"/>
                  </a:moveTo>
                  <a:lnTo>
                    <a:pt x="1" y="807"/>
                  </a:lnTo>
                  <a:cubicBezTo>
                    <a:pt x="747" y="816"/>
                    <a:pt x="1472" y="1127"/>
                    <a:pt x="1994" y="1657"/>
                  </a:cubicBezTo>
                  <a:cubicBezTo>
                    <a:pt x="2075" y="1738"/>
                    <a:pt x="2179" y="1778"/>
                    <a:pt x="2282" y="1778"/>
                  </a:cubicBezTo>
                  <a:cubicBezTo>
                    <a:pt x="2386" y="1778"/>
                    <a:pt x="2485" y="1738"/>
                    <a:pt x="2567" y="1661"/>
                  </a:cubicBezTo>
                  <a:cubicBezTo>
                    <a:pt x="2722" y="1505"/>
                    <a:pt x="2726" y="1252"/>
                    <a:pt x="2571" y="1091"/>
                  </a:cubicBezTo>
                  <a:cubicBezTo>
                    <a:pt x="1894" y="406"/>
                    <a:pt x="963" y="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5"/>
            <p:cNvSpPr/>
            <p:nvPr/>
          </p:nvSpPr>
          <p:spPr>
            <a:xfrm>
              <a:off x="2654755" y="378104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5"/>
            <p:cNvSpPr/>
            <p:nvPr/>
          </p:nvSpPr>
          <p:spPr>
            <a:xfrm>
              <a:off x="2550069" y="3802336"/>
              <a:ext cx="64171" cy="52892"/>
            </a:xfrm>
            <a:custGeom>
              <a:avLst/>
              <a:gdLst/>
              <a:ahLst/>
              <a:cxnLst/>
              <a:rect l="l" t="t" r="r" b="b"/>
              <a:pathLst>
                <a:path w="1576" h="1299" extrusionOk="0">
                  <a:moveTo>
                    <a:pt x="1" y="0"/>
                  </a:moveTo>
                  <a:lnTo>
                    <a:pt x="1" y="806"/>
                  </a:lnTo>
                  <a:cubicBezTo>
                    <a:pt x="316" y="819"/>
                    <a:pt x="622" y="948"/>
                    <a:pt x="842" y="1177"/>
                  </a:cubicBezTo>
                  <a:cubicBezTo>
                    <a:pt x="924" y="1255"/>
                    <a:pt x="1028" y="1298"/>
                    <a:pt x="1131" y="1298"/>
                  </a:cubicBezTo>
                  <a:cubicBezTo>
                    <a:pt x="1235" y="1298"/>
                    <a:pt x="1334" y="1259"/>
                    <a:pt x="1412" y="1181"/>
                  </a:cubicBezTo>
                  <a:cubicBezTo>
                    <a:pt x="1571" y="1026"/>
                    <a:pt x="1575" y="767"/>
                    <a:pt x="1420" y="612"/>
                  </a:cubicBezTo>
                  <a:cubicBezTo>
                    <a:pt x="1044" y="233"/>
                    <a:pt x="532" y="1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5"/>
            <p:cNvSpPr/>
            <p:nvPr/>
          </p:nvSpPr>
          <p:spPr>
            <a:xfrm>
              <a:off x="2607889" y="382721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5"/>
            <p:cNvSpPr/>
            <p:nvPr/>
          </p:nvSpPr>
          <p:spPr>
            <a:xfrm>
              <a:off x="2550069" y="4178405"/>
              <a:ext cx="64171" cy="52811"/>
            </a:xfrm>
            <a:custGeom>
              <a:avLst/>
              <a:gdLst/>
              <a:ahLst/>
              <a:cxnLst/>
              <a:rect l="l" t="t" r="r" b="b"/>
              <a:pathLst>
                <a:path w="1576" h="1297" extrusionOk="0">
                  <a:moveTo>
                    <a:pt x="1133" y="1"/>
                  </a:moveTo>
                  <a:cubicBezTo>
                    <a:pt x="1028" y="1"/>
                    <a:pt x="922" y="41"/>
                    <a:pt x="842" y="123"/>
                  </a:cubicBezTo>
                  <a:cubicBezTo>
                    <a:pt x="622" y="347"/>
                    <a:pt x="316" y="481"/>
                    <a:pt x="1" y="489"/>
                  </a:cubicBezTo>
                  <a:lnTo>
                    <a:pt x="1" y="1297"/>
                  </a:lnTo>
                  <a:cubicBezTo>
                    <a:pt x="532" y="1283"/>
                    <a:pt x="1044" y="1064"/>
                    <a:pt x="1420" y="688"/>
                  </a:cubicBezTo>
                  <a:cubicBezTo>
                    <a:pt x="1575" y="528"/>
                    <a:pt x="1571" y="274"/>
                    <a:pt x="1412" y="114"/>
                  </a:cubicBezTo>
                  <a:cubicBezTo>
                    <a:pt x="1336" y="38"/>
                    <a:pt x="1235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5"/>
            <p:cNvSpPr/>
            <p:nvPr/>
          </p:nvSpPr>
          <p:spPr>
            <a:xfrm>
              <a:off x="2607522" y="418304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5"/>
            <p:cNvSpPr/>
            <p:nvPr/>
          </p:nvSpPr>
          <p:spPr>
            <a:xfrm>
              <a:off x="2550069" y="4224497"/>
              <a:ext cx="111037" cy="72559"/>
            </a:xfrm>
            <a:custGeom>
              <a:avLst/>
              <a:gdLst/>
              <a:ahLst/>
              <a:cxnLst/>
              <a:rect l="l" t="t" r="r" b="b"/>
              <a:pathLst>
                <a:path w="2727" h="1782" extrusionOk="0">
                  <a:moveTo>
                    <a:pt x="2282" y="1"/>
                  </a:moveTo>
                  <a:cubicBezTo>
                    <a:pt x="2178" y="1"/>
                    <a:pt x="2074" y="41"/>
                    <a:pt x="1994" y="121"/>
                  </a:cubicBezTo>
                  <a:cubicBezTo>
                    <a:pt x="1472" y="656"/>
                    <a:pt x="747" y="962"/>
                    <a:pt x="1" y="975"/>
                  </a:cubicBezTo>
                  <a:lnTo>
                    <a:pt x="1" y="1781"/>
                  </a:lnTo>
                  <a:cubicBezTo>
                    <a:pt x="963" y="1769"/>
                    <a:pt x="1894" y="1372"/>
                    <a:pt x="2571" y="686"/>
                  </a:cubicBezTo>
                  <a:cubicBezTo>
                    <a:pt x="2726" y="531"/>
                    <a:pt x="2722" y="272"/>
                    <a:pt x="2567" y="117"/>
                  </a:cubicBezTo>
                  <a:cubicBezTo>
                    <a:pt x="2488" y="40"/>
                    <a:pt x="2385" y="1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5"/>
            <p:cNvSpPr/>
            <p:nvPr/>
          </p:nvSpPr>
          <p:spPr>
            <a:xfrm>
              <a:off x="2654551" y="422922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0" name="Google Shape;2600;p65"/>
          <p:cNvGrpSpPr/>
          <p:nvPr/>
        </p:nvGrpSpPr>
        <p:grpSpPr>
          <a:xfrm>
            <a:off x="2646296" y="2588348"/>
            <a:ext cx="406146" cy="470074"/>
            <a:chOff x="3714763" y="3611370"/>
            <a:chExt cx="484256" cy="560479"/>
          </a:xfrm>
        </p:grpSpPr>
        <p:sp>
          <p:nvSpPr>
            <p:cNvPr id="2601" name="Google Shape;2601;p65"/>
            <p:cNvSpPr/>
            <p:nvPr/>
          </p:nvSpPr>
          <p:spPr>
            <a:xfrm>
              <a:off x="3714763" y="3611370"/>
              <a:ext cx="335512" cy="560476"/>
            </a:xfrm>
            <a:custGeom>
              <a:avLst/>
              <a:gdLst/>
              <a:ahLst/>
              <a:cxnLst/>
              <a:rect l="l" t="t" r="r" b="b"/>
              <a:pathLst>
                <a:path w="8240" h="13765" extrusionOk="0">
                  <a:moveTo>
                    <a:pt x="1187" y="1"/>
                  </a:moveTo>
                  <a:cubicBezTo>
                    <a:pt x="532" y="1"/>
                    <a:pt x="1" y="536"/>
                    <a:pt x="1" y="1191"/>
                  </a:cubicBezTo>
                  <a:lnTo>
                    <a:pt x="1" y="12578"/>
                  </a:lnTo>
                  <a:cubicBezTo>
                    <a:pt x="1" y="13234"/>
                    <a:pt x="532" y="13764"/>
                    <a:pt x="1187" y="13764"/>
                  </a:cubicBezTo>
                  <a:lnTo>
                    <a:pt x="7049" y="13764"/>
                  </a:lnTo>
                  <a:cubicBezTo>
                    <a:pt x="7704" y="13764"/>
                    <a:pt x="8239" y="13234"/>
                    <a:pt x="8239" y="12578"/>
                  </a:cubicBezTo>
                  <a:lnTo>
                    <a:pt x="8239" y="1191"/>
                  </a:lnTo>
                  <a:cubicBezTo>
                    <a:pt x="8239" y="536"/>
                    <a:pt x="7704" y="1"/>
                    <a:pt x="7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5"/>
            <p:cNvSpPr/>
            <p:nvPr/>
          </p:nvSpPr>
          <p:spPr>
            <a:xfrm>
              <a:off x="4001743" y="417180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65"/>
            <p:cNvSpPr/>
            <p:nvPr/>
          </p:nvSpPr>
          <p:spPr>
            <a:xfrm>
              <a:off x="3882521" y="3611370"/>
              <a:ext cx="167756" cy="560476"/>
            </a:xfrm>
            <a:custGeom>
              <a:avLst/>
              <a:gdLst/>
              <a:ahLst/>
              <a:cxnLst/>
              <a:rect l="l" t="t" r="r" b="b"/>
              <a:pathLst>
                <a:path w="4120" h="13765" extrusionOk="0">
                  <a:moveTo>
                    <a:pt x="0" y="1"/>
                  </a:moveTo>
                  <a:lnTo>
                    <a:pt x="0" y="13764"/>
                  </a:lnTo>
                  <a:lnTo>
                    <a:pt x="2929" y="13764"/>
                  </a:lnTo>
                  <a:cubicBezTo>
                    <a:pt x="3584" y="13764"/>
                    <a:pt x="4119" y="13234"/>
                    <a:pt x="4119" y="12578"/>
                  </a:cubicBezTo>
                  <a:lnTo>
                    <a:pt x="4119" y="1191"/>
                  </a:lnTo>
                  <a:cubicBezTo>
                    <a:pt x="4119" y="536"/>
                    <a:pt x="3584" y="1"/>
                    <a:pt x="2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65"/>
            <p:cNvSpPr/>
            <p:nvPr/>
          </p:nvSpPr>
          <p:spPr>
            <a:xfrm>
              <a:off x="3714763" y="4053117"/>
              <a:ext cx="335512" cy="118732"/>
            </a:xfrm>
            <a:custGeom>
              <a:avLst/>
              <a:gdLst/>
              <a:ahLst/>
              <a:cxnLst/>
              <a:rect l="l" t="t" r="r" b="b"/>
              <a:pathLst>
                <a:path w="8240" h="2916" extrusionOk="0">
                  <a:moveTo>
                    <a:pt x="8239" y="0"/>
                  </a:moveTo>
                  <a:cubicBezTo>
                    <a:pt x="8157" y="280"/>
                    <a:pt x="7899" y="482"/>
                    <a:pt x="7592" y="482"/>
                  </a:cubicBezTo>
                  <a:lnTo>
                    <a:pt x="618" y="482"/>
                  </a:lnTo>
                  <a:cubicBezTo>
                    <a:pt x="342" y="482"/>
                    <a:pt x="100" y="315"/>
                    <a:pt x="1" y="78"/>
                  </a:cubicBezTo>
                  <a:lnTo>
                    <a:pt x="1" y="1729"/>
                  </a:lnTo>
                  <a:cubicBezTo>
                    <a:pt x="1" y="2385"/>
                    <a:pt x="532" y="2915"/>
                    <a:pt x="1187" y="2915"/>
                  </a:cubicBezTo>
                  <a:lnTo>
                    <a:pt x="7049" y="2915"/>
                  </a:lnTo>
                  <a:cubicBezTo>
                    <a:pt x="7704" y="2915"/>
                    <a:pt x="8239" y="2385"/>
                    <a:pt x="8239" y="1729"/>
                  </a:cubicBezTo>
                  <a:lnTo>
                    <a:pt x="8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5"/>
            <p:cNvSpPr/>
            <p:nvPr/>
          </p:nvSpPr>
          <p:spPr>
            <a:xfrm>
              <a:off x="3763055" y="417180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5"/>
            <p:cNvSpPr/>
            <p:nvPr/>
          </p:nvSpPr>
          <p:spPr>
            <a:xfrm>
              <a:off x="3882521" y="4053117"/>
              <a:ext cx="167756" cy="118732"/>
            </a:xfrm>
            <a:custGeom>
              <a:avLst/>
              <a:gdLst/>
              <a:ahLst/>
              <a:cxnLst/>
              <a:rect l="l" t="t" r="r" b="b"/>
              <a:pathLst>
                <a:path w="4120" h="2916" extrusionOk="0">
                  <a:moveTo>
                    <a:pt x="4119" y="0"/>
                  </a:moveTo>
                  <a:cubicBezTo>
                    <a:pt x="4037" y="280"/>
                    <a:pt x="3779" y="482"/>
                    <a:pt x="3472" y="482"/>
                  </a:cubicBezTo>
                  <a:lnTo>
                    <a:pt x="0" y="482"/>
                  </a:lnTo>
                  <a:lnTo>
                    <a:pt x="0" y="2915"/>
                  </a:lnTo>
                  <a:lnTo>
                    <a:pt x="2929" y="2915"/>
                  </a:lnTo>
                  <a:cubicBezTo>
                    <a:pt x="3584" y="2915"/>
                    <a:pt x="4119" y="2385"/>
                    <a:pt x="4119" y="1729"/>
                  </a:cubicBezTo>
                  <a:lnTo>
                    <a:pt x="41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5"/>
            <p:cNvSpPr/>
            <p:nvPr/>
          </p:nvSpPr>
          <p:spPr>
            <a:xfrm>
              <a:off x="4023893" y="407274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5"/>
            <p:cNvSpPr/>
            <p:nvPr/>
          </p:nvSpPr>
          <p:spPr>
            <a:xfrm>
              <a:off x="3822258" y="4106131"/>
              <a:ext cx="120524" cy="32859"/>
            </a:xfrm>
            <a:custGeom>
              <a:avLst/>
              <a:gdLst/>
              <a:ahLst/>
              <a:cxnLst/>
              <a:rect l="l" t="t" r="r" b="b"/>
              <a:pathLst>
                <a:path w="2960" h="807" extrusionOk="0">
                  <a:moveTo>
                    <a:pt x="402" y="0"/>
                  </a:moveTo>
                  <a:cubicBezTo>
                    <a:pt x="181" y="0"/>
                    <a:pt x="0" y="181"/>
                    <a:pt x="0" y="406"/>
                  </a:cubicBezTo>
                  <a:cubicBezTo>
                    <a:pt x="0" y="630"/>
                    <a:pt x="181" y="807"/>
                    <a:pt x="402" y="807"/>
                  </a:cubicBezTo>
                  <a:lnTo>
                    <a:pt x="2554" y="807"/>
                  </a:lnTo>
                  <a:cubicBezTo>
                    <a:pt x="2778" y="807"/>
                    <a:pt x="2960" y="630"/>
                    <a:pt x="2960" y="406"/>
                  </a:cubicBezTo>
                  <a:cubicBezTo>
                    <a:pt x="2960" y="181"/>
                    <a:pt x="2778" y="0"/>
                    <a:pt x="2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65"/>
            <p:cNvSpPr/>
            <p:nvPr/>
          </p:nvSpPr>
          <p:spPr>
            <a:xfrm>
              <a:off x="3926211" y="413894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65"/>
            <p:cNvSpPr/>
            <p:nvPr/>
          </p:nvSpPr>
          <p:spPr>
            <a:xfrm>
              <a:off x="3714763" y="3611370"/>
              <a:ext cx="335512" cy="85629"/>
            </a:xfrm>
            <a:custGeom>
              <a:avLst/>
              <a:gdLst/>
              <a:ahLst/>
              <a:cxnLst/>
              <a:rect l="l" t="t" r="r" b="b"/>
              <a:pathLst>
                <a:path w="8240" h="2103" extrusionOk="0">
                  <a:moveTo>
                    <a:pt x="1187" y="1"/>
                  </a:moveTo>
                  <a:cubicBezTo>
                    <a:pt x="532" y="1"/>
                    <a:pt x="1" y="536"/>
                    <a:pt x="1" y="1191"/>
                  </a:cubicBezTo>
                  <a:lnTo>
                    <a:pt x="1" y="2097"/>
                  </a:lnTo>
                  <a:cubicBezTo>
                    <a:pt x="83" y="1818"/>
                    <a:pt x="337" y="1615"/>
                    <a:pt x="643" y="1615"/>
                  </a:cubicBezTo>
                  <a:lnTo>
                    <a:pt x="7592" y="1615"/>
                  </a:lnTo>
                  <a:cubicBezTo>
                    <a:pt x="7899" y="1615"/>
                    <a:pt x="8157" y="1822"/>
                    <a:pt x="8239" y="2102"/>
                  </a:cubicBezTo>
                  <a:lnTo>
                    <a:pt x="8239" y="1191"/>
                  </a:lnTo>
                  <a:cubicBezTo>
                    <a:pt x="8239" y="536"/>
                    <a:pt x="7704" y="1"/>
                    <a:pt x="7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5"/>
            <p:cNvSpPr/>
            <p:nvPr/>
          </p:nvSpPr>
          <p:spPr>
            <a:xfrm>
              <a:off x="3740945" y="367708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5"/>
            <p:cNvSpPr/>
            <p:nvPr/>
          </p:nvSpPr>
          <p:spPr>
            <a:xfrm>
              <a:off x="3882521" y="3611370"/>
              <a:ext cx="167756" cy="85629"/>
            </a:xfrm>
            <a:custGeom>
              <a:avLst/>
              <a:gdLst/>
              <a:ahLst/>
              <a:cxnLst/>
              <a:rect l="l" t="t" r="r" b="b"/>
              <a:pathLst>
                <a:path w="4120" h="2103" extrusionOk="0">
                  <a:moveTo>
                    <a:pt x="0" y="1"/>
                  </a:moveTo>
                  <a:lnTo>
                    <a:pt x="0" y="1615"/>
                  </a:lnTo>
                  <a:lnTo>
                    <a:pt x="3472" y="1615"/>
                  </a:lnTo>
                  <a:cubicBezTo>
                    <a:pt x="3779" y="1615"/>
                    <a:pt x="4037" y="1822"/>
                    <a:pt x="4119" y="2102"/>
                  </a:cubicBezTo>
                  <a:lnTo>
                    <a:pt x="4119" y="1191"/>
                  </a:lnTo>
                  <a:cubicBezTo>
                    <a:pt x="4119" y="536"/>
                    <a:pt x="3584" y="1"/>
                    <a:pt x="2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5"/>
            <p:cNvSpPr/>
            <p:nvPr/>
          </p:nvSpPr>
          <p:spPr>
            <a:xfrm>
              <a:off x="3926211" y="410613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5"/>
            <p:cNvSpPr/>
            <p:nvPr/>
          </p:nvSpPr>
          <p:spPr>
            <a:xfrm>
              <a:off x="3901088" y="3726438"/>
              <a:ext cx="297930" cy="297686"/>
            </a:xfrm>
            <a:custGeom>
              <a:avLst/>
              <a:gdLst/>
              <a:ahLst/>
              <a:cxnLst/>
              <a:rect l="l" t="t" r="r" b="b"/>
              <a:pathLst>
                <a:path w="7317" h="7311" extrusionOk="0">
                  <a:moveTo>
                    <a:pt x="3659" y="1"/>
                  </a:moveTo>
                  <a:cubicBezTo>
                    <a:pt x="1645" y="1"/>
                    <a:pt x="1" y="1639"/>
                    <a:pt x="1" y="3654"/>
                  </a:cubicBezTo>
                  <a:cubicBezTo>
                    <a:pt x="1" y="5672"/>
                    <a:pt x="1645" y="7311"/>
                    <a:pt x="3659" y="7311"/>
                  </a:cubicBezTo>
                  <a:cubicBezTo>
                    <a:pt x="5672" y="7311"/>
                    <a:pt x="7316" y="5672"/>
                    <a:pt x="7316" y="3654"/>
                  </a:cubicBezTo>
                  <a:cubicBezTo>
                    <a:pt x="7316" y="1639"/>
                    <a:pt x="5672" y="1"/>
                    <a:pt x="3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5"/>
            <p:cNvSpPr/>
            <p:nvPr/>
          </p:nvSpPr>
          <p:spPr>
            <a:xfrm>
              <a:off x="4050075" y="402408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5"/>
            <p:cNvSpPr/>
            <p:nvPr/>
          </p:nvSpPr>
          <p:spPr>
            <a:xfrm>
              <a:off x="4050238" y="372643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5"/>
            <p:cNvSpPr/>
            <p:nvPr/>
          </p:nvSpPr>
          <p:spPr>
            <a:xfrm>
              <a:off x="4060580" y="3776196"/>
              <a:ext cx="138439" cy="199149"/>
            </a:xfrm>
            <a:custGeom>
              <a:avLst/>
              <a:gdLst/>
              <a:ahLst/>
              <a:cxnLst/>
              <a:rect l="l" t="t" r="r" b="b"/>
              <a:pathLst>
                <a:path w="3400" h="4891" extrusionOk="0">
                  <a:moveTo>
                    <a:pt x="2396" y="0"/>
                  </a:moveTo>
                  <a:cubicBezTo>
                    <a:pt x="2248" y="0"/>
                    <a:pt x="2106" y="83"/>
                    <a:pt x="2036" y="223"/>
                  </a:cubicBezTo>
                  <a:cubicBezTo>
                    <a:pt x="1998" y="296"/>
                    <a:pt x="1255" y="1574"/>
                    <a:pt x="967" y="1698"/>
                  </a:cubicBezTo>
                  <a:cubicBezTo>
                    <a:pt x="600" y="1853"/>
                    <a:pt x="199" y="1966"/>
                    <a:pt x="125" y="2251"/>
                  </a:cubicBezTo>
                  <a:cubicBezTo>
                    <a:pt x="1" y="2751"/>
                    <a:pt x="742" y="3212"/>
                    <a:pt x="751" y="3467"/>
                  </a:cubicBezTo>
                  <a:cubicBezTo>
                    <a:pt x="755" y="3661"/>
                    <a:pt x="479" y="4075"/>
                    <a:pt x="716" y="4373"/>
                  </a:cubicBezTo>
                  <a:cubicBezTo>
                    <a:pt x="907" y="4614"/>
                    <a:pt x="1833" y="4674"/>
                    <a:pt x="2139" y="4761"/>
                  </a:cubicBezTo>
                  <a:cubicBezTo>
                    <a:pt x="2221" y="4787"/>
                    <a:pt x="2330" y="4829"/>
                    <a:pt x="2446" y="4890"/>
                  </a:cubicBezTo>
                  <a:cubicBezTo>
                    <a:pt x="3037" y="4239"/>
                    <a:pt x="3399" y="3376"/>
                    <a:pt x="3399" y="2432"/>
                  </a:cubicBezTo>
                  <a:cubicBezTo>
                    <a:pt x="3399" y="1504"/>
                    <a:pt x="3049" y="655"/>
                    <a:pt x="2472" y="8"/>
                  </a:cubicBezTo>
                  <a:cubicBezTo>
                    <a:pt x="2446" y="3"/>
                    <a:pt x="2421" y="0"/>
                    <a:pt x="2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65"/>
            <p:cNvSpPr/>
            <p:nvPr/>
          </p:nvSpPr>
          <p:spPr>
            <a:xfrm>
              <a:off x="4143441" y="378523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56C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65"/>
            <p:cNvSpPr/>
            <p:nvPr/>
          </p:nvSpPr>
          <p:spPr>
            <a:xfrm>
              <a:off x="3901088" y="3738206"/>
              <a:ext cx="133879" cy="202366"/>
            </a:xfrm>
            <a:custGeom>
              <a:avLst/>
              <a:gdLst/>
              <a:ahLst/>
              <a:cxnLst/>
              <a:rect l="l" t="t" r="r" b="b"/>
              <a:pathLst>
                <a:path w="3288" h="4970" extrusionOk="0">
                  <a:moveTo>
                    <a:pt x="2226" y="1"/>
                  </a:moveTo>
                  <a:cubicBezTo>
                    <a:pt x="920" y="561"/>
                    <a:pt x="1" y="1860"/>
                    <a:pt x="1" y="3365"/>
                  </a:cubicBezTo>
                  <a:cubicBezTo>
                    <a:pt x="1" y="3908"/>
                    <a:pt x="122" y="4426"/>
                    <a:pt x="333" y="4888"/>
                  </a:cubicBezTo>
                  <a:cubicBezTo>
                    <a:pt x="731" y="4932"/>
                    <a:pt x="1134" y="4970"/>
                    <a:pt x="1390" y="4970"/>
                  </a:cubicBezTo>
                  <a:cubicBezTo>
                    <a:pt x="1403" y="4970"/>
                    <a:pt x="1416" y="4969"/>
                    <a:pt x="1428" y="4969"/>
                  </a:cubicBezTo>
                  <a:cubicBezTo>
                    <a:pt x="2067" y="4969"/>
                    <a:pt x="2326" y="4607"/>
                    <a:pt x="2425" y="4386"/>
                  </a:cubicBezTo>
                  <a:cubicBezTo>
                    <a:pt x="2632" y="3921"/>
                    <a:pt x="2334" y="3244"/>
                    <a:pt x="2369" y="3110"/>
                  </a:cubicBezTo>
                  <a:cubicBezTo>
                    <a:pt x="2417" y="2916"/>
                    <a:pt x="3193" y="2032"/>
                    <a:pt x="3236" y="1691"/>
                  </a:cubicBezTo>
                  <a:cubicBezTo>
                    <a:pt x="3287" y="1290"/>
                    <a:pt x="2632" y="328"/>
                    <a:pt x="2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5"/>
            <p:cNvSpPr/>
            <p:nvPr/>
          </p:nvSpPr>
          <p:spPr>
            <a:xfrm>
              <a:off x="3901088" y="387518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70D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65"/>
          <p:cNvGrpSpPr/>
          <p:nvPr/>
        </p:nvGrpSpPr>
        <p:grpSpPr>
          <a:xfrm>
            <a:off x="3334205" y="2588365"/>
            <a:ext cx="406213" cy="470040"/>
            <a:chOff x="5043713" y="3595775"/>
            <a:chExt cx="484336" cy="560438"/>
          </a:xfrm>
        </p:grpSpPr>
        <p:sp>
          <p:nvSpPr>
            <p:cNvPr id="2622" name="Google Shape;2622;p65"/>
            <p:cNvSpPr/>
            <p:nvPr/>
          </p:nvSpPr>
          <p:spPr>
            <a:xfrm>
              <a:off x="5043713" y="3595775"/>
              <a:ext cx="335594" cy="560436"/>
            </a:xfrm>
            <a:custGeom>
              <a:avLst/>
              <a:gdLst/>
              <a:ahLst/>
              <a:cxnLst/>
              <a:rect l="l" t="t" r="r" b="b"/>
              <a:pathLst>
                <a:path w="8242" h="13764" extrusionOk="0">
                  <a:moveTo>
                    <a:pt x="1191" y="1"/>
                  </a:moveTo>
                  <a:cubicBezTo>
                    <a:pt x="534" y="1"/>
                    <a:pt x="0" y="535"/>
                    <a:pt x="0" y="1191"/>
                  </a:cubicBezTo>
                  <a:lnTo>
                    <a:pt x="0" y="12578"/>
                  </a:lnTo>
                  <a:cubicBezTo>
                    <a:pt x="0" y="13233"/>
                    <a:pt x="534" y="13763"/>
                    <a:pt x="1191" y="13763"/>
                  </a:cubicBezTo>
                  <a:lnTo>
                    <a:pt x="7052" y="13763"/>
                  </a:lnTo>
                  <a:cubicBezTo>
                    <a:pt x="7707" y="13763"/>
                    <a:pt x="8242" y="13233"/>
                    <a:pt x="8242" y="12578"/>
                  </a:cubicBezTo>
                  <a:lnTo>
                    <a:pt x="8242" y="1191"/>
                  </a:lnTo>
                  <a:cubicBezTo>
                    <a:pt x="8242" y="535"/>
                    <a:pt x="7707" y="1"/>
                    <a:pt x="70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5"/>
            <p:cNvSpPr/>
            <p:nvPr/>
          </p:nvSpPr>
          <p:spPr>
            <a:xfrm>
              <a:off x="5330814" y="415617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5"/>
            <p:cNvSpPr/>
            <p:nvPr/>
          </p:nvSpPr>
          <p:spPr>
            <a:xfrm>
              <a:off x="5211389" y="3595775"/>
              <a:ext cx="167919" cy="560436"/>
            </a:xfrm>
            <a:custGeom>
              <a:avLst/>
              <a:gdLst/>
              <a:ahLst/>
              <a:cxnLst/>
              <a:rect l="l" t="t" r="r" b="b"/>
              <a:pathLst>
                <a:path w="4124" h="13764" extrusionOk="0">
                  <a:moveTo>
                    <a:pt x="1" y="1"/>
                  </a:moveTo>
                  <a:lnTo>
                    <a:pt x="1" y="13763"/>
                  </a:lnTo>
                  <a:lnTo>
                    <a:pt x="2934" y="13763"/>
                  </a:lnTo>
                  <a:cubicBezTo>
                    <a:pt x="3589" y="13763"/>
                    <a:pt x="4124" y="13233"/>
                    <a:pt x="4124" y="12578"/>
                  </a:cubicBezTo>
                  <a:lnTo>
                    <a:pt x="4124" y="1191"/>
                  </a:lnTo>
                  <a:cubicBezTo>
                    <a:pt x="4124" y="535"/>
                    <a:pt x="3589" y="1"/>
                    <a:pt x="29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5"/>
            <p:cNvSpPr/>
            <p:nvPr/>
          </p:nvSpPr>
          <p:spPr>
            <a:xfrm>
              <a:off x="5043713" y="4037481"/>
              <a:ext cx="335594" cy="118732"/>
            </a:xfrm>
            <a:custGeom>
              <a:avLst/>
              <a:gdLst/>
              <a:ahLst/>
              <a:cxnLst/>
              <a:rect l="l" t="t" r="r" b="b"/>
              <a:pathLst>
                <a:path w="8242" h="2916" extrusionOk="0">
                  <a:moveTo>
                    <a:pt x="8242" y="0"/>
                  </a:moveTo>
                  <a:cubicBezTo>
                    <a:pt x="8160" y="281"/>
                    <a:pt x="7901" y="482"/>
                    <a:pt x="7595" y="482"/>
                  </a:cubicBezTo>
                  <a:lnTo>
                    <a:pt x="616" y="482"/>
                  </a:lnTo>
                  <a:cubicBezTo>
                    <a:pt x="341" y="482"/>
                    <a:pt x="104" y="315"/>
                    <a:pt x="0" y="78"/>
                  </a:cubicBezTo>
                  <a:lnTo>
                    <a:pt x="0" y="1730"/>
                  </a:lnTo>
                  <a:cubicBezTo>
                    <a:pt x="0" y="2385"/>
                    <a:pt x="534" y="2915"/>
                    <a:pt x="1191" y="2915"/>
                  </a:cubicBezTo>
                  <a:lnTo>
                    <a:pt x="7052" y="2915"/>
                  </a:lnTo>
                  <a:cubicBezTo>
                    <a:pt x="7707" y="2915"/>
                    <a:pt x="8242" y="2385"/>
                    <a:pt x="8242" y="1730"/>
                  </a:cubicBezTo>
                  <a:lnTo>
                    <a:pt x="8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5"/>
            <p:cNvSpPr/>
            <p:nvPr/>
          </p:nvSpPr>
          <p:spPr>
            <a:xfrm>
              <a:off x="5092167" y="415617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5"/>
            <p:cNvSpPr/>
            <p:nvPr/>
          </p:nvSpPr>
          <p:spPr>
            <a:xfrm>
              <a:off x="5211389" y="4037481"/>
              <a:ext cx="167919" cy="118732"/>
            </a:xfrm>
            <a:custGeom>
              <a:avLst/>
              <a:gdLst/>
              <a:ahLst/>
              <a:cxnLst/>
              <a:rect l="l" t="t" r="r" b="b"/>
              <a:pathLst>
                <a:path w="4124" h="2916" extrusionOk="0">
                  <a:moveTo>
                    <a:pt x="4124" y="0"/>
                  </a:moveTo>
                  <a:cubicBezTo>
                    <a:pt x="4042" y="281"/>
                    <a:pt x="3783" y="482"/>
                    <a:pt x="3477" y="482"/>
                  </a:cubicBezTo>
                  <a:lnTo>
                    <a:pt x="1" y="482"/>
                  </a:lnTo>
                  <a:lnTo>
                    <a:pt x="1" y="2915"/>
                  </a:lnTo>
                  <a:lnTo>
                    <a:pt x="2934" y="2915"/>
                  </a:lnTo>
                  <a:cubicBezTo>
                    <a:pt x="3589" y="2915"/>
                    <a:pt x="4124" y="2385"/>
                    <a:pt x="4124" y="1730"/>
                  </a:cubicBezTo>
                  <a:lnTo>
                    <a:pt x="4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5"/>
            <p:cNvSpPr/>
            <p:nvPr/>
          </p:nvSpPr>
          <p:spPr>
            <a:xfrm>
              <a:off x="5352924" y="405710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65"/>
            <p:cNvSpPr/>
            <p:nvPr/>
          </p:nvSpPr>
          <p:spPr>
            <a:xfrm>
              <a:off x="5151330" y="4090495"/>
              <a:ext cx="120361" cy="32859"/>
            </a:xfrm>
            <a:custGeom>
              <a:avLst/>
              <a:gdLst/>
              <a:ahLst/>
              <a:cxnLst/>
              <a:rect l="l" t="t" r="r" b="b"/>
              <a:pathLst>
                <a:path w="2956" h="807" extrusionOk="0">
                  <a:moveTo>
                    <a:pt x="402" y="0"/>
                  </a:moveTo>
                  <a:cubicBezTo>
                    <a:pt x="178" y="0"/>
                    <a:pt x="1" y="181"/>
                    <a:pt x="1" y="406"/>
                  </a:cubicBezTo>
                  <a:cubicBezTo>
                    <a:pt x="1" y="625"/>
                    <a:pt x="178" y="807"/>
                    <a:pt x="402" y="807"/>
                  </a:cubicBezTo>
                  <a:lnTo>
                    <a:pt x="2554" y="807"/>
                  </a:lnTo>
                  <a:cubicBezTo>
                    <a:pt x="2774" y="807"/>
                    <a:pt x="2955" y="625"/>
                    <a:pt x="2955" y="406"/>
                  </a:cubicBezTo>
                  <a:cubicBezTo>
                    <a:pt x="2955" y="181"/>
                    <a:pt x="2774" y="0"/>
                    <a:pt x="2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5"/>
            <p:cNvSpPr/>
            <p:nvPr/>
          </p:nvSpPr>
          <p:spPr>
            <a:xfrm>
              <a:off x="5255283" y="412331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65"/>
            <p:cNvSpPr/>
            <p:nvPr/>
          </p:nvSpPr>
          <p:spPr>
            <a:xfrm>
              <a:off x="5043713" y="3595775"/>
              <a:ext cx="335594" cy="85425"/>
            </a:xfrm>
            <a:custGeom>
              <a:avLst/>
              <a:gdLst/>
              <a:ahLst/>
              <a:cxnLst/>
              <a:rect l="l" t="t" r="r" b="b"/>
              <a:pathLst>
                <a:path w="8242" h="2098" extrusionOk="0">
                  <a:moveTo>
                    <a:pt x="1191" y="1"/>
                  </a:moveTo>
                  <a:cubicBezTo>
                    <a:pt x="534" y="1"/>
                    <a:pt x="0" y="535"/>
                    <a:pt x="0" y="1191"/>
                  </a:cubicBezTo>
                  <a:lnTo>
                    <a:pt x="0" y="2097"/>
                  </a:lnTo>
                  <a:cubicBezTo>
                    <a:pt x="82" y="1817"/>
                    <a:pt x="341" y="1614"/>
                    <a:pt x="642" y="1614"/>
                  </a:cubicBezTo>
                  <a:lnTo>
                    <a:pt x="7595" y="1614"/>
                  </a:lnTo>
                  <a:cubicBezTo>
                    <a:pt x="7901" y="1614"/>
                    <a:pt x="8160" y="1821"/>
                    <a:pt x="8242" y="2097"/>
                  </a:cubicBezTo>
                  <a:lnTo>
                    <a:pt x="8242" y="1191"/>
                  </a:lnTo>
                  <a:cubicBezTo>
                    <a:pt x="8242" y="535"/>
                    <a:pt x="7707" y="1"/>
                    <a:pt x="7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65"/>
            <p:cNvSpPr/>
            <p:nvPr/>
          </p:nvSpPr>
          <p:spPr>
            <a:xfrm>
              <a:off x="5069813" y="366145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65"/>
            <p:cNvSpPr/>
            <p:nvPr/>
          </p:nvSpPr>
          <p:spPr>
            <a:xfrm>
              <a:off x="5211389" y="3595775"/>
              <a:ext cx="167919" cy="85425"/>
            </a:xfrm>
            <a:custGeom>
              <a:avLst/>
              <a:gdLst/>
              <a:ahLst/>
              <a:cxnLst/>
              <a:rect l="l" t="t" r="r" b="b"/>
              <a:pathLst>
                <a:path w="4124" h="2098" extrusionOk="0">
                  <a:moveTo>
                    <a:pt x="1" y="1"/>
                  </a:moveTo>
                  <a:lnTo>
                    <a:pt x="1" y="1614"/>
                  </a:lnTo>
                  <a:lnTo>
                    <a:pt x="3477" y="1614"/>
                  </a:lnTo>
                  <a:cubicBezTo>
                    <a:pt x="3783" y="1614"/>
                    <a:pt x="4042" y="1821"/>
                    <a:pt x="4124" y="2097"/>
                  </a:cubicBezTo>
                  <a:lnTo>
                    <a:pt x="4124" y="1191"/>
                  </a:lnTo>
                  <a:cubicBezTo>
                    <a:pt x="4124" y="535"/>
                    <a:pt x="3589" y="1"/>
                    <a:pt x="2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65"/>
            <p:cNvSpPr/>
            <p:nvPr/>
          </p:nvSpPr>
          <p:spPr>
            <a:xfrm>
              <a:off x="5211389" y="4090495"/>
              <a:ext cx="60303" cy="32859"/>
            </a:xfrm>
            <a:custGeom>
              <a:avLst/>
              <a:gdLst/>
              <a:ahLst/>
              <a:cxnLst/>
              <a:rect l="l" t="t" r="r" b="b"/>
              <a:pathLst>
                <a:path w="1481" h="807" extrusionOk="0">
                  <a:moveTo>
                    <a:pt x="1" y="0"/>
                  </a:moveTo>
                  <a:lnTo>
                    <a:pt x="1" y="807"/>
                  </a:lnTo>
                  <a:lnTo>
                    <a:pt x="1079" y="807"/>
                  </a:lnTo>
                  <a:cubicBezTo>
                    <a:pt x="1299" y="807"/>
                    <a:pt x="1480" y="625"/>
                    <a:pt x="1480" y="406"/>
                  </a:cubicBezTo>
                  <a:cubicBezTo>
                    <a:pt x="1480" y="181"/>
                    <a:pt x="1299" y="0"/>
                    <a:pt x="10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65"/>
            <p:cNvSpPr/>
            <p:nvPr/>
          </p:nvSpPr>
          <p:spPr>
            <a:xfrm>
              <a:off x="5255283" y="409049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65"/>
            <p:cNvSpPr/>
            <p:nvPr/>
          </p:nvSpPr>
          <p:spPr>
            <a:xfrm>
              <a:off x="5230363" y="3710803"/>
              <a:ext cx="297686" cy="297686"/>
            </a:xfrm>
            <a:custGeom>
              <a:avLst/>
              <a:gdLst/>
              <a:ahLst/>
              <a:cxnLst/>
              <a:rect l="l" t="t" r="r" b="b"/>
              <a:pathLst>
                <a:path w="7311" h="7311" extrusionOk="0">
                  <a:moveTo>
                    <a:pt x="3658" y="1"/>
                  </a:moveTo>
                  <a:cubicBezTo>
                    <a:pt x="1639" y="1"/>
                    <a:pt x="1" y="1639"/>
                    <a:pt x="1" y="3654"/>
                  </a:cubicBezTo>
                  <a:cubicBezTo>
                    <a:pt x="1" y="5672"/>
                    <a:pt x="1639" y="7311"/>
                    <a:pt x="3658" y="7311"/>
                  </a:cubicBezTo>
                  <a:cubicBezTo>
                    <a:pt x="5672" y="7311"/>
                    <a:pt x="7311" y="5672"/>
                    <a:pt x="7311" y="3654"/>
                  </a:cubicBezTo>
                  <a:cubicBezTo>
                    <a:pt x="7311" y="1639"/>
                    <a:pt x="5672" y="1"/>
                    <a:pt x="36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65"/>
            <p:cNvSpPr/>
            <p:nvPr/>
          </p:nvSpPr>
          <p:spPr>
            <a:xfrm>
              <a:off x="5379269" y="400844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E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5"/>
            <p:cNvSpPr/>
            <p:nvPr/>
          </p:nvSpPr>
          <p:spPr>
            <a:xfrm>
              <a:off x="5379269" y="371080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E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5"/>
            <p:cNvSpPr/>
            <p:nvPr/>
          </p:nvSpPr>
          <p:spPr>
            <a:xfrm>
              <a:off x="5317825" y="3791790"/>
              <a:ext cx="32900" cy="32859"/>
            </a:xfrm>
            <a:custGeom>
              <a:avLst/>
              <a:gdLst/>
              <a:ahLst/>
              <a:cxnLst/>
              <a:rect l="l" t="t" r="r" b="b"/>
              <a:pathLst>
                <a:path w="808" h="807" extrusionOk="0">
                  <a:moveTo>
                    <a:pt x="405" y="807"/>
                  </a:moveTo>
                  <a:cubicBezTo>
                    <a:pt x="626" y="807"/>
                    <a:pt x="807" y="626"/>
                    <a:pt x="807" y="401"/>
                  </a:cubicBezTo>
                  <a:cubicBezTo>
                    <a:pt x="807" y="181"/>
                    <a:pt x="626" y="0"/>
                    <a:pt x="405" y="0"/>
                  </a:cubicBezTo>
                  <a:cubicBezTo>
                    <a:pt x="182" y="0"/>
                    <a:pt x="1" y="181"/>
                    <a:pt x="1" y="401"/>
                  </a:cubicBezTo>
                  <a:cubicBezTo>
                    <a:pt x="1" y="626"/>
                    <a:pt x="182" y="807"/>
                    <a:pt x="405" y="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5"/>
            <p:cNvSpPr/>
            <p:nvPr/>
          </p:nvSpPr>
          <p:spPr>
            <a:xfrm>
              <a:off x="5334316" y="382460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5"/>
            <p:cNvSpPr/>
            <p:nvPr/>
          </p:nvSpPr>
          <p:spPr>
            <a:xfrm>
              <a:off x="5407730" y="3791790"/>
              <a:ext cx="32859" cy="32859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402" y="807"/>
                  </a:moveTo>
                  <a:cubicBezTo>
                    <a:pt x="626" y="807"/>
                    <a:pt x="807" y="626"/>
                    <a:pt x="807" y="401"/>
                  </a:cubicBezTo>
                  <a:cubicBezTo>
                    <a:pt x="807" y="181"/>
                    <a:pt x="626" y="0"/>
                    <a:pt x="402" y="0"/>
                  </a:cubicBezTo>
                  <a:cubicBezTo>
                    <a:pt x="182" y="0"/>
                    <a:pt x="1" y="181"/>
                    <a:pt x="1" y="401"/>
                  </a:cubicBezTo>
                  <a:cubicBezTo>
                    <a:pt x="1" y="626"/>
                    <a:pt x="182" y="807"/>
                    <a:pt x="402" y="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65"/>
            <p:cNvSpPr/>
            <p:nvPr/>
          </p:nvSpPr>
          <p:spPr>
            <a:xfrm>
              <a:off x="5424099" y="382460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65"/>
            <p:cNvSpPr/>
            <p:nvPr/>
          </p:nvSpPr>
          <p:spPr>
            <a:xfrm>
              <a:off x="5304470" y="3862883"/>
              <a:ext cx="149311" cy="62379"/>
            </a:xfrm>
            <a:custGeom>
              <a:avLst/>
              <a:gdLst/>
              <a:ahLst/>
              <a:cxnLst/>
              <a:rect l="l" t="t" r="r" b="b"/>
              <a:pathLst>
                <a:path w="3667" h="1532" extrusionOk="0">
                  <a:moveTo>
                    <a:pt x="1838" y="1"/>
                  </a:moveTo>
                  <a:cubicBezTo>
                    <a:pt x="1153" y="1"/>
                    <a:pt x="514" y="337"/>
                    <a:pt x="126" y="902"/>
                  </a:cubicBezTo>
                  <a:cubicBezTo>
                    <a:pt x="1" y="1087"/>
                    <a:pt x="48" y="1338"/>
                    <a:pt x="233" y="1463"/>
                  </a:cubicBezTo>
                  <a:cubicBezTo>
                    <a:pt x="303" y="1510"/>
                    <a:pt x="380" y="1532"/>
                    <a:pt x="462" y="1532"/>
                  </a:cubicBezTo>
                  <a:cubicBezTo>
                    <a:pt x="587" y="1532"/>
                    <a:pt x="717" y="1471"/>
                    <a:pt x="795" y="1360"/>
                  </a:cubicBezTo>
                  <a:cubicBezTo>
                    <a:pt x="1027" y="1014"/>
                    <a:pt x="1420" y="807"/>
                    <a:pt x="1838" y="807"/>
                  </a:cubicBezTo>
                  <a:cubicBezTo>
                    <a:pt x="2252" y="807"/>
                    <a:pt x="2640" y="1010"/>
                    <a:pt x="2877" y="1355"/>
                  </a:cubicBezTo>
                  <a:cubicBezTo>
                    <a:pt x="2955" y="1467"/>
                    <a:pt x="3081" y="1528"/>
                    <a:pt x="3210" y="1528"/>
                  </a:cubicBezTo>
                  <a:cubicBezTo>
                    <a:pt x="3289" y="1528"/>
                    <a:pt x="3368" y="1505"/>
                    <a:pt x="3438" y="1458"/>
                  </a:cubicBezTo>
                  <a:cubicBezTo>
                    <a:pt x="3619" y="1329"/>
                    <a:pt x="3667" y="1079"/>
                    <a:pt x="3542" y="894"/>
                  </a:cubicBezTo>
                  <a:cubicBezTo>
                    <a:pt x="3154" y="337"/>
                    <a:pt x="251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65"/>
            <p:cNvSpPr/>
            <p:nvPr/>
          </p:nvSpPr>
          <p:spPr>
            <a:xfrm>
              <a:off x="5323282" y="392522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65"/>
            <p:cNvSpPr/>
            <p:nvPr/>
          </p:nvSpPr>
          <p:spPr>
            <a:xfrm>
              <a:off x="5448652" y="389924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6" name="Google Shape;2646;p65"/>
          <p:cNvGrpSpPr/>
          <p:nvPr/>
        </p:nvGrpSpPr>
        <p:grpSpPr>
          <a:xfrm>
            <a:off x="4064126" y="2588397"/>
            <a:ext cx="299050" cy="469975"/>
            <a:chOff x="6213986" y="3596793"/>
            <a:chExt cx="356564" cy="560362"/>
          </a:xfrm>
        </p:grpSpPr>
        <p:sp>
          <p:nvSpPr>
            <p:cNvPr id="2647" name="Google Shape;2647;p65"/>
            <p:cNvSpPr/>
            <p:nvPr/>
          </p:nvSpPr>
          <p:spPr>
            <a:xfrm>
              <a:off x="6333614" y="3695900"/>
              <a:ext cx="123659" cy="145443"/>
            </a:xfrm>
            <a:custGeom>
              <a:avLst/>
              <a:gdLst/>
              <a:ahLst/>
              <a:cxnLst/>
              <a:rect l="l" t="t" r="r" b="b"/>
              <a:pathLst>
                <a:path w="3037" h="3572" extrusionOk="0">
                  <a:moveTo>
                    <a:pt x="1531" y="0"/>
                  </a:moveTo>
                  <a:cubicBezTo>
                    <a:pt x="1363" y="0"/>
                    <a:pt x="1217" y="104"/>
                    <a:pt x="1155" y="259"/>
                  </a:cubicBezTo>
                  <a:lnTo>
                    <a:pt x="82" y="2993"/>
                  </a:lnTo>
                  <a:cubicBezTo>
                    <a:pt x="0" y="3200"/>
                    <a:pt x="104" y="3433"/>
                    <a:pt x="311" y="3515"/>
                  </a:cubicBezTo>
                  <a:cubicBezTo>
                    <a:pt x="359" y="3534"/>
                    <a:pt x="409" y="3543"/>
                    <a:pt x="458" y="3543"/>
                  </a:cubicBezTo>
                  <a:cubicBezTo>
                    <a:pt x="619" y="3543"/>
                    <a:pt x="770" y="3445"/>
                    <a:pt x="833" y="3287"/>
                  </a:cubicBezTo>
                  <a:lnTo>
                    <a:pt x="1523" y="1522"/>
                  </a:lnTo>
                  <a:lnTo>
                    <a:pt x="2204" y="3313"/>
                  </a:lnTo>
                  <a:cubicBezTo>
                    <a:pt x="2264" y="3472"/>
                    <a:pt x="2415" y="3572"/>
                    <a:pt x="2579" y="3572"/>
                  </a:cubicBezTo>
                  <a:cubicBezTo>
                    <a:pt x="2626" y="3572"/>
                    <a:pt x="2674" y="3562"/>
                    <a:pt x="2722" y="3546"/>
                  </a:cubicBezTo>
                  <a:cubicBezTo>
                    <a:pt x="2929" y="3468"/>
                    <a:pt x="3036" y="3235"/>
                    <a:pt x="2955" y="3028"/>
                  </a:cubicBezTo>
                  <a:lnTo>
                    <a:pt x="1906" y="263"/>
                  </a:lnTo>
                  <a:cubicBezTo>
                    <a:pt x="1846" y="104"/>
                    <a:pt x="1699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65"/>
            <p:cNvSpPr/>
            <p:nvPr/>
          </p:nvSpPr>
          <p:spPr>
            <a:xfrm>
              <a:off x="6438584" y="384130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65"/>
            <p:cNvSpPr/>
            <p:nvPr/>
          </p:nvSpPr>
          <p:spPr>
            <a:xfrm>
              <a:off x="6453894" y="381919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65"/>
            <p:cNvSpPr/>
            <p:nvPr/>
          </p:nvSpPr>
          <p:spPr>
            <a:xfrm>
              <a:off x="6235239" y="3819193"/>
              <a:ext cx="321628" cy="321587"/>
            </a:xfrm>
            <a:custGeom>
              <a:avLst/>
              <a:gdLst/>
              <a:ahLst/>
              <a:cxnLst/>
              <a:rect l="l" t="t" r="r" b="b"/>
              <a:pathLst>
                <a:path w="7899" h="7898" extrusionOk="0">
                  <a:moveTo>
                    <a:pt x="3947" y="7897"/>
                  </a:moveTo>
                  <a:cubicBezTo>
                    <a:pt x="6121" y="7897"/>
                    <a:pt x="7898" y="6124"/>
                    <a:pt x="7898" y="3950"/>
                  </a:cubicBezTo>
                  <a:cubicBezTo>
                    <a:pt x="7898" y="1776"/>
                    <a:pt x="6121" y="0"/>
                    <a:pt x="3947" y="0"/>
                  </a:cubicBezTo>
                  <a:cubicBezTo>
                    <a:pt x="1773" y="0"/>
                    <a:pt x="0" y="1776"/>
                    <a:pt x="0" y="3950"/>
                  </a:cubicBezTo>
                  <a:cubicBezTo>
                    <a:pt x="0" y="6124"/>
                    <a:pt x="1773" y="7897"/>
                    <a:pt x="3947" y="78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65"/>
            <p:cNvSpPr/>
            <p:nvPr/>
          </p:nvSpPr>
          <p:spPr>
            <a:xfrm>
              <a:off x="6395953" y="414074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65"/>
            <p:cNvSpPr/>
            <p:nvPr/>
          </p:nvSpPr>
          <p:spPr>
            <a:xfrm>
              <a:off x="6395953" y="3819193"/>
              <a:ext cx="160916" cy="321587"/>
            </a:xfrm>
            <a:custGeom>
              <a:avLst/>
              <a:gdLst/>
              <a:ahLst/>
              <a:cxnLst/>
              <a:rect l="l" t="t" r="r" b="b"/>
              <a:pathLst>
                <a:path w="3952" h="7898" extrusionOk="0">
                  <a:moveTo>
                    <a:pt x="0" y="0"/>
                  </a:moveTo>
                  <a:lnTo>
                    <a:pt x="0" y="7897"/>
                  </a:lnTo>
                  <a:cubicBezTo>
                    <a:pt x="2174" y="7897"/>
                    <a:pt x="3951" y="6124"/>
                    <a:pt x="3951" y="3950"/>
                  </a:cubicBezTo>
                  <a:cubicBezTo>
                    <a:pt x="3951" y="1776"/>
                    <a:pt x="217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65"/>
            <p:cNvSpPr/>
            <p:nvPr/>
          </p:nvSpPr>
          <p:spPr>
            <a:xfrm>
              <a:off x="6395953" y="381919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65"/>
            <p:cNvSpPr/>
            <p:nvPr/>
          </p:nvSpPr>
          <p:spPr>
            <a:xfrm>
              <a:off x="6213986" y="3802750"/>
              <a:ext cx="354405" cy="354405"/>
            </a:xfrm>
            <a:custGeom>
              <a:avLst/>
              <a:gdLst/>
              <a:ahLst/>
              <a:cxnLst/>
              <a:rect l="l" t="t" r="r" b="b"/>
              <a:pathLst>
                <a:path w="8704" h="8704" extrusionOk="0">
                  <a:moveTo>
                    <a:pt x="4352" y="1"/>
                  </a:moveTo>
                  <a:cubicBezTo>
                    <a:pt x="1954" y="1"/>
                    <a:pt x="1" y="1950"/>
                    <a:pt x="1" y="4352"/>
                  </a:cubicBezTo>
                  <a:cubicBezTo>
                    <a:pt x="1" y="6751"/>
                    <a:pt x="1954" y="8704"/>
                    <a:pt x="4352" y="8704"/>
                  </a:cubicBezTo>
                  <a:cubicBezTo>
                    <a:pt x="6755" y="8704"/>
                    <a:pt x="8704" y="6751"/>
                    <a:pt x="8704" y="4352"/>
                  </a:cubicBezTo>
                  <a:cubicBezTo>
                    <a:pt x="8704" y="1950"/>
                    <a:pt x="6755" y="1"/>
                    <a:pt x="4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65"/>
            <p:cNvSpPr/>
            <p:nvPr/>
          </p:nvSpPr>
          <p:spPr>
            <a:xfrm>
              <a:off x="6464115" y="3905026"/>
              <a:ext cx="76223" cy="149840"/>
            </a:xfrm>
            <a:custGeom>
              <a:avLst/>
              <a:gdLst/>
              <a:ahLst/>
              <a:cxnLst/>
              <a:rect l="l" t="t" r="r" b="b"/>
              <a:pathLst>
                <a:path w="1872" h="3680" extrusionOk="0">
                  <a:moveTo>
                    <a:pt x="1358" y="1"/>
                  </a:moveTo>
                  <a:cubicBezTo>
                    <a:pt x="962" y="385"/>
                    <a:pt x="500" y="687"/>
                    <a:pt x="0" y="898"/>
                  </a:cubicBezTo>
                  <a:cubicBezTo>
                    <a:pt x="21" y="1205"/>
                    <a:pt x="34" y="1519"/>
                    <a:pt x="34" y="1842"/>
                  </a:cubicBezTo>
                  <a:cubicBezTo>
                    <a:pt x="34" y="2162"/>
                    <a:pt x="21" y="2481"/>
                    <a:pt x="0" y="2787"/>
                  </a:cubicBezTo>
                  <a:cubicBezTo>
                    <a:pt x="500" y="2994"/>
                    <a:pt x="962" y="3296"/>
                    <a:pt x="1358" y="3680"/>
                  </a:cubicBezTo>
                  <a:cubicBezTo>
                    <a:pt x="1686" y="3145"/>
                    <a:pt x="1872" y="2515"/>
                    <a:pt x="1872" y="1842"/>
                  </a:cubicBezTo>
                  <a:cubicBezTo>
                    <a:pt x="1872" y="1169"/>
                    <a:pt x="1682" y="540"/>
                    <a:pt x="1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65"/>
            <p:cNvSpPr/>
            <p:nvPr/>
          </p:nvSpPr>
          <p:spPr>
            <a:xfrm>
              <a:off x="6442127" y="3843217"/>
              <a:ext cx="56964" cy="64130"/>
            </a:xfrm>
            <a:custGeom>
              <a:avLst/>
              <a:gdLst/>
              <a:ahLst/>
              <a:cxnLst/>
              <a:rect l="l" t="t" r="r" b="b"/>
              <a:pathLst>
                <a:path w="1399" h="1575" extrusionOk="0">
                  <a:moveTo>
                    <a:pt x="1" y="0"/>
                  </a:moveTo>
                  <a:cubicBezTo>
                    <a:pt x="61" y="130"/>
                    <a:pt x="117" y="277"/>
                    <a:pt x="173" y="445"/>
                  </a:cubicBezTo>
                  <a:cubicBezTo>
                    <a:pt x="285" y="782"/>
                    <a:pt x="371" y="1161"/>
                    <a:pt x="441" y="1575"/>
                  </a:cubicBezTo>
                  <a:cubicBezTo>
                    <a:pt x="794" y="1398"/>
                    <a:pt x="1118" y="1165"/>
                    <a:pt x="1398" y="880"/>
                  </a:cubicBezTo>
                  <a:cubicBezTo>
                    <a:pt x="1010" y="484"/>
                    <a:pt x="535" y="18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65"/>
            <p:cNvSpPr/>
            <p:nvPr/>
          </p:nvSpPr>
          <p:spPr>
            <a:xfrm>
              <a:off x="6363460" y="4037644"/>
              <a:ext cx="65189" cy="86769"/>
            </a:xfrm>
            <a:custGeom>
              <a:avLst/>
              <a:gdLst/>
              <a:ahLst/>
              <a:cxnLst/>
              <a:rect l="l" t="t" r="r" b="b"/>
              <a:pathLst>
                <a:path w="1601" h="2131" extrusionOk="0">
                  <a:moveTo>
                    <a:pt x="798" y="0"/>
                  </a:moveTo>
                  <a:cubicBezTo>
                    <a:pt x="526" y="0"/>
                    <a:pt x="259" y="30"/>
                    <a:pt x="0" y="90"/>
                  </a:cubicBezTo>
                  <a:cubicBezTo>
                    <a:pt x="60" y="518"/>
                    <a:pt x="147" y="910"/>
                    <a:pt x="259" y="1247"/>
                  </a:cubicBezTo>
                  <a:cubicBezTo>
                    <a:pt x="479" y="1907"/>
                    <a:pt x="721" y="2131"/>
                    <a:pt x="798" y="2131"/>
                  </a:cubicBezTo>
                  <a:cubicBezTo>
                    <a:pt x="876" y="2131"/>
                    <a:pt x="1121" y="1907"/>
                    <a:pt x="1338" y="1247"/>
                  </a:cubicBezTo>
                  <a:cubicBezTo>
                    <a:pt x="1449" y="910"/>
                    <a:pt x="1535" y="518"/>
                    <a:pt x="1600" y="90"/>
                  </a:cubicBezTo>
                  <a:cubicBezTo>
                    <a:pt x="1338" y="30"/>
                    <a:pt x="1069" y="0"/>
                    <a:pt x="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65"/>
            <p:cNvSpPr/>
            <p:nvPr/>
          </p:nvSpPr>
          <p:spPr>
            <a:xfrm>
              <a:off x="6359225" y="3951404"/>
              <a:ext cx="73454" cy="57086"/>
            </a:xfrm>
            <a:custGeom>
              <a:avLst/>
              <a:gdLst/>
              <a:ahLst/>
              <a:cxnLst/>
              <a:rect l="l" t="t" r="r" b="b"/>
              <a:pathLst>
                <a:path w="1804" h="1402" extrusionOk="0">
                  <a:moveTo>
                    <a:pt x="22" y="0"/>
                  </a:moveTo>
                  <a:cubicBezTo>
                    <a:pt x="9" y="229"/>
                    <a:pt x="1" y="466"/>
                    <a:pt x="1" y="703"/>
                  </a:cubicBezTo>
                  <a:cubicBezTo>
                    <a:pt x="1" y="940"/>
                    <a:pt x="9" y="1173"/>
                    <a:pt x="22" y="1402"/>
                  </a:cubicBezTo>
                  <a:cubicBezTo>
                    <a:pt x="307" y="1342"/>
                    <a:pt x="604" y="1312"/>
                    <a:pt x="902" y="1312"/>
                  </a:cubicBezTo>
                  <a:cubicBezTo>
                    <a:pt x="1199" y="1312"/>
                    <a:pt x="1497" y="1342"/>
                    <a:pt x="1782" y="1402"/>
                  </a:cubicBezTo>
                  <a:cubicBezTo>
                    <a:pt x="1800" y="1173"/>
                    <a:pt x="1804" y="940"/>
                    <a:pt x="1804" y="703"/>
                  </a:cubicBezTo>
                  <a:cubicBezTo>
                    <a:pt x="1804" y="466"/>
                    <a:pt x="1800" y="229"/>
                    <a:pt x="1782" y="0"/>
                  </a:cubicBezTo>
                  <a:cubicBezTo>
                    <a:pt x="1497" y="60"/>
                    <a:pt x="1199" y="91"/>
                    <a:pt x="902" y="91"/>
                  </a:cubicBezTo>
                  <a:cubicBezTo>
                    <a:pt x="604" y="91"/>
                    <a:pt x="307" y="6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65"/>
            <p:cNvSpPr/>
            <p:nvPr/>
          </p:nvSpPr>
          <p:spPr>
            <a:xfrm>
              <a:off x="6363460" y="3835643"/>
              <a:ext cx="65026" cy="86647"/>
            </a:xfrm>
            <a:custGeom>
              <a:avLst/>
              <a:gdLst/>
              <a:ahLst/>
              <a:cxnLst/>
              <a:rect l="l" t="t" r="r" b="b"/>
              <a:pathLst>
                <a:path w="1597" h="2128" extrusionOk="0">
                  <a:moveTo>
                    <a:pt x="798" y="1"/>
                  </a:moveTo>
                  <a:cubicBezTo>
                    <a:pt x="721" y="1"/>
                    <a:pt x="479" y="221"/>
                    <a:pt x="259" y="881"/>
                  </a:cubicBezTo>
                  <a:cubicBezTo>
                    <a:pt x="147" y="1217"/>
                    <a:pt x="60" y="1609"/>
                    <a:pt x="0" y="2037"/>
                  </a:cubicBezTo>
                  <a:cubicBezTo>
                    <a:pt x="259" y="2097"/>
                    <a:pt x="526" y="2127"/>
                    <a:pt x="798" y="2127"/>
                  </a:cubicBezTo>
                  <a:cubicBezTo>
                    <a:pt x="1069" y="2127"/>
                    <a:pt x="1338" y="2097"/>
                    <a:pt x="1596" y="2037"/>
                  </a:cubicBezTo>
                  <a:cubicBezTo>
                    <a:pt x="1535" y="1609"/>
                    <a:pt x="1449" y="1217"/>
                    <a:pt x="1338" y="881"/>
                  </a:cubicBezTo>
                  <a:cubicBezTo>
                    <a:pt x="1121" y="221"/>
                    <a:pt x="876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65"/>
            <p:cNvSpPr/>
            <p:nvPr/>
          </p:nvSpPr>
          <p:spPr>
            <a:xfrm>
              <a:off x="6292855" y="3843217"/>
              <a:ext cx="56923" cy="64130"/>
            </a:xfrm>
            <a:custGeom>
              <a:avLst/>
              <a:gdLst/>
              <a:ahLst/>
              <a:cxnLst/>
              <a:rect l="l" t="t" r="r" b="b"/>
              <a:pathLst>
                <a:path w="1398" h="1575" extrusionOk="0">
                  <a:moveTo>
                    <a:pt x="1398" y="0"/>
                  </a:moveTo>
                  <a:lnTo>
                    <a:pt x="1398" y="0"/>
                  </a:lnTo>
                  <a:cubicBezTo>
                    <a:pt x="868" y="181"/>
                    <a:pt x="388" y="484"/>
                    <a:pt x="0" y="880"/>
                  </a:cubicBezTo>
                  <a:cubicBezTo>
                    <a:pt x="281" y="1165"/>
                    <a:pt x="609" y="1398"/>
                    <a:pt x="962" y="1575"/>
                  </a:cubicBezTo>
                  <a:cubicBezTo>
                    <a:pt x="1027" y="1161"/>
                    <a:pt x="1117" y="782"/>
                    <a:pt x="1230" y="445"/>
                  </a:cubicBezTo>
                  <a:cubicBezTo>
                    <a:pt x="1282" y="277"/>
                    <a:pt x="1342" y="130"/>
                    <a:pt x="1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65"/>
            <p:cNvSpPr/>
            <p:nvPr/>
          </p:nvSpPr>
          <p:spPr>
            <a:xfrm>
              <a:off x="6251567" y="3905026"/>
              <a:ext cx="76427" cy="149840"/>
            </a:xfrm>
            <a:custGeom>
              <a:avLst/>
              <a:gdLst/>
              <a:ahLst/>
              <a:cxnLst/>
              <a:rect l="l" t="t" r="r" b="b"/>
              <a:pathLst>
                <a:path w="1877" h="3680" extrusionOk="0">
                  <a:moveTo>
                    <a:pt x="518" y="1"/>
                  </a:moveTo>
                  <a:cubicBezTo>
                    <a:pt x="190" y="540"/>
                    <a:pt x="1" y="1169"/>
                    <a:pt x="1" y="1842"/>
                  </a:cubicBezTo>
                  <a:cubicBezTo>
                    <a:pt x="1" y="2515"/>
                    <a:pt x="190" y="3145"/>
                    <a:pt x="514" y="3680"/>
                  </a:cubicBezTo>
                  <a:cubicBezTo>
                    <a:pt x="911" y="3296"/>
                    <a:pt x="1372" y="2994"/>
                    <a:pt x="1872" y="2783"/>
                  </a:cubicBezTo>
                  <a:cubicBezTo>
                    <a:pt x="1851" y="2477"/>
                    <a:pt x="1838" y="2162"/>
                    <a:pt x="1838" y="1842"/>
                  </a:cubicBezTo>
                  <a:cubicBezTo>
                    <a:pt x="1838" y="1519"/>
                    <a:pt x="1851" y="1205"/>
                    <a:pt x="1877" y="898"/>
                  </a:cubicBezTo>
                  <a:cubicBezTo>
                    <a:pt x="1372" y="691"/>
                    <a:pt x="911" y="385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65"/>
            <p:cNvSpPr/>
            <p:nvPr/>
          </p:nvSpPr>
          <p:spPr>
            <a:xfrm>
              <a:off x="6292855" y="4052546"/>
              <a:ext cx="56923" cy="64334"/>
            </a:xfrm>
            <a:custGeom>
              <a:avLst/>
              <a:gdLst/>
              <a:ahLst/>
              <a:cxnLst/>
              <a:rect l="l" t="t" r="r" b="b"/>
              <a:pathLst>
                <a:path w="1398" h="1580" extrusionOk="0">
                  <a:moveTo>
                    <a:pt x="958" y="1"/>
                  </a:moveTo>
                  <a:cubicBezTo>
                    <a:pt x="604" y="178"/>
                    <a:pt x="281" y="411"/>
                    <a:pt x="0" y="699"/>
                  </a:cubicBezTo>
                  <a:cubicBezTo>
                    <a:pt x="388" y="1092"/>
                    <a:pt x="863" y="1398"/>
                    <a:pt x="1398" y="1579"/>
                  </a:cubicBezTo>
                  <a:cubicBezTo>
                    <a:pt x="1342" y="1446"/>
                    <a:pt x="1282" y="1299"/>
                    <a:pt x="1230" y="1135"/>
                  </a:cubicBezTo>
                  <a:cubicBezTo>
                    <a:pt x="1117" y="799"/>
                    <a:pt x="1027" y="415"/>
                    <a:pt x="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65"/>
            <p:cNvSpPr/>
            <p:nvPr/>
          </p:nvSpPr>
          <p:spPr>
            <a:xfrm>
              <a:off x="6442127" y="4052546"/>
              <a:ext cx="56964" cy="64334"/>
            </a:xfrm>
            <a:custGeom>
              <a:avLst/>
              <a:gdLst/>
              <a:ahLst/>
              <a:cxnLst/>
              <a:rect l="l" t="t" r="r" b="b"/>
              <a:pathLst>
                <a:path w="1399" h="1580" extrusionOk="0">
                  <a:moveTo>
                    <a:pt x="441" y="1"/>
                  </a:moveTo>
                  <a:cubicBezTo>
                    <a:pt x="371" y="415"/>
                    <a:pt x="285" y="799"/>
                    <a:pt x="173" y="1135"/>
                  </a:cubicBezTo>
                  <a:cubicBezTo>
                    <a:pt x="117" y="1299"/>
                    <a:pt x="61" y="1446"/>
                    <a:pt x="1" y="1579"/>
                  </a:cubicBezTo>
                  <a:cubicBezTo>
                    <a:pt x="535" y="1398"/>
                    <a:pt x="1014" y="1092"/>
                    <a:pt x="1398" y="699"/>
                  </a:cubicBezTo>
                  <a:cubicBezTo>
                    <a:pt x="1118" y="411"/>
                    <a:pt x="794" y="178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65"/>
            <p:cNvSpPr/>
            <p:nvPr/>
          </p:nvSpPr>
          <p:spPr>
            <a:xfrm>
              <a:off x="6442127" y="411684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65"/>
            <p:cNvSpPr/>
            <p:nvPr/>
          </p:nvSpPr>
          <p:spPr>
            <a:xfrm>
              <a:off x="6355194" y="3647405"/>
              <a:ext cx="81557" cy="81720"/>
            </a:xfrm>
            <a:custGeom>
              <a:avLst/>
              <a:gdLst/>
              <a:ahLst/>
              <a:cxnLst/>
              <a:rect l="l" t="t" r="r" b="b"/>
              <a:pathLst>
                <a:path w="2003" h="2007" extrusionOk="0">
                  <a:moveTo>
                    <a:pt x="1001" y="1"/>
                  </a:moveTo>
                  <a:cubicBezTo>
                    <a:pt x="450" y="1"/>
                    <a:pt x="0" y="453"/>
                    <a:pt x="0" y="1005"/>
                  </a:cubicBezTo>
                  <a:cubicBezTo>
                    <a:pt x="0" y="1558"/>
                    <a:pt x="450" y="2006"/>
                    <a:pt x="1001" y="2006"/>
                  </a:cubicBezTo>
                  <a:cubicBezTo>
                    <a:pt x="1553" y="2006"/>
                    <a:pt x="2002" y="1558"/>
                    <a:pt x="2002" y="1005"/>
                  </a:cubicBezTo>
                  <a:cubicBezTo>
                    <a:pt x="2002" y="449"/>
                    <a:pt x="1553" y="1"/>
                    <a:pt x="1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65"/>
            <p:cNvSpPr/>
            <p:nvPr/>
          </p:nvSpPr>
          <p:spPr>
            <a:xfrm>
              <a:off x="6395953" y="372908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65"/>
            <p:cNvSpPr/>
            <p:nvPr/>
          </p:nvSpPr>
          <p:spPr>
            <a:xfrm>
              <a:off x="6287765" y="3627698"/>
              <a:ext cx="50612" cy="118814"/>
            </a:xfrm>
            <a:custGeom>
              <a:avLst/>
              <a:gdLst/>
              <a:ahLst/>
              <a:cxnLst/>
              <a:rect l="l" t="t" r="r" b="b"/>
              <a:pathLst>
                <a:path w="1243" h="2918" extrusionOk="0">
                  <a:moveTo>
                    <a:pt x="789" y="0"/>
                  </a:moveTo>
                  <a:cubicBezTo>
                    <a:pt x="672" y="0"/>
                    <a:pt x="557" y="51"/>
                    <a:pt x="479" y="149"/>
                  </a:cubicBezTo>
                  <a:cubicBezTo>
                    <a:pt x="169" y="523"/>
                    <a:pt x="0" y="1003"/>
                    <a:pt x="0" y="1489"/>
                  </a:cubicBezTo>
                  <a:cubicBezTo>
                    <a:pt x="0" y="1942"/>
                    <a:pt x="151" y="2395"/>
                    <a:pt x="423" y="2757"/>
                  </a:cubicBezTo>
                  <a:cubicBezTo>
                    <a:pt x="501" y="2866"/>
                    <a:pt x="621" y="2918"/>
                    <a:pt x="746" y="2918"/>
                  </a:cubicBezTo>
                  <a:cubicBezTo>
                    <a:pt x="828" y="2918"/>
                    <a:pt x="915" y="2892"/>
                    <a:pt x="988" y="2840"/>
                  </a:cubicBezTo>
                  <a:cubicBezTo>
                    <a:pt x="1165" y="2705"/>
                    <a:pt x="1204" y="2452"/>
                    <a:pt x="1065" y="2275"/>
                  </a:cubicBezTo>
                  <a:cubicBezTo>
                    <a:pt x="898" y="2050"/>
                    <a:pt x="806" y="1770"/>
                    <a:pt x="806" y="1489"/>
                  </a:cubicBezTo>
                  <a:cubicBezTo>
                    <a:pt x="806" y="1188"/>
                    <a:pt x="910" y="890"/>
                    <a:pt x="1100" y="657"/>
                  </a:cubicBezTo>
                  <a:cubicBezTo>
                    <a:pt x="1242" y="489"/>
                    <a:pt x="1216" y="234"/>
                    <a:pt x="1045" y="92"/>
                  </a:cubicBezTo>
                  <a:cubicBezTo>
                    <a:pt x="969" y="30"/>
                    <a:pt x="879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65"/>
            <p:cNvSpPr/>
            <p:nvPr/>
          </p:nvSpPr>
          <p:spPr>
            <a:xfrm>
              <a:off x="6318141" y="374647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65"/>
            <p:cNvSpPr/>
            <p:nvPr/>
          </p:nvSpPr>
          <p:spPr>
            <a:xfrm>
              <a:off x="6221355" y="3596793"/>
              <a:ext cx="62746" cy="180460"/>
            </a:xfrm>
            <a:custGeom>
              <a:avLst/>
              <a:gdLst/>
              <a:ahLst/>
              <a:cxnLst/>
              <a:rect l="l" t="t" r="r" b="b"/>
              <a:pathLst>
                <a:path w="1541" h="4432" extrusionOk="0">
                  <a:moveTo>
                    <a:pt x="1089" y="0"/>
                  </a:moveTo>
                  <a:cubicBezTo>
                    <a:pt x="976" y="0"/>
                    <a:pt x="864" y="47"/>
                    <a:pt x="786" y="139"/>
                  </a:cubicBezTo>
                  <a:cubicBezTo>
                    <a:pt x="281" y="726"/>
                    <a:pt x="1" y="1472"/>
                    <a:pt x="1" y="2248"/>
                  </a:cubicBezTo>
                  <a:cubicBezTo>
                    <a:pt x="1" y="2986"/>
                    <a:pt x="260" y="3707"/>
                    <a:pt x="725" y="4280"/>
                  </a:cubicBezTo>
                  <a:cubicBezTo>
                    <a:pt x="803" y="4379"/>
                    <a:pt x="920" y="4431"/>
                    <a:pt x="1036" y="4431"/>
                  </a:cubicBezTo>
                  <a:cubicBezTo>
                    <a:pt x="1127" y="4431"/>
                    <a:pt x="1217" y="4401"/>
                    <a:pt x="1291" y="4340"/>
                  </a:cubicBezTo>
                  <a:cubicBezTo>
                    <a:pt x="1463" y="4198"/>
                    <a:pt x="1489" y="3944"/>
                    <a:pt x="1351" y="3771"/>
                  </a:cubicBezTo>
                  <a:cubicBezTo>
                    <a:pt x="1002" y="3344"/>
                    <a:pt x="807" y="2801"/>
                    <a:pt x="807" y="2248"/>
                  </a:cubicBezTo>
                  <a:cubicBezTo>
                    <a:pt x="807" y="1666"/>
                    <a:pt x="1014" y="1105"/>
                    <a:pt x="1394" y="665"/>
                  </a:cubicBezTo>
                  <a:cubicBezTo>
                    <a:pt x="1541" y="498"/>
                    <a:pt x="1523" y="243"/>
                    <a:pt x="1356" y="96"/>
                  </a:cubicBezTo>
                  <a:cubicBezTo>
                    <a:pt x="1278" y="32"/>
                    <a:pt x="1183" y="0"/>
                    <a:pt x="10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5"/>
            <p:cNvSpPr/>
            <p:nvPr/>
          </p:nvSpPr>
          <p:spPr>
            <a:xfrm>
              <a:off x="6263498" y="377721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5"/>
            <p:cNvSpPr/>
            <p:nvPr/>
          </p:nvSpPr>
          <p:spPr>
            <a:xfrm>
              <a:off x="6453569" y="3627698"/>
              <a:ext cx="50775" cy="118814"/>
            </a:xfrm>
            <a:custGeom>
              <a:avLst/>
              <a:gdLst/>
              <a:ahLst/>
              <a:cxnLst/>
              <a:rect l="l" t="t" r="r" b="b"/>
              <a:pathLst>
                <a:path w="1247" h="2918" extrusionOk="0">
                  <a:moveTo>
                    <a:pt x="454" y="0"/>
                  </a:moveTo>
                  <a:cubicBezTo>
                    <a:pt x="364" y="0"/>
                    <a:pt x="273" y="30"/>
                    <a:pt x="198" y="92"/>
                  </a:cubicBezTo>
                  <a:cubicBezTo>
                    <a:pt x="26" y="234"/>
                    <a:pt x="0" y="489"/>
                    <a:pt x="142" y="657"/>
                  </a:cubicBezTo>
                  <a:cubicBezTo>
                    <a:pt x="332" y="894"/>
                    <a:pt x="440" y="1188"/>
                    <a:pt x="440" y="1489"/>
                  </a:cubicBezTo>
                  <a:cubicBezTo>
                    <a:pt x="440" y="1770"/>
                    <a:pt x="345" y="2050"/>
                    <a:pt x="176" y="2275"/>
                  </a:cubicBezTo>
                  <a:cubicBezTo>
                    <a:pt x="43" y="2452"/>
                    <a:pt x="78" y="2705"/>
                    <a:pt x="254" y="2840"/>
                  </a:cubicBezTo>
                  <a:cubicBezTo>
                    <a:pt x="327" y="2892"/>
                    <a:pt x="414" y="2918"/>
                    <a:pt x="496" y="2918"/>
                  </a:cubicBezTo>
                  <a:cubicBezTo>
                    <a:pt x="621" y="2918"/>
                    <a:pt x="741" y="2866"/>
                    <a:pt x="819" y="2757"/>
                  </a:cubicBezTo>
                  <a:cubicBezTo>
                    <a:pt x="1095" y="2395"/>
                    <a:pt x="1247" y="1942"/>
                    <a:pt x="1247" y="1489"/>
                  </a:cubicBezTo>
                  <a:cubicBezTo>
                    <a:pt x="1247" y="1003"/>
                    <a:pt x="1074" y="523"/>
                    <a:pt x="767" y="149"/>
                  </a:cubicBezTo>
                  <a:cubicBezTo>
                    <a:pt x="687" y="51"/>
                    <a:pt x="57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5"/>
            <p:cNvSpPr/>
            <p:nvPr/>
          </p:nvSpPr>
          <p:spPr>
            <a:xfrm>
              <a:off x="6473765" y="374647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65"/>
            <p:cNvSpPr/>
            <p:nvPr/>
          </p:nvSpPr>
          <p:spPr>
            <a:xfrm>
              <a:off x="6507805" y="3596793"/>
              <a:ext cx="62746" cy="180460"/>
            </a:xfrm>
            <a:custGeom>
              <a:avLst/>
              <a:gdLst/>
              <a:ahLst/>
              <a:cxnLst/>
              <a:rect l="l" t="t" r="r" b="b"/>
              <a:pathLst>
                <a:path w="1541" h="4432" extrusionOk="0">
                  <a:moveTo>
                    <a:pt x="453" y="0"/>
                  </a:moveTo>
                  <a:cubicBezTo>
                    <a:pt x="360" y="0"/>
                    <a:pt x="266" y="32"/>
                    <a:pt x="190" y="96"/>
                  </a:cubicBezTo>
                  <a:cubicBezTo>
                    <a:pt x="22" y="243"/>
                    <a:pt x="0" y="498"/>
                    <a:pt x="147" y="665"/>
                  </a:cubicBezTo>
                  <a:cubicBezTo>
                    <a:pt x="526" y="1105"/>
                    <a:pt x="733" y="1666"/>
                    <a:pt x="733" y="2248"/>
                  </a:cubicBezTo>
                  <a:cubicBezTo>
                    <a:pt x="733" y="2801"/>
                    <a:pt x="544" y="3344"/>
                    <a:pt x="190" y="3771"/>
                  </a:cubicBezTo>
                  <a:cubicBezTo>
                    <a:pt x="52" y="3944"/>
                    <a:pt x="78" y="4198"/>
                    <a:pt x="251" y="4340"/>
                  </a:cubicBezTo>
                  <a:cubicBezTo>
                    <a:pt x="324" y="4401"/>
                    <a:pt x="415" y="4431"/>
                    <a:pt x="506" y="4431"/>
                  </a:cubicBezTo>
                  <a:cubicBezTo>
                    <a:pt x="622" y="4431"/>
                    <a:pt x="739" y="4379"/>
                    <a:pt x="820" y="4280"/>
                  </a:cubicBezTo>
                  <a:cubicBezTo>
                    <a:pt x="1286" y="3707"/>
                    <a:pt x="1541" y="2986"/>
                    <a:pt x="1541" y="2248"/>
                  </a:cubicBezTo>
                  <a:cubicBezTo>
                    <a:pt x="1541" y="1472"/>
                    <a:pt x="1264" y="726"/>
                    <a:pt x="759" y="139"/>
                  </a:cubicBezTo>
                  <a:cubicBezTo>
                    <a:pt x="679" y="47"/>
                    <a:pt x="567" y="0"/>
                    <a:pt x="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65"/>
            <p:cNvSpPr/>
            <p:nvPr/>
          </p:nvSpPr>
          <p:spPr>
            <a:xfrm>
              <a:off x="6528367" y="377721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5"/>
            <p:cNvSpPr/>
            <p:nvPr/>
          </p:nvSpPr>
          <p:spPr>
            <a:xfrm>
              <a:off x="6442127" y="3843217"/>
              <a:ext cx="56964" cy="64130"/>
            </a:xfrm>
            <a:custGeom>
              <a:avLst/>
              <a:gdLst/>
              <a:ahLst/>
              <a:cxnLst/>
              <a:rect l="l" t="t" r="r" b="b"/>
              <a:pathLst>
                <a:path w="1399" h="1575" extrusionOk="0">
                  <a:moveTo>
                    <a:pt x="1" y="0"/>
                  </a:moveTo>
                  <a:cubicBezTo>
                    <a:pt x="61" y="130"/>
                    <a:pt x="117" y="277"/>
                    <a:pt x="173" y="445"/>
                  </a:cubicBezTo>
                  <a:cubicBezTo>
                    <a:pt x="285" y="782"/>
                    <a:pt x="371" y="1161"/>
                    <a:pt x="441" y="1575"/>
                  </a:cubicBezTo>
                  <a:cubicBezTo>
                    <a:pt x="794" y="1398"/>
                    <a:pt x="1118" y="1165"/>
                    <a:pt x="1398" y="880"/>
                  </a:cubicBezTo>
                  <a:cubicBezTo>
                    <a:pt x="1010" y="484"/>
                    <a:pt x="535" y="18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65"/>
            <p:cNvSpPr/>
            <p:nvPr/>
          </p:nvSpPr>
          <p:spPr>
            <a:xfrm>
              <a:off x="6442127" y="4052546"/>
              <a:ext cx="56964" cy="64334"/>
            </a:xfrm>
            <a:custGeom>
              <a:avLst/>
              <a:gdLst/>
              <a:ahLst/>
              <a:cxnLst/>
              <a:rect l="l" t="t" r="r" b="b"/>
              <a:pathLst>
                <a:path w="1399" h="1580" extrusionOk="0">
                  <a:moveTo>
                    <a:pt x="441" y="1"/>
                  </a:moveTo>
                  <a:cubicBezTo>
                    <a:pt x="371" y="415"/>
                    <a:pt x="285" y="799"/>
                    <a:pt x="173" y="1135"/>
                  </a:cubicBezTo>
                  <a:cubicBezTo>
                    <a:pt x="117" y="1299"/>
                    <a:pt x="61" y="1446"/>
                    <a:pt x="1" y="1579"/>
                  </a:cubicBezTo>
                  <a:cubicBezTo>
                    <a:pt x="535" y="1398"/>
                    <a:pt x="1014" y="1092"/>
                    <a:pt x="1398" y="699"/>
                  </a:cubicBezTo>
                  <a:cubicBezTo>
                    <a:pt x="1118" y="411"/>
                    <a:pt x="794" y="178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65"/>
            <p:cNvSpPr/>
            <p:nvPr/>
          </p:nvSpPr>
          <p:spPr>
            <a:xfrm>
              <a:off x="6464115" y="3905026"/>
              <a:ext cx="76223" cy="149840"/>
            </a:xfrm>
            <a:custGeom>
              <a:avLst/>
              <a:gdLst/>
              <a:ahLst/>
              <a:cxnLst/>
              <a:rect l="l" t="t" r="r" b="b"/>
              <a:pathLst>
                <a:path w="1872" h="3680" extrusionOk="0">
                  <a:moveTo>
                    <a:pt x="1358" y="1"/>
                  </a:moveTo>
                  <a:cubicBezTo>
                    <a:pt x="962" y="385"/>
                    <a:pt x="500" y="687"/>
                    <a:pt x="0" y="898"/>
                  </a:cubicBezTo>
                  <a:cubicBezTo>
                    <a:pt x="21" y="1205"/>
                    <a:pt x="34" y="1519"/>
                    <a:pt x="34" y="1842"/>
                  </a:cubicBezTo>
                  <a:cubicBezTo>
                    <a:pt x="34" y="2162"/>
                    <a:pt x="21" y="2481"/>
                    <a:pt x="0" y="2787"/>
                  </a:cubicBezTo>
                  <a:cubicBezTo>
                    <a:pt x="500" y="2994"/>
                    <a:pt x="962" y="3296"/>
                    <a:pt x="1358" y="3680"/>
                  </a:cubicBezTo>
                  <a:cubicBezTo>
                    <a:pt x="1686" y="3145"/>
                    <a:pt x="1872" y="2515"/>
                    <a:pt x="1872" y="1842"/>
                  </a:cubicBezTo>
                  <a:cubicBezTo>
                    <a:pt x="1872" y="1169"/>
                    <a:pt x="1682" y="540"/>
                    <a:pt x="1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5"/>
            <p:cNvSpPr/>
            <p:nvPr/>
          </p:nvSpPr>
          <p:spPr>
            <a:xfrm>
              <a:off x="6519409" y="405482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9" name="Google Shape;2679;p65"/>
          <p:cNvGrpSpPr/>
          <p:nvPr/>
        </p:nvGrpSpPr>
        <p:grpSpPr>
          <a:xfrm>
            <a:off x="4678829" y="2588808"/>
            <a:ext cx="485954" cy="469152"/>
            <a:chOff x="7185350" y="3581565"/>
            <a:chExt cx="579413" cy="559380"/>
          </a:xfrm>
        </p:grpSpPr>
        <p:sp>
          <p:nvSpPr>
            <p:cNvPr id="2680" name="Google Shape;2680;p65"/>
            <p:cNvSpPr/>
            <p:nvPr/>
          </p:nvSpPr>
          <p:spPr>
            <a:xfrm>
              <a:off x="7185350" y="3634050"/>
              <a:ext cx="526355" cy="506892"/>
            </a:xfrm>
            <a:custGeom>
              <a:avLst/>
              <a:gdLst/>
              <a:ahLst/>
              <a:cxnLst/>
              <a:rect l="l" t="t" r="r" b="b"/>
              <a:pathLst>
                <a:path w="12927" h="12449" extrusionOk="0">
                  <a:moveTo>
                    <a:pt x="2609" y="1"/>
                  </a:moveTo>
                  <a:cubicBezTo>
                    <a:pt x="2217" y="1"/>
                    <a:pt x="1864" y="163"/>
                    <a:pt x="1600" y="458"/>
                  </a:cubicBezTo>
                  <a:cubicBezTo>
                    <a:pt x="0" y="2261"/>
                    <a:pt x="82" y="5013"/>
                    <a:pt x="1786" y="6716"/>
                  </a:cubicBezTo>
                  <a:lnTo>
                    <a:pt x="6181" y="11111"/>
                  </a:lnTo>
                  <a:cubicBezTo>
                    <a:pt x="7069" y="12000"/>
                    <a:pt x="8238" y="12448"/>
                    <a:pt x="9412" y="12448"/>
                  </a:cubicBezTo>
                  <a:cubicBezTo>
                    <a:pt x="10494" y="12448"/>
                    <a:pt x="11576" y="12064"/>
                    <a:pt x="12439" y="11296"/>
                  </a:cubicBezTo>
                  <a:cubicBezTo>
                    <a:pt x="12766" y="11007"/>
                    <a:pt x="12927" y="10611"/>
                    <a:pt x="12896" y="10175"/>
                  </a:cubicBezTo>
                  <a:cubicBezTo>
                    <a:pt x="12866" y="9743"/>
                    <a:pt x="12646" y="9373"/>
                    <a:pt x="12284" y="9132"/>
                  </a:cubicBezTo>
                  <a:lnTo>
                    <a:pt x="10200" y="7764"/>
                  </a:lnTo>
                  <a:cubicBezTo>
                    <a:pt x="9972" y="7614"/>
                    <a:pt x="9711" y="7539"/>
                    <a:pt x="9451" y="7539"/>
                  </a:cubicBezTo>
                  <a:cubicBezTo>
                    <a:pt x="9150" y="7539"/>
                    <a:pt x="8850" y="7639"/>
                    <a:pt x="8600" y="7838"/>
                  </a:cubicBezTo>
                  <a:cubicBezTo>
                    <a:pt x="8415" y="7985"/>
                    <a:pt x="8192" y="8058"/>
                    <a:pt x="7969" y="8058"/>
                  </a:cubicBezTo>
                  <a:cubicBezTo>
                    <a:pt x="7708" y="8058"/>
                    <a:pt x="7448" y="7958"/>
                    <a:pt x="7250" y="7760"/>
                  </a:cubicBezTo>
                  <a:lnTo>
                    <a:pt x="5142" y="5646"/>
                  </a:lnTo>
                  <a:cubicBezTo>
                    <a:pt x="4775" y="5280"/>
                    <a:pt x="4740" y="4702"/>
                    <a:pt x="5064" y="4297"/>
                  </a:cubicBezTo>
                  <a:cubicBezTo>
                    <a:pt x="5430" y="3835"/>
                    <a:pt x="5460" y="3192"/>
                    <a:pt x="5132" y="2696"/>
                  </a:cubicBezTo>
                  <a:lnTo>
                    <a:pt x="3766" y="618"/>
                  </a:lnTo>
                  <a:cubicBezTo>
                    <a:pt x="3528" y="251"/>
                    <a:pt x="3157" y="35"/>
                    <a:pt x="2722" y="5"/>
                  </a:cubicBezTo>
                  <a:cubicBezTo>
                    <a:pt x="2684" y="2"/>
                    <a:pt x="2646" y="1"/>
                    <a:pt x="2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65"/>
            <p:cNvSpPr/>
            <p:nvPr/>
          </p:nvSpPr>
          <p:spPr>
            <a:xfrm>
              <a:off x="7568546" y="414090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65"/>
            <p:cNvSpPr/>
            <p:nvPr/>
          </p:nvSpPr>
          <p:spPr>
            <a:xfrm>
              <a:off x="7520580" y="3581565"/>
              <a:ext cx="244183" cy="242554"/>
            </a:xfrm>
            <a:custGeom>
              <a:avLst/>
              <a:gdLst/>
              <a:ahLst/>
              <a:cxnLst/>
              <a:rect l="l" t="t" r="r" b="b"/>
              <a:pathLst>
                <a:path w="5997" h="5957" extrusionOk="0">
                  <a:moveTo>
                    <a:pt x="5554" y="1"/>
                  </a:moveTo>
                  <a:cubicBezTo>
                    <a:pt x="5451" y="1"/>
                    <a:pt x="5347" y="39"/>
                    <a:pt x="5267" y="117"/>
                  </a:cubicBezTo>
                  <a:lnTo>
                    <a:pt x="803" y="4581"/>
                  </a:lnTo>
                  <a:lnTo>
                    <a:pt x="803" y="3140"/>
                  </a:lnTo>
                  <a:cubicBezTo>
                    <a:pt x="803" y="2916"/>
                    <a:pt x="626" y="2735"/>
                    <a:pt x="402" y="2735"/>
                  </a:cubicBezTo>
                  <a:cubicBezTo>
                    <a:pt x="182" y="2735"/>
                    <a:pt x="1" y="2916"/>
                    <a:pt x="1" y="3140"/>
                  </a:cubicBezTo>
                  <a:lnTo>
                    <a:pt x="1" y="5551"/>
                  </a:lnTo>
                  <a:cubicBezTo>
                    <a:pt x="1" y="5775"/>
                    <a:pt x="182" y="5956"/>
                    <a:pt x="402" y="5956"/>
                  </a:cubicBezTo>
                  <a:lnTo>
                    <a:pt x="2821" y="5956"/>
                  </a:lnTo>
                  <a:cubicBezTo>
                    <a:pt x="3042" y="5956"/>
                    <a:pt x="3223" y="5775"/>
                    <a:pt x="3223" y="5551"/>
                  </a:cubicBezTo>
                  <a:cubicBezTo>
                    <a:pt x="3223" y="5331"/>
                    <a:pt x="3042" y="5150"/>
                    <a:pt x="2821" y="5150"/>
                  </a:cubicBezTo>
                  <a:lnTo>
                    <a:pt x="1372" y="5150"/>
                  </a:lnTo>
                  <a:lnTo>
                    <a:pt x="5837" y="686"/>
                  </a:lnTo>
                  <a:cubicBezTo>
                    <a:pt x="5996" y="531"/>
                    <a:pt x="5996" y="276"/>
                    <a:pt x="5837" y="117"/>
                  </a:cubicBezTo>
                  <a:cubicBezTo>
                    <a:pt x="5759" y="39"/>
                    <a:pt x="5657" y="1"/>
                    <a:pt x="5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65"/>
            <p:cNvSpPr/>
            <p:nvPr/>
          </p:nvSpPr>
          <p:spPr>
            <a:xfrm>
              <a:off x="7525670" y="381951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4" name="Google Shape;2684;p65"/>
          <p:cNvGrpSpPr/>
          <p:nvPr/>
        </p:nvGrpSpPr>
        <p:grpSpPr>
          <a:xfrm>
            <a:off x="3970816" y="3988284"/>
            <a:ext cx="485646" cy="470040"/>
            <a:chOff x="5726388" y="6034745"/>
            <a:chExt cx="579047" cy="560438"/>
          </a:xfrm>
        </p:grpSpPr>
        <p:sp>
          <p:nvSpPr>
            <p:cNvPr id="2685" name="Google Shape;2685;p65"/>
            <p:cNvSpPr/>
            <p:nvPr/>
          </p:nvSpPr>
          <p:spPr>
            <a:xfrm>
              <a:off x="5726388" y="6087271"/>
              <a:ext cx="527577" cy="507910"/>
            </a:xfrm>
            <a:custGeom>
              <a:avLst/>
              <a:gdLst/>
              <a:ahLst/>
              <a:cxnLst/>
              <a:rect l="l" t="t" r="r" b="b"/>
              <a:pathLst>
                <a:path w="12957" h="12474" extrusionOk="0">
                  <a:moveTo>
                    <a:pt x="2630" y="1"/>
                  </a:moveTo>
                  <a:cubicBezTo>
                    <a:pt x="2234" y="1"/>
                    <a:pt x="1876" y="163"/>
                    <a:pt x="1605" y="462"/>
                  </a:cubicBezTo>
                  <a:cubicBezTo>
                    <a:pt x="0" y="2269"/>
                    <a:pt x="83" y="5025"/>
                    <a:pt x="1795" y="6733"/>
                  </a:cubicBezTo>
                  <a:lnTo>
                    <a:pt x="6198" y="11136"/>
                  </a:lnTo>
                  <a:cubicBezTo>
                    <a:pt x="7087" y="12025"/>
                    <a:pt x="8260" y="12473"/>
                    <a:pt x="9433" y="12473"/>
                  </a:cubicBezTo>
                  <a:cubicBezTo>
                    <a:pt x="10516" y="12473"/>
                    <a:pt x="11599" y="12094"/>
                    <a:pt x="12465" y="11321"/>
                  </a:cubicBezTo>
                  <a:cubicBezTo>
                    <a:pt x="12793" y="11033"/>
                    <a:pt x="12957" y="10632"/>
                    <a:pt x="12923" y="10200"/>
                  </a:cubicBezTo>
                  <a:cubicBezTo>
                    <a:pt x="12893" y="9764"/>
                    <a:pt x="12672" y="9394"/>
                    <a:pt x="12310" y="9153"/>
                  </a:cubicBezTo>
                  <a:lnTo>
                    <a:pt x="10227" y="7781"/>
                  </a:lnTo>
                  <a:cubicBezTo>
                    <a:pt x="9996" y="7631"/>
                    <a:pt x="9733" y="7556"/>
                    <a:pt x="9471" y="7556"/>
                  </a:cubicBezTo>
                  <a:cubicBezTo>
                    <a:pt x="9169" y="7556"/>
                    <a:pt x="8869" y="7655"/>
                    <a:pt x="8623" y="7854"/>
                  </a:cubicBezTo>
                  <a:cubicBezTo>
                    <a:pt x="8436" y="8003"/>
                    <a:pt x="8212" y="8076"/>
                    <a:pt x="7989" y="8076"/>
                  </a:cubicBezTo>
                  <a:cubicBezTo>
                    <a:pt x="7727" y="8076"/>
                    <a:pt x="7466" y="7975"/>
                    <a:pt x="7268" y="7776"/>
                  </a:cubicBezTo>
                  <a:lnTo>
                    <a:pt x="5155" y="5659"/>
                  </a:lnTo>
                  <a:cubicBezTo>
                    <a:pt x="4788" y="5292"/>
                    <a:pt x="4753" y="4714"/>
                    <a:pt x="5077" y="4308"/>
                  </a:cubicBezTo>
                  <a:cubicBezTo>
                    <a:pt x="5444" y="3842"/>
                    <a:pt x="5474" y="3201"/>
                    <a:pt x="5146" y="2704"/>
                  </a:cubicBezTo>
                  <a:lnTo>
                    <a:pt x="3774" y="621"/>
                  </a:lnTo>
                  <a:cubicBezTo>
                    <a:pt x="3537" y="255"/>
                    <a:pt x="3167" y="38"/>
                    <a:pt x="2731" y="4"/>
                  </a:cubicBezTo>
                  <a:cubicBezTo>
                    <a:pt x="2697" y="2"/>
                    <a:pt x="2663" y="1"/>
                    <a:pt x="2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65"/>
            <p:cNvSpPr/>
            <p:nvPr/>
          </p:nvSpPr>
          <p:spPr>
            <a:xfrm>
              <a:off x="6110480" y="659514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65"/>
            <p:cNvSpPr/>
            <p:nvPr/>
          </p:nvSpPr>
          <p:spPr>
            <a:xfrm>
              <a:off x="6059705" y="6034745"/>
              <a:ext cx="245730" cy="244061"/>
            </a:xfrm>
            <a:custGeom>
              <a:avLst/>
              <a:gdLst/>
              <a:ahLst/>
              <a:cxnLst/>
              <a:rect l="l" t="t" r="r" b="b"/>
              <a:pathLst>
                <a:path w="6035" h="5994" extrusionOk="0">
                  <a:moveTo>
                    <a:pt x="3196" y="0"/>
                  </a:moveTo>
                  <a:cubicBezTo>
                    <a:pt x="2973" y="0"/>
                    <a:pt x="2796" y="181"/>
                    <a:pt x="2796" y="402"/>
                  </a:cubicBezTo>
                  <a:cubicBezTo>
                    <a:pt x="2796" y="626"/>
                    <a:pt x="2973" y="807"/>
                    <a:pt x="3196" y="807"/>
                  </a:cubicBezTo>
                  <a:lnTo>
                    <a:pt x="4659" y="807"/>
                  </a:lnTo>
                  <a:lnTo>
                    <a:pt x="156" y="5319"/>
                  </a:lnTo>
                  <a:cubicBezTo>
                    <a:pt x="1" y="5478"/>
                    <a:pt x="1" y="5733"/>
                    <a:pt x="156" y="5892"/>
                  </a:cubicBezTo>
                  <a:cubicBezTo>
                    <a:pt x="231" y="5965"/>
                    <a:pt x="328" y="5993"/>
                    <a:pt x="424" y="5993"/>
                  </a:cubicBezTo>
                  <a:cubicBezTo>
                    <a:pt x="544" y="5993"/>
                    <a:pt x="662" y="5948"/>
                    <a:pt x="730" y="5888"/>
                  </a:cubicBezTo>
                  <a:lnTo>
                    <a:pt x="5228" y="1380"/>
                  </a:lnTo>
                  <a:lnTo>
                    <a:pt x="5228" y="2834"/>
                  </a:lnTo>
                  <a:cubicBezTo>
                    <a:pt x="5228" y="3058"/>
                    <a:pt x="5405" y="3239"/>
                    <a:pt x="5629" y="3239"/>
                  </a:cubicBezTo>
                  <a:cubicBezTo>
                    <a:pt x="5854" y="3239"/>
                    <a:pt x="6035" y="3058"/>
                    <a:pt x="6035" y="2834"/>
                  </a:cubicBezTo>
                  <a:lnTo>
                    <a:pt x="6035" y="402"/>
                  </a:lnTo>
                  <a:cubicBezTo>
                    <a:pt x="6035" y="298"/>
                    <a:pt x="5991" y="195"/>
                    <a:pt x="5914" y="117"/>
                  </a:cubicBezTo>
                  <a:cubicBezTo>
                    <a:pt x="5840" y="44"/>
                    <a:pt x="5737" y="0"/>
                    <a:pt x="5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65"/>
            <p:cNvSpPr/>
            <p:nvPr/>
          </p:nvSpPr>
          <p:spPr>
            <a:xfrm>
              <a:off x="6227584" y="645991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5"/>
            <p:cNvSpPr/>
            <p:nvPr/>
          </p:nvSpPr>
          <p:spPr>
            <a:xfrm>
              <a:off x="6066382" y="627481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56C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0" name="Google Shape;2690;p65"/>
          <p:cNvGrpSpPr/>
          <p:nvPr/>
        </p:nvGrpSpPr>
        <p:grpSpPr>
          <a:xfrm>
            <a:off x="4754309" y="3988253"/>
            <a:ext cx="334975" cy="470106"/>
            <a:chOff x="6973291" y="6113208"/>
            <a:chExt cx="399398" cy="560518"/>
          </a:xfrm>
        </p:grpSpPr>
        <p:sp>
          <p:nvSpPr>
            <p:cNvPr id="2691" name="Google Shape;2691;p65"/>
            <p:cNvSpPr/>
            <p:nvPr/>
          </p:nvSpPr>
          <p:spPr>
            <a:xfrm>
              <a:off x="6973291" y="6226525"/>
              <a:ext cx="399398" cy="447200"/>
            </a:xfrm>
            <a:custGeom>
              <a:avLst/>
              <a:gdLst/>
              <a:ahLst/>
              <a:cxnLst/>
              <a:rect l="l" t="t" r="r" b="b"/>
              <a:pathLst>
                <a:path w="9809" h="10983" extrusionOk="0">
                  <a:moveTo>
                    <a:pt x="4973" y="0"/>
                  </a:moveTo>
                  <a:cubicBezTo>
                    <a:pt x="4814" y="0"/>
                    <a:pt x="4671" y="91"/>
                    <a:pt x="4607" y="237"/>
                  </a:cubicBezTo>
                  <a:lnTo>
                    <a:pt x="74" y="10412"/>
                  </a:lnTo>
                  <a:cubicBezTo>
                    <a:pt x="0" y="10576"/>
                    <a:pt x="43" y="10766"/>
                    <a:pt x="177" y="10882"/>
                  </a:cubicBezTo>
                  <a:cubicBezTo>
                    <a:pt x="253" y="10948"/>
                    <a:pt x="348" y="10982"/>
                    <a:pt x="443" y="10982"/>
                  </a:cubicBezTo>
                  <a:cubicBezTo>
                    <a:pt x="516" y="10982"/>
                    <a:pt x="590" y="10962"/>
                    <a:pt x="656" y="10921"/>
                  </a:cubicBezTo>
                  <a:lnTo>
                    <a:pt x="4969" y="8229"/>
                  </a:lnTo>
                  <a:lnTo>
                    <a:pt x="9152" y="10921"/>
                  </a:lnTo>
                  <a:cubicBezTo>
                    <a:pt x="9221" y="10960"/>
                    <a:pt x="9295" y="10981"/>
                    <a:pt x="9368" y="10981"/>
                  </a:cubicBezTo>
                  <a:cubicBezTo>
                    <a:pt x="9463" y="10981"/>
                    <a:pt x="9558" y="10947"/>
                    <a:pt x="9631" y="10887"/>
                  </a:cubicBezTo>
                  <a:cubicBezTo>
                    <a:pt x="9765" y="10770"/>
                    <a:pt x="9808" y="10580"/>
                    <a:pt x="9739" y="10417"/>
                  </a:cubicBezTo>
                  <a:lnTo>
                    <a:pt x="5344" y="241"/>
                  </a:lnTo>
                  <a:cubicBezTo>
                    <a:pt x="5280" y="95"/>
                    <a:pt x="5137" y="0"/>
                    <a:pt x="4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5"/>
            <p:cNvSpPr/>
            <p:nvPr/>
          </p:nvSpPr>
          <p:spPr>
            <a:xfrm>
              <a:off x="7099028" y="6404909"/>
              <a:ext cx="152080" cy="118081"/>
            </a:xfrm>
            <a:custGeom>
              <a:avLst/>
              <a:gdLst/>
              <a:ahLst/>
              <a:cxnLst/>
              <a:rect l="l" t="t" r="r" b="b"/>
              <a:pathLst>
                <a:path w="3735" h="2900" extrusionOk="0">
                  <a:moveTo>
                    <a:pt x="1881" y="1"/>
                  </a:moveTo>
                  <a:lnTo>
                    <a:pt x="0" y="1818"/>
                  </a:lnTo>
                  <a:lnTo>
                    <a:pt x="1881" y="2899"/>
                  </a:lnTo>
                  <a:lnTo>
                    <a:pt x="3735" y="1756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5"/>
            <p:cNvSpPr/>
            <p:nvPr/>
          </p:nvSpPr>
          <p:spPr>
            <a:xfrm>
              <a:off x="7116415" y="6368264"/>
              <a:ext cx="36035" cy="48495"/>
            </a:xfrm>
            <a:custGeom>
              <a:avLst/>
              <a:gdLst/>
              <a:ahLst/>
              <a:cxnLst/>
              <a:rect l="l" t="t" r="r" b="b"/>
              <a:pathLst>
                <a:path w="885" h="1191" extrusionOk="0">
                  <a:moveTo>
                    <a:pt x="531" y="0"/>
                  </a:moveTo>
                  <a:lnTo>
                    <a:pt x="1" y="1191"/>
                  </a:lnTo>
                  <a:lnTo>
                    <a:pt x="885" y="337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5"/>
            <p:cNvSpPr/>
            <p:nvPr/>
          </p:nvSpPr>
          <p:spPr>
            <a:xfrm>
              <a:off x="7199846" y="6369648"/>
              <a:ext cx="31108" cy="42020"/>
            </a:xfrm>
            <a:custGeom>
              <a:avLst/>
              <a:gdLst/>
              <a:ahLst/>
              <a:cxnLst/>
              <a:rect l="l" t="t" r="r" b="b"/>
              <a:pathLst>
                <a:path w="764" h="1032" extrusionOk="0">
                  <a:moveTo>
                    <a:pt x="315" y="0"/>
                  </a:moveTo>
                  <a:lnTo>
                    <a:pt x="0" y="303"/>
                  </a:lnTo>
                  <a:lnTo>
                    <a:pt x="763" y="1031"/>
                  </a:lnTo>
                  <a:lnTo>
                    <a:pt x="763" y="1031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5"/>
            <p:cNvSpPr/>
            <p:nvPr/>
          </p:nvSpPr>
          <p:spPr>
            <a:xfrm>
              <a:off x="7152246" y="6283734"/>
              <a:ext cx="46581" cy="75572"/>
            </a:xfrm>
            <a:custGeom>
              <a:avLst/>
              <a:gdLst/>
              <a:ahLst/>
              <a:cxnLst/>
              <a:rect l="l" t="t" r="r" b="b"/>
              <a:pathLst>
                <a:path w="1144" h="1856" extrusionOk="0">
                  <a:moveTo>
                    <a:pt x="574" y="1"/>
                  </a:moveTo>
                  <a:lnTo>
                    <a:pt x="1" y="1291"/>
                  </a:lnTo>
                  <a:lnTo>
                    <a:pt x="574" y="1856"/>
                  </a:lnTo>
                  <a:lnTo>
                    <a:pt x="1143" y="1317"/>
                  </a:lnTo>
                  <a:lnTo>
                    <a:pt x="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5"/>
            <p:cNvSpPr/>
            <p:nvPr/>
          </p:nvSpPr>
          <p:spPr>
            <a:xfrm>
              <a:off x="7028260" y="6504179"/>
              <a:ext cx="113480" cy="110141"/>
            </a:xfrm>
            <a:custGeom>
              <a:avLst/>
              <a:gdLst/>
              <a:ahLst/>
              <a:cxnLst/>
              <a:rect l="l" t="t" r="r" b="b"/>
              <a:pathLst>
                <a:path w="2787" h="2705" extrusionOk="0">
                  <a:moveTo>
                    <a:pt x="1208" y="1"/>
                  </a:moveTo>
                  <a:lnTo>
                    <a:pt x="0" y="2704"/>
                  </a:lnTo>
                  <a:lnTo>
                    <a:pt x="0" y="2704"/>
                  </a:lnTo>
                  <a:lnTo>
                    <a:pt x="2787" y="945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5"/>
            <p:cNvSpPr/>
            <p:nvPr/>
          </p:nvSpPr>
          <p:spPr>
            <a:xfrm>
              <a:off x="7204406" y="6503121"/>
              <a:ext cx="114375" cy="111892"/>
            </a:xfrm>
            <a:custGeom>
              <a:avLst/>
              <a:gdLst/>
              <a:ahLst/>
              <a:cxnLst/>
              <a:rect l="l" t="t" r="r" b="b"/>
              <a:pathLst>
                <a:path w="2809" h="2748" extrusionOk="0">
                  <a:moveTo>
                    <a:pt x="1622" y="1"/>
                  </a:moveTo>
                  <a:lnTo>
                    <a:pt x="0" y="971"/>
                  </a:lnTo>
                  <a:lnTo>
                    <a:pt x="2808" y="2748"/>
                  </a:lnTo>
                  <a:lnTo>
                    <a:pt x="1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5"/>
            <p:cNvSpPr/>
            <p:nvPr/>
          </p:nvSpPr>
          <p:spPr>
            <a:xfrm>
              <a:off x="7204406" y="6542617"/>
              <a:ext cx="0" cy="41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5"/>
            <p:cNvSpPr/>
            <p:nvPr/>
          </p:nvSpPr>
          <p:spPr>
            <a:xfrm>
              <a:off x="7199846" y="6369648"/>
              <a:ext cx="31108" cy="42020"/>
            </a:xfrm>
            <a:custGeom>
              <a:avLst/>
              <a:gdLst/>
              <a:ahLst/>
              <a:cxnLst/>
              <a:rect l="l" t="t" r="r" b="b"/>
              <a:pathLst>
                <a:path w="764" h="1032" extrusionOk="0">
                  <a:moveTo>
                    <a:pt x="315" y="0"/>
                  </a:moveTo>
                  <a:lnTo>
                    <a:pt x="0" y="303"/>
                  </a:lnTo>
                  <a:lnTo>
                    <a:pt x="763" y="1031"/>
                  </a:lnTo>
                  <a:lnTo>
                    <a:pt x="763" y="1031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5"/>
            <p:cNvSpPr/>
            <p:nvPr/>
          </p:nvSpPr>
          <p:spPr>
            <a:xfrm>
              <a:off x="7204406" y="6503121"/>
              <a:ext cx="114375" cy="111892"/>
            </a:xfrm>
            <a:custGeom>
              <a:avLst/>
              <a:gdLst/>
              <a:ahLst/>
              <a:cxnLst/>
              <a:rect l="l" t="t" r="r" b="b"/>
              <a:pathLst>
                <a:path w="2809" h="2748" extrusionOk="0">
                  <a:moveTo>
                    <a:pt x="1622" y="1"/>
                  </a:moveTo>
                  <a:lnTo>
                    <a:pt x="0" y="971"/>
                  </a:lnTo>
                  <a:lnTo>
                    <a:pt x="2808" y="2748"/>
                  </a:lnTo>
                  <a:lnTo>
                    <a:pt x="1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5"/>
            <p:cNvSpPr/>
            <p:nvPr/>
          </p:nvSpPr>
          <p:spPr>
            <a:xfrm>
              <a:off x="7204406" y="6542617"/>
              <a:ext cx="0" cy="41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5"/>
            <p:cNvSpPr/>
            <p:nvPr/>
          </p:nvSpPr>
          <p:spPr>
            <a:xfrm>
              <a:off x="7059695" y="6157753"/>
              <a:ext cx="57615" cy="156600"/>
            </a:xfrm>
            <a:custGeom>
              <a:avLst/>
              <a:gdLst/>
              <a:ahLst/>
              <a:cxnLst/>
              <a:rect l="l" t="t" r="r" b="b"/>
              <a:pathLst>
                <a:path w="1415" h="3846" extrusionOk="0">
                  <a:moveTo>
                    <a:pt x="962" y="0"/>
                  </a:moveTo>
                  <a:cubicBezTo>
                    <a:pt x="845" y="0"/>
                    <a:pt x="730" y="50"/>
                    <a:pt x="652" y="145"/>
                  </a:cubicBezTo>
                  <a:cubicBezTo>
                    <a:pt x="233" y="658"/>
                    <a:pt x="0" y="1301"/>
                    <a:pt x="0" y="1961"/>
                  </a:cubicBezTo>
                  <a:cubicBezTo>
                    <a:pt x="0" y="2577"/>
                    <a:pt x="207" y="3190"/>
                    <a:pt x="578" y="3686"/>
                  </a:cubicBezTo>
                  <a:cubicBezTo>
                    <a:pt x="656" y="3789"/>
                    <a:pt x="777" y="3845"/>
                    <a:pt x="897" y="3845"/>
                  </a:cubicBezTo>
                  <a:cubicBezTo>
                    <a:pt x="984" y="3845"/>
                    <a:pt x="1070" y="3819"/>
                    <a:pt x="1139" y="3764"/>
                  </a:cubicBezTo>
                  <a:cubicBezTo>
                    <a:pt x="1320" y="3630"/>
                    <a:pt x="1354" y="3375"/>
                    <a:pt x="1221" y="3198"/>
                  </a:cubicBezTo>
                  <a:cubicBezTo>
                    <a:pt x="954" y="2845"/>
                    <a:pt x="807" y="2405"/>
                    <a:pt x="807" y="1961"/>
                  </a:cubicBezTo>
                  <a:cubicBezTo>
                    <a:pt x="807" y="1486"/>
                    <a:pt x="974" y="1025"/>
                    <a:pt x="1273" y="658"/>
                  </a:cubicBezTo>
                  <a:cubicBezTo>
                    <a:pt x="1414" y="486"/>
                    <a:pt x="1389" y="232"/>
                    <a:pt x="1217" y="89"/>
                  </a:cubicBezTo>
                  <a:cubicBezTo>
                    <a:pt x="1142" y="29"/>
                    <a:pt x="1051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5"/>
            <p:cNvSpPr/>
            <p:nvPr/>
          </p:nvSpPr>
          <p:spPr>
            <a:xfrm>
              <a:off x="7096178" y="631431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5"/>
            <p:cNvSpPr/>
            <p:nvPr/>
          </p:nvSpPr>
          <p:spPr>
            <a:xfrm>
              <a:off x="6994546" y="6113208"/>
              <a:ext cx="75002" cy="245242"/>
            </a:xfrm>
            <a:custGeom>
              <a:avLst/>
              <a:gdLst/>
              <a:ahLst/>
              <a:cxnLst/>
              <a:rect l="l" t="t" r="r" b="b"/>
              <a:pathLst>
                <a:path w="1842" h="6023" extrusionOk="0">
                  <a:moveTo>
                    <a:pt x="1387" y="1"/>
                  </a:moveTo>
                  <a:cubicBezTo>
                    <a:pt x="1275" y="1"/>
                    <a:pt x="1164" y="48"/>
                    <a:pt x="1087" y="139"/>
                  </a:cubicBezTo>
                  <a:cubicBezTo>
                    <a:pt x="384" y="950"/>
                    <a:pt x="0" y="1985"/>
                    <a:pt x="0" y="3055"/>
                  </a:cubicBezTo>
                  <a:cubicBezTo>
                    <a:pt x="0" y="4077"/>
                    <a:pt x="358" y="5078"/>
                    <a:pt x="1001" y="5871"/>
                  </a:cubicBezTo>
                  <a:cubicBezTo>
                    <a:pt x="1083" y="5970"/>
                    <a:pt x="1199" y="6022"/>
                    <a:pt x="1316" y="6022"/>
                  </a:cubicBezTo>
                  <a:cubicBezTo>
                    <a:pt x="1406" y="6022"/>
                    <a:pt x="1493" y="5992"/>
                    <a:pt x="1570" y="5932"/>
                  </a:cubicBezTo>
                  <a:cubicBezTo>
                    <a:pt x="1742" y="5789"/>
                    <a:pt x="1768" y="5535"/>
                    <a:pt x="1626" y="5363"/>
                  </a:cubicBezTo>
                  <a:cubicBezTo>
                    <a:pt x="1099" y="4716"/>
                    <a:pt x="806" y="3896"/>
                    <a:pt x="806" y="3055"/>
                  </a:cubicBezTo>
                  <a:cubicBezTo>
                    <a:pt x="806" y="2180"/>
                    <a:pt x="1121" y="1330"/>
                    <a:pt x="1695" y="669"/>
                  </a:cubicBezTo>
                  <a:cubicBezTo>
                    <a:pt x="1842" y="498"/>
                    <a:pt x="1824" y="243"/>
                    <a:pt x="1652" y="100"/>
                  </a:cubicBezTo>
                  <a:cubicBezTo>
                    <a:pt x="1575" y="34"/>
                    <a:pt x="1481" y="1"/>
                    <a:pt x="1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5"/>
            <p:cNvSpPr/>
            <p:nvPr/>
          </p:nvSpPr>
          <p:spPr>
            <a:xfrm>
              <a:off x="7048090" y="635841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5"/>
            <p:cNvSpPr/>
            <p:nvPr/>
          </p:nvSpPr>
          <p:spPr>
            <a:xfrm>
              <a:off x="7235474" y="6157753"/>
              <a:ext cx="57615" cy="156600"/>
            </a:xfrm>
            <a:custGeom>
              <a:avLst/>
              <a:gdLst/>
              <a:ahLst/>
              <a:cxnLst/>
              <a:rect l="l" t="t" r="r" b="b"/>
              <a:pathLst>
                <a:path w="1415" h="3846" extrusionOk="0">
                  <a:moveTo>
                    <a:pt x="453" y="0"/>
                  </a:moveTo>
                  <a:cubicBezTo>
                    <a:pt x="364" y="0"/>
                    <a:pt x="274" y="29"/>
                    <a:pt x="199" y="89"/>
                  </a:cubicBezTo>
                  <a:cubicBezTo>
                    <a:pt x="27" y="232"/>
                    <a:pt x="1" y="486"/>
                    <a:pt x="143" y="658"/>
                  </a:cubicBezTo>
                  <a:cubicBezTo>
                    <a:pt x="441" y="1025"/>
                    <a:pt x="609" y="1486"/>
                    <a:pt x="609" y="1961"/>
                  </a:cubicBezTo>
                  <a:cubicBezTo>
                    <a:pt x="609" y="2405"/>
                    <a:pt x="462" y="2845"/>
                    <a:pt x="194" y="3198"/>
                  </a:cubicBezTo>
                  <a:cubicBezTo>
                    <a:pt x="61" y="3375"/>
                    <a:pt x="95" y="3630"/>
                    <a:pt x="276" y="3764"/>
                  </a:cubicBezTo>
                  <a:cubicBezTo>
                    <a:pt x="346" y="3819"/>
                    <a:pt x="432" y="3845"/>
                    <a:pt x="518" y="3845"/>
                  </a:cubicBezTo>
                  <a:cubicBezTo>
                    <a:pt x="639" y="3845"/>
                    <a:pt x="760" y="3789"/>
                    <a:pt x="837" y="3686"/>
                  </a:cubicBezTo>
                  <a:cubicBezTo>
                    <a:pt x="1208" y="3190"/>
                    <a:pt x="1415" y="2577"/>
                    <a:pt x="1415" y="1961"/>
                  </a:cubicBezTo>
                  <a:cubicBezTo>
                    <a:pt x="1415" y="1301"/>
                    <a:pt x="1182" y="658"/>
                    <a:pt x="764" y="145"/>
                  </a:cubicBezTo>
                  <a:cubicBezTo>
                    <a:pt x="686" y="50"/>
                    <a:pt x="570" y="0"/>
                    <a:pt x="4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5"/>
            <p:cNvSpPr/>
            <p:nvPr/>
          </p:nvSpPr>
          <p:spPr>
            <a:xfrm>
              <a:off x="7256566" y="631431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5"/>
            <p:cNvSpPr/>
            <p:nvPr/>
          </p:nvSpPr>
          <p:spPr>
            <a:xfrm>
              <a:off x="7283236" y="6113208"/>
              <a:ext cx="75042" cy="245242"/>
            </a:xfrm>
            <a:custGeom>
              <a:avLst/>
              <a:gdLst/>
              <a:ahLst/>
              <a:cxnLst/>
              <a:rect l="l" t="t" r="r" b="b"/>
              <a:pathLst>
                <a:path w="1843" h="6023" extrusionOk="0">
                  <a:moveTo>
                    <a:pt x="456" y="1"/>
                  </a:moveTo>
                  <a:cubicBezTo>
                    <a:pt x="362" y="1"/>
                    <a:pt x="267" y="34"/>
                    <a:pt x="190" y="100"/>
                  </a:cubicBezTo>
                  <a:cubicBezTo>
                    <a:pt x="18" y="243"/>
                    <a:pt x="1" y="498"/>
                    <a:pt x="148" y="669"/>
                  </a:cubicBezTo>
                  <a:cubicBezTo>
                    <a:pt x="721" y="1330"/>
                    <a:pt x="1036" y="2180"/>
                    <a:pt x="1036" y="3055"/>
                  </a:cubicBezTo>
                  <a:cubicBezTo>
                    <a:pt x="1036" y="3896"/>
                    <a:pt x="743" y="4716"/>
                    <a:pt x="216" y="5363"/>
                  </a:cubicBezTo>
                  <a:cubicBezTo>
                    <a:pt x="74" y="5535"/>
                    <a:pt x="100" y="5789"/>
                    <a:pt x="272" y="5932"/>
                  </a:cubicBezTo>
                  <a:cubicBezTo>
                    <a:pt x="350" y="5992"/>
                    <a:pt x="437" y="6022"/>
                    <a:pt x="527" y="6022"/>
                  </a:cubicBezTo>
                  <a:cubicBezTo>
                    <a:pt x="644" y="6022"/>
                    <a:pt x="759" y="5970"/>
                    <a:pt x="841" y="5871"/>
                  </a:cubicBezTo>
                  <a:cubicBezTo>
                    <a:pt x="1484" y="5078"/>
                    <a:pt x="1842" y="4077"/>
                    <a:pt x="1842" y="3055"/>
                  </a:cubicBezTo>
                  <a:cubicBezTo>
                    <a:pt x="1842" y="1985"/>
                    <a:pt x="1454" y="950"/>
                    <a:pt x="755" y="139"/>
                  </a:cubicBezTo>
                  <a:cubicBezTo>
                    <a:pt x="678" y="48"/>
                    <a:pt x="568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5"/>
            <p:cNvSpPr/>
            <p:nvPr/>
          </p:nvSpPr>
          <p:spPr>
            <a:xfrm>
              <a:off x="7304653" y="635841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5"/>
            <p:cNvSpPr/>
            <p:nvPr/>
          </p:nvSpPr>
          <p:spPr>
            <a:xfrm>
              <a:off x="7123418" y="6184382"/>
              <a:ext cx="102975" cy="102934"/>
            </a:xfrm>
            <a:custGeom>
              <a:avLst/>
              <a:gdLst/>
              <a:ahLst/>
              <a:cxnLst/>
              <a:rect l="l" t="t" r="r" b="b"/>
              <a:pathLst>
                <a:path w="2529" h="2528" extrusionOk="0">
                  <a:moveTo>
                    <a:pt x="1264" y="0"/>
                  </a:moveTo>
                  <a:cubicBezTo>
                    <a:pt x="566" y="0"/>
                    <a:pt x="1" y="565"/>
                    <a:pt x="1" y="1264"/>
                  </a:cubicBezTo>
                  <a:cubicBezTo>
                    <a:pt x="1" y="1963"/>
                    <a:pt x="566" y="2528"/>
                    <a:pt x="1264" y="2528"/>
                  </a:cubicBezTo>
                  <a:cubicBezTo>
                    <a:pt x="1963" y="2528"/>
                    <a:pt x="2528" y="1963"/>
                    <a:pt x="2528" y="1264"/>
                  </a:cubicBezTo>
                  <a:cubicBezTo>
                    <a:pt x="2528" y="565"/>
                    <a:pt x="1963" y="0"/>
                    <a:pt x="1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5"/>
            <p:cNvSpPr/>
            <p:nvPr/>
          </p:nvSpPr>
          <p:spPr>
            <a:xfrm>
              <a:off x="7174885" y="628727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2" name="Google Shape;2712;p65"/>
          <p:cNvGrpSpPr/>
          <p:nvPr/>
        </p:nvGrpSpPr>
        <p:grpSpPr>
          <a:xfrm>
            <a:off x="1319524" y="3291718"/>
            <a:ext cx="406110" cy="470040"/>
            <a:chOff x="1283011" y="5113466"/>
            <a:chExt cx="484214" cy="560438"/>
          </a:xfrm>
        </p:grpSpPr>
        <p:sp>
          <p:nvSpPr>
            <p:cNvPr id="2713" name="Google Shape;2713;p65"/>
            <p:cNvSpPr/>
            <p:nvPr/>
          </p:nvSpPr>
          <p:spPr>
            <a:xfrm>
              <a:off x="1283011" y="5113466"/>
              <a:ext cx="335471" cy="560436"/>
            </a:xfrm>
            <a:custGeom>
              <a:avLst/>
              <a:gdLst/>
              <a:ahLst/>
              <a:cxnLst/>
              <a:rect l="l" t="t" r="r" b="b"/>
              <a:pathLst>
                <a:path w="8239" h="13764" extrusionOk="0">
                  <a:moveTo>
                    <a:pt x="1190" y="1"/>
                  </a:moveTo>
                  <a:cubicBezTo>
                    <a:pt x="535" y="1"/>
                    <a:pt x="0" y="535"/>
                    <a:pt x="0" y="1191"/>
                  </a:cubicBezTo>
                  <a:lnTo>
                    <a:pt x="0" y="12577"/>
                  </a:lnTo>
                  <a:cubicBezTo>
                    <a:pt x="0" y="13233"/>
                    <a:pt x="535" y="13764"/>
                    <a:pt x="1190" y="13764"/>
                  </a:cubicBezTo>
                  <a:lnTo>
                    <a:pt x="7048" y="13764"/>
                  </a:lnTo>
                  <a:cubicBezTo>
                    <a:pt x="7703" y="13764"/>
                    <a:pt x="8239" y="13233"/>
                    <a:pt x="8239" y="12577"/>
                  </a:cubicBezTo>
                  <a:lnTo>
                    <a:pt x="8239" y="1191"/>
                  </a:lnTo>
                  <a:cubicBezTo>
                    <a:pt x="8239" y="535"/>
                    <a:pt x="7703" y="1"/>
                    <a:pt x="7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5"/>
            <p:cNvSpPr/>
            <p:nvPr/>
          </p:nvSpPr>
          <p:spPr>
            <a:xfrm>
              <a:off x="1569991" y="567386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5"/>
            <p:cNvSpPr/>
            <p:nvPr/>
          </p:nvSpPr>
          <p:spPr>
            <a:xfrm>
              <a:off x="1569991" y="511346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5"/>
            <p:cNvSpPr/>
            <p:nvPr/>
          </p:nvSpPr>
          <p:spPr>
            <a:xfrm>
              <a:off x="1283011" y="5555131"/>
              <a:ext cx="335471" cy="118773"/>
            </a:xfrm>
            <a:custGeom>
              <a:avLst/>
              <a:gdLst/>
              <a:ahLst/>
              <a:cxnLst/>
              <a:rect l="l" t="t" r="r" b="b"/>
              <a:pathLst>
                <a:path w="8239" h="2917" extrusionOk="0">
                  <a:moveTo>
                    <a:pt x="8239" y="1"/>
                  </a:moveTo>
                  <a:cubicBezTo>
                    <a:pt x="8156" y="281"/>
                    <a:pt x="7897" y="484"/>
                    <a:pt x="7596" y="484"/>
                  </a:cubicBezTo>
                  <a:lnTo>
                    <a:pt x="617" y="484"/>
                  </a:lnTo>
                  <a:cubicBezTo>
                    <a:pt x="341" y="484"/>
                    <a:pt x="104" y="315"/>
                    <a:pt x="0" y="78"/>
                  </a:cubicBezTo>
                  <a:lnTo>
                    <a:pt x="0" y="1730"/>
                  </a:lnTo>
                  <a:cubicBezTo>
                    <a:pt x="0" y="2386"/>
                    <a:pt x="535" y="2917"/>
                    <a:pt x="1190" y="2917"/>
                  </a:cubicBezTo>
                  <a:lnTo>
                    <a:pt x="7048" y="2917"/>
                  </a:lnTo>
                  <a:cubicBezTo>
                    <a:pt x="7703" y="2917"/>
                    <a:pt x="8239" y="2386"/>
                    <a:pt x="8239" y="1730"/>
                  </a:cubicBezTo>
                  <a:lnTo>
                    <a:pt x="8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5"/>
            <p:cNvSpPr/>
            <p:nvPr/>
          </p:nvSpPr>
          <p:spPr>
            <a:xfrm>
              <a:off x="1331465" y="567386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5"/>
            <p:cNvSpPr/>
            <p:nvPr/>
          </p:nvSpPr>
          <p:spPr>
            <a:xfrm>
              <a:off x="1592263" y="557483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5"/>
            <p:cNvSpPr/>
            <p:nvPr/>
          </p:nvSpPr>
          <p:spPr>
            <a:xfrm>
              <a:off x="1390466" y="5608146"/>
              <a:ext cx="120565" cy="32900"/>
            </a:xfrm>
            <a:custGeom>
              <a:avLst/>
              <a:gdLst/>
              <a:ahLst/>
              <a:cxnLst/>
              <a:rect l="l" t="t" r="r" b="b"/>
              <a:pathLst>
                <a:path w="2961" h="808" extrusionOk="0">
                  <a:moveTo>
                    <a:pt x="406" y="1"/>
                  </a:moveTo>
                  <a:cubicBezTo>
                    <a:pt x="182" y="1"/>
                    <a:pt x="1" y="182"/>
                    <a:pt x="1" y="407"/>
                  </a:cubicBezTo>
                  <a:cubicBezTo>
                    <a:pt x="1" y="626"/>
                    <a:pt x="182" y="807"/>
                    <a:pt x="406" y="807"/>
                  </a:cubicBezTo>
                  <a:lnTo>
                    <a:pt x="2554" y="807"/>
                  </a:lnTo>
                  <a:cubicBezTo>
                    <a:pt x="2779" y="807"/>
                    <a:pt x="2960" y="626"/>
                    <a:pt x="2960" y="407"/>
                  </a:cubicBezTo>
                  <a:cubicBezTo>
                    <a:pt x="2960" y="182"/>
                    <a:pt x="2779" y="1"/>
                    <a:pt x="2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5"/>
            <p:cNvSpPr/>
            <p:nvPr/>
          </p:nvSpPr>
          <p:spPr>
            <a:xfrm>
              <a:off x="1494459" y="564100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5"/>
            <p:cNvSpPr/>
            <p:nvPr/>
          </p:nvSpPr>
          <p:spPr>
            <a:xfrm>
              <a:off x="1283011" y="5113466"/>
              <a:ext cx="335471" cy="85385"/>
            </a:xfrm>
            <a:custGeom>
              <a:avLst/>
              <a:gdLst/>
              <a:ahLst/>
              <a:cxnLst/>
              <a:rect l="l" t="t" r="r" b="b"/>
              <a:pathLst>
                <a:path w="8239" h="2097" extrusionOk="0">
                  <a:moveTo>
                    <a:pt x="1190" y="1"/>
                  </a:moveTo>
                  <a:cubicBezTo>
                    <a:pt x="535" y="1"/>
                    <a:pt x="0" y="535"/>
                    <a:pt x="0" y="1191"/>
                  </a:cubicBezTo>
                  <a:lnTo>
                    <a:pt x="0" y="2097"/>
                  </a:lnTo>
                  <a:cubicBezTo>
                    <a:pt x="82" y="1816"/>
                    <a:pt x="341" y="1613"/>
                    <a:pt x="643" y="1613"/>
                  </a:cubicBezTo>
                  <a:lnTo>
                    <a:pt x="7596" y="1613"/>
                  </a:lnTo>
                  <a:cubicBezTo>
                    <a:pt x="7897" y="1613"/>
                    <a:pt x="8156" y="1820"/>
                    <a:pt x="8239" y="2097"/>
                  </a:cubicBezTo>
                  <a:lnTo>
                    <a:pt x="8239" y="1191"/>
                  </a:lnTo>
                  <a:cubicBezTo>
                    <a:pt x="8239" y="535"/>
                    <a:pt x="7703" y="1"/>
                    <a:pt x="70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5"/>
            <p:cNvSpPr/>
            <p:nvPr/>
          </p:nvSpPr>
          <p:spPr>
            <a:xfrm>
              <a:off x="1309152" y="517914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5"/>
            <p:cNvSpPr/>
            <p:nvPr/>
          </p:nvSpPr>
          <p:spPr>
            <a:xfrm>
              <a:off x="1569991" y="511346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5"/>
            <p:cNvSpPr/>
            <p:nvPr/>
          </p:nvSpPr>
          <p:spPr>
            <a:xfrm>
              <a:off x="1494459" y="560814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5"/>
            <p:cNvSpPr/>
            <p:nvPr/>
          </p:nvSpPr>
          <p:spPr>
            <a:xfrm>
              <a:off x="1469499" y="5228494"/>
              <a:ext cx="297726" cy="297686"/>
            </a:xfrm>
            <a:custGeom>
              <a:avLst/>
              <a:gdLst/>
              <a:ahLst/>
              <a:cxnLst/>
              <a:rect l="l" t="t" r="r" b="b"/>
              <a:pathLst>
                <a:path w="7312" h="7311" extrusionOk="0">
                  <a:moveTo>
                    <a:pt x="3653" y="0"/>
                  </a:moveTo>
                  <a:cubicBezTo>
                    <a:pt x="1640" y="0"/>
                    <a:pt x="0" y="1639"/>
                    <a:pt x="0" y="3653"/>
                  </a:cubicBezTo>
                  <a:cubicBezTo>
                    <a:pt x="0" y="5672"/>
                    <a:pt x="1640" y="7310"/>
                    <a:pt x="3653" y="7310"/>
                  </a:cubicBezTo>
                  <a:cubicBezTo>
                    <a:pt x="5668" y="7310"/>
                    <a:pt x="7312" y="5672"/>
                    <a:pt x="7312" y="3653"/>
                  </a:cubicBezTo>
                  <a:cubicBezTo>
                    <a:pt x="7312" y="1639"/>
                    <a:pt x="5668" y="0"/>
                    <a:pt x="36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5"/>
            <p:cNvSpPr/>
            <p:nvPr/>
          </p:nvSpPr>
          <p:spPr>
            <a:xfrm>
              <a:off x="1618241" y="552614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E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5"/>
            <p:cNvSpPr/>
            <p:nvPr/>
          </p:nvSpPr>
          <p:spPr>
            <a:xfrm>
              <a:off x="1618445" y="522849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EE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5"/>
            <p:cNvSpPr/>
            <p:nvPr/>
          </p:nvSpPr>
          <p:spPr>
            <a:xfrm>
              <a:off x="1556961" y="5309441"/>
              <a:ext cx="32859" cy="32900"/>
            </a:xfrm>
            <a:custGeom>
              <a:avLst/>
              <a:gdLst/>
              <a:ahLst/>
              <a:cxnLst/>
              <a:rect l="l" t="t" r="r" b="b"/>
              <a:pathLst>
                <a:path w="807" h="808" extrusionOk="0">
                  <a:moveTo>
                    <a:pt x="406" y="807"/>
                  </a:moveTo>
                  <a:cubicBezTo>
                    <a:pt x="626" y="807"/>
                    <a:pt x="807" y="626"/>
                    <a:pt x="807" y="401"/>
                  </a:cubicBezTo>
                  <a:cubicBezTo>
                    <a:pt x="807" y="182"/>
                    <a:pt x="626" y="1"/>
                    <a:pt x="406" y="1"/>
                  </a:cubicBezTo>
                  <a:cubicBezTo>
                    <a:pt x="182" y="1"/>
                    <a:pt x="0" y="182"/>
                    <a:pt x="0" y="401"/>
                  </a:cubicBezTo>
                  <a:cubicBezTo>
                    <a:pt x="0" y="626"/>
                    <a:pt x="182" y="807"/>
                    <a:pt x="406" y="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5"/>
            <p:cNvSpPr/>
            <p:nvPr/>
          </p:nvSpPr>
          <p:spPr>
            <a:xfrm>
              <a:off x="1573492" y="534230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5"/>
            <p:cNvSpPr/>
            <p:nvPr/>
          </p:nvSpPr>
          <p:spPr>
            <a:xfrm>
              <a:off x="1646703" y="5309441"/>
              <a:ext cx="32900" cy="32900"/>
            </a:xfrm>
            <a:custGeom>
              <a:avLst/>
              <a:gdLst/>
              <a:ahLst/>
              <a:cxnLst/>
              <a:rect l="l" t="t" r="r" b="b"/>
              <a:pathLst>
                <a:path w="808" h="808" extrusionOk="0">
                  <a:moveTo>
                    <a:pt x="406" y="807"/>
                  </a:moveTo>
                  <a:cubicBezTo>
                    <a:pt x="626" y="807"/>
                    <a:pt x="808" y="626"/>
                    <a:pt x="808" y="401"/>
                  </a:cubicBezTo>
                  <a:cubicBezTo>
                    <a:pt x="808" y="182"/>
                    <a:pt x="626" y="1"/>
                    <a:pt x="406" y="1"/>
                  </a:cubicBezTo>
                  <a:cubicBezTo>
                    <a:pt x="181" y="1"/>
                    <a:pt x="0" y="182"/>
                    <a:pt x="0" y="401"/>
                  </a:cubicBezTo>
                  <a:cubicBezTo>
                    <a:pt x="0" y="626"/>
                    <a:pt x="181" y="807"/>
                    <a:pt x="406" y="8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5"/>
            <p:cNvSpPr/>
            <p:nvPr/>
          </p:nvSpPr>
          <p:spPr>
            <a:xfrm>
              <a:off x="1663194" y="534230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5"/>
            <p:cNvSpPr/>
            <p:nvPr/>
          </p:nvSpPr>
          <p:spPr>
            <a:xfrm>
              <a:off x="1539045" y="5391568"/>
              <a:ext cx="158473" cy="69993"/>
            </a:xfrm>
            <a:custGeom>
              <a:avLst/>
              <a:gdLst/>
              <a:ahLst/>
              <a:cxnLst/>
              <a:rect l="l" t="t" r="r" b="b"/>
              <a:pathLst>
                <a:path w="3892" h="1719" extrusionOk="0">
                  <a:moveTo>
                    <a:pt x="460" y="0"/>
                  </a:moveTo>
                  <a:cubicBezTo>
                    <a:pt x="398" y="0"/>
                    <a:pt x="335" y="14"/>
                    <a:pt x="277" y="45"/>
                  </a:cubicBezTo>
                  <a:cubicBezTo>
                    <a:pt x="78" y="144"/>
                    <a:pt x="0" y="386"/>
                    <a:pt x="100" y="588"/>
                  </a:cubicBezTo>
                  <a:cubicBezTo>
                    <a:pt x="454" y="1287"/>
                    <a:pt x="1161" y="1719"/>
                    <a:pt x="1945" y="1719"/>
                  </a:cubicBezTo>
                  <a:cubicBezTo>
                    <a:pt x="2731" y="1719"/>
                    <a:pt x="3438" y="1287"/>
                    <a:pt x="3792" y="588"/>
                  </a:cubicBezTo>
                  <a:cubicBezTo>
                    <a:pt x="3891" y="391"/>
                    <a:pt x="3814" y="148"/>
                    <a:pt x="3615" y="45"/>
                  </a:cubicBezTo>
                  <a:cubicBezTo>
                    <a:pt x="3557" y="16"/>
                    <a:pt x="3495" y="2"/>
                    <a:pt x="3434" y="2"/>
                  </a:cubicBezTo>
                  <a:cubicBezTo>
                    <a:pt x="3287" y="2"/>
                    <a:pt x="3145" y="82"/>
                    <a:pt x="3072" y="222"/>
                  </a:cubicBezTo>
                  <a:cubicBezTo>
                    <a:pt x="2856" y="649"/>
                    <a:pt x="2425" y="912"/>
                    <a:pt x="1945" y="912"/>
                  </a:cubicBezTo>
                  <a:cubicBezTo>
                    <a:pt x="1467" y="912"/>
                    <a:pt x="1036" y="649"/>
                    <a:pt x="820" y="222"/>
                  </a:cubicBezTo>
                  <a:cubicBezTo>
                    <a:pt x="750" y="82"/>
                    <a:pt x="607" y="0"/>
                    <a:pt x="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5"/>
            <p:cNvSpPr/>
            <p:nvPr/>
          </p:nvSpPr>
          <p:spPr>
            <a:xfrm>
              <a:off x="1618241" y="546152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5"/>
            <p:cNvSpPr/>
            <p:nvPr/>
          </p:nvSpPr>
          <p:spPr>
            <a:xfrm>
              <a:off x="1686240" y="539336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5" name="Google Shape;2735;p65"/>
          <p:cNvGrpSpPr/>
          <p:nvPr/>
        </p:nvGrpSpPr>
        <p:grpSpPr>
          <a:xfrm>
            <a:off x="1965977" y="3291692"/>
            <a:ext cx="406691" cy="470074"/>
            <a:chOff x="2420505" y="4835609"/>
            <a:chExt cx="484906" cy="560479"/>
          </a:xfrm>
        </p:grpSpPr>
        <p:sp>
          <p:nvSpPr>
            <p:cNvPr id="2736" name="Google Shape;2736;p65"/>
            <p:cNvSpPr/>
            <p:nvPr/>
          </p:nvSpPr>
          <p:spPr>
            <a:xfrm>
              <a:off x="2420505" y="4835609"/>
              <a:ext cx="335431" cy="560476"/>
            </a:xfrm>
            <a:custGeom>
              <a:avLst/>
              <a:gdLst/>
              <a:ahLst/>
              <a:cxnLst/>
              <a:rect l="l" t="t" r="r" b="b"/>
              <a:pathLst>
                <a:path w="8238" h="13765" extrusionOk="0">
                  <a:moveTo>
                    <a:pt x="1190" y="1"/>
                  </a:moveTo>
                  <a:cubicBezTo>
                    <a:pt x="534" y="1"/>
                    <a:pt x="0" y="536"/>
                    <a:pt x="0" y="1191"/>
                  </a:cubicBezTo>
                  <a:lnTo>
                    <a:pt x="0" y="12574"/>
                  </a:lnTo>
                  <a:cubicBezTo>
                    <a:pt x="0" y="13229"/>
                    <a:pt x="534" y="13764"/>
                    <a:pt x="1190" y="13764"/>
                  </a:cubicBezTo>
                  <a:lnTo>
                    <a:pt x="7051" y="13764"/>
                  </a:lnTo>
                  <a:cubicBezTo>
                    <a:pt x="7708" y="13764"/>
                    <a:pt x="8238" y="13229"/>
                    <a:pt x="8238" y="12574"/>
                  </a:cubicBezTo>
                  <a:lnTo>
                    <a:pt x="8238" y="1191"/>
                  </a:lnTo>
                  <a:cubicBezTo>
                    <a:pt x="8238" y="536"/>
                    <a:pt x="7708" y="1"/>
                    <a:pt x="7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5"/>
            <p:cNvSpPr/>
            <p:nvPr/>
          </p:nvSpPr>
          <p:spPr>
            <a:xfrm>
              <a:off x="2707607" y="539604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5"/>
            <p:cNvSpPr/>
            <p:nvPr/>
          </p:nvSpPr>
          <p:spPr>
            <a:xfrm>
              <a:off x="2707607" y="483560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5"/>
            <p:cNvSpPr/>
            <p:nvPr/>
          </p:nvSpPr>
          <p:spPr>
            <a:xfrm>
              <a:off x="2420505" y="5277314"/>
              <a:ext cx="335431" cy="118773"/>
            </a:xfrm>
            <a:custGeom>
              <a:avLst/>
              <a:gdLst/>
              <a:ahLst/>
              <a:cxnLst/>
              <a:rect l="l" t="t" r="r" b="b"/>
              <a:pathLst>
                <a:path w="8238" h="2917" extrusionOk="0">
                  <a:moveTo>
                    <a:pt x="8238" y="0"/>
                  </a:moveTo>
                  <a:cubicBezTo>
                    <a:pt x="8156" y="281"/>
                    <a:pt x="7897" y="483"/>
                    <a:pt x="7595" y="483"/>
                  </a:cubicBezTo>
                  <a:lnTo>
                    <a:pt x="617" y="483"/>
                  </a:lnTo>
                  <a:cubicBezTo>
                    <a:pt x="341" y="483"/>
                    <a:pt x="104" y="315"/>
                    <a:pt x="0" y="78"/>
                  </a:cubicBezTo>
                  <a:lnTo>
                    <a:pt x="0" y="1726"/>
                  </a:lnTo>
                  <a:cubicBezTo>
                    <a:pt x="0" y="2381"/>
                    <a:pt x="534" y="2916"/>
                    <a:pt x="1190" y="2916"/>
                  </a:cubicBezTo>
                  <a:lnTo>
                    <a:pt x="7051" y="2916"/>
                  </a:lnTo>
                  <a:cubicBezTo>
                    <a:pt x="7708" y="2916"/>
                    <a:pt x="8238" y="2381"/>
                    <a:pt x="8238" y="1726"/>
                  </a:cubicBezTo>
                  <a:lnTo>
                    <a:pt x="8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5"/>
            <p:cNvSpPr/>
            <p:nvPr/>
          </p:nvSpPr>
          <p:spPr>
            <a:xfrm>
              <a:off x="2468959" y="539604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5"/>
            <p:cNvSpPr/>
            <p:nvPr/>
          </p:nvSpPr>
          <p:spPr>
            <a:xfrm>
              <a:off x="2729717" y="529698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5"/>
            <p:cNvSpPr/>
            <p:nvPr/>
          </p:nvSpPr>
          <p:spPr>
            <a:xfrm>
              <a:off x="2527960" y="5330370"/>
              <a:ext cx="120524" cy="32859"/>
            </a:xfrm>
            <a:custGeom>
              <a:avLst/>
              <a:gdLst/>
              <a:ahLst/>
              <a:cxnLst/>
              <a:rect l="l" t="t" r="r" b="b"/>
              <a:pathLst>
                <a:path w="2960" h="807" extrusionOk="0">
                  <a:moveTo>
                    <a:pt x="405" y="0"/>
                  </a:moveTo>
                  <a:cubicBezTo>
                    <a:pt x="182" y="0"/>
                    <a:pt x="1" y="181"/>
                    <a:pt x="1" y="405"/>
                  </a:cubicBezTo>
                  <a:cubicBezTo>
                    <a:pt x="1" y="626"/>
                    <a:pt x="182" y="807"/>
                    <a:pt x="405" y="807"/>
                  </a:cubicBezTo>
                  <a:lnTo>
                    <a:pt x="2553" y="807"/>
                  </a:lnTo>
                  <a:cubicBezTo>
                    <a:pt x="2778" y="807"/>
                    <a:pt x="2959" y="626"/>
                    <a:pt x="2959" y="405"/>
                  </a:cubicBezTo>
                  <a:cubicBezTo>
                    <a:pt x="2959" y="181"/>
                    <a:pt x="2778" y="0"/>
                    <a:pt x="2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2631912" y="536318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5"/>
            <p:cNvSpPr/>
            <p:nvPr/>
          </p:nvSpPr>
          <p:spPr>
            <a:xfrm>
              <a:off x="2420505" y="4835609"/>
              <a:ext cx="335431" cy="85425"/>
            </a:xfrm>
            <a:custGeom>
              <a:avLst/>
              <a:gdLst/>
              <a:ahLst/>
              <a:cxnLst/>
              <a:rect l="l" t="t" r="r" b="b"/>
              <a:pathLst>
                <a:path w="8238" h="2098" extrusionOk="0">
                  <a:moveTo>
                    <a:pt x="1190" y="1"/>
                  </a:moveTo>
                  <a:cubicBezTo>
                    <a:pt x="534" y="1"/>
                    <a:pt x="0" y="536"/>
                    <a:pt x="0" y="1191"/>
                  </a:cubicBezTo>
                  <a:lnTo>
                    <a:pt x="0" y="2097"/>
                  </a:lnTo>
                  <a:cubicBezTo>
                    <a:pt x="82" y="1817"/>
                    <a:pt x="341" y="1614"/>
                    <a:pt x="643" y="1614"/>
                  </a:cubicBezTo>
                  <a:lnTo>
                    <a:pt x="7595" y="1614"/>
                  </a:lnTo>
                  <a:cubicBezTo>
                    <a:pt x="7897" y="1614"/>
                    <a:pt x="8156" y="1817"/>
                    <a:pt x="8238" y="2097"/>
                  </a:cubicBezTo>
                  <a:lnTo>
                    <a:pt x="8238" y="1191"/>
                  </a:lnTo>
                  <a:cubicBezTo>
                    <a:pt x="8238" y="536"/>
                    <a:pt x="7708" y="1"/>
                    <a:pt x="70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5"/>
            <p:cNvSpPr/>
            <p:nvPr/>
          </p:nvSpPr>
          <p:spPr>
            <a:xfrm>
              <a:off x="2446646" y="490128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2707607" y="483560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5"/>
            <p:cNvSpPr/>
            <p:nvPr/>
          </p:nvSpPr>
          <p:spPr>
            <a:xfrm>
              <a:off x="2631912" y="533037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5"/>
            <p:cNvSpPr/>
            <p:nvPr/>
          </p:nvSpPr>
          <p:spPr>
            <a:xfrm>
              <a:off x="2626863" y="4973479"/>
              <a:ext cx="258353" cy="250494"/>
            </a:xfrm>
            <a:custGeom>
              <a:avLst/>
              <a:gdLst/>
              <a:ahLst/>
              <a:cxnLst/>
              <a:rect l="l" t="t" r="r" b="b"/>
              <a:pathLst>
                <a:path w="6345" h="6152" extrusionOk="0">
                  <a:moveTo>
                    <a:pt x="3170" y="1"/>
                  </a:moveTo>
                  <a:cubicBezTo>
                    <a:pt x="1418" y="1"/>
                    <a:pt x="0" y="1377"/>
                    <a:pt x="0" y="3076"/>
                  </a:cubicBezTo>
                  <a:cubicBezTo>
                    <a:pt x="0" y="4771"/>
                    <a:pt x="1418" y="6152"/>
                    <a:pt x="3170" y="6152"/>
                  </a:cubicBezTo>
                  <a:cubicBezTo>
                    <a:pt x="4921" y="6152"/>
                    <a:pt x="6344" y="4771"/>
                    <a:pt x="6344" y="3076"/>
                  </a:cubicBezTo>
                  <a:cubicBezTo>
                    <a:pt x="6344" y="1377"/>
                    <a:pt x="4921" y="1"/>
                    <a:pt x="3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5"/>
            <p:cNvSpPr/>
            <p:nvPr/>
          </p:nvSpPr>
          <p:spPr>
            <a:xfrm>
              <a:off x="2885177" y="509872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2755898" y="4973479"/>
              <a:ext cx="129319" cy="250494"/>
            </a:xfrm>
            <a:custGeom>
              <a:avLst/>
              <a:gdLst/>
              <a:ahLst/>
              <a:cxnLst/>
              <a:rect l="l" t="t" r="r" b="b"/>
              <a:pathLst>
                <a:path w="3176" h="6152" extrusionOk="0">
                  <a:moveTo>
                    <a:pt x="1" y="1"/>
                  </a:moveTo>
                  <a:lnTo>
                    <a:pt x="1" y="6152"/>
                  </a:lnTo>
                  <a:cubicBezTo>
                    <a:pt x="1752" y="6152"/>
                    <a:pt x="3175" y="4771"/>
                    <a:pt x="3175" y="3076"/>
                  </a:cubicBezTo>
                  <a:cubicBezTo>
                    <a:pt x="3175" y="1377"/>
                    <a:pt x="175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5"/>
            <p:cNvSpPr/>
            <p:nvPr/>
          </p:nvSpPr>
          <p:spPr>
            <a:xfrm>
              <a:off x="2755898" y="497347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5"/>
            <p:cNvSpPr/>
            <p:nvPr/>
          </p:nvSpPr>
          <p:spPr>
            <a:xfrm>
              <a:off x="2607685" y="4950473"/>
              <a:ext cx="297726" cy="297889"/>
            </a:xfrm>
            <a:custGeom>
              <a:avLst/>
              <a:gdLst/>
              <a:ahLst/>
              <a:cxnLst/>
              <a:rect l="l" t="t" r="r" b="b"/>
              <a:pathLst>
                <a:path w="7312" h="7316" extrusionOk="0">
                  <a:moveTo>
                    <a:pt x="3654" y="1"/>
                  </a:moveTo>
                  <a:cubicBezTo>
                    <a:pt x="1640" y="1"/>
                    <a:pt x="0" y="1644"/>
                    <a:pt x="0" y="3658"/>
                  </a:cubicBezTo>
                  <a:cubicBezTo>
                    <a:pt x="0" y="5672"/>
                    <a:pt x="1640" y="7316"/>
                    <a:pt x="3654" y="7316"/>
                  </a:cubicBezTo>
                  <a:cubicBezTo>
                    <a:pt x="4788" y="7316"/>
                    <a:pt x="5806" y="6794"/>
                    <a:pt x="6475" y="5983"/>
                  </a:cubicBezTo>
                  <a:cubicBezTo>
                    <a:pt x="6496" y="5961"/>
                    <a:pt x="6509" y="5944"/>
                    <a:pt x="6521" y="5923"/>
                  </a:cubicBezTo>
                  <a:cubicBezTo>
                    <a:pt x="7018" y="5302"/>
                    <a:pt x="7311" y="4512"/>
                    <a:pt x="7311" y="3658"/>
                  </a:cubicBezTo>
                  <a:cubicBezTo>
                    <a:pt x="7311" y="2809"/>
                    <a:pt x="7018" y="2023"/>
                    <a:pt x="6531" y="1402"/>
                  </a:cubicBezTo>
                  <a:cubicBezTo>
                    <a:pt x="6509" y="1372"/>
                    <a:pt x="6491" y="1346"/>
                    <a:pt x="6466" y="1320"/>
                  </a:cubicBezTo>
                  <a:cubicBezTo>
                    <a:pt x="5793" y="518"/>
                    <a:pt x="4783" y="1"/>
                    <a:pt x="3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5"/>
            <p:cNvSpPr/>
            <p:nvPr/>
          </p:nvSpPr>
          <p:spPr>
            <a:xfrm>
              <a:off x="2640545" y="5042333"/>
              <a:ext cx="56923" cy="114213"/>
            </a:xfrm>
            <a:custGeom>
              <a:avLst/>
              <a:gdLst/>
              <a:ahLst/>
              <a:cxnLst/>
              <a:rect l="l" t="t" r="r" b="b"/>
              <a:pathLst>
                <a:path w="1398" h="2805" extrusionOk="0">
                  <a:moveTo>
                    <a:pt x="367" y="0"/>
                  </a:moveTo>
                  <a:cubicBezTo>
                    <a:pt x="134" y="414"/>
                    <a:pt x="0" y="894"/>
                    <a:pt x="0" y="1402"/>
                  </a:cubicBezTo>
                  <a:cubicBezTo>
                    <a:pt x="0" y="1911"/>
                    <a:pt x="134" y="2390"/>
                    <a:pt x="367" y="2804"/>
                  </a:cubicBezTo>
                  <a:cubicBezTo>
                    <a:pt x="673" y="2520"/>
                    <a:pt x="1022" y="2295"/>
                    <a:pt x="1398" y="2132"/>
                  </a:cubicBezTo>
                  <a:cubicBezTo>
                    <a:pt x="1380" y="1889"/>
                    <a:pt x="1372" y="1644"/>
                    <a:pt x="1372" y="1402"/>
                  </a:cubicBezTo>
                  <a:cubicBezTo>
                    <a:pt x="1372" y="1161"/>
                    <a:pt x="1380" y="915"/>
                    <a:pt x="1398" y="669"/>
                  </a:cubicBezTo>
                  <a:cubicBezTo>
                    <a:pt x="1022" y="509"/>
                    <a:pt x="673" y="281"/>
                    <a:pt x="3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5"/>
            <p:cNvSpPr/>
            <p:nvPr/>
          </p:nvSpPr>
          <p:spPr>
            <a:xfrm>
              <a:off x="2729228" y="5079386"/>
              <a:ext cx="54643" cy="40066"/>
            </a:xfrm>
            <a:custGeom>
              <a:avLst/>
              <a:gdLst/>
              <a:ahLst/>
              <a:cxnLst/>
              <a:rect l="l" t="t" r="r" b="b"/>
              <a:pathLst>
                <a:path w="1342" h="984" extrusionOk="0">
                  <a:moveTo>
                    <a:pt x="13" y="0"/>
                  </a:moveTo>
                  <a:cubicBezTo>
                    <a:pt x="5" y="161"/>
                    <a:pt x="0" y="328"/>
                    <a:pt x="0" y="492"/>
                  </a:cubicBezTo>
                  <a:cubicBezTo>
                    <a:pt x="0" y="656"/>
                    <a:pt x="5" y="820"/>
                    <a:pt x="13" y="983"/>
                  </a:cubicBezTo>
                  <a:cubicBezTo>
                    <a:pt x="229" y="945"/>
                    <a:pt x="449" y="923"/>
                    <a:pt x="669" y="923"/>
                  </a:cubicBezTo>
                  <a:cubicBezTo>
                    <a:pt x="893" y="923"/>
                    <a:pt x="1113" y="945"/>
                    <a:pt x="1328" y="983"/>
                  </a:cubicBezTo>
                  <a:cubicBezTo>
                    <a:pt x="1337" y="820"/>
                    <a:pt x="1342" y="656"/>
                    <a:pt x="1342" y="492"/>
                  </a:cubicBezTo>
                  <a:cubicBezTo>
                    <a:pt x="1342" y="328"/>
                    <a:pt x="1337" y="161"/>
                    <a:pt x="1328" y="0"/>
                  </a:cubicBezTo>
                  <a:cubicBezTo>
                    <a:pt x="1113" y="39"/>
                    <a:pt x="893" y="61"/>
                    <a:pt x="669" y="61"/>
                  </a:cubicBezTo>
                  <a:cubicBezTo>
                    <a:pt x="449" y="61"/>
                    <a:pt x="229" y="39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5"/>
            <p:cNvSpPr/>
            <p:nvPr/>
          </p:nvSpPr>
          <p:spPr>
            <a:xfrm>
              <a:off x="2732893" y="5149787"/>
              <a:ext cx="47110" cy="65555"/>
            </a:xfrm>
            <a:custGeom>
              <a:avLst/>
              <a:gdLst/>
              <a:ahLst/>
              <a:cxnLst/>
              <a:rect l="l" t="t" r="r" b="b"/>
              <a:pathLst>
                <a:path w="1157" h="1610" extrusionOk="0">
                  <a:moveTo>
                    <a:pt x="579" y="1"/>
                  </a:moveTo>
                  <a:cubicBezTo>
                    <a:pt x="384" y="1"/>
                    <a:pt x="191" y="18"/>
                    <a:pt x="0" y="57"/>
                  </a:cubicBezTo>
                  <a:cubicBezTo>
                    <a:pt x="44" y="337"/>
                    <a:pt x="100" y="596"/>
                    <a:pt x="169" y="829"/>
                  </a:cubicBezTo>
                  <a:cubicBezTo>
                    <a:pt x="337" y="1390"/>
                    <a:pt x="522" y="1579"/>
                    <a:pt x="579" y="1609"/>
                  </a:cubicBezTo>
                  <a:cubicBezTo>
                    <a:pt x="639" y="1579"/>
                    <a:pt x="820" y="1390"/>
                    <a:pt x="993" y="829"/>
                  </a:cubicBezTo>
                  <a:cubicBezTo>
                    <a:pt x="1061" y="596"/>
                    <a:pt x="1117" y="337"/>
                    <a:pt x="1157" y="57"/>
                  </a:cubicBezTo>
                  <a:cubicBezTo>
                    <a:pt x="971" y="18"/>
                    <a:pt x="777" y="1"/>
                    <a:pt x="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5"/>
            <p:cNvSpPr/>
            <p:nvPr/>
          </p:nvSpPr>
          <p:spPr>
            <a:xfrm>
              <a:off x="2732893" y="4983495"/>
              <a:ext cx="47110" cy="65555"/>
            </a:xfrm>
            <a:custGeom>
              <a:avLst/>
              <a:gdLst/>
              <a:ahLst/>
              <a:cxnLst/>
              <a:rect l="l" t="t" r="r" b="b"/>
              <a:pathLst>
                <a:path w="1157" h="1610" extrusionOk="0">
                  <a:moveTo>
                    <a:pt x="579" y="0"/>
                  </a:moveTo>
                  <a:cubicBezTo>
                    <a:pt x="522" y="35"/>
                    <a:pt x="337" y="221"/>
                    <a:pt x="169" y="782"/>
                  </a:cubicBezTo>
                  <a:cubicBezTo>
                    <a:pt x="100" y="1015"/>
                    <a:pt x="44" y="1273"/>
                    <a:pt x="0" y="1549"/>
                  </a:cubicBezTo>
                  <a:cubicBezTo>
                    <a:pt x="191" y="1588"/>
                    <a:pt x="384" y="1610"/>
                    <a:pt x="579" y="1610"/>
                  </a:cubicBezTo>
                  <a:cubicBezTo>
                    <a:pt x="777" y="1610"/>
                    <a:pt x="971" y="1588"/>
                    <a:pt x="1157" y="1549"/>
                  </a:cubicBezTo>
                  <a:cubicBezTo>
                    <a:pt x="1117" y="1273"/>
                    <a:pt x="1061" y="1015"/>
                    <a:pt x="993" y="782"/>
                  </a:cubicBezTo>
                  <a:cubicBezTo>
                    <a:pt x="820" y="221"/>
                    <a:pt x="639" y="35"/>
                    <a:pt x="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5"/>
            <p:cNvSpPr/>
            <p:nvPr/>
          </p:nvSpPr>
          <p:spPr>
            <a:xfrm>
              <a:off x="2799833" y="4991761"/>
              <a:ext cx="37419" cy="43405"/>
            </a:xfrm>
            <a:custGeom>
              <a:avLst/>
              <a:gdLst/>
              <a:ahLst/>
              <a:cxnLst/>
              <a:rect l="l" t="t" r="r" b="b"/>
              <a:pathLst>
                <a:path w="919" h="1066" extrusionOk="0">
                  <a:moveTo>
                    <a:pt x="0" y="0"/>
                  </a:moveTo>
                  <a:lnTo>
                    <a:pt x="0" y="0"/>
                  </a:lnTo>
                  <a:cubicBezTo>
                    <a:pt x="120" y="311"/>
                    <a:pt x="216" y="677"/>
                    <a:pt x="285" y="1065"/>
                  </a:cubicBezTo>
                  <a:cubicBezTo>
                    <a:pt x="518" y="945"/>
                    <a:pt x="729" y="786"/>
                    <a:pt x="918" y="599"/>
                  </a:cubicBezTo>
                  <a:cubicBezTo>
                    <a:pt x="655" y="346"/>
                    <a:pt x="345" y="13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5"/>
            <p:cNvSpPr/>
            <p:nvPr/>
          </p:nvSpPr>
          <p:spPr>
            <a:xfrm>
              <a:off x="2675643" y="4991761"/>
              <a:ext cx="37664" cy="43405"/>
            </a:xfrm>
            <a:custGeom>
              <a:avLst/>
              <a:gdLst/>
              <a:ahLst/>
              <a:cxnLst/>
              <a:rect l="l" t="t" r="r" b="b"/>
              <a:pathLst>
                <a:path w="925" h="1066" extrusionOk="0">
                  <a:moveTo>
                    <a:pt x="924" y="0"/>
                  </a:moveTo>
                  <a:cubicBezTo>
                    <a:pt x="578" y="139"/>
                    <a:pt x="264" y="346"/>
                    <a:pt x="1" y="599"/>
                  </a:cubicBezTo>
                  <a:cubicBezTo>
                    <a:pt x="194" y="786"/>
                    <a:pt x="407" y="945"/>
                    <a:pt x="639" y="1065"/>
                  </a:cubicBezTo>
                  <a:cubicBezTo>
                    <a:pt x="704" y="677"/>
                    <a:pt x="799" y="311"/>
                    <a:pt x="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5"/>
            <p:cNvSpPr/>
            <p:nvPr/>
          </p:nvSpPr>
          <p:spPr>
            <a:xfrm>
              <a:off x="2675643" y="5163508"/>
              <a:ext cx="37664" cy="43608"/>
            </a:xfrm>
            <a:custGeom>
              <a:avLst/>
              <a:gdLst/>
              <a:ahLst/>
              <a:cxnLst/>
              <a:rect l="l" t="t" r="r" b="b"/>
              <a:pathLst>
                <a:path w="925" h="1071" extrusionOk="0">
                  <a:moveTo>
                    <a:pt x="639" y="0"/>
                  </a:moveTo>
                  <a:cubicBezTo>
                    <a:pt x="407" y="125"/>
                    <a:pt x="190" y="285"/>
                    <a:pt x="1" y="470"/>
                  </a:cubicBezTo>
                  <a:cubicBezTo>
                    <a:pt x="264" y="725"/>
                    <a:pt x="578" y="932"/>
                    <a:pt x="924" y="1071"/>
                  </a:cubicBezTo>
                  <a:cubicBezTo>
                    <a:pt x="799" y="760"/>
                    <a:pt x="704" y="393"/>
                    <a:pt x="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5"/>
            <p:cNvSpPr/>
            <p:nvPr/>
          </p:nvSpPr>
          <p:spPr>
            <a:xfrm>
              <a:off x="2799833" y="5163508"/>
              <a:ext cx="37582" cy="43608"/>
            </a:xfrm>
            <a:custGeom>
              <a:avLst/>
              <a:gdLst/>
              <a:ahLst/>
              <a:cxnLst/>
              <a:rect l="l" t="t" r="r" b="b"/>
              <a:pathLst>
                <a:path w="923" h="1071" extrusionOk="0">
                  <a:moveTo>
                    <a:pt x="285" y="0"/>
                  </a:moveTo>
                  <a:cubicBezTo>
                    <a:pt x="216" y="393"/>
                    <a:pt x="120" y="760"/>
                    <a:pt x="0" y="1071"/>
                  </a:cubicBezTo>
                  <a:cubicBezTo>
                    <a:pt x="345" y="932"/>
                    <a:pt x="660" y="725"/>
                    <a:pt x="923" y="466"/>
                  </a:cubicBezTo>
                  <a:cubicBezTo>
                    <a:pt x="729" y="281"/>
                    <a:pt x="518" y="125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5"/>
            <p:cNvSpPr/>
            <p:nvPr/>
          </p:nvSpPr>
          <p:spPr>
            <a:xfrm>
              <a:off x="2815631" y="5042333"/>
              <a:ext cx="56923" cy="114213"/>
            </a:xfrm>
            <a:custGeom>
              <a:avLst/>
              <a:gdLst/>
              <a:ahLst/>
              <a:cxnLst/>
              <a:rect l="l" t="t" r="r" b="b"/>
              <a:pathLst>
                <a:path w="1398" h="2805" extrusionOk="0">
                  <a:moveTo>
                    <a:pt x="1026" y="0"/>
                  </a:moveTo>
                  <a:cubicBezTo>
                    <a:pt x="725" y="281"/>
                    <a:pt x="375" y="509"/>
                    <a:pt x="0" y="669"/>
                  </a:cubicBezTo>
                  <a:cubicBezTo>
                    <a:pt x="17" y="915"/>
                    <a:pt x="26" y="1161"/>
                    <a:pt x="26" y="1402"/>
                  </a:cubicBezTo>
                  <a:cubicBezTo>
                    <a:pt x="26" y="1644"/>
                    <a:pt x="17" y="1889"/>
                    <a:pt x="0" y="2132"/>
                  </a:cubicBezTo>
                  <a:cubicBezTo>
                    <a:pt x="375" y="2295"/>
                    <a:pt x="725" y="2520"/>
                    <a:pt x="1031" y="2804"/>
                  </a:cubicBezTo>
                  <a:cubicBezTo>
                    <a:pt x="1264" y="2390"/>
                    <a:pt x="1398" y="1911"/>
                    <a:pt x="1398" y="1402"/>
                  </a:cubicBezTo>
                  <a:cubicBezTo>
                    <a:pt x="1398" y="894"/>
                    <a:pt x="1264" y="414"/>
                    <a:pt x="1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5"/>
            <p:cNvSpPr/>
            <p:nvPr/>
          </p:nvSpPr>
          <p:spPr>
            <a:xfrm>
              <a:off x="2815631" y="512910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5"/>
            <p:cNvSpPr/>
            <p:nvPr/>
          </p:nvSpPr>
          <p:spPr>
            <a:xfrm>
              <a:off x="2799833" y="4991761"/>
              <a:ext cx="37419" cy="43405"/>
            </a:xfrm>
            <a:custGeom>
              <a:avLst/>
              <a:gdLst/>
              <a:ahLst/>
              <a:cxnLst/>
              <a:rect l="l" t="t" r="r" b="b"/>
              <a:pathLst>
                <a:path w="919" h="1066" extrusionOk="0">
                  <a:moveTo>
                    <a:pt x="0" y="0"/>
                  </a:moveTo>
                  <a:lnTo>
                    <a:pt x="0" y="0"/>
                  </a:lnTo>
                  <a:cubicBezTo>
                    <a:pt x="120" y="311"/>
                    <a:pt x="216" y="677"/>
                    <a:pt x="285" y="1065"/>
                  </a:cubicBezTo>
                  <a:cubicBezTo>
                    <a:pt x="518" y="945"/>
                    <a:pt x="729" y="786"/>
                    <a:pt x="918" y="599"/>
                  </a:cubicBezTo>
                  <a:cubicBezTo>
                    <a:pt x="655" y="346"/>
                    <a:pt x="345" y="13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5"/>
            <p:cNvSpPr/>
            <p:nvPr/>
          </p:nvSpPr>
          <p:spPr>
            <a:xfrm>
              <a:off x="2799833" y="5163508"/>
              <a:ext cx="37582" cy="43608"/>
            </a:xfrm>
            <a:custGeom>
              <a:avLst/>
              <a:gdLst/>
              <a:ahLst/>
              <a:cxnLst/>
              <a:rect l="l" t="t" r="r" b="b"/>
              <a:pathLst>
                <a:path w="923" h="1071" extrusionOk="0">
                  <a:moveTo>
                    <a:pt x="285" y="0"/>
                  </a:moveTo>
                  <a:cubicBezTo>
                    <a:pt x="216" y="393"/>
                    <a:pt x="120" y="760"/>
                    <a:pt x="0" y="1071"/>
                  </a:cubicBezTo>
                  <a:cubicBezTo>
                    <a:pt x="345" y="932"/>
                    <a:pt x="660" y="725"/>
                    <a:pt x="923" y="466"/>
                  </a:cubicBezTo>
                  <a:cubicBezTo>
                    <a:pt x="729" y="281"/>
                    <a:pt x="518" y="125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5"/>
            <p:cNvSpPr/>
            <p:nvPr/>
          </p:nvSpPr>
          <p:spPr>
            <a:xfrm>
              <a:off x="2815631" y="5042333"/>
              <a:ext cx="56923" cy="114213"/>
            </a:xfrm>
            <a:custGeom>
              <a:avLst/>
              <a:gdLst/>
              <a:ahLst/>
              <a:cxnLst/>
              <a:rect l="l" t="t" r="r" b="b"/>
              <a:pathLst>
                <a:path w="1398" h="2805" extrusionOk="0">
                  <a:moveTo>
                    <a:pt x="1026" y="0"/>
                  </a:moveTo>
                  <a:cubicBezTo>
                    <a:pt x="725" y="281"/>
                    <a:pt x="375" y="509"/>
                    <a:pt x="0" y="669"/>
                  </a:cubicBezTo>
                  <a:cubicBezTo>
                    <a:pt x="17" y="915"/>
                    <a:pt x="26" y="1161"/>
                    <a:pt x="26" y="1402"/>
                  </a:cubicBezTo>
                  <a:cubicBezTo>
                    <a:pt x="26" y="1644"/>
                    <a:pt x="17" y="1889"/>
                    <a:pt x="0" y="2132"/>
                  </a:cubicBezTo>
                  <a:cubicBezTo>
                    <a:pt x="375" y="2295"/>
                    <a:pt x="725" y="2520"/>
                    <a:pt x="1031" y="2804"/>
                  </a:cubicBezTo>
                  <a:cubicBezTo>
                    <a:pt x="1264" y="2390"/>
                    <a:pt x="1398" y="1911"/>
                    <a:pt x="1398" y="1402"/>
                  </a:cubicBezTo>
                  <a:cubicBezTo>
                    <a:pt x="1398" y="894"/>
                    <a:pt x="1264" y="414"/>
                    <a:pt x="1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5"/>
            <p:cNvSpPr/>
            <p:nvPr/>
          </p:nvSpPr>
          <p:spPr>
            <a:xfrm>
              <a:off x="2857611" y="515650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7" name="Google Shape;2767;p65"/>
          <p:cNvGrpSpPr/>
          <p:nvPr/>
        </p:nvGrpSpPr>
        <p:grpSpPr>
          <a:xfrm>
            <a:off x="5377351" y="2588365"/>
            <a:ext cx="457232" cy="470037"/>
            <a:chOff x="8208305" y="3566520"/>
            <a:chExt cx="545167" cy="560436"/>
          </a:xfrm>
        </p:grpSpPr>
        <p:sp>
          <p:nvSpPr>
            <p:cNvPr id="2768" name="Google Shape;2768;p65"/>
            <p:cNvSpPr/>
            <p:nvPr/>
          </p:nvSpPr>
          <p:spPr>
            <a:xfrm>
              <a:off x="8270644" y="3566520"/>
              <a:ext cx="482828" cy="560436"/>
            </a:xfrm>
            <a:custGeom>
              <a:avLst/>
              <a:gdLst/>
              <a:ahLst/>
              <a:cxnLst/>
              <a:rect l="l" t="t" r="r" b="b"/>
              <a:pathLst>
                <a:path w="11858" h="13764" extrusionOk="0">
                  <a:moveTo>
                    <a:pt x="401" y="1"/>
                  </a:moveTo>
                  <a:cubicBezTo>
                    <a:pt x="182" y="1"/>
                    <a:pt x="1" y="182"/>
                    <a:pt x="1" y="402"/>
                  </a:cubicBezTo>
                  <a:lnTo>
                    <a:pt x="1" y="13359"/>
                  </a:lnTo>
                  <a:cubicBezTo>
                    <a:pt x="1" y="13583"/>
                    <a:pt x="182" y="13764"/>
                    <a:pt x="401" y="13764"/>
                  </a:cubicBezTo>
                  <a:lnTo>
                    <a:pt x="11451" y="13764"/>
                  </a:lnTo>
                  <a:cubicBezTo>
                    <a:pt x="11676" y="13764"/>
                    <a:pt x="11857" y="13583"/>
                    <a:pt x="11857" y="13359"/>
                  </a:cubicBezTo>
                  <a:lnTo>
                    <a:pt x="11857" y="402"/>
                  </a:lnTo>
                  <a:cubicBezTo>
                    <a:pt x="11857" y="182"/>
                    <a:pt x="11676" y="1"/>
                    <a:pt x="11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5"/>
            <p:cNvSpPr/>
            <p:nvPr/>
          </p:nvSpPr>
          <p:spPr>
            <a:xfrm>
              <a:off x="8373538" y="3721532"/>
              <a:ext cx="286122" cy="275169"/>
            </a:xfrm>
            <a:custGeom>
              <a:avLst/>
              <a:gdLst/>
              <a:ahLst/>
              <a:cxnLst/>
              <a:rect l="l" t="t" r="r" b="b"/>
              <a:pathLst>
                <a:path w="7027" h="6758" extrusionOk="0">
                  <a:moveTo>
                    <a:pt x="1551" y="0"/>
                  </a:moveTo>
                  <a:cubicBezTo>
                    <a:pt x="1295" y="0"/>
                    <a:pt x="1063" y="107"/>
                    <a:pt x="890" y="304"/>
                  </a:cubicBezTo>
                  <a:cubicBezTo>
                    <a:pt x="0" y="1301"/>
                    <a:pt x="48" y="2828"/>
                    <a:pt x="993" y="3772"/>
                  </a:cubicBezTo>
                  <a:lnTo>
                    <a:pt x="3240" y="6019"/>
                  </a:lnTo>
                  <a:cubicBezTo>
                    <a:pt x="3732" y="6511"/>
                    <a:pt x="4379" y="6757"/>
                    <a:pt x="5030" y="6757"/>
                  </a:cubicBezTo>
                  <a:cubicBezTo>
                    <a:pt x="5630" y="6757"/>
                    <a:pt x="6229" y="6545"/>
                    <a:pt x="6708" y="6123"/>
                  </a:cubicBezTo>
                  <a:cubicBezTo>
                    <a:pt x="6919" y="5933"/>
                    <a:pt x="7027" y="5670"/>
                    <a:pt x="7005" y="5386"/>
                  </a:cubicBezTo>
                  <a:cubicBezTo>
                    <a:pt x="6983" y="5101"/>
                    <a:pt x="6842" y="4859"/>
                    <a:pt x="6605" y="4699"/>
                  </a:cubicBezTo>
                  <a:lnTo>
                    <a:pt x="5544" y="4001"/>
                  </a:lnTo>
                  <a:cubicBezTo>
                    <a:pt x="5391" y="3903"/>
                    <a:pt x="5220" y="3854"/>
                    <a:pt x="5049" y="3854"/>
                  </a:cubicBezTo>
                  <a:cubicBezTo>
                    <a:pt x="4851" y="3854"/>
                    <a:pt x="4655" y="3919"/>
                    <a:pt x="4491" y="4048"/>
                  </a:cubicBezTo>
                  <a:cubicBezTo>
                    <a:pt x="4431" y="4097"/>
                    <a:pt x="4359" y="4120"/>
                    <a:pt x="4288" y="4120"/>
                  </a:cubicBezTo>
                  <a:cubicBezTo>
                    <a:pt x="4207" y="4120"/>
                    <a:pt x="4126" y="4089"/>
                    <a:pt x="4063" y="4027"/>
                  </a:cubicBezTo>
                  <a:lnTo>
                    <a:pt x="2986" y="2944"/>
                  </a:lnTo>
                  <a:cubicBezTo>
                    <a:pt x="2869" y="2828"/>
                    <a:pt x="2856" y="2647"/>
                    <a:pt x="2960" y="2517"/>
                  </a:cubicBezTo>
                  <a:cubicBezTo>
                    <a:pt x="3201" y="2215"/>
                    <a:pt x="3219" y="1793"/>
                    <a:pt x="3008" y="1469"/>
                  </a:cubicBezTo>
                  <a:lnTo>
                    <a:pt x="2309" y="404"/>
                  </a:lnTo>
                  <a:cubicBezTo>
                    <a:pt x="2154" y="167"/>
                    <a:pt x="1907" y="24"/>
                    <a:pt x="1623" y="3"/>
                  </a:cubicBezTo>
                  <a:cubicBezTo>
                    <a:pt x="1598" y="1"/>
                    <a:pt x="1575" y="0"/>
                    <a:pt x="1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5"/>
            <p:cNvSpPr/>
            <p:nvPr/>
          </p:nvSpPr>
          <p:spPr>
            <a:xfrm>
              <a:off x="8578349" y="399666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FF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8642439" y="391286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54E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8527207" y="3754310"/>
              <a:ext cx="100857" cy="98862"/>
            </a:xfrm>
            <a:custGeom>
              <a:avLst/>
              <a:gdLst/>
              <a:ahLst/>
              <a:cxnLst/>
              <a:rect l="l" t="t" r="r" b="b"/>
              <a:pathLst>
                <a:path w="2477" h="2428" extrusionOk="0">
                  <a:moveTo>
                    <a:pt x="559" y="0"/>
                  </a:moveTo>
                  <a:cubicBezTo>
                    <a:pt x="501" y="0"/>
                    <a:pt x="443" y="3"/>
                    <a:pt x="385" y="8"/>
                  </a:cubicBezTo>
                  <a:cubicBezTo>
                    <a:pt x="165" y="26"/>
                    <a:pt x="1" y="220"/>
                    <a:pt x="18" y="444"/>
                  </a:cubicBezTo>
                  <a:cubicBezTo>
                    <a:pt x="39" y="653"/>
                    <a:pt x="215" y="812"/>
                    <a:pt x="425" y="812"/>
                  </a:cubicBezTo>
                  <a:cubicBezTo>
                    <a:pt x="436" y="812"/>
                    <a:pt x="447" y="812"/>
                    <a:pt x="458" y="811"/>
                  </a:cubicBezTo>
                  <a:cubicBezTo>
                    <a:pt x="491" y="808"/>
                    <a:pt x="524" y="806"/>
                    <a:pt x="556" y="806"/>
                  </a:cubicBezTo>
                  <a:cubicBezTo>
                    <a:pt x="837" y="806"/>
                    <a:pt x="1107" y="920"/>
                    <a:pt x="1312" y="1121"/>
                  </a:cubicBezTo>
                  <a:cubicBezTo>
                    <a:pt x="1537" y="1350"/>
                    <a:pt x="1653" y="1665"/>
                    <a:pt x="1618" y="1984"/>
                  </a:cubicBezTo>
                  <a:cubicBezTo>
                    <a:pt x="1601" y="2204"/>
                    <a:pt x="1760" y="2402"/>
                    <a:pt x="1985" y="2423"/>
                  </a:cubicBezTo>
                  <a:cubicBezTo>
                    <a:pt x="1997" y="2423"/>
                    <a:pt x="2011" y="2428"/>
                    <a:pt x="2023" y="2428"/>
                  </a:cubicBezTo>
                  <a:cubicBezTo>
                    <a:pt x="2226" y="2428"/>
                    <a:pt x="2403" y="2268"/>
                    <a:pt x="2425" y="2061"/>
                  </a:cubicBezTo>
                  <a:cubicBezTo>
                    <a:pt x="2477" y="1501"/>
                    <a:pt x="2278" y="948"/>
                    <a:pt x="1881" y="552"/>
                  </a:cubicBezTo>
                  <a:cubicBezTo>
                    <a:pt x="1526" y="197"/>
                    <a:pt x="1053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8609579" y="385313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54E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5"/>
            <p:cNvSpPr/>
            <p:nvPr/>
          </p:nvSpPr>
          <p:spPr>
            <a:xfrm>
              <a:off x="8521792" y="3688958"/>
              <a:ext cx="173009" cy="169711"/>
            </a:xfrm>
            <a:custGeom>
              <a:avLst/>
              <a:gdLst/>
              <a:ahLst/>
              <a:cxnLst/>
              <a:rect l="l" t="t" r="r" b="b"/>
              <a:pathLst>
                <a:path w="4249" h="4168" extrusionOk="0">
                  <a:moveTo>
                    <a:pt x="683" y="1"/>
                  </a:moveTo>
                  <a:cubicBezTo>
                    <a:pt x="585" y="1"/>
                    <a:pt x="487" y="5"/>
                    <a:pt x="388" y="13"/>
                  </a:cubicBezTo>
                  <a:cubicBezTo>
                    <a:pt x="169" y="31"/>
                    <a:pt x="0" y="228"/>
                    <a:pt x="22" y="449"/>
                  </a:cubicBezTo>
                  <a:cubicBezTo>
                    <a:pt x="38" y="656"/>
                    <a:pt x="211" y="817"/>
                    <a:pt x="419" y="817"/>
                  </a:cubicBezTo>
                  <a:cubicBezTo>
                    <a:pt x="431" y="817"/>
                    <a:pt x="444" y="817"/>
                    <a:pt x="458" y="815"/>
                  </a:cubicBezTo>
                  <a:cubicBezTo>
                    <a:pt x="532" y="809"/>
                    <a:pt x="606" y="806"/>
                    <a:pt x="680" y="806"/>
                  </a:cubicBezTo>
                  <a:cubicBezTo>
                    <a:pt x="1390" y="806"/>
                    <a:pt x="2071" y="1084"/>
                    <a:pt x="2575" y="1592"/>
                  </a:cubicBezTo>
                  <a:cubicBezTo>
                    <a:pt x="3140" y="2157"/>
                    <a:pt x="3424" y="2933"/>
                    <a:pt x="3352" y="3727"/>
                  </a:cubicBezTo>
                  <a:cubicBezTo>
                    <a:pt x="3330" y="3951"/>
                    <a:pt x="3494" y="4145"/>
                    <a:pt x="3718" y="4167"/>
                  </a:cubicBezTo>
                  <a:lnTo>
                    <a:pt x="3752" y="4167"/>
                  </a:lnTo>
                  <a:cubicBezTo>
                    <a:pt x="3959" y="4167"/>
                    <a:pt x="4136" y="4012"/>
                    <a:pt x="4154" y="3800"/>
                  </a:cubicBezTo>
                  <a:cubicBezTo>
                    <a:pt x="4248" y="2770"/>
                    <a:pt x="3882" y="1755"/>
                    <a:pt x="3149" y="1022"/>
                  </a:cubicBezTo>
                  <a:cubicBezTo>
                    <a:pt x="2490" y="364"/>
                    <a:pt x="1605" y="1"/>
                    <a:pt x="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5"/>
            <p:cNvSpPr/>
            <p:nvPr/>
          </p:nvSpPr>
          <p:spPr>
            <a:xfrm>
              <a:off x="8674565" y="385862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54E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5"/>
            <p:cNvSpPr/>
            <p:nvPr/>
          </p:nvSpPr>
          <p:spPr>
            <a:xfrm>
              <a:off x="8208305" y="3640992"/>
              <a:ext cx="150003" cy="114905"/>
            </a:xfrm>
            <a:custGeom>
              <a:avLst/>
              <a:gdLst/>
              <a:ahLst/>
              <a:cxnLst/>
              <a:rect l="l" t="t" r="r" b="b"/>
              <a:pathLst>
                <a:path w="3684" h="2822" extrusionOk="0">
                  <a:moveTo>
                    <a:pt x="1398" y="1"/>
                  </a:moveTo>
                  <a:cubicBezTo>
                    <a:pt x="626" y="1"/>
                    <a:pt x="1" y="626"/>
                    <a:pt x="1" y="1398"/>
                  </a:cubicBezTo>
                  <a:lnTo>
                    <a:pt x="1" y="1424"/>
                  </a:lnTo>
                  <a:cubicBezTo>
                    <a:pt x="1" y="2196"/>
                    <a:pt x="626" y="2821"/>
                    <a:pt x="1398" y="2821"/>
                  </a:cubicBezTo>
                  <a:lnTo>
                    <a:pt x="3278" y="2821"/>
                  </a:lnTo>
                  <a:cubicBezTo>
                    <a:pt x="3503" y="2821"/>
                    <a:pt x="3684" y="2644"/>
                    <a:pt x="3684" y="2421"/>
                  </a:cubicBezTo>
                  <a:cubicBezTo>
                    <a:pt x="3684" y="2196"/>
                    <a:pt x="3503" y="2015"/>
                    <a:pt x="3278" y="2015"/>
                  </a:cubicBezTo>
                  <a:lnTo>
                    <a:pt x="1398" y="2015"/>
                  </a:lnTo>
                  <a:cubicBezTo>
                    <a:pt x="1070" y="2015"/>
                    <a:pt x="807" y="1752"/>
                    <a:pt x="807" y="1424"/>
                  </a:cubicBezTo>
                  <a:lnTo>
                    <a:pt x="807" y="1398"/>
                  </a:lnTo>
                  <a:cubicBezTo>
                    <a:pt x="807" y="1070"/>
                    <a:pt x="1070" y="807"/>
                    <a:pt x="1398" y="807"/>
                  </a:cubicBezTo>
                  <a:lnTo>
                    <a:pt x="1532" y="807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5"/>
            <p:cNvSpPr/>
            <p:nvPr/>
          </p:nvSpPr>
          <p:spPr>
            <a:xfrm>
              <a:off x="8341778" y="3723039"/>
              <a:ext cx="0" cy="41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5"/>
            <p:cNvSpPr/>
            <p:nvPr/>
          </p:nvSpPr>
          <p:spPr>
            <a:xfrm>
              <a:off x="8208305" y="3788675"/>
              <a:ext cx="150003" cy="115068"/>
            </a:xfrm>
            <a:custGeom>
              <a:avLst/>
              <a:gdLst/>
              <a:ahLst/>
              <a:cxnLst/>
              <a:rect l="l" t="t" r="r" b="b"/>
              <a:pathLst>
                <a:path w="3684" h="2826" extrusionOk="0">
                  <a:moveTo>
                    <a:pt x="1398" y="1"/>
                  </a:moveTo>
                  <a:cubicBezTo>
                    <a:pt x="626" y="1"/>
                    <a:pt x="1" y="626"/>
                    <a:pt x="1" y="1398"/>
                  </a:cubicBezTo>
                  <a:lnTo>
                    <a:pt x="1" y="1428"/>
                  </a:lnTo>
                  <a:cubicBezTo>
                    <a:pt x="1" y="2196"/>
                    <a:pt x="626" y="2826"/>
                    <a:pt x="1398" y="2826"/>
                  </a:cubicBezTo>
                  <a:lnTo>
                    <a:pt x="3278" y="2826"/>
                  </a:lnTo>
                  <a:cubicBezTo>
                    <a:pt x="3503" y="2826"/>
                    <a:pt x="3684" y="2645"/>
                    <a:pt x="3684" y="2421"/>
                  </a:cubicBezTo>
                  <a:cubicBezTo>
                    <a:pt x="3684" y="2201"/>
                    <a:pt x="3503" y="2019"/>
                    <a:pt x="3278" y="2019"/>
                  </a:cubicBezTo>
                  <a:lnTo>
                    <a:pt x="1398" y="2019"/>
                  </a:lnTo>
                  <a:cubicBezTo>
                    <a:pt x="1070" y="2019"/>
                    <a:pt x="807" y="1752"/>
                    <a:pt x="807" y="1428"/>
                  </a:cubicBezTo>
                  <a:lnTo>
                    <a:pt x="807" y="1398"/>
                  </a:lnTo>
                  <a:cubicBezTo>
                    <a:pt x="807" y="1071"/>
                    <a:pt x="1070" y="807"/>
                    <a:pt x="1398" y="807"/>
                  </a:cubicBezTo>
                  <a:lnTo>
                    <a:pt x="1532" y="807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5"/>
            <p:cNvSpPr/>
            <p:nvPr/>
          </p:nvSpPr>
          <p:spPr>
            <a:xfrm>
              <a:off x="8341778" y="3870885"/>
              <a:ext cx="0" cy="41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5"/>
            <p:cNvSpPr/>
            <p:nvPr/>
          </p:nvSpPr>
          <p:spPr>
            <a:xfrm>
              <a:off x="8208305" y="3936359"/>
              <a:ext cx="150003" cy="115108"/>
            </a:xfrm>
            <a:custGeom>
              <a:avLst/>
              <a:gdLst/>
              <a:ahLst/>
              <a:cxnLst/>
              <a:rect l="l" t="t" r="r" b="b"/>
              <a:pathLst>
                <a:path w="3684" h="2827" extrusionOk="0">
                  <a:moveTo>
                    <a:pt x="1398" y="1"/>
                  </a:moveTo>
                  <a:cubicBezTo>
                    <a:pt x="626" y="1"/>
                    <a:pt x="1" y="631"/>
                    <a:pt x="1" y="1398"/>
                  </a:cubicBezTo>
                  <a:lnTo>
                    <a:pt x="1" y="1429"/>
                  </a:lnTo>
                  <a:cubicBezTo>
                    <a:pt x="1" y="2201"/>
                    <a:pt x="626" y="2827"/>
                    <a:pt x="1398" y="2827"/>
                  </a:cubicBezTo>
                  <a:lnTo>
                    <a:pt x="3278" y="2827"/>
                  </a:lnTo>
                  <a:cubicBezTo>
                    <a:pt x="3503" y="2827"/>
                    <a:pt x="3684" y="2646"/>
                    <a:pt x="3684" y="2425"/>
                  </a:cubicBezTo>
                  <a:cubicBezTo>
                    <a:pt x="3684" y="2201"/>
                    <a:pt x="3503" y="2019"/>
                    <a:pt x="3278" y="2019"/>
                  </a:cubicBezTo>
                  <a:lnTo>
                    <a:pt x="1398" y="2019"/>
                  </a:lnTo>
                  <a:cubicBezTo>
                    <a:pt x="1070" y="2019"/>
                    <a:pt x="807" y="1757"/>
                    <a:pt x="807" y="1429"/>
                  </a:cubicBezTo>
                  <a:lnTo>
                    <a:pt x="807" y="1398"/>
                  </a:lnTo>
                  <a:cubicBezTo>
                    <a:pt x="807" y="1075"/>
                    <a:pt x="1070" y="808"/>
                    <a:pt x="1398" y="808"/>
                  </a:cubicBezTo>
                  <a:lnTo>
                    <a:pt x="1532" y="808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5"/>
            <p:cNvSpPr/>
            <p:nvPr/>
          </p:nvSpPr>
          <p:spPr>
            <a:xfrm>
              <a:off x="8341778" y="4018568"/>
              <a:ext cx="0" cy="41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2" name="Google Shape;2782;p65"/>
          <p:cNvGrpSpPr/>
          <p:nvPr/>
        </p:nvGrpSpPr>
        <p:grpSpPr>
          <a:xfrm>
            <a:off x="6041161" y="2626221"/>
            <a:ext cx="470041" cy="394329"/>
            <a:chOff x="9467097" y="3674218"/>
            <a:chExt cx="560440" cy="470167"/>
          </a:xfrm>
        </p:grpSpPr>
        <p:sp>
          <p:nvSpPr>
            <p:cNvPr id="2783" name="Google Shape;2783;p65"/>
            <p:cNvSpPr/>
            <p:nvPr/>
          </p:nvSpPr>
          <p:spPr>
            <a:xfrm>
              <a:off x="9904774" y="3831510"/>
              <a:ext cx="57615" cy="156518"/>
            </a:xfrm>
            <a:custGeom>
              <a:avLst/>
              <a:gdLst/>
              <a:ahLst/>
              <a:cxnLst/>
              <a:rect l="l" t="t" r="r" b="b"/>
              <a:pathLst>
                <a:path w="1415" h="3844" extrusionOk="0">
                  <a:moveTo>
                    <a:pt x="454" y="0"/>
                  </a:moveTo>
                  <a:cubicBezTo>
                    <a:pt x="364" y="0"/>
                    <a:pt x="274" y="30"/>
                    <a:pt x="198" y="92"/>
                  </a:cubicBezTo>
                  <a:cubicBezTo>
                    <a:pt x="27" y="230"/>
                    <a:pt x="1" y="485"/>
                    <a:pt x="143" y="657"/>
                  </a:cubicBezTo>
                  <a:cubicBezTo>
                    <a:pt x="445" y="1023"/>
                    <a:pt x="608" y="1489"/>
                    <a:pt x="608" y="1964"/>
                  </a:cubicBezTo>
                  <a:cubicBezTo>
                    <a:pt x="608" y="2404"/>
                    <a:pt x="461" y="2844"/>
                    <a:pt x="194" y="3197"/>
                  </a:cubicBezTo>
                  <a:cubicBezTo>
                    <a:pt x="61" y="3378"/>
                    <a:pt x="99" y="3629"/>
                    <a:pt x="276" y="3762"/>
                  </a:cubicBezTo>
                  <a:cubicBezTo>
                    <a:pt x="350" y="3818"/>
                    <a:pt x="435" y="3844"/>
                    <a:pt x="518" y="3844"/>
                  </a:cubicBezTo>
                  <a:cubicBezTo>
                    <a:pt x="638" y="3844"/>
                    <a:pt x="764" y="3788"/>
                    <a:pt x="841" y="3685"/>
                  </a:cubicBezTo>
                  <a:cubicBezTo>
                    <a:pt x="1212" y="3189"/>
                    <a:pt x="1415" y="2581"/>
                    <a:pt x="1415" y="1964"/>
                  </a:cubicBezTo>
                  <a:cubicBezTo>
                    <a:pt x="1415" y="1300"/>
                    <a:pt x="1186" y="657"/>
                    <a:pt x="768" y="149"/>
                  </a:cubicBezTo>
                  <a:cubicBezTo>
                    <a:pt x="688" y="51"/>
                    <a:pt x="571" y="0"/>
                    <a:pt x="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5"/>
            <p:cNvSpPr/>
            <p:nvPr/>
          </p:nvSpPr>
          <p:spPr>
            <a:xfrm>
              <a:off x="9925866" y="3988029"/>
              <a:ext cx="41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5"/>
            <p:cNvSpPr/>
            <p:nvPr/>
          </p:nvSpPr>
          <p:spPr>
            <a:xfrm>
              <a:off x="9952699" y="3787006"/>
              <a:ext cx="74839" cy="245119"/>
            </a:xfrm>
            <a:custGeom>
              <a:avLst/>
              <a:gdLst/>
              <a:ahLst/>
              <a:cxnLst/>
              <a:rect l="l" t="t" r="r" b="b"/>
              <a:pathLst>
                <a:path w="1838" h="6020" extrusionOk="0">
                  <a:moveTo>
                    <a:pt x="447" y="1"/>
                  </a:moveTo>
                  <a:cubicBezTo>
                    <a:pt x="354" y="1"/>
                    <a:pt x="262" y="32"/>
                    <a:pt x="186" y="98"/>
                  </a:cubicBezTo>
                  <a:cubicBezTo>
                    <a:pt x="18" y="245"/>
                    <a:pt x="1" y="499"/>
                    <a:pt x="144" y="667"/>
                  </a:cubicBezTo>
                  <a:cubicBezTo>
                    <a:pt x="717" y="1332"/>
                    <a:pt x="1032" y="2177"/>
                    <a:pt x="1032" y="3057"/>
                  </a:cubicBezTo>
                  <a:cubicBezTo>
                    <a:pt x="1032" y="3894"/>
                    <a:pt x="743" y="4713"/>
                    <a:pt x="212" y="5360"/>
                  </a:cubicBezTo>
                  <a:cubicBezTo>
                    <a:pt x="74" y="5532"/>
                    <a:pt x="100" y="5787"/>
                    <a:pt x="273" y="5930"/>
                  </a:cubicBezTo>
                  <a:cubicBezTo>
                    <a:pt x="345" y="5990"/>
                    <a:pt x="436" y="6020"/>
                    <a:pt x="526" y="6020"/>
                  </a:cubicBezTo>
                  <a:cubicBezTo>
                    <a:pt x="643" y="6020"/>
                    <a:pt x="759" y="5968"/>
                    <a:pt x="837" y="5869"/>
                  </a:cubicBezTo>
                  <a:cubicBezTo>
                    <a:pt x="1484" y="5076"/>
                    <a:pt x="1838" y="4079"/>
                    <a:pt x="1838" y="3057"/>
                  </a:cubicBezTo>
                  <a:cubicBezTo>
                    <a:pt x="1838" y="1987"/>
                    <a:pt x="1454" y="948"/>
                    <a:pt x="755" y="141"/>
                  </a:cubicBezTo>
                  <a:cubicBezTo>
                    <a:pt x="675" y="49"/>
                    <a:pt x="561" y="1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5"/>
            <p:cNvSpPr/>
            <p:nvPr/>
          </p:nvSpPr>
          <p:spPr>
            <a:xfrm>
              <a:off x="9974116" y="403208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5"/>
            <p:cNvSpPr/>
            <p:nvPr/>
          </p:nvSpPr>
          <p:spPr>
            <a:xfrm>
              <a:off x="9532287" y="3831510"/>
              <a:ext cx="57656" cy="156518"/>
            </a:xfrm>
            <a:custGeom>
              <a:avLst/>
              <a:gdLst/>
              <a:ahLst/>
              <a:cxnLst/>
              <a:rect l="l" t="t" r="r" b="b"/>
              <a:pathLst>
                <a:path w="1416" h="3844" extrusionOk="0">
                  <a:moveTo>
                    <a:pt x="961" y="0"/>
                  </a:moveTo>
                  <a:cubicBezTo>
                    <a:pt x="844" y="0"/>
                    <a:pt x="728" y="51"/>
                    <a:pt x="647" y="149"/>
                  </a:cubicBezTo>
                  <a:cubicBezTo>
                    <a:pt x="229" y="657"/>
                    <a:pt x="0" y="1300"/>
                    <a:pt x="0" y="1964"/>
                  </a:cubicBezTo>
                  <a:cubicBezTo>
                    <a:pt x="0" y="2581"/>
                    <a:pt x="203" y="3189"/>
                    <a:pt x="574" y="3685"/>
                  </a:cubicBezTo>
                  <a:cubicBezTo>
                    <a:pt x="655" y="3788"/>
                    <a:pt x="777" y="3844"/>
                    <a:pt x="898" y="3844"/>
                  </a:cubicBezTo>
                  <a:cubicBezTo>
                    <a:pt x="984" y="3844"/>
                    <a:pt x="1065" y="3818"/>
                    <a:pt x="1139" y="3762"/>
                  </a:cubicBezTo>
                  <a:cubicBezTo>
                    <a:pt x="1316" y="3629"/>
                    <a:pt x="1354" y="3378"/>
                    <a:pt x="1221" y="3197"/>
                  </a:cubicBezTo>
                  <a:cubicBezTo>
                    <a:pt x="954" y="2844"/>
                    <a:pt x="807" y="2404"/>
                    <a:pt x="807" y="1964"/>
                  </a:cubicBezTo>
                  <a:cubicBezTo>
                    <a:pt x="807" y="1489"/>
                    <a:pt x="971" y="1023"/>
                    <a:pt x="1272" y="657"/>
                  </a:cubicBezTo>
                  <a:cubicBezTo>
                    <a:pt x="1415" y="485"/>
                    <a:pt x="1389" y="230"/>
                    <a:pt x="1217" y="92"/>
                  </a:cubicBezTo>
                  <a:cubicBezTo>
                    <a:pt x="1141" y="30"/>
                    <a:pt x="1051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5"/>
            <p:cNvSpPr/>
            <p:nvPr/>
          </p:nvSpPr>
          <p:spPr>
            <a:xfrm>
              <a:off x="9568811" y="3988029"/>
              <a:ext cx="41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5"/>
            <p:cNvSpPr/>
            <p:nvPr/>
          </p:nvSpPr>
          <p:spPr>
            <a:xfrm>
              <a:off x="9467097" y="3787006"/>
              <a:ext cx="75042" cy="245119"/>
            </a:xfrm>
            <a:custGeom>
              <a:avLst/>
              <a:gdLst/>
              <a:ahLst/>
              <a:cxnLst/>
              <a:rect l="l" t="t" r="r" b="b"/>
              <a:pathLst>
                <a:path w="1843" h="6020" extrusionOk="0">
                  <a:moveTo>
                    <a:pt x="1393" y="1"/>
                  </a:moveTo>
                  <a:cubicBezTo>
                    <a:pt x="1279" y="1"/>
                    <a:pt x="1165" y="49"/>
                    <a:pt x="1084" y="141"/>
                  </a:cubicBezTo>
                  <a:cubicBezTo>
                    <a:pt x="385" y="948"/>
                    <a:pt x="1" y="1987"/>
                    <a:pt x="1" y="3057"/>
                  </a:cubicBezTo>
                  <a:cubicBezTo>
                    <a:pt x="1" y="4079"/>
                    <a:pt x="355" y="5076"/>
                    <a:pt x="1002" y="5869"/>
                  </a:cubicBezTo>
                  <a:cubicBezTo>
                    <a:pt x="1080" y="5968"/>
                    <a:pt x="1195" y="6020"/>
                    <a:pt x="1312" y="6020"/>
                  </a:cubicBezTo>
                  <a:cubicBezTo>
                    <a:pt x="1403" y="6020"/>
                    <a:pt x="1494" y="5990"/>
                    <a:pt x="1567" y="5930"/>
                  </a:cubicBezTo>
                  <a:cubicBezTo>
                    <a:pt x="1739" y="5787"/>
                    <a:pt x="1770" y="5532"/>
                    <a:pt x="1627" y="5360"/>
                  </a:cubicBezTo>
                  <a:cubicBezTo>
                    <a:pt x="1097" y="4713"/>
                    <a:pt x="807" y="3894"/>
                    <a:pt x="807" y="3057"/>
                  </a:cubicBezTo>
                  <a:cubicBezTo>
                    <a:pt x="807" y="2177"/>
                    <a:pt x="1123" y="1332"/>
                    <a:pt x="1696" y="667"/>
                  </a:cubicBezTo>
                  <a:cubicBezTo>
                    <a:pt x="1842" y="499"/>
                    <a:pt x="1822" y="245"/>
                    <a:pt x="1653" y="98"/>
                  </a:cubicBezTo>
                  <a:cubicBezTo>
                    <a:pt x="1578" y="32"/>
                    <a:pt x="1485" y="1"/>
                    <a:pt x="1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5"/>
            <p:cNvSpPr/>
            <p:nvPr/>
          </p:nvSpPr>
          <p:spPr>
            <a:xfrm>
              <a:off x="9520519" y="403208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5"/>
            <p:cNvSpPr/>
            <p:nvPr/>
          </p:nvSpPr>
          <p:spPr>
            <a:xfrm>
              <a:off x="9611646" y="3678585"/>
              <a:ext cx="271382" cy="453145"/>
            </a:xfrm>
            <a:custGeom>
              <a:avLst/>
              <a:gdLst/>
              <a:ahLst/>
              <a:cxnLst/>
              <a:rect l="l" t="t" r="r" b="b"/>
              <a:pathLst>
                <a:path w="6665" h="11129" extrusionOk="0">
                  <a:moveTo>
                    <a:pt x="963" y="1"/>
                  </a:moveTo>
                  <a:cubicBezTo>
                    <a:pt x="432" y="1"/>
                    <a:pt x="0" y="432"/>
                    <a:pt x="0" y="962"/>
                  </a:cubicBezTo>
                  <a:lnTo>
                    <a:pt x="0" y="10167"/>
                  </a:lnTo>
                  <a:cubicBezTo>
                    <a:pt x="0" y="10697"/>
                    <a:pt x="432" y="11128"/>
                    <a:pt x="963" y="11128"/>
                  </a:cubicBezTo>
                  <a:lnTo>
                    <a:pt x="5703" y="11128"/>
                  </a:lnTo>
                  <a:cubicBezTo>
                    <a:pt x="6233" y="11128"/>
                    <a:pt x="6665" y="10697"/>
                    <a:pt x="6665" y="10167"/>
                  </a:cubicBezTo>
                  <a:lnTo>
                    <a:pt x="6665" y="962"/>
                  </a:lnTo>
                  <a:cubicBezTo>
                    <a:pt x="6665" y="432"/>
                    <a:pt x="6233" y="1"/>
                    <a:pt x="5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5"/>
            <p:cNvSpPr/>
            <p:nvPr/>
          </p:nvSpPr>
          <p:spPr>
            <a:xfrm>
              <a:off x="9843819" y="413607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5"/>
            <p:cNvSpPr/>
            <p:nvPr/>
          </p:nvSpPr>
          <p:spPr>
            <a:xfrm>
              <a:off x="9747399" y="3682972"/>
              <a:ext cx="135630" cy="453145"/>
            </a:xfrm>
            <a:custGeom>
              <a:avLst/>
              <a:gdLst/>
              <a:ahLst/>
              <a:cxnLst/>
              <a:rect l="l" t="t" r="r" b="b"/>
              <a:pathLst>
                <a:path w="3331" h="11129" extrusionOk="0">
                  <a:moveTo>
                    <a:pt x="1" y="1"/>
                  </a:moveTo>
                  <a:lnTo>
                    <a:pt x="1" y="11128"/>
                  </a:lnTo>
                  <a:lnTo>
                    <a:pt x="2369" y="11128"/>
                  </a:lnTo>
                  <a:cubicBezTo>
                    <a:pt x="2899" y="11128"/>
                    <a:pt x="3331" y="10697"/>
                    <a:pt x="3331" y="10167"/>
                  </a:cubicBezTo>
                  <a:lnTo>
                    <a:pt x="3331" y="962"/>
                  </a:lnTo>
                  <a:cubicBezTo>
                    <a:pt x="3331" y="432"/>
                    <a:pt x="2899" y="1"/>
                    <a:pt x="2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5"/>
            <p:cNvSpPr/>
            <p:nvPr/>
          </p:nvSpPr>
          <p:spPr>
            <a:xfrm>
              <a:off x="9843819" y="368297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5"/>
            <p:cNvSpPr/>
            <p:nvPr/>
          </p:nvSpPr>
          <p:spPr>
            <a:xfrm>
              <a:off x="9611646" y="4048291"/>
              <a:ext cx="271382" cy="96093"/>
            </a:xfrm>
            <a:custGeom>
              <a:avLst/>
              <a:gdLst/>
              <a:ahLst/>
              <a:cxnLst/>
              <a:rect l="l" t="t" r="r" b="b"/>
              <a:pathLst>
                <a:path w="6665" h="2360" extrusionOk="0">
                  <a:moveTo>
                    <a:pt x="6665" y="0"/>
                  </a:moveTo>
                  <a:cubicBezTo>
                    <a:pt x="6599" y="224"/>
                    <a:pt x="6388" y="393"/>
                    <a:pt x="6143" y="393"/>
                  </a:cubicBezTo>
                  <a:lnTo>
                    <a:pt x="501" y="393"/>
                  </a:lnTo>
                  <a:cubicBezTo>
                    <a:pt x="277" y="393"/>
                    <a:pt x="87" y="254"/>
                    <a:pt x="0" y="60"/>
                  </a:cubicBezTo>
                  <a:lnTo>
                    <a:pt x="0" y="1398"/>
                  </a:lnTo>
                  <a:cubicBezTo>
                    <a:pt x="0" y="1928"/>
                    <a:pt x="432" y="2359"/>
                    <a:pt x="963" y="2359"/>
                  </a:cubicBezTo>
                  <a:lnTo>
                    <a:pt x="5703" y="2359"/>
                  </a:lnTo>
                  <a:cubicBezTo>
                    <a:pt x="6233" y="2359"/>
                    <a:pt x="6665" y="1928"/>
                    <a:pt x="6665" y="1398"/>
                  </a:cubicBezTo>
                  <a:lnTo>
                    <a:pt x="66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5"/>
            <p:cNvSpPr/>
            <p:nvPr/>
          </p:nvSpPr>
          <p:spPr>
            <a:xfrm>
              <a:off x="9650857" y="414434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5"/>
            <p:cNvSpPr/>
            <p:nvPr/>
          </p:nvSpPr>
          <p:spPr>
            <a:xfrm>
              <a:off x="9747399" y="4048291"/>
              <a:ext cx="135630" cy="96093"/>
            </a:xfrm>
            <a:custGeom>
              <a:avLst/>
              <a:gdLst/>
              <a:ahLst/>
              <a:cxnLst/>
              <a:rect l="l" t="t" r="r" b="b"/>
              <a:pathLst>
                <a:path w="3331" h="2360" extrusionOk="0">
                  <a:moveTo>
                    <a:pt x="3331" y="0"/>
                  </a:moveTo>
                  <a:cubicBezTo>
                    <a:pt x="3265" y="224"/>
                    <a:pt x="3054" y="393"/>
                    <a:pt x="2809" y="393"/>
                  </a:cubicBezTo>
                  <a:lnTo>
                    <a:pt x="1" y="393"/>
                  </a:lnTo>
                  <a:lnTo>
                    <a:pt x="1" y="2359"/>
                  </a:lnTo>
                  <a:lnTo>
                    <a:pt x="2369" y="2359"/>
                  </a:lnTo>
                  <a:cubicBezTo>
                    <a:pt x="2899" y="2359"/>
                    <a:pt x="3331" y="1928"/>
                    <a:pt x="3331" y="1398"/>
                  </a:cubicBezTo>
                  <a:lnTo>
                    <a:pt x="33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5"/>
            <p:cNvSpPr/>
            <p:nvPr/>
          </p:nvSpPr>
          <p:spPr>
            <a:xfrm>
              <a:off x="9861735" y="406425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5"/>
            <p:cNvSpPr/>
            <p:nvPr/>
          </p:nvSpPr>
          <p:spPr>
            <a:xfrm>
              <a:off x="9698578" y="4091086"/>
              <a:ext cx="97518" cy="26792"/>
            </a:xfrm>
            <a:custGeom>
              <a:avLst/>
              <a:gdLst/>
              <a:ahLst/>
              <a:cxnLst/>
              <a:rect l="l" t="t" r="r" b="b"/>
              <a:pathLst>
                <a:path w="2395" h="658" extrusionOk="0">
                  <a:moveTo>
                    <a:pt x="329" y="1"/>
                  </a:moveTo>
                  <a:cubicBezTo>
                    <a:pt x="148" y="1"/>
                    <a:pt x="1" y="148"/>
                    <a:pt x="1" y="329"/>
                  </a:cubicBezTo>
                  <a:cubicBezTo>
                    <a:pt x="1" y="510"/>
                    <a:pt x="148" y="657"/>
                    <a:pt x="329" y="657"/>
                  </a:cubicBezTo>
                  <a:lnTo>
                    <a:pt x="2067" y="657"/>
                  </a:lnTo>
                  <a:cubicBezTo>
                    <a:pt x="2248" y="657"/>
                    <a:pt x="2394" y="510"/>
                    <a:pt x="2394" y="329"/>
                  </a:cubicBezTo>
                  <a:cubicBezTo>
                    <a:pt x="2394" y="148"/>
                    <a:pt x="2248" y="1"/>
                    <a:pt x="20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5"/>
            <p:cNvSpPr/>
            <p:nvPr/>
          </p:nvSpPr>
          <p:spPr>
            <a:xfrm>
              <a:off x="9782702" y="411783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5"/>
            <p:cNvSpPr/>
            <p:nvPr/>
          </p:nvSpPr>
          <p:spPr>
            <a:xfrm>
              <a:off x="9611646" y="3674218"/>
              <a:ext cx="271382" cy="69016"/>
            </a:xfrm>
            <a:custGeom>
              <a:avLst/>
              <a:gdLst/>
              <a:ahLst/>
              <a:cxnLst/>
              <a:rect l="l" t="t" r="r" b="b"/>
              <a:pathLst>
                <a:path w="6665" h="1695" extrusionOk="0">
                  <a:moveTo>
                    <a:pt x="963" y="0"/>
                  </a:moveTo>
                  <a:cubicBezTo>
                    <a:pt x="432" y="0"/>
                    <a:pt x="0" y="431"/>
                    <a:pt x="0" y="962"/>
                  </a:cubicBezTo>
                  <a:lnTo>
                    <a:pt x="0" y="1695"/>
                  </a:lnTo>
                  <a:cubicBezTo>
                    <a:pt x="70" y="1470"/>
                    <a:pt x="277" y="1303"/>
                    <a:pt x="523" y="1303"/>
                  </a:cubicBezTo>
                  <a:lnTo>
                    <a:pt x="6143" y="1303"/>
                  </a:lnTo>
                  <a:cubicBezTo>
                    <a:pt x="6388" y="1303"/>
                    <a:pt x="6599" y="1470"/>
                    <a:pt x="6665" y="1695"/>
                  </a:cubicBezTo>
                  <a:lnTo>
                    <a:pt x="6665" y="962"/>
                  </a:lnTo>
                  <a:cubicBezTo>
                    <a:pt x="6665" y="431"/>
                    <a:pt x="6233" y="0"/>
                    <a:pt x="5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5"/>
            <p:cNvSpPr/>
            <p:nvPr/>
          </p:nvSpPr>
          <p:spPr>
            <a:xfrm>
              <a:off x="9632941" y="372723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5"/>
            <p:cNvSpPr/>
            <p:nvPr/>
          </p:nvSpPr>
          <p:spPr>
            <a:xfrm>
              <a:off x="9747399" y="3674218"/>
              <a:ext cx="135630" cy="69016"/>
            </a:xfrm>
            <a:custGeom>
              <a:avLst/>
              <a:gdLst/>
              <a:ahLst/>
              <a:cxnLst/>
              <a:rect l="l" t="t" r="r" b="b"/>
              <a:pathLst>
                <a:path w="3331" h="1695" extrusionOk="0">
                  <a:moveTo>
                    <a:pt x="1" y="0"/>
                  </a:moveTo>
                  <a:lnTo>
                    <a:pt x="1" y="1303"/>
                  </a:lnTo>
                  <a:lnTo>
                    <a:pt x="2809" y="1303"/>
                  </a:lnTo>
                  <a:cubicBezTo>
                    <a:pt x="3054" y="1303"/>
                    <a:pt x="3265" y="1470"/>
                    <a:pt x="3331" y="1695"/>
                  </a:cubicBezTo>
                  <a:lnTo>
                    <a:pt x="3331" y="962"/>
                  </a:lnTo>
                  <a:cubicBezTo>
                    <a:pt x="3331" y="431"/>
                    <a:pt x="2899" y="0"/>
                    <a:pt x="23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5"/>
            <p:cNvSpPr/>
            <p:nvPr/>
          </p:nvSpPr>
          <p:spPr>
            <a:xfrm>
              <a:off x="9843819" y="367421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5"/>
            <p:cNvSpPr/>
            <p:nvPr/>
          </p:nvSpPr>
          <p:spPr>
            <a:xfrm>
              <a:off x="9747399" y="4091086"/>
              <a:ext cx="48698" cy="26792"/>
            </a:xfrm>
            <a:custGeom>
              <a:avLst/>
              <a:gdLst/>
              <a:ahLst/>
              <a:cxnLst/>
              <a:rect l="l" t="t" r="r" b="b"/>
              <a:pathLst>
                <a:path w="1196" h="658" extrusionOk="0">
                  <a:moveTo>
                    <a:pt x="1" y="1"/>
                  </a:moveTo>
                  <a:lnTo>
                    <a:pt x="1" y="657"/>
                  </a:lnTo>
                  <a:lnTo>
                    <a:pt x="868" y="657"/>
                  </a:lnTo>
                  <a:cubicBezTo>
                    <a:pt x="1049" y="657"/>
                    <a:pt x="1195" y="510"/>
                    <a:pt x="1195" y="329"/>
                  </a:cubicBezTo>
                  <a:cubicBezTo>
                    <a:pt x="1195" y="148"/>
                    <a:pt x="1049" y="1"/>
                    <a:pt x="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5"/>
            <p:cNvSpPr/>
            <p:nvPr/>
          </p:nvSpPr>
          <p:spPr>
            <a:xfrm>
              <a:off x="9782702" y="409108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65"/>
          <p:cNvGrpSpPr/>
          <p:nvPr/>
        </p:nvGrpSpPr>
        <p:grpSpPr>
          <a:xfrm>
            <a:off x="6724590" y="2588366"/>
            <a:ext cx="467397" cy="470040"/>
            <a:chOff x="10733667" y="3613427"/>
            <a:chExt cx="557287" cy="560438"/>
          </a:xfrm>
        </p:grpSpPr>
        <p:sp>
          <p:nvSpPr>
            <p:cNvPr id="2808" name="Google Shape;2808;p65"/>
            <p:cNvSpPr/>
            <p:nvPr/>
          </p:nvSpPr>
          <p:spPr>
            <a:xfrm>
              <a:off x="10812538" y="4010872"/>
              <a:ext cx="217798" cy="162992"/>
            </a:xfrm>
            <a:custGeom>
              <a:avLst/>
              <a:gdLst/>
              <a:ahLst/>
              <a:cxnLst/>
              <a:rect l="l" t="t" r="r" b="b"/>
              <a:pathLst>
                <a:path w="5349" h="4003" extrusionOk="0">
                  <a:moveTo>
                    <a:pt x="4947" y="0"/>
                  </a:moveTo>
                  <a:cubicBezTo>
                    <a:pt x="4724" y="0"/>
                    <a:pt x="4542" y="181"/>
                    <a:pt x="4542" y="406"/>
                  </a:cubicBezTo>
                  <a:lnTo>
                    <a:pt x="4542" y="2791"/>
                  </a:lnTo>
                  <a:cubicBezTo>
                    <a:pt x="4542" y="3015"/>
                    <a:pt x="4361" y="3197"/>
                    <a:pt x="4141" y="3197"/>
                  </a:cubicBezTo>
                  <a:lnTo>
                    <a:pt x="1208" y="3197"/>
                  </a:lnTo>
                  <a:cubicBezTo>
                    <a:pt x="988" y="3197"/>
                    <a:pt x="807" y="3015"/>
                    <a:pt x="807" y="2791"/>
                  </a:cubicBezTo>
                  <a:lnTo>
                    <a:pt x="807" y="1075"/>
                  </a:lnTo>
                  <a:cubicBezTo>
                    <a:pt x="807" y="850"/>
                    <a:pt x="625" y="669"/>
                    <a:pt x="402" y="669"/>
                  </a:cubicBezTo>
                  <a:cubicBezTo>
                    <a:pt x="181" y="669"/>
                    <a:pt x="0" y="850"/>
                    <a:pt x="0" y="1075"/>
                  </a:cubicBezTo>
                  <a:lnTo>
                    <a:pt x="0" y="2791"/>
                  </a:lnTo>
                  <a:cubicBezTo>
                    <a:pt x="0" y="3459"/>
                    <a:pt x="544" y="4003"/>
                    <a:pt x="1208" y="4003"/>
                  </a:cubicBezTo>
                  <a:lnTo>
                    <a:pt x="4141" y="4003"/>
                  </a:lnTo>
                  <a:cubicBezTo>
                    <a:pt x="4805" y="4003"/>
                    <a:pt x="5349" y="3459"/>
                    <a:pt x="5349" y="2791"/>
                  </a:cubicBezTo>
                  <a:lnTo>
                    <a:pt x="5349" y="406"/>
                  </a:lnTo>
                  <a:cubicBezTo>
                    <a:pt x="5349" y="181"/>
                    <a:pt x="5168" y="0"/>
                    <a:pt x="4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5"/>
            <p:cNvSpPr/>
            <p:nvPr/>
          </p:nvSpPr>
          <p:spPr>
            <a:xfrm>
              <a:off x="10981110" y="417382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5"/>
            <p:cNvSpPr/>
            <p:nvPr/>
          </p:nvSpPr>
          <p:spPr>
            <a:xfrm>
              <a:off x="10921947" y="4010872"/>
              <a:ext cx="108390" cy="162992"/>
            </a:xfrm>
            <a:custGeom>
              <a:avLst/>
              <a:gdLst/>
              <a:ahLst/>
              <a:cxnLst/>
              <a:rect l="l" t="t" r="r" b="b"/>
              <a:pathLst>
                <a:path w="2662" h="4003" extrusionOk="0">
                  <a:moveTo>
                    <a:pt x="2260" y="0"/>
                  </a:moveTo>
                  <a:cubicBezTo>
                    <a:pt x="2037" y="0"/>
                    <a:pt x="1855" y="181"/>
                    <a:pt x="1855" y="406"/>
                  </a:cubicBezTo>
                  <a:lnTo>
                    <a:pt x="1855" y="2791"/>
                  </a:lnTo>
                  <a:cubicBezTo>
                    <a:pt x="1855" y="3015"/>
                    <a:pt x="1674" y="3197"/>
                    <a:pt x="1454" y="3197"/>
                  </a:cubicBezTo>
                  <a:lnTo>
                    <a:pt x="0" y="3197"/>
                  </a:lnTo>
                  <a:lnTo>
                    <a:pt x="0" y="4003"/>
                  </a:lnTo>
                  <a:lnTo>
                    <a:pt x="1454" y="4003"/>
                  </a:lnTo>
                  <a:cubicBezTo>
                    <a:pt x="2118" y="4003"/>
                    <a:pt x="2662" y="3459"/>
                    <a:pt x="2662" y="2791"/>
                  </a:cubicBezTo>
                  <a:lnTo>
                    <a:pt x="2662" y="406"/>
                  </a:lnTo>
                  <a:cubicBezTo>
                    <a:pt x="2662" y="181"/>
                    <a:pt x="2481" y="0"/>
                    <a:pt x="2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5"/>
            <p:cNvSpPr/>
            <p:nvPr/>
          </p:nvSpPr>
          <p:spPr>
            <a:xfrm>
              <a:off x="11013969" y="401087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5"/>
            <p:cNvSpPr/>
            <p:nvPr/>
          </p:nvSpPr>
          <p:spPr>
            <a:xfrm>
              <a:off x="10888055" y="3642934"/>
              <a:ext cx="402900" cy="388689"/>
            </a:xfrm>
            <a:custGeom>
              <a:avLst/>
              <a:gdLst/>
              <a:ahLst/>
              <a:cxnLst/>
              <a:rect l="l" t="t" r="r" b="b"/>
              <a:pathLst>
                <a:path w="9895" h="9546" extrusionOk="0">
                  <a:moveTo>
                    <a:pt x="406" y="0"/>
                  </a:moveTo>
                  <a:cubicBezTo>
                    <a:pt x="182" y="0"/>
                    <a:pt x="1" y="182"/>
                    <a:pt x="1" y="406"/>
                  </a:cubicBezTo>
                  <a:lnTo>
                    <a:pt x="1" y="9140"/>
                  </a:lnTo>
                  <a:cubicBezTo>
                    <a:pt x="1" y="9364"/>
                    <a:pt x="182" y="9545"/>
                    <a:pt x="406" y="9545"/>
                  </a:cubicBezTo>
                  <a:lnTo>
                    <a:pt x="9494" y="9545"/>
                  </a:lnTo>
                  <a:cubicBezTo>
                    <a:pt x="9713" y="9545"/>
                    <a:pt x="9895" y="9364"/>
                    <a:pt x="9895" y="9140"/>
                  </a:cubicBezTo>
                  <a:lnTo>
                    <a:pt x="9895" y="406"/>
                  </a:lnTo>
                  <a:cubicBezTo>
                    <a:pt x="9895" y="182"/>
                    <a:pt x="9713" y="0"/>
                    <a:pt x="9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11277780" y="403159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5"/>
            <p:cNvSpPr/>
            <p:nvPr/>
          </p:nvSpPr>
          <p:spPr>
            <a:xfrm>
              <a:off x="11277780" y="364294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5"/>
            <p:cNvSpPr/>
            <p:nvPr/>
          </p:nvSpPr>
          <p:spPr>
            <a:xfrm>
              <a:off x="10733667" y="3613427"/>
              <a:ext cx="190436" cy="447689"/>
            </a:xfrm>
            <a:custGeom>
              <a:avLst/>
              <a:gdLst/>
              <a:ahLst/>
              <a:cxnLst/>
              <a:rect l="l" t="t" r="r" b="b"/>
              <a:pathLst>
                <a:path w="4677" h="10995" extrusionOk="0">
                  <a:moveTo>
                    <a:pt x="807" y="1"/>
                  </a:moveTo>
                  <a:cubicBezTo>
                    <a:pt x="363" y="1"/>
                    <a:pt x="1" y="363"/>
                    <a:pt x="1" y="807"/>
                  </a:cubicBezTo>
                  <a:lnTo>
                    <a:pt x="1" y="10189"/>
                  </a:lnTo>
                  <a:cubicBezTo>
                    <a:pt x="1" y="10633"/>
                    <a:pt x="363" y="10995"/>
                    <a:pt x="807" y="10995"/>
                  </a:cubicBezTo>
                  <a:lnTo>
                    <a:pt x="3870" y="10995"/>
                  </a:lnTo>
                  <a:cubicBezTo>
                    <a:pt x="4318" y="10995"/>
                    <a:pt x="4676" y="10633"/>
                    <a:pt x="4676" y="10189"/>
                  </a:cubicBezTo>
                  <a:lnTo>
                    <a:pt x="4676" y="807"/>
                  </a:lnTo>
                  <a:cubicBezTo>
                    <a:pt x="4676" y="363"/>
                    <a:pt x="4318" y="1"/>
                    <a:pt x="3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10891205" y="406107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5"/>
            <p:cNvSpPr/>
            <p:nvPr/>
          </p:nvSpPr>
          <p:spPr>
            <a:xfrm>
              <a:off x="11001469" y="3867383"/>
              <a:ext cx="50286" cy="32859"/>
            </a:xfrm>
            <a:custGeom>
              <a:avLst/>
              <a:gdLst/>
              <a:ahLst/>
              <a:cxnLst/>
              <a:rect l="l" t="t" r="r" b="b"/>
              <a:pathLst>
                <a:path w="1235" h="807" extrusionOk="0">
                  <a:moveTo>
                    <a:pt x="402" y="0"/>
                  </a:moveTo>
                  <a:cubicBezTo>
                    <a:pt x="182" y="0"/>
                    <a:pt x="1" y="182"/>
                    <a:pt x="1" y="401"/>
                  </a:cubicBezTo>
                  <a:cubicBezTo>
                    <a:pt x="1" y="626"/>
                    <a:pt x="182" y="807"/>
                    <a:pt x="402" y="807"/>
                  </a:cubicBezTo>
                  <a:lnTo>
                    <a:pt x="834" y="807"/>
                  </a:lnTo>
                  <a:cubicBezTo>
                    <a:pt x="1058" y="807"/>
                    <a:pt x="1235" y="626"/>
                    <a:pt x="1235" y="401"/>
                  </a:cubicBezTo>
                  <a:cubicBezTo>
                    <a:pt x="1235" y="182"/>
                    <a:pt x="1058" y="0"/>
                    <a:pt x="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5"/>
            <p:cNvSpPr/>
            <p:nvPr/>
          </p:nvSpPr>
          <p:spPr>
            <a:xfrm>
              <a:off x="11035427" y="390020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11001469" y="3933060"/>
              <a:ext cx="50286" cy="32859"/>
            </a:xfrm>
            <a:custGeom>
              <a:avLst/>
              <a:gdLst/>
              <a:ahLst/>
              <a:cxnLst/>
              <a:rect l="l" t="t" r="r" b="b"/>
              <a:pathLst>
                <a:path w="1235" h="807" extrusionOk="0">
                  <a:moveTo>
                    <a:pt x="402" y="0"/>
                  </a:moveTo>
                  <a:cubicBezTo>
                    <a:pt x="182" y="0"/>
                    <a:pt x="1" y="181"/>
                    <a:pt x="1" y="402"/>
                  </a:cubicBezTo>
                  <a:cubicBezTo>
                    <a:pt x="1" y="625"/>
                    <a:pt x="182" y="807"/>
                    <a:pt x="402" y="807"/>
                  </a:cubicBezTo>
                  <a:lnTo>
                    <a:pt x="834" y="807"/>
                  </a:lnTo>
                  <a:cubicBezTo>
                    <a:pt x="1058" y="807"/>
                    <a:pt x="1235" y="625"/>
                    <a:pt x="1235" y="402"/>
                  </a:cubicBezTo>
                  <a:cubicBezTo>
                    <a:pt x="1235" y="181"/>
                    <a:pt x="1058" y="0"/>
                    <a:pt x="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5"/>
            <p:cNvSpPr/>
            <p:nvPr/>
          </p:nvSpPr>
          <p:spPr>
            <a:xfrm>
              <a:off x="11035427" y="396587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5"/>
            <p:cNvSpPr/>
            <p:nvPr/>
          </p:nvSpPr>
          <p:spPr>
            <a:xfrm>
              <a:off x="11000654" y="3801705"/>
              <a:ext cx="50205" cy="32900"/>
            </a:xfrm>
            <a:custGeom>
              <a:avLst/>
              <a:gdLst/>
              <a:ahLst/>
              <a:cxnLst/>
              <a:rect l="l" t="t" r="r" b="b"/>
              <a:pathLst>
                <a:path w="1233" h="808" extrusionOk="0">
                  <a:moveTo>
                    <a:pt x="401" y="1"/>
                  </a:moveTo>
                  <a:cubicBezTo>
                    <a:pt x="181" y="1"/>
                    <a:pt x="0" y="182"/>
                    <a:pt x="0" y="401"/>
                  </a:cubicBezTo>
                  <a:cubicBezTo>
                    <a:pt x="0" y="626"/>
                    <a:pt x="181" y="807"/>
                    <a:pt x="401" y="807"/>
                  </a:cubicBezTo>
                  <a:lnTo>
                    <a:pt x="832" y="807"/>
                  </a:lnTo>
                  <a:cubicBezTo>
                    <a:pt x="1056" y="807"/>
                    <a:pt x="1233" y="626"/>
                    <a:pt x="1233" y="401"/>
                  </a:cubicBezTo>
                  <a:cubicBezTo>
                    <a:pt x="1233" y="182"/>
                    <a:pt x="1056" y="1"/>
                    <a:pt x="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11034531" y="383456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5"/>
            <p:cNvSpPr/>
            <p:nvPr/>
          </p:nvSpPr>
          <p:spPr>
            <a:xfrm>
              <a:off x="11083678" y="3801705"/>
              <a:ext cx="50449" cy="32900"/>
            </a:xfrm>
            <a:custGeom>
              <a:avLst/>
              <a:gdLst/>
              <a:ahLst/>
              <a:cxnLst/>
              <a:rect l="l" t="t" r="r" b="b"/>
              <a:pathLst>
                <a:path w="1239" h="808" extrusionOk="0">
                  <a:moveTo>
                    <a:pt x="406" y="1"/>
                  </a:moveTo>
                  <a:cubicBezTo>
                    <a:pt x="181" y="1"/>
                    <a:pt x="0" y="182"/>
                    <a:pt x="0" y="401"/>
                  </a:cubicBezTo>
                  <a:cubicBezTo>
                    <a:pt x="0" y="626"/>
                    <a:pt x="181" y="807"/>
                    <a:pt x="406" y="807"/>
                  </a:cubicBezTo>
                  <a:lnTo>
                    <a:pt x="838" y="807"/>
                  </a:lnTo>
                  <a:cubicBezTo>
                    <a:pt x="1057" y="807"/>
                    <a:pt x="1238" y="626"/>
                    <a:pt x="1238" y="401"/>
                  </a:cubicBezTo>
                  <a:cubicBezTo>
                    <a:pt x="1238" y="182"/>
                    <a:pt x="1057" y="1"/>
                    <a:pt x="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5"/>
            <p:cNvSpPr/>
            <p:nvPr/>
          </p:nvSpPr>
          <p:spPr>
            <a:xfrm>
              <a:off x="11117759" y="383456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5"/>
            <p:cNvSpPr/>
            <p:nvPr/>
          </p:nvSpPr>
          <p:spPr>
            <a:xfrm>
              <a:off x="11083678" y="3867383"/>
              <a:ext cx="50449" cy="32859"/>
            </a:xfrm>
            <a:custGeom>
              <a:avLst/>
              <a:gdLst/>
              <a:ahLst/>
              <a:cxnLst/>
              <a:rect l="l" t="t" r="r" b="b"/>
              <a:pathLst>
                <a:path w="1239" h="807" extrusionOk="0">
                  <a:moveTo>
                    <a:pt x="406" y="0"/>
                  </a:moveTo>
                  <a:cubicBezTo>
                    <a:pt x="181" y="0"/>
                    <a:pt x="0" y="182"/>
                    <a:pt x="0" y="401"/>
                  </a:cubicBezTo>
                  <a:cubicBezTo>
                    <a:pt x="0" y="626"/>
                    <a:pt x="181" y="807"/>
                    <a:pt x="406" y="807"/>
                  </a:cubicBezTo>
                  <a:lnTo>
                    <a:pt x="838" y="807"/>
                  </a:lnTo>
                  <a:cubicBezTo>
                    <a:pt x="1057" y="807"/>
                    <a:pt x="1238" y="626"/>
                    <a:pt x="1238" y="401"/>
                  </a:cubicBezTo>
                  <a:cubicBezTo>
                    <a:pt x="1238" y="182"/>
                    <a:pt x="1057" y="0"/>
                    <a:pt x="8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5"/>
            <p:cNvSpPr/>
            <p:nvPr/>
          </p:nvSpPr>
          <p:spPr>
            <a:xfrm>
              <a:off x="11117759" y="390020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5"/>
            <p:cNvSpPr/>
            <p:nvPr/>
          </p:nvSpPr>
          <p:spPr>
            <a:xfrm>
              <a:off x="11083678" y="3933060"/>
              <a:ext cx="50449" cy="32859"/>
            </a:xfrm>
            <a:custGeom>
              <a:avLst/>
              <a:gdLst/>
              <a:ahLst/>
              <a:cxnLst/>
              <a:rect l="l" t="t" r="r" b="b"/>
              <a:pathLst>
                <a:path w="1239" h="807" extrusionOk="0">
                  <a:moveTo>
                    <a:pt x="406" y="0"/>
                  </a:moveTo>
                  <a:cubicBezTo>
                    <a:pt x="181" y="0"/>
                    <a:pt x="0" y="181"/>
                    <a:pt x="0" y="402"/>
                  </a:cubicBezTo>
                  <a:cubicBezTo>
                    <a:pt x="0" y="625"/>
                    <a:pt x="181" y="807"/>
                    <a:pt x="406" y="807"/>
                  </a:cubicBezTo>
                  <a:lnTo>
                    <a:pt x="838" y="807"/>
                  </a:lnTo>
                  <a:cubicBezTo>
                    <a:pt x="1057" y="807"/>
                    <a:pt x="1238" y="625"/>
                    <a:pt x="1238" y="402"/>
                  </a:cubicBezTo>
                  <a:cubicBezTo>
                    <a:pt x="1238" y="181"/>
                    <a:pt x="1057" y="0"/>
                    <a:pt x="8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5"/>
            <p:cNvSpPr/>
            <p:nvPr/>
          </p:nvSpPr>
          <p:spPr>
            <a:xfrm>
              <a:off x="11117759" y="396587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/>
            <p:cNvSpPr/>
            <p:nvPr/>
          </p:nvSpPr>
          <p:spPr>
            <a:xfrm>
              <a:off x="11166905" y="3801705"/>
              <a:ext cx="50449" cy="32900"/>
            </a:xfrm>
            <a:custGeom>
              <a:avLst/>
              <a:gdLst/>
              <a:ahLst/>
              <a:cxnLst/>
              <a:rect l="l" t="t" r="r" b="b"/>
              <a:pathLst>
                <a:path w="1239" h="808" extrusionOk="0">
                  <a:moveTo>
                    <a:pt x="402" y="1"/>
                  </a:moveTo>
                  <a:cubicBezTo>
                    <a:pt x="182" y="1"/>
                    <a:pt x="1" y="182"/>
                    <a:pt x="1" y="401"/>
                  </a:cubicBezTo>
                  <a:cubicBezTo>
                    <a:pt x="1" y="626"/>
                    <a:pt x="182" y="807"/>
                    <a:pt x="402" y="807"/>
                  </a:cubicBezTo>
                  <a:lnTo>
                    <a:pt x="834" y="807"/>
                  </a:lnTo>
                  <a:cubicBezTo>
                    <a:pt x="1058" y="807"/>
                    <a:pt x="1239" y="626"/>
                    <a:pt x="1239" y="401"/>
                  </a:cubicBezTo>
                  <a:cubicBezTo>
                    <a:pt x="1239" y="182"/>
                    <a:pt x="1058" y="1"/>
                    <a:pt x="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/>
            <p:cNvSpPr/>
            <p:nvPr/>
          </p:nvSpPr>
          <p:spPr>
            <a:xfrm>
              <a:off x="11200823" y="383456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11166905" y="3867383"/>
              <a:ext cx="50449" cy="32859"/>
            </a:xfrm>
            <a:custGeom>
              <a:avLst/>
              <a:gdLst/>
              <a:ahLst/>
              <a:cxnLst/>
              <a:rect l="l" t="t" r="r" b="b"/>
              <a:pathLst>
                <a:path w="1239" h="807" extrusionOk="0">
                  <a:moveTo>
                    <a:pt x="402" y="0"/>
                  </a:moveTo>
                  <a:cubicBezTo>
                    <a:pt x="182" y="0"/>
                    <a:pt x="1" y="182"/>
                    <a:pt x="1" y="401"/>
                  </a:cubicBezTo>
                  <a:cubicBezTo>
                    <a:pt x="1" y="626"/>
                    <a:pt x="182" y="807"/>
                    <a:pt x="402" y="807"/>
                  </a:cubicBezTo>
                  <a:lnTo>
                    <a:pt x="834" y="807"/>
                  </a:lnTo>
                  <a:cubicBezTo>
                    <a:pt x="1058" y="807"/>
                    <a:pt x="1239" y="626"/>
                    <a:pt x="1239" y="401"/>
                  </a:cubicBezTo>
                  <a:cubicBezTo>
                    <a:pt x="1239" y="182"/>
                    <a:pt x="1058" y="0"/>
                    <a:pt x="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11200823" y="390020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5"/>
            <p:cNvSpPr/>
            <p:nvPr/>
          </p:nvSpPr>
          <p:spPr>
            <a:xfrm>
              <a:off x="11166905" y="3933060"/>
              <a:ext cx="50449" cy="32859"/>
            </a:xfrm>
            <a:custGeom>
              <a:avLst/>
              <a:gdLst/>
              <a:ahLst/>
              <a:cxnLst/>
              <a:rect l="l" t="t" r="r" b="b"/>
              <a:pathLst>
                <a:path w="1239" h="807" extrusionOk="0">
                  <a:moveTo>
                    <a:pt x="402" y="0"/>
                  </a:moveTo>
                  <a:cubicBezTo>
                    <a:pt x="182" y="0"/>
                    <a:pt x="1" y="181"/>
                    <a:pt x="1" y="402"/>
                  </a:cubicBezTo>
                  <a:cubicBezTo>
                    <a:pt x="1" y="625"/>
                    <a:pt x="182" y="807"/>
                    <a:pt x="402" y="807"/>
                  </a:cubicBezTo>
                  <a:lnTo>
                    <a:pt x="834" y="807"/>
                  </a:lnTo>
                  <a:cubicBezTo>
                    <a:pt x="1058" y="807"/>
                    <a:pt x="1239" y="625"/>
                    <a:pt x="1239" y="402"/>
                  </a:cubicBezTo>
                  <a:cubicBezTo>
                    <a:pt x="1239" y="181"/>
                    <a:pt x="1058" y="0"/>
                    <a:pt x="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5"/>
            <p:cNvSpPr/>
            <p:nvPr/>
          </p:nvSpPr>
          <p:spPr>
            <a:xfrm>
              <a:off x="11200823" y="396587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11000817" y="3711923"/>
              <a:ext cx="216210" cy="32940"/>
            </a:xfrm>
            <a:custGeom>
              <a:avLst/>
              <a:gdLst/>
              <a:ahLst/>
              <a:cxnLst/>
              <a:rect l="l" t="t" r="r" b="b"/>
              <a:pathLst>
                <a:path w="5310" h="809" extrusionOk="0">
                  <a:moveTo>
                    <a:pt x="405" y="1"/>
                  </a:moveTo>
                  <a:cubicBezTo>
                    <a:pt x="181" y="1"/>
                    <a:pt x="0" y="182"/>
                    <a:pt x="0" y="403"/>
                  </a:cubicBezTo>
                  <a:cubicBezTo>
                    <a:pt x="0" y="627"/>
                    <a:pt x="181" y="808"/>
                    <a:pt x="405" y="808"/>
                  </a:cubicBezTo>
                  <a:lnTo>
                    <a:pt x="4908" y="808"/>
                  </a:lnTo>
                  <a:cubicBezTo>
                    <a:pt x="5128" y="808"/>
                    <a:pt x="5309" y="627"/>
                    <a:pt x="5309" y="403"/>
                  </a:cubicBezTo>
                  <a:cubicBezTo>
                    <a:pt x="5309" y="182"/>
                    <a:pt x="5128" y="1"/>
                    <a:pt x="4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11200620" y="374482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5"/>
            <p:cNvSpPr/>
            <p:nvPr/>
          </p:nvSpPr>
          <p:spPr>
            <a:xfrm>
              <a:off x="10828866" y="3613427"/>
              <a:ext cx="95238" cy="447689"/>
            </a:xfrm>
            <a:custGeom>
              <a:avLst/>
              <a:gdLst/>
              <a:ahLst/>
              <a:cxnLst/>
              <a:rect l="l" t="t" r="r" b="b"/>
              <a:pathLst>
                <a:path w="2339" h="10995" extrusionOk="0">
                  <a:moveTo>
                    <a:pt x="1" y="1"/>
                  </a:moveTo>
                  <a:lnTo>
                    <a:pt x="1" y="10995"/>
                  </a:lnTo>
                  <a:lnTo>
                    <a:pt x="1532" y="10995"/>
                  </a:lnTo>
                  <a:cubicBezTo>
                    <a:pt x="1980" y="10995"/>
                    <a:pt x="2338" y="10633"/>
                    <a:pt x="2338" y="10189"/>
                  </a:cubicBezTo>
                  <a:lnTo>
                    <a:pt x="2338" y="807"/>
                  </a:lnTo>
                  <a:cubicBezTo>
                    <a:pt x="2338" y="363"/>
                    <a:pt x="1980" y="1"/>
                    <a:pt x="1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5"/>
            <p:cNvSpPr/>
            <p:nvPr/>
          </p:nvSpPr>
          <p:spPr>
            <a:xfrm>
              <a:off x="10891205" y="361342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11200620" y="371192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11117759" y="380170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11117759" y="386738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5"/>
            <p:cNvSpPr/>
            <p:nvPr/>
          </p:nvSpPr>
          <p:spPr>
            <a:xfrm>
              <a:off x="11117759" y="393306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3" name="Google Shape;2843;p65"/>
          <p:cNvSpPr/>
          <p:nvPr/>
        </p:nvSpPr>
        <p:spPr>
          <a:xfrm>
            <a:off x="8420017" y="2897208"/>
            <a:ext cx="34" cy="3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B5C3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4" name="Google Shape;2844;p65"/>
          <p:cNvGrpSpPr/>
          <p:nvPr/>
        </p:nvGrpSpPr>
        <p:grpSpPr>
          <a:xfrm>
            <a:off x="7460123" y="2588333"/>
            <a:ext cx="305062" cy="470106"/>
            <a:chOff x="11910495" y="3645634"/>
            <a:chExt cx="363732" cy="560518"/>
          </a:xfrm>
        </p:grpSpPr>
        <p:sp>
          <p:nvSpPr>
            <p:cNvPr id="2845" name="Google Shape;2845;p65"/>
            <p:cNvSpPr/>
            <p:nvPr/>
          </p:nvSpPr>
          <p:spPr>
            <a:xfrm>
              <a:off x="11921570" y="3766932"/>
              <a:ext cx="341783" cy="439220"/>
            </a:xfrm>
            <a:custGeom>
              <a:avLst/>
              <a:gdLst/>
              <a:ahLst/>
              <a:cxnLst/>
              <a:rect l="l" t="t" r="r" b="b"/>
              <a:pathLst>
                <a:path w="8394" h="10787" extrusionOk="0">
                  <a:moveTo>
                    <a:pt x="4197" y="1"/>
                  </a:moveTo>
                  <a:cubicBezTo>
                    <a:pt x="4007" y="1"/>
                    <a:pt x="3843" y="130"/>
                    <a:pt x="3805" y="311"/>
                  </a:cubicBezTo>
                  <a:lnTo>
                    <a:pt x="1536" y="9976"/>
                  </a:lnTo>
                  <a:lnTo>
                    <a:pt x="405" y="9976"/>
                  </a:lnTo>
                  <a:cubicBezTo>
                    <a:pt x="182" y="9976"/>
                    <a:pt x="1" y="10157"/>
                    <a:pt x="1" y="10382"/>
                  </a:cubicBezTo>
                  <a:cubicBezTo>
                    <a:pt x="1" y="10606"/>
                    <a:pt x="182" y="10787"/>
                    <a:pt x="405" y="10787"/>
                  </a:cubicBezTo>
                  <a:lnTo>
                    <a:pt x="7988" y="10787"/>
                  </a:lnTo>
                  <a:cubicBezTo>
                    <a:pt x="8212" y="10787"/>
                    <a:pt x="8393" y="10606"/>
                    <a:pt x="8393" y="10382"/>
                  </a:cubicBezTo>
                  <a:cubicBezTo>
                    <a:pt x="8393" y="10157"/>
                    <a:pt x="8212" y="9976"/>
                    <a:pt x="7988" y="9976"/>
                  </a:cubicBezTo>
                  <a:lnTo>
                    <a:pt x="6858" y="9976"/>
                  </a:lnTo>
                  <a:lnTo>
                    <a:pt x="4589" y="311"/>
                  </a:lnTo>
                  <a:cubicBezTo>
                    <a:pt x="4546" y="130"/>
                    <a:pt x="4382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5"/>
            <p:cNvSpPr/>
            <p:nvPr/>
          </p:nvSpPr>
          <p:spPr>
            <a:xfrm>
              <a:off x="12073081" y="3975733"/>
              <a:ext cx="62949" cy="65392"/>
            </a:xfrm>
            <a:custGeom>
              <a:avLst/>
              <a:gdLst/>
              <a:ahLst/>
              <a:cxnLst/>
              <a:rect l="l" t="t" r="r" b="b"/>
              <a:pathLst>
                <a:path w="1546" h="1606" extrusionOk="0">
                  <a:moveTo>
                    <a:pt x="1171" y="1"/>
                  </a:moveTo>
                  <a:lnTo>
                    <a:pt x="1" y="686"/>
                  </a:lnTo>
                  <a:lnTo>
                    <a:pt x="1545" y="1605"/>
                  </a:lnTo>
                  <a:lnTo>
                    <a:pt x="1545" y="1605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5"/>
            <p:cNvSpPr/>
            <p:nvPr/>
          </p:nvSpPr>
          <p:spPr>
            <a:xfrm>
              <a:off x="12065386" y="3855249"/>
              <a:ext cx="47436" cy="114905"/>
            </a:xfrm>
            <a:custGeom>
              <a:avLst/>
              <a:gdLst/>
              <a:ahLst/>
              <a:cxnLst/>
              <a:rect l="l" t="t" r="r" b="b"/>
              <a:pathLst>
                <a:path w="1165" h="2822" extrusionOk="0">
                  <a:moveTo>
                    <a:pt x="665" y="0"/>
                  </a:moveTo>
                  <a:lnTo>
                    <a:pt x="0" y="2821"/>
                  </a:lnTo>
                  <a:lnTo>
                    <a:pt x="1165" y="2140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5"/>
            <p:cNvSpPr/>
            <p:nvPr/>
          </p:nvSpPr>
          <p:spPr>
            <a:xfrm>
              <a:off x="12026744" y="4029113"/>
              <a:ext cx="101753" cy="105947"/>
            </a:xfrm>
            <a:custGeom>
              <a:avLst/>
              <a:gdLst/>
              <a:ahLst/>
              <a:cxnLst/>
              <a:rect l="l" t="t" r="r" b="b"/>
              <a:pathLst>
                <a:path w="2499" h="2602" extrusionOk="0">
                  <a:moveTo>
                    <a:pt x="613" y="0"/>
                  </a:moveTo>
                  <a:lnTo>
                    <a:pt x="0" y="2602"/>
                  </a:lnTo>
                  <a:lnTo>
                    <a:pt x="2498" y="112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5"/>
            <p:cNvSpPr/>
            <p:nvPr/>
          </p:nvSpPr>
          <p:spPr>
            <a:xfrm>
              <a:off x="12026744" y="4100410"/>
              <a:ext cx="140190" cy="72762"/>
            </a:xfrm>
            <a:custGeom>
              <a:avLst/>
              <a:gdLst/>
              <a:ahLst/>
              <a:cxnLst/>
              <a:rect l="l" t="t" r="r" b="b"/>
              <a:pathLst>
                <a:path w="3443" h="1787" extrusionOk="0">
                  <a:moveTo>
                    <a:pt x="3024" y="1"/>
                  </a:moveTo>
                  <a:lnTo>
                    <a:pt x="0" y="1786"/>
                  </a:lnTo>
                  <a:lnTo>
                    <a:pt x="3442" y="1786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5"/>
            <p:cNvSpPr/>
            <p:nvPr/>
          </p:nvSpPr>
          <p:spPr>
            <a:xfrm>
              <a:off x="12026744" y="417313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12040792" y="3718641"/>
              <a:ext cx="103137" cy="102934"/>
            </a:xfrm>
            <a:custGeom>
              <a:avLst/>
              <a:gdLst/>
              <a:ahLst/>
              <a:cxnLst/>
              <a:rect l="l" t="t" r="r" b="b"/>
              <a:pathLst>
                <a:path w="2533" h="2528" extrusionOk="0">
                  <a:moveTo>
                    <a:pt x="1269" y="0"/>
                  </a:moveTo>
                  <a:cubicBezTo>
                    <a:pt x="570" y="0"/>
                    <a:pt x="1" y="566"/>
                    <a:pt x="1" y="1264"/>
                  </a:cubicBezTo>
                  <a:cubicBezTo>
                    <a:pt x="1" y="1963"/>
                    <a:pt x="570" y="2527"/>
                    <a:pt x="1269" y="2527"/>
                  </a:cubicBezTo>
                  <a:cubicBezTo>
                    <a:pt x="1964" y="2527"/>
                    <a:pt x="2533" y="1963"/>
                    <a:pt x="2533" y="1264"/>
                  </a:cubicBezTo>
                  <a:cubicBezTo>
                    <a:pt x="2533" y="566"/>
                    <a:pt x="1964" y="0"/>
                    <a:pt x="1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12092463" y="382153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65"/>
            <p:cNvSpPr/>
            <p:nvPr/>
          </p:nvSpPr>
          <p:spPr>
            <a:xfrm>
              <a:off x="11975643" y="3690139"/>
              <a:ext cx="57656" cy="156722"/>
            </a:xfrm>
            <a:custGeom>
              <a:avLst/>
              <a:gdLst/>
              <a:ahLst/>
              <a:cxnLst/>
              <a:rect l="l" t="t" r="r" b="b"/>
              <a:pathLst>
                <a:path w="1416" h="3849" extrusionOk="0">
                  <a:moveTo>
                    <a:pt x="961" y="0"/>
                  </a:moveTo>
                  <a:cubicBezTo>
                    <a:pt x="845" y="0"/>
                    <a:pt x="730" y="51"/>
                    <a:pt x="652" y="148"/>
                  </a:cubicBezTo>
                  <a:cubicBezTo>
                    <a:pt x="234" y="657"/>
                    <a:pt x="1" y="1304"/>
                    <a:pt x="1" y="1964"/>
                  </a:cubicBezTo>
                  <a:cubicBezTo>
                    <a:pt x="1" y="2580"/>
                    <a:pt x="208" y="3193"/>
                    <a:pt x="578" y="3685"/>
                  </a:cubicBezTo>
                  <a:cubicBezTo>
                    <a:pt x="656" y="3792"/>
                    <a:pt x="777" y="3848"/>
                    <a:pt x="902" y="3848"/>
                  </a:cubicBezTo>
                  <a:cubicBezTo>
                    <a:pt x="984" y="3848"/>
                    <a:pt x="1070" y="3822"/>
                    <a:pt x="1143" y="3767"/>
                  </a:cubicBezTo>
                  <a:cubicBezTo>
                    <a:pt x="1320" y="3633"/>
                    <a:pt x="1355" y="3378"/>
                    <a:pt x="1221" y="3201"/>
                  </a:cubicBezTo>
                  <a:cubicBezTo>
                    <a:pt x="954" y="2848"/>
                    <a:pt x="807" y="2408"/>
                    <a:pt x="807" y="1964"/>
                  </a:cubicBezTo>
                  <a:cubicBezTo>
                    <a:pt x="807" y="1489"/>
                    <a:pt x="976" y="1028"/>
                    <a:pt x="1273" y="661"/>
                  </a:cubicBezTo>
                  <a:cubicBezTo>
                    <a:pt x="1416" y="489"/>
                    <a:pt x="1390" y="235"/>
                    <a:pt x="1217" y="92"/>
                  </a:cubicBezTo>
                  <a:cubicBezTo>
                    <a:pt x="1142" y="30"/>
                    <a:pt x="1051" y="0"/>
                    <a:pt x="9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5"/>
            <p:cNvSpPr/>
            <p:nvPr/>
          </p:nvSpPr>
          <p:spPr>
            <a:xfrm>
              <a:off x="12012371" y="384682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5"/>
            <p:cNvSpPr/>
            <p:nvPr/>
          </p:nvSpPr>
          <p:spPr>
            <a:xfrm>
              <a:off x="11910495" y="3645634"/>
              <a:ext cx="75002" cy="245323"/>
            </a:xfrm>
            <a:custGeom>
              <a:avLst/>
              <a:gdLst/>
              <a:ahLst/>
              <a:cxnLst/>
              <a:rect l="l" t="t" r="r" b="b"/>
              <a:pathLst>
                <a:path w="1842" h="6025" extrusionOk="0">
                  <a:moveTo>
                    <a:pt x="1391" y="0"/>
                  </a:moveTo>
                  <a:cubicBezTo>
                    <a:pt x="1278" y="0"/>
                    <a:pt x="1166" y="48"/>
                    <a:pt x="1087" y="141"/>
                  </a:cubicBezTo>
                  <a:cubicBezTo>
                    <a:pt x="389" y="952"/>
                    <a:pt x="0" y="1987"/>
                    <a:pt x="0" y="3057"/>
                  </a:cubicBezTo>
                  <a:cubicBezTo>
                    <a:pt x="0" y="4079"/>
                    <a:pt x="359" y="5080"/>
                    <a:pt x="1001" y="5873"/>
                  </a:cubicBezTo>
                  <a:cubicBezTo>
                    <a:pt x="1083" y="5972"/>
                    <a:pt x="1199" y="6024"/>
                    <a:pt x="1316" y="6024"/>
                  </a:cubicBezTo>
                  <a:cubicBezTo>
                    <a:pt x="1406" y="6024"/>
                    <a:pt x="1497" y="5994"/>
                    <a:pt x="1571" y="5934"/>
                  </a:cubicBezTo>
                  <a:cubicBezTo>
                    <a:pt x="1742" y="5791"/>
                    <a:pt x="1768" y="5537"/>
                    <a:pt x="1627" y="5365"/>
                  </a:cubicBezTo>
                  <a:cubicBezTo>
                    <a:pt x="1101" y="4714"/>
                    <a:pt x="807" y="3894"/>
                    <a:pt x="807" y="3057"/>
                  </a:cubicBezTo>
                  <a:cubicBezTo>
                    <a:pt x="807" y="2182"/>
                    <a:pt x="1121" y="1332"/>
                    <a:pt x="1696" y="667"/>
                  </a:cubicBezTo>
                  <a:cubicBezTo>
                    <a:pt x="1842" y="500"/>
                    <a:pt x="1825" y="245"/>
                    <a:pt x="1652" y="98"/>
                  </a:cubicBezTo>
                  <a:cubicBezTo>
                    <a:pt x="1577" y="32"/>
                    <a:pt x="1484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65"/>
            <p:cNvSpPr/>
            <p:nvPr/>
          </p:nvSpPr>
          <p:spPr>
            <a:xfrm>
              <a:off x="11964080" y="389091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65"/>
            <p:cNvSpPr/>
            <p:nvPr/>
          </p:nvSpPr>
          <p:spPr>
            <a:xfrm>
              <a:off x="12151463" y="3690139"/>
              <a:ext cx="57615" cy="156722"/>
            </a:xfrm>
            <a:custGeom>
              <a:avLst/>
              <a:gdLst/>
              <a:ahLst/>
              <a:cxnLst/>
              <a:rect l="l" t="t" r="r" b="b"/>
              <a:pathLst>
                <a:path w="1415" h="3849" extrusionOk="0">
                  <a:moveTo>
                    <a:pt x="454" y="0"/>
                  </a:moveTo>
                  <a:cubicBezTo>
                    <a:pt x="364" y="0"/>
                    <a:pt x="273" y="30"/>
                    <a:pt x="198" y="92"/>
                  </a:cubicBezTo>
                  <a:cubicBezTo>
                    <a:pt x="26" y="235"/>
                    <a:pt x="0" y="489"/>
                    <a:pt x="142" y="661"/>
                  </a:cubicBezTo>
                  <a:cubicBezTo>
                    <a:pt x="444" y="1028"/>
                    <a:pt x="608" y="1489"/>
                    <a:pt x="608" y="1964"/>
                  </a:cubicBezTo>
                  <a:cubicBezTo>
                    <a:pt x="608" y="2408"/>
                    <a:pt x="462" y="2848"/>
                    <a:pt x="194" y="3201"/>
                  </a:cubicBezTo>
                  <a:cubicBezTo>
                    <a:pt x="60" y="3378"/>
                    <a:pt x="100" y="3633"/>
                    <a:pt x="276" y="3767"/>
                  </a:cubicBezTo>
                  <a:cubicBezTo>
                    <a:pt x="349" y="3822"/>
                    <a:pt x="431" y="3848"/>
                    <a:pt x="518" y="3848"/>
                  </a:cubicBezTo>
                  <a:cubicBezTo>
                    <a:pt x="638" y="3848"/>
                    <a:pt x="759" y="3792"/>
                    <a:pt x="841" y="3685"/>
                  </a:cubicBezTo>
                  <a:cubicBezTo>
                    <a:pt x="1212" y="3193"/>
                    <a:pt x="1414" y="2580"/>
                    <a:pt x="1414" y="1964"/>
                  </a:cubicBezTo>
                  <a:cubicBezTo>
                    <a:pt x="1414" y="1304"/>
                    <a:pt x="1186" y="657"/>
                    <a:pt x="767" y="148"/>
                  </a:cubicBezTo>
                  <a:cubicBezTo>
                    <a:pt x="687" y="51"/>
                    <a:pt x="571" y="0"/>
                    <a:pt x="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65"/>
            <p:cNvSpPr/>
            <p:nvPr/>
          </p:nvSpPr>
          <p:spPr>
            <a:xfrm>
              <a:off x="12172514" y="384682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5"/>
            <p:cNvSpPr/>
            <p:nvPr/>
          </p:nvSpPr>
          <p:spPr>
            <a:xfrm>
              <a:off x="12199388" y="3645634"/>
              <a:ext cx="74839" cy="245323"/>
            </a:xfrm>
            <a:custGeom>
              <a:avLst/>
              <a:gdLst/>
              <a:ahLst/>
              <a:cxnLst/>
              <a:rect l="l" t="t" r="r" b="b"/>
              <a:pathLst>
                <a:path w="1838" h="6025" extrusionOk="0">
                  <a:moveTo>
                    <a:pt x="447" y="0"/>
                  </a:moveTo>
                  <a:cubicBezTo>
                    <a:pt x="354" y="0"/>
                    <a:pt x="261" y="32"/>
                    <a:pt x="185" y="98"/>
                  </a:cubicBezTo>
                  <a:cubicBezTo>
                    <a:pt x="18" y="245"/>
                    <a:pt x="0" y="500"/>
                    <a:pt x="143" y="667"/>
                  </a:cubicBezTo>
                  <a:cubicBezTo>
                    <a:pt x="716" y="1332"/>
                    <a:pt x="1031" y="2182"/>
                    <a:pt x="1031" y="3057"/>
                  </a:cubicBezTo>
                  <a:cubicBezTo>
                    <a:pt x="1031" y="3894"/>
                    <a:pt x="742" y="4714"/>
                    <a:pt x="211" y="5365"/>
                  </a:cubicBezTo>
                  <a:cubicBezTo>
                    <a:pt x="70" y="5537"/>
                    <a:pt x="100" y="5791"/>
                    <a:pt x="272" y="5934"/>
                  </a:cubicBezTo>
                  <a:cubicBezTo>
                    <a:pt x="346" y="5994"/>
                    <a:pt x="436" y="6024"/>
                    <a:pt x="527" y="6024"/>
                  </a:cubicBezTo>
                  <a:cubicBezTo>
                    <a:pt x="643" y="6024"/>
                    <a:pt x="760" y="5972"/>
                    <a:pt x="838" y="5873"/>
                  </a:cubicBezTo>
                  <a:cubicBezTo>
                    <a:pt x="1485" y="5080"/>
                    <a:pt x="1838" y="4079"/>
                    <a:pt x="1838" y="3057"/>
                  </a:cubicBezTo>
                  <a:cubicBezTo>
                    <a:pt x="1838" y="1987"/>
                    <a:pt x="1453" y="952"/>
                    <a:pt x="755" y="141"/>
                  </a:cubicBezTo>
                  <a:cubicBezTo>
                    <a:pt x="674" y="48"/>
                    <a:pt x="561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65"/>
            <p:cNvSpPr/>
            <p:nvPr/>
          </p:nvSpPr>
          <p:spPr>
            <a:xfrm>
              <a:off x="12220846" y="389091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65"/>
            <p:cNvSpPr/>
            <p:nvPr/>
          </p:nvSpPr>
          <p:spPr>
            <a:xfrm>
              <a:off x="12092463" y="371864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2" name="Google Shape;2862;p65"/>
          <p:cNvGrpSpPr/>
          <p:nvPr/>
        </p:nvGrpSpPr>
        <p:grpSpPr>
          <a:xfrm>
            <a:off x="2707510" y="3988284"/>
            <a:ext cx="283716" cy="470037"/>
            <a:chOff x="3745546" y="5993559"/>
            <a:chExt cx="338281" cy="560436"/>
          </a:xfrm>
        </p:grpSpPr>
        <p:sp>
          <p:nvSpPr>
            <p:cNvPr id="2863" name="Google Shape;2863;p65"/>
            <p:cNvSpPr/>
            <p:nvPr/>
          </p:nvSpPr>
          <p:spPr>
            <a:xfrm>
              <a:off x="3745546" y="5993559"/>
              <a:ext cx="338281" cy="560436"/>
            </a:xfrm>
            <a:custGeom>
              <a:avLst/>
              <a:gdLst/>
              <a:ahLst/>
              <a:cxnLst/>
              <a:rect l="l" t="t" r="r" b="b"/>
              <a:pathLst>
                <a:path w="8308" h="13764" extrusionOk="0">
                  <a:moveTo>
                    <a:pt x="401" y="0"/>
                  </a:moveTo>
                  <a:cubicBezTo>
                    <a:pt x="182" y="0"/>
                    <a:pt x="0" y="181"/>
                    <a:pt x="0" y="406"/>
                  </a:cubicBezTo>
                  <a:lnTo>
                    <a:pt x="0" y="12560"/>
                  </a:lnTo>
                  <a:cubicBezTo>
                    <a:pt x="0" y="13224"/>
                    <a:pt x="539" y="13763"/>
                    <a:pt x="1203" y="13763"/>
                  </a:cubicBezTo>
                  <a:lnTo>
                    <a:pt x="7099" y="13763"/>
                  </a:lnTo>
                  <a:cubicBezTo>
                    <a:pt x="7764" y="13763"/>
                    <a:pt x="8307" y="13224"/>
                    <a:pt x="8307" y="12560"/>
                  </a:cubicBezTo>
                  <a:lnTo>
                    <a:pt x="8307" y="2498"/>
                  </a:lnTo>
                  <a:cubicBezTo>
                    <a:pt x="8307" y="1833"/>
                    <a:pt x="7764" y="1294"/>
                    <a:pt x="7099" y="1294"/>
                  </a:cubicBezTo>
                  <a:lnTo>
                    <a:pt x="1203" y="1294"/>
                  </a:lnTo>
                  <a:cubicBezTo>
                    <a:pt x="1066" y="1294"/>
                    <a:pt x="932" y="1316"/>
                    <a:pt x="807" y="1359"/>
                  </a:cubicBezTo>
                  <a:lnTo>
                    <a:pt x="807" y="406"/>
                  </a:lnTo>
                  <a:cubicBezTo>
                    <a:pt x="807" y="181"/>
                    <a:pt x="626" y="0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65"/>
            <p:cNvSpPr/>
            <p:nvPr/>
          </p:nvSpPr>
          <p:spPr>
            <a:xfrm>
              <a:off x="4034602" y="604624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5"/>
            <p:cNvSpPr/>
            <p:nvPr/>
          </p:nvSpPr>
          <p:spPr>
            <a:xfrm>
              <a:off x="4034602" y="604624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5"/>
            <p:cNvSpPr/>
            <p:nvPr/>
          </p:nvSpPr>
          <p:spPr>
            <a:xfrm>
              <a:off x="3811224" y="6111722"/>
              <a:ext cx="206886" cy="179727"/>
            </a:xfrm>
            <a:custGeom>
              <a:avLst/>
              <a:gdLst/>
              <a:ahLst/>
              <a:cxnLst/>
              <a:rect l="l" t="t" r="r" b="b"/>
              <a:pathLst>
                <a:path w="5081" h="4414" extrusionOk="0">
                  <a:moveTo>
                    <a:pt x="401" y="1"/>
                  </a:moveTo>
                  <a:cubicBezTo>
                    <a:pt x="177" y="1"/>
                    <a:pt x="0" y="182"/>
                    <a:pt x="0" y="406"/>
                  </a:cubicBezTo>
                  <a:lnTo>
                    <a:pt x="0" y="4008"/>
                  </a:lnTo>
                  <a:cubicBezTo>
                    <a:pt x="0" y="4232"/>
                    <a:pt x="177" y="4413"/>
                    <a:pt x="401" y="4413"/>
                  </a:cubicBezTo>
                  <a:lnTo>
                    <a:pt x="4676" y="4413"/>
                  </a:lnTo>
                  <a:cubicBezTo>
                    <a:pt x="4899" y="4413"/>
                    <a:pt x="5080" y="4232"/>
                    <a:pt x="5080" y="4008"/>
                  </a:cubicBezTo>
                  <a:lnTo>
                    <a:pt x="5080" y="406"/>
                  </a:lnTo>
                  <a:cubicBezTo>
                    <a:pt x="5080" y="182"/>
                    <a:pt x="4899" y="1"/>
                    <a:pt x="4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5"/>
            <p:cNvSpPr/>
            <p:nvPr/>
          </p:nvSpPr>
          <p:spPr>
            <a:xfrm>
              <a:off x="4001580" y="629140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5"/>
            <p:cNvSpPr/>
            <p:nvPr/>
          </p:nvSpPr>
          <p:spPr>
            <a:xfrm>
              <a:off x="3811224" y="6324227"/>
              <a:ext cx="46907" cy="32900"/>
            </a:xfrm>
            <a:custGeom>
              <a:avLst/>
              <a:gdLst/>
              <a:ahLst/>
              <a:cxnLst/>
              <a:rect l="l" t="t" r="r" b="b"/>
              <a:pathLst>
                <a:path w="1152" h="808" extrusionOk="0">
                  <a:moveTo>
                    <a:pt x="401" y="1"/>
                  </a:moveTo>
                  <a:cubicBezTo>
                    <a:pt x="177" y="1"/>
                    <a:pt x="0" y="178"/>
                    <a:pt x="0" y="402"/>
                  </a:cubicBezTo>
                  <a:cubicBezTo>
                    <a:pt x="0" y="626"/>
                    <a:pt x="177" y="807"/>
                    <a:pt x="401" y="807"/>
                  </a:cubicBezTo>
                  <a:lnTo>
                    <a:pt x="746" y="807"/>
                  </a:lnTo>
                  <a:cubicBezTo>
                    <a:pt x="970" y="807"/>
                    <a:pt x="1151" y="626"/>
                    <a:pt x="1151" y="402"/>
                  </a:cubicBezTo>
                  <a:cubicBezTo>
                    <a:pt x="1151" y="178"/>
                    <a:pt x="970" y="1"/>
                    <a:pt x="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5"/>
            <p:cNvSpPr/>
            <p:nvPr/>
          </p:nvSpPr>
          <p:spPr>
            <a:xfrm>
              <a:off x="3841599" y="635708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5"/>
            <p:cNvSpPr/>
            <p:nvPr/>
          </p:nvSpPr>
          <p:spPr>
            <a:xfrm>
              <a:off x="3811224" y="6389905"/>
              <a:ext cx="46907" cy="32900"/>
            </a:xfrm>
            <a:custGeom>
              <a:avLst/>
              <a:gdLst/>
              <a:ahLst/>
              <a:cxnLst/>
              <a:rect l="l" t="t" r="r" b="b"/>
              <a:pathLst>
                <a:path w="1152" h="808" extrusionOk="0">
                  <a:moveTo>
                    <a:pt x="401" y="0"/>
                  </a:moveTo>
                  <a:cubicBezTo>
                    <a:pt x="177" y="0"/>
                    <a:pt x="0" y="177"/>
                    <a:pt x="0" y="402"/>
                  </a:cubicBezTo>
                  <a:cubicBezTo>
                    <a:pt x="0" y="627"/>
                    <a:pt x="177" y="808"/>
                    <a:pt x="401" y="808"/>
                  </a:cubicBezTo>
                  <a:lnTo>
                    <a:pt x="746" y="808"/>
                  </a:lnTo>
                  <a:cubicBezTo>
                    <a:pt x="970" y="808"/>
                    <a:pt x="1151" y="627"/>
                    <a:pt x="1151" y="402"/>
                  </a:cubicBezTo>
                  <a:cubicBezTo>
                    <a:pt x="1151" y="177"/>
                    <a:pt x="970" y="0"/>
                    <a:pt x="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5"/>
            <p:cNvSpPr/>
            <p:nvPr/>
          </p:nvSpPr>
          <p:spPr>
            <a:xfrm>
              <a:off x="3841599" y="642276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5"/>
            <p:cNvSpPr/>
            <p:nvPr/>
          </p:nvSpPr>
          <p:spPr>
            <a:xfrm>
              <a:off x="3891112" y="6324227"/>
              <a:ext cx="46907" cy="32900"/>
            </a:xfrm>
            <a:custGeom>
              <a:avLst/>
              <a:gdLst/>
              <a:ahLst/>
              <a:cxnLst/>
              <a:rect l="l" t="t" r="r" b="b"/>
              <a:pathLst>
                <a:path w="1152" h="808" extrusionOk="0">
                  <a:moveTo>
                    <a:pt x="401" y="1"/>
                  </a:moveTo>
                  <a:cubicBezTo>
                    <a:pt x="178" y="1"/>
                    <a:pt x="1" y="178"/>
                    <a:pt x="1" y="402"/>
                  </a:cubicBezTo>
                  <a:cubicBezTo>
                    <a:pt x="1" y="626"/>
                    <a:pt x="178" y="807"/>
                    <a:pt x="401" y="807"/>
                  </a:cubicBezTo>
                  <a:lnTo>
                    <a:pt x="747" y="807"/>
                  </a:lnTo>
                  <a:cubicBezTo>
                    <a:pt x="971" y="807"/>
                    <a:pt x="1152" y="626"/>
                    <a:pt x="1152" y="402"/>
                  </a:cubicBezTo>
                  <a:cubicBezTo>
                    <a:pt x="1152" y="178"/>
                    <a:pt x="971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5"/>
            <p:cNvSpPr/>
            <p:nvPr/>
          </p:nvSpPr>
          <p:spPr>
            <a:xfrm>
              <a:off x="3921528" y="635708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5"/>
            <p:cNvSpPr/>
            <p:nvPr/>
          </p:nvSpPr>
          <p:spPr>
            <a:xfrm>
              <a:off x="3891112" y="6389905"/>
              <a:ext cx="46907" cy="32900"/>
            </a:xfrm>
            <a:custGeom>
              <a:avLst/>
              <a:gdLst/>
              <a:ahLst/>
              <a:cxnLst/>
              <a:rect l="l" t="t" r="r" b="b"/>
              <a:pathLst>
                <a:path w="1152" h="808" extrusionOk="0">
                  <a:moveTo>
                    <a:pt x="401" y="0"/>
                  </a:moveTo>
                  <a:cubicBezTo>
                    <a:pt x="178" y="0"/>
                    <a:pt x="1" y="177"/>
                    <a:pt x="1" y="402"/>
                  </a:cubicBezTo>
                  <a:cubicBezTo>
                    <a:pt x="1" y="627"/>
                    <a:pt x="178" y="808"/>
                    <a:pt x="401" y="808"/>
                  </a:cubicBezTo>
                  <a:lnTo>
                    <a:pt x="747" y="808"/>
                  </a:lnTo>
                  <a:cubicBezTo>
                    <a:pt x="971" y="808"/>
                    <a:pt x="1152" y="627"/>
                    <a:pt x="1152" y="402"/>
                  </a:cubicBezTo>
                  <a:cubicBezTo>
                    <a:pt x="1152" y="177"/>
                    <a:pt x="971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5"/>
            <p:cNvSpPr/>
            <p:nvPr/>
          </p:nvSpPr>
          <p:spPr>
            <a:xfrm>
              <a:off x="3921528" y="642276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5"/>
            <p:cNvSpPr/>
            <p:nvPr/>
          </p:nvSpPr>
          <p:spPr>
            <a:xfrm>
              <a:off x="3971041" y="6324227"/>
              <a:ext cx="46907" cy="32900"/>
            </a:xfrm>
            <a:custGeom>
              <a:avLst/>
              <a:gdLst/>
              <a:ahLst/>
              <a:cxnLst/>
              <a:rect l="l" t="t" r="r" b="b"/>
              <a:pathLst>
                <a:path w="1152" h="808" extrusionOk="0">
                  <a:moveTo>
                    <a:pt x="401" y="1"/>
                  </a:moveTo>
                  <a:cubicBezTo>
                    <a:pt x="176" y="1"/>
                    <a:pt x="0" y="178"/>
                    <a:pt x="0" y="402"/>
                  </a:cubicBezTo>
                  <a:cubicBezTo>
                    <a:pt x="0" y="626"/>
                    <a:pt x="176" y="807"/>
                    <a:pt x="401" y="807"/>
                  </a:cubicBezTo>
                  <a:lnTo>
                    <a:pt x="746" y="807"/>
                  </a:lnTo>
                  <a:cubicBezTo>
                    <a:pt x="970" y="807"/>
                    <a:pt x="1151" y="626"/>
                    <a:pt x="1151" y="402"/>
                  </a:cubicBezTo>
                  <a:cubicBezTo>
                    <a:pt x="1151" y="178"/>
                    <a:pt x="970" y="1"/>
                    <a:pt x="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5"/>
            <p:cNvSpPr/>
            <p:nvPr/>
          </p:nvSpPr>
          <p:spPr>
            <a:xfrm>
              <a:off x="4001376" y="635708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5"/>
            <p:cNvSpPr/>
            <p:nvPr/>
          </p:nvSpPr>
          <p:spPr>
            <a:xfrm>
              <a:off x="3971041" y="6389905"/>
              <a:ext cx="46907" cy="32900"/>
            </a:xfrm>
            <a:custGeom>
              <a:avLst/>
              <a:gdLst/>
              <a:ahLst/>
              <a:cxnLst/>
              <a:rect l="l" t="t" r="r" b="b"/>
              <a:pathLst>
                <a:path w="1152" h="808" extrusionOk="0">
                  <a:moveTo>
                    <a:pt x="401" y="0"/>
                  </a:moveTo>
                  <a:cubicBezTo>
                    <a:pt x="176" y="0"/>
                    <a:pt x="0" y="177"/>
                    <a:pt x="0" y="402"/>
                  </a:cubicBezTo>
                  <a:cubicBezTo>
                    <a:pt x="0" y="627"/>
                    <a:pt x="176" y="808"/>
                    <a:pt x="401" y="808"/>
                  </a:cubicBezTo>
                  <a:lnTo>
                    <a:pt x="746" y="808"/>
                  </a:lnTo>
                  <a:cubicBezTo>
                    <a:pt x="970" y="808"/>
                    <a:pt x="1151" y="627"/>
                    <a:pt x="1151" y="402"/>
                  </a:cubicBezTo>
                  <a:cubicBezTo>
                    <a:pt x="1151" y="177"/>
                    <a:pt x="970" y="0"/>
                    <a:pt x="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5"/>
            <p:cNvSpPr/>
            <p:nvPr/>
          </p:nvSpPr>
          <p:spPr>
            <a:xfrm>
              <a:off x="4001376" y="642276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5"/>
            <p:cNvSpPr/>
            <p:nvPr/>
          </p:nvSpPr>
          <p:spPr>
            <a:xfrm>
              <a:off x="3811224" y="6455460"/>
              <a:ext cx="46907" cy="32859"/>
            </a:xfrm>
            <a:custGeom>
              <a:avLst/>
              <a:gdLst/>
              <a:ahLst/>
              <a:cxnLst/>
              <a:rect l="l" t="t" r="r" b="b"/>
              <a:pathLst>
                <a:path w="1152" h="807" extrusionOk="0">
                  <a:moveTo>
                    <a:pt x="401" y="0"/>
                  </a:moveTo>
                  <a:cubicBezTo>
                    <a:pt x="177" y="0"/>
                    <a:pt x="0" y="181"/>
                    <a:pt x="0" y="405"/>
                  </a:cubicBezTo>
                  <a:cubicBezTo>
                    <a:pt x="0" y="629"/>
                    <a:pt x="177" y="806"/>
                    <a:pt x="401" y="806"/>
                  </a:cubicBezTo>
                  <a:lnTo>
                    <a:pt x="746" y="806"/>
                  </a:lnTo>
                  <a:cubicBezTo>
                    <a:pt x="970" y="806"/>
                    <a:pt x="1151" y="629"/>
                    <a:pt x="1151" y="405"/>
                  </a:cubicBezTo>
                  <a:cubicBezTo>
                    <a:pt x="1151" y="181"/>
                    <a:pt x="970" y="0"/>
                    <a:pt x="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5"/>
            <p:cNvSpPr/>
            <p:nvPr/>
          </p:nvSpPr>
          <p:spPr>
            <a:xfrm>
              <a:off x="3841599" y="648827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5"/>
            <p:cNvSpPr/>
            <p:nvPr/>
          </p:nvSpPr>
          <p:spPr>
            <a:xfrm>
              <a:off x="3891112" y="6455460"/>
              <a:ext cx="46907" cy="32859"/>
            </a:xfrm>
            <a:custGeom>
              <a:avLst/>
              <a:gdLst/>
              <a:ahLst/>
              <a:cxnLst/>
              <a:rect l="l" t="t" r="r" b="b"/>
              <a:pathLst>
                <a:path w="1152" h="807" extrusionOk="0">
                  <a:moveTo>
                    <a:pt x="401" y="0"/>
                  </a:moveTo>
                  <a:cubicBezTo>
                    <a:pt x="178" y="0"/>
                    <a:pt x="1" y="181"/>
                    <a:pt x="1" y="405"/>
                  </a:cubicBezTo>
                  <a:cubicBezTo>
                    <a:pt x="1" y="629"/>
                    <a:pt x="178" y="806"/>
                    <a:pt x="401" y="806"/>
                  </a:cubicBezTo>
                  <a:lnTo>
                    <a:pt x="747" y="806"/>
                  </a:lnTo>
                  <a:cubicBezTo>
                    <a:pt x="971" y="806"/>
                    <a:pt x="1152" y="629"/>
                    <a:pt x="1152" y="405"/>
                  </a:cubicBezTo>
                  <a:cubicBezTo>
                    <a:pt x="1152" y="181"/>
                    <a:pt x="971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5"/>
            <p:cNvSpPr/>
            <p:nvPr/>
          </p:nvSpPr>
          <p:spPr>
            <a:xfrm>
              <a:off x="3921528" y="648827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5"/>
            <p:cNvSpPr/>
            <p:nvPr/>
          </p:nvSpPr>
          <p:spPr>
            <a:xfrm>
              <a:off x="3971041" y="6455460"/>
              <a:ext cx="46907" cy="32859"/>
            </a:xfrm>
            <a:custGeom>
              <a:avLst/>
              <a:gdLst/>
              <a:ahLst/>
              <a:cxnLst/>
              <a:rect l="l" t="t" r="r" b="b"/>
              <a:pathLst>
                <a:path w="1152" h="807" extrusionOk="0">
                  <a:moveTo>
                    <a:pt x="401" y="0"/>
                  </a:moveTo>
                  <a:cubicBezTo>
                    <a:pt x="176" y="0"/>
                    <a:pt x="0" y="181"/>
                    <a:pt x="0" y="405"/>
                  </a:cubicBezTo>
                  <a:cubicBezTo>
                    <a:pt x="0" y="629"/>
                    <a:pt x="176" y="806"/>
                    <a:pt x="401" y="806"/>
                  </a:cubicBezTo>
                  <a:lnTo>
                    <a:pt x="746" y="806"/>
                  </a:lnTo>
                  <a:cubicBezTo>
                    <a:pt x="970" y="806"/>
                    <a:pt x="1151" y="629"/>
                    <a:pt x="1151" y="405"/>
                  </a:cubicBezTo>
                  <a:cubicBezTo>
                    <a:pt x="1151" y="181"/>
                    <a:pt x="970" y="0"/>
                    <a:pt x="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5"/>
            <p:cNvSpPr/>
            <p:nvPr/>
          </p:nvSpPr>
          <p:spPr>
            <a:xfrm>
              <a:off x="4001376" y="648827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5"/>
            <p:cNvSpPr/>
            <p:nvPr/>
          </p:nvSpPr>
          <p:spPr>
            <a:xfrm>
              <a:off x="3811224" y="6324227"/>
              <a:ext cx="46907" cy="32900"/>
            </a:xfrm>
            <a:custGeom>
              <a:avLst/>
              <a:gdLst/>
              <a:ahLst/>
              <a:cxnLst/>
              <a:rect l="l" t="t" r="r" b="b"/>
              <a:pathLst>
                <a:path w="1152" h="808" extrusionOk="0">
                  <a:moveTo>
                    <a:pt x="401" y="1"/>
                  </a:moveTo>
                  <a:cubicBezTo>
                    <a:pt x="177" y="1"/>
                    <a:pt x="0" y="178"/>
                    <a:pt x="0" y="402"/>
                  </a:cubicBezTo>
                  <a:cubicBezTo>
                    <a:pt x="0" y="626"/>
                    <a:pt x="177" y="807"/>
                    <a:pt x="401" y="807"/>
                  </a:cubicBezTo>
                  <a:lnTo>
                    <a:pt x="746" y="807"/>
                  </a:lnTo>
                  <a:cubicBezTo>
                    <a:pt x="970" y="807"/>
                    <a:pt x="1151" y="626"/>
                    <a:pt x="1151" y="402"/>
                  </a:cubicBezTo>
                  <a:cubicBezTo>
                    <a:pt x="1151" y="178"/>
                    <a:pt x="970" y="1"/>
                    <a:pt x="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5"/>
            <p:cNvSpPr/>
            <p:nvPr/>
          </p:nvSpPr>
          <p:spPr>
            <a:xfrm>
              <a:off x="3841599" y="635708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5"/>
            <p:cNvSpPr/>
            <p:nvPr/>
          </p:nvSpPr>
          <p:spPr>
            <a:xfrm>
              <a:off x="3811224" y="6389905"/>
              <a:ext cx="46907" cy="32900"/>
            </a:xfrm>
            <a:custGeom>
              <a:avLst/>
              <a:gdLst/>
              <a:ahLst/>
              <a:cxnLst/>
              <a:rect l="l" t="t" r="r" b="b"/>
              <a:pathLst>
                <a:path w="1152" h="808" extrusionOk="0">
                  <a:moveTo>
                    <a:pt x="401" y="0"/>
                  </a:moveTo>
                  <a:cubicBezTo>
                    <a:pt x="177" y="0"/>
                    <a:pt x="0" y="177"/>
                    <a:pt x="0" y="402"/>
                  </a:cubicBezTo>
                  <a:cubicBezTo>
                    <a:pt x="0" y="627"/>
                    <a:pt x="177" y="808"/>
                    <a:pt x="401" y="808"/>
                  </a:cubicBezTo>
                  <a:lnTo>
                    <a:pt x="746" y="808"/>
                  </a:lnTo>
                  <a:cubicBezTo>
                    <a:pt x="970" y="808"/>
                    <a:pt x="1151" y="627"/>
                    <a:pt x="1151" y="402"/>
                  </a:cubicBezTo>
                  <a:cubicBezTo>
                    <a:pt x="1151" y="177"/>
                    <a:pt x="970" y="0"/>
                    <a:pt x="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5"/>
            <p:cNvSpPr/>
            <p:nvPr/>
          </p:nvSpPr>
          <p:spPr>
            <a:xfrm>
              <a:off x="3841599" y="642276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5"/>
            <p:cNvSpPr/>
            <p:nvPr/>
          </p:nvSpPr>
          <p:spPr>
            <a:xfrm>
              <a:off x="3811224" y="6455460"/>
              <a:ext cx="46907" cy="32859"/>
            </a:xfrm>
            <a:custGeom>
              <a:avLst/>
              <a:gdLst/>
              <a:ahLst/>
              <a:cxnLst/>
              <a:rect l="l" t="t" r="r" b="b"/>
              <a:pathLst>
                <a:path w="1152" h="807" extrusionOk="0">
                  <a:moveTo>
                    <a:pt x="401" y="0"/>
                  </a:moveTo>
                  <a:cubicBezTo>
                    <a:pt x="177" y="0"/>
                    <a:pt x="0" y="181"/>
                    <a:pt x="0" y="405"/>
                  </a:cubicBezTo>
                  <a:cubicBezTo>
                    <a:pt x="0" y="629"/>
                    <a:pt x="177" y="806"/>
                    <a:pt x="401" y="806"/>
                  </a:cubicBezTo>
                  <a:lnTo>
                    <a:pt x="746" y="806"/>
                  </a:lnTo>
                  <a:cubicBezTo>
                    <a:pt x="970" y="806"/>
                    <a:pt x="1151" y="629"/>
                    <a:pt x="1151" y="405"/>
                  </a:cubicBezTo>
                  <a:cubicBezTo>
                    <a:pt x="1151" y="181"/>
                    <a:pt x="970" y="0"/>
                    <a:pt x="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5"/>
            <p:cNvSpPr/>
            <p:nvPr/>
          </p:nvSpPr>
          <p:spPr>
            <a:xfrm>
              <a:off x="3841599" y="648827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5"/>
            <p:cNvSpPr/>
            <p:nvPr/>
          </p:nvSpPr>
          <p:spPr>
            <a:xfrm>
              <a:off x="3811224" y="6324227"/>
              <a:ext cx="46907" cy="32900"/>
            </a:xfrm>
            <a:custGeom>
              <a:avLst/>
              <a:gdLst/>
              <a:ahLst/>
              <a:cxnLst/>
              <a:rect l="l" t="t" r="r" b="b"/>
              <a:pathLst>
                <a:path w="1152" h="808" extrusionOk="0">
                  <a:moveTo>
                    <a:pt x="401" y="1"/>
                  </a:moveTo>
                  <a:cubicBezTo>
                    <a:pt x="177" y="1"/>
                    <a:pt x="0" y="178"/>
                    <a:pt x="0" y="402"/>
                  </a:cubicBezTo>
                  <a:cubicBezTo>
                    <a:pt x="0" y="626"/>
                    <a:pt x="177" y="807"/>
                    <a:pt x="401" y="807"/>
                  </a:cubicBezTo>
                  <a:lnTo>
                    <a:pt x="746" y="807"/>
                  </a:lnTo>
                  <a:cubicBezTo>
                    <a:pt x="970" y="807"/>
                    <a:pt x="1151" y="626"/>
                    <a:pt x="1151" y="402"/>
                  </a:cubicBezTo>
                  <a:cubicBezTo>
                    <a:pt x="1151" y="178"/>
                    <a:pt x="970" y="1"/>
                    <a:pt x="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5"/>
            <p:cNvSpPr/>
            <p:nvPr/>
          </p:nvSpPr>
          <p:spPr>
            <a:xfrm>
              <a:off x="3841599" y="635708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5"/>
            <p:cNvSpPr/>
            <p:nvPr/>
          </p:nvSpPr>
          <p:spPr>
            <a:xfrm>
              <a:off x="3811224" y="6389905"/>
              <a:ext cx="46907" cy="32900"/>
            </a:xfrm>
            <a:custGeom>
              <a:avLst/>
              <a:gdLst/>
              <a:ahLst/>
              <a:cxnLst/>
              <a:rect l="l" t="t" r="r" b="b"/>
              <a:pathLst>
                <a:path w="1152" h="808" extrusionOk="0">
                  <a:moveTo>
                    <a:pt x="401" y="0"/>
                  </a:moveTo>
                  <a:cubicBezTo>
                    <a:pt x="177" y="0"/>
                    <a:pt x="0" y="177"/>
                    <a:pt x="0" y="402"/>
                  </a:cubicBezTo>
                  <a:cubicBezTo>
                    <a:pt x="0" y="627"/>
                    <a:pt x="177" y="808"/>
                    <a:pt x="401" y="808"/>
                  </a:cubicBezTo>
                  <a:lnTo>
                    <a:pt x="746" y="808"/>
                  </a:lnTo>
                  <a:cubicBezTo>
                    <a:pt x="970" y="808"/>
                    <a:pt x="1151" y="627"/>
                    <a:pt x="1151" y="402"/>
                  </a:cubicBezTo>
                  <a:cubicBezTo>
                    <a:pt x="1151" y="177"/>
                    <a:pt x="970" y="0"/>
                    <a:pt x="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5"/>
            <p:cNvSpPr/>
            <p:nvPr/>
          </p:nvSpPr>
          <p:spPr>
            <a:xfrm>
              <a:off x="3841599" y="642276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5"/>
            <p:cNvSpPr/>
            <p:nvPr/>
          </p:nvSpPr>
          <p:spPr>
            <a:xfrm>
              <a:off x="3811224" y="6455460"/>
              <a:ext cx="46907" cy="32859"/>
            </a:xfrm>
            <a:custGeom>
              <a:avLst/>
              <a:gdLst/>
              <a:ahLst/>
              <a:cxnLst/>
              <a:rect l="l" t="t" r="r" b="b"/>
              <a:pathLst>
                <a:path w="1152" h="807" extrusionOk="0">
                  <a:moveTo>
                    <a:pt x="401" y="0"/>
                  </a:moveTo>
                  <a:cubicBezTo>
                    <a:pt x="177" y="0"/>
                    <a:pt x="0" y="181"/>
                    <a:pt x="0" y="405"/>
                  </a:cubicBezTo>
                  <a:cubicBezTo>
                    <a:pt x="0" y="629"/>
                    <a:pt x="177" y="806"/>
                    <a:pt x="401" y="806"/>
                  </a:cubicBezTo>
                  <a:lnTo>
                    <a:pt x="746" y="806"/>
                  </a:lnTo>
                  <a:cubicBezTo>
                    <a:pt x="970" y="806"/>
                    <a:pt x="1151" y="629"/>
                    <a:pt x="1151" y="405"/>
                  </a:cubicBezTo>
                  <a:cubicBezTo>
                    <a:pt x="1151" y="181"/>
                    <a:pt x="970" y="0"/>
                    <a:pt x="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5"/>
            <p:cNvSpPr/>
            <p:nvPr/>
          </p:nvSpPr>
          <p:spPr>
            <a:xfrm>
              <a:off x="3841599" y="648827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5"/>
            <p:cNvSpPr/>
            <p:nvPr/>
          </p:nvSpPr>
          <p:spPr>
            <a:xfrm>
              <a:off x="3811224" y="6324227"/>
              <a:ext cx="46907" cy="32900"/>
            </a:xfrm>
            <a:custGeom>
              <a:avLst/>
              <a:gdLst/>
              <a:ahLst/>
              <a:cxnLst/>
              <a:rect l="l" t="t" r="r" b="b"/>
              <a:pathLst>
                <a:path w="1152" h="808" extrusionOk="0">
                  <a:moveTo>
                    <a:pt x="401" y="1"/>
                  </a:moveTo>
                  <a:cubicBezTo>
                    <a:pt x="177" y="1"/>
                    <a:pt x="0" y="178"/>
                    <a:pt x="0" y="402"/>
                  </a:cubicBezTo>
                  <a:cubicBezTo>
                    <a:pt x="0" y="626"/>
                    <a:pt x="177" y="807"/>
                    <a:pt x="401" y="807"/>
                  </a:cubicBezTo>
                  <a:lnTo>
                    <a:pt x="746" y="807"/>
                  </a:lnTo>
                  <a:cubicBezTo>
                    <a:pt x="970" y="807"/>
                    <a:pt x="1151" y="626"/>
                    <a:pt x="1151" y="402"/>
                  </a:cubicBezTo>
                  <a:cubicBezTo>
                    <a:pt x="1151" y="178"/>
                    <a:pt x="970" y="1"/>
                    <a:pt x="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5"/>
            <p:cNvSpPr/>
            <p:nvPr/>
          </p:nvSpPr>
          <p:spPr>
            <a:xfrm>
              <a:off x="3841599" y="635708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5"/>
            <p:cNvSpPr/>
            <p:nvPr/>
          </p:nvSpPr>
          <p:spPr>
            <a:xfrm>
              <a:off x="3811224" y="6389905"/>
              <a:ext cx="46907" cy="32900"/>
            </a:xfrm>
            <a:custGeom>
              <a:avLst/>
              <a:gdLst/>
              <a:ahLst/>
              <a:cxnLst/>
              <a:rect l="l" t="t" r="r" b="b"/>
              <a:pathLst>
                <a:path w="1152" h="808" extrusionOk="0">
                  <a:moveTo>
                    <a:pt x="401" y="0"/>
                  </a:moveTo>
                  <a:cubicBezTo>
                    <a:pt x="177" y="0"/>
                    <a:pt x="0" y="177"/>
                    <a:pt x="0" y="402"/>
                  </a:cubicBezTo>
                  <a:cubicBezTo>
                    <a:pt x="0" y="627"/>
                    <a:pt x="177" y="808"/>
                    <a:pt x="401" y="808"/>
                  </a:cubicBezTo>
                  <a:lnTo>
                    <a:pt x="746" y="808"/>
                  </a:lnTo>
                  <a:cubicBezTo>
                    <a:pt x="970" y="808"/>
                    <a:pt x="1151" y="627"/>
                    <a:pt x="1151" y="402"/>
                  </a:cubicBezTo>
                  <a:cubicBezTo>
                    <a:pt x="1151" y="177"/>
                    <a:pt x="970" y="0"/>
                    <a:pt x="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5"/>
            <p:cNvSpPr/>
            <p:nvPr/>
          </p:nvSpPr>
          <p:spPr>
            <a:xfrm>
              <a:off x="3841599" y="642276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5"/>
            <p:cNvSpPr/>
            <p:nvPr/>
          </p:nvSpPr>
          <p:spPr>
            <a:xfrm>
              <a:off x="3811224" y="6455460"/>
              <a:ext cx="46907" cy="32859"/>
            </a:xfrm>
            <a:custGeom>
              <a:avLst/>
              <a:gdLst/>
              <a:ahLst/>
              <a:cxnLst/>
              <a:rect l="l" t="t" r="r" b="b"/>
              <a:pathLst>
                <a:path w="1152" h="807" extrusionOk="0">
                  <a:moveTo>
                    <a:pt x="401" y="0"/>
                  </a:moveTo>
                  <a:cubicBezTo>
                    <a:pt x="177" y="0"/>
                    <a:pt x="0" y="181"/>
                    <a:pt x="0" y="405"/>
                  </a:cubicBezTo>
                  <a:cubicBezTo>
                    <a:pt x="0" y="629"/>
                    <a:pt x="177" y="806"/>
                    <a:pt x="401" y="806"/>
                  </a:cubicBezTo>
                  <a:lnTo>
                    <a:pt x="746" y="806"/>
                  </a:lnTo>
                  <a:cubicBezTo>
                    <a:pt x="970" y="806"/>
                    <a:pt x="1151" y="629"/>
                    <a:pt x="1151" y="405"/>
                  </a:cubicBezTo>
                  <a:cubicBezTo>
                    <a:pt x="1151" y="181"/>
                    <a:pt x="970" y="0"/>
                    <a:pt x="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5"/>
            <p:cNvSpPr/>
            <p:nvPr/>
          </p:nvSpPr>
          <p:spPr>
            <a:xfrm>
              <a:off x="3841599" y="648827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5"/>
            <p:cNvSpPr/>
            <p:nvPr/>
          </p:nvSpPr>
          <p:spPr>
            <a:xfrm>
              <a:off x="4001580" y="611172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5"/>
            <p:cNvSpPr/>
            <p:nvPr/>
          </p:nvSpPr>
          <p:spPr>
            <a:xfrm>
              <a:off x="3914647" y="6324227"/>
              <a:ext cx="23372" cy="32900"/>
            </a:xfrm>
            <a:custGeom>
              <a:avLst/>
              <a:gdLst/>
              <a:ahLst/>
              <a:cxnLst/>
              <a:rect l="l" t="t" r="r" b="b"/>
              <a:pathLst>
                <a:path w="574" h="808" extrusionOk="0">
                  <a:moveTo>
                    <a:pt x="0" y="1"/>
                  </a:moveTo>
                  <a:lnTo>
                    <a:pt x="0" y="807"/>
                  </a:lnTo>
                  <a:lnTo>
                    <a:pt x="169" y="807"/>
                  </a:lnTo>
                  <a:cubicBezTo>
                    <a:pt x="393" y="807"/>
                    <a:pt x="574" y="626"/>
                    <a:pt x="574" y="402"/>
                  </a:cubicBezTo>
                  <a:cubicBezTo>
                    <a:pt x="574" y="178"/>
                    <a:pt x="393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5"/>
            <p:cNvSpPr/>
            <p:nvPr/>
          </p:nvSpPr>
          <p:spPr>
            <a:xfrm>
              <a:off x="3921528" y="632422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5"/>
            <p:cNvSpPr/>
            <p:nvPr/>
          </p:nvSpPr>
          <p:spPr>
            <a:xfrm>
              <a:off x="3914647" y="6389905"/>
              <a:ext cx="23372" cy="32900"/>
            </a:xfrm>
            <a:custGeom>
              <a:avLst/>
              <a:gdLst/>
              <a:ahLst/>
              <a:cxnLst/>
              <a:rect l="l" t="t" r="r" b="b"/>
              <a:pathLst>
                <a:path w="574" h="808" extrusionOk="0">
                  <a:moveTo>
                    <a:pt x="0" y="0"/>
                  </a:moveTo>
                  <a:lnTo>
                    <a:pt x="0" y="808"/>
                  </a:lnTo>
                  <a:lnTo>
                    <a:pt x="169" y="808"/>
                  </a:lnTo>
                  <a:cubicBezTo>
                    <a:pt x="393" y="808"/>
                    <a:pt x="574" y="627"/>
                    <a:pt x="574" y="402"/>
                  </a:cubicBezTo>
                  <a:cubicBezTo>
                    <a:pt x="574" y="177"/>
                    <a:pt x="393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5"/>
            <p:cNvSpPr/>
            <p:nvPr/>
          </p:nvSpPr>
          <p:spPr>
            <a:xfrm>
              <a:off x="3921528" y="638990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5"/>
            <p:cNvSpPr/>
            <p:nvPr/>
          </p:nvSpPr>
          <p:spPr>
            <a:xfrm>
              <a:off x="3914647" y="6455460"/>
              <a:ext cx="23372" cy="32859"/>
            </a:xfrm>
            <a:custGeom>
              <a:avLst/>
              <a:gdLst/>
              <a:ahLst/>
              <a:cxnLst/>
              <a:rect l="l" t="t" r="r" b="b"/>
              <a:pathLst>
                <a:path w="574" h="807" extrusionOk="0">
                  <a:moveTo>
                    <a:pt x="0" y="0"/>
                  </a:moveTo>
                  <a:lnTo>
                    <a:pt x="0" y="806"/>
                  </a:lnTo>
                  <a:lnTo>
                    <a:pt x="169" y="806"/>
                  </a:lnTo>
                  <a:cubicBezTo>
                    <a:pt x="393" y="806"/>
                    <a:pt x="574" y="629"/>
                    <a:pt x="574" y="405"/>
                  </a:cubicBezTo>
                  <a:cubicBezTo>
                    <a:pt x="574" y="181"/>
                    <a:pt x="393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5"/>
            <p:cNvSpPr/>
            <p:nvPr/>
          </p:nvSpPr>
          <p:spPr>
            <a:xfrm>
              <a:off x="3921528" y="645546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1" name="Google Shape;2911;p65"/>
          <p:cNvGrpSpPr/>
          <p:nvPr/>
        </p:nvGrpSpPr>
        <p:grpSpPr>
          <a:xfrm>
            <a:off x="3395447" y="3988215"/>
            <a:ext cx="283716" cy="470176"/>
            <a:chOff x="4933734" y="6024830"/>
            <a:chExt cx="338281" cy="560601"/>
          </a:xfrm>
        </p:grpSpPr>
        <p:sp>
          <p:nvSpPr>
            <p:cNvPr id="2912" name="Google Shape;2912;p65"/>
            <p:cNvSpPr/>
            <p:nvPr/>
          </p:nvSpPr>
          <p:spPr>
            <a:xfrm>
              <a:off x="4933734" y="6024830"/>
              <a:ext cx="338281" cy="560599"/>
            </a:xfrm>
            <a:custGeom>
              <a:avLst/>
              <a:gdLst/>
              <a:ahLst/>
              <a:cxnLst/>
              <a:rect l="l" t="t" r="r" b="b"/>
              <a:pathLst>
                <a:path w="8308" h="13768" extrusionOk="0">
                  <a:moveTo>
                    <a:pt x="1209" y="0"/>
                  </a:moveTo>
                  <a:cubicBezTo>
                    <a:pt x="544" y="0"/>
                    <a:pt x="1" y="544"/>
                    <a:pt x="1" y="1208"/>
                  </a:cubicBezTo>
                  <a:lnTo>
                    <a:pt x="1" y="12559"/>
                  </a:lnTo>
                  <a:cubicBezTo>
                    <a:pt x="1" y="13224"/>
                    <a:pt x="544" y="13767"/>
                    <a:pt x="1209" y="13767"/>
                  </a:cubicBezTo>
                  <a:lnTo>
                    <a:pt x="7101" y="13767"/>
                  </a:lnTo>
                  <a:cubicBezTo>
                    <a:pt x="7768" y="13767"/>
                    <a:pt x="8308" y="13224"/>
                    <a:pt x="8308" y="12559"/>
                  </a:cubicBezTo>
                  <a:lnTo>
                    <a:pt x="8308" y="1208"/>
                  </a:lnTo>
                  <a:cubicBezTo>
                    <a:pt x="8308" y="544"/>
                    <a:pt x="7768" y="0"/>
                    <a:pt x="7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5"/>
            <p:cNvSpPr/>
            <p:nvPr/>
          </p:nvSpPr>
          <p:spPr>
            <a:xfrm>
              <a:off x="5222831" y="658539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5"/>
            <p:cNvSpPr/>
            <p:nvPr/>
          </p:nvSpPr>
          <p:spPr>
            <a:xfrm>
              <a:off x="5222831" y="602483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5"/>
            <p:cNvSpPr/>
            <p:nvPr/>
          </p:nvSpPr>
          <p:spPr>
            <a:xfrm>
              <a:off x="5001895" y="6090467"/>
              <a:ext cx="202000" cy="226593"/>
            </a:xfrm>
            <a:custGeom>
              <a:avLst/>
              <a:gdLst/>
              <a:ahLst/>
              <a:cxnLst/>
              <a:rect l="l" t="t" r="r" b="b"/>
              <a:pathLst>
                <a:path w="4961" h="5565" extrusionOk="0">
                  <a:moveTo>
                    <a:pt x="397" y="1"/>
                  </a:moveTo>
                  <a:cubicBezTo>
                    <a:pt x="177" y="1"/>
                    <a:pt x="0" y="178"/>
                    <a:pt x="0" y="398"/>
                  </a:cubicBezTo>
                  <a:lnTo>
                    <a:pt x="0" y="5172"/>
                  </a:lnTo>
                  <a:cubicBezTo>
                    <a:pt x="0" y="5388"/>
                    <a:pt x="177" y="5565"/>
                    <a:pt x="397" y="5565"/>
                  </a:cubicBezTo>
                  <a:lnTo>
                    <a:pt x="4567" y="5565"/>
                  </a:lnTo>
                  <a:cubicBezTo>
                    <a:pt x="4788" y="5565"/>
                    <a:pt x="4961" y="5393"/>
                    <a:pt x="4961" y="5172"/>
                  </a:cubicBezTo>
                  <a:lnTo>
                    <a:pt x="4961" y="398"/>
                  </a:lnTo>
                  <a:cubicBezTo>
                    <a:pt x="4961" y="178"/>
                    <a:pt x="4788" y="1"/>
                    <a:pt x="4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5"/>
            <p:cNvSpPr/>
            <p:nvPr/>
          </p:nvSpPr>
          <p:spPr>
            <a:xfrm>
              <a:off x="5187854" y="631702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5"/>
            <p:cNvSpPr/>
            <p:nvPr/>
          </p:nvSpPr>
          <p:spPr>
            <a:xfrm>
              <a:off x="5001895" y="6356191"/>
              <a:ext cx="45848" cy="32208"/>
            </a:xfrm>
            <a:custGeom>
              <a:avLst/>
              <a:gdLst/>
              <a:ahLst/>
              <a:cxnLst/>
              <a:rect l="l" t="t" r="r" b="b"/>
              <a:pathLst>
                <a:path w="1126" h="791" extrusionOk="0">
                  <a:moveTo>
                    <a:pt x="397" y="0"/>
                  </a:moveTo>
                  <a:cubicBezTo>
                    <a:pt x="177" y="0"/>
                    <a:pt x="0" y="177"/>
                    <a:pt x="0" y="394"/>
                  </a:cubicBezTo>
                  <a:cubicBezTo>
                    <a:pt x="0" y="613"/>
                    <a:pt x="177" y="790"/>
                    <a:pt x="397" y="790"/>
                  </a:cubicBezTo>
                  <a:lnTo>
                    <a:pt x="733" y="790"/>
                  </a:lnTo>
                  <a:cubicBezTo>
                    <a:pt x="950" y="790"/>
                    <a:pt x="1126" y="613"/>
                    <a:pt x="1126" y="394"/>
                  </a:cubicBezTo>
                  <a:cubicBezTo>
                    <a:pt x="1126" y="177"/>
                    <a:pt x="950" y="0"/>
                    <a:pt x="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5"/>
            <p:cNvSpPr/>
            <p:nvPr/>
          </p:nvSpPr>
          <p:spPr>
            <a:xfrm>
              <a:off x="5031742" y="638835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5"/>
            <p:cNvSpPr/>
            <p:nvPr/>
          </p:nvSpPr>
          <p:spPr>
            <a:xfrm>
              <a:off x="5001895" y="6420280"/>
              <a:ext cx="45848" cy="32208"/>
            </a:xfrm>
            <a:custGeom>
              <a:avLst/>
              <a:gdLst/>
              <a:ahLst/>
              <a:cxnLst/>
              <a:rect l="l" t="t" r="r" b="b"/>
              <a:pathLst>
                <a:path w="1126" h="791" extrusionOk="0">
                  <a:moveTo>
                    <a:pt x="397" y="1"/>
                  </a:moveTo>
                  <a:cubicBezTo>
                    <a:pt x="177" y="1"/>
                    <a:pt x="0" y="178"/>
                    <a:pt x="0" y="398"/>
                  </a:cubicBezTo>
                  <a:cubicBezTo>
                    <a:pt x="0" y="614"/>
                    <a:pt x="177" y="791"/>
                    <a:pt x="397" y="791"/>
                  </a:cubicBezTo>
                  <a:lnTo>
                    <a:pt x="733" y="791"/>
                  </a:lnTo>
                  <a:cubicBezTo>
                    <a:pt x="950" y="791"/>
                    <a:pt x="1126" y="614"/>
                    <a:pt x="1126" y="398"/>
                  </a:cubicBezTo>
                  <a:cubicBezTo>
                    <a:pt x="1126" y="178"/>
                    <a:pt x="950" y="1"/>
                    <a:pt x="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5"/>
            <p:cNvSpPr/>
            <p:nvPr/>
          </p:nvSpPr>
          <p:spPr>
            <a:xfrm>
              <a:off x="5031742" y="645244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5"/>
            <p:cNvSpPr/>
            <p:nvPr/>
          </p:nvSpPr>
          <p:spPr>
            <a:xfrm>
              <a:off x="5001895" y="6484411"/>
              <a:ext cx="45848" cy="32208"/>
            </a:xfrm>
            <a:custGeom>
              <a:avLst/>
              <a:gdLst/>
              <a:ahLst/>
              <a:cxnLst/>
              <a:rect l="l" t="t" r="r" b="b"/>
              <a:pathLst>
                <a:path w="1126" h="791" extrusionOk="0">
                  <a:moveTo>
                    <a:pt x="397" y="0"/>
                  </a:moveTo>
                  <a:cubicBezTo>
                    <a:pt x="177" y="0"/>
                    <a:pt x="0" y="177"/>
                    <a:pt x="0" y="397"/>
                  </a:cubicBezTo>
                  <a:cubicBezTo>
                    <a:pt x="0" y="613"/>
                    <a:pt x="177" y="790"/>
                    <a:pt x="397" y="790"/>
                  </a:cubicBezTo>
                  <a:lnTo>
                    <a:pt x="733" y="790"/>
                  </a:lnTo>
                  <a:cubicBezTo>
                    <a:pt x="950" y="790"/>
                    <a:pt x="1126" y="613"/>
                    <a:pt x="1126" y="397"/>
                  </a:cubicBezTo>
                  <a:cubicBezTo>
                    <a:pt x="1126" y="177"/>
                    <a:pt x="950" y="0"/>
                    <a:pt x="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5"/>
            <p:cNvSpPr/>
            <p:nvPr/>
          </p:nvSpPr>
          <p:spPr>
            <a:xfrm>
              <a:off x="5031742" y="651657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5"/>
            <p:cNvSpPr/>
            <p:nvPr/>
          </p:nvSpPr>
          <p:spPr>
            <a:xfrm>
              <a:off x="5079300" y="6355499"/>
              <a:ext cx="46988" cy="32900"/>
            </a:xfrm>
            <a:custGeom>
              <a:avLst/>
              <a:gdLst/>
              <a:ahLst/>
              <a:cxnLst/>
              <a:rect l="l" t="t" r="r" b="b"/>
              <a:pathLst>
                <a:path w="1154" h="808" extrusionOk="0">
                  <a:moveTo>
                    <a:pt x="407" y="1"/>
                  </a:moveTo>
                  <a:cubicBezTo>
                    <a:pt x="182" y="1"/>
                    <a:pt x="1" y="182"/>
                    <a:pt x="1" y="401"/>
                  </a:cubicBezTo>
                  <a:cubicBezTo>
                    <a:pt x="1" y="626"/>
                    <a:pt x="182" y="807"/>
                    <a:pt x="407" y="807"/>
                  </a:cubicBezTo>
                  <a:lnTo>
                    <a:pt x="751" y="807"/>
                  </a:lnTo>
                  <a:cubicBezTo>
                    <a:pt x="976" y="807"/>
                    <a:pt x="1153" y="626"/>
                    <a:pt x="1153" y="401"/>
                  </a:cubicBezTo>
                  <a:cubicBezTo>
                    <a:pt x="1153" y="182"/>
                    <a:pt x="976" y="1"/>
                    <a:pt x="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5"/>
            <p:cNvSpPr/>
            <p:nvPr/>
          </p:nvSpPr>
          <p:spPr>
            <a:xfrm>
              <a:off x="5109879" y="638835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5"/>
            <p:cNvSpPr/>
            <p:nvPr/>
          </p:nvSpPr>
          <p:spPr>
            <a:xfrm>
              <a:off x="5079300" y="6421176"/>
              <a:ext cx="46988" cy="32859"/>
            </a:xfrm>
            <a:custGeom>
              <a:avLst/>
              <a:gdLst/>
              <a:ahLst/>
              <a:cxnLst/>
              <a:rect l="l" t="t" r="r" b="b"/>
              <a:pathLst>
                <a:path w="1154" h="807" extrusionOk="0">
                  <a:moveTo>
                    <a:pt x="407" y="1"/>
                  </a:moveTo>
                  <a:cubicBezTo>
                    <a:pt x="182" y="1"/>
                    <a:pt x="1" y="178"/>
                    <a:pt x="1" y="402"/>
                  </a:cubicBezTo>
                  <a:cubicBezTo>
                    <a:pt x="1" y="626"/>
                    <a:pt x="182" y="807"/>
                    <a:pt x="407" y="807"/>
                  </a:cubicBezTo>
                  <a:lnTo>
                    <a:pt x="751" y="807"/>
                  </a:lnTo>
                  <a:cubicBezTo>
                    <a:pt x="976" y="807"/>
                    <a:pt x="1153" y="626"/>
                    <a:pt x="1153" y="402"/>
                  </a:cubicBezTo>
                  <a:cubicBezTo>
                    <a:pt x="1153" y="178"/>
                    <a:pt x="976" y="1"/>
                    <a:pt x="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5"/>
            <p:cNvSpPr/>
            <p:nvPr/>
          </p:nvSpPr>
          <p:spPr>
            <a:xfrm>
              <a:off x="5109879" y="645399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5"/>
            <p:cNvSpPr/>
            <p:nvPr/>
          </p:nvSpPr>
          <p:spPr>
            <a:xfrm>
              <a:off x="5079300" y="6486854"/>
              <a:ext cx="46988" cy="32900"/>
            </a:xfrm>
            <a:custGeom>
              <a:avLst/>
              <a:gdLst/>
              <a:ahLst/>
              <a:cxnLst/>
              <a:rect l="l" t="t" r="r" b="b"/>
              <a:pathLst>
                <a:path w="1154" h="808" extrusionOk="0">
                  <a:moveTo>
                    <a:pt x="407" y="0"/>
                  </a:moveTo>
                  <a:cubicBezTo>
                    <a:pt x="182" y="0"/>
                    <a:pt x="1" y="177"/>
                    <a:pt x="1" y="402"/>
                  </a:cubicBezTo>
                  <a:cubicBezTo>
                    <a:pt x="1" y="627"/>
                    <a:pt x="182" y="808"/>
                    <a:pt x="407" y="808"/>
                  </a:cubicBezTo>
                  <a:lnTo>
                    <a:pt x="751" y="808"/>
                  </a:lnTo>
                  <a:cubicBezTo>
                    <a:pt x="976" y="808"/>
                    <a:pt x="1153" y="627"/>
                    <a:pt x="1153" y="402"/>
                  </a:cubicBezTo>
                  <a:cubicBezTo>
                    <a:pt x="1153" y="177"/>
                    <a:pt x="976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5"/>
            <p:cNvSpPr/>
            <p:nvPr/>
          </p:nvSpPr>
          <p:spPr>
            <a:xfrm>
              <a:off x="5109879" y="651971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5"/>
            <p:cNvSpPr/>
            <p:nvPr/>
          </p:nvSpPr>
          <p:spPr>
            <a:xfrm>
              <a:off x="5159229" y="6355499"/>
              <a:ext cx="46947" cy="32900"/>
            </a:xfrm>
            <a:custGeom>
              <a:avLst/>
              <a:gdLst/>
              <a:ahLst/>
              <a:cxnLst/>
              <a:rect l="l" t="t" r="r" b="b"/>
              <a:pathLst>
                <a:path w="1153" h="808" extrusionOk="0">
                  <a:moveTo>
                    <a:pt x="406" y="1"/>
                  </a:moveTo>
                  <a:cubicBezTo>
                    <a:pt x="182" y="1"/>
                    <a:pt x="1" y="182"/>
                    <a:pt x="1" y="401"/>
                  </a:cubicBezTo>
                  <a:cubicBezTo>
                    <a:pt x="1" y="626"/>
                    <a:pt x="182" y="807"/>
                    <a:pt x="406" y="807"/>
                  </a:cubicBezTo>
                  <a:lnTo>
                    <a:pt x="751" y="807"/>
                  </a:lnTo>
                  <a:cubicBezTo>
                    <a:pt x="976" y="807"/>
                    <a:pt x="1153" y="626"/>
                    <a:pt x="1153" y="401"/>
                  </a:cubicBezTo>
                  <a:cubicBezTo>
                    <a:pt x="1153" y="182"/>
                    <a:pt x="976" y="1"/>
                    <a:pt x="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5"/>
            <p:cNvSpPr/>
            <p:nvPr/>
          </p:nvSpPr>
          <p:spPr>
            <a:xfrm>
              <a:off x="5189808" y="638835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5"/>
            <p:cNvSpPr/>
            <p:nvPr/>
          </p:nvSpPr>
          <p:spPr>
            <a:xfrm>
              <a:off x="5159229" y="6421176"/>
              <a:ext cx="46947" cy="32859"/>
            </a:xfrm>
            <a:custGeom>
              <a:avLst/>
              <a:gdLst/>
              <a:ahLst/>
              <a:cxnLst/>
              <a:rect l="l" t="t" r="r" b="b"/>
              <a:pathLst>
                <a:path w="1153" h="807" extrusionOk="0">
                  <a:moveTo>
                    <a:pt x="406" y="1"/>
                  </a:moveTo>
                  <a:cubicBezTo>
                    <a:pt x="182" y="1"/>
                    <a:pt x="1" y="178"/>
                    <a:pt x="1" y="402"/>
                  </a:cubicBezTo>
                  <a:cubicBezTo>
                    <a:pt x="1" y="626"/>
                    <a:pt x="182" y="807"/>
                    <a:pt x="406" y="807"/>
                  </a:cubicBezTo>
                  <a:lnTo>
                    <a:pt x="751" y="807"/>
                  </a:lnTo>
                  <a:cubicBezTo>
                    <a:pt x="976" y="807"/>
                    <a:pt x="1153" y="626"/>
                    <a:pt x="1153" y="402"/>
                  </a:cubicBezTo>
                  <a:cubicBezTo>
                    <a:pt x="1153" y="178"/>
                    <a:pt x="976" y="1"/>
                    <a:pt x="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5"/>
            <p:cNvSpPr/>
            <p:nvPr/>
          </p:nvSpPr>
          <p:spPr>
            <a:xfrm>
              <a:off x="5189808" y="645399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5"/>
            <p:cNvSpPr/>
            <p:nvPr/>
          </p:nvSpPr>
          <p:spPr>
            <a:xfrm>
              <a:off x="5159229" y="6486854"/>
              <a:ext cx="46947" cy="32900"/>
            </a:xfrm>
            <a:custGeom>
              <a:avLst/>
              <a:gdLst/>
              <a:ahLst/>
              <a:cxnLst/>
              <a:rect l="l" t="t" r="r" b="b"/>
              <a:pathLst>
                <a:path w="1153" h="808" extrusionOk="0">
                  <a:moveTo>
                    <a:pt x="406" y="0"/>
                  </a:moveTo>
                  <a:cubicBezTo>
                    <a:pt x="182" y="0"/>
                    <a:pt x="1" y="177"/>
                    <a:pt x="1" y="402"/>
                  </a:cubicBezTo>
                  <a:cubicBezTo>
                    <a:pt x="1" y="627"/>
                    <a:pt x="182" y="808"/>
                    <a:pt x="406" y="808"/>
                  </a:cubicBezTo>
                  <a:lnTo>
                    <a:pt x="751" y="808"/>
                  </a:lnTo>
                  <a:cubicBezTo>
                    <a:pt x="976" y="808"/>
                    <a:pt x="1153" y="627"/>
                    <a:pt x="1153" y="402"/>
                  </a:cubicBezTo>
                  <a:cubicBezTo>
                    <a:pt x="1153" y="177"/>
                    <a:pt x="976" y="0"/>
                    <a:pt x="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5"/>
            <p:cNvSpPr/>
            <p:nvPr/>
          </p:nvSpPr>
          <p:spPr>
            <a:xfrm>
              <a:off x="5189808" y="651971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5"/>
            <p:cNvSpPr/>
            <p:nvPr/>
          </p:nvSpPr>
          <p:spPr>
            <a:xfrm>
              <a:off x="5001895" y="6356191"/>
              <a:ext cx="45848" cy="32208"/>
            </a:xfrm>
            <a:custGeom>
              <a:avLst/>
              <a:gdLst/>
              <a:ahLst/>
              <a:cxnLst/>
              <a:rect l="l" t="t" r="r" b="b"/>
              <a:pathLst>
                <a:path w="1126" h="791" extrusionOk="0">
                  <a:moveTo>
                    <a:pt x="397" y="0"/>
                  </a:moveTo>
                  <a:cubicBezTo>
                    <a:pt x="177" y="0"/>
                    <a:pt x="0" y="177"/>
                    <a:pt x="0" y="394"/>
                  </a:cubicBezTo>
                  <a:cubicBezTo>
                    <a:pt x="0" y="613"/>
                    <a:pt x="177" y="790"/>
                    <a:pt x="397" y="790"/>
                  </a:cubicBezTo>
                  <a:lnTo>
                    <a:pt x="733" y="790"/>
                  </a:lnTo>
                  <a:cubicBezTo>
                    <a:pt x="950" y="790"/>
                    <a:pt x="1126" y="613"/>
                    <a:pt x="1126" y="394"/>
                  </a:cubicBezTo>
                  <a:cubicBezTo>
                    <a:pt x="1126" y="177"/>
                    <a:pt x="950" y="0"/>
                    <a:pt x="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5"/>
            <p:cNvSpPr/>
            <p:nvPr/>
          </p:nvSpPr>
          <p:spPr>
            <a:xfrm>
              <a:off x="5031742" y="638835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5"/>
            <p:cNvSpPr/>
            <p:nvPr/>
          </p:nvSpPr>
          <p:spPr>
            <a:xfrm>
              <a:off x="5001895" y="6420280"/>
              <a:ext cx="45848" cy="32208"/>
            </a:xfrm>
            <a:custGeom>
              <a:avLst/>
              <a:gdLst/>
              <a:ahLst/>
              <a:cxnLst/>
              <a:rect l="l" t="t" r="r" b="b"/>
              <a:pathLst>
                <a:path w="1126" h="791" extrusionOk="0">
                  <a:moveTo>
                    <a:pt x="397" y="1"/>
                  </a:moveTo>
                  <a:cubicBezTo>
                    <a:pt x="177" y="1"/>
                    <a:pt x="0" y="178"/>
                    <a:pt x="0" y="398"/>
                  </a:cubicBezTo>
                  <a:cubicBezTo>
                    <a:pt x="0" y="614"/>
                    <a:pt x="177" y="791"/>
                    <a:pt x="397" y="791"/>
                  </a:cubicBezTo>
                  <a:lnTo>
                    <a:pt x="733" y="791"/>
                  </a:lnTo>
                  <a:cubicBezTo>
                    <a:pt x="950" y="791"/>
                    <a:pt x="1126" y="614"/>
                    <a:pt x="1126" y="398"/>
                  </a:cubicBezTo>
                  <a:cubicBezTo>
                    <a:pt x="1126" y="178"/>
                    <a:pt x="950" y="1"/>
                    <a:pt x="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5"/>
            <p:cNvSpPr/>
            <p:nvPr/>
          </p:nvSpPr>
          <p:spPr>
            <a:xfrm>
              <a:off x="5031742" y="645244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5"/>
            <p:cNvSpPr/>
            <p:nvPr/>
          </p:nvSpPr>
          <p:spPr>
            <a:xfrm>
              <a:off x="5001895" y="6484411"/>
              <a:ext cx="45848" cy="32208"/>
            </a:xfrm>
            <a:custGeom>
              <a:avLst/>
              <a:gdLst/>
              <a:ahLst/>
              <a:cxnLst/>
              <a:rect l="l" t="t" r="r" b="b"/>
              <a:pathLst>
                <a:path w="1126" h="791" extrusionOk="0">
                  <a:moveTo>
                    <a:pt x="397" y="0"/>
                  </a:moveTo>
                  <a:cubicBezTo>
                    <a:pt x="177" y="0"/>
                    <a:pt x="0" y="177"/>
                    <a:pt x="0" y="397"/>
                  </a:cubicBezTo>
                  <a:cubicBezTo>
                    <a:pt x="0" y="613"/>
                    <a:pt x="177" y="790"/>
                    <a:pt x="397" y="790"/>
                  </a:cubicBezTo>
                  <a:lnTo>
                    <a:pt x="733" y="790"/>
                  </a:lnTo>
                  <a:cubicBezTo>
                    <a:pt x="950" y="790"/>
                    <a:pt x="1126" y="613"/>
                    <a:pt x="1126" y="397"/>
                  </a:cubicBezTo>
                  <a:cubicBezTo>
                    <a:pt x="1126" y="177"/>
                    <a:pt x="950" y="0"/>
                    <a:pt x="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5"/>
            <p:cNvSpPr/>
            <p:nvPr/>
          </p:nvSpPr>
          <p:spPr>
            <a:xfrm>
              <a:off x="5031742" y="651657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5"/>
            <p:cNvSpPr/>
            <p:nvPr/>
          </p:nvSpPr>
          <p:spPr>
            <a:xfrm>
              <a:off x="5187854" y="609046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5"/>
            <p:cNvSpPr/>
            <p:nvPr/>
          </p:nvSpPr>
          <p:spPr>
            <a:xfrm>
              <a:off x="5102876" y="6355499"/>
              <a:ext cx="23413" cy="32900"/>
            </a:xfrm>
            <a:custGeom>
              <a:avLst/>
              <a:gdLst/>
              <a:ahLst/>
              <a:cxnLst/>
              <a:rect l="l" t="t" r="r" b="b"/>
              <a:pathLst>
                <a:path w="575" h="808" extrusionOk="0">
                  <a:moveTo>
                    <a:pt x="1" y="1"/>
                  </a:moveTo>
                  <a:lnTo>
                    <a:pt x="1" y="807"/>
                  </a:lnTo>
                  <a:lnTo>
                    <a:pt x="172" y="807"/>
                  </a:lnTo>
                  <a:cubicBezTo>
                    <a:pt x="397" y="807"/>
                    <a:pt x="574" y="626"/>
                    <a:pt x="574" y="401"/>
                  </a:cubicBezTo>
                  <a:cubicBezTo>
                    <a:pt x="574" y="182"/>
                    <a:pt x="397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5"/>
            <p:cNvSpPr/>
            <p:nvPr/>
          </p:nvSpPr>
          <p:spPr>
            <a:xfrm>
              <a:off x="5109879" y="635549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5"/>
            <p:cNvSpPr/>
            <p:nvPr/>
          </p:nvSpPr>
          <p:spPr>
            <a:xfrm>
              <a:off x="5102876" y="6421176"/>
              <a:ext cx="23413" cy="32859"/>
            </a:xfrm>
            <a:custGeom>
              <a:avLst/>
              <a:gdLst/>
              <a:ahLst/>
              <a:cxnLst/>
              <a:rect l="l" t="t" r="r" b="b"/>
              <a:pathLst>
                <a:path w="575" h="807" extrusionOk="0">
                  <a:moveTo>
                    <a:pt x="1" y="1"/>
                  </a:moveTo>
                  <a:lnTo>
                    <a:pt x="1" y="807"/>
                  </a:lnTo>
                  <a:lnTo>
                    <a:pt x="172" y="807"/>
                  </a:lnTo>
                  <a:cubicBezTo>
                    <a:pt x="397" y="807"/>
                    <a:pt x="574" y="626"/>
                    <a:pt x="574" y="402"/>
                  </a:cubicBezTo>
                  <a:cubicBezTo>
                    <a:pt x="574" y="178"/>
                    <a:pt x="397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5"/>
            <p:cNvSpPr/>
            <p:nvPr/>
          </p:nvSpPr>
          <p:spPr>
            <a:xfrm>
              <a:off x="5109879" y="642117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65"/>
            <p:cNvSpPr/>
            <p:nvPr/>
          </p:nvSpPr>
          <p:spPr>
            <a:xfrm>
              <a:off x="5102876" y="6486854"/>
              <a:ext cx="23413" cy="32900"/>
            </a:xfrm>
            <a:custGeom>
              <a:avLst/>
              <a:gdLst/>
              <a:ahLst/>
              <a:cxnLst/>
              <a:rect l="l" t="t" r="r" b="b"/>
              <a:pathLst>
                <a:path w="575" h="808" extrusionOk="0">
                  <a:moveTo>
                    <a:pt x="1" y="0"/>
                  </a:moveTo>
                  <a:lnTo>
                    <a:pt x="1" y="808"/>
                  </a:lnTo>
                  <a:lnTo>
                    <a:pt x="172" y="808"/>
                  </a:lnTo>
                  <a:cubicBezTo>
                    <a:pt x="397" y="808"/>
                    <a:pt x="574" y="627"/>
                    <a:pt x="574" y="402"/>
                  </a:cubicBezTo>
                  <a:cubicBezTo>
                    <a:pt x="574" y="177"/>
                    <a:pt x="397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65"/>
            <p:cNvSpPr/>
            <p:nvPr/>
          </p:nvSpPr>
          <p:spPr>
            <a:xfrm>
              <a:off x="5109879" y="648685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8" name="Google Shape;2948;p65"/>
          <p:cNvSpPr/>
          <p:nvPr/>
        </p:nvSpPr>
        <p:spPr>
          <a:xfrm>
            <a:off x="4921545" y="3635619"/>
            <a:ext cx="34" cy="3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1E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9" name="Google Shape;2949;p65"/>
          <p:cNvGrpSpPr/>
          <p:nvPr/>
        </p:nvGrpSpPr>
        <p:grpSpPr>
          <a:xfrm>
            <a:off x="4686035" y="3328763"/>
            <a:ext cx="471506" cy="395934"/>
            <a:chOff x="6648689" y="4938136"/>
            <a:chExt cx="562187" cy="472081"/>
          </a:xfrm>
        </p:grpSpPr>
        <p:sp>
          <p:nvSpPr>
            <p:cNvPr id="2950" name="Google Shape;2950;p65"/>
            <p:cNvSpPr/>
            <p:nvPr/>
          </p:nvSpPr>
          <p:spPr>
            <a:xfrm>
              <a:off x="6724912" y="4970954"/>
              <a:ext cx="409944" cy="439260"/>
            </a:xfrm>
            <a:custGeom>
              <a:avLst/>
              <a:gdLst/>
              <a:ahLst/>
              <a:cxnLst/>
              <a:rect l="l" t="t" r="r" b="b"/>
              <a:pathLst>
                <a:path w="10068" h="10788" extrusionOk="0">
                  <a:moveTo>
                    <a:pt x="2139" y="1"/>
                  </a:moveTo>
                  <a:cubicBezTo>
                    <a:pt x="958" y="1"/>
                    <a:pt x="1" y="962"/>
                    <a:pt x="1" y="2140"/>
                  </a:cubicBezTo>
                  <a:lnTo>
                    <a:pt x="1" y="8648"/>
                  </a:lnTo>
                  <a:cubicBezTo>
                    <a:pt x="1" y="9826"/>
                    <a:pt x="958" y="10788"/>
                    <a:pt x="2139" y="10788"/>
                  </a:cubicBezTo>
                  <a:lnTo>
                    <a:pt x="7928" y="10788"/>
                  </a:lnTo>
                  <a:cubicBezTo>
                    <a:pt x="9110" y="10788"/>
                    <a:pt x="10067" y="9826"/>
                    <a:pt x="10067" y="8648"/>
                  </a:cubicBezTo>
                  <a:lnTo>
                    <a:pt x="10067" y="2140"/>
                  </a:lnTo>
                  <a:cubicBezTo>
                    <a:pt x="10067" y="962"/>
                    <a:pt x="9110" y="1"/>
                    <a:pt x="79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5"/>
            <p:cNvSpPr/>
            <p:nvPr/>
          </p:nvSpPr>
          <p:spPr>
            <a:xfrm>
              <a:off x="7047683" y="541017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65"/>
            <p:cNvSpPr/>
            <p:nvPr/>
          </p:nvSpPr>
          <p:spPr>
            <a:xfrm>
              <a:off x="6648689" y="4938136"/>
              <a:ext cx="562187" cy="212260"/>
            </a:xfrm>
            <a:custGeom>
              <a:avLst/>
              <a:gdLst/>
              <a:ahLst/>
              <a:cxnLst/>
              <a:rect l="l" t="t" r="r" b="b"/>
              <a:pathLst>
                <a:path w="13807" h="5213" extrusionOk="0">
                  <a:moveTo>
                    <a:pt x="4137" y="0"/>
                  </a:moveTo>
                  <a:cubicBezTo>
                    <a:pt x="1959" y="0"/>
                    <a:pt x="156" y="1699"/>
                    <a:pt x="26" y="3873"/>
                  </a:cubicBezTo>
                  <a:cubicBezTo>
                    <a:pt x="0" y="4275"/>
                    <a:pt x="156" y="4641"/>
                    <a:pt x="462" y="4904"/>
                  </a:cubicBezTo>
                  <a:cubicBezTo>
                    <a:pt x="695" y="5107"/>
                    <a:pt x="980" y="5212"/>
                    <a:pt x="1278" y="5212"/>
                  </a:cubicBezTo>
                  <a:cubicBezTo>
                    <a:pt x="1366" y="5212"/>
                    <a:pt x="1455" y="5203"/>
                    <a:pt x="1545" y="5184"/>
                  </a:cubicBezTo>
                  <a:lnTo>
                    <a:pt x="3718" y="4736"/>
                  </a:lnTo>
                  <a:cubicBezTo>
                    <a:pt x="4254" y="4623"/>
                    <a:pt x="4658" y="4183"/>
                    <a:pt x="4719" y="3645"/>
                  </a:cubicBezTo>
                  <a:cubicBezTo>
                    <a:pt x="4766" y="3209"/>
                    <a:pt x="5138" y="2881"/>
                    <a:pt x="5573" y="2881"/>
                  </a:cubicBezTo>
                  <a:lnTo>
                    <a:pt x="8239" y="2881"/>
                  </a:lnTo>
                  <a:cubicBezTo>
                    <a:pt x="8674" y="2881"/>
                    <a:pt x="9045" y="3209"/>
                    <a:pt x="9093" y="3645"/>
                  </a:cubicBezTo>
                  <a:cubicBezTo>
                    <a:pt x="9153" y="4183"/>
                    <a:pt x="9559" y="4623"/>
                    <a:pt x="10093" y="4736"/>
                  </a:cubicBezTo>
                  <a:lnTo>
                    <a:pt x="12267" y="5184"/>
                  </a:lnTo>
                  <a:cubicBezTo>
                    <a:pt x="12358" y="5202"/>
                    <a:pt x="12444" y="5210"/>
                    <a:pt x="12535" y="5210"/>
                  </a:cubicBezTo>
                  <a:cubicBezTo>
                    <a:pt x="12832" y="5210"/>
                    <a:pt x="13116" y="5107"/>
                    <a:pt x="13349" y="4904"/>
                  </a:cubicBezTo>
                  <a:cubicBezTo>
                    <a:pt x="13656" y="4641"/>
                    <a:pt x="13807" y="4275"/>
                    <a:pt x="13785" y="3873"/>
                  </a:cubicBezTo>
                  <a:cubicBezTo>
                    <a:pt x="13656" y="1699"/>
                    <a:pt x="11852" y="0"/>
                    <a:pt x="96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65"/>
            <p:cNvSpPr/>
            <p:nvPr/>
          </p:nvSpPr>
          <p:spPr>
            <a:xfrm>
              <a:off x="6830453" y="5145878"/>
              <a:ext cx="198824" cy="199027"/>
            </a:xfrm>
            <a:custGeom>
              <a:avLst/>
              <a:gdLst/>
              <a:ahLst/>
              <a:cxnLst/>
              <a:rect l="l" t="t" r="r" b="b"/>
              <a:pathLst>
                <a:path w="4883" h="4888" extrusionOk="0">
                  <a:moveTo>
                    <a:pt x="2442" y="1"/>
                  </a:moveTo>
                  <a:cubicBezTo>
                    <a:pt x="1096" y="1"/>
                    <a:pt x="1" y="1096"/>
                    <a:pt x="1" y="2441"/>
                  </a:cubicBezTo>
                  <a:cubicBezTo>
                    <a:pt x="1" y="3791"/>
                    <a:pt x="1096" y="4887"/>
                    <a:pt x="2442" y="4887"/>
                  </a:cubicBezTo>
                  <a:cubicBezTo>
                    <a:pt x="3787" y="4887"/>
                    <a:pt x="4882" y="3791"/>
                    <a:pt x="4882" y="2441"/>
                  </a:cubicBezTo>
                  <a:cubicBezTo>
                    <a:pt x="4882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65"/>
            <p:cNvSpPr/>
            <p:nvPr/>
          </p:nvSpPr>
          <p:spPr>
            <a:xfrm>
              <a:off x="6863312" y="5178737"/>
              <a:ext cx="133146" cy="133350"/>
            </a:xfrm>
            <a:custGeom>
              <a:avLst/>
              <a:gdLst/>
              <a:ahLst/>
              <a:cxnLst/>
              <a:rect l="l" t="t" r="r" b="b"/>
              <a:pathLst>
                <a:path w="3270" h="3275" extrusionOk="0">
                  <a:moveTo>
                    <a:pt x="1635" y="0"/>
                  </a:moveTo>
                  <a:cubicBezTo>
                    <a:pt x="733" y="0"/>
                    <a:pt x="0" y="733"/>
                    <a:pt x="0" y="1634"/>
                  </a:cubicBezTo>
                  <a:cubicBezTo>
                    <a:pt x="0" y="2540"/>
                    <a:pt x="733" y="3274"/>
                    <a:pt x="1635" y="3274"/>
                  </a:cubicBezTo>
                  <a:cubicBezTo>
                    <a:pt x="1915" y="3274"/>
                    <a:pt x="2178" y="3201"/>
                    <a:pt x="2411" y="3075"/>
                  </a:cubicBezTo>
                  <a:lnTo>
                    <a:pt x="1989" y="2653"/>
                  </a:lnTo>
                  <a:cubicBezTo>
                    <a:pt x="1829" y="2493"/>
                    <a:pt x="1829" y="2239"/>
                    <a:pt x="1989" y="2079"/>
                  </a:cubicBezTo>
                  <a:cubicBezTo>
                    <a:pt x="2068" y="2002"/>
                    <a:pt x="2170" y="1963"/>
                    <a:pt x="2272" y="1963"/>
                  </a:cubicBezTo>
                  <a:cubicBezTo>
                    <a:pt x="2376" y="1963"/>
                    <a:pt x="2480" y="2003"/>
                    <a:pt x="2558" y="2084"/>
                  </a:cubicBezTo>
                  <a:lnTo>
                    <a:pt x="3006" y="2528"/>
                  </a:lnTo>
                  <a:cubicBezTo>
                    <a:pt x="3175" y="2273"/>
                    <a:pt x="3269" y="1967"/>
                    <a:pt x="3269" y="1634"/>
                  </a:cubicBezTo>
                  <a:cubicBezTo>
                    <a:pt x="3269" y="733"/>
                    <a:pt x="2536" y="0"/>
                    <a:pt x="1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65"/>
            <p:cNvSpPr/>
            <p:nvPr/>
          </p:nvSpPr>
          <p:spPr>
            <a:xfrm>
              <a:off x="6863312" y="524527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65"/>
            <p:cNvSpPr/>
            <p:nvPr/>
          </p:nvSpPr>
          <p:spPr>
            <a:xfrm>
              <a:off x="6930415" y="5145878"/>
              <a:ext cx="98862" cy="199027"/>
            </a:xfrm>
            <a:custGeom>
              <a:avLst/>
              <a:gdLst/>
              <a:ahLst/>
              <a:cxnLst/>
              <a:rect l="l" t="t" r="r" b="b"/>
              <a:pathLst>
                <a:path w="2428" h="4888" extrusionOk="0">
                  <a:moveTo>
                    <a:pt x="0" y="1"/>
                  </a:moveTo>
                  <a:lnTo>
                    <a:pt x="0" y="807"/>
                  </a:lnTo>
                  <a:cubicBezTo>
                    <a:pt x="896" y="815"/>
                    <a:pt x="1621" y="1545"/>
                    <a:pt x="1621" y="2441"/>
                  </a:cubicBezTo>
                  <a:cubicBezTo>
                    <a:pt x="1621" y="2774"/>
                    <a:pt x="1527" y="3080"/>
                    <a:pt x="1358" y="3335"/>
                  </a:cubicBezTo>
                  <a:lnTo>
                    <a:pt x="910" y="2891"/>
                  </a:lnTo>
                  <a:cubicBezTo>
                    <a:pt x="832" y="2810"/>
                    <a:pt x="728" y="2770"/>
                    <a:pt x="624" y="2770"/>
                  </a:cubicBezTo>
                  <a:cubicBezTo>
                    <a:pt x="522" y="2770"/>
                    <a:pt x="420" y="2809"/>
                    <a:pt x="341" y="2886"/>
                  </a:cubicBezTo>
                  <a:cubicBezTo>
                    <a:pt x="181" y="3046"/>
                    <a:pt x="181" y="3300"/>
                    <a:pt x="341" y="3460"/>
                  </a:cubicBezTo>
                  <a:lnTo>
                    <a:pt x="763" y="3882"/>
                  </a:lnTo>
                  <a:cubicBezTo>
                    <a:pt x="534" y="4008"/>
                    <a:pt x="275" y="4076"/>
                    <a:pt x="0" y="4081"/>
                  </a:cubicBezTo>
                  <a:lnTo>
                    <a:pt x="0" y="4887"/>
                  </a:lnTo>
                  <a:cubicBezTo>
                    <a:pt x="1341" y="4878"/>
                    <a:pt x="2427" y="3787"/>
                    <a:pt x="2427" y="2441"/>
                  </a:cubicBezTo>
                  <a:cubicBezTo>
                    <a:pt x="2427" y="1100"/>
                    <a:pt x="1341" y="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65"/>
            <p:cNvSpPr/>
            <p:nvPr/>
          </p:nvSpPr>
          <p:spPr>
            <a:xfrm>
              <a:off x="6930415" y="514587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65"/>
          <p:cNvGrpSpPr/>
          <p:nvPr/>
        </p:nvGrpSpPr>
        <p:grpSpPr>
          <a:xfrm>
            <a:off x="5370952" y="3316446"/>
            <a:ext cx="470006" cy="420556"/>
            <a:chOff x="7834474" y="4724246"/>
            <a:chExt cx="560398" cy="501438"/>
          </a:xfrm>
        </p:grpSpPr>
        <p:sp>
          <p:nvSpPr>
            <p:cNvPr id="2959" name="Google Shape;2959;p65"/>
            <p:cNvSpPr/>
            <p:nvPr/>
          </p:nvSpPr>
          <p:spPr>
            <a:xfrm>
              <a:off x="8231025" y="4724246"/>
              <a:ext cx="163847" cy="165965"/>
            </a:xfrm>
            <a:custGeom>
              <a:avLst/>
              <a:gdLst/>
              <a:ahLst/>
              <a:cxnLst/>
              <a:rect l="l" t="t" r="r" b="b"/>
              <a:pathLst>
                <a:path w="4024" h="4076" extrusionOk="0">
                  <a:moveTo>
                    <a:pt x="403" y="0"/>
                  </a:moveTo>
                  <a:cubicBezTo>
                    <a:pt x="185" y="0"/>
                    <a:pt x="4" y="180"/>
                    <a:pt x="4" y="397"/>
                  </a:cubicBezTo>
                  <a:cubicBezTo>
                    <a:pt x="0" y="621"/>
                    <a:pt x="177" y="802"/>
                    <a:pt x="401" y="807"/>
                  </a:cubicBezTo>
                  <a:cubicBezTo>
                    <a:pt x="1147" y="815"/>
                    <a:pt x="1850" y="1109"/>
                    <a:pt x="2377" y="1639"/>
                  </a:cubicBezTo>
                  <a:cubicBezTo>
                    <a:pt x="2911" y="2174"/>
                    <a:pt x="3217" y="2915"/>
                    <a:pt x="3209" y="3671"/>
                  </a:cubicBezTo>
                  <a:cubicBezTo>
                    <a:pt x="3209" y="3894"/>
                    <a:pt x="3386" y="4075"/>
                    <a:pt x="3610" y="4075"/>
                  </a:cubicBezTo>
                  <a:lnTo>
                    <a:pt x="3615" y="4075"/>
                  </a:lnTo>
                  <a:cubicBezTo>
                    <a:pt x="3834" y="4075"/>
                    <a:pt x="4011" y="3898"/>
                    <a:pt x="4015" y="3679"/>
                  </a:cubicBezTo>
                  <a:cubicBezTo>
                    <a:pt x="4024" y="2708"/>
                    <a:pt x="3631" y="1756"/>
                    <a:pt x="2946" y="1069"/>
                  </a:cubicBezTo>
                  <a:cubicBezTo>
                    <a:pt x="2269" y="392"/>
                    <a:pt x="1367" y="13"/>
                    <a:pt x="410" y="0"/>
                  </a:cubicBezTo>
                  <a:cubicBezTo>
                    <a:pt x="407" y="0"/>
                    <a:pt x="405" y="0"/>
                    <a:pt x="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65"/>
            <p:cNvSpPr/>
            <p:nvPr/>
          </p:nvSpPr>
          <p:spPr>
            <a:xfrm>
              <a:off x="8230292" y="4789883"/>
              <a:ext cx="98740" cy="99839"/>
            </a:xfrm>
            <a:custGeom>
              <a:avLst/>
              <a:gdLst/>
              <a:ahLst/>
              <a:cxnLst/>
              <a:rect l="l" t="t" r="r" b="b"/>
              <a:pathLst>
                <a:path w="2425" h="2452" extrusionOk="0">
                  <a:moveTo>
                    <a:pt x="402" y="1"/>
                  </a:moveTo>
                  <a:cubicBezTo>
                    <a:pt x="182" y="1"/>
                    <a:pt x="5" y="178"/>
                    <a:pt x="0" y="397"/>
                  </a:cubicBezTo>
                  <a:cubicBezTo>
                    <a:pt x="0" y="622"/>
                    <a:pt x="177" y="803"/>
                    <a:pt x="398" y="803"/>
                  </a:cubicBezTo>
                  <a:cubicBezTo>
                    <a:pt x="721" y="807"/>
                    <a:pt x="1027" y="937"/>
                    <a:pt x="1256" y="1165"/>
                  </a:cubicBezTo>
                  <a:cubicBezTo>
                    <a:pt x="1489" y="1398"/>
                    <a:pt x="1618" y="1717"/>
                    <a:pt x="1614" y="2045"/>
                  </a:cubicBezTo>
                  <a:cubicBezTo>
                    <a:pt x="1614" y="2270"/>
                    <a:pt x="1790" y="2451"/>
                    <a:pt x="2015" y="2451"/>
                  </a:cubicBezTo>
                  <a:lnTo>
                    <a:pt x="2019" y="2451"/>
                  </a:lnTo>
                  <a:cubicBezTo>
                    <a:pt x="2239" y="2451"/>
                    <a:pt x="2421" y="2274"/>
                    <a:pt x="2421" y="2054"/>
                  </a:cubicBezTo>
                  <a:cubicBezTo>
                    <a:pt x="2425" y="1510"/>
                    <a:pt x="2209" y="980"/>
                    <a:pt x="1825" y="596"/>
                  </a:cubicBezTo>
                  <a:cubicBezTo>
                    <a:pt x="1446" y="216"/>
                    <a:pt x="946" y="5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65"/>
            <p:cNvSpPr/>
            <p:nvPr/>
          </p:nvSpPr>
          <p:spPr>
            <a:xfrm>
              <a:off x="8312461" y="488968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5"/>
            <p:cNvSpPr/>
            <p:nvPr/>
          </p:nvSpPr>
          <p:spPr>
            <a:xfrm>
              <a:off x="7895917" y="4849086"/>
              <a:ext cx="339177" cy="376596"/>
            </a:xfrm>
            <a:custGeom>
              <a:avLst/>
              <a:gdLst/>
              <a:ahLst/>
              <a:cxnLst/>
              <a:rect l="l" t="t" r="r" b="b"/>
              <a:pathLst>
                <a:path w="8330" h="9249" extrusionOk="0">
                  <a:moveTo>
                    <a:pt x="1812" y="0"/>
                  </a:moveTo>
                  <a:cubicBezTo>
                    <a:pt x="815" y="0"/>
                    <a:pt x="1" y="812"/>
                    <a:pt x="1" y="1812"/>
                  </a:cubicBezTo>
                  <a:lnTo>
                    <a:pt x="1" y="7441"/>
                  </a:lnTo>
                  <a:cubicBezTo>
                    <a:pt x="1" y="8437"/>
                    <a:pt x="815" y="9248"/>
                    <a:pt x="1812" y="9248"/>
                  </a:cubicBezTo>
                  <a:lnTo>
                    <a:pt x="6518" y="9248"/>
                  </a:lnTo>
                  <a:cubicBezTo>
                    <a:pt x="7514" y="9248"/>
                    <a:pt x="8329" y="8437"/>
                    <a:pt x="8329" y="7441"/>
                  </a:cubicBezTo>
                  <a:lnTo>
                    <a:pt x="8329" y="1812"/>
                  </a:lnTo>
                  <a:cubicBezTo>
                    <a:pt x="8329" y="812"/>
                    <a:pt x="7514" y="0"/>
                    <a:pt x="6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5"/>
            <p:cNvSpPr/>
            <p:nvPr/>
          </p:nvSpPr>
          <p:spPr>
            <a:xfrm>
              <a:off x="8161276" y="522564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65"/>
            <p:cNvSpPr/>
            <p:nvPr/>
          </p:nvSpPr>
          <p:spPr>
            <a:xfrm>
              <a:off x="8161276" y="484908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5"/>
            <p:cNvSpPr/>
            <p:nvPr/>
          </p:nvSpPr>
          <p:spPr>
            <a:xfrm>
              <a:off x="7834474" y="4822579"/>
              <a:ext cx="462062" cy="178180"/>
            </a:xfrm>
            <a:custGeom>
              <a:avLst/>
              <a:gdLst/>
              <a:ahLst/>
              <a:cxnLst/>
              <a:rect l="l" t="t" r="r" b="b"/>
              <a:pathLst>
                <a:path w="11348" h="4376" extrusionOk="0">
                  <a:moveTo>
                    <a:pt x="3425" y="0"/>
                  </a:moveTo>
                  <a:cubicBezTo>
                    <a:pt x="1622" y="0"/>
                    <a:pt x="125" y="1411"/>
                    <a:pt x="21" y="3209"/>
                  </a:cubicBezTo>
                  <a:cubicBezTo>
                    <a:pt x="1" y="3559"/>
                    <a:pt x="134" y="3878"/>
                    <a:pt x="397" y="4107"/>
                  </a:cubicBezTo>
                  <a:cubicBezTo>
                    <a:pt x="604" y="4284"/>
                    <a:pt x="850" y="4375"/>
                    <a:pt x="1111" y="4375"/>
                  </a:cubicBezTo>
                  <a:cubicBezTo>
                    <a:pt x="1186" y="4375"/>
                    <a:pt x="1263" y="4367"/>
                    <a:pt x="1341" y="4352"/>
                  </a:cubicBezTo>
                  <a:lnTo>
                    <a:pt x="3106" y="3985"/>
                  </a:lnTo>
                  <a:cubicBezTo>
                    <a:pt x="3572" y="3890"/>
                    <a:pt x="3921" y="3507"/>
                    <a:pt x="3977" y="3036"/>
                  </a:cubicBezTo>
                  <a:cubicBezTo>
                    <a:pt x="4012" y="2721"/>
                    <a:pt x="4279" y="2484"/>
                    <a:pt x="4593" y="2484"/>
                  </a:cubicBezTo>
                  <a:lnTo>
                    <a:pt x="6755" y="2484"/>
                  </a:lnTo>
                  <a:cubicBezTo>
                    <a:pt x="7069" y="2484"/>
                    <a:pt x="7337" y="2721"/>
                    <a:pt x="7371" y="3036"/>
                  </a:cubicBezTo>
                  <a:cubicBezTo>
                    <a:pt x="7428" y="3507"/>
                    <a:pt x="7776" y="3890"/>
                    <a:pt x="8242" y="3985"/>
                  </a:cubicBezTo>
                  <a:lnTo>
                    <a:pt x="10006" y="4352"/>
                  </a:lnTo>
                  <a:cubicBezTo>
                    <a:pt x="10084" y="4369"/>
                    <a:pt x="10161" y="4374"/>
                    <a:pt x="10239" y="4374"/>
                  </a:cubicBezTo>
                  <a:cubicBezTo>
                    <a:pt x="10498" y="4374"/>
                    <a:pt x="10744" y="4284"/>
                    <a:pt x="10951" y="4107"/>
                  </a:cubicBezTo>
                  <a:cubicBezTo>
                    <a:pt x="11214" y="3878"/>
                    <a:pt x="11348" y="3559"/>
                    <a:pt x="11326" y="3209"/>
                  </a:cubicBezTo>
                  <a:cubicBezTo>
                    <a:pt x="11222" y="1411"/>
                    <a:pt x="9726" y="0"/>
                    <a:pt x="7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65"/>
            <p:cNvSpPr/>
            <p:nvPr/>
          </p:nvSpPr>
          <p:spPr>
            <a:xfrm>
              <a:off x="8251384" y="500063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65"/>
            <p:cNvSpPr/>
            <p:nvPr/>
          </p:nvSpPr>
          <p:spPr>
            <a:xfrm>
              <a:off x="7975114" y="5061755"/>
              <a:ext cx="47151" cy="32859"/>
            </a:xfrm>
            <a:custGeom>
              <a:avLst/>
              <a:gdLst/>
              <a:ahLst/>
              <a:cxnLst/>
              <a:rect l="l" t="t" r="r" b="b"/>
              <a:pathLst>
                <a:path w="1158" h="807" extrusionOk="0">
                  <a:moveTo>
                    <a:pt x="407" y="1"/>
                  </a:moveTo>
                  <a:cubicBezTo>
                    <a:pt x="182" y="1"/>
                    <a:pt x="1" y="182"/>
                    <a:pt x="1" y="402"/>
                  </a:cubicBezTo>
                  <a:cubicBezTo>
                    <a:pt x="1" y="626"/>
                    <a:pt x="182" y="807"/>
                    <a:pt x="407" y="807"/>
                  </a:cubicBezTo>
                  <a:lnTo>
                    <a:pt x="755" y="807"/>
                  </a:lnTo>
                  <a:cubicBezTo>
                    <a:pt x="976" y="807"/>
                    <a:pt x="1157" y="626"/>
                    <a:pt x="1157" y="402"/>
                  </a:cubicBezTo>
                  <a:cubicBezTo>
                    <a:pt x="1157" y="182"/>
                    <a:pt x="976" y="1"/>
                    <a:pt x="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5"/>
            <p:cNvSpPr/>
            <p:nvPr/>
          </p:nvSpPr>
          <p:spPr>
            <a:xfrm>
              <a:off x="8005856" y="509457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65"/>
            <p:cNvSpPr/>
            <p:nvPr/>
          </p:nvSpPr>
          <p:spPr>
            <a:xfrm>
              <a:off x="7975114" y="5127270"/>
              <a:ext cx="47151" cy="32859"/>
            </a:xfrm>
            <a:custGeom>
              <a:avLst/>
              <a:gdLst/>
              <a:ahLst/>
              <a:cxnLst/>
              <a:rect l="l" t="t" r="r" b="b"/>
              <a:pathLst>
                <a:path w="1158" h="807" extrusionOk="0">
                  <a:moveTo>
                    <a:pt x="407" y="0"/>
                  </a:moveTo>
                  <a:cubicBezTo>
                    <a:pt x="182" y="0"/>
                    <a:pt x="1" y="181"/>
                    <a:pt x="1" y="406"/>
                  </a:cubicBezTo>
                  <a:cubicBezTo>
                    <a:pt x="1" y="625"/>
                    <a:pt x="182" y="806"/>
                    <a:pt x="407" y="806"/>
                  </a:cubicBezTo>
                  <a:lnTo>
                    <a:pt x="755" y="806"/>
                  </a:lnTo>
                  <a:cubicBezTo>
                    <a:pt x="976" y="806"/>
                    <a:pt x="1157" y="625"/>
                    <a:pt x="1157" y="406"/>
                  </a:cubicBezTo>
                  <a:cubicBezTo>
                    <a:pt x="1157" y="181"/>
                    <a:pt x="976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65"/>
            <p:cNvSpPr/>
            <p:nvPr/>
          </p:nvSpPr>
          <p:spPr>
            <a:xfrm>
              <a:off x="8005856" y="516008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65"/>
            <p:cNvSpPr/>
            <p:nvPr/>
          </p:nvSpPr>
          <p:spPr>
            <a:xfrm>
              <a:off x="7974421" y="4996240"/>
              <a:ext cx="47110" cy="32737"/>
            </a:xfrm>
            <a:custGeom>
              <a:avLst/>
              <a:gdLst/>
              <a:ahLst/>
              <a:cxnLst/>
              <a:rect l="l" t="t" r="r" b="b"/>
              <a:pathLst>
                <a:path w="1157" h="804" extrusionOk="0">
                  <a:moveTo>
                    <a:pt x="406" y="1"/>
                  </a:moveTo>
                  <a:cubicBezTo>
                    <a:pt x="181" y="1"/>
                    <a:pt x="0" y="182"/>
                    <a:pt x="0" y="402"/>
                  </a:cubicBezTo>
                  <a:cubicBezTo>
                    <a:pt x="0" y="626"/>
                    <a:pt x="181" y="803"/>
                    <a:pt x="406" y="803"/>
                  </a:cubicBezTo>
                  <a:lnTo>
                    <a:pt x="756" y="803"/>
                  </a:lnTo>
                  <a:cubicBezTo>
                    <a:pt x="975" y="803"/>
                    <a:pt x="1156" y="626"/>
                    <a:pt x="1156" y="402"/>
                  </a:cubicBezTo>
                  <a:cubicBezTo>
                    <a:pt x="1156" y="182"/>
                    <a:pt x="975" y="1"/>
                    <a:pt x="7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5"/>
            <p:cNvSpPr/>
            <p:nvPr/>
          </p:nvSpPr>
          <p:spPr>
            <a:xfrm>
              <a:off x="8005163" y="502893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65"/>
            <p:cNvSpPr/>
            <p:nvPr/>
          </p:nvSpPr>
          <p:spPr>
            <a:xfrm>
              <a:off x="8042054" y="4996240"/>
              <a:ext cx="46907" cy="32737"/>
            </a:xfrm>
            <a:custGeom>
              <a:avLst/>
              <a:gdLst/>
              <a:ahLst/>
              <a:cxnLst/>
              <a:rect l="l" t="t" r="r" b="b"/>
              <a:pathLst>
                <a:path w="1152" h="804" extrusionOk="0">
                  <a:moveTo>
                    <a:pt x="401" y="1"/>
                  </a:moveTo>
                  <a:cubicBezTo>
                    <a:pt x="177" y="1"/>
                    <a:pt x="1" y="182"/>
                    <a:pt x="1" y="402"/>
                  </a:cubicBezTo>
                  <a:cubicBezTo>
                    <a:pt x="1" y="626"/>
                    <a:pt x="177" y="803"/>
                    <a:pt x="401" y="803"/>
                  </a:cubicBezTo>
                  <a:lnTo>
                    <a:pt x="751" y="803"/>
                  </a:lnTo>
                  <a:cubicBezTo>
                    <a:pt x="970" y="803"/>
                    <a:pt x="1152" y="626"/>
                    <a:pt x="1152" y="402"/>
                  </a:cubicBezTo>
                  <a:cubicBezTo>
                    <a:pt x="1152" y="182"/>
                    <a:pt x="970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65"/>
            <p:cNvSpPr/>
            <p:nvPr/>
          </p:nvSpPr>
          <p:spPr>
            <a:xfrm>
              <a:off x="8072633" y="502893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65"/>
            <p:cNvSpPr/>
            <p:nvPr/>
          </p:nvSpPr>
          <p:spPr>
            <a:xfrm>
              <a:off x="8042054" y="5061755"/>
              <a:ext cx="46907" cy="32859"/>
            </a:xfrm>
            <a:custGeom>
              <a:avLst/>
              <a:gdLst/>
              <a:ahLst/>
              <a:cxnLst/>
              <a:rect l="l" t="t" r="r" b="b"/>
              <a:pathLst>
                <a:path w="1152" h="807" extrusionOk="0">
                  <a:moveTo>
                    <a:pt x="401" y="1"/>
                  </a:moveTo>
                  <a:cubicBezTo>
                    <a:pt x="177" y="1"/>
                    <a:pt x="1" y="182"/>
                    <a:pt x="1" y="402"/>
                  </a:cubicBezTo>
                  <a:cubicBezTo>
                    <a:pt x="1" y="626"/>
                    <a:pt x="177" y="807"/>
                    <a:pt x="401" y="807"/>
                  </a:cubicBezTo>
                  <a:lnTo>
                    <a:pt x="751" y="807"/>
                  </a:lnTo>
                  <a:cubicBezTo>
                    <a:pt x="970" y="807"/>
                    <a:pt x="1152" y="626"/>
                    <a:pt x="1152" y="402"/>
                  </a:cubicBezTo>
                  <a:cubicBezTo>
                    <a:pt x="1152" y="182"/>
                    <a:pt x="970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65"/>
            <p:cNvSpPr/>
            <p:nvPr/>
          </p:nvSpPr>
          <p:spPr>
            <a:xfrm>
              <a:off x="8072633" y="509457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65"/>
            <p:cNvSpPr/>
            <p:nvPr/>
          </p:nvSpPr>
          <p:spPr>
            <a:xfrm>
              <a:off x="8042054" y="5127270"/>
              <a:ext cx="46907" cy="32859"/>
            </a:xfrm>
            <a:custGeom>
              <a:avLst/>
              <a:gdLst/>
              <a:ahLst/>
              <a:cxnLst/>
              <a:rect l="l" t="t" r="r" b="b"/>
              <a:pathLst>
                <a:path w="1152" h="807" extrusionOk="0">
                  <a:moveTo>
                    <a:pt x="401" y="0"/>
                  </a:moveTo>
                  <a:cubicBezTo>
                    <a:pt x="177" y="0"/>
                    <a:pt x="1" y="181"/>
                    <a:pt x="1" y="406"/>
                  </a:cubicBezTo>
                  <a:cubicBezTo>
                    <a:pt x="1" y="625"/>
                    <a:pt x="177" y="806"/>
                    <a:pt x="401" y="806"/>
                  </a:cubicBezTo>
                  <a:lnTo>
                    <a:pt x="751" y="806"/>
                  </a:lnTo>
                  <a:cubicBezTo>
                    <a:pt x="970" y="806"/>
                    <a:pt x="1152" y="625"/>
                    <a:pt x="1152" y="406"/>
                  </a:cubicBezTo>
                  <a:cubicBezTo>
                    <a:pt x="1152" y="181"/>
                    <a:pt x="970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65"/>
            <p:cNvSpPr/>
            <p:nvPr/>
          </p:nvSpPr>
          <p:spPr>
            <a:xfrm>
              <a:off x="8072633" y="516008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65"/>
            <p:cNvSpPr/>
            <p:nvPr/>
          </p:nvSpPr>
          <p:spPr>
            <a:xfrm>
              <a:off x="8109483" y="4996240"/>
              <a:ext cx="47069" cy="32737"/>
            </a:xfrm>
            <a:custGeom>
              <a:avLst/>
              <a:gdLst/>
              <a:ahLst/>
              <a:cxnLst/>
              <a:rect l="l" t="t" r="r" b="b"/>
              <a:pathLst>
                <a:path w="1156" h="804" extrusionOk="0">
                  <a:moveTo>
                    <a:pt x="401" y="1"/>
                  </a:moveTo>
                  <a:cubicBezTo>
                    <a:pt x="182" y="1"/>
                    <a:pt x="1" y="182"/>
                    <a:pt x="1" y="402"/>
                  </a:cubicBezTo>
                  <a:cubicBezTo>
                    <a:pt x="1" y="626"/>
                    <a:pt x="182" y="803"/>
                    <a:pt x="401" y="803"/>
                  </a:cubicBezTo>
                  <a:lnTo>
                    <a:pt x="751" y="803"/>
                  </a:lnTo>
                  <a:cubicBezTo>
                    <a:pt x="975" y="803"/>
                    <a:pt x="1156" y="626"/>
                    <a:pt x="1156" y="402"/>
                  </a:cubicBezTo>
                  <a:cubicBezTo>
                    <a:pt x="1156" y="182"/>
                    <a:pt x="975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65"/>
            <p:cNvSpPr/>
            <p:nvPr/>
          </p:nvSpPr>
          <p:spPr>
            <a:xfrm>
              <a:off x="8140062" y="502893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65"/>
            <p:cNvSpPr/>
            <p:nvPr/>
          </p:nvSpPr>
          <p:spPr>
            <a:xfrm>
              <a:off x="8109483" y="5061755"/>
              <a:ext cx="47069" cy="32859"/>
            </a:xfrm>
            <a:custGeom>
              <a:avLst/>
              <a:gdLst/>
              <a:ahLst/>
              <a:cxnLst/>
              <a:rect l="l" t="t" r="r" b="b"/>
              <a:pathLst>
                <a:path w="1156" h="807" extrusionOk="0">
                  <a:moveTo>
                    <a:pt x="401" y="1"/>
                  </a:moveTo>
                  <a:cubicBezTo>
                    <a:pt x="182" y="1"/>
                    <a:pt x="1" y="182"/>
                    <a:pt x="1" y="402"/>
                  </a:cubicBezTo>
                  <a:cubicBezTo>
                    <a:pt x="1" y="626"/>
                    <a:pt x="182" y="807"/>
                    <a:pt x="401" y="807"/>
                  </a:cubicBezTo>
                  <a:lnTo>
                    <a:pt x="751" y="807"/>
                  </a:lnTo>
                  <a:cubicBezTo>
                    <a:pt x="975" y="807"/>
                    <a:pt x="1156" y="626"/>
                    <a:pt x="1156" y="402"/>
                  </a:cubicBezTo>
                  <a:cubicBezTo>
                    <a:pt x="1156" y="182"/>
                    <a:pt x="975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65"/>
            <p:cNvSpPr/>
            <p:nvPr/>
          </p:nvSpPr>
          <p:spPr>
            <a:xfrm>
              <a:off x="8140062" y="509457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65"/>
            <p:cNvSpPr/>
            <p:nvPr/>
          </p:nvSpPr>
          <p:spPr>
            <a:xfrm>
              <a:off x="8109483" y="5127270"/>
              <a:ext cx="47069" cy="32859"/>
            </a:xfrm>
            <a:custGeom>
              <a:avLst/>
              <a:gdLst/>
              <a:ahLst/>
              <a:cxnLst/>
              <a:rect l="l" t="t" r="r" b="b"/>
              <a:pathLst>
                <a:path w="1156" h="807" extrusionOk="0">
                  <a:moveTo>
                    <a:pt x="401" y="0"/>
                  </a:moveTo>
                  <a:cubicBezTo>
                    <a:pt x="182" y="0"/>
                    <a:pt x="1" y="181"/>
                    <a:pt x="1" y="406"/>
                  </a:cubicBezTo>
                  <a:cubicBezTo>
                    <a:pt x="1" y="625"/>
                    <a:pt x="182" y="806"/>
                    <a:pt x="401" y="806"/>
                  </a:cubicBezTo>
                  <a:lnTo>
                    <a:pt x="751" y="806"/>
                  </a:lnTo>
                  <a:cubicBezTo>
                    <a:pt x="975" y="806"/>
                    <a:pt x="1156" y="625"/>
                    <a:pt x="1156" y="406"/>
                  </a:cubicBezTo>
                  <a:cubicBezTo>
                    <a:pt x="1156" y="181"/>
                    <a:pt x="975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65"/>
            <p:cNvSpPr/>
            <p:nvPr/>
          </p:nvSpPr>
          <p:spPr>
            <a:xfrm>
              <a:off x="8140062" y="516008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65"/>
            <p:cNvSpPr/>
            <p:nvPr/>
          </p:nvSpPr>
          <p:spPr>
            <a:xfrm>
              <a:off x="7975114" y="5061755"/>
              <a:ext cx="47151" cy="32859"/>
            </a:xfrm>
            <a:custGeom>
              <a:avLst/>
              <a:gdLst/>
              <a:ahLst/>
              <a:cxnLst/>
              <a:rect l="l" t="t" r="r" b="b"/>
              <a:pathLst>
                <a:path w="1158" h="807" extrusionOk="0">
                  <a:moveTo>
                    <a:pt x="407" y="1"/>
                  </a:moveTo>
                  <a:cubicBezTo>
                    <a:pt x="182" y="1"/>
                    <a:pt x="1" y="182"/>
                    <a:pt x="1" y="402"/>
                  </a:cubicBezTo>
                  <a:cubicBezTo>
                    <a:pt x="1" y="626"/>
                    <a:pt x="182" y="807"/>
                    <a:pt x="407" y="807"/>
                  </a:cubicBezTo>
                  <a:lnTo>
                    <a:pt x="755" y="807"/>
                  </a:lnTo>
                  <a:cubicBezTo>
                    <a:pt x="976" y="807"/>
                    <a:pt x="1157" y="626"/>
                    <a:pt x="1157" y="402"/>
                  </a:cubicBezTo>
                  <a:cubicBezTo>
                    <a:pt x="1157" y="182"/>
                    <a:pt x="976" y="1"/>
                    <a:pt x="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65"/>
            <p:cNvSpPr/>
            <p:nvPr/>
          </p:nvSpPr>
          <p:spPr>
            <a:xfrm>
              <a:off x="8005856" y="509457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65"/>
            <p:cNvSpPr/>
            <p:nvPr/>
          </p:nvSpPr>
          <p:spPr>
            <a:xfrm>
              <a:off x="7975114" y="5127270"/>
              <a:ext cx="47151" cy="32859"/>
            </a:xfrm>
            <a:custGeom>
              <a:avLst/>
              <a:gdLst/>
              <a:ahLst/>
              <a:cxnLst/>
              <a:rect l="l" t="t" r="r" b="b"/>
              <a:pathLst>
                <a:path w="1158" h="807" extrusionOk="0">
                  <a:moveTo>
                    <a:pt x="407" y="0"/>
                  </a:moveTo>
                  <a:cubicBezTo>
                    <a:pt x="182" y="0"/>
                    <a:pt x="1" y="181"/>
                    <a:pt x="1" y="406"/>
                  </a:cubicBezTo>
                  <a:cubicBezTo>
                    <a:pt x="1" y="625"/>
                    <a:pt x="182" y="806"/>
                    <a:pt x="407" y="806"/>
                  </a:cubicBezTo>
                  <a:lnTo>
                    <a:pt x="755" y="806"/>
                  </a:lnTo>
                  <a:cubicBezTo>
                    <a:pt x="976" y="806"/>
                    <a:pt x="1157" y="625"/>
                    <a:pt x="1157" y="406"/>
                  </a:cubicBezTo>
                  <a:cubicBezTo>
                    <a:pt x="1157" y="181"/>
                    <a:pt x="976" y="0"/>
                    <a:pt x="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65"/>
            <p:cNvSpPr/>
            <p:nvPr/>
          </p:nvSpPr>
          <p:spPr>
            <a:xfrm>
              <a:off x="8005856" y="516008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65"/>
            <p:cNvSpPr/>
            <p:nvPr/>
          </p:nvSpPr>
          <p:spPr>
            <a:xfrm>
              <a:off x="7974421" y="4996240"/>
              <a:ext cx="47110" cy="32737"/>
            </a:xfrm>
            <a:custGeom>
              <a:avLst/>
              <a:gdLst/>
              <a:ahLst/>
              <a:cxnLst/>
              <a:rect l="l" t="t" r="r" b="b"/>
              <a:pathLst>
                <a:path w="1157" h="804" extrusionOk="0">
                  <a:moveTo>
                    <a:pt x="406" y="1"/>
                  </a:moveTo>
                  <a:cubicBezTo>
                    <a:pt x="181" y="1"/>
                    <a:pt x="0" y="182"/>
                    <a:pt x="0" y="402"/>
                  </a:cubicBezTo>
                  <a:cubicBezTo>
                    <a:pt x="0" y="626"/>
                    <a:pt x="181" y="803"/>
                    <a:pt x="406" y="803"/>
                  </a:cubicBezTo>
                  <a:lnTo>
                    <a:pt x="756" y="803"/>
                  </a:lnTo>
                  <a:cubicBezTo>
                    <a:pt x="975" y="803"/>
                    <a:pt x="1156" y="626"/>
                    <a:pt x="1156" y="402"/>
                  </a:cubicBezTo>
                  <a:cubicBezTo>
                    <a:pt x="1156" y="182"/>
                    <a:pt x="975" y="1"/>
                    <a:pt x="7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5"/>
            <p:cNvSpPr/>
            <p:nvPr/>
          </p:nvSpPr>
          <p:spPr>
            <a:xfrm>
              <a:off x="8005163" y="502893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65"/>
            <p:cNvSpPr/>
            <p:nvPr/>
          </p:nvSpPr>
          <p:spPr>
            <a:xfrm>
              <a:off x="8109483" y="4996240"/>
              <a:ext cx="47069" cy="32737"/>
            </a:xfrm>
            <a:custGeom>
              <a:avLst/>
              <a:gdLst/>
              <a:ahLst/>
              <a:cxnLst/>
              <a:rect l="l" t="t" r="r" b="b"/>
              <a:pathLst>
                <a:path w="1156" h="804" extrusionOk="0">
                  <a:moveTo>
                    <a:pt x="401" y="1"/>
                  </a:moveTo>
                  <a:cubicBezTo>
                    <a:pt x="182" y="1"/>
                    <a:pt x="1" y="182"/>
                    <a:pt x="1" y="402"/>
                  </a:cubicBezTo>
                  <a:cubicBezTo>
                    <a:pt x="1" y="626"/>
                    <a:pt x="182" y="803"/>
                    <a:pt x="401" y="803"/>
                  </a:cubicBezTo>
                  <a:lnTo>
                    <a:pt x="751" y="803"/>
                  </a:lnTo>
                  <a:cubicBezTo>
                    <a:pt x="975" y="803"/>
                    <a:pt x="1156" y="626"/>
                    <a:pt x="1156" y="402"/>
                  </a:cubicBezTo>
                  <a:cubicBezTo>
                    <a:pt x="1156" y="182"/>
                    <a:pt x="975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65"/>
            <p:cNvSpPr/>
            <p:nvPr/>
          </p:nvSpPr>
          <p:spPr>
            <a:xfrm>
              <a:off x="8140062" y="502893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5"/>
            <p:cNvSpPr/>
            <p:nvPr/>
          </p:nvSpPr>
          <p:spPr>
            <a:xfrm>
              <a:off x="8109483" y="5061755"/>
              <a:ext cx="47069" cy="32859"/>
            </a:xfrm>
            <a:custGeom>
              <a:avLst/>
              <a:gdLst/>
              <a:ahLst/>
              <a:cxnLst/>
              <a:rect l="l" t="t" r="r" b="b"/>
              <a:pathLst>
                <a:path w="1156" h="807" extrusionOk="0">
                  <a:moveTo>
                    <a:pt x="401" y="1"/>
                  </a:moveTo>
                  <a:cubicBezTo>
                    <a:pt x="182" y="1"/>
                    <a:pt x="1" y="182"/>
                    <a:pt x="1" y="402"/>
                  </a:cubicBezTo>
                  <a:cubicBezTo>
                    <a:pt x="1" y="626"/>
                    <a:pt x="182" y="807"/>
                    <a:pt x="401" y="807"/>
                  </a:cubicBezTo>
                  <a:lnTo>
                    <a:pt x="751" y="807"/>
                  </a:lnTo>
                  <a:cubicBezTo>
                    <a:pt x="975" y="807"/>
                    <a:pt x="1156" y="626"/>
                    <a:pt x="1156" y="402"/>
                  </a:cubicBezTo>
                  <a:cubicBezTo>
                    <a:pt x="1156" y="182"/>
                    <a:pt x="975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65"/>
            <p:cNvSpPr/>
            <p:nvPr/>
          </p:nvSpPr>
          <p:spPr>
            <a:xfrm>
              <a:off x="8140062" y="509457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5"/>
            <p:cNvSpPr/>
            <p:nvPr/>
          </p:nvSpPr>
          <p:spPr>
            <a:xfrm>
              <a:off x="8109483" y="5127270"/>
              <a:ext cx="47069" cy="32859"/>
            </a:xfrm>
            <a:custGeom>
              <a:avLst/>
              <a:gdLst/>
              <a:ahLst/>
              <a:cxnLst/>
              <a:rect l="l" t="t" r="r" b="b"/>
              <a:pathLst>
                <a:path w="1156" h="807" extrusionOk="0">
                  <a:moveTo>
                    <a:pt x="401" y="0"/>
                  </a:moveTo>
                  <a:cubicBezTo>
                    <a:pt x="182" y="0"/>
                    <a:pt x="1" y="181"/>
                    <a:pt x="1" y="406"/>
                  </a:cubicBezTo>
                  <a:cubicBezTo>
                    <a:pt x="1" y="625"/>
                    <a:pt x="182" y="806"/>
                    <a:pt x="401" y="806"/>
                  </a:cubicBezTo>
                  <a:lnTo>
                    <a:pt x="751" y="806"/>
                  </a:lnTo>
                  <a:cubicBezTo>
                    <a:pt x="975" y="806"/>
                    <a:pt x="1156" y="625"/>
                    <a:pt x="1156" y="406"/>
                  </a:cubicBezTo>
                  <a:cubicBezTo>
                    <a:pt x="1156" y="181"/>
                    <a:pt x="975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65"/>
            <p:cNvSpPr/>
            <p:nvPr/>
          </p:nvSpPr>
          <p:spPr>
            <a:xfrm>
              <a:off x="8140062" y="516008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65"/>
            <p:cNvSpPr/>
            <p:nvPr/>
          </p:nvSpPr>
          <p:spPr>
            <a:xfrm>
              <a:off x="8295604" y="495324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5"/>
            <p:cNvSpPr/>
            <p:nvPr/>
          </p:nvSpPr>
          <p:spPr>
            <a:xfrm>
              <a:off x="8065752" y="4996240"/>
              <a:ext cx="23209" cy="32737"/>
            </a:xfrm>
            <a:custGeom>
              <a:avLst/>
              <a:gdLst/>
              <a:ahLst/>
              <a:cxnLst/>
              <a:rect l="l" t="t" r="r" b="b"/>
              <a:pathLst>
                <a:path w="570" h="804" extrusionOk="0">
                  <a:moveTo>
                    <a:pt x="0" y="1"/>
                  </a:moveTo>
                  <a:lnTo>
                    <a:pt x="0" y="803"/>
                  </a:lnTo>
                  <a:lnTo>
                    <a:pt x="169" y="803"/>
                  </a:lnTo>
                  <a:cubicBezTo>
                    <a:pt x="388" y="803"/>
                    <a:pt x="570" y="626"/>
                    <a:pt x="570" y="402"/>
                  </a:cubicBezTo>
                  <a:cubicBezTo>
                    <a:pt x="570" y="182"/>
                    <a:pt x="388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5"/>
            <p:cNvSpPr/>
            <p:nvPr/>
          </p:nvSpPr>
          <p:spPr>
            <a:xfrm>
              <a:off x="8072633" y="499624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65"/>
            <p:cNvSpPr/>
            <p:nvPr/>
          </p:nvSpPr>
          <p:spPr>
            <a:xfrm>
              <a:off x="8065752" y="5061755"/>
              <a:ext cx="23209" cy="32859"/>
            </a:xfrm>
            <a:custGeom>
              <a:avLst/>
              <a:gdLst/>
              <a:ahLst/>
              <a:cxnLst/>
              <a:rect l="l" t="t" r="r" b="b"/>
              <a:pathLst>
                <a:path w="570" h="807" extrusionOk="0">
                  <a:moveTo>
                    <a:pt x="0" y="1"/>
                  </a:moveTo>
                  <a:lnTo>
                    <a:pt x="0" y="807"/>
                  </a:lnTo>
                  <a:lnTo>
                    <a:pt x="169" y="807"/>
                  </a:lnTo>
                  <a:cubicBezTo>
                    <a:pt x="388" y="807"/>
                    <a:pt x="570" y="626"/>
                    <a:pt x="570" y="402"/>
                  </a:cubicBezTo>
                  <a:cubicBezTo>
                    <a:pt x="570" y="182"/>
                    <a:pt x="388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65"/>
            <p:cNvSpPr/>
            <p:nvPr/>
          </p:nvSpPr>
          <p:spPr>
            <a:xfrm>
              <a:off x="8072633" y="506175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65"/>
            <p:cNvSpPr/>
            <p:nvPr/>
          </p:nvSpPr>
          <p:spPr>
            <a:xfrm>
              <a:off x="8065752" y="5127270"/>
              <a:ext cx="23209" cy="32859"/>
            </a:xfrm>
            <a:custGeom>
              <a:avLst/>
              <a:gdLst/>
              <a:ahLst/>
              <a:cxnLst/>
              <a:rect l="l" t="t" r="r" b="b"/>
              <a:pathLst>
                <a:path w="570" h="807" extrusionOk="0">
                  <a:moveTo>
                    <a:pt x="0" y="0"/>
                  </a:moveTo>
                  <a:lnTo>
                    <a:pt x="0" y="806"/>
                  </a:lnTo>
                  <a:lnTo>
                    <a:pt x="169" y="806"/>
                  </a:lnTo>
                  <a:cubicBezTo>
                    <a:pt x="388" y="806"/>
                    <a:pt x="570" y="625"/>
                    <a:pt x="570" y="406"/>
                  </a:cubicBezTo>
                  <a:cubicBezTo>
                    <a:pt x="570" y="181"/>
                    <a:pt x="388" y="0"/>
                    <a:pt x="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65"/>
            <p:cNvSpPr/>
            <p:nvPr/>
          </p:nvSpPr>
          <p:spPr>
            <a:xfrm>
              <a:off x="8072633" y="512727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4" name="Google Shape;3004;p65"/>
          <p:cNvSpPr/>
          <p:nvPr/>
        </p:nvSpPr>
        <p:spPr>
          <a:xfrm>
            <a:off x="6275847" y="3981256"/>
            <a:ext cx="34" cy="3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5" name="Google Shape;3005;p65"/>
          <p:cNvGrpSpPr/>
          <p:nvPr/>
        </p:nvGrpSpPr>
        <p:grpSpPr>
          <a:xfrm>
            <a:off x="6040868" y="3329187"/>
            <a:ext cx="470584" cy="395079"/>
            <a:chOff x="8786498" y="4806150"/>
            <a:chExt cx="561087" cy="471061"/>
          </a:xfrm>
        </p:grpSpPr>
        <p:sp>
          <p:nvSpPr>
            <p:cNvPr id="3006" name="Google Shape;3006;p65"/>
            <p:cNvSpPr/>
            <p:nvPr/>
          </p:nvSpPr>
          <p:spPr>
            <a:xfrm>
              <a:off x="8862356" y="4838846"/>
              <a:ext cx="409374" cy="438365"/>
            </a:xfrm>
            <a:custGeom>
              <a:avLst/>
              <a:gdLst/>
              <a:ahLst/>
              <a:cxnLst/>
              <a:rect l="l" t="t" r="r" b="b"/>
              <a:pathLst>
                <a:path w="10054" h="10766" extrusionOk="0">
                  <a:moveTo>
                    <a:pt x="2135" y="0"/>
                  </a:moveTo>
                  <a:cubicBezTo>
                    <a:pt x="958" y="0"/>
                    <a:pt x="0" y="958"/>
                    <a:pt x="0" y="2136"/>
                  </a:cubicBezTo>
                  <a:lnTo>
                    <a:pt x="0" y="8631"/>
                  </a:lnTo>
                  <a:cubicBezTo>
                    <a:pt x="0" y="9808"/>
                    <a:pt x="958" y="10765"/>
                    <a:pt x="2135" y="10765"/>
                  </a:cubicBezTo>
                  <a:lnTo>
                    <a:pt x="7919" y="10765"/>
                  </a:lnTo>
                  <a:cubicBezTo>
                    <a:pt x="9096" y="10765"/>
                    <a:pt x="10054" y="9808"/>
                    <a:pt x="10054" y="8631"/>
                  </a:cubicBezTo>
                  <a:lnTo>
                    <a:pt x="10054" y="2136"/>
                  </a:lnTo>
                  <a:cubicBezTo>
                    <a:pt x="10054" y="958"/>
                    <a:pt x="9096" y="0"/>
                    <a:pt x="7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65"/>
            <p:cNvSpPr/>
            <p:nvPr/>
          </p:nvSpPr>
          <p:spPr>
            <a:xfrm>
              <a:off x="9184801" y="483884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65"/>
            <p:cNvSpPr/>
            <p:nvPr/>
          </p:nvSpPr>
          <p:spPr>
            <a:xfrm>
              <a:off x="8786498" y="4806150"/>
              <a:ext cx="561087" cy="211853"/>
            </a:xfrm>
            <a:custGeom>
              <a:avLst/>
              <a:gdLst/>
              <a:ahLst/>
              <a:cxnLst/>
              <a:rect l="l" t="t" r="r" b="b"/>
              <a:pathLst>
                <a:path w="13780" h="5203" extrusionOk="0">
                  <a:moveTo>
                    <a:pt x="4123" y="1"/>
                  </a:moveTo>
                  <a:cubicBezTo>
                    <a:pt x="1953" y="1"/>
                    <a:pt x="151" y="1696"/>
                    <a:pt x="26" y="3866"/>
                  </a:cubicBezTo>
                  <a:cubicBezTo>
                    <a:pt x="0" y="4267"/>
                    <a:pt x="155" y="4629"/>
                    <a:pt x="458" y="4892"/>
                  </a:cubicBezTo>
                  <a:cubicBezTo>
                    <a:pt x="693" y="5095"/>
                    <a:pt x="975" y="5200"/>
                    <a:pt x="1272" y="5200"/>
                  </a:cubicBezTo>
                  <a:cubicBezTo>
                    <a:pt x="1360" y="5200"/>
                    <a:pt x="1449" y="5191"/>
                    <a:pt x="1539" y="5172"/>
                  </a:cubicBezTo>
                  <a:lnTo>
                    <a:pt x="3709" y="4724"/>
                  </a:lnTo>
                  <a:cubicBezTo>
                    <a:pt x="4244" y="4617"/>
                    <a:pt x="4645" y="4177"/>
                    <a:pt x="4706" y="3637"/>
                  </a:cubicBezTo>
                  <a:cubicBezTo>
                    <a:pt x="4758" y="3201"/>
                    <a:pt x="5124" y="2873"/>
                    <a:pt x="5560" y="2873"/>
                  </a:cubicBezTo>
                  <a:lnTo>
                    <a:pt x="8221" y="2873"/>
                  </a:lnTo>
                  <a:cubicBezTo>
                    <a:pt x="8656" y="2873"/>
                    <a:pt x="9023" y="3201"/>
                    <a:pt x="9075" y="3637"/>
                  </a:cubicBezTo>
                  <a:cubicBezTo>
                    <a:pt x="9135" y="4177"/>
                    <a:pt x="9536" y="4617"/>
                    <a:pt x="10071" y="4724"/>
                  </a:cubicBezTo>
                  <a:lnTo>
                    <a:pt x="12240" y="5172"/>
                  </a:lnTo>
                  <a:cubicBezTo>
                    <a:pt x="12331" y="5194"/>
                    <a:pt x="12418" y="5202"/>
                    <a:pt x="12508" y="5202"/>
                  </a:cubicBezTo>
                  <a:cubicBezTo>
                    <a:pt x="12806" y="5202"/>
                    <a:pt x="13086" y="5095"/>
                    <a:pt x="13323" y="4892"/>
                  </a:cubicBezTo>
                  <a:cubicBezTo>
                    <a:pt x="13624" y="4629"/>
                    <a:pt x="13780" y="4267"/>
                    <a:pt x="13754" y="3866"/>
                  </a:cubicBezTo>
                  <a:cubicBezTo>
                    <a:pt x="13630" y="1696"/>
                    <a:pt x="11826" y="1"/>
                    <a:pt x="96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65"/>
            <p:cNvSpPr/>
            <p:nvPr/>
          </p:nvSpPr>
          <p:spPr>
            <a:xfrm>
              <a:off x="9295757" y="501796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65"/>
            <p:cNvSpPr/>
            <p:nvPr/>
          </p:nvSpPr>
          <p:spPr>
            <a:xfrm>
              <a:off x="8959631" y="5104570"/>
              <a:ext cx="50449" cy="32696"/>
            </a:xfrm>
            <a:custGeom>
              <a:avLst/>
              <a:gdLst/>
              <a:ahLst/>
              <a:cxnLst/>
              <a:rect l="l" t="t" r="r" b="b"/>
              <a:pathLst>
                <a:path w="1239" h="803" extrusionOk="0">
                  <a:moveTo>
                    <a:pt x="406" y="1"/>
                  </a:moveTo>
                  <a:cubicBezTo>
                    <a:pt x="182" y="1"/>
                    <a:pt x="0" y="177"/>
                    <a:pt x="0" y="401"/>
                  </a:cubicBezTo>
                  <a:cubicBezTo>
                    <a:pt x="0" y="626"/>
                    <a:pt x="182" y="803"/>
                    <a:pt x="406" y="803"/>
                  </a:cubicBezTo>
                  <a:lnTo>
                    <a:pt x="833" y="803"/>
                  </a:lnTo>
                  <a:cubicBezTo>
                    <a:pt x="1057" y="803"/>
                    <a:pt x="1238" y="626"/>
                    <a:pt x="1238" y="401"/>
                  </a:cubicBezTo>
                  <a:cubicBezTo>
                    <a:pt x="1238" y="177"/>
                    <a:pt x="1057" y="1"/>
                    <a:pt x="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5"/>
            <p:cNvSpPr/>
            <p:nvPr/>
          </p:nvSpPr>
          <p:spPr>
            <a:xfrm>
              <a:off x="8993508" y="513722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5"/>
            <p:cNvSpPr/>
            <p:nvPr/>
          </p:nvSpPr>
          <p:spPr>
            <a:xfrm>
              <a:off x="8959631" y="5170084"/>
              <a:ext cx="50449" cy="32859"/>
            </a:xfrm>
            <a:custGeom>
              <a:avLst/>
              <a:gdLst/>
              <a:ahLst/>
              <a:cxnLst/>
              <a:rect l="l" t="t" r="r" b="b"/>
              <a:pathLst>
                <a:path w="1239" h="807" extrusionOk="0">
                  <a:moveTo>
                    <a:pt x="406" y="0"/>
                  </a:moveTo>
                  <a:cubicBezTo>
                    <a:pt x="182" y="0"/>
                    <a:pt x="0" y="181"/>
                    <a:pt x="0" y="405"/>
                  </a:cubicBezTo>
                  <a:cubicBezTo>
                    <a:pt x="0" y="625"/>
                    <a:pt x="182" y="807"/>
                    <a:pt x="406" y="807"/>
                  </a:cubicBezTo>
                  <a:lnTo>
                    <a:pt x="833" y="807"/>
                  </a:lnTo>
                  <a:cubicBezTo>
                    <a:pt x="1057" y="807"/>
                    <a:pt x="1238" y="625"/>
                    <a:pt x="1238" y="405"/>
                  </a:cubicBezTo>
                  <a:cubicBezTo>
                    <a:pt x="1238" y="181"/>
                    <a:pt x="1057" y="0"/>
                    <a:pt x="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5"/>
            <p:cNvSpPr/>
            <p:nvPr/>
          </p:nvSpPr>
          <p:spPr>
            <a:xfrm>
              <a:off x="8993508" y="520290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5"/>
            <p:cNvSpPr/>
            <p:nvPr/>
          </p:nvSpPr>
          <p:spPr>
            <a:xfrm>
              <a:off x="8958735" y="5038851"/>
              <a:ext cx="50449" cy="32900"/>
            </a:xfrm>
            <a:custGeom>
              <a:avLst/>
              <a:gdLst/>
              <a:ahLst/>
              <a:cxnLst/>
              <a:rect l="l" t="t" r="r" b="b"/>
              <a:pathLst>
                <a:path w="1239" h="808" extrusionOk="0">
                  <a:moveTo>
                    <a:pt x="406" y="1"/>
                  </a:moveTo>
                  <a:cubicBezTo>
                    <a:pt x="182" y="1"/>
                    <a:pt x="1" y="182"/>
                    <a:pt x="1" y="407"/>
                  </a:cubicBezTo>
                  <a:cubicBezTo>
                    <a:pt x="1" y="626"/>
                    <a:pt x="182" y="807"/>
                    <a:pt x="406" y="807"/>
                  </a:cubicBezTo>
                  <a:lnTo>
                    <a:pt x="834" y="807"/>
                  </a:lnTo>
                  <a:cubicBezTo>
                    <a:pt x="1058" y="807"/>
                    <a:pt x="1239" y="626"/>
                    <a:pt x="1239" y="407"/>
                  </a:cubicBezTo>
                  <a:cubicBezTo>
                    <a:pt x="1239" y="182"/>
                    <a:pt x="1058" y="1"/>
                    <a:pt x="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5"/>
            <p:cNvSpPr/>
            <p:nvPr/>
          </p:nvSpPr>
          <p:spPr>
            <a:xfrm>
              <a:off x="8992653" y="507171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5"/>
            <p:cNvSpPr/>
            <p:nvPr/>
          </p:nvSpPr>
          <p:spPr>
            <a:xfrm>
              <a:off x="9041799" y="5038851"/>
              <a:ext cx="50449" cy="32900"/>
            </a:xfrm>
            <a:custGeom>
              <a:avLst/>
              <a:gdLst/>
              <a:ahLst/>
              <a:cxnLst/>
              <a:rect l="l" t="t" r="r" b="b"/>
              <a:pathLst>
                <a:path w="1239" h="808" extrusionOk="0">
                  <a:moveTo>
                    <a:pt x="407" y="1"/>
                  </a:moveTo>
                  <a:cubicBezTo>
                    <a:pt x="182" y="1"/>
                    <a:pt x="1" y="182"/>
                    <a:pt x="1" y="407"/>
                  </a:cubicBezTo>
                  <a:cubicBezTo>
                    <a:pt x="1" y="626"/>
                    <a:pt x="182" y="807"/>
                    <a:pt x="407" y="807"/>
                  </a:cubicBezTo>
                  <a:lnTo>
                    <a:pt x="833" y="807"/>
                  </a:lnTo>
                  <a:cubicBezTo>
                    <a:pt x="1058" y="807"/>
                    <a:pt x="1239" y="626"/>
                    <a:pt x="1239" y="407"/>
                  </a:cubicBezTo>
                  <a:cubicBezTo>
                    <a:pt x="1239" y="182"/>
                    <a:pt x="1058" y="1"/>
                    <a:pt x="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5"/>
            <p:cNvSpPr/>
            <p:nvPr/>
          </p:nvSpPr>
          <p:spPr>
            <a:xfrm>
              <a:off x="9075717" y="507171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5"/>
            <p:cNvSpPr/>
            <p:nvPr/>
          </p:nvSpPr>
          <p:spPr>
            <a:xfrm>
              <a:off x="9041799" y="5104570"/>
              <a:ext cx="50449" cy="32696"/>
            </a:xfrm>
            <a:custGeom>
              <a:avLst/>
              <a:gdLst/>
              <a:ahLst/>
              <a:cxnLst/>
              <a:rect l="l" t="t" r="r" b="b"/>
              <a:pathLst>
                <a:path w="1239" h="803" extrusionOk="0">
                  <a:moveTo>
                    <a:pt x="407" y="1"/>
                  </a:moveTo>
                  <a:cubicBezTo>
                    <a:pt x="182" y="1"/>
                    <a:pt x="1" y="177"/>
                    <a:pt x="1" y="401"/>
                  </a:cubicBezTo>
                  <a:cubicBezTo>
                    <a:pt x="1" y="626"/>
                    <a:pt x="182" y="803"/>
                    <a:pt x="407" y="803"/>
                  </a:cubicBezTo>
                  <a:lnTo>
                    <a:pt x="833" y="803"/>
                  </a:lnTo>
                  <a:cubicBezTo>
                    <a:pt x="1058" y="803"/>
                    <a:pt x="1239" y="626"/>
                    <a:pt x="1239" y="401"/>
                  </a:cubicBezTo>
                  <a:cubicBezTo>
                    <a:pt x="1239" y="177"/>
                    <a:pt x="1058" y="1"/>
                    <a:pt x="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5"/>
            <p:cNvSpPr/>
            <p:nvPr/>
          </p:nvSpPr>
          <p:spPr>
            <a:xfrm>
              <a:off x="9075717" y="513722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5"/>
            <p:cNvSpPr/>
            <p:nvPr/>
          </p:nvSpPr>
          <p:spPr>
            <a:xfrm>
              <a:off x="9041799" y="5170084"/>
              <a:ext cx="50449" cy="32859"/>
            </a:xfrm>
            <a:custGeom>
              <a:avLst/>
              <a:gdLst/>
              <a:ahLst/>
              <a:cxnLst/>
              <a:rect l="l" t="t" r="r" b="b"/>
              <a:pathLst>
                <a:path w="1239" h="807" extrusionOk="0">
                  <a:moveTo>
                    <a:pt x="407" y="0"/>
                  </a:moveTo>
                  <a:cubicBezTo>
                    <a:pt x="182" y="0"/>
                    <a:pt x="1" y="181"/>
                    <a:pt x="1" y="405"/>
                  </a:cubicBezTo>
                  <a:cubicBezTo>
                    <a:pt x="1" y="625"/>
                    <a:pt x="182" y="807"/>
                    <a:pt x="407" y="807"/>
                  </a:cubicBezTo>
                  <a:lnTo>
                    <a:pt x="833" y="807"/>
                  </a:lnTo>
                  <a:cubicBezTo>
                    <a:pt x="1058" y="807"/>
                    <a:pt x="1239" y="625"/>
                    <a:pt x="1239" y="405"/>
                  </a:cubicBezTo>
                  <a:cubicBezTo>
                    <a:pt x="1239" y="181"/>
                    <a:pt x="1058" y="0"/>
                    <a:pt x="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5"/>
            <p:cNvSpPr/>
            <p:nvPr/>
          </p:nvSpPr>
          <p:spPr>
            <a:xfrm>
              <a:off x="9075717" y="520290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5"/>
            <p:cNvSpPr/>
            <p:nvPr/>
          </p:nvSpPr>
          <p:spPr>
            <a:xfrm>
              <a:off x="9124905" y="5038851"/>
              <a:ext cx="50449" cy="32900"/>
            </a:xfrm>
            <a:custGeom>
              <a:avLst/>
              <a:gdLst/>
              <a:ahLst/>
              <a:cxnLst/>
              <a:rect l="l" t="t" r="r" b="b"/>
              <a:pathLst>
                <a:path w="1239" h="808" extrusionOk="0">
                  <a:moveTo>
                    <a:pt x="406" y="1"/>
                  </a:moveTo>
                  <a:cubicBezTo>
                    <a:pt x="181" y="1"/>
                    <a:pt x="0" y="182"/>
                    <a:pt x="0" y="407"/>
                  </a:cubicBezTo>
                  <a:cubicBezTo>
                    <a:pt x="0" y="626"/>
                    <a:pt x="181" y="807"/>
                    <a:pt x="406" y="807"/>
                  </a:cubicBezTo>
                  <a:lnTo>
                    <a:pt x="832" y="807"/>
                  </a:lnTo>
                  <a:cubicBezTo>
                    <a:pt x="1057" y="807"/>
                    <a:pt x="1238" y="626"/>
                    <a:pt x="1238" y="407"/>
                  </a:cubicBezTo>
                  <a:cubicBezTo>
                    <a:pt x="1238" y="182"/>
                    <a:pt x="1057" y="1"/>
                    <a:pt x="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5"/>
            <p:cNvSpPr/>
            <p:nvPr/>
          </p:nvSpPr>
          <p:spPr>
            <a:xfrm>
              <a:off x="9158782" y="507171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5"/>
            <p:cNvSpPr/>
            <p:nvPr/>
          </p:nvSpPr>
          <p:spPr>
            <a:xfrm>
              <a:off x="9124905" y="5104570"/>
              <a:ext cx="50449" cy="32696"/>
            </a:xfrm>
            <a:custGeom>
              <a:avLst/>
              <a:gdLst/>
              <a:ahLst/>
              <a:cxnLst/>
              <a:rect l="l" t="t" r="r" b="b"/>
              <a:pathLst>
                <a:path w="1239" h="803" extrusionOk="0">
                  <a:moveTo>
                    <a:pt x="406" y="1"/>
                  </a:moveTo>
                  <a:cubicBezTo>
                    <a:pt x="181" y="1"/>
                    <a:pt x="0" y="177"/>
                    <a:pt x="0" y="401"/>
                  </a:cubicBezTo>
                  <a:cubicBezTo>
                    <a:pt x="0" y="626"/>
                    <a:pt x="181" y="803"/>
                    <a:pt x="406" y="803"/>
                  </a:cubicBezTo>
                  <a:lnTo>
                    <a:pt x="832" y="803"/>
                  </a:lnTo>
                  <a:cubicBezTo>
                    <a:pt x="1057" y="803"/>
                    <a:pt x="1238" y="626"/>
                    <a:pt x="1238" y="401"/>
                  </a:cubicBezTo>
                  <a:cubicBezTo>
                    <a:pt x="1238" y="177"/>
                    <a:pt x="1057" y="1"/>
                    <a:pt x="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5"/>
            <p:cNvSpPr/>
            <p:nvPr/>
          </p:nvSpPr>
          <p:spPr>
            <a:xfrm>
              <a:off x="9158782" y="513722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5"/>
            <p:cNvSpPr/>
            <p:nvPr/>
          </p:nvSpPr>
          <p:spPr>
            <a:xfrm>
              <a:off x="9124905" y="5170084"/>
              <a:ext cx="50449" cy="32859"/>
            </a:xfrm>
            <a:custGeom>
              <a:avLst/>
              <a:gdLst/>
              <a:ahLst/>
              <a:cxnLst/>
              <a:rect l="l" t="t" r="r" b="b"/>
              <a:pathLst>
                <a:path w="1239" h="807" extrusionOk="0">
                  <a:moveTo>
                    <a:pt x="406" y="0"/>
                  </a:moveTo>
                  <a:cubicBezTo>
                    <a:pt x="181" y="0"/>
                    <a:pt x="0" y="181"/>
                    <a:pt x="0" y="405"/>
                  </a:cubicBezTo>
                  <a:cubicBezTo>
                    <a:pt x="0" y="625"/>
                    <a:pt x="181" y="807"/>
                    <a:pt x="406" y="807"/>
                  </a:cubicBezTo>
                  <a:lnTo>
                    <a:pt x="832" y="807"/>
                  </a:lnTo>
                  <a:cubicBezTo>
                    <a:pt x="1057" y="807"/>
                    <a:pt x="1238" y="625"/>
                    <a:pt x="1238" y="405"/>
                  </a:cubicBezTo>
                  <a:cubicBezTo>
                    <a:pt x="1238" y="181"/>
                    <a:pt x="1057" y="0"/>
                    <a:pt x="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5"/>
            <p:cNvSpPr/>
            <p:nvPr/>
          </p:nvSpPr>
          <p:spPr>
            <a:xfrm>
              <a:off x="9158782" y="520290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5"/>
            <p:cNvSpPr/>
            <p:nvPr/>
          </p:nvSpPr>
          <p:spPr>
            <a:xfrm>
              <a:off x="9346491" y="496356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5"/>
            <p:cNvSpPr/>
            <p:nvPr/>
          </p:nvSpPr>
          <p:spPr>
            <a:xfrm>
              <a:off x="9067085" y="5038851"/>
              <a:ext cx="25163" cy="32900"/>
            </a:xfrm>
            <a:custGeom>
              <a:avLst/>
              <a:gdLst/>
              <a:ahLst/>
              <a:cxnLst/>
              <a:rect l="l" t="t" r="r" b="b"/>
              <a:pathLst>
                <a:path w="618" h="808" extrusionOk="0">
                  <a:moveTo>
                    <a:pt x="1" y="1"/>
                  </a:moveTo>
                  <a:lnTo>
                    <a:pt x="1" y="807"/>
                  </a:lnTo>
                  <a:lnTo>
                    <a:pt x="212" y="807"/>
                  </a:lnTo>
                  <a:cubicBezTo>
                    <a:pt x="437" y="807"/>
                    <a:pt x="618" y="626"/>
                    <a:pt x="618" y="407"/>
                  </a:cubicBezTo>
                  <a:cubicBezTo>
                    <a:pt x="618" y="182"/>
                    <a:pt x="437" y="1"/>
                    <a:pt x="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5"/>
            <p:cNvSpPr/>
            <p:nvPr/>
          </p:nvSpPr>
          <p:spPr>
            <a:xfrm>
              <a:off x="9067085" y="507171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5"/>
            <p:cNvSpPr/>
            <p:nvPr/>
          </p:nvSpPr>
          <p:spPr>
            <a:xfrm>
              <a:off x="9067085" y="5104570"/>
              <a:ext cx="25163" cy="32696"/>
            </a:xfrm>
            <a:custGeom>
              <a:avLst/>
              <a:gdLst/>
              <a:ahLst/>
              <a:cxnLst/>
              <a:rect l="l" t="t" r="r" b="b"/>
              <a:pathLst>
                <a:path w="618" h="803" extrusionOk="0">
                  <a:moveTo>
                    <a:pt x="1" y="1"/>
                  </a:moveTo>
                  <a:lnTo>
                    <a:pt x="1" y="803"/>
                  </a:lnTo>
                  <a:lnTo>
                    <a:pt x="212" y="803"/>
                  </a:lnTo>
                  <a:cubicBezTo>
                    <a:pt x="437" y="803"/>
                    <a:pt x="618" y="626"/>
                    <a:pt x="618" y="401"/>
                  </a:cubicBezTo>
                  <a:cubicBezTo>
                    <a:pt x="618" y="177"/>
                    <a:pt x="437" y="1"/>
                    <a:pt x="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5"/>
            <p:cNvSpPr/>
            <p:nvPr/>
          </p:nvSpPr>
          <p:spPr>
            <a:xfrm>
              <a:off x="9075717" y="510457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5"/>
            <p:cNvSpPr/>
            <p:nvPr/>
          </p:nvSpPr>
          <p:spPr>
            <a:xfrm>
              <a:off x="9067085" y="5170084"/>
              <a:ext cx="25163" cy="32859"/>
            </a:xfrm>
            <a:custGeom>
              <a:avLst/>
              <a:gdLst/>
              <a:ahLst/>
              <a:cxnLst/>
              <a:rect l="l" t="t" r="r" b="b"/>
              <a:pathLst>
                <a:path w="618" h="807" extrusionOk="0">
                  <a:moveTo>
                    <a:pt x="1" y="0"/>
                  </a:moveTo>
                  <a:lnTo>
                    <a:pt x="1" y="807"/>
                  </a:lnTo>
                  <a:lnTo>
                    <a:pt x="212" y="807"/>
                  </a:lnTo>
                  <a:cubicBezTo>
                    <a:pt x="437" y="807"/>
                    <a:pt x="618" y="625"/>
                    <a:pt x="618" y="405"/>
                  </a:cubicBezTo>
                  <a:cubicBezTo>
                    <a:pt x="618" y="181"/>
                    <a:pt x="437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5"/>
            <p:cNvSpPr/>
            <p:nvPr/>
          </p:nvSpPr>
          <p:spPr>
            <a:xfrm>
              <a:off x="9075717" y="517008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5" name="Google Shape;3035;p65"/>
          <p:cNvGrpSpPr/>
          <p:nvPr/>
        </p:nvGrpSpPr>
        <p:grpSpPr>
          <a:xfrm>
            <a:off x="2621991" y="3291712"/>
            <a:ext cx="454740" cy="470040"/>
            <a:chOff x="3409216" y="4944386"/>
            <a:chExt cx="542196" cy="560438"/>
          </a:xfrm>
        </p:grpSpPr>
        <p:sp>
          <p:nvSpPr>
            <p:cNvPr id="3036" name="Google Shape;3036;p65"/>
            <p:cNvSpPr/>
            <p:nvPr/>
          </p:nvSpPr>
          <p:spPr>
            <a:xfrm>
              <a:off x="3409216" y="4944386"/>
              <a:ext cx="335675" cy="560436"/>
            </a:xfrm>
            <a:custGeom>
              <a:avLst/>
              <a:gdLst/>
              <a:ahLst/>
              <a:cxnLst/>
              <a:rect l="l" t="t" r="r" b="b"/>
              <a:pathLst>
                <a:path w="8244" h="13764" extrusionOk="0">
                  <a:moveTo>
                    <a:pt x="1191" y="0"/>
                  </a:moveTo>
                  <a:cubicBezTo>
                    <a:pt x="536" y="0"/>
                    <a:pt x="1" y="536"/>
                    <a:pt x="1" y="1191"/>
                  </a:cubicBezTo>
                  <a:lnTo>
                    <a:pt x="1" y="12573"/>
                  </a:lnTo>
                  <a:cubicBezTo>
                    <a:pt x="1" y="13229"/>
                    <a:pt x="536" y="13764"/>
                    <a:pt x="1191" y="13764"/>
                  </a:cubicBezTo>
                  <a:lnTo>
                    <a:pt x="7053" y="13764"/>
                  </a:lnTo>
                  <a:cubicBezTo>
                    <a:pt x="7708" y="13764"/>
                    <a:pt x="8243" y="13229"/>
                    <a:pt x="8243" y="12573"/>
                  </a:cubicBezTo>
                  <a:lnTo>
                    <a:pt x="8243" y="1191"/>
                  </a:lnTo>
                  <a:cubicBezTo>
                    <a:pt x="8243" y="536"/>
                    <a:pt x="7708" y="0"/>
                    <a:pt x="7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5"/>
            <p:cNvSpPr/>
            <p:nvPr/>
          </p:nvSpPr>
          <p:spPr>
            <a:xfrm>
              <a:off x="3696399" y="550478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5"/>
            <p:cNvSpPr/>
            <p:nvPr/>
          </p:nvSpPr>
          <p:spPr>
            <a:xfrm>
              <a:off x="3696399" y="494438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5"/>
            <p:cNvSpPr/>
            <p:nvPr/>
          </p:nvSpPr>
          <p:spPr>
            <a:xfrm>
              <a:off x="3409216" y="5386092"/>
              <a:ext cx="335675" cy="118732"/>
            </a:xfrm>
            <a:custGeom>
              <a:avLst/>
              <a:gdLst/>
              <a:ahLst/>
              <a:cxnLst/>
              <a:rect l="l" t="t" r="r" b="b"/>
              <a:pathLst>
                <a:path w="8244" h="2916" extrusionOk="0">
                  <a:moveTo>
                    <a:pt x="8243" y="1"/>
                  </a:moveTo>
                  <a:cubicBezTo>
                    <a:pt x="8162" y="276"/>
                    <a:pt x="7903" y="483"/>
                    <a:pt x="7596" y="483"/>
                  </a:cubicBezTo>
                  <a:lnTo>
                    <a:pt x="618" y="483"/>
                  </a:lnTo>
                  <a:cubicBezTo>
                    <a:pt x="341" y="483"/>
                    <a:pt x="104" y="315"/>
                    <a:pt x="1" y="73"/>
                  </a:cubicBezTo>
                  <a:lnTo>
                    <a:pt x="1" y="1725"/>
                  </a:lnTo>
                  <a:cubicBezTo>
                    <a:pt x="1" y="2381"/>
                    <a:pt x="536" y="2916"/>
                    <a:pt x="1191" y="2916"/>
                  </a:cubicBezTo>
                  <a:lnTo>
                    <a:pt x="7053" y="2916"/>
                  </a:lnTo>
                  <a:cubicBezTo>
                    <a:pt x="7708" y="2916"/>
                    <a:pt x="8243" y="2381"/>
                    <a:pt x="8243" y="1725"/>
                  </a:cubicBezTo>
                  <a:lnTo>
                    <a:pt x="82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5"/>
            <p:cNvSpPr/>
            <p:nvPr/>
          </p:nvSpPr>
          <p:spPr>
            <a:xfrm>
              <a:off x="3457711" y="550478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5"/>
            <p:cNvSpPr/>
            <p:nvPr/>
          </p:nvSpPr>
          <p:spPr>
            <a:xfrm>
              <a:off x="3718509" y="5405758"/>
              <a:ext cx="41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5"/>
            <p:cNvSpPr/>
            <p:nvPr/>
          </p:nvSpPr>
          <p:spPr>
            <a:xfrm>
              <a:off x="3516874" y="5439106"/>
              <a:ext cx="120361" cy="32900"/>
            </a:xfrm>
            <a:custGeom>
              <a:avLst/>
              <a:gdLst/>
              <a:ahLst/>
              <a:cxnLst/>
              <a:rect l="l" t="t" r="r" b="b"/>
              <a:pathLst>
                <a:path w="2956" h="808" extrusionOk="0">
                  <a:moveTo>
                    <a:pt x="402" y="1"/>
                  </a:moveTo>
                  <a:cubicBezTo>
                    <a:pt x="182" y="1"/>
                    <a:pt x="0" y="182"/>
                    <a:pt x="0" y="401"/>
                  </a:cubicBezTo>
                  <a:cubicBezTo>
                    <a:pt x="0" y="626"/>
                    <a:pt x="182" y="807"/>
                    <a:pt x="402" y="807"/>
                  </a:cubicBezTo>
                  <a:lnTo>
                    <a:pt x="2554" y="807"/>
                  </a:lnTo>
                  <a:cubicBezTo>
                    <a:pt x="2779" y="807"/>
                    <a:pt x="2956" y="626"/>
                    <a:pt x="2956" y="401"/>
                  </a:cubicBezTo>
                  <a:cubicBezTo>
                    <a:pt x="2956" y="182"/>
                    <a:pt x="2779" y="1"/>
                    <a:pt x="25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5"/>
            <p:cNvSpPr/>
            <p:nvPr/>
          </p:nvSpPr>
          <p:spPr>
            <a:xfrm>
              <a:off x="3620868" y="547196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5"/>
            <p:cNvSpPr/>
            <p:nvPr/>
          </p:nvSpPr>
          <p:spPr>
            <a:xfrm>
              <a:off x="3409216" y="4944386"/>
              <a:ext cx="335675" cy="85385"/>
            </a:xfrm>
            <a:custGeom>
              <a:avLst/>
              <a:gdLst/>
              <a:ahLst/>
              <a:cxnLst/>
              <a:rect l="l" t="t" r="r" b="b"/>
              <a:pathLst>
                <a:path w="8244" h="2097" extrusionOk="0">
                  <a:moveTo>
                    <a:pt x="1191" y="0"/>
                  </a:moveTo>
                  <a:cubicBezTo>
                    <a:pt x="536" y="0"/>
                    <a:pt x="1" y="536"/>
                    <a:pt x="1" y="1191"/>
                  </a:cubicBezTo>
                  <a:lnTo>
                    <a:pt x="1" y="2097"/>
                  </a:lnTo>
                  <a:cubicBezTo>
                    <a:pt x="82" y="1817"/>
                    <a:pt x="341" y="1614"/>
                    <a:pt x="648" y="1614"/>
                  </a:cubicBezTo>
                  <a:lnTo>
                    <a:pt x="7596" y="1614"/>
                  </a:lnTo>
                  <a:cubicBezTo>
                    <a:pt x="7903" y="1614"/>
                    <a:pt x="8162" y="1817"/>
                    <a:pt x="8243" y="2097"/>
                  </a:cubicBezTo>
                  <a:lnTo>
                    <a:pt x="8243" y="1191"/>
                  </a:lnTo>
                  <a:cubicBezTo>
                    <a:pt x="8243" y="536"/>
                    <a:pt x="7708" y="0"/>
                    <a:pt x="70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5"/>
            <p:cNvSpPr/>
            <p:nvPr/>
          </p:nvSpPr>
          <p:spPr>
            <a:xfrm>
              <a:off x="3435561" y="501010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5"/>
            <p:cNvSpPr/>
            <p:nvPr/>
          </p:nvSpPr>
          <p:spPr>
            <a:xfrm>
              <a:off x="3696399" y="494438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5"/>
            <p:cNvSpPr/>
            <p:nvPr/>
          </p:nvSpPr>
          <p:spPr>
            <a:xfrm>
              <a:off x="3620868" y="543910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5"/>
            <p:cNvSpPr/>
            <p:nvPr/>
          </p:nvSpPr>
          <p:spPr>
            <a:xfrm>
              <a:off x="3585362" y="5110718"/>
              <a:ext cx="311937" cy="186527"/>
            </a:xfrm>
            <a:custGeom>
              <a:avLst/>
              <a:gdLst/>
              <a:ahLst/>
              <a:cxnLst/>
              <a:rect l="l" t="t" r="r" b="b"/>
              <a:pathLst>
                <a:path w="7661" h="4581" extrusionOk="0">
                  <a:moveTo>
                    <a:pt x="1" y="0"/>
                  </a:moveTo>
                  <a:lnTo>
                    <a:pt x="173" y="392"/>
                  </a:lnTo>
                  <a:lnTo>
                    <a:pt x="1278" y="4581"/>
                  </a:lnTo>
                  <a:lnTo>
                    <a:pt x="6466" y="4581"/>
                  </a:lnTo>
                  <a:lnTo>
                    <a:pt x="76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5"/>
            <p:cNvSpPr/>
            <p:nvPr/>
          </p:nvSpPr>
          <p:spPr>
            <a:xfrm>
              <a:off x="3592406" y="512667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C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5"/>
            <p:cNvSpPr/>
            <p:nvPr/>
          </p:nvSpPr>
          <p:spPr>
            <a:xfrm>
              <a:off x="3744854" y="5110718"/>
              <a:ext cx="152446" cy="186527"/>
            </a:xfrm>
            <a:custGeom>
              <a:avLst/>
              <a:gdLst/>
              <a:ahLst/>
              <a:cxnLst/>
              <a:rect l="l" t="t" r="r" b="b"/>
              <a:pathLst>
                <a:path w="3744" h="4581" extrusionOk="0">
                  <a:moveTo>
                    <a:pt x="0" y="0"/>
                  </a:moveTo>
                  <a:lnTo>
                    <a:pt x="0" y="4581"/>
                  </a:lnTo>
                  <a:lnTo>
                    <a:pt x="2549" y="4581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5"/>
            <p:cNvSpPr/>
            <p:nvPr/>
          </p:nvSpPr>
          <p:spPr>
            <a:xfrm>
              <a:off x="3744854" y="529720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5"/>
            <p:cNvSpPr/>
            <p:nvPr/>
          </p:nvSpPr>
          <p:spPr>
            <a:xfrm>
              <a:off x="3573269" y="5054853"/>
              <a:ext cx="378143" cy="260673"/>
            </a:xfrm>
            <a:custGeom>
              <a:avLst/>
              <a:gdLst/>
              <a:ahLst/>
              <a:cxnLst/>
              <a:rect l="l" t="t" r="r" b="b"/>
              <a:pathLst>
                <a:path w="9287" h="6402" extrusionOk="0">
                  <a:moveTo>
                    <a:pt x="8208" y="1"/>
                  </a:moveTo>
                  <a:cubicBezTo>
                    <a:pt x="8023" y="1"/>
                    <a:pt x="7863" y="130"/>
                    <a:pt x="7820" y="307"/>
                  </a:cubicBezTo>
                  <a:lnTo>
                    <a:pt x="7626" y="1083"/>
                  </a:lnTo>
                  <a:lnTo>
                    <a:pt x="423" y="1083"/>
                  </a:lnTo>
                  <a:cubicBezTo>
                    <a:pt x="293" y="1083"/>
                    <a:pt x="177" y="1143"/>
                    <a:pt x="100" y="1243"/>
                  </a:cubicBezTo>
                  <a:cubicBezTo>
                    <a:pt x="26" y="1342"/>
                    <a:pt x="0" y="1471"/>
                    <a:pt x="35" y="1593"/>
                  </a:cubicBezTo>
                  <a:lnTo>
                    <a:pt x="1281" y="6104"/>
                  </a:lnTo>
                  <a:cubicBezTo>
                    <a:pt x="1329" y="6281"/>
                    <a:pt x="1488" y="6402"/>
                    <a:pt x="1669" y="6402"/>
                  </a:cubicBezTo>
                  <a:lnTo>
                    <a:pt x="6725" y="6402"/>
                  </a:lnTo>
                  <a:cubicBezTo>
                    <a:pt x="6906" y="6402"/>
                    <a:pt x="7065" y="6277"/>
                    <a:pt x="7113" y="6104"/>
                  </a:cubicBezTo>
                  <a:lnTo>
                    <a:pt x="8527" y="807"/>
                  </a:lnTo>
                  <a:lnTo>
                    <a:pt x="8881" y="807"/>
                  </a:lnTo>
                  <a:cubicBezTo>
                    <a:pt x="9105" y="807"/>
                    <a:pt x="9287" y="626"/>
                    <a:pt x="9287" y="406"/>
                  </a:cubicBezTo>
                  <a:cubicBezTo>
                    <a:pt x="9287" y="182"/>
                    <a:pt x="9105" y="1"/>
                    <a:pt x="8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5"/>
            <p:cNvSpPr/>
            <p:nvPr/>
          </p:nvSpPr>
          <p:spPr>
            <a:xfrm>
              <a:off x="3722174" y="5259663"/>
              <a:ext cx="43079" cy="23005"/>
            </a:xfrm>
            <a:custGeom>
              <a:avLst/>
              <a:gdLst/>
              <a:ahLst/>
              <a:cxnLst/>
              <a:rect l="l" t="t" r="r" b="b"/>
              <a:pathLst>
                <a:path w="1058" h="565" extrusionOk="0">
                  <a:moveTo>
                    <a:pt x="1" y="0"/>
                  </a:moveTo>
                  <a:lnTo>
                    <a:pt x="48" y="564"/>
                  </a:lnTo>
                  <a:lnTo>
                    <a:pt x="1006" y="564"/>
                  </a:lnTo>
                  <a:lnTo>
                    <a:pt x="1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5"/>
            <p:cNvSpPr/>
            <p:nvPr/>
          </p:nvSpPr>
          <p:spPr>
            <a:xfrm>
              <a:off x="3716758" y="5193945"/>
              <a:ext cx="54317" cy="32859"/>
            </a:xfrm>
            <a:custGeom>
              <a:avLst/>
              <a:gdLst/>
              <a:ahLst/>
              <a:cxnLst/>
              <a:rect l="l" t="t" r="r" b="b"/>
              <a:pathLst>
                <a:path w="1334" h="807" extrusionOk="0">
                  <a:moveTo>
                    <a:pt x="0" y="0"/>
                  </a:moveTo>
                  <a:lnTo>
                    <a:pt x="69" y="807"/>
                  </a:lnTo>
                  <a:lnTo>
                    <a:pt x="1264" y="807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65"/>
            <p:cNvSpPr/>
            <p:nvPr/>
          </p:nvSpPr>
          <p:spPr>
            <a:xfrm>
              <a:off x="3711628" y="5131769"/>
              <a:ext cx="65026" cy="29398"/>
            </a:xfrm>
            <a:custGeom>
              <a:avLst/>
              <a:gdLst/>
              <a:ahLst/>
              <a:cxnLst/>
              <a:rect l="l" t="t" r="r" b="b"/>
              <a:pathLst>
                <a:path w="1597" h="722" extrusionOk="0">
                  <a:moveTo>
                    <a:pt x="1" y="1"/>
                  </a:moveTo>
                  <a:lnTo>
                    <a:pt x="62" y="721"/>
                  </a:lnTo>
                  <a:lnTo>
                    <a:pt x="1532" y="721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65"/>
            <p:cNvSpPr/>
            <p:nvPr/>
          </p:nvSpPr>
          <p:spPr>
            <a:xfrm>
              <a:off x="3629093" y="5193945"/>
              <a:ext cx="57452" cy="32859"/>
            </a:xfrm>
            <a:custGeom>
              <a:avLst/>
              <a:gdLst/>
              <a:ahLst/>
              <a:cxnLst/>
              <a:rect l="l" t="t" r="r" b="b"/>
              <a:pathLst>
                <a:path w="1411" h="807" extrusionOk="0">
                  <a:moveTo>
                    <a:pt x="1" y="0"/>
                  </a:moveTo>
                  <a:lnTo>
                    <a:pt x="226" y="807"/>
                  </a:lnTo>
                  <a:lnTo>
                    <a:pt x="1411" y="80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65"/>
            <p:cNvSpPr/>
            <p:nvPr/>
          </p:nvSpPr>
          <p:spPr>
            <a:xfrm>
              <a:off x="3801044" y="5193945"/>
              <a:ext cx="57249" cy="32859"/>
            </a:xfrm>
            <a:custGeom>
              <a:avLst/>
              <a:gdLst/>
              <a:ahLst/>
              <a:cxnLst/>
              <a:rect l="l" t="t" r="r" b="b"/>
              <a:pathLst>
                <a:path w="1406" h="807" extrusionOk="0">
                  <a:moveTo>
                    <a:pt x="74" y="0"/>
                  </a:moveTo>
                  <a:lnTo>
                    <a:pt x="0" y="807"/>
                  </a:lnTo>
                  <a:lnTo>
                    <a:pt x="1191" y="80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65"/>
            <p:cNvSpPr/>
            <p:nvPr/>
          </p:nvSpPr>
          <p:spPr>
            <a:xfrm>
              <a:off x="3807030" y="5131769"/>
              <a:ext cx="68161" cy="29398"/>
            </a:xfrm>
            <a:custGeom>
              <a:avLst/>
              <a:gdLst/>
              <a:ahLst/>
              <a:cxnLst/>
              <a:rect l="l" t="t" r="r" b="b"/>
              <a:pathLst>
                <a:path w="1674" h="722" extrusionOk="0">
                  <a:moveTo>
                    <a:pt x="60" y="1"/>
                  </a:moveTo>
                  <a:lnTo>
                    <a:pt x="0" y="721"/>
                  </a:lnTo>
                  <a:lnTo>
                    <a:pt x="1479" y="721"/>
                  </a:lnTo>
                  <a:lnTo>
                    <a:pt x="1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5"/>
            <p:cNvSpPr/>
            <p:nvPr/>
          </p:nvSpPr>
          <p:spPr>
            <a:xfrm>
              <a:off x="3611910" y="5131769"/>
              <a:ext cx="69220" cy="29398"/>
            </a:xfrm>
            <a:custGeom>
              <a:avLst/>
              <a:gdLst/>
              <a:ahLst/>
              <a:cxnLst/>
              <a:rect l="l" t="t" r="r" b="b"/>
              <a:pathLst>
                <a:path w="1700" h="722" extrusionOk="0">
                  <a:moveTo>
                    <a:pt x="1" y="1"/>
                  </a:moveTo>
                  <a:lnTo>
                    <a:pt x="202" y="721"/>
                  </a:lnTo>
                  <a:lnTo>
                    <a:pt x="1699" y="721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5"/>
            <p:cNvSpPr/>
            <p:nvPr/>
          </p:nvSpPr>
          <p:spPr>
            <a:xfrm>
              <a:off x="3647375" y="5259663"/>
              <a:ext cx="43934" cy="23005"/>
            </a:xfrm>
            <a:custGeom>
              <a:avLst/>
              <a:gdLst/>
              <a:ahLst/>
              <a:cxnLst/>
              <a:rect l="l" t="t" r="r" b="b"/>
              <a:pathLst>
                <a:path w="1079" h="565" extrusionOk="0">
                  <a:moveTo>
                    <a:pt x="0" y="0"/>
                  </a:moveTo>
                  <a:lnTo>
                    <a:pt x="155" y="564"/>
                  </a:lnTo>
                  <a:lnTo>
                    <a:pt x="1079" y="564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5"/>
            <p:cNvSpPr/>
            <p:nvPr/>
          </p:nvSpPr>
          <p:spPr>
            <a:xfrm>
              <a:off x="3796117" y="5259663"/>
              <a:ext cx="44504" cy="23005"/>
            </a:xfrm>
            <a:custGeom>
              <a:avLst/>
              <a:gdLst/>
              <a:ahLst/>
              <a:cxnLst/>
              <a:rect l="l" t="t" r="r" b="b"/>
              <a:pathLst>
                <a:path w="1093" h="565" extrusionOk="0">
                  <a:moveTo>
                    <a:pt x="52" y="0"/>
                  </a:moveTo>
                  <a:lnTo>
                    <a:pt x="0" y="564"/>
                  </a:lnTo>
                  <a:lnTo>
                    <a:pt x="941" y="564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5"/>
            <p:cNvSpPr/>
            <p:nvPr/>
          </p:nvSpPr>
          <p:spPr>
            <a:xfrm>
              <a:off x="3796117" y="528262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5"/>
            <p:cNvSpPr/>
            <p:nvPr/>
          </p:nvSpPr>
          <p:spPr>
            <a:xfrm>
              <a:off x="3638784" y="5328476"/>
              <a:ext cx="32859" cy="32859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402" y="807"/>
                  </a:moveTo>
                  <a:cubicBezTo>
                    <a:pt x="625" y="807"/>
                    <a:pt x="806" y="626"/>
                    <a:pt x="806" y="406"/>
                  </a:cubicBezTo>
                  <a:cubicBezTo>
                    <a:pt x="806" y="182"/>
                    <a:pt x="625" y="1"/>
                    <a:pt x="402" y="1"/>
                  </a:cubicBezTo>
                  <a:cubicBezTo>
                    <a:pt x="181" y="1"/>
                    <a:pt x="0" y="182"/>
                    <a:pt x="0" y="406"/>
                  </a:cubicBezTo>
                  <a:cubicBezTo>
                    <a:pt x="0" y="626"/>
                    <a:pt x="181" y="807"/>
                    <a:pt x="402" y="8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65"/>
            <p:cNvSpPr/>
            <p:nvPr/>
          </p:nvSpPr>
          <p:spPr>
            <a:xfrm>
              <a:off x="3655111" y="536129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E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65"/>
            <p:cNvSpPr/>
            <p:nvPr/>
          </p:nvSpPr>
          <p:spPr>
            <a:xfrm>
              <a:off x="3818064" y="5328476"/>
              <a:ext cx="32859" cy="32859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402" y="807"/>
                  </a:moveTo>
                  <a:cubicBezTo>
                    <a:pt x="626" y="807"/>
                    <a:pt x="807" y="626"/>
                    <a:pt x="807" y="406"/>
                  </a:cubicBezTo>
                  <a:cubicBezTo>
                    <a:pt x="807" y="182"/>
                    <a:pt x="626" y="1"/>
                    <a:pt x="402" y="1"/>
                  </a:cubicBezTo>
                  <a:cubicBezTo>
                    <a:pt x="182" y="1"/>
                    <a:pt x="0" y="182"/>
                    <a:pt x="0" y="406"/>
                  </a:cubicBezTo>
                  <a:cubicBezTo>
                    <a:pt x="0" y="626"/>
                    <a:pt x="182" y="807"/>
                    <a:pt x="402" y="8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65"/>
            <p:cNvSpPr/>
            <p:nvPr/>
          </p:nvSpPr>
          <p:spPr>
            <a:xfrm>
              <a:off x="3834433" y="536129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65"/>
            <p:cNvSpPr/>
            <p:nvPr/>
          </p:nvSpPr>
          <p:spPr>
            <a:xfrm>
              <a:off x="3796117" y="5259663"/>
              <a:ext cx="44504" cy="23005"/>
            </a:xfrm>
            <a:custGeom>
              <a:avLst/>
              <a:gdLst/>
              <a:ahLst/>
              <a:cxnLst/>
              <a:rect l="l" t="t" r="r" b="b"/>
              <a:pathLst>
                <a:path w="1093" h="565" extrusionOk="0">
                  <a:moveTo>
                    <a:pt x="52" y="0"/>
                  </a:moveTo>
                  <a:lnTo>
                    <a:pt x="0" y="564"/>
                  </a:lnTo>
                  <a:lnTo>
                    <a:pt x="941" y="564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65"/>
            <p:cNvSpPr/>
            <p:nvPr/>
          </p:nvSpPr>
          <p:spPr>
            <a:xfrm>
              <a:off x="3801044" y="5193945"/>
              <a:ext cx="57249" cy="32859"/>
            </a:xfrm>
            <a:custGeom>
              <a:avLst/>
              <a:gdLst/>
              <a:ahLst/>
              <a:cxnLst/>
              <a:rect l="l" t="t" r="r" b="b"/>
              <a:pathLst>
                <a:path w="1406" h="807" extrusionOk="0">
                  <a:moveTo>
                    <a:pt x="74" y="0"/>
                  </a:moveTo>
                  <a:lnTo>
                    <a:pt x="0" y="807"/>
                  </a:lnTo>
                  <a:lnTo>
                    <a:pt x="1191" y="80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65"/>
            <p:cNvSpPr/>
            <p:nvPr/>
          </p:nvSpPr>
          <p:spPr>
            <a:xfrm>
              <a:off x="3807030" y="5131769"/>
              <a:ext cx="68161" cy="29398"/>
            </a:xfrm>
            <a:custGeom>
              <a:avLst/>
              <a:gdLst/>
              <a:ahLst/>
              <a:cxnLst/>
              <a:rect l="l" t="t" r="r" b="b"/>
              <a:pathLst>
                <a:path w="1674" h="722" extrusionOk="0">
                  <a:moveTo>
                    <a:pt x="60" y="1"/>
                  </a:moveTo>
                  <a:lnTo>
                    <a:pt x="0" y="721"/>
                  </a:lnTo>
                  <a:lnTo>
                    <a:pt x="1479" y="721"/>
                  </a:lnTo>
                  <a:lnTo>
                    <a:pt x="1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65"/>
            <p:cNvSpPr/>
            <p:nvPr/>
          </p:nvSpPr>
          <p:spPr>
            <a:xfrm>
              <a:off x="3867252" y="516112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1" name="Google Shape;3071;p65"/>
          <p:cNvGrpSpPr/>
          <p:nvPr/>
        </p:nvGrpSpPr>
        <p:grpSpPr>
          <a:xfrm>
            <a:off x="3302279" y="3291711"/>
            <a:ext cx="470037" cy="470040"/>
            <a:chOff x="4588487" y="4897520"/>
            <a:chExt cx="560436" cy="560438"/>
          </a:xfrm>
        </p:grpSpPr>
        <p:sp>
          <p:nvSpPr>
            <p:cNvPr id="3072" name="Google Shape;3072;p65"/>
            <p:cNvSpPr/>
            <p:nvPr/>
          </p:nvSpPr>
          <p:spPr>
            <a:xfrm>
              <a:off x="4588487" y="4897520"/>
              <a:ext cx="560436" cy="560436"/>
            </a:xfrm>
            <a:custGeom>
              <a:avLst/>
              <a:gdLst/>
              <a:ahLst/>
              <a:cxnLst/>
              <a:rect l="l" t="t" r="r" b="b"/>
              <a:pathLst>
                <a:path w="13764" h="13764" extrusionOk="0">
                  <a:moveTo>
                    <a:pt x="6880" y="0"/>
                  </a:moveTo>
                  <a:cubicBezTo>
                    <a:pt x="5043" y="0"/>
                    <a:pt x="3318" y="717"/>
                    <a:pt x="2015" y="2015"/>
                  </a:cubicBezTo>
                  <a:cubicBezTo>
                    <a:pt x="717" y="3313"/>
                    <a:pt x="1" y="5043"/>
                    <a:pt x="1" y="6880"/>
                  </a:cubicBezTo>
                  <a:cubicBezTo>
                    <a:pt x="1" y="8717"/>
                    <a:pt x="717" y="10447"/>
                    <a:pt x="2015" y="11745"/>
                  </a:cubicBezTo>
                  <a:cubicBezTo>
                    <a:pt x="3318" y="13047"/>
                    <a:pt x="5043" y="13763"/>
                    <a:pt x="6880" y="13763"/>
                  </a:cubicBezTo>
                  <a:cubicBezTo>
                    <a:pt x="6936" y="13763"/>
                    <a:pt x="6993" y="13763"/>
                    <a:pt x="7049" y="13759"/>
                  </a:cubicBezTo>
                  <a:cubicBezTo>
                    <a:pt x="7272" y="13754"/>
                    <a:pt x="7449" y="13569"/>
                    <a:pt x="7441" y="13349"/>
                  </a:cubicBezTo>
                  <a:cubicBezTo>
                    <a:pt x="7437" y="13127"/>
                    <a:pt x="7256" y="12952"/>
                    <a:pt x="7039" y="12952"/>
                  </a:cubicBezTo>
                  <a:cubicBezTo>
                    <a:pt x="7036" y="12952"/>
                    <a:pt x="7034" y="12952"/>
                    <a:pt x="7031" y="12952"/>
                  </a:cubicBezTo>
                  <a:cubicBezTo>
                    <a:pt x="6979" y="12957"/>
                    <a:pt x="6932" y="12957"/>
                    <a:pt x="6880" y="12957"/>
                  </a:cubicBezTo>
                  <a:cubicBezTo>
                    <a:pt x="3533" y="12957"/>
                    <a:pt x="808" y="10231"/>
                    <a:pt x="808" y="6880"/>
                  </a:cubicBezTo>
                  <a:cubicBezTo>
                    <a:pt x="808" y="3532"/>
                    <a:pt x="3533" y="807"/>
                    <a:pt x="6880" y="807"/>
                  </a:cubicBezTo>
                  <a:cubicBezTo>
                    <a:pt x="10232" y="807"/>
                    <a:pt x="12957" y="3532"/>
                    <a:pt x="12957" y="6880"/>
                  </a:cubicBezTo>
                  <a:cubicBezTo>
                    <a:pt x="12957" y="8104"/>
                    <a:pt x="12595" y="9287"/>
                    <a:pt x="11905" y="10296"/>
                  </a:cubicBezTo>
                  <a:cubicBezTo>
                    <a:pt x="11771" y="10494"/>
                    <a:pt x="11590" y="10606"/>
                    <a:pt x="11357" y="10641"/>
                  </a:cubicBezTo>
                  <a:cubicBezTo>
                    <a:pt x="11312" y="10647"/>
                    <a:pt x="11269" y="10650"/>
                    <a:pt x="11226" y="10650"/>
                  </a:cubicBezTo>
                  <a:cubicBezTo>
                    <a:pt x="11044" y="10650"/>
                    <a:pt x="10882" y="10590"/>
                    <a:pt x="10732" y="10468"/>
                  </a:cubicBezTo>
                  <a:lnTo>
                    <a:pt x="9981" y="9860"/>
                  </a:lnTo>
                  <a:cubicBezTo>
                    <a:pt x="9907" y="9801"/>
                    <a:pt x="9817" y="9772"/>
                    <a:pt x="9729" y="9772"/>
                  </a:cubicBezTo>
                  <a:cubicBezTo>
                    <a:pt x="9611" y="9772"/>
                    <a:pt x="9495" y="9822"/>
                    <a:pt x="9416" y="9920"/>
                  </a:cubicBezTo>
                  <a:cubicBezTo>
                    <a:pt x="9274" y="10093"/>
                    <a:pt x="9300" y="10348"/>
                    <a:pt x="9472" y="10485"/>
                  </a:cubicBezTo>
                  <a:lnTo>
                    <a:pt x="10222" y="11094"/>
                  </a:lnTo>
                  <a:cubicBezTo>
                    <a:pt x="10515" y="11333"/>
                    <a:pt x="10856" y="11458"/>
                    <a:pt x="11223" y="11458"/>
                  </a:cubicBezTo>
                  <a:cubicBezTo>
                    <a:pt x="11305" y="11458"/>
                    <a:pt x="11389" y="11451"/>
                    <a:pt x="11474" y="11439"/>
                  </a:cubicBezTo>
                  <a:cubicBezTo>
                    <a:pt x="11930" y="11369"/>
                    <a:pt x="12310" y="11132"/>
                    <a:pt x="12573" y="10748"/>
                  </a:cubicBezTo>
                  <a:cubicBezTo>
                    <a:pt x="13350" y="9605"/>
                    <a:pt x="13764" y="8264"/>
                    <a:pt x="13764" y="6880"/>
                  </a:cubicBezTo>
                  <a:cubicBezTo>
                    <a:pt x="13764" y="5043"/>
                    <a:pt x="13048" y="3313"/>
                    <a:pt x="11749" y="2015"/>
                  </a:cubicBezTo>
                  <a:cubicBezTo>
                    <a:pt x="10447" y="717"/>
                    <a:pt x="8722" y="0"/>
                    <a:pt x="6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65"/>
            <p:cNvSpPr/>
            <p:nvPr/>
          </p:nvSpPr>
          <p:spPr>
            <a:xfrm>
              <a:off x="4868626" y="545791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65"/>
            <p:cNvSpPr/>
            <p:nvPr/>
          </p:nvSpPr>
          <p:spPr>
            <a:xfrm>
              <a:off x="4874774" y="542485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65"/>
            <p:cNvSpPr/>
            <p:nvPr/>
          </p:nvSpPr>
          <p:spPr>
            <a:xfrm>
              <a:off x="5066881" y="497952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65"/>
            <p:cNvSpPr/>
            <p:nvPr/>
          </p:nvSpPr>
          <p:spPr>
            <a:xfrm>
              <a:off x="4694761" y="5015764"/>
              <a:ext cx="336693" cy="323989"/>
            </a:xfrm>
            <a:custGeom>
              <a:avLst/>
              <a:gdLst/>
              <a:ahLst/>
              <a:cxnLst/>
              <a:rect l="l" t="t" r="r" b="b"/>
              <a:pathLst>
                <a:path w="8269" h="7957" extrusionOk="0">
                  <a:moveTo>
                    <a:pt x="1781" y="0"/>
                  </a:moveTo>
                  <a:cubicBezTo>
                    <a:pt x="1495" y="0"/>
                    <a:pt x="1235" y="117"/>
                    <a:pt x="1039" y="335"/>
                  </a:cubicBezTo>
                  <a:cubicBezTo>
                    <a:pt x="0" y="1504"/>
                    <a:pt x="52" y="3285"/>
                    <a:pt x="1161" y="4390"/>
                  </a:cubicBezTo>
                  <a:lnTo>
                    <a:pt x="3856" y="7090"/>
                  </a:lnTo>
                  <a:cubicBezTo>
                    <a:pt x="4435" y="7663"/>
                    <a:pt x="5189" y="7957"/>
                    <a:pt x="5952" y="7957"/>
                  </a:cubicBezTo>
                  <a:cubicBezTo>
                    <a:pt x="6651" y="7957"/>
                    <a:pt x="7354" y="7706"/>
                    <a:pt x="7915" y="7211"/>
                  </a:cubicBezTo>
                  <a:cubicBezTo>
                    <a:pt x="8152" y="6999"/>
                    <a:pt x="8269" y="6710"/>
                    <a:pt x="8247" y="6395"/>
                  </a:cubicBezTo>
                  <a:cubicBezTo>
                    <a:pt x="8221" y="6076"/>
                    <a:pt x="8066" y="5809"/>
                    <a:pt x="7799" y="5632"/>
                  </a:cubicBezTo>
                  <a:lnTo>
                    <a:pt x="6521" y="4795"/>
                  </a:lnTo>
                  <a:cubicBezTo>
                    <a:pt x="6355" y="4684"/>
                    <a:pt x="6163" y="4629"/>
                    <a:pt x="5973" y="4629"/>
                  </a:cubicBezTo>
                  <a:cubicBezTo>
                    <a:pt x="5754" y="4629"/>
                    <a:pt x="5537" y="4702"/>
                    <a:pt x="5357" y="4846"/>
                  </a:cubicBezTo>
                  <a:cubicBezTo>
                    <a:pt x="5270" y="4914"/>
                    <a:pt x="5168" y="4948"/>
                    <a:pt x="5066" y="4948"/>
                  </a:cubicBezTo>
                  <a:cubicBezTo>
                    <a:pt x="4947" y="4948"/>
                    <a:pt x="4829" y="4901"/>
                    <a:pt x="4736" y="4808"/>
                  </a:cubicBezTo>
                  <a:lnTo>
                    <a:pt x="3438" y="3514"/>
                  </a:lnTo>
                  <a:cubicBezTo>
                    <a:pt x="3270" y="3341"/>
                    <a:pt x="3253" y="3083"/>
                    <a:pt x="3404" y="2893"/>
                  </a:cubicBezTo>
                  <a:cubicBezTo>
                    <a:pt x="3671" y="2557"/>
                    <a:pt x="3692" y="2087"/>
                    <a:pt x="3455" y="1729"/>
                  </a:cubicBezTo>
                  <a:lnTo>
                    <a:pt x="2614" y="447"/>
                  </a:lnTo>
                  <a:cubicBezTo>
                    <a:pt x="2442" y="184"/>
                    <a:pt x="2170" y="25"/>
                    <a:pt x="1855" y="3"/>
                  </a:cubicBezTo>
                  <a:cubicBezTo>
                    <a:pt x="1830" y="1"/>
                    <a:pt x="1806" y="0"/>
                    <a:pt x="1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65"/>
            <p:cNvSpPr/>
            <p:nvPr/>
          </p:nvSpPr>
          <p:spPr>
            <a:xfrm>
              <a:off x="4937113" y="533971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0D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65"/>
            <p:cNvSpPr/>
            <p:nvPr/>
          </p:nvSpPr>
          <p:spPr>
            <a:xfrm>
              <a:off x="4860889" y="4963320"/>
              <a:ext cx="216210" cy="175207"/>
            </a:xfrm>
            <a:custGeom>
              <a:avLst/>
              <a:gdLst/>
              <a:ahLst/>
              <a:cxnLst/>
              <a:rect l="l" t="t" r="r" b="b"/>
              <a:pathLst>
                <a:path w="5310" h="4303" extrusionOk="0">
                  <a:moveTo>
                    <a:pt x="417" y="1"/>
                  </a:moveTo>
                  <a:cubicBezTo>
                    <a:pt x="203" y="1"/>
                    <a:pt x="22" y="171"/>
                    <a:pt x="9" y="385"/>
                  </a:cubicBezTo>
                  <a:cubicBezTo>
                    <a:pt x="1" y="610"/>
                    <a:pt x="173" y="795"/>
                    <a:pt x="397" y="809"/>
                  </a:cubicBezTo>
                  <a:cubicBezTo>
                    <a:pt x="2300" y="895"/>
                    <a:pt x="3938" y="2184"/>
                    <a:pt x="4473" y="4012"/>
                  </a:cubicBezTo>
                  <a:cubicBezTo>
                    <a:pt x="4525" y="4189"/>
                    <a:pt x="4689" y="4302"/>
                    <a:pt x="4862" y="4302"/>
                  </a:cubicBezTo>
                  <a:cubicBezTo>
                    <a:pt x="4900" y="4302"/>
                    <a:pt x="4939" y="4297"/>
                    <a:pt x="4973" y="4285"/>
                  </a:cubicBezTo>
                  <a:cubicBezTo>
                    <a:pt x="5189" y="4225"/>
                    <a:pt x="5310" y="4000"/>
                    <a:pt x="5250" y="3785"/>
                  </a:cubicBezTo>
                  <a:cubicBezTo>
                    <a:pt x="4615" y="1623"/>
                    <a:pt x="2684" y="105"/>
                    <a:pt x="432" y="1"/>
                  </a:cubicBezTo>
                  <a:cubicBezTo>
                    <a:pt x="427" y="1"/>
                    <a:pt x="422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65"/>
            <p:cNvSpPr/>
            <p:nvPr/>
          </p:nvSpPr>
          <p:spPr>
            <a:xfrm>
              <a:off x="5058819" y="513848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65"/>
            <p:cNvSpPr/>
            <p:nvPr/>
          </p:nvSpPr>
          <p:spPr>
            <a:xfrm>
              <a:off x="4857917" y="5029038"/>
              <a:ext cx="156152" cy="127894"/>
            </a:xfrm>
            <a:custGeom>
              <a:avLst/>
              <a:gdLst/>
              <a:ahLst/>
              <a:cxnLst/>
              <a:rect l="l" t="t" r="r" b="b"/>
              <a:pathLst>
                <a:path w="3835" h="3141" extrusionOk="0">
                  <a:moveTo>
                    <a:pt x="408" y="0"/>
                  </a:moveTo>
                  <a:cubicBezTo>
                    <a:pt x="198" y="0"/>
                    <a:pt x="21" y="169"/>
                    <a:pt x="8" y="385"/>
                  </a:cubicBezTo>
                  <a:cubicBezTo>
                    <a:pt x="0" y="605"/>
                    <a:pt x="173" y="794"/>
                    <a:pt x="397" y="803"/>
                  </a:cubicBezTo>
                  <a:cubicBezTo>
                    <a:pt x="1613" y="859"/>
                    <a:pt x="2657" y="1683"/>
                    <a:pt x="2998" y="2852"/>
                  </a:cubicBezTo>
                  <a:cubicBezTo>
                    <a:pt x="3050" y="3029"/>
                    <a:pt x="3213" y="3141"/>
                    <a:pt x="3386" y="3141"/>
                  </a:cubicBezTo>
                  <a:cubicBezTo>
                    <a:pt x="3424" y="3141"/>
                    <a:pt x="3464" y="3136"/>
                    <a:pt x="3498" y="3123"/>
                  </a:cubicBezTo>
                  <a:cubicBezTo>
                    <a:pt x="3714" y="3063"/>
                    <a:pt x="3834" y="2838"/>
                    <a:pt x="3774" y="2623"/>
                  </a:cubicBezTo>
                  <a:cubicBezTo>
                    <a:pt x="3334" y="1126"/>
                    <a:pt x="1993" y="69"/>
                    <a:pt x="432" y="1"/>
                  </a:cubicBezTo>
                  <a:cubicBezTo>
                    <a:pt x="424" y="1"/>
                    <a:pt x="416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65"/>
            <p:cNvSpPr/>
            <p:nvPr/>
          </p:nvSpPr>
          <p:spPr>
            <a:xfrm>
              <a:off x="4995788" y="515689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65"/>
            <p:cNvSpPr/>
            <p:nvPr/>
          </p:nvSpPr>
          <p:spPr>
            <a:xfrm>
              <a:off x="5012278" y="524508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56C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65"/>
            <p:cNvSpPr/>
            <p:nvPr/>
          </p:nvSpPr>
          <p:spPr>
            <a:xfrm>
              <a:off x="4963091" y="506259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65"/>
            <p:cNvSpPr/>
            <p:nvPr/>
          </p:nvSpPr>
          <p:spPr>
            <a:xfrm>
              <a:off x="5004909" y="501201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5" name="Google Shape;3085;p65"/>
          <p:cNvGrpSpPr/>
          <p:nvPr/>
        </p:nvGrpSpPr>
        <p:grpSpPr>
          <a:xfrm>
            <a:off x="3978534" y="3291689"/>
            <a:ext cx="470208" cy="470074"/>
            <a:chOff x="5714214" y="4756637"/>
            <a:chExt cx="560639" cy="560479"/>
          </a:xfrm>
        </p:grpSpPr>
        <p:sp>
          <p:nvSpPr>
            <p:cNvPr id="3086" name="Google Shape;3086;p65"/>
            <p:cNvSpPr/>
            <p:nvPr/>
          </p:nvSpPr>
          <p:spPr>
            <a:xfrm>
              <a:off x="5714214" y="4756637"/>
              <a:ext cx="560639" cy="560476"/>
            </a:xfrm>
            <a:custGeom>
              <a:avLst/>
              <a:gdLst/>
              <a:ahLst/>
              <a:cxnLst/>
              <a:rect l="l" t="t" r="r" b="b"/>
              <a:pathLst>
                <a:path w="13769" h="13765" extrusionOk="0">
                  <a:moveTo>
                    <a:pt x="6884" y="1"/>
                  </a:moveTo>
                  <a:cubicBezTo>
                    <a:pt x="5047" y="1"/>
                    <a:pt x="3317" y="717"/>
                    <a:pt x="2019" y="2019"/>
                  </a:cubicBezTo>
                  <a:cubicBezTo>
                    <a:pt x="716" y="3318"/>
                    <a:pt x="1" y="5047"/>
                    <a:pt x="1" y="6885"/>
                  </a:cubicBezTo>
                  <a:cubicBezTo>
                    <a:pt x="1" y="8722"/>
                    <a:pt x="716" y="10452"/>
                    <a:pt x="2019" y="11750"/>
                  </a:cubicBezTo>
                  <a:cubicBezTo>
                    <a:pt x="3317" y="13048"/>
                    <a:pt x="5047" y="13764"/>
                    <a:pt x="6884" y="13764"/>
                  </a:cubicBezTo>
                  <a:lnTo>
                    <a:pt x="7052" y="13764"/>
                  </a:lnTo>
                  <a:cubicBezTo>
                    <a:pt x="7273" y="13760"/>
                    <a:pt x="7450" y="13575"/>
                    <a:pt x="7444" y="13350"/>
                  </a:cubicBezTo>
                  <a:cubicBezTo>
                    <a:pt x="7440" y="13133"/>
                    <a:pt x="7259" y="12958"/>
                    <a:pt x="7038" y="12958"/>
                  </a:cubicBezTo>
                  <a:cubicBezTo>
                    <a:pt x="7036" y="12958"/>
                    <a:pt x="7033" y="12958"/>
                    <a:pt x="7030" y="12958"/>
                  </a:cubicBezTo>
                  <a:lnTo>
                    <a:pt x="6884" y="12958"/>
                  </a:lnTo>
                  <a:cubicBezTo>
                    <a:pt x="3533" y="12958"/>
                    <a:pt x="807" y="10236"/>
                    <a:pt x="807" y="6885"/>
                  </a:cubicBezTo>
                  <a:cubicBezTo>
                    <a:pt x="807" y="3534"/>
                    <a:pt x="3533" y="807"/>
                    <a:pt x="6884" y="807"/>
                  </a:cubicBezTo>
                  <a:cubicBezTo>
                    <a:pt x="10235" y="807"/>
                    <a:pt x="12962" y="3534"/>
                    <a:pt x="12962" y="6885"/>
                  </a:cubicBezTo>
                  <a:cubicBezTo>
                    <a:pt x="12962" y="8105"/>
                    <a:pt x="12594" y="9287"/>
                    <a:pt x="11909" y="10301"/>
                  </a:cubicBezTo>
                  <a:cubicBezTo>
                    <a:pt x="11775" y="10499"/>
                    <a:pt x="11594" y="10611"/>
                    <a:pt x="11357" y="10646"/>
                  </a:cubicBezTo>
                  <a:cubicBezTo>
                    <a:pt x="11313" y="10653"/>
                    <a:pt x="11270" y="10656"/>
                    <a:pt x="11228" y="10656"/>
                  </a:cubicBezTo>
                  <a:cubicBezTo>
                    <a:pt x="11047" y="10656"/>
                    <a:pt x="10882" y="10596"/>
                    <a:pt x="10731" y="10473"/>
                  </a:cubicBezTo>
                  <a:lnTo>
                    <a:pt x="9986" y="9865"/>
                  </a:lnTo>
                  <a:cubicBezTo>
                    <a:pt x="9911" y="9803"/>
                    <a:pt x="9820" y="9773"/>
                    <a:pt x="9730" y="9773"/>
                  </a:cubicBezTo>
                  <a:cubicBezTo>
                    <a:pt x="9613" y="9773"/>
                    <a:pt x="9497" y="9824"/>
                    <a:pt x="9416" y="9922"/>
                  </a:cubicBezTo>
                  <a:cubicBezTo>
                    <a:pt x="9278" y="10094"/>
                    <a:pt x="9304" y="10348"/>
                    <a:pt x="9476" y="10491"/>
                  </a:cubicBezTo>
                  <a:lnTo>
                    <a:pt x="10223" y="11099"/>
                  </a:lnTo>
                  <a:cubicBezTo>
                    <a:pt x="10520" y="11339"/>
                    <a:pt x="10863" y="11461"/>
                    <a:pt x="11232" y="11461"/>
                  </a:cubicBezTo>
                  <a:cubicBezTo>
                    <a:pt x="11313" y="11461"/>
                    <a:pt x="11394" y="11455"/>
                    <a:pt x="11477" y="11443"/>
                  </a:cubicBezTo>
                  <a:cubicBezTo>
                    <a:pt x="11935" y="11375"/>
                    <a:pt x="12315" y="11138"/>
                    <a:pt x="12578" y="10754"/>
                  </a:cubicBezTo>
                  <a:cubicBezTo>
                    <a:pt x="13354" y="9606"/>
                    <a:pt x="13768" y="8270"/>
                    <a:pt x="13768" y="6885"/>
                  </a:cubicBezTo>
                  <a:cubicBezTo>
                    <a:pt x="13768" y="5047"/>
                    <a:pt x="13052" y="3318"/>
                    <a:pt x="11750" y="2019"/>
                  </a:cubicBezTo>
                  <a:cubicBezTo>
                    <a:pt x="10451" y="717"/>
                    <a:pt x="8722" y="1"/>
                    <a:pt x="6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65"/>
            <p:cNvSpPr/>
            <p:nvPr/>
          </p:nvSpPr>
          <p:spPr>
            <a:xfrm>
              <a:off x="5994515" y="531707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65"/>
            <p:cNvSpPr/>
            <p:nvPr/>
          </p:nvSpPr>
          <p:spPr>
            <a:xfrm>
              <a:off x="6000460" y="528421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65"/>
            <p:cNvSpPr/>
            <p:nvPr/>
          </p:nvSpPr>
          <p:spPr>
            <a:xfrm>
              <a:off x="5820650" y="4875085"/>
              <a:ext cx="336693" cy="323826"/>
            </a:xfrm>
            <a:custGeom>
              <a:avLst/>
              <a:gdLst/>
              <a:ahLst/>
              <a:cxnLst/>
              <a:rect l="l" t="t" r="r" b="b"/>
              <a:pathLst>
                <a:path w="8269" h="7953" extrusionOk="0">
                  <a:moveTo>
                    <a:pt x="1770" y="0"/>
                  </a:moveTo>
                  <a:cubicBezTo>
                    <a:pt x="1485" y="0"/>
                    <a:pt x="1228" y="119"/>
                    <a:pt x="1036" y="336"/>
                  </a:cubicBezTo>
                  <a:cubicBezTo>
                    <a:pt x="1" y="1505"/>
                    <a:pt x="52" y="3286"/>
                    <a:pt x="1156" y="4390"/>
                  </a:cubicBezTo>
                  <a:lnTo>
                    <a:pt x="3856" y="7085"/>
                  </a:lnTo>
                  <a:cubicBezTo>
                    <a:pt x="4430" y="7664"/>
                    <a:pt x="5189" y="7953"/>
                    <a:pt x="5948" y="7953"/>
                  </a:cubicBezTo>
                  <a:cubicBezTo>
                    <a:pt x="6651" y="7953"/>
                    <a:pt x="7350" y="7706"/>
                    <a:pt x="7910" y="7210"/>
                  </a:cubicBezTo>
                  <a:cubicBezTo>
                    <a:pt x="8148" y="6999"/>
                    <a:pt x="8268" y="6710"/>
                    <a:pt x="8242" y="6392"/>
                  </a:cubicBezTo>
                  <a:cubicBezTo>
                    <a:pt x="8220" y="6076"/>
                    <a:pt x="8061" y="5805"/>
                    <a:pt x="7798" y="5632"/>
                  </a:cubicBezTo>
                  <a:lnTo>
                    <a:pt x="6522" y="4791"/>
                  </a:lnTo>
                  <a:cubicBezTo>
                    <a:pt x="6354" y="4681"/>
                    <a:pt x="6163" y="4627"/>
                    <a:pt x="5974" y="4627"/>
                  </a:cubicBezTo>
                  <a:cubicBezTo>
                    <a:pt x="5755" y="4627"/>
                    <a:pt x="5538" y="4699"/>
                    <a:pt x="5357" y="4843"/>
                  </a:cubicBezTo>
                  <a:cubicBezTo>
                    <a:pt x="5269" y="4913"/>
                    <a:pt x="5166" y="4948"/>
                    <a:pt x="5063" y="4948"/>
                  </a:cubicBezTo>
                  <a:cubicBezTo>
                    <a:pt x="4944" y="4948"/>
                    <a:pt x="4826" y="4901"/>
                    <a:pt x="4736" y="4808"/>
                  </a:cubicBezTo>
                  <a:lnTo>
                    <a:pt x="3438" y="3510"/>
                  </a:lnTo>
                  <a:cubicBezTo>
                    <a:pt x="3265" y="3342"/>
                    <a:pt x="3252" y="3079"/>
                    <a:pt x="3403" y="2889"/>
                  </a:cubicBezTo>
                  <a:cubicBezTo>
                    <a:pt x="3671" y="2552"/>
                    <a:pt x="3692" y="2086"/>
                    <a:pt x="3455" y="1724"/>
                  </a:cubicBezTo>
                  <a:lnTo>
                    <a:pt x="2614" y="448"/>
                  </a:lnTo>
                  <a:cubicBezTo>
                    <a:pt x="2441" y="185"/>
                    <a:pt x="2170" y="26"/>
                    <a:pt x="1854" y="4"/>
                  </a:cubicBezTo>
                  <a:cubicBezTo>
                    <a:pt x="1826" y="1"/>
                    <a:pt x="1798" y="0"/>
                    <a:pt x="1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65"/>
            <p:cNvSpPr/>
            <p:nvPr/>
          </p:nvSpPr>
          <p:spPr>
            <a:xfrm>
              <a:off x="6062840" y="519887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0D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65"/>
            <p:cNvSpPr/>
            <p:nvPr/>
          </p:nvSpPr>
          <p:spPr>
            <a:xfrm>
              <a:off x="5923544" y="5045203"/>
              <a:ext cx="233800" cy="153709"/>
            </a:xfrm>
            <a:custGeom>
              <a:avLst/>
              <a:gdLst/>
              <a:ahLst/>
              <a:cxnLst/>
              <a:rect l="l" t="t" r="r" b="b"/>
              <a:pathLst>
                <a:path w="5742" h="3775" extrusionOk="0">
                  <a:moveTo>
                    <a:pt x="1575" y="0"/>
                  </a:moveTo>
                  <a:lnTo>
                    <a:pt x="0" y="1583"/>
                  </a:lnTo>
                  <a:lnTo>
                    <a:pt x="1329" y="2907"/>
                  </a:lnTo>
                  <a:cubicBezTo>
                    <a:pt x="1903" y="3486"/>
                    <a:pt x="2662" y="3775"/>
                    <a:pt x="3421" y="3775"/>
                  </a:cubicBezTo>
                  <a:cubicBezTo>
                    <a:pt x="4124" y="3775"/>
                    <a:pt x="4823" y="3528"/>
                    <a:pt x="5383" y="3032"/>
                  </a:cubicBezTo>
                  <a:cubicBezTo>
                    <a:pt x="5621" y="2821"/>
                    <a:pt x="5741" y="2528"/>
                    <a:pt x="5715" y="2214"/>
                  </a:cubicBezTo>
                  <a:cubicBezTo>
                    <a:pt x="5693" y="1898"/>
                    <a:pt x="5534" y="1627"/>
                    <a:pt x="5271" y="1454"/>
                  </a:cubicBezTo>
                  <a:lnTo>
                    <a:pt x="3995" y="613"/>
                  </a:lnTo>
                  <a:cubicBezTo>
                    <a:pt x="3827" y="503"/>
                    <a:pt x="3636" y="449"/>
                    <a:pt x="3447" y="449"/>
                  </a:cubicBezTo>
                  <a:cubicBezTo>
                    <a:pt x="3228" y="449"/>
                    <a:pt x="3011" y="521"/>
                    <a:pt x="2830" y="665"/>
                  </a:cubicBezTo>
                  <a:cubicBezTo>
                    <a:pt x="2742" y="735"/>
                    <a:pt x="2639" y="770"/>
                    <a:pt x="2536" y="770"/>
                  </a:cubicBezTo>
                  <a:cubicBezTo>
                    <a:pt x="2417" y="770"/>
                    <a:pt x="2299" y="723"/>
                    <a:pt x="2209" y="630"/>
                  </a:cubicBezTo>
                  <a:lnTo>
                    <a:pt x="1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65"/>
            <p:cNvSpPr/>
            <p:nvPr/>
          </p:nvSpPr>
          <p:spPr>
            <a:xfrm>
              <a:off x="6138168" y="510436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56C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3" name="Google Shape;3093;p65"/>
          <p:cNvSpPr/>
          <p:nvPr/>
        </p:nvSpPr>
        <p:spPr>
          <a:xfrm>
            <a:off x="1522513" y="4223081"/>
            <a:ext cx="34" cy="3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BDF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4" name="Google Shape;3094;p65"/>
          <p:cNvSpPr/>
          <p:nvPr/>
        </p:nvSpPr>
        <p:spPr>
          <a:xfrm>
            <a:off x="1522513" y="4223081"/>
            <a:ext cx="34" cy="3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BDF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5" name="Google Shape;3095;p65"/>
          <p:cNvSpPr/>
          <p:nvPr/>
        </p:nvSpPr>
        <p:spPr>
          <a:xfrm>
            <a:off x="1522513" y="4223081"/>
            <a:ext cx="34" cy="3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70DA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6" name="Google Shape;3096;p65"/>
          <p:cNvGrpSpPr/>
          <p:nvPr/>
        </p:nvGrpSpPr>
        <p:grpSpPr>
          <a:xfrm>
            <a:off x="1343389" y="3988307"/>
            <a:ext cx="358370" cy="470003"/>
            <a:chOff x="1130401" y="6188352"/>
            <a:chExt cx="427292" cy="560395"/>
          </a:xfrm>
        </p:grpSpPr>
        <p:sp>
          <p:nvSpPr>
            <p:cNvPr id="3097" name="Google Shape;3097;p65"/>
            <p:cNvSpPr/>
            <p:nvPr/>
          </p:nvSpPr>
          <p:spPr>
            <a:xfrm>
              <a:off x="1352354" y="6359652"/>
              <a:ext cx="74187" cy="219956"/>
            </a:xfrm>
            <a:custGeom>
              <a:avLst/>
              <a:gdLst/>
              <a:ahLst/>
              <a:cxnLst/>
              <a:rect l="l" t="t" r="r" b="b"/>
              <a:pathLst>
                <a:path w="1822" h="5402" extrusionOk="0">
                  <a:moveTo>
                    <a:pt x="488" y="0"/>
                  </a:moveTo>
                  <a:cubicBezTo>
                    <a:pt x="387" y="0"/>
                    <a:pt x="286" y="38"/>
                    <a:pt x="208" y="114"/>
                  </a:cubicBezTo>
                  <a:cubicBezTo>
                    <a:pt x="48" y="269"/>
                    <a:pt x="44" y="528"/>
                    <a:pt x="199" y="688"/>
                  </a:cubicBezTo>
                  <a:cubicBezTo>
                    <a:pt x="725" y="1223"/>
                    <a:pt x="1015" y="1930"/>
                    <a:pt x="1015" y="2676"/>
                  </a:cubicBezTo>
                  <a:cubicBezTo>
                    <a:pt x="1015" y="3440"/>
                    <a:pt x="699" y="4177"/>
                    <a:pt x="161" y="4712"/>
                  </a:cubicBezTo>
                  <a:cubicBezTo>
                    <a:pt x="1" y="4867"/>
                    <a:pt x="1" y="5122"/>
                    <a:pt x="156" y="5282"/>
                  </a:cubicBezTo>
                  <a:cubicBezTo>
                    <a:pt x="234" y="5363"/>
                    <a:pt x="337" y="5402"/>
                    <a:pt x="446" y="5402"/>
                  </a:cubicBezTo>
                  <a:cubicBezTo>
                    <a:pt x="544" y="5402"/>
                    <a:pt x="648" y="5363"/>
                    <a:pt x="725" y="5286"/>
                  </a:cubicBezTo>
                  <a:cubicBezTo>
                    <a:pt x="1420" y="4605"/>
                    <a:pt x="1822" y="3651"/>
                    <a:pt x="1822" y="2676"/>
                  </a:cubicBezTo>
                  <a:cubicBezTo>
                    <a:pt x="1822" y="1719"/>
                    <a:pt x="1450" y="809"/>
                    <a:pt x="777" y="122"/>
                  </a:cubicBezTo>
                  <a:cubicBezTo>
                    <a:pt x="698" y="41"/>
                    <a:pt x="593" y="0"/>
                    <a:pt x="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65"/>
            <p:cNvSpPr/>
            <p:nvPr/>
          </p:nvSpPr>
          <p:spPr>
            <a:xfrm>
              <a:off x="1370473" y="657956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65"/>
            <p:cNvSpPr/>
            <p:nvPr/>
          </p:nvSpPr>
          <p:spPr>
            <a:xfrm>
              <a:off x="1398405" y="6313844"/>
              <a:ext cx="93650" cy="312507"/>
            </a:xfrm>
            <a:custGeom>
              <a:avLst/>
              <a:gdLst/>
              <a:ahLst/>
              <a:cxnLst/>
              <a:rect l="l" t="t" r="r" b="b"/>
              <a:pathLst>
                <a:path w="2300" h="7675" extrusionOk="0">
                  <a:moveTo>
                    <a:pt x="509" y="0"/>
                  </a:moveTo>
                  <a:cubicBezTo>
                    <a:pt x="408" y="0"/>
                    <a:pt x="307" y="38"/>
                    <a:pt x="229" y="114"/>
                  </a:cubicBezTo>
                  <a:cubicBezTo>
                    <a:pt x="69" y="273"/>
                    <a:pt x="69" y="528"/>
                    <a:pt x="225" y="687"/>
                  </a:cubicBezTo>
                  <a:cubicBezTo>
                    <a:pt x="1039" y="1524"/>
                    <a:pt x="1493" y="2632"/>
                    <a:pt x="1493" y="3801"/>
                  </a:cubicBezTo>
                  <a:cubicBezTo>
                    <a:pt x="1493" y="4991"/>
                    <a:pt x="1005" y="6152"/>
                    <a:pt x="160" y="6984"/>
                  </a:cubicBezTo>
                  <a:cubicBezTo>
                    <a:pt x="0" y="7139"/>
                    <a:pt x="0" y="7398"/>
                    <a:pt x="155" y="7553"/>
                  </a:cubicBezTo>
                  <a:cubicBezTo>
                    <a:pt x="233" y="7635"/>
                    <a:pt x="337" y="7675"/>
                    <a:pt x="440" y="7675"/>
                  </a:cubicBezTo>
                  <a:cubicBezTo>
                    <a:pt x="544" y="7675"/>
                    <a:pt x="647" y="7635"/>
                    <a:pt x="725" y="7562"/>
                  </a:cubicBezTo>
                  <a:cubicBezTo>
                    <a:pt x="1726" y="6574"/>
                    <a:pt x="2299" y="5207"/>
                    <a:pt x="2299" y="3801"/>
                  </a:cubicBezTo>
                  <a:cubicBezTo>
                    <a:pt x="2299" y="2421"/>
                    <a:pt x="1768" y="1114"/>
                    <a:pt x="802" y="122"/>
                  </a:cubicBezTo>
                  <a:cubicBezTo>
                    <a:pt x="721" y="41"/>
                    <a:pt x="615" y="0"/>
                    <a:pt x="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65"/>
            <p:cNvSpPr/>
            <p:nvPr/>
          </p:nvSpPr>
          <p:spPr>
            <a:xfrm>
              <a:off x="1444417" y="6267955"/>
              <a:ext cx="113276" cy="405261"/>
            </a:xfrm>
            <a:custGeom>
              <a:avLst/>
              <a:gdLst/>
              <a:ahLst/>
              <a:cxnLst/>
              <a:rect l="l" t="t" r="r" b="b"/>
              <a:pathLst>
                <a:path w="2782" h="9953" extrusionOk="0">
                  <a:moveTo>
                    <a:pt x="535" y="1"/>
                  </a:moveTo>
                  <a:cubicBezTo>
                    <a:pt x="434" y="1"/>
                    <a:pt x="333" y="39"/>
                    <a:pt x="255" y="115"/>
                  </a:cubicBezTo>
                  <a:cubicBezTo>
                    <a:pt x="95" y="270"/>
                    <a:pt x="91" y="525"/>
                    <a:pt x="246" y="684"/>
                  </a:cubicBezTo>
                  <a:cubicBezTo>
                    <a:pt x="1363" y="1827"/>
                    <a:pt x="1975" y="3337"/>
                    <a:pt x="1975" y="4928"/>
                  </a:cubicBezTo>
                  <a:cubicBezTo>
                    <a:pt x="1975" y="6550"/>
                    <a:pt x="1316" y="8129"/>
                    <a:pt x="160" y="9263"/>
                  </a:cubicBezTo>
                  <a:cubicBezTo>
                    <a:pt x="0" y="9418"/>
                    <a:pt x="0" y="9672"/>
                    <a:pt x="156" y="9833"/>
                  </a:cubicBezTo>
                  <a:cubicBezTo>
                    <a:pt x="233" y="9914"/>
                    <a:pt x="341" y="9953"/>
                    <a:pt x="445" y="9953"/>
                  </a:cubicBezTo>
                  <a:cubicBezTo>
                    <a:pt x="548" y="9953"/>
                    <a:pt x="647" y="9914"/>
                    <a:pt x="725" y="9837"/>
                  </a:cubicBezTo>
                  <a:cubicBezTo>
                    <a:pt x="1380" y="9194"/>
                    <a:pt x="1894" y="8439"/>
                    <a:pt x="2248" y="7589"/>
                  </a:cubicBezTo>
                  <a:cubicBezTo>
                    <a:pt x="2605" y="6744"/>
                    <a:pt x="2782" y="5847"/>
                    <a:pt x="2782" y="4928"/>
                  </a:cubicBezTo>
                  <a:cubicBezTo>
                    <a:pt x="2782" y="4036"/>
                    <a:pt x="2614" y="3164"/>
                    <a:pt x="2274" y="2336"/>
                  </a:cubicBezTo>
                  <a:cubicBezTo>
                    <a:pt x="1937" y="1508"/>
                    <a:pt x="1450" y="762"/>
                    <a:pt x="824" y="123"/>
                  </a:cubicBezTo>
                  <a:cubicBezTo>
                    <a:pt x="745" y="42"/>
                    <a:pt x="640" y="1"/>
                    <a:pt x="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65"/>
            <p:cNvSpPr/>
            <p:nvPr/>
          </p:nvSpPr>
          <p:spPr>
            <a:xfrm>
              <a:off x="1306220" y="6405663"/>
              <a:ext cx="54439" cy="127079"/>
            </a:xfrm>
            <a:custGeom>
              <a:avLst/>
              <a:gdLst/>
              <a:ahLst/>
              <a:cxnLst/>
              <a:rect l="l" t="t" r="r" b="b"/>
              <a:pathLst>
                <a:path w="1337" h="3121" extrusionOk="0">
                  <a:moveTo>
                    <a:pt x="466" y="1"/>
                  </a:moveTo>
                  <a:cubicBezTo>
                    <a:pt x="365" y="1"/>
                    <a:pt x="264" y="38"/>
                    <a:pt x="186" y="114"/>
                  </a:cubicBezTo>
                  <a:cubicBezTo>
                    <a:pt x="26" y="270"/>
                    <a:pt x="21" y="529"/>
                    <a:pt x="176" y="688"/>
                  </a:cubicBezTo>
                  <a:cubicBezTo>
                    <a:pt x="405" y="917"/>
                    <a:pt x="530" y="1223"/>
                    <a:pt x="530" y="1546"/>
                  </a:cubicBezTo>
                  <a:cubicBezTo>
                    <a:pt x="530" y="1878"/>
                    <a:pt x="393" y="2197"/>
                    <a:pt x="160" y="2430"/>
                  </a:cubicBezTo>
                  <a:cubicBezTo>
                    <a:pt x="0" y="2585"/>
                    <a:pt x="0" y="2840"/>
                    <a:pt x="156" y="2999"/>
                  </a:cubicBezTo>
                  <a:cubicBezTo>
                    <a:pt x="233" y="3077"/>
                    <a:pt x="337" y="3121"/>
                    <a:pt x="444" y="3121"/>
                  </a:cubicBezTo>
                  <a:cubicBezTo>
                    <a:pt x="544" y="3121"/>
                    <a:pt x="647" y="3081"/>
                    <a:pt x="725" y="3004"/>
                  </a:cubicBezTo>
                  <a:cubicBezTo>
                    <a:pt x="1113" y="2625"/>
                    <a:pt x="1337" y="2094"/>
                    <a:pt x="1337" y="1546"/>
                  </a:cubicBezTo>
                  <a:cubicBezTo>
                    <a:pt x="1337" y="1011"/>
                    <a:pt x="1130" y="507"/>
                    <a:pt x="755" y="123"/>
                  </a:cubicBezTo>
                  <a:cubicBezTo>
                    <a:pt x="676" y="41"/>
                    <a:pt x="571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65"/>
            <p:cNvSpPr/>
            <p:nvPr/>
          </p:nvSpPr>
          <p:spPr>
            <a:xfrm>
              <a:off x="1324299" y="653270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65"/>
            <p:cNvSpPr/>
            <p:nvPr/>
          </p:nvSpPr>
          <p:spPr>
            <a:xfrm>
              <a:off x="1130401" y="6188352"/>
              <a:ext cx="214296" cy="560395"/>
            </a:xfrm>
            <a:custGeom>
              <a:avLst/>
              <a:gdLst/>
              <a:ahLst/>
              <a:cxnLst/>
              <a:rect l="l" t="t" r="r" b="b"/>
              <a:pathLst>
                <a:path w="5263" h="13763" extrusionOk="0">
                  <a:moveTo>
                    <a:pt x="3955" y="1"/>
                  </a:moveTo>
                  <a:cubicBezTo>
                    <a:pt x="3927" y="1"/>
                    <a:pt x="3898" y="2"/>
                    <a:pt x="3869" y="4"/>
                  </a:cubicBezTo>
                  <a:cubicBezTo>
                    <a:pt x="1699" y="129"/>
                    <a:pt x="1" y="1936"/>
                    <a:pt x="1" y="4110"/>
                  </a:cubicBezTo>
                  <a:lnTo>
                    <a:pt x="1" y="9652"/>
                  </a:lnTo>
                  <a:cubicBezTo>
                    <a:pt x="1" y="11826"/>
                    <a:pt x="1699" y="13633"/>
                    <a:pt x="3869" y="13763"/>
                  </a:cubicBezTo>
                  <a:lnTo>
                    <a:pt x="3951" y="13763"/>
                  </a:lnTo>
                  <a:cubicBezTo>
                    <a:pt x="4322" y="13763"/>
                    <a:pt x="4655" y="13607"/>
                    <a:pt x="4900" y="13327"/>
                  </a:cubicBezTo>
                  <a:cubicBezTo>
                    <a:pt x="5163" y="13020"/>
                    <a:pt x="5262" y="12636"/>
                    <a:pt x="5185" y="12244"/>
                  </a:cubicBezTo>
                  <a:lnTo>
                    <a:pt x="4732" y="10066"/>
                  </a:lnTo>
                  <a:cubicBezTo>
                    <a:pt x="4624" y="9531"/>
                    <a:pt x="4184" y="9130"/>
                    <a:pt x="3640" y="9070"/>
                  </a:cubicBezTo>
                  <a:cubicBezTo>
                    <a:pt x="3206" y="9019"/>
                    <a:pt x="2877" y="8651"/>
                    <a:pt x="2877" y="8211"/>
                  </a:cubicBezTo>
                  <a:lnTo>
                    <a:pt x="2877" y="5551"/>
                  </a:lnTo>
                  <a:cubicBezTo>
                    <a:pt x="2877" y="5111"/>
                    <a:pt x="3206" y="4743"/>
                    <a:pt x="3640" y="4692"/>
                  </a:cubicBezTo>
                  <a:cubicBezTo>
                    <a:pt x="4184" y="4632"/>
                    <a:pt x="4624" y="4231"/>
                    <a:pt x="4732" y="3696"/>
                  </a:cubicBezTo>
                  <a:lnTo>
                    <a:pt x="5185" y="1522"/>
                  </a:lnTo>
                  <a:cubicBezTo>
                    <a:pt x="5262" y="1126"/>
                    <a:pt x="5163" y="742"/>
                    <a:pt x="4900" y="435"/>
                  </a:cubicBezTo>
                  <a:cubicBezTo>
                    <a:pt x="4656" y="155"/>
                    <a:pt x="4323" y="1"/>
                    <a:pt x="3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65"/>
            <p:cNvSpPr/>
            <p:nvPr/>
          </p:nvSpPr>
          <p:spPr>
            <a:xfrm>
              <a:off x="1323077" y="659821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56C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65"/>
            <p:cNvSpPr/>
            <p:nvPr/>
          </p:nvSpPr>
          <p:spPr>
            <a:xfrm>
              <a:off x="1327801" y="646861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65"/>
            <p:cNvSpPr/>
            <p:nvPr/>
          </p:nvSpPr>
          <p:spPr>
            <a:xfrm>
              <a:off x="1393479" y="6468612"/>
              <a:ext cx="0" cy="41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65"/>
            <p:cNvSpPr/>
            <p:nvPr/>
          </p:nvSpPr>
          <p:spPr>
            <a:xfrm>
              <a:off x="1459157" y="646861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65"/>
            <p:cNvSpPr/>
            <p:nvPr/>
          </p:nvSpPr>
          <p:spPr>
            <a:xfrm>
              <a:off x="1524834" y="646861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9" name="Google Shape;3109;p65"/>
          <p:cNvGrpSpPr/>
          <p:nvPr/>
        </p:nvGrpSpPr>
        <p:grpSpPr>
          <a:xfrm>
            <a:off x="1961419" y="3988287"/>
            <a:ext cx="415809" cy="470040"/>
            <a:chOff x="2441231" y="6125240"/>
            <a:chExt cx="495778" cy="560438"/>
          </a:xfrm>
        </p:grpSpPr>
        <p:sp>
          <p:nvSpPr>
            <p:cNvPr id="3110" name="Google Shape;3110;p65"/>
            <p:cNvSpPr/>
            <p:nvPr/>
          </p:nvSpPr>
          <p:spPr>
            <a:xfrm>
              <a:off x="2441231" y="6125240"/>
              <a:ext cx="335431" cy="560436"/>
            </a:xfrm>
            <a:custGeom>
              <a:avLst/>
              <a:gdLst/>
              <a:ahLst/>
              <a:cxnLst/>
              <a:rect l="l" t="t" r="r" b="b"/>
              <a:pathLst>
                <a:path w="8238" h="13764" extrusionOk="0">
                  <a:moveTo>
                    <a:pt x="1187" y="1"/>
                  </a:moveTo>
                  <a:cubicBezTo>
                    <a:pt x="530" y="1"/>
                    <a:pt x="0" y="536"/>
                    <a:pt x="0" y="1191"/>
                  </a:cubicBezTo>
                  <a:lnTo>
                    <a:pt x="0" y="12578"/>
                  </a:lnTo>
                  <a:cubicBezTo>
                    <a:pt x="0" y="13234"/>
                    <a:pt x="530" y="13764"/>
                    <a:pt x="1187" y="13764"/>
                  </a:cubicBezTo>
                  <a:lnTo>
                    <a:pt x="7047" y="13764"/>
                  </a:lnTo>
                  <a:cubicBezTo>
                    <a:pt x="7703" y="13764"/>
                    <a:pt x="8238" y="13234"/>
                    <a:pt x="8238" y="12578"/>
                  </a:cubicBezTo>
                  <a:lnTo>
                    <a:pt x="8238" y="1191"/>
                  </a:lnTo>
                  <a:cubicBezTo>
                    <a:pt x="8238" y="536"/>
                    <a:pt x="7703" y="1"/>
                    <a:pt x="7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65"/>
            <p:cNvSpPr/>
            <p:nvPr/>
          </p:nvSpPr>
          <p:spPr>
            <a:xfrm>
              <a:off x="2728169" y="6685678"/>
              <a:ext cx="41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65"/>
            <p:cNvSpPr/>
            <p:nvPr/>
          </p:nvSpPr>
          <p:spPr>
            <a:xfrm>
              <a:off x="2728169" y="612524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65"/>
            <p:cNvSpPr/>
            <p:nvPr/>
          </p:nvSpPr>
          <p:spPr>
            <a:xfrm>
              <a:off x="2441231" y="6566946"/>
              <a:ext cx="335431" cy="118732"/>
            </a:xfrm>
            <a:custGeom>
              <a:avLst/>
              <a:gdLst/>
              <a:ahLst/>
              <a:cxnLst/>
              <a:rect l="l" t="t" r="r" b="b"/>
              <a:pathLst>
                <a:path w="8238" h="2916" extrusionOk="0">
                  <a:moveTo>
                    <a:pt x="8238" y="0"/>
                  </a:moveTo>
                  <a:cubicBezTo>
                    <a:pt x="8156" y="281"/>
                    <a:pt x="7897" y="483"/>
                    <a:pt x="7591" y="483"/>
                  </a:cubicBezTo>
                  <a:lnTo>
                    <a:pt x="617" y="483"/>
                  </a:lnTo>
                  <a:cubicBezTo>
                    <a:pt x="341" y="483"/>
                    <a:pt x="100" y="316"/>
                    <a:pt x="0" y="78"/>
                  </a:cubicBezTo>
                  <a:lnTo>
                    <a:pt x="0" y="1730"/>
                  </a:lnTo>
                  <a:cubicBezTo>
                    <a:pt x="0" y="2386"/>
                    <a:pt x="530" y="2916"/>
                    <a:pt x="1187" y="2916"/>
                  </a:cubicBezTo>
                  <a:lnTo>
                    <a:pt x="7047" y="2916"/>
                  </a:lnTo>
                  <a:cubicBezTo>
                    <a:pt x="7703" y="2916"/>
                    <a:pt x="8238" y="2386"/>
                    <a:pt x="8238" y="1730"/>
                  </a:cubicBezTo>
                  <a:lnTo>
                    <a:pt x="8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65"/>
            <p:cNvSpPr/>
            <p:nvPr/>
          </p:nvSpPr>
          <p:spPr>
            <a:xfrm>
              <a:off x="2489522" y="6685678"/>
              <a:ext cx="41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65"/>
            <p:cNvSpPr/>
            <p:nvPr/>
          </p:nvSpPr>
          <p:spPr>
            <a:xfrm>
              <a:off x="2750279" y="658661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65"/>
            <p:cNvSpPr/>
            <p:nvPr/>
          </p:nvSpPr>
          <p:spPr>
            <a:xfrm>
              <a:off x="2548685" y="6620164"/>
              <a:ext cx="120524" cy="32696"/>
            </a:xfrm>
            <a:custGeom>
              <a:avLst/>
              <a:gdLst/>
              <a:ahLst/>
              <a:cxnLst/>
              <a:rect l="l" t="t" r="r" b="b"/>
              <a:pathLst>
                <a:path w="2960" h="803" extrusionOk="0">
                  <a:moveTo>
                    <a:pt x="401" y="0"/>
                  </a:moveTo>
                  <a:cubicBezTo>
                    <a:pt x="182" y="0"/>
                    <a:pt x="1" y="177"/>
                    <a:pt x="1" y="401"/>
                  </a:cubicBezTo>
                  <a:cubicBezTo>
                    <a:pt x="1" y="626"/>
                    <a:pt x="182" y="803"/>
                    <a:pt x="401" y="803"/>
                  </a:cubicBezTo>
                  <a:lnTo>
                    <a:pt x="2553" y="803"/>
                  </a:lnTo>
                  <a:cubicBezTo>
                    <a:pt x="2778" y="803"/>
                    <a:pt x="2959" y="626"/>
                    <a:pt x="2959" y="401"/>
                  </a:cubicBezTo>
                  <a:cubicBezTo>
                    <a:pt x="2959" y="177"/>
                    <a:pt x="2778" y="0"/>
                    <a:pt x="2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65"/>
            <p:cNvSpPr/>
            <p:nvPr/>
          </p:nvSpPr>
          <p:spPr>
            <a:xfrm>
              <a:off x="2652638" y="665281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5"/>
            <p:cNvSpPr/>
            <p:nvPr/>
          </p:nvSpPr>
          <p:spPr>
            <a:xfrm>
              <a:off x="2441231" y="6125240"/>
              <a:ext cx="335431" cy="85588"/>
            </a:xfrm>
            <a:custGeom>
              <a:avLst/>
              <a:gdLst/>
              <a:ahLst/>
              <a:cxnLst/>
              <a:rect l="l" t="t" r="r" b="b"/>
              <a:pathLst>
                <a:path w="8238" h="2102" extrusionOk="0">
                  <a:moveTo>
                    <a:pt x="1187" y="1"/>
                  </a:moveTo>
                  <a:cubicBezTo>
                    <a:pt x="530" y="1"/>
                    <a:pt x="0" y="536"/>
                    <a:pt x="0" y="1191"/>
                  </a:cubicBezTo>
                  <a:lnTo>
                    <a:pt x="0" y="2097"/>
                  </a:lnTo>
                  <a:cubicBezTo>
                    <a:pt x="82" y="1822"/>
                    <a:pt x="337" y="1615"/>
                    <a:pt x="643" y="1615"/>
                  </a:cubicBezTo>
                  <a:lnTo>
                    <a:pt x="7591" y="1615"/>
                  </a:lnTo>
                  <a:cubicBezTo>
                    <a:pt x="7897" y="1615"/>
                    <a:pt x="8156" y="1822"/>
                    <a:pt x="8238" y="2101"/>
                  </a:cubicBezTo>
                  <a:lnTo>
                    <a:pt x="8238" y="1191"/>
                  </a:lnTo>
                  <a:cubicBezTo>
                    <a:pt x="8238" y="536"/>
                    <a:pt x="7703" y="1"/>
                    <a:pt x="7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5"/>
            <p:cNvSpPr/>
            <p:nvPr/>
          </p:nvSpPr>
          <p:spPr>
            <a:xfrm>
              <a:off x="2467412" y="619095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5"/>
            <p:cNvSpPr/>
            <p:nvPr/>
          </p:nvSpPr>
          <p:spPr>
            <a:xfrm>
              <a:off x="2728169" y="612524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65"/>
            <p:cNvSpPr/>
            <p:nvPr/>
          </p:nvSpPr>
          <p:spPr>
            <a:xfrm>
              <a:off x="2608947" y="6620164"/>
              <a:ext cx="60262" cy="32696"/>
            </a:xfrm>
            <a:custGeom>
              <a:avLst/>
              <a:gdLst/>
              <a:ahLst/>
              <a:cxnLst/>
              <a:rect l="l" t="t" r="r" b="b"/>
              <a:pathLst>
                <a:path w="1480" h="803" extrusionOk="0">
                  <a:moveTo>
                    <a:pt x="0" y="0"/>
                  </a:moveTo>
                  <a:lnTo>
                    <a:pt x="0" y="803"/>
                  </a:lnTo>
                  <a:lnTo>
                    <a:pt x="1073" y="803"/>
                  </a:lnTo>
                  <a:cubicBezTo>
                    <a:pt x="1298" y="803"/>
                    <a:pt x="1479" y="626"/>
                    <a:pt x="1479" y="401"/>
                  </a:cubicBezTo>
                  <a:cubicBezTo>
                    <a:pt x="1479" y="177"/>
                    <a:pt x="1298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65"/>
            <p:cNvSpPr/>
            <p:nvPr/>
          </p:nvSpPr>
          <p:spPr>
            <a:xfrm>
              <a:off x="2652638" y="6620164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65"/>
            <p:cNvSpPr/>
            <p:nvPr/>
          </p:nvSpPr>
          <p:spPr>
            <a:xfrm>
              <a:off x="2617376" y="6269625"/>
              <a:ext cx="319632" cy="288402"/>
            </a:xfrm>
            <a:custGeom>
              <a:avLst/>
              <a:gdLst/>
              <a:ahLst/>
              <a:cxnLst/>
              <a:rect l="l" t="t" r="r" b="b"/>
              <a:pathLst>
                <a:path w="7850" h="7083" extrusionOk="0">
                  <a:moveTo>
                    <a:pt x="406" y="0"/>
                  </a:moveTo>
                  <a:cubicBezTo>
                    <a:pt x="181" y="0"/>
                    <a:pt x="0" y="181"/>
                    <a:pt x="0" y="402"/>
                  </a:cubicBezTo>
                  <a:lnTo>
                    <a:pt x="0" y="5456"/>
                  </a:lnTo>
                  <a:cubicBezTo>
                    <a:pt x="0" y="5681"/>
                    <a:pt x="181" y="5858"/>
                    <a:pt x="406" y="5858"/>
                  </a:cubicBezTo>
                  <a:lnTo>
                    <a:pt x="4485" y="5858"/>
                  </a:lnTo>
                  <a:lnTo>
                    <a:pt x="6111" y="7009"/>
                  </a:lnTo>
                  <a:cubicBezTo>
                    <a:pt x="6181" y="7057"/>
                    <a:pt x="6263" y="7083"/>
                    <a:pt x="6344" y="7083"/>
                  </a:cubicBezTo>
                  <a:cubicBezTo>
                    <a:pt x="6410" y="7083"/>
                    <a:pt x="6474" y="7065"/>
                    <a:pt x="6530" y="7035"/>
                  </a:cubicBezTo>
                  <a:cubicBezTo>
                    <a:pt x="6663" y="6966"/>
                    <a:pt x="6750" y="6828"/>
                    <a:pt x="6750" y="6677"/>
                  </a:cubicBezTo>
                  <a:lnTo>
                    <a:pt x="6750" y="5858"/>
                  </a:lnTo>
                  <a:lnTo>
                    <a:pt x="7449" y="5858"/>
                  </a:lnTo>
                  <a:cubicBezTo>
                    <a:pt x="7668" y="5858"/>
                    <a:pt x="7849" y="5681"/>
                    <a:pt x="7849" y="5456"/>
                  </a:cubicBezTo>
                  <a:lnTo>
                    <a:pt x="7849" y="402"/>
                  </a:lnTo>
                  <a:cubicBezTo>
                    <a:pt x="7849" y="181"/>
                    <a:pt x="7668" y="0"/>
                    <a:pt x="7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65"/>
            <p:cNvSpPr/>
            <p:nvPr/>
          </p:nvSpPr>
          <p:spPr>
            <a:xfrm>
              <a:off x="2875690" y="655798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0D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65"/>
            <p:cNvSpPr/>
            <p:nvPr/>
          </p:nvSpPr>
          <p:spPr>
            <a:xfrm>
              <a:off x="2920643" y="626962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56C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65"/>
            <p:cNvSpPr/>
            <p:nvPr/>
          </p:nvSpPr>
          <p:spPr>
            <a:xfrm>
              <a:off x="2683013" y="6338479"/>
              <a:ext cx="188318" cy="32859"/>
            </a:xfrm>
            <a:custGeom>
              <a:avLst/>
              <a:gdLst/>
              <a:ahLst/>
              <a:cxnLst/>
              <a:rect l="l" t="t" r="r" b="b"/>
              <a:pathLst>
                <a:path w="4625" h="807" extrusionOk="0">
                  <a:moveTo>
                    <a:pt x="407" y="1"/>
                  </a:moveTo>
                  <a:cubicBezTo>
                    <a:pt x="182" y="1"/>
                    <a:pt x="1" y="182"/>
                    <a:pt x="1" y="405"/>
                  </a:cubicBezTo>
                  <a:cubicBezTo>
                    <a:pt x="1" y="626"/>
                    <a:pt x="182" y="807"/>
                    <a:pt x="407" y="807"/>
                  </a:cubicBezTo>
                  <a:lnTo>
                    <a:pt x="4223" y="807"/>
                  </a:lnTo>
                  <a:cubicBezTo>
                    <a:pt x="4444" y="807"/>
                    <a:pt x="4625" y="626"/>
                    <a:pt x="4625" y="405"/>
                  </a:cubicBezTo>
                  <a:cubicBezTo>
                    <a:pt x="4625" y="182"/>
                    <a:pt x="4444" y="1"/>
                    <a:pt x="4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65"/>
            <p:cNvSpPr/>
            <p:nvPr/>
          </p:nvSpPr>
          <p:spPr>
            <a:xfrm>
              <a:off x="2854965" y="637129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5F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65"/>
            <p:cNvSpPr/>
            <p:nvPr/>
          </p:nvSpPr>
          <p:spPr>
            <a:xfrm>
              <a:off x="2683013" y="6404156"/>
              <a:ext cx="143529" cy="32859"/>
            </a:xfrm>
            <a:custGeom>
              <a:avLst/>
              <a:gdLst/>
              <a:ahLst/>
              <a:cxnLst/>
              <a:rect l="l" t="t" r="r" b="b"/>
              <a:pathLst>
                <a:path w="3525" h="807" extrusionOk="0">
                  <a:moveTo>
                    <a:pt x="407" y="0"/>
                  </a:moveTo>
                  <a:cubicBezTo>
                    <a:pt x="182" y="0"/>
                    <a:pt x="1" y="182"/>
                    <a:pt x="1" y="406"/>
                  </a:cubicBezTo>
                  <a:cubicBezTo>
                    <a:pt x="1" y="626"/>
                    <a:pt x="182" y="807"/>
                    <a:pt x="407" y="807"/>
                  </a:cubicBezTo>
                  <a:lnTo>
                    <a:pt x="3120" y="807"/>
                  </a:lnTo>
                  <a:cubicBezTo>
                    <a:pt x="3343" y="807"/>
                    <a:pt x="3524" y="626"/>
                    <a:pt x="3524" y="406"/>
                  </a:cubicBezTo>
                  <a:cubicBezTo>
                    <a:pt x="3524" y="182"/>
                    <a:pt x="3343" y="0"/>
                    <a:pt x="31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65"/>
            <p:cNvSpPr/>
            <p:nvPr/>
          </p:nvSpPr>
          <p:spPr>
            <a:xfrm>
              <a:off x="2810012" y="643697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5F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65"/>
            <p:cNvSpPr/>
            <p:nvPr/>
          </p:nvSpPr>
          <p:spPr>
            <a:xfrm>
              <a:off x="2776624" y="6338479"/>
              <a:ext cx="94709" cy="32859"/>
            </a:xfrm>
            <a:custGeom>
              <a:avLst/>
              <a:gdLst/>
              <a:ahLst/>
              <a:cxnLst/>
              <a:rect l="l" t="t" r="r" b="b"/>
              <a:pathLst>
                <a:path w="2326" h="807" extrusionOk="0">
                  <a:moveTo>
                    <a:pt x="1" y="1"/>
                  </a:moveTo>
                  <a:lnTo>
                    <a:pt x="1" y="807"/>
                  </a:lnTo>
                  <a:lnTo>
                    <a:pt x="1924" y="807"/>
                  </a:lnTo>
                  <a:cubicBezTo>
                    <a:pt x="2145" y="807"/>
                    <a:pt x="2326" y="626"/>
                    <a:pt x="2326" y="405"/>
                  </a:cubicBezTo>
                  <a:cubicBezTo>
                    <a:pt x="2326" y="182"/>
                    <a:pt x="2145" y="1"/>
                    <a:pt x="1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65"/>
            <p:cNvSpPr/>
            <p:nvPr/>
          </p:nvSpPr>
          <p:spPr>
            <a:xfrm>
              <a:off x="2854965" y="633847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54E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65"/>
            <p:cNvSpPr/>
            <p:nvPr/>
          </p:nvSpPr>
          <p:spPr>
            <a:xfrm>
              <a:off x="2776624" y="6404156"/>
              <a:ext cx="49920" cy="32859"/>
            </a:xfrm>
            <a:custGeom>
              <a:avLst/>
              <a:gdLst/>
              <a:ahLst/>
              <a:cxnLst/>
              <a:rect l="l" t="t" r="r" b="b"/>
              <a:pathLst>
                <a:path w="1226" h="807" extrusionOk="0">
                  <a:moveTo>
                    <a:pt x="1" y="0"/>
                  </a:moveTo>
                  <a:lnTo>
                    <a:pt x="1" y="807"/>
                  </a:lnTo>
                  <a:lnTo>
                    <a:pt x="821" y="807"/>
                  </a:lnTo>
                  <a:cubicBezTo>
                    <a:pt x="1044" y="807"/>
                    <a:pt x="1225" y="626"/>
                    <a:pt x="1225" y="406"/>
                  </a:cubicBezTo>
                  <a:cubicBezTo>
                    <a:pt x="1225" y="182"/>
                    <a:pt x="1044" y="0"/>
                    <a:pt x="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65"/>
            <p:cNvSpPr/>
            <p:nvPr/>
          </p:nvSpPr>
          <p:spPr>
            <a:xfrm>
              <a:off x="2810012" y="640415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54E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4" name="Google Shape;3134;p65"/>
          <p:cNvGrpSpPr/>
          <p:nvPr/>
        </p:nvGrpSpPr>
        <p:grpSpPr>
          <a:xfrm>
            <a:off x="6748815" y="3291714"/>
            <a:ext cx="418880" cy="470040"/>
            <a:chOff x="9739215" y="4991028"/>
            <a:chExt cx="499439" cy="560438"/>
          </a:xfrm>
        </p:grpSpPr>
        <p:sp>
          <p:nvSpPr>
            <p:cNvPr id="3135" name="Google Shape;3135;p65"/>
            <p:cNvSpPr/>
            <p:nvPr/>
          </p:nvSpPr>
          <p:spPr>
            <a:xfrm>
              <a:off x="9739215" y="4991028"/>
              <a:ext cx="335512" cy="560436"/>
            </a:xfrm>
            <a:custGeom>
              <a:avLst/>
              <a:gdLst/>
              <a:ahLst/>
              <a:cxnLst/>
              <a:rect l="l" t="t" r="r" b="b"/>
              <a:pathLst>
                <a:path w="8240" h="13764" extrusionOk="0">
                  <a:moveTo>
                    <a:pt x="1191" y="1"/>
                  </a:moveTo>
                  <a:cubicBezTo>
                    <a:pt x="536" y="1"/>
                    <a:pt x="1" y="531"/>
                    <a:pt x="1" y="1191"/>
                  </a:cubicBezTo>
                  <a:lnTo>
                    <a:pt x="1" y="12573"/>
                  </a:lnTo>
                  <a:cubicBezTo>
                    <a:pt x="1" y="13229"/>
                    <a:pt x="536" y="13764"/>
                    <a:pt x="1191" y="13764"/>
                  </a:cubicBezTo>
                  <a:lnTo>
                    <a:pt x="7053" y="13764"/>
                  </a:lnTo>
                  <a:cubicBezTo>
                    <a:pt x="7708" y="13764"/>
                    <a:pt x="8239" y="13229"/>
                    <a:pt x="8239" y="12573"/>
                  </a:cubicBezTo>
                  <a:lnTo>
                    <a:pt x="8239" y="1191"/>
                  </a:lnTo>
                  <a:cubicBezTo>
                    <a:pt x="8239" y="531"/>
                    <a:pt x="7708" y="1"/>
                    <a:pt x="7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65"/>
            <p:cNvSpPr/>
            <p:nvPr/>
          </p:nvSpPr>
          <p:spPr>
            <a:xfrm>
              <a:off x="10026398" y="555142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65"/>
            <p:cNvSpPr/>
            <p:nvPr/>
          </p:nvSpPr>
          <p:spPr>
            <a:xfrm>
              <a:off x="9906932" y="4991028"/>
              <a:ext cx="167797" cy="560436"/>
            </a:xfrm>
            <a:custGeom>
              <a:avLst/>
              <a:gdLst/>
              <a:ahLst/>
              <a:cxnLst/>
              <a:rect l="l" t="t" r="r" b="b"/>
              <a:pathLst>
                <a:path w="4121" h="13764" extrusionOk="0">
                  <a:moveTo>
                    <a:pt x="1" y="1"/>
                  </a:moveTo>
                  <a:lnTo>
                    <a:pt x="1" y="13764"/>
                  </a:lnTo>
                  <a:lnTo>
                    <a:pt x="2934" y="13764"/>
                  </a:lnTo>
                  <a:cubicBezTo>
                    <a:pt x="3589" y="13764"/>
                    <a:pt x="4120" y="13229"/>
                    <a:pt x="4120" y="12573"/>
                  </a:cubicBezTo>
                  <a:lnTo>
                    <a:pt x="4120" y="1191"/>
                  </a:lnTo>
                  <a:cubicBezTo>
                    <a:pt x="4120" y="531"/>
                    <a:pt x="3589" y="1"/>
                    <a:pt x="29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65"/>
            <p:cNvSpPr/>
            <p:nvPr/>
          </p:nvSpPr>
          <p:spPr>
            <a:xfrm>
              <a:off x="10026398" y="499102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65"/>
            <p:cNvSpPr/>
            <p:nvPr/>
          </p:nvSpPr>
          <p:spPr>
            <a:xfrm>
              <a:off x="9739215" y="5432693"/>
              <a:ext cx="335512" cy="118773"/>
            </a:xfrm>
            <a:custGeom>
              <a:avLst/>
              <a:gdLst/>
              <a:ahLst/>
              <a:cxnLst/>
              <a:rect l="l" t="t" r="r" b="b"/>
              <a:pathLst>
                <a:path w="8240" h="2917" extrusionOk="0">
                  <a:moveTo>
                    <a:pt x="8239" y="1"/>
                  </a:moveTo>
                  <a:cubicBezTo>
                    <a:pt x="8162" y="277"/>
                    <a:pt x="7903" y="484"/>
                    <a:pt x="7597" y="484"/>
                  </a:cubicBezTo>
                  <a:lnTo>
                    <a:pt x="618" y="484"/>
                  </a:lnTo>
                  <a:cubicBezTo>
                    <a:pt x="341" y="484"/>
                    <a:pt x="104" y="315"/>
                    <a:pt x="1" y="74"/>
                  </a:cubicBezTo>
                  <a:lnTo>
                    <a:pt x="1" y="1726"/>
                  </a:lnTo>
                  <a:cubicBezTo>
                    <a:pt x="1" y="2382"/>
                    <a:pt x="536" y="2917"/>
                    <a:pt x="1191" y="2917"/>
                  </a:cubicBezTo>
                  <a:lnTo>
                    <a:pt x="7053" y="2917"/>
                  </a:lnTo>
                  <a:cubicBezTo>
                    <a:pt x="7708" y="2917"/>
                    <a:pt x="8239" y="2382"/>
                    <a:pt x="8239" y="1726"/>
                  </a:cubicBezTo>
                  <a:lnTo>
                    <a:pt x="8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65"/>
            <p:cNvSpPr/>
            <p:nvPr/>
          </p:nvSpPr>
          <p:spPr>
            <a:xfrm>
              <a:off x="9787710" y="555142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65"/>
            <p:cNvSpPr/>
            <p:nvPr/>
          </p:nvSpPr>
          <p:spPr>
            <a:xfrm>
              <a:off x="10048508" y="5452400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65"/>
            <p:cNvSpPr/>
            <p:nvPr/>
          </p:nvSpPr>
          <p:spPr>
            <a:xfrm>
              <a:off x="9846710" y="5485708"/>
              <a:ext cx="120524" cy="32940"/>
            </a:xfrm>
            <a:custGeom>
              <a:avLst/>
              <a:gdLst/>
              <a:ahLst/>
              <a:cxnLst/>
              <a:rect l="l" t="t" r="r" b="b"/>
              <a:pathLst>
                <a:path w="2960" h="809" extrusionOk="0">
                  <a:moveTo>
                    <a:pt x="406" y="1"/>
                  </a:moveTo>
                  <a:cubicBezTo>
                    <a:pt x="182" y="1"/>
                    <a:pt x="0" y="182"/>
                    <a:pt x="0" y="403"/>
                  </a:cubicBezTo>
                  <a:cubicBezTo>
                    <a:pt x="0" y="627"/>
                    <a:pt x="182" y="808"/>
                    <a:pt x="406" y="808"/>
                  </a:cubicBezTo>
                  <a:lnTo>
                    <a:pt x="2558" y="808"/>
                  </a:lnTo>
                  <a:cubicBezTo>
                    <a:pt x="2779" y="808"/>
                    <a:pt x="2960" y="627"/>
                    <a:pt x="2960" y="403"/>
                  </a:cubicBezTo>
                  <a:cubicBezTo>
                    <a:pt x="2960" y="182"/>
                    <a:pt x="2779" y="1"/>
                    <a:pt x="2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65"/>
            <p:cNvSpPr/>
            <p:nvPr/>
          </p:nvSpPr>
          <p:spPr>
            <a:xfrm>
              <a:off x="9950866" y="551860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65"/>
            <p:cNvSpPr/>
            <p:nvPr/>
          </p:nvSpPr>
          <p:spPr>
            <a:xfrm>
              <a:off x="9739215" y="4991028"/>
              <a:ext cx="335512" cy="85385"/>
            </a:xfrm>
            <a:custGeom>
              <a:avLst/>
              <a:gdLst/>
              <a:ahLst/>
              <a:cxnLst/>
              <a:rect l="l" t="t" r="r" b="b"/>
              <a:pathLst>
                <a:path w="8240" h="2097" extrusionOk="0">
                  <a:moveTo>
                    <a:pt x="1191" y="1"/>
                  </a:moveTo>
                  <a:cubicBezTo>
                    <a:pt x="536" y="1"/>
                    <a:pt x="1" y="531"/>
                    <a:pt x="1" y="1191"/>
                  </a:cubicBezTo>
                  <a:lnTo>
                    <a:pt x="1" y="2097"/>
                  </a:lnTo>
                  <a:cubicBezTo>
                    <a:pt x="83" y="1816"/>
                    <a:pt x="341" y="1613"/>
                    <a:pt x="644" y="1613"/>
                  </a:cubicBezTo>
                  <a:lnTo>
                    <a:pt x="7597" y="1613"/>
                  </a:lnTo>
                  <a:cubicBezTo>
                    <a:pt x="7903" y="1613"/>
                    <a:pt x="8162" y="1816"/>
                    <a:pt x="8239" y="2097"/>
                  </a:cubicBezTo>
                  <a:lnTo>
                    <a:pt x="8239" y="1191"/>
                  </a:lnTo>
                  <a:cubicBezTo>
                    <a:pt x="8239" y="531"/>
                    <a:pt x="7708" y="1"/>
                    <a:pt x="7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65"/>
            <p:cNvSpPr/>
            <p:nvPr/>
          </p:nvSpPr>
          <p:spPr>
            <a:xfrm>
              <a:off x="9765396" y="505670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65"/>
            <p:cNvSpPr/>
            <p:nvPr/>
          </p:nvSpPr>
          <p:spPr>
            <a:xfrm>
              <a:off x="10026398" y="499102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65"/>
            <p:cNvSpPr/>
            <p:nvPr/>
          </p:nvSpPr>
          <p:spPr>
            <a:xfrm>
              <a:off x="9950866" y="548570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65"/>
            <p:cNvSpPr/>
            <p:nvPr/>
          </p:nvSpPr>
          <p:spPr>
            <a:xfrm>
              <a:off x="9914872" y="5135739"/>
              <a:ext cx="319632" cy="238564"/>
            </a:xfrm>
            <a:custGeom>
              <a:avLst/>
              <a:gdLst/>
              <a:ahLst/>
              <a:cxnLst/>
              <a:rect l="l" t="t" r="r" b="b"/>
              <a:pathLst>
                <a:path w="7850" h="5859" extrusionOk="0">
                  <a:moveTo>
                    <a:pt x="406" y="0"/>
                  </a:moveTo>
                  <a:cubicBezTo>
                    <a:pt x="181" y="0"/>
                    <a:pt x="0" y="177"/>
                    <a:pt x="0" y="402"/>
                  </a:cubicBezTo>
                  <a:lnTo>
                    <a:pt x="0" y="5456"/>
                  </a:lnTo>
                  <a:cubicBezTo>
                    <a:pt x="0" y="5677"/>
                    <a:pt x="181" y="5858"/>
                    <a:pt x="406" y="5858"/>
                  </a:cubicBezTo>
                  <a:lnTo>
                    <a:pt x="7449" y="5858"/>
                  </a:lnTo>
                  <a:cubicBezTo>
                    <a:pt x="7673" y="5858"/>
                    <a:pt x="7850" y="5677"/>
                    <a:pt x="7850" y="5456"/>
                  </a:cubicBezTo>
                  <a:lnTo>
                    <a:pt x="7850" y="402"/>
                  </a:lnTo>
                  <a:cubicBezTo>
                    <a:pt x="7850" y="177"/>
                    <a:pt x="7673" y="0"/>
                    <a:pt x="7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65"/>
            <p:cNvSpPr/>
            <p:nvPr/>
          </p:nvSpPr>
          <p:spPr>
            <a:xfrm>
              <a:off x="10218138" y="537426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E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65"/>
            <p:cNvSpPr/>
            <p:nvPr/>
          </p:nvSpPr>
          <p:spPr>
            <a:xfrm>
              <a:off x="10218138" y="513573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BE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65"/>
            <p:cNvSpPr/>
            <p:nvPr/>
          </p:nvSpPr>
          <p:spPr>
            <a:xfrm>
              <a:off x="9916375" y="5135135"/>
              <a:ext cx="322279" cy="135589"/>
            </a:xfrm>
            <a:custGeom>
              <a:avLst/>
              <a:gdLst/>
              <a:ahLst/>
              <a:cxnLst/>
              <a:rect l="l" t="t" r="r" b="b"/>
              <a:pathLst>
                <a:path w="7915" h="3330" extrusionOk="0">
                  <a:moveTo>
                    <a:pt x="436" y="1"/>
                  </a:moveTo>
                  <a:cubicBezTo>
                    <a:pt x="259" y="1"/>
                    <a:pt x="104" y="117"/>
                    <a:pt x="52" y="281"/>
                  </a:cubicBezTo>
                  <a:cubicBezTo>
                    <a:pt x="0" y="449"/>
                    <a:pt x="56" y="630"/>
                    <a:pt x="203" y="734"/>
                  </a:cubicBezTo>
                  <a:lnTo>
                    <a:pt x="3723" y="3252"/>
                  </a:lnTo>
                  <a:cubicBezTo>
                    <a:pt x="3791" y="3304"/>
                    <a:pt x="3873" y="3330"/>
                    <a:pt x="3955" y="3330"/>
                  </a:cubicBezTo>
                  <a:cubicBezTo>
                    <a:pt x="4037" y="3330"/>
                    <a:pt x="4119" y="3304"/>
                    <a:pt x="4192" y="3252"/>
                  </a:cubicBezTo>
                  <a:lnTo>
                    <a:pt x="7712" y="742"/>
                  </a:lnTo>
                  <a:cubicBezTo>
                    <a:pt x="7854" y="638"/>
                    <a:pt x="7915" y="457"/>
                    <a:pt x="7863" y="290"/>
                  </a:cubicBezTo>
                  <a:cubicBezTo>
                    <a:pt x="7811" y="121"/>
                    <a:pt x="7656" y="9"/>
                    <a:pt x="7479" y="9"/>
                  </a:cubicBezTo>
                  <a:lnTo>
                    <a:pt x="4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65"/>
            <p:cNvSpPr/>
            <p:nvPr/>
          </p:nvSpPr>
          <p:spPr>
            <a:xfrm>
              <a:off x="10074689" y="527075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D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65"/>
            <p:cNvSpPr/>
            <p:nvPr/>
          </p:nvSpPr>
          <p:spPr>
            <a:xfrm>
              <a:off x="10233815" y="514697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EE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4" name="Google Shape;3154;p65"/>
          <p:cNvGrpSpPr/>
          <p:nvPr/>
        </p:nvGrpSpPr>
        <p:grpSpPr>
          <a:xfrm>
            <a:off x="7471936" y="3291711"/>
            <a:ext cx="281361" cy="470040"/>
            <a:chOff x="10785745" y="4900757"/>
            <a:chExt cx="335473" cy="560438"/>
          </a:xfrm>
        </p:grpSpPr>
        <p:sp>
          <p:nvSpPr>
            <p:cNvPr id="3155" name="Google Shape;3155;p65"/>
            <p:cNvSpPr/>
            <p:nvPr/>
          </p:nvSpPr>
          <p:spPr>
            <a:xfrm>
              <a:off x="10785745" y="4900757"/>
              <a:ext cx="335471" cy="560436"/>
            </a:xfrm>
            <a:custGeom>
              <a:avLst/>
              <a:gdLst/>
              <a:ahLst/>
              <a:cxnLst/>
              <a:rect l="l" t="t" r="r" b="b"/>
              <a:pathLst>
                <a:path w="8239" h="13764" extrusionOk="0">
                  <a:moveTo>
                    <a:pt x="1190" y="0"/>
                  </a:moveTo>
                  <a:cubicBezTo>
                    <a:pt x="535" y="0"/>
                    <a:pt x="0" y="536"/>
                    <a:pt x="0" y="1191"/>
                  </a:cubicBezTo>
                  <a:lnTo>
                    <a:pt x="0" y="12573"/>
                  </a:lnTo>
                  <a:cubicBezTo>
                    <a:pt x="0" y="13228"/>
                    <a:pt x="535" y="13763"/>
                    <a:pt x="1190" y="13763"/>
                  </a:cubicBezTo>
                  <a:lnTo>
                    <a:pt x="7048" y="13763"/>
                  </a:lnTo>
                  <a:cubicBezTo>
                    <a:pt x="7703" y="13763"/>
                    <a:pt x="8239" y="13228"/>
                    <a:pt x="8239" y="12573"/>
                  </a:cubicBezTo>
                  <a:lnTo>
                    <a:pt x="8239" y="1191"/>
                  </a:lnTo>
                  <a:cubicBezTo>
                    <a:pt x="8239" y="536"/>
                    <a:pt x="7703" y="0"/>
                    <a:pt x="7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65"/>
            <p:cNvSpPr/>
            <p:nvPr/>
          </p:nvSpPr>
          <p:spPr>
            <a:xfrm>
              <a:off x="11072725" y="546115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65"/>
            <p:cNvSpPr/>
            <p:nvPr/>
          </p:nvSpPr>
          <p:spPr>
            <a:xfrm>
              <a:off x="10953462" y="4900757"/>
              <a:ext cx="167756" cy="560436"/>
            </a:xfrm>
            <a:custGeom>
              <a:avLst/>
              <a:gdLst/>
              <a:ahLst/>
              <a:cxnLst/>
              <a:rect l="l" t="t" r="r" b="b"/>
              <a:pathLst>
                <a:path w="4120" h="13764" extrusionOk="0">
                  <a:moveTo>
                    <a:pt x="1" y="0"/>
                  </a:moveTo>
                  <a:lnTo>
                    <a:pt x="1" y="13763"/>
                  </a:lnTo>
                  <a:lnTo>
                    <a:pt x="2929" y="13763"/>
                  </a:lnTo>
                  <a:cubicBezTo>
                    <a:pt x="3584" y="13763"/>
                    <a:pt x="4120" y="13228"/>
                    <a:pt x="4120" y="12573"/>
                  </a:cubicBezTo>
                  <a:lnTo>
                    <a:pt x="4120" y="1191"/>
                  </a:lnTo>
                  <a:cubicBezTo>
                    <a:pt x="4120" y="536"/>
                    <a:pt x="3584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65"/>
            <p:cNvSpPr/>
            <p:nvPr/>
          </p:nvSpPr>
          <p:spPr>
            <a:xfrm>
              <a:off x="11072725" y="490075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65"/>
            <p:cNvSpPr/>
            <p:nvPr/>
          </p:nvSpPr>
          <p:spPr>
            <a:xfrm>
              <a:off x="10785745" y="5342422"/>
              <a:ext cx="335471" cy="118773"/>
            </a:xfrm>
            <a:custGeom>
              <a:avLst/>
              <a:gdLst/>
              <a:ahLst/>
              <a:cxnLst/>
              <a:rect l="l" t="t" r="r" b="b"/>
              <a:pathLst>
                <a:path w="8239" h="2917" extrusionOk="0">
                  <a:moveTo>
                    <a:pt x="8239" y="1"/>
                  </a:moveTo>
                  <a:cubicBezTo>
                    <a:pt x="8157" y="281"/>
                    <a:pt x="7898" y="484"/>
                    <a:pt x="7596" y="484"/>
                  </a:cubicBezTo>
                  <a:lnTo>
                    <a:pt x="617" y="484"/>
                  </a:lnTo>
                  <a:cubicBezTo>
                    <a:pt x="342" y="484"/>
                    <a:pt x="104" y="316"/>
                    <a:pt x="0" y="78"/>
                  </a:cubicBezTo>
                  <a:lnTo>
                    <a:pt x="0" y="1726"/>
                  </a:lnTo>
                  <a:cubicBezTo>
                    <a:pt x="0" y="2381"/>
                    <a:pt x="535" y="2916"/>
                    <a:pt x="1190" y="2916"/>
                  </a:cubicBezTo>
                  <a:lnTo>
                    <a:pt x="7048" y="2916"/>
                  </a:lnTo>
                  <a:cubicBezTo>
                    <a:pt x="7703" y="2916"/>
                    <a:pt x="8239" y="2381"/>
                    <a:pt x="8239" y="1726"/>
                  </a:cubicBezTo>
                  <a:lnTo>
                    <a:pt x="8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65"/>
            <p:cNvSpPr/>
            <p:nvPr/>
          </p:nvSpPr>
          <p:spPr>
            <a:xfrm>
              <a:off x="10834200" y="546115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65"/>
            <p:cNvSpPr/>
            <p:nvPr/>
          </p:nvSpPr>
          <p:spPr>
            <a:xfrm>
              <a:off x="10953462" y="5342422"/>
              <a:ext cx="167756" cy="118773"/>
            </a:xfrm>
            <a:custGeom>
              <a:avLst/>
              <a:gdLst/>
              <a:ahLst/>
              <a:cxnLst/>
              <a:rect l="l" t="t" r="r" b="b"/>
              <a:pathLst>
                <a:path w="4120" h="2917" extrusionOk="0">
                  <a:moveTo>
                    <a:pt x="4120" y="1"/>
                  </a:moveTo>
                  <a:cubicBezTo>
                    <a:pt x="4038" y="281"/>
                    <a:pt x="3779" y="484"/>
                    <a:pt x="3477" y="484"/>
                  </a:cubicBezTo>
                  <a:lnTo>
                    <a:pt x="1" y="484"/>
                  </a:lnTo>
                  <a:lnTo>
                    <a:pt x="1" y="2916"/>
                  </a:lnTo>
                  <a:lnTo>
                    <a:pt x="2929" y="2916"/>
                  </a:lnTo>
                  <a:cubicBezTo>
                    <a:pt x="3584" y="2916"/>
                    <a:pt x="4120" y="2381"/>
                    <a:pt x="4120" y="1726"/>
                  </a:cubicBezTo>
                  <a:lnTo>
                    <a:pt x="4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65"/>
            <p:cNvSpPr/>
            <p:nvPr/>
          </p:nvSpPr>
          <p:spPr>
            <a:xfrm>
              <a:off x="11094998" y="5362089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65"/>
            <p:cNvSpPr/>
            <p:nvPr/>
          </p:nvSpPr>
          <p:spPr>
            <a:xfrm>
              <a:off x="10893200" y="5395477"/>
              <a:ext cx="120565" cy="32900"/>
            </a:xfrm>
            <a:custGeom>
              <a:avLst/>
              <a:gdLst/>
              <a:ahLst/>
              <a:cxnLst/>
              <a:rect l="l" t="t" r="r" b="b"/>
              <a:pathLst>
                <a:path w="2961" h="808" extrusionOk="0">
                  <a:moveTo>
                    <a:pt x="406" y="1"/>
                  </a:moveTo>
                  <a:cubicBezTo>
                    <a:pt x="182" y="1"/>
                    <a:pt x="1" y="182"/>
                    <a:pt x="1" y="405"/>
                  </a:cubicBezTo>
                  <a:cubicBezTo>
                    <a:pt x="1" y="626"/>
                    <a:pt x="182" y="807"/>
                    <a:pt x="406" y="807"/>
                  </a:cubicBezTo>
                  <a:lnTo>
                    <a:pt x="2554" y="807"/>
                  </a:lnTo>
                  <a:cubicBezTo>
                    <a:pt x="2779" y="807"/>
                    <a:pt x="2960" y="626"/>
                    <a:pt x="2960" y="405"/>
                  </a:cubicBezTo>
                  <a:cubicBezTo>
                    <a:pt x="2960" y="182"/>
                    <a:pt x="2779" y="1"/>
                    <a:pt x="2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65"/>
            <p:cNvSpPr/>
            <p:nvPr/>
          </p:nvSpPr>
          <p:spPr>
            <a:xfrm>
              <a:off x="10997193" y="542833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E6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65"/>
            <p:cNvSpPr/>
            <p:nvPr/>
          </p:nvSpPr>
          <p:spPr>
            <a:xfrm>
              <a:off x="10785745" y="4900757"/>
              <a:ext cx="335471" cy="85385"/>
            </a:xfrm>
            <a:custGeom>
              <a:avLst/>
              <a:gdLst/>
              <a:ahLst/>
              <a:cxnLst/>
              <a:rect l="l" t="t" r="r" b="b"/>
              <a:pathLst>
                <a:path w="8239" h="2097" extrusionOk="0">
                  <a:moveTo>
                    <a:pt x="1190" y="0"/>
                  </a:moveTo>
                  <a:cubicBezTo>
                    <a:pt x="535" y="0"/>
                    <a:pt x="0" y="536"/>
                    <a:pt x="0" y="1191"/>
                  </a:cubicBezTo>
                  <a:lnTo>
                    <a:pt x="0" y="2097"/>
                  </a:lnTo>
                  <a:cubicBezTo>
                    <a:pt x="83" y="1816"/>
                    <a:pt x="342" y="1614"/>
                    <a:pt x="643" y="1614"/>
                  </a:cubicBezTo>
                  <a:lnTo>
                    <a:pt x="7596" y="1614"/>
                  </a:lnTo>
                  <a:cubicBezTo>
                    <a:pt x="7898" y="1614"/>
                    <a:pt x="8157" y="1816"/>
                    <a:pt x="8239" y="2097"/>
                  </a:cubicBezTo>
                  <a:lnTo>
                    <a:pt x="8239" y="1191"/>
                  </a:lnTo>
                  <a:cubicBezTo>
                    <a:pt x="8239" y="536"/>
                    <a:pt x="7703" y="0"/>
                    <a:pt x="7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65"/>
            <p:cNvSpPr/>
            <p:nvPr/>
          </p:nvSpPr>
          <p:spPr>
            <a:xfrm>
              <a:off x="10811886" y="496647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960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65"/>
            <p:cNvSpPr/>
            <p:nvPr/>
          </p:nvSpPr>
          <p:spPr>
            <a:xfrm>
              <a:off x="10953462" y="4900757"/>
              <a:ext cx="167756" cy="85385"/>
            </a:xfrm>
            <a:custGeom>
              <a:avLst/>
              <a:gdLst/>
              <a:ahLst/>
              <a:cxnLst/>
              <a:rect l="l" t="t" r="r" b="b"/>
              <a:pathLst>
                <a:path w="4120" h="2097" extrusionOk="0">
                  <a:moveTo>
                    <a:pt x="1" y="0"/>
                  </a:moveTo>
                  <a:lnTo>
                    <a:pt x="1" y="1614"/>
                  </a:lnTo>
                  <a:lnTo>
                    <a:pt x="3477" y="1614"/>
                  </a:lnTo>
                  <a:cubicBezTo>
                    <a:pt x="3779" y="1614"/>
                    <a:pt x="4038" y="1816"/>
                    <a:pt x="4120" y="2097"/>
                  </a:cubicBezTo>
                  <a:lnTo>
                    <a:pt x="4120" y="1191"/>
                  </a:lnTo>
                  <a:cubicBezTo>
                    <a:pt x="4120" y="536"/>
                    <a:pt x="3584" y="0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65"/>
            <p:cNvSpPr/>
            <p:nvPr/>
          </p:nvSpPr>
          <p:spPr>
            <a:xfrm>
              <a:off x="11072725" y="490075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65"/>
            <p:cNvSpPr/>
            <p:nvPr/>
          </p:nvSpPr>
          <p:spPr>
            <a:xfrm>
              <a:off x="10953462" y="5395477"/>
              <a:ext cx="60303" cy="32900"/>
            </a:xfrm>
            <a:custGeom>
              <a:avLst/>
              <a:gdLst/>
              <a:ahLst/>
              <a:cxnLst/>
              <a:rect l="l" t="t" r="r" b="b"/>
              <a:pathLst>
                <a:path w="1481" h="808" extrusionOk="0">
                  <a:moveTo>
                    <a:pt x="1" y="1"/>
                  </a:moveTo>
                  <a:lnTo>
                    <a:pt x="1" y="807"/>
                  </a:lnTo>
                  <a:lnTo>
                    <a:pt x="1074" y="807"/>
                  </a:lnTo>
                  <a:cubicBezTo>
                    <a:pt x="1299" y="807"/>
                    <a:pt x="1480" y="626"/>
                    <a:pt x="1480" y="405"/>
                  </a:cubicBezTo>
                  <a:cubicBezTo>
                    <a:pt x="1480" y="182"/>
                    <a:pt x="1299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65"/>
            <p:cNvSpPr/>
            <p:nvPr/>
          </p:nvSpPr>
          <p:spPr>
            <a:xfrm>
              <a:off x="10997193" y="539547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5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0"/>
          <p:cNvSpPr txBox="1">
            <a:spLocks noGrp="1"/>
          </p:cNvSpPr>
          <p:nvPr>
            <p:ph type="title"/>
          </p:nvPr>
        </p:nvSpPr>
        <p:spPr>
          <a:xfrm>
            <a:off x="4068700" y="2124475"/>
            <a:ext cx="3627600" cy="14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WebSocket</a:t>
            </a:r>
            <a:endParaRPr dirty="0"/>
          </a:p>
        </p:txBody>
      </p:sp>
      <p:sp>
        <p:nvSpPr>
          <p:cNvPr id="1121" name="Google Shape;1121;p40"/>
          <p:cNvSpPr txBox="1">
            <a:spLocks noGrp="1"/>
          </p:cNvSpPr>
          <p:nvPr>
            <p:ph type="title" idx="2"/>
          </p:nvPr>
        </p:nvSpPr>
        <p:spPr>
          <a:xfrm>
            <a:off x="4068700" y="1240443"/>
            <a:ext cx="1219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27" name="Google Shape;1127;p40"/>
          <p:cNvSpPr/>
          <p:nvPr/>
        </p:nvSpPr>
        <p:spPr>
          <a:xfrm>
            <a:off x="8168686" y="1101874"/>
            <a:ext cx="1240742" cy="507496"/>
          </a:xfrm>
          <a:custGeom>
            <a:avLst/>
            <a:gdLst/>
            <a:ahLst/>
            <a:cxnLst/>
            <a:rect l="l" t="t" r="r" b="b"/>
            <a:pathLst>
              <a:path w="19632" h="8030" extrusionOk="0">
                <a:moveTo>
                  <a:pt x="9139" y="1"/>
                </a:moveTo>
                <a:cubicBezTo>
                  <a:pt x="7084" y="1"/>
                  <a:pt x="5419" y="1670"/>
                  <a:pt x="5419" y="3720"/>
                </a:cubicBezTo>
                <a:cubicBezTo>
                  <a:pt x="5419" y="3831"/>
                  <a:pt x="5424" y="3942"/>
                  <a:pt x="5438" y="4048"/>
                </a:cubicBezTo>
                <a:cubicBezTo>
                  <a:pt x="5056" y="3938"/>
                  <a:pt x="4651" y="3880"/>
                  <a:pt x="4239" y="3880"/>
                </a:cubicBezTo>
                <a:cubicBezTo>
                  <a:pt x="2739" y="3880"/>
                  <a:pt x="1416" y="4639"/>
                  <a:pt x="640" y="5797"/>
                </a:cubicBezTo>
                <a:cubicBezTo>
                  <a:pt x="1" y="6747"/>
                  <a:pt x="706" y="8029"/>
                  <a:pt x="1851" y="8029"/>
                </a:cubicBezTo>
                <a:lnTo>
                  <a:pt x="17669" y="8029"/>
                </a:lnTo>
                <a:cubicBezTo>
                  <a:pt x="19529" y="8029"/>
                  <a:pt x="19631" y="5260"/>
                  <a:pt x="17772" y="5145"/>
                </a:cubicBezTo>
                <a:cubicBezTo>
                  <a:pt x="17759" y="5145"/>
                  <a:pt x="17741" y="5140"/>
                  <a:pt x="17723" y="5140"/>
                </a:cubicBezTo>
                <a:lnTo>
                  <a:pt x="17723" y="5105"/>
                </a:lnTo>
                <a:cubicBezTo>
                  <a:pt x="17723" y="3129"/>
                  <a:pt x="16116" y="1523"/>
                  <a:pt x="14141" y="1523"/>
                </a:cubicBezTo>
                <a:cubicBezTo>
                  <a:pt x="13515" y="1523"/>
                  <a:pt x="12929" y="1683"/>
                  <a:pt x="12419" y="1963"/>
                </a:cubicBezTo>
                <a:cubicBezTo>
                  <a:pt x="11794" y="795"/>
                  <a:pt x="10559" y="1"/>
                  <a:pt x="91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980;p65">
            <a:extLst>
              <a:ext uri="{FF2B5EF4-FFF2-40B4-BE49-F238E27FC236}">
                <a16:creationId xmlns:a16="http://schemas.microsoft.com/office/drawing/2014/main" id="{C264DED5-9EDA-4573-AC3E-353C13C1495E}"/>
              </a:ext>
            </a:extLst>
          </p:cNvPr>
          <p:cNvGrpSpPr/>
          <p:nvPr/>
        </p:nvGrpSpPr>
        <p:grpSpPr>
          <a:xfrm>
            <a:off x="1521415" y="1240443"/>
            <a:ext cx="2213785" cy="2447979"/>
            <a:chOff x="1389610" y="1610442"/>
            <a:chExt cx="472977" cy="560601"/>
          </a:xfrm>
        </p:grpSpPr>
        <p:sp>
          <p:nvSpPr>
            <p:cNvPr id="13" name="Google Shape;1981;p65">
              <a:extLst>
                <a:ext uri="{FF2B5EF4-FFF2-40B4-BE49-F238E27FC236}">
                  <a16:creationId xmlns:a16="http://schemas.microsoft.com/office/drawing/2014/main" id="{655BB5F8-24A2-4E19-B103-41D984AA88AE}"/>
                </a:ext>
              </a:extLst>
            </p:cNvPr>
            <p:cNvSpPr/>
            <p:nvPr/>
          </p:nvSpPr>
          <p:spPr>
            <a:xfrm>
              <a:off x="1456347" y="1610442"/>
              <a:ext cx="339340" cy="560599"/>
            </a:xfrm>
            <a:custGeom>
              <a:avLst/>
              <a:gdLst/>
              <a:ahLst/>
              <a:cxnLst/>
              <a:rect l="l" t="t" r="r" b="b"/>
              <a:pathLst>
                <a:path w="8334" h="13768" extrusionOk="0">
                  <a:moveTo>
                    <a:pt x="1212" y="1"/>
                  </a:moveTo>
                  <a:cubicBezTo>
                    <a:pt x="544" y="1"/>
                    <a:pt x="0" y="544"/>
                    <a:pt x="0" y="1213"/>
                  </a:cubicBezTo>
                  <a:lnTo>
                    <a:pt x="0" y="12556"/>
                  </a:lnTo>
                  <a:cubicBezTo>
                    <a:pt x="0" y="13225"/>
                    <a:pt x="544" y="13768"/>
                    <a:pt x="1212" y="13768"/>
                  </a:cubicBezTo>
                  <a:lnTo>
                    <a:pt x="7125" y="13768"/>
                  </a:lnTo>
                  <a:cubicBezTo>
                    <a:pt x="7790" y="13768"/>
                    <a:pt x="8333" y="13225"/>
                    <a:pt x="8333" y="12556"/>
                  </a:cubicBezTo>
                  <a:lnTo>
                    <a:pt x="8333" y="1213"/>
                  </a:lnTo>
                  <a:cubicBezTo>
                    <a:pt x="8333" y="544"/>
                    <a:pt x="7790" y="1"/>
                    <a:pt x="7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82;p65">
              <a:extLst>
                <a:ext uri="{FF2B5EF4-FFF2-40B4-BE49-F238E27FC236}">
                  <a16:creationId xmlns:a16="http://schemas.microsoft.com/office/drawing/2014/main" id="{30B1DDC1-37A2-46A8-941A-5AD0187ADD15}"/>
                </a:ext>
              </a:extLst>
            </p:cNvPr>
            <p:cNvSpPr/>
            <p:nvPr/>
          </p:nvSpPr>
          <p:spPr>
            <a:xfrm>
              <a:off x="1625978" y="1610442"/>
              <a:ext cx="169711" cy="560599"/>
            </a:xfrm>
            <a:custGeom>
              <a:avLst/>
              <a:gdLst/>
              <a:ahLst/>
              <a:cxnLst/>
              <a:rect l="l" t="t" r="r" b="b"/>
              <a:pathLst>
                <a:path w="4168" h="13768" extrusionOk="0">
                  <a:moveTo>
                    <a:pt x="1" y="1"/>
                  </a:moveTo>
                  <a:lnTo>
                    <a:pt x="1" y="13768"/>
                  </a:lnTo>
                  <a:lnTo>
                    <a:pt x="2959" y="13768"/>
                  </a:lnTo>
                  <a:cubicBezTo>
                    <a:pt x="3624" y="13768"/>
                    <a:pt x="4167" y="13225"/>
                    <a:pt x="4167" y="12556"/>
                  </a:cubicBezTo>
                  <a:lnTo>
                    <a:pt x="4167" y="1213"/>
                  </a:lnTo>
                  <a:cubicBezTo>
                    <a:pt x="4167" y="544"/>
                    <a:pt x="3624" y="1"/>
                    <a:pt x="2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3;p65">
              <a:extLst>
                <a:ext uri="{FF2B5EF4-FFF2-40B4-BE49-F238E27FC236}">
                  <a16:creationId xmlns:a16="http://schemas.microsoft.com/office/drawing/2014/main" id="{717CDE15-0057-44E7-905B-590FB5E68120}"/>
                </a:ext>
              </a:extLst>
            </p:cNvPr>
            <p:cNvSpPr/>
            <p:nvPr/>
          </p:nvSpPr>
          <p:spPr>
            <a:xfrm>
              <a:off x="1456347" y="2072506"/>
              <a:ext cx="339340" cy="98536"/>
            </a:xfrm>
            <a:custGeom>
              <a:avLst/>
              <a:gdLst/>
              <a:ahLst/>
              <a:cxnLst/>
              <a:rect l="l" t="t" r="r" b="b"/>
              <a:pathLst>
                <a:path w="8334" h="2420" extrusionOk="0">
                  <a:moveTo>
                    <a:pt x="0" y="1"/>
                  </a:moveTo>
                  <a:lnTo>
                    <a:pt x="0" y="1208"/>
                  </a:lnTo>
                  <a:cubicBezTo>
                    <a:pt x="0" y="1877"/>
                    <a:pt x="544" y="2420"/>
                    <a:pt x="1212" y="2420"/>
                  </a:cubicBezTo>
                  <a:lnTo>
                    <a:pt x="7125" y="2420"/>
                  </a:lnTo>
                  <a:cubicBezTo>
                    <a:pt x="7790" y="2420"/>
                    <a:pt x="8333" y="1877"/>
                    <a:pt x="8333" y="1208"/>
                  </a:cubicBez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4;p65">
              <a:extLst>
                <a:ext uri="{FF2B5EF4-FFF2-40B4-BE49-F238E27FC236}">
                  <a16:creationId xmlns:a16="http://schemas.microsoft.com/office/drawing/2014/main" id="{6C9314D1-3AF4-4518-B4DE-D1152307EFC6}"/>
                </a:ext>
              </a:extLst>
            </p:cNvPr>
            <p:cNvSpPr/>
            <p:nvPr/>
          </p:nvSpPr>
          <p:spPr>
            <a:xfrm>
              <a:off x="1625978" y="2072506"/>
              <a:ext cx="169711" cy="98536"/>
            </a:xfrm>
            <a:custGeom>
              <a:avLst/>
              <a:gdLst/>
              <a:ahLst/>
              <a:cxnLst/>
              <a:rect l="l" t="t" r="r" b="b"/>
              <a:pathLst>
                <a:path w="4168" h="2420" extrusionOk="0">
                  <a:moveTo>
                    <a:pt x="1" y="1"/>
                  </a:moveTo>
                  <a:lnTo>
                    <a:pt x="1" y="2420"/>
                  </a:lnTo>
                  <a:lnTo>
                    <a:pt x="2959" y="2420"/>
                  </a:lnTo>
                  <a:cubicBezTo>
                    <a:pt x="3624" y="2420"/>
                    <a:pt x="4167" y="1877"/>
                    <a:pt x="4167" y="1208"/>
                  </a:cubicBezTo>
                  <a:lnTo>
                    <a:pt x="4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85;p65">
              <a:extLst>
                <a:ext uri="{FF2B5EF4-FFF2-40B4-BE49-F238E27FC236}">
                  <a16:creationId xmlns:a16="http://schemas.microsoft.com/office/drawing/2014/main" id="{FD0AA350-2120-408C-A6D4-021E0595AFF1}"/>
                </a:ext>
              </a:extLst>
            </p:cNvPr>
            <p:cNvSpPr/>
            <p:nvPr/>
          </p:nvSpPr>
          <p:spPr>
            <a:xfrm>
              <a:off x="1573452" y="1782922"/>
              <a:ext cx="105092" cy="32859"/>
            </a:xfrm>
            <a:custGeom>
              <a:avLst/>
              <a:gdLst/>
              <a:ahLst/>
              <a:cxnLst/>
              <a:rect l="l" t="t" r="r" b="b"/>
              <a:pathLst>
                <a:path w="2581" h="807" extrusionOk="0">
                  <a:moveTo>
                    <a:pt x="403" y="0"/>
                  </a:moveTo>
                  <a:cubicBezTo>
                    <a:pt x="182" y="0"/>
                    <a:pt x="1" y="182"/>
                    <a:pt x="1" y="401"/>
                  </a:cubicBezTo>
                  <a:cubicBezTo>
                    <a:pt x="1" y="626"/>
                    <a:pt x="182" y="807"/>
                    <a:pt x="403" y="807"/>
                  </a:cubicBezTo>
                  <a:lnTo>
                    <a:pt x="2179" y="807"/>
                  </a:lnTo>
                  <a:cubicBezTo>
                    <a:pt x="2399" y="807"/>
                    <a:pt x="2580" y="626"/>
                    <a:pt x="2580" y="401"/>
                  </a:cubicBezTo>
                  <a:cubicBezTo>
                    <a:pt x="2580" y="182"/>
                    <a:pt x="2399" y="0"/>
                    <a:pt x="2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86;p65">
              <a:extLst>
                <a:ext uri="{FF2B5EF4-FFF2-40B4-BE49-F238E27FC236}">
                  <a16:creationId xmlns:a16="http://schemas.microsoft.com/office/drawing/2014/main" id="{80E315F0-F69D-44E6-9993-3F53A179792D}"/>
                </a:ext>
              </a:extLst>
            </p:cNvPr>
            <p:cNvSpPr/>
            <p:nvPr/>
          </p:nvSpPr>
          <p:spPr>
            <a:xfrm>
              <a:off x="1565756" y="2105365"/>
              <a:ext cx="120483" cy="32859"/>
            </a:xfrm>
            <a:custGeom>
              <a:avLst/>
              <a:gdLst/>
              <a:ahLst/>
              <a:cxnLst/>
              <a:rect l="l" t="t" r="r" b="b"/>
              <a:pathLst>
                <a:path w="2959" h="807" extrusionOk="0">
                  <a:moveTo>
                    <a:pt x="406" y="0"/>
                  </a:moveTo>
                  <a:cubicBezTo>
                    <a:pt x="182" y="0"/>
                    <a:pt x="0" y="177"/>
                    <a:pt x="0" y="401"/>
                  </a:cubicBezTo>
                  <a:cubicBezTo>
                    <a:pt x="0" y="625"/>
                    <a:pt x="182" y="807"/>
                    <a:pt x="406" y="807"/>
                  </a:cubicBezTo>
                  <a:lnTo>
                    <a:pt x="2554" y="807"/>
                  </a:lnTo>
                  <a:cubicBezTo>
                    <a:pt x="2778" y="807"/>
                    <a:pt x="2959" y="625"/>
                    <a:pt x="2959" y="401"/>
                  </a:cubicBezTo>
                  <a:cubicBezTo>
                    <a:pt x="2959" y="177"/>
                    <a:pt x="2778" y="0"/>
                    <a:pt x="2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87;p65">
              <a:extLst>
                <a:ext uri="{FF2B5EF4-FFF2-40B4-BE49-F238E27FC236}">
                  <a16:creationId xmlns:a16="http://schemas.microsoft.com/office/drawing/2014/main" id="{9BA92523-266A-48D8-8C13-ABED1F90D7D9}"/>
                </a:ext>
              </a:extLst>
            </p:cNvPr>
            <p:cNvSpPr/>
            <p:nvPr/>
          </p:nvSpPr>
          <p:spPr>
            <a:xfrm>
              <a:off x="1610708" y="1643301"/>
              <a:ext cx="96297" cy="32859"/>
            </a:xfrm>
            <a:custGeom>
              <a:avLst/>
              <a:gdLst/>
              <a:ahLst/>
              <a:cxnLst/>
              <a:rect l="l" t="t" r="r" b="b"/>
              <a:pathLst>
                <a:path w="2365" h="807" extrusionOk="0">
                  <a:moveTo>
                    <a:pt x="406" y="0"/>
                  </a:moveTo>
                  <a:cubicBezTo>
                    <a:pt x="182" y="0"/>
                    <a:pt x="1" y="181"/>
                    <a:pt x="1" y="406"/>
                  </a:cubicBezTo>
                  <a:cubicBezTo>
                    <a:pt x="1" y="630"/>
                    <a:pt x="182" y="806"/>
                    <a:pt x="406" y="806"/>
                  </a:cubicBezTo>
                  <a:lnTo>
                    <a:pt x="1963" y="806"/>
                  </a:lnTo>
                  <a:cubicBezTo>
                    <a:pt x="2183" y="806"/>
                    <a:pt x="2364" y="630"/>
                    <a:pt x="2364" y="406"/>
                  </a:cubicBezTo>
                  <a:cubicBezTo>
                    <a:pt x="2364" y="181"/>
                    <a:pt x="2183" y="0"/>
                    <a:pt x="19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88;p65">
              <a:extLst>
                <a:ext uri="{FF2B5EF4-FFF2-40B4-BE49-F238E27FC236}">
                  <a16:creationId xmlns:a16="http://schemas.microsoft.com/office/drawing/2014/main" id="{E260E5BE-7F3D-4A4F-A0D5-E9BAD6D12B3D}"/>
                </a:ext>
              </a:extLst>
            </p:cNvPr>
            <p:cNvSpPr/>
            <p:nvPr/>
          </p:nvSpPr>
          <p:spPr>
            <a:xfrm>
              <a:off x="1545031" y="1643301"/>
              <a:ext cx="32859" cy="32859"/>
            </a:xfrm>
            <a:custGeom>
              <a:avLst/>
              <a:gdLst/>
              <a:ahLst/>
              <a:cxnLst/>
              <a:rect l="l" t="t" r="r" b="b"/>
              <a:pathLst>
                <a:path w="807" h="807" extrusionOk="0">
                  <a:moveTo>
                    <a:pt x="402" y="806"/>
                  </a:moveTo>
                  <a:cubicBezTo>
                    <a:pt x="625" y="806"/>
                    <a:pt x="807" y="625"/>
                    <a:pt x="807" y="406"/>
                  </a:cubicBezTo>
                  <a:cubicBezTo>
                    <a:pt x="807" y="181"/>
                    <a:pt x="625" y="0"/>
                    <a:pt x="402" y="0"/>
                  </a:cubicBezTo>
                  <a:cubicBezTo>
                    <a:pt x="181" y="0"/>
                    <a:pt x="0" y="181"/>
                    <a:pt x="0" y="406"/>
                  </a:cubicBezTo>
                  <a:cubicBezTo>
                    <a:pt x="0" y="625"/>
                    <a:pt x="181" y="806"/>
                    <a:pt x="402" y="806"/>
                  </a:cubicBezTo>
                  <a:close/>
                  <a:moveTo>
                    <a:pt x="402" y="806"/>
                  </a:moveTo>
                  <a:lnTo>
                    <a:pt x="402" y="8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89;p65">
              <a:extLst>
                <a:ext uri="{FF2B5EF4-FFF2-40B4-BE49-F238E27FC236}">
                  <a16:creationId xmlns:a16="http://schemas.microsoft.com/office/drawing/2014/main" id="{008E00AF-F707-4526-9E3E-2187D49BDC6B}"/>
                </a:ext>
              </a:extLst>
            </p:cNvPr>
            <p:cNvSpPr/>
            <p:nvPr/>
          </p:nvSpPr>
          <p:spPr>
            <a:xfrm>
              <a:off x="1423488" y="1735852"/>
              <a:ext cx="182862" cy="127039"/>
            </a:xfrm>
            <a:custGeom>
              <a:avLst/>
              <a:gdLst/>
              <a:ahLst/>
              <a:cxnLst/>
              <a:rect l="l" t="t" r="r" b="b"/>
              <a:pathLst>
                <a:path w="4491" h="3120" extrusionOk="0">
                  <a:moveTo>
                    <a:pt x="407" y="0"/>
                  </a:moveTo>
                  <a:cubicBezTo>
                    <a:pt x="182" y="0"/>
                    <a:pt x="1" y="181"/>
                    <a:pt x="1" y="402"/>
                  </a:cubicBezTo>
                  <a:lnTo>
                    <a:pt x="1" y="2713"/>
                  </a:lnTo>
                  <a:cubicBezTo>
                    <a:pt x="1" y="2938"/>
                    <a:pt x="182" y="3119"/>
                    <a:pt x="407" y="3119"/>
                  </a:cubicBezTo>
                  <a:lnTo>
                    <a:pt x="4086" y="3119"/>
                  </a:lnTo>
                  <a:cubicBezTo>
                    <a:pt x="4309" y="3119"/>
                    <a:pt x="4490" y="2938"/>
                    <a:pt x="4490" y="2713"/>
                  </a:cubicBezTo>
                  <a:lnTo>
                    <a:pt x="4490" y="402"/>
                  </a:lnTo>
                  <a:cubicBezTo>
                    <a:pt x="4490" y="181"/>
                    <a:pt x="4309" y="0"/>
                    <a:pt x="40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90;p65">
              <a:extLst>
                <a:ext uri="{FF2B5EF4-FFF2-40B4-BE49-F238E27FC236}">
                  <a16:creationId xmlns:a16="http://schemas.microsoft.com/office/drawing/2014/main" id="{4A38AE12-668C-46BA-9D56-33BF47B7DC1C}"/>
                </a:ext>
              </a:extLst>
            </p:cNvPr>
            <p:cNvSpPr/>
            <p:nvPr/>
          </p:nvSpPr>
          <p:spPr>
            <a:xfrm>
              <a:off x="1645685" y="1735852"/>
              <a:ext cx="182822" cy="127039"/>
            </a:xfrm>
            <a:custGeom>
              <a:avLst/>
              <a:gdLst/>
              <a:ahLst/>
              <a:cxnLst/>
              <a:rect l="l" t="t" r="r" b="b"/>
              <a:pathLst>
                <a:path w="4490" h="3120" extrusionOk="0">
                  <a:moveTo>
                    <a:pt x="405" y="0"/>
                  </a:moveTo>
                  <a:cubicBezTo>
                    <a:pt x="181" y="0"/>
                    <a:pt x="0" y="181"/>
                    <a:pt x="0" y="402"/>
                  </a:cubicBezTo>
                  <a:lnTo>
                    <a:pt x="0" y="2713"/>
                  </a:lnTo>
                  <a:cubicBezTo>
                    <a:pt x="0" y="2938"/>
                    <a:pt x="181" y="3119"/>
                    <a:pt x="405" y="3119"/>
                  </a:cubicBezTo>
                  <a:lnTo>
                    <a:pt x="4089" y="3119"/>
                  </a:lnTo>
                  <a:cubicBezTo>
                    <a:pt x="4308" y="3119"/>
                    <a:pt x="4489" y="2938"/>
                    <a:pt x="4489" y="2713"/>
                  </a:cubicBezTo>
                  <a:lnTo>
                    <a:pt x="4489" y="402"/>
                  </a:lnTo>
                  <a:cubicBezTo>
                    <a:pt x="4489" y="181"/>
                    <a:pt x="4308" y="0"/>
                    <a:pt x="4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91;p65">
              <a:extLst>
                <a:ext uri="{FF2B5EF4-FFF2-40B4-BE49-F238E27FC236}">
                  <a16:creationId xmlns:a16="http://schemas.microsoft.com/office/drawing/2014/main" id="{08A0E828-CCFF-4017-9934-925BC813C5AF}"/>
                </a:ext>
              </a:extLst>
            </p:cNvPr>
            <p:cNvSpPr/>
            <p:nvPr/>
          </p:nvSpPr>
          <p:spPr>
            <a:xfrm>
              <a:off x="1389610" y="1890783"/>
              <a:ext cx="472974" cy="143122"/>
            </a:xfrm>
            <a:custGeom>
              <a:avLst/>
              <a:gdLst/>
              <a:ahLst/>
              <a:cxnLst/>
              <a:rect l="l" t="t" r="r" b="b"/>
              <a:pathLst>
                <a:path w="11616" h="3515" extrusionOk="0">
                  <a:moveTo>
                    <a:pt x="4722" y="0"/>
                  </a:moveTo>
                  <a:cubicBezTo>
                    <a:pt x="3969" y="0"/>
                    <a:pt x="3459" y="377"/>
                    <a:pt x="2963" y="746"/>
                  </a:cubicBezTo>
                  <a:cubicBezTo>
                    <a:pt x="2414" y="1155"/>
                    <a:pt x="1845" y="1575"/>
                    <a:pt x="804" y="1575"/>
                  </a:cubicBezTo>
                  <a:cubicBezTo>
                    <a:pt x="694" y="1575"/>
                    <a:pt x="578" y="1570"/>
                    <a:pt x="457" y="1560"/>
                  </a:cubicBezTo>
                  <a:cubicBezTo>
                    <a:pt x="446" y="1559"/>
                    <a:pt x="435" y="1559"/>
                    <a:pt x="425" y="1559"/>
                  </a:cubicBezTo>
                  <a:cubicBezTo>
                    <a:pt x="282" y="1559"/>
                    <a:pt x="150" y="1635"/>
                    <a:pt x="78" y="1759"/>
                  </a:cubicBezTo>
                  <a:cubicBezTo>
                    <a:pt x="1" y="1893"/>
                    <a:pt x="5" y="2061"/>
                    <a:pt x="91" y="2191"/>
                  </a:cubicBezTo>
                  <a:cubicBezTo>
                    <a:pt x="108" y="2217"/>
                    <a:pt x="518" y="2812"/>
                    <a:pt x="1239" y="3148"/>
                  </a:cubicBezTo>
                  <a:cubicBezTo>
                    <a:pt x="1760" y="3394"/>
                    <a:pt x="2372" y="3515"/>
                    <a:pt x="2985" y="3515"/>
                  </a:cubicBezTo>
                  <a:cubicBezTo>
                    <a:pt x="3554" y="3515"/>
                    <a:pt x="4124" y="3407"/>
                    <a:pt x="4615" y="3196"/>
                  </a:cubicBezTo>
                  <a:cubicBezTo>
                    <a:pt x="5129" y="2971"/>
                    <a:pt x="5534" y="2643"/>
                    <a:pt x="5806" y="2233"/>
                  </a:cubicBezTo>
                  <a:cubicBezTo>
                    <a:pt x="6082" y="2643"/>
                    <a:pt x="6483" y="2971"/>
                    <a:pt x="6996" y="3196"/>
                  </a:cubicBezTo>
                  <a:cubicBezTo>
                    <a:pt x="7488" y="3407"/>
                    <a:pt x="8057" y="3515"/>
                    <a:pt x="8626" y="3515"/>
                  </a:cubicBezTo>
                  <a:cubicBezTo>
                    <a:pt x="9239" y="3515"/>
                    <a:pt x="9851" y="3394"/>
                    <a:pt x="10374" y="3148"/>
                  </a:cubicBezTo>
                  <a:cubicBezTo>
                    <a:pt x="11093" y="2812"/>
                    <a:pt x="11503" y="2217"/>
                    <a:pt x="11521" y="2191"/>
                  </a:cubicBezTo>
                  <a:cubicBezTo>
                    <a:pt x="11607" y="2061"/>
                    <a:pt x="11616" y="1893"/>
                    <a:pt x="11533" y="1759"/>
                  </a:cubicBezTo>
                  <a:cubicBezTo>
                    <a:pt x="11461" y="1635"/>
                    <a:pt x="11330" y="1559"/>
                    <a:pt x="11187" y="1559"/>
                  </a:cubicBezTo>
                  <a:cubicBezTo>
                    <a:pt x="11176" y="1559"/>
                    <a:pt x="11165" y="1559"/>
                    <a:pt x="11154" y="1560"/>
                  </a:cubicBezTo>
                  <a:cubicBezTo>
                    <a:pt x="11033" y="1570"/>
                    <a:pt x="10918" y="1575"/>
                    <a:pt x="10807" y="1575"/>
                  </a:cubicBezTo>
                  <a:cubicBezTo>
                    <a:pt x="9766" y="1575"/>
                    <a:pt x="9198" y="1155"/>
                    <a:pt x="8648" y="746"/>
                  </a:cubicBezTo>
                  <a:cubicBezTo>
                    <a:pt x="8152" y="377"/>
                    <a:pt x="7643" y="0"/>
                    <a:pt x="6889" y="0"/>
                  </a:cubicBezTo>
                  <a:cubicBezTo>
                    <a:pt x="6576" y="0"/>
                    <a:pt x="6220" y="65"/>
                    <a:pt x="5806" y="224"/>
                  </a:cubicBezTo>
                  <a:cubicBezTo>
                    <a:pt x="5391" y="65"/>
                    <a:pt x="5036" y="0"/>
                    <a:pt x="4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2;p65">
              <a:extLst>
                <a:ext uri="{FF2B5EF4-FFF2-40B4-BE49-F238E27FC236}">
                  <a16:creationId xmlns:a16="http://schemas.microsoft.com/office/drawing/2014/main" id="{4AE14A59-DE11-4868-BFFC-E52D602CE1F5}"/>
                </a:ext>
              </a:extLst>
            </p:cNvPr>
            <p:cNvSpPr/>
            <p:nvPr/>
          </p:nvSpPr>
          <p:spPr>
            <a:xfrm>
              <a:off x="1625978" y="2105365"/>
              <a:ext cx="60262" cy="32859"/>
            </a:xfrm>
            <a:custGeom>
              <a:avLst/>
              <a:gdLst/>
              <a:ahLst/>
              <a:cxnLst/>
              <a:rect l="l" t="t" r="r" b="b"/>
              <a:pathLst>
                <a:path w="1480" h="807" extrusionOk="0">
                  <a:moveTo>
                    <a:pt x="1" y="0"/>
                  </a:moveTo>
                  <a:lnTo>
                    <a:pt x="1" y="807"/>
                  </a:lnTo>
                  <a:lnTo>
                    <a:pt x="1075" y="807"/>
                  </a:lnTo>
                  <a:cubicBezTo>
                    <a:pt x="1299" y="807"/>
                    <a:pt x="1480" y="625"/>
                    <a:pt x="1480" y="401"/>
                  </a:cubicBezTo>
                  <a:cubicBezTo>
                    <a:pt x="1480" y="177"/>
                    <a:pt x="1299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93;p65">
              <a:extLst>
                <a:ext uri="{FF2B5EF4-FFF2-40B4-BE49-F238E27FC236}">
                  <a16:creationId xmlns:a16="http://schemas.microsoft.com/office/drawing/2014/main" id="{C2DA25C6-DA74-4C45-9E74-58F5A01647E2}"/>
                </a:ext>
              </a:extLst>
            </p:cNvPr>
            <p:cNvSpPr/>
            <p:nvPr/>
          </p:nvSpPr>
          <p:spPr>
            <a:xfrm>
              <a:off x="1515510" y="1735852"/>
              <a:ext cx="90841" cy="127039"/>
            </a:xfrm>
            <a:custGeom>
              <a:avLst/>
              <a:gdLst/>
              <a:ahLst/>
              <a:cxnLst/>
              <a:rect l="l" t="t" r="r" b="b"/>
              <a:pathLst>
                <a:path w="2231" h="3120" extrusionOk="0">
                  <a:moveTo>
                    <a:pt x="1" y="0"/>
                  </a:moveTo>
                  <a:lnTo>
                    <a:pt x="1" y="3119"/>
                  </a:lnTo>
                  <a:lnTo>
                    <a:pt x="1826" y="3119"/>
                  </a:lnTo>
                  <a:cubicBezTo>
                    <a:pt x="2049" y="3119"/>
                    <a:pt x="2230" y="2938"/>
                    <a:pt x="2230" y="2713"/>
                  </a:cubicBezTo>
                  <a:lnTo>
                    <a:pt x="2230" y="402"/>
                  </a:lnTo>
                  <a:cubicBezTo>
                    <a:pt x="2230" y="181"/>
                    <a:pt x="2049" y="0"/>
                    <a:pt x="1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94;p65">
              <a:extLst>
                <a:ext uri="{FF2B5EF4-FFF2-40B4-BE49-F238E27FC236}">
                  <a16:creationId xmlns:a16="http://schemas.microsoft.com/office/drawing/2014/main" id="{064A9D15-1D12-467B-877F-52883F43B531}"/>
                </a:ext>
              </a:extLst>
            </p:cNvPr>
            <p:cNvSpPr/>
            <p:nvPr/>
          </p:nvSpPr>
          <p:spPr>
            <a:xfrm>
              <a:off x="1737341" y="1735852"/>
              <a:ext cx="91166" cy="127039"/>
            </a:xfrm>
            <a:custGeom>
              <a:avLst/>
              <a:gdLst/>
              <a:ahLst/>
              <a:cxnLst/>
              <a:rect l="l" t="t" r="r" b="b"/>
              <a:pathLst>
                <a:path w="2239" h="3120" extrusionOk="0">
                  <a:moveTo>
                    <a:pt x="0" y="0"/>
                  </a:moveTo>
                  <a:lnTo>
                    <a:pt x="0" y="3119"/>
                  </a:lnTo>
                  <a:lnTo>
                    <a:pt x="1838" y="3119"/>
                  </a:lnTo>
                  <a:cubicBezTo>
                    <a:pt x="2057" y="3119"/>
                    <a:pt x="2238" y="2938"/>
                    <a:pt x="2238" y="2713"/>
                  </a:cubicBezTo>
                  <a:lnTo>
                    <a:pt x="2238" y="402"/>
                  </a:lnTo>
                  <a:cubicBezTo>
                    <a:pt x="2238" y="181"/>
                    <a:pt x="2057" y="0"/>
                    <a:pt x="1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95;p65">
              <a:extLst>
                <a:ext uri="{FF2B5EF4-FFF2-40B4-BE49-F238E27FC236}">
                  <a16:creationId xmlns:a16="http://schemas.microsoft.com/office/drawing/2014/main" id="{66101426-5E43-410B-8890-A8C3C51937FD}"/>
                </a:ext>
              </a:extLst>
            </p:cNvPr>
            <p:cNvSpPr/>
            <p:nvPr/>
          </p:nvSpPr>
          <p:spPr>
            <a:xfrm>
              <a:off x="1625978" y="1890783"/>
              <a:ext cx="236609" cy="143122"/>
            </a:xfrm>
            <a:custGeom>
              <a:avLst/>
              <a:gdLst/>
              <a:ahLst/>
              <a:cxnLst/>
              <a:rect l="l" t="t" r="r" b="b"/>
              <a:pathLst>
                <a:path w="5811" h="3515" extrusionOk="0">
                  <a:moveTo>
                    <a:pt x="1084" y="0"/>
                  </a:moveTo>
                  <a:cubicBezTo>
                    <a:pt x="771" y="0"/>
                    <a:pt x="415" y="65"/>
                    <a:pt x="1" y="224"/>
                  </a:cubicBezTo>
                  <a:lnTo>
                    <a:pt x="1" y="2233"/>
                  </a:lnTo>
                  <a:cubicBezTo>
                    <a:pt x="277" y="2643"/>
                    <a:pt x="678" y="2971"/>
                    <a:pt x="1191" y="3196"/>
                  </a:cubicBezTo>
                  <a:cubicBezTo>
                    <a:pt x="1683" y="3407"/>
                    <a:pt x="2252" y="3515"/>
                    <a:pt x="2821" y="3515"/>
                  </a:cubicBezTo>
                  <a:cubicBezTo>
                    <a:pt x="3434" y="3515"/>
                    <a:pt x="4046" y="3394"/>
                    <a:pt x="4569" y="3148"/>
                  </a:cubicBezTo>
                  <a:cubicBezTo>
                    <a:pt x="5288" y="2812"/>
                    <a:pt x="5698" y="2217"/>
                    <a:pt x="5716" y="2191"/>
                  </a:cubicBezTo>
                  <a:cubicBezTo>
                    <a:pt x="5802" y="2061"/>
                    <a:pt x="5811" y="1893"/>
                    <a:pt x="5728" y="1759"/>
                  </a:cubicBezTo>
                  <a:cubicBezTo>
                    <a:pt x="5656" y="1635"/>
                    <a:pt x="5525" y="1559"/>
                    <a:pt x="5382" y="1559"/>
                  </a:cubicBezTo>
                  <a:cubicBezTo>
                    <a:pt x="5371" y="1559"/>
                    <a:pt x="5360" y="1559"/>
                    <a:pt x="5349" y="1560"/>
                  </a:cubicBezTo>
                  <a:cubicBezTo>
                    <a:pt x="5228" y="1570"/>
                    <a:pt x="5113" y="1575"/>
                    <a:pt x="5002" y="1575"/>
                  </a:cubicBezTo>
                  <a:cubicBezTo>
                    <a:pt x="3961" y="1575"/>
                    <a:pt x="3393" y="1155"/>
                    <a:pt x="2843" y="746"/>
                  </a:cubicBezTo>
                  <a:cubicBezTo>
                    <a:pt x="2347" y="377"/>
                    <a:pt x="183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47;p35">
            <a:extLst>
              <a:ext uri="{FF2B5EF4-FFF2-40B4-BE49-F238E27FC236}">
                <a16:creationId xmlns:a16="http://schemas.microsoft.com/office/drawing/2014/main" id="{3A530ED4-8063-40FD-8AA7-C2A13F53A212}"/>
              </a:ext>
            </a:extLst>
          </p:cNvPr>
          <p:cNvGrpSpPr/>
          <p:nvPr/>
        </p:nvGrpSpPr>
        <p:grpSpPr>
          <a:xfrm>
            <a:off x="2341249" y="2861636"/>
            <a:ext cx="2673499" cy="5816250"/>
            <a:chOff x="2659388" y="455700"/>
            <a:chExt cx="1159347" cy="569221"/>
          </a:xfrm>
          <a:solidFill>
            <a:schemeClr val="bg2"/>
          </a:solidFill>
        </p:grpSpPr>
        <p:sp>
          <p:nvSpPr>
            <p:cNvPr id="5" name="Google Shape;848;p35">
              <a:extLst>
                <a:ext uri="{FF2B5EF4-FFF2-40B4-BE49-F238E27FC236}">
                  <a16:creationId xmlns:a16="http://schemas.microsoft.com/office/drawing/2014/main" id="{0820D981-6833-4F7E-A9E3-AAA5CCD67AD9}"/>
                </a:ext>
              </a:extLst>
            </p:cNvPr>
            <p:cNvSpPr/>
            <p:nvPr/>
          </p:nvSpPr>
          <p:spPr>
            <a:xfrm>
              <a:off x="2659388" y="455700"/>
              <a:ext cx="1159347" cy="224108"/>
            </a:xfrm>
            <a:custGeom>
              <a:avLst/>
              <a:gdLst/>
              <a:ahLst/>
              <a:cxnLst/>
              <a:rect l="l" t="t" r="r" b="b"/>
              <a:pathLst>
                <a:path w="16192" h="3130" extrusionOk="0">
                  <a:moveTo>
                    <a:pt x="511" y="0"/>
                  </a:moveTo>
                  <a:cubicBezTo>
                    <a:pt x="226" y="0"/>
                    <a:pt x="0" y="227"/>
                    <a:pt x="0" y="510"/>
                  </a:cubicBezTo>
                  <a:lnTo>
                    <a:pt x="0" y="2618"/>
                  </a:lnTo>
                  <a:cubicBezTo>
                    <a:pt x="0" y="2903"/>
                    <a:pt x="226" y="3130"/>
                    <a:pt x="511" y="3130"/>
                  </a:cubicBezTo>
                  <a:lnTo>
                    <a:pt x="15681" y="3130"/>
                  </a:lnTo>
                  <a:cubicBezTo>
                    <a:pt x="15960" y="3130"/>
                    <a:pt x="16192" y="2903"/>
                    <a:pt x="16192" y="2618"/>
                  </a:cubicBezTo>
                  <a:lnTo>
                    <a:pt x="16192" y="510"/>
                  </a:lnTo>
                  <a:cubicBezTo>
                    <a:pt x="16192" y="227"/>
                    <a:pt x="15960" y="0"/>
                    <a:pt x="156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9;p35">
              <a:extLst>
                <a:ext uri="{FF2B5EF4-FFF2-40B4-BE49-F238E27FC236}">
                  <a16:creationId xmlns:a16="http://schemas.microsoft.com/office/drawing/2014/main" id="{0313D0BF-8973-4A67-9D1B-A98618B4723E}"/>
                </a:ext>
              </a:extLst>
            </p:cNvPr>
            <p:cNvSpPr/>
            <p:nvPr/>
          </p:nvSpPr>
          <p:spPr>
            <a:xfrm>
              <a:off x="2659388" y="779190"/>
              <a:ext cx="1159347" cy="74464"/>
            </a:xfrm>
            <a:custGeom>
              <a:avLst/>
              <a:gdLst/>
              <a:ahLst/>
              <a:cxnLst/>
              <a:rect l="l" t="t" r="r" b="b"/>
              <a:pathLst>
                <a:path w="16192" h="1040" extrusionOk="0"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529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9"/>
                  </a:cubicBezTo>
                  <a:lnTo>
                    <a:pt x="16192" y="511"/>
                  </a:lnTo>
                  <a:cubicBezTo>
                    <a:pt x="16192" y="226"/>
                    <a:pt x="15960" y="1"/>
                    <a:pt x="156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0;p35">
              <a:extLst>
                <a:ext uri="{FF2B5EF4-FFF2-40B4-BE49-F238E27FC236}">
                  <a16:creationId xmlns:a16="http://schemas.microsoft.com/office/drawing/2014/main" id="{DACF669C-7A27-4A78-897E-2411BF5023E6}"/>
                </a:ext>
              </a:extLst>
            </p:cNvPr>
            <p:cNvSpPr/>
            <p:nvPr/>
          </p:nvSpPr>
          <p:spPr>
            <a:xfrm>
              <a:off x="2659388" y="950529"/>
              <a:ext cx="1159347" cy="74392"/>
            </a:xfrm>
            <a:custGeom>
              <a:avLst/>
              <a:gdLst/>
              <a:ahLst/>
              <a:cxnLst/>
              <a:rect l="l" t="t" r="r" b="b"/>
              <a:pathLst>
                <a:path w="16192" h="1039" extrusionOk="0">
                  <a:moveTo>
                    <a:pt x="511" y="0"/>
                  </a:moveTo>
                  <a:cubicBezTo>
                    <a:pt x="226" y="0"/>
                    <a:pt x="0" y="226"/>
                    <a:pt x="0" y="510"/>
                  </a:cubicBezTo>
                  <a:lnTo>
                    <a:pt x="0" y="527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7"/>
                  </a:cubicBezTo>
                  <a:lnTo>
                    <a:pt x="16192" y="510"/>
                  </a:lnTo>
                  <a:cubicBezTo>
                    <a:pt x="16192" y="226"/>
                    <a:pt x="15960" y="0"/>
                    <a:pt x="156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7" name="Google Shape;917;p36"/>
          <p:cNvSpPr txBox="1">
            <a:spLocks noGrp="1"/>
          </p:cNvSpPr>
          <p:nvPr>
            <p:ph type="title"/>
          </p:nvPr>
        </p:nvSpPr>
        <p:spPr>
          <a:xfrm>
            <a:off x="720000" y="3676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WebSocket</a:t>
            </a:r>
            <a:endParaRPr dirty="0"/>
          </a:p>
        </p:txBody>
      </p:sp>
      <p:sp>
        <p:nvSpPr>
          <p:cNvPr id="918" name="Google Shape;918;p36"/>
          <p:cNvSpPr txBox="1">
            <a:spLocks noGrp="1"/>
          </p:cNvSpPr>
          <p:nvPr>
            <p:ph type="body" idx="1"/>
          </p:nvPr>
        </p:nvSpPr>
        <p:spPr>
          <a:xfrm>
            <a:off x="720000" y="1090074"/>
            <a:ext cx="7704000" cy="4129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4C47C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WebSocket</a:t>
            </a:r>
            <a:r>
              <a:rPr lang="en-US" b="0" i="0" dirty="0">
                <a:solidFill>
                  <a:srgbClr val="FFECD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is a computer communication protocol, providing </a:t>
            </a:r>
            <a:r>
              <a:rPr lang="en-US" b="1" i="0" strike="noStrike" dirty="0">
                <a:solidFill>
                  <a:srgbClr val="F4C47C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full duplex </a:t>
            </a:r>
            <a:r>
              <a:rPr lang="en-US" b="0" i="0" strike="noStrike" dirty="0">
                <a:solidFill>
                  <a:srgbClr val="FFECD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(bi-directional)</a:t>
            </a:r>
            <a:r>
              <a:rPr lang="en-US" b="0" i="0" dirty="0">
                <a:solidFill>
                  <a:srgbClr val="FFECD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communication channels over a single </a:t>
            </a:r>
            <a:r>
              <a:rPr lang="en-US" b="0" i="0" strike="noStrike" dirty="0">
                <a:solidFill>
                  <a:srgbClr val="FFECD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TCP </a:t>
            </a:r>
            <a:r>
              <a:rPr lang="en-US" b="0" i="0" dirty="0">
                <a:solidFill>
                  <a:srgbClr val="FFECD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connection. </a:t>
            </a:r>
            <a:endParaRPr lang="en-US" dirty="0">
              <a:solidFill>
                <a:srgbClr val="FFECD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ECD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ECD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C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protocol allow us to perform </a:t>
            </a:r>
            <a:r>
              <a:rPr lang="en-US" b="1" dirty="0">
                <a:solidFill>
                  <a:srgbClr val="F4C47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real-time changes </a:t>
            </a:r>
            <a:r>
              <a:rPr lang="en-US" dirty="0">
                <a:solidFill>
                  <a:srgbClr val="FFEC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ui without the user interacting with the page.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ECD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ECD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C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also allows us to connect several clients to the same server and allowing a </a:t>
            </a:r>
            <a:r>
              <a:rPr lang="en-US" b="1" dirty="0">
                <a:solidFill>
                  <a:srgbClr val="F4C47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broadcasting system </a:t>
            </a:r>
            <a:r>
              <a:rPr lang="en-US" dirty="0">
                <a:solidFill>
                  <a:srgbClr val="FFEC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one client to the other clients through the server.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ECD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ECD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4C47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WebSockets</a:t>
            </a:r>
            <a:r>
              <a:rPr lang="en-US" dirty="0">
                <a:solidFill>
                  <a:srgbClr val="FFEC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though don’t </a:t>
            </a:r>
            <a:r>
              <a:rPr lang="en-US" b="1" dirty="0">
                <a:solidFill>
                  <a:srgbClr val="F4C47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automatically recover </a:t>
            </a:r>
            <a:r>
              <a:rPr lang="en-US" dirty="0">
                <a:solidFill>
                  <a:srgbClr val="FFEC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connections are terminated (in example when moving pages), this is something you need to implement yourself. (there are libraries who can help with that).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0"/>
          <p:cNvSpPr txBox="1">
            <a:spLocks noGrp="1"/>
          </p:cNvSpPr>
          <p:nvPr>
            <p:ph type="title"/>
          </p:nvPr>
        </p:nvSpPr>
        <p:spPr>
          <a:xfrm>
            <a:off x="4068700" y="2124475"/>
            <a:ext cx="3627600" cy="14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WebSocket vs HTTPS</a:t>
            </a:r>
          </a:p>
        </p:txBody>
      </p:sp>
      <p:sp>
        <p:nvSpPr>
          <p:cNvPr id="1121" name="Google Shape;1121;p40"/>
          <p:cNvSpPr txBox="1">
            <a:spLocks noGrp="1"/>
          </p:cNvSpPr>
          <p:nvPr>
            <p:ph type="title" idx="2"/>
          </p:nvPr>
        </p:nvSpPr>
        <p:spPr>
          <a:xfrm>
            <a:off x="4068700" y="1240443"/>
            <a:ext cx="1219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27" name="Google Shape;1127;p40"/>
          <p:cNvSpPr/>
          <p:nvPr/>
        </p:nvSpPr>
        <p:spPr>
          <a:xfrm>
            <a:off x="8168686" y="1101874"/>
            <a:ext cx="1240742" cy="507496"/>
          </a:xfrm>
          <a:custGeom>
            <a:avLst/>
            <a:gdLst/>
            <a:ahLst/>
            <a:cxnLst/>
            <a:rect l="l" t="t" r="r" b="b"/>
            <a:pathLst>
              <a:path w="19632" h="8030" extrusionOk="0">
                <a:moveTo>
                  <a:pt x="9139" y="1"/>
                </a:moveTo>
                <a:cubicBezTo>
                  <a:pt x="7084" y="1"/>
                  <a:pt x="5419" y="1670"/>
                  <a:pt x="5419" y="3720"/>
                </a:cubicBezTo>
                <a:cubicBezTo>
                  <a:pt x="5419" y="3831"/>
                  <a:pt x="5424" y="3942"/>
                  <a:pt x="5438" y="4048"/>
                </a:cubicBezTo>
                <a:cubicBezTo>
                  <a:pt x="5056" y="3938"/>
                  <a:pt x="4651" y="3880"/>
                  <a:pt x="4239" y="3880"/>
                </a:cubicBezTo>
                <a:cubicBezTo>
                  <a:pt x="2739" y="3880"/>
                  <a:pt x="1416" y="4639"/>
                  <a:pt x="640" y="5797"/>
                </a:cubicBezTo>
                <a:cubicBezTo>
                  <a:pt x="1" y="6747"/>
                  <a:pt x="706" y="8029"/>
                  <a:pt x="1851" y="8029"/>
                </a:cubicBezTo>
                <a:lnTo>
                  <a:pt x="17669" y="8029"/>
                </a:lnTo>
                <a:cubicBezTo>
                  <a:pt x="19529" y="8029"/>
                  <a:pt x="19631" y="5260"/>
                  <a:pt x="17772" y="5145"/>
                </a:cubicBezTo>
                <a:cubicBezTo>
                  <a:pt x="17759" y="5145"/>
                  <a:pt x="17741" y="5140"/>
                  <a:pt x="17723" y="5140"/>
                </a:cubicBezTo>
                <a:lnTo>
                  <a:pt x="17723" y="5105"/>
                </a:lnTo>
                <a:cubicBezTo>
                  <a:pt x="17723" y="3129"/>
                  <a:pt x="16116" y="1523"/>
                  <a:pt x="14141" y="1523"/>
                </a:cubicBezTo>
                <a:cubicBezTo>
                  <a:pt x="13515" y="1523"/>
                  <a:pt x="12929" y="1683"/>
                  <a:pt x="12419" y="1963"/>
                </a:cubicBezTo>
                <a:cubicBezTo>
                  <a:pt x="11794" y="795"/>
                  <a:pt x="10559" y="1"/>
                  <a:pt x="91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568;p65">
            <a:extLst>
              <a:ext uri="{FF2B5EF4-FFF2-40B4-BE49-F238E27FC236}">
                <a16:creationId xmlns:a16="http://schemas.microsoft.com/office/drawing/2014/main" id="{7D279064-3466-42EE-9CA1-8EA7B4A804C7}"/>
              </a:ext>
            </a:extLst>
          </p:cNvPr>
          <p:cNvGrpSpPr/>
          <p:nvPr/>
        </p:nvGrpSpPr>
        <p:grpSpPr>
          <a:xfrm>
            <a:off x="1354100" y="1277197"/>
            <a:ext cx="2346700" cy="2294778"/>
            <a:chOff x="2269279" y="3736618"/>
            <a:chExt cx="560399" cy="560438"/>
          </a:xfrm>
        </p:grpSpPr>
        <p:sp>
          <p:nvSpPr>
            <p:cNvPr id="29" name="Google Shape;2569;p65">
              <a:extLst>
                <a:ext uri="{FF2B5EF4-FFF2-40B4-BE49-F238E27FC236}">
                  <a16:creationId xmlns:a16="http://schemas.microsoft.com/office/drawing/2014/main" id="{C598C1AD-53DA-48C7-B11C-3F51A8AE8519}"/>
                </a:ext>
              </a:extLst>
            </p:cNvPr>
            <p:cNvSpPr/>
            <p:nvPr/>
          </p:nvSpPr>
          <p:spPr>
            <a:xfrm>
              <a:off x="2419772" y="3887111"/>
              <a:ext cx="259452" cy="259411"/>
            </a:xfrm>
            <a:custGeom>
              <a:avLst/>
              <a:gdLst/>
              <a:ahLst/>
              <a:cxnLst/>
              <a:rect l="l" t="t" r="r" b="b"/>
              <a:pathLst>
                <a:path w="6372" h="6371" extrusionOk="0">
                  <a:moveTo>
                    <a:pt x="3188" y="1"/>
                  </a:moveTo>
                  <a:cubicBezTo>
                    <a:pt x="1433" y="1"/>
                    <a:pt x="0" y="1428"/>
                    <a:pt x="0" y="3184"/>
                  </a:cubicBezTo>
                  <a:cubicBezTo>
                    <a:pt x="0" y="4939"/>
                    <a:pt x="1433" y="6371"/>
                    <a:pt x="3188" y="6371"/>
                  </a:cubicBezTo>
                  <a:cubicBezTo>
                    <a:pt x="4943" y="6371"/>
                    <a:pt x="6371" y="4939"/>
                    <a:pt x="6371" y="3184"/>
                  </a:cubicBezTo>
                  <a:cubicBezTo>
                    <a:pt x="6371" y="1428"/>
                    <a:pt x="4943" y="1"/>
                    <a:pt x="3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70;p65">
              <a:extLst>
                <a:ext uri="{FF2B5EF4-FFF2-40B4-BE49-F238E27FC236}">
                  <a16:creationId xmlns:a16="http://schemas.microsoft.com/office/drawing/2014/main" id="{3F793DC8-0B81-47F6-BF8A-1B74631839AE}"/>
                </a:ext>
              </a:extLst>
            </p:cNvPr>
            <p:cNvSpPr/>
            <p:nvPr/>
          </p:nvSpPr>
          <p:spPr>
            <a:xfrm>
              <a:off x="2549581" y="4146482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71;p65">
              <a:extLst>
                <a:ext uri="{FF2B5EF4-FFF2-40B4-BE49-F238E27FC236}">
                  <a16:creationId xmlns:a16="http://schemas.microsoft.com/office/drawing/2014/main" id="{3CACA682-EC41-47D6-803A-089C4508BB96}"/>
                </a:ext>
              </a:extLst>
            </p:cNvPr>
            <p:cNvSpPr/>
            <p:nvPr/>
          </p:nvSpPr>
          <p:spPr>
            <a:xfrm>
              <a:off x="2438055" y="3736618"/>
              <a:ext cx="223050" cy="72396"/>
            </a:xfrm>
            <a:custGeom>
              <a:avLst/>
              <a:gdLst/>
              <a:ahLst/>
              <a:cxnLst/>
              <a:rect l="l" t="t" r="r" b="b"/>
              <a:pathLst>
                <a:path w="5478" h="1778" extrusionOk="0">
                  <a:moveTo>
                    <a:pt x="2714" y="0"/>
                  </a:moveTo>
                  <a:cubicBezTo>
                    <a:pt x="1756" y="0"/>
                    <a:pt x="850" y="367"/>
                    <a:pt x="160" y="1040"/>
                  </a:cubicBezTo>
                  <a:cubicBezTo>
                    <a:pt x="1" y="1195"/>
                    <a:pt x="1" y="1449"/>
                    <a:pt x="156" y="1609"/>
                  </a:cubicBezTo>
                  <a:cubicBezTo>
                    <a:pt x="235" y="1690"/>
                    <a:pt x="339" y="1731"/>
                    <a:pt x="443" y="1731"/>
                  </a:cubicBezTo>
                  <a:cubicBezTo>
                    <a:pt x="545" y="1731"/>
                    <a:pt x="647" y="1693"/>
                    <a:pt x="725" y="1614"/>
                  </a:cubicBezTo>
                  <a:cubicBezTo>
                    <a:pt x="1259" y="1091"/>
                    <a:pt x="1967" y="807"/>
                    <a:pt x="2714" y="807"/>
                  </a:cubicBezTo>
                  <a:cubicBezTo>
                    <a:pt x="3472" y="807"/>
                    <a:pt x="4215" y="1113"/>
                    <a:pt x="4745" y="1657"/>
                  </a:cubicBezTo>
                  <a:cubicBezTo>
                    <a:pt x="4826" y="1738"/>
                    <a:pt x="4930" y="1778"/>
                    <a:pt x="5033" y="1778"/>
                  </a:cubicBezTo>
                  <a:cubicBezTo>
                    <a:pt x="5137" y="1778"/>
                    <a:pt x="5236" y="1738"/>
                    <a:pt x="5318" y="1661"/>
                  </a:cubicBezTo>
                  <a:cubicBezTo>
                    <a:pt x="5473" y="1505"/>
                    <a:pt x="5477" y="1252"/>
                    <a:pt x="5322" y="1091"/>
                  </a:cubicBezTo>
                  <a:cubicBezTo>
                    <a:pt x="4637" y="398"/>
                    <a:pt x="3688" y="0"/>
                    <a:pt x="2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72;p65">
              <a:extLst>
                <a:ext uri="{FF2B5EF4-FFF2-40B4-BE49-F238E27FC236}">
                  <a16:creationId xmlns:a16="http://schemas.microsoft.com/office/drawing/2014/main" id="{129E49E9-E0CD-43C6-B95E-77FE6DC6A5CE}"/>
                </a:ext>
              </a:extLst>
            </p:cNvPr>
            <p:cNvSpPr/>
            <p:nvPr/>
          </p:nvSpPr>
          <p:spPr>
            <a:xfrm>
              <a:off x="2642988" y="380897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73;p65">
              <a:extLst>
                <a:ext uri="{FF2B5EF4-FFF2-40B4-BE49-F238E27FC236}">
                  <a16:creationId xmlns:a16="http://schemas.microsoft.com/office/drawing/2014/main" id="{D2E4B5F5-5F24-4080-A4EC-5E845D050CAB}"/>
                </a:ext>
              </a:extLst>
            </p:cNvPr>
            <p:cNvSpPr/>
            <p:nvPr/>
          </p:nvSpPr>
          <p:spPr>
            <a:xfrm>
              <a:off x="2483862" y="3802336"/>
              <a:ext cx="130377" cy="52892"/>
            </a:xfrm>
            <a:custGeom>
              <a:avLst/>
              <a:gdLst/>
              <a:ahLst/>
              <a:cxnLst/>
              <a:rect l="l" t="t" r="r" b="b"/>
              <a:pathLst>
                <a:path w="3202" h="1299" extrusionOk="0">
                  <a:moveTo>
                    <a:pt x="1589" y="0"/>
                  </a:moveTo>
                  <a:cubicBezTo>
                    <a:pt x="1053" y="0"/>
                    <a:pt x="548" y="207"/>
                    <a:pt x="165" y="582"/>
                  </a:cubicBezTo>
                  <a:cubicBezTo>
                    <a:pt x="5" y="737"/>
                    <a:pt x="1" y="992"/>
                    <a:pt x="156" y="1151"/>
                  </a:cubicBezTo>
                  <a:cubicBezTo>
                    <a:pt x="235" y="1232"/>
                    <a:pt x="341" y="1273"/>
                    <a:pt x="447" y="1273"/>
                  </a:cubicBezTo>
                  <a:cubicBezTo>
                    <a:pt x="549" y="1273"/>
                    <a:pt x="651" y="1236"/>
                    <a:pt x="729" y="1159"/>
                  </a:cubicBezTo>
                  <a:cubicBezTo>
                    <a:pt x="958" y="932"/>
                    <a:pt x="1265" y="806"/>
                    <a:pt x="1589" y="806"/>
                  </a:cubicBezTo>
                  <a:cubicBezTo>
                    <a:pt x="1920" y="806"/>
                    <a:pt x="2240" y="940"/>
                    <a:pt x="2468" y="1177"/>
                  </a:cubicBezTo>
                  <a:cubicBezTo>
                    <a:pt x="2550" y="1255"/>
                    <a:pt x="2654" y="1298"/>
                    <a:pt x="2757" y="1298"/>
                  </a:cubicBezTo>
                  <a:cubicBezTo>
                    <a:pt x="2861" y="1298"/>
                    <a:pt x="2960" y="1259"/>
                    <a:pt x="3038" y="1181"/>
                  </a:cubicBezTo>
                  <a:cubicBezTo>
                    <a:pt x="3197" y="1026"/>
                    <a:pt x="3201" y="767"/>
                    <a:pt x="3046" y="612"/>
                  </a:cubicBezTo>
                  <a:cubicBezTo>
                    <a:pt x="2662" y="224"/>
                    <a:pt x="2132" y="0"/>
                    <a:pt x="1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74;p65">
              <a:extLst>
                <a:ext uri="{FF2B5EF4-FFF2-40B4-BE49-F238E27FC236}">
                  <a16:creationId xmlns:a16="http://schemas.microsoft.com/office/drawing/2014/main" id="{DAB09E8D-CCCB-4391-AA54-A56D1F766D90}"/>
                </a:ext>
              </a:extLst>
            </p:cNvPr>
            <p:cNvSpPr/>
            <p:nvPr/>
          </p:nvSpPr>
          <p:spPr>
            <a:xfrm>
              <a:off x="2596121" y="385518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75;p65">
              <a:extLst>
                <a:ext uri="{FF2B5EF4-FFF2-40B4-BE49-F238E27FC236}">
                  <a16:creationId xmlns:a16="http://schemas.microsoft.com/office/drawing/2014/main" id="{88C16D8F-54F5-4533-92A1-A9BBA78452D3}"/>
                </a:ext>
              </a:extLst>
            </p:cNvPr>
            <p:cNvSpPr/>
            <p:nvPr/>
          </p:nvSpPr>
          <p:spPr>
            <a:xfrm>
              <a:off x="2550069" y="388711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76;p65">
              <a:extLst>
                <a:ext uri="{FF2B5EF4-FFF2-40B4-BE49-F238E27FC236}">
                  <a16:creationId xmlns:a16="http://schemas.microsoft.com/office/drawing/2014/main" id="{979DA02B-0538-4632-B6E7-886BA29CB13B}"/>
                </a:ext>
              </a:extLst>
            </p:cNvPr>
            <p:cNvSpPr/>
            <p:nvPr/>
          </p:nvSpPr>
          <p:spPr>
            <a:xfrm>
              <a:off x="2438055" y="4224497"/>
              <a:ext cx="223050" cy="72559"/>
            </a:xfrm>
            <a:custGeom>
              <a:avLst/>
              <a:gdLst/>
              <a:ahLst/>
              <a:cxnLst/>
              <a:rect l="l" t="t" r="r" b="b"/>
              <a:pathLst>
                <a:path w="5478" h="1782" extrusionOk="0">
                  <a:moveTo>
                    <a:pt x="5033" y="1"/>
                  </a:moveTo>
                  <a:cubicBezTo>
                    <a:pt x="4929" y="1"/>
                    <a:pt x="4825" y="41"/>
                    <a:pt x="4745" y="121"/>
                  </a:cubicBezTo>
                  <a:cubicBezTo>
                    <a:pt x="4215" y="665"/>
                    <a:pt x="3472" y="975"/>
                    <a:pt x="2714" y="975"/>
                  </a:cubicBezTo>
                  <a:cubicBezTo>
                    <a:pt x="1967" y="975"/>
                    <a:pt x="1259" y="686"/>
                    <a:pt x="725" y="165"/>
                  </a:cubicBezTo>
                  <a:cubicBezTo>
                    <a:pt x="646" y="87"/>
                    <a:pt x="543" y="49"/>
                    <a:pt x="441" y="49"/>
                  </a:cubicBezTo>
                  <a:cubicBezTo>
                    <a:pt x="337" y="49"/>
                    <a:pt x="234" y="88"/>
                    <a:pt x="156" y="169"/>
                  </a:cubicBezTo>
                  <a:cubicBezTo>
                    <a:pt x="1" y="328"/>
                    <a:pt x="1" y="583"/>
                    <a:pt x="160" y="738"/>
                  </a:cubicBezTo>
                  <a:cubicBezTo>
                    <a:pt x="850" y="1411"/>
                    <a:pt x="1756" y="1781"/>
                    <a:pt x="2714" y="1781"/>
                  </a:cubicBezTo>
                  <a:cubicBezTo>
                    <a:pt x="3688" y="1781"/>
                    <a:pt x="4637" y="1381"/>
                    <a:pt x="5322" y="686"/>
                  </a:cubicBezTo>
                  <a:cubicBezTo>
                    <a:pt x="5477" y="531"/>
                    <a:pt x="5473" y="272"/>
                    <a:pt x="5318" y="117"/>
                  </a:cubicBezTo>
                  <a:cubicBezTo>
                    <a:pt x="5239" y="40"/>
                    <a:pt x="5136" y="1"/>
                    <a:pt x="5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77;p65">
              <a:extLst>
                <a:ext uri="{FF2B5EF4-FFF2-40B4-BE49-F238E27FC236}">
                  <a16:creationId xmlns:a16="http://schemas.microsoft.com/office/drawing/2014/main" id="{C007CA6F-91CC-4783-B154-52130728D130}"/>
                </a:ext>
              </a:extLst>
            </p:cNvPr>
            <p:cNvSpPr/>
            <p:nvPr/>
          </p:nvSpPr>
          <p:spPr>
            <a:xfrm>
              <a:off x="2548522" y="429701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78;p65">
              <a:extLst>
                <a:ext uri="{FF2B5EF4-FFF2-40B4-BE49-F238E27FC236}">
                  <a16:creationId xmlns:a16="http://schemas.microsoft.com/office/drawing/2014/main" id="{812DE941-DC77-4787-8F90-40854EA53866}"/>
                </a:ext>
              </a:extLst>
            </p:cNvPr>
            <p:cNvSpPr/>
            <p:nvPr/>
          </p:nvSpPr>
          <p:spPr>
            <a:xfrm>
              <a:off x="2483862" y="4178405"/>
              <a:ext cx="130377" cy="52811"/>
            </a:xfrm>
            <a:custGeom>
              <a:avLst/>
              <a:gdLst/>
              <a:ahLst/>
              <a:cxnLst/>
              <a:rect l="l" t="t" r="r" b="b"/>
              <a:pathLst>
                <a:path w="3202" h="1297" extrusionOk="0">
                  <a:moveTo>
                    <a:pt x="2759" y="1"/>
                  </a:moveTo>
                  <a:cubicBezTo>
                    <a:pt x="2654" y="1"/>
                    <a:pt x="2548" y="41"/>
                    <a:pt x="2468" y="123"/>
                  </a:cubicBezTo>
                  <a:cubicBezTo>
                    <a:pt x="2240" y="356"/>
                    <a:pt x="1920" y="489"/>
                    <a:pt x="1589" y="489"/>
                  </a:cubicBezTo>
                  <a:cubicBezTo>
                    <a:pt x="1265" y="489"/>
                    <a:pt x="958" y="365"/>
                    <a:pt x="729" y="140"/>
                  </a:cubicBezTo>
                  <a:cubicBezTo>
                    <a:pt x="650" y="63"/>
                    <a:pt x="547" y="24"/>
                    <a:pt x="443" y="24"/>
                  </a:cubicBezTo>
                  <a:cubicBezTo>
                    <a:pt x="338" y="24"/>
                    <a:pt x="234" y="64"/>
                    <a:pt x="156" y="144"/>
                  </a:cubicBezTo>
                  <a:cubicBezTo>
                    <a:pt x="1" y="304"/>
                    <a:pt x="5" y="558"/>
                    <a:pt x="165" y="714"/>
                  </a:cubicBezTo>
                  <a:cubicBezTo>
                    <a:pt x="548" y="1090"/>
                    <a:pt x="1053" y="1297"/>
                    <a:pt x="1589" y="1297"/>
                  </a:cubicBezTo>
                  <a:cubicBezTo>
                    <a:pt x="2132" y="1297"/>
                    <a:pt x="2662" y="1072"/>
                    <a:pt x="3046" y="688"/>
                  </a:cubicBezTo>
                  <a:cubicBezTo>
                    <a:pt x="3201" y="528"/>
                    <a:pt x="3197" y="274"/>
                    <a:pt x="3038" y="114"/>
                  </a:cubicBezTo>
                  <a:cubicBezTo>
                    <a:pt x="2962" y="38"/>
                    <a:pt x="2861" y="1"/>
                    <a:pt x="2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79;p65">
              <a:extLst>
                <a:ext uri="{FF2B5EF4-FFF2-40B4-BE49-F238E27FC236}">
                  <a16:creationId xmlns:a16="http://schemas.microsoft.com/office/drawing/2014/main" id="{5BD97E2F-47AA-4260-A74D-1C3BE0253537}"/>
                </a:ext>
              </a:extLst>
            </p:cNvPr>
            <p:cNvSpPr/>
            <p:nvPr/>
          </p:nvSpPr>
          <p:spPr>
            <a:xfrm>
              <a:off x="2548522" y="423117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80;p65">
              <a:extLst>
                <a:ext uri="{FF2B5EF4-FFF2-40B4-BE49-F238E27FC236}">
                  <a16:creationId xmlns:a16="http://schemas.microsoft.com/office/drawing/2014/main" id="{8C7715FC-DE21-40F7-90ED-69A89014952D}"/>
                </a:ext>
              </a:extLst>
            </p:cNvPr>
            <p:cNvSpPr/>
            <p:nvPr/>
          </p:nvSpPr>
          <p:spPr>
            <a:xfrm>
              <a:off x="2755735" y="3906899"/>
              <a:ext cx="73943" cy="219793"/>
            </a:xfrm>
            <a:custGeom>
              <a:avLst/>
              <a:gdLst/>
              <a:ahLst/>
              <a:cxnLst/>
              <a:rect l="l" t="t" r="r" b="b"/>
              <a:pathLst>
                <a:path w="1816" h="5398" extrusionOk="0">
                  <a:moveTo>
                    <a:pt x="487" y="0"/>
                  </a:moveTo>
                  <a:cubicBezTo>
                    <a:pt x="386" y="0"/>
                    <a:pt x="285" y="38"/>
                    <a:pt x="207" y="114"/>
                  </a:cubicBezTo>
                  <a:cubicBezTo>
                    <a:pt x="48" y="269"/>
                    <a:pt x="44" y="524"/>
                    <a:pt x="199" y="683"/>
                  </a:cubicBezTo>
                  <a:cubicBezTo>
                    <a:pt x="725" y="1219"/>
                    <a:pt x="1010" y="1926"/>
                    <a:pt x="1010" y="2676"/>
                  </a:cubicBezTo>
                  <a:cubicBezTo>
                    <a:pt x="1010" y="3436"/>
                    <a:pt x="699" y="4173"/>
                    <a:pt x="160" y="4708"/>
                  </a:cubicBezTo>
                  <a:cubicBezTo>
                    <a:pt x="0" y="4863"/>
                    <a:pt x="0" y="5118"/>
                    <a:pt x="156" y="5277"/>
                  </a:cubicBezTo>
                  <a:cubicBezTo>
                    <a:pt x="233" y="5359"/>
                    <a:pt x="337" y="5397"/>
                    <a:pt x="444" y="5397"/>
                  </a:cubicBezTo>
                  <a:cubicBezTo>
                    <a:pt x="544" y="5397"/>
                    <a:pt x="647" y="5359"/>
                    <a:pt x="725" y="5281"/>
                  </a:cubicBezTo>
                  <a:cubicBezTo>
                    <a:pt x="1419" y="4600"/>
                    <a:pt x="1816" y="3647"/>
                    <a:pt x="1816" y="2676"/>
                  </a:cubicBezTo>
                  <a:cubicBezTo>
                    <a:pt x="1816" y="1714"/>
                    <a:pt x="1449" y="809"/>
                    <a:pt x="777" y="123"/>
                  </a:cubicBezTo>
                  <a:cubicBezTo>
                    <a:pt x="697" y="41"/>
                    <a:pt x="592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81;p65">
              <a:extLst>
                <a:ext uri="{FF2B5EF4-FFF2-40B4-BE49-F238E27FC236}">
                  <a16:creationId xmlns:a16="http://schemas.microsoft.com/office/drawing/2014/main" id="{1D7EE920-64F0-49DE-AB5F-0A69F32C6674}"/>
                </a:ext>
              </a:extLst>
            </p:cNvPr>
            <p:cNvSpPr/>
            <p:nvPr/>
          </p:nvSpPr>
          <p:spPr>
            <a:xfrm>
              <a:off x="2773814" y="412665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82;p65">
              <a:extLst>
                <a:ext uri="{FF2B5EF4-FFF2-40B4-BE49-F238E27FC236}">
                  <a16:creationId xmlns:a16="http://schemas.microsoft.com/office/drawing/2014/main" id="{A3726F5D-D567-4527-AA7E-D027DDA2855D}"/>
                </a:ext>
              </a:extLst>
            </p:cNvPr>
            <p:cNvSpPr/>
            <p:nvPr/>
          </p:nvSpPr>
          <p:spPr>
            <a:xfrm>
              <a:off x="2709521" y="3952829"/>
              <a:ext cx="54521" cy="126998"/>
            </a:xfrm>
            <a:custGeom>
              <a:avLst/>
              <a:gdLst/>
              <a:ahLst/>
              <a:cxnLst/>
              <a:rect l="l" t="t" r="r" b="b"/>
              <a:pathLst>
                <a:path w="1339" h="3119" extrusionOk="0">
                  <a:moveTo>
                    <a:pt x="471" y="1"/>
                  </a:moveTo>
                  <a:cubicBezTo>
                    <a:pt x="369" y="1"/>
                    <a:pt x="266" y="39"/>
                    <a:pt x="187" y="116"/>
                  </a:cubicBezTo>
                  <a:cubicBezTo>
                    <a:pt x="27" y="272"/>
                    <a:pt x="23" y="526"/>
                    <a:pt x="178" y="686"/>
                  </a:cubicBezTo>
                  <a:cubicBezTo>
                    <a:pt x="407" y="919"/>
                    <a:pt x="532" y="1225"/>
                    <a:pt x="532" y="1548"/>
                  </a:cubicBezTo>
                  <a:cubicBezTo>
                    <a:pt x="532" y="1876"/>
                    <a:pt x="398" y="2195"/>
                    <a:pt x="161" y="2428"/>
                  </a:cubicBezTo>
                  <a:cubicBezTo>
                    <a:pt x="1" y="2583"/>
                    <a:pt x="1" y="2838"/>
                    <a:pt x="156" y="2997"/>
                  </a:cubicBezTo>
                  <a:cubicBezTo>
                    <a:pt x="234" y="3075"/>
                    <a:pt x="342" y="3118"/>
                    <a:pt x="446" y="3118"/>
                  </a:cubicBezTo>
                  <a:cubicBezTo>
                    <a:pt x="544" y="3118"/>
                    <a:pt x="648" y="3079"/>
                    <a:pt x="725" y="3001"/>
                  </a:cubicBezTo>
                  <a:cubicBezTo>
                    <a:pt x="1114" y="2623"/>
                    <a:pt x="1338" y="2092"/>
                    <a:pt x="1338" y="1548"/>
                  </a:cubicBezTo>
                  <a:cubicBezTo>
                    <a:pt x="1338" y="1009"/>
                    <a:pt x="1131" y="505"/>
                    <a:pt x="756" y="121"/>
                  </a:cubicBezTo>
                  <a:cubicBezTo>
                    <a:pt x="678" y="40"/>
                    <a:pt x="575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83;p65">
              <a:extLst>
                <a:ext uri="{FF2B5EF4-FFF2-40B4-BE49-F238E27FC236}">
                  <a16:creationId xmlns:a16="http://schemas.microsoft.com/office/drawing/2014/main" id="{DC5551B6-6140-4505-A7DD-959407D12B04}"/>
                </a:ext>
              </a:extLst>
            </p:cNvPr>
            <p:cNvSpPr/>
            <p:nvPr/>
          </p:nvSpPr>
          <p:spPr>
            <a:xfrm>
              <a:off x="2727640" y="407978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84;p65">
              <a:extLst>
                <a:ext uri="{FF2B5EF4-FFF2-40B4-BE49-F238E27FC236}">
                  <a16:creationId xmlns:a16="http://schemas.microsoft.com/office/drawing/2014/main" id="{DBD51974-1212-4B99-80E6-9BA0E3A32617}"/>
                </a:ext>
              </a:extLst>
            </p:cNvPr>
            <p:cNvSpPr/>
            <p:nvPr/>
          </p:nvSpPr>
          <p:spPr>
            <a:xfrm>
              <a:off x="2269279" y="3906899"/>
              <a:ext cx="74147" cy="219793"/>
            </a:xfrm>
            <a:custGeom>
              <a:avLst/>
              <a:gdLst/>
              <a:ahLst/>
              <a:cxnLst/>
              <a:rect l="l" t="t" r="r" b="b"/>
              <a:pathLst>
                <a:path w="1821" h="5398" extrusionOk="0">
                  <a:moveTo>
                    <a:pt x="1332" y="0"/>
                  </a:moveTo>
                  <a:cubicBezTo>
                    <a:pt x="1226" y="0"/>
                    <a:pt x="1119" y="41"/>
                    <a:pt x="1040" y="123"/>
                  </a:cubicBezTo>
                  <a:cubicBezTo>
                    <a:pt x="371" y="809"/>
                    <a:pt x="1" y="1714"/>
                    <a:pt x="1" y="2676"/>
                  </a:cubicBezTo>
                  <a:cubicBezTo>
                    <a:pt x="1" y="3647"/>
                    <a:pt x="401" y="4600"/>
                    <a:pt x="1096" y="5281"/>
                  </a:cubicBezTo>
                  <a:cubicBezTo>
                    <a:pt x="1174" y="5359"/>
                    <a:pt x="1273" y="5397"/>
                    <a:pt x="1377" y="5397"/>
                  </a:cubicBezTo>
                  <a:cubicBezTo>
                    <a:pt x="1480" y="5397"/>
                    <a:pt x="1584" y="5359"/>
                    <a:pt x="1665" y="5277"/>
                  </a:cubicBezTo>
                  <a:cubicBezTo>
                    <a:pt x="1821" y="5118"/>
                    <a:pt x="1816" y="4863"/>
                    <a:pt x="1661" y="4708"/>
                  </a:cubicBezTo>
                  <a:cubicBezTo>
                    <a:pt x="1118" y="4173"/>
                    <a:pt x="807" y="3436"/>
                    <a:pt x="807" y="2676"/>
                  </a:cubicBezTo>
                  <a:cubicBezTo>
                    <a:pt x="807" y="1926"/>
                    <a:pt x="1096" y="1219"/>
                    <a:pt x="1618" y="683"/>
                  </a:cubicBezTo>
                  <a:cubicBezTo>
                    <a:pt x="1773" y="524"/>
                    <a:pt x="1773" y="269"/>
                    <a:pt x="1614" y="114"/>
                  </a:cubicBezTo>
                  <a:cubicBezTo>
                    <a:pt x="1536" y="38"/>
                    <a:pt x="1434" y="0"/>
                    <a:pt x="1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85;p65">
              <a:extLst>
                <a:ext uri="{FF2B5EF4-FFF2-40B4-BE49-F238E27FC236}">
                  <a16:creationId xmlns:a16="http://schemas.microsoft.com/office/drawing/2014/main" id="{4F4C61CD-6CB7-4207-B477-8CB1048E82FA}"/>
                </a:ext>
              </a:extLst>
            </p:cNvPr>
            <p:cNvSpPr/>
            <p:nvPr/>
          </p:nvSpPr>
          <p:spPr>
            <a:xfrm>
              <a:off x="2325307" y="4126653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86;p65">
              <a:extLst>
                <a:ext uri="{FF2B5EF4-FFF2-40B4-BE49-F238E27FC236}">
                  <a16:creationId xmlns:a16="http://schemas.microsoft.com/office/drawing/2014/main" id="{AFF049B7-B2F1-4B95-9C72-57FB590C2F82}"/>
                </a:ext>
              </a:extLst>
            </p:cNvPr>
            <p:cNvSpPr/>
            <p:nvPr/>
          </p:nvSpPr>
          <p:spPr>
            <a:xfrm>
              <a:off x="2335120" y="3952829"/>
              <a:ext cx="54521" cy="126998"/>
            </a:xfrm>
            <a:custGeom>
              <a:avLst/>
              <a:gdLst/>
              <a:ahLst/>
              <a:cxnLst/>
              <a:rect l="l" t="t" r="r" b="b"/>
              <a:pathLst>
                <a:path w="1339" h="3119" extrusionOk="0">
                  <a:moveTo>
                    <a:pt x="868" y="1"/>
                  </a:moveTo>
                  <a:cubicBezTo>
                    <a:pt x="763" y="1"/>
                    <a:pt x="659" y="40"/>
                    <a:pt x="578" y="121"/>
                  </a:cubicBezTo>
                  <a:cubicBezTo>
                    <a:pt x="208" y="505"/>
                    <a:pt x="1" y="1009"/>
                    <a:pt x="1" y="1548"/>
                  </a:cubicBezTo>
                  <a:cubicBezTo>
                    <a:pt x="1" y="2092"/>
                    <a:pt x="221" y="2623"/>
                    <a:pt x="609" y="3001"/>
                  </a:cubicBezTo>
                  <a:cubicBezTo>
                    <a:pt x="687" y="3079"/>
                    <a:pt x="791" y="3118"/>
                    <a:pt x="894" y="3118"/>
                  </a:cubicBezTo>
                  <a:cubicBezTo>
                    <a:pt x="998" y="3118"/>
                    <a:pt x="1101" y="3075"/>
                    <a:pt x="1179" y="2997"/>
                  </a:cubicBezTo>
                  <a:cubicBezTo>
                    <a:pt x="1338" y="2838"/>
                    <a:pt x="1334" y="2583"/>
                    <a:pt x="1174" y="2428"/>
                  </a:cubicBezTo>
                  <a:cubicBezTo>
                    <a:pt x="941" y="2195"/>
                    <a:pt x="807" y="1876"/>
                    <a:pt x="807" y="1548"/>
                  </a:cubicBezTo>
                  <a:cubicBezTo>
                    <a:pt x="807" y="1225"/>
                    <a:pt x="932" y="919"/>
                    <a:pt x="1157" y="686"/>
                  </a:cubicBezTo>
                  <a:cubicBezTo>
                    <a:pt x="1312" y="526"/>
                    <a:pt x="1312" y="272"/>
                    <a:pt x="1153" y="116"/>
                  </a:cubicBezTo>
                  <a:cubicBezTo>
                    <a:pt x="1073" y="39"/>
                    <a:pt x="970" y="1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87;p65">
              <a:extLst>
                <a:ext uri="{FF2B5EF4-FFF2-40B4-BE49-F238E27FC236}">
                  <a16:creationId xmlns:a16="http://schemas.microsoft.com/office/drawing/2014/main" id="{B6B9F751-726E-4039-A88F-5E53A8A24C9A}"/>
                </a:ext>
              </a:extLst>
            </p:cNvPr>
            <p:cNvSpPr/>
            <p:nvPr/>
          </p:nvSpPr>
          <p:spPr>
            <a:xfrm>
              <a:off x="2371522" y="407978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D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88;p65">
              <a:extLst>
                <a:ext uri="{FF2B5EF4-FFF2-40B4-BE49-F238E27FC236}">
                  <a16:creationId xmlns:a16="http://schemas.microsoft.com/office/drawing/2014/main" id="{38DD5B2A-8A9A-49B1-935B-4DDEB16163D6}"/>
                </a:ext>
              </a:extLst>
            </p:cNvPr>
            <p:cNvSpPr/>
            <p:nvPr/>
          </p:nvSpPr>
          <p:spPr>
            <a:xfrm>
              <a:off x="2558702" y="3930393"/>
              <a:ext cx="120524" cy="173497"/>
            </a:xfrm>
            <a:custGeom>
              <a:avLst/>
              <a:gdLst/>
              <a:ahLst/>
              <a:cxnLst/>
              <a:rect l="l" t="t" r="r" b="b"/>
              <a:pathLst>
                <a:path w="2960" h="4261" extrusionOk="0">
                  <a:moveTo>
                    <a:pt x="2089" y="0"/>
                  </a:moveTo>
                  <a:cubicBezTo>
                    <a:pt x="1958" y="0"/>
                    <a:pt x="1836" y="72"/>
                    <a:pt x="1773" y="198"/>
                  </a:cubicBezTo>
                  <a:cubicBezTo>
                    <a:pt x="1743" y="258"/>
                    <a:pt x="1096" y="1370"/>
                    <a:pt x="842" y="1482"/>
                  </a:cubicBezTo>
                  <a:cubicBezTo>
                    <a:pt x="527" y="1617"/>
                    <a:pt x="173" y="1715"/>
                    <a:pt x="108" y="1966"/>
                  </a:cubicBezTo>
                  <a:cubicBezTo>
                    <a:pt x="0" y="2397"/>
                    <a:pt x="647" y="2802"/>
                    <a:pt x="656" y="3022"/>
                  </a:cubicBezTo>
                  <a:cubicBezTo>
                    <a:pt x="656" y="3190"/>
                    <a:pt x="418" y="3552"/>
                    <a:pt x="625" y="3811"/>
                  </a:cubicBezTo>
                  <a:cubicBezTo>
                    <a:pt x="790" y="4023"/>
                    <a:pt x="1596" y="4075"/>
                    <a:pt x="1863" y="4148"/>
                  </a:cubicBezTo>
                  <a:cubicBezTo>
                    <a:pt x="1937" y="4169"/>
                    <a:pt x="2028" y="4213"/>
                    <a:pt x="2131" y="4260"/>
                  </a:cubicBezTo>
                  <a:cubicBezTo>
                    <a:pt x="2649" y="3695"/>
                    <a:pt x="2959" y="2945"/>
                    <a:pt x="2959" y="2121"/>
                  </a:cubicBezTo>
                  <a:cubicBezTo>
                    <a:pt x="2959" y="1310"/>
                    <a:pt x="2657" y="572"/>
                    <a:pt x="2157" y="7"/>
                  </a:cubicBezTo>
                  <a:cubicBezTo>
                    <a:pt x="2134" y="3"/>
                    <a:pt x="2111" y="0"/>
                    <a:pt x="20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89;p65">
              <a:extLst>
                <a:ext uri="{FF2B5EF4-FFF2-40B4-BE49-F238E27FC236}">
                  <a16:creationId xmlns:a16="http://schemas.microsoft.com/office/drawing/2014/main" id="{825120E2-3F11-47A6-824E-6F55D9B2F6C9}"/>
                </a:ext>
              </a:extLst>
            </p:cNvPr>
            <p:cNvSpPr/>
            <p:nvPr/>
          </p:nvSpPr>
          <p:spPr>
            <a:xfrm>
              <a:off x="2630894" y="393841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56C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90;p65">
              <a:extLst>
                <a:ext uri="{FF2B5EF4-FFF2-40B4-BE49-F238E27FC236}">
                  <a16:creationId xmlns:a16="http://schemas.microsoft.com/office/drawing/2014/main" id="{B90A1DA1-CF39-4B09-BDE5-E9913730E3BE}"/>
                </a:ext>
              </a:extLst>
            </p:cNvPr>
            <p:cNvSpPr/>
            <p:nvPr/>
          </p:nvSpPr>
          <p:spPr>
            <a:xfrm>
              <a:off x="2419772" y="3897494"/>
              <a:ext cx="116656" cy="176185"/>
            </a:xfrm>
            <a:custGeom>
              <a:avLst/>
              <a:gdLst/>
              <a:ahLst/>
              <a:cxnLst/>
              <a:rect l="l" t="t" r="r" b="b"/>
              <a:pathLst>
                <a:path w="2865" h="4327" extrusionOk="0">
                  <a:moveTo>
                    <a:pt x="1941" y="0"/>
                  </a:moveTo>
                  <a:cubicBezTo>
                    <a:pt x="803" y="484"/>
                    <a:pt x="0" y="1613"/>
                    <a:pt x="0" y="2929"/>
                  </a:cubicBezTo>
                  <a:cubicBezTo>
                    <a:pt x="0" y="3403"/>
                    <a:pt x="104" y="3852"/>
                    <a:pt x="290" y="4253"/>
                  </a:cubicBezTo>
                  <a:cubicBezTo>
                    <a:pt x="636" y="4294"/>
                    <a:pt x="983" y="4327"/>
                    <a:pt x="1205" y="4327"/>
                  </a:cubicBezTo>
                  <a:cubicBezTo>
                    <a:pt x="1218" y="4327"/>
                    <a:pt x="1230" y="4326"/>
                    <a:pt x="1242" y="4326"/>
                  </a:cubicBezTo>
                  <a:cubicBezTo>
                    <a:pt x="1803" y="4326"/>
                    <a:pt x="2028" y="4012"/>
                    <a:pt x="2114" y="3817"/>
                  </a:cubicBezTo>
                  <a:cubicBezTo>
                    <a:pt x="2295" y="3412"/>
                    <a:pt x="2032" y="2825"/>
                    <a:pt x="2062" y="2709"/>
                  </a:cubicBezTo>
                  <a:cubicBezTo>
                    <a:pt x="2106" y="2536"/>
                    <a:pt x="2783" y="1768"/>
                    <a:pt x="2821" y="1471"/>
                  </a:cubicBezTo>
                  <a:cubicBezTo>
                    <a:pt x="2864" y="1121"/>
                    <a:pt x="2291" y="281"/>
                    <a:pt x="1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91;p65">
              <a:extLst>
                <a:ext uri="{FF2B5EF4-FFF2-40B4-BE49-F238E27FC236}">
                  <a16:creationId xmlns:a16="http://schemas.microsoft.com/office/drawing/2014/main" id="{849B04C9-84C9-4E34-B5F7-A5B0DE0EA405}"/>
                </a:ext>
              </a:extLst>
            </p:cNvPr>
            <p:cNvSpPr/>
            <p:nvPr/>
          </p:nvSpPr>
          <p:spPr>
            <a:xfrm>
              <a:off x="2419772" y="401671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0D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92;p65">
              <a:extLst>
                <a:ext uri="{FF2B5EF4-FFF2-40B4-BE49-F238E27FC236}">
                  <a16:creationId xmlns:a16="http://schemas.microsoft.com/office/drawing/2014/main" id="{A5AD95EA-38E3-4236-87A4-7499A1918481}"/>
                </a:ext>
              </a:extLst>
            </p:cNvPr>
            <p:cNvSpPr/>
            <p:nvPr/>
          </p:nvSpPr>
          <p:spPr>
            <a:xfrm>
              <a:off x="2550069" y="3736618"/>
              <a:ext cx="111037" cy="72396"/>
            </a:xfrm>
            <a:custGeom>
              <a:avLst/>
              <a:gdLst/>
              <a:ahLst/>
              <a:cxnLst/>
              <a:rect l="l" t="t" r="r" b="b"/>
              <a:pathLst>
                <a:path w="2727" h="1778" extrusionOk="0">
                  <a:moveTo>
                    <a:pt x="1" y="0"/>
                  </a:moveTo>
                  <a:lnTo>
                    <a:pt x="1" y="807"/>
                  </a:lnTo>
                  <a:cubicBezTo>
                    <a:pt x="747" y="816"/>
                    <a:pt x="1472" y="1127"/>
                    <a:pt x="1994" y="1657"/>
                  </a:cubicBezTo>
                  <a:cubicBezTo>
                    <a:pt x="2075" y="1738"/>
                    <a:pt x="2179" y="1778"/>
                    <a:pt x="2282" y="1778"/>
                  </a:cubicBezTo>
                  <a:cubicBezTo>
                    <a:pt x="2386" y="1778"/>
                    <a:pt x="2485" y="1738"/>
                    <a:pt x="2567" y="1661"/>
                  </a:cubicBezTo>
                  <a:cubicBezTo>
                    <a:pt x="2722" y="1505"/>
                    <a:pt x="2726" y="1252"/>
                    <a:pt x="2571" y="1091"/>
                  </a:cubicBezTo>
                  <a:cubicBezTo>
                    <a:pt x="1894" y="406"/>
                    <a:pt x="963" y="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93;p65">
              <a:extLst>
                <a:ext uri="{FF2B5EF4-FFF2-40B4-BE49-F238E27FC236}">
                  <a16:creationId xmlns:a16="http://schemas.microsoft.com/office/drawing/2014/main" id="{EC6188B7-A056-4057-8551-747C02EEDDE0}"/>
                </a:ext>
              </a:extLst>
            </p:cNvPr>
            <p:cNvSpPr/>
            <p:nvPr/>
          </p:nvSpPr>
          <p:spPr>
            <a:xfrm>
              <a:off x="2654755" y="378104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94;p65">
              <a:extLst>
                <a:ext uri="{FF2B5EF4-FFF2-40B4-BE49-F238E27FC236}">
                  <a16:creationId xmlns:a16="http://schemas.microsoft.com/office/drawing/2014/main" id="{8D891347-2998-4015-946E-5767E31FEA35}"/>
                </a:ext>
              </a:extLst>
            </p:cNvPr>
            <p:cNvSpPr/>
            <p:nvPr/>
          </p:nvSpPr>
          <p:spPr>
            <a:xfrm>
              <a:off x="2550069" y="3802336"/>
              <a:ext cx="64171" cy="52892"/>
            </a:xfrm>
            <a:custGeom>
              <a:avLst/>
              <a:gdLst/>
              <a:ahLst/>
              <a:cxnLst/>
              <a:rect l="l" t="t" r="r" b="b"/>
              <a:pathLst>
                <a:path w="1576" h="1299" extrusionOk="0">
                  <a:moveTo>
                    <a:pt x="1" y="0"/>
                  </a:moveTo>
                  <a:lnTo>
                    <a:pt x="1" y="806"/>
                  </a:lnTo>
                  <a:cubicBezTo>
                    <a:pt x="316" y="819"/>
                    <a:pt x="622" y="948"/>
                    <a:pt x="842" y="1177"/>
                  </a:cubicBezTo>
                  <a:cubicBezTo>
                    <a:pt x="924" y="1255"/>
                    <a:pt x="1028" y="1298"/>
                    <a:pt x="1131" y="1298"/>
                  </a:cubicBezTo>
                  <a:cubicBezTo>
                    <a:pt x="1235" y="1298"/>
                    <a:pt x="1334" y="1259"/>
                    <a:pt x="1412" y="1181"/>
                  </a:cubicBezTo>
                  <a:cubicBezTo>
                    <a:pt x="1571" y="1026"/>
                    <a:pt x="1575" y="767"/>
                    <a:pt x="1420" y="612"/>
                  </a:cubicBezTo>
                  <a:cubicBezTo>
                    <a:pt x="1044" y="233"/>
                    <a:pt x="532" y="1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95;p65">
              <a:extLst>
                <a:ext uri="{FF2B5EF4-FFF2-40B4-BE49-F238E27FC236}">
                  <a16:creationId xmlns:a16="http://schemas.microsoft.com/office/drawing/2014/main" id="{AEBAF02F-1F95-4935-A912-AF25C366BDBA}"/>
                </a:ext>
              </a:extLst>
            </p:cNvPr>
            <p:cNvSpPr/>
            <p:nvPr/>
          </p:nvSpPr>
          <p:spPr>
            <a:xfrm>
              <a:off x="2607889" y="382721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96;p65">
              <a:extLst>
                <a:ext uri="{FF2B5EF4-FFF2-40B4-BE49-F238E27FC236}">
                  <a16:creationId xmlns:a16="http://schemas.microsoft.com/office/drawing/2014/main" id="{8A5DFF73-887D-4972-940B-DFD64D600C43}"/>
                </a:ext>
              </a:extLst>
            </p:cNvPr>
            <p:cNvSpPr/>
            <p:nvPr/>
          </p:nvSpPr>
          <p:spPr>
            <a:xfrm>
              <a:off x="2550069" y="4178405"/>
              <a:ext cx="64171" cy="52811"/>
            </a:xfrm>
            <a:custGeom>
              <a:avLst/>
              <a:gdLst/>
              <a:ahLst/>
              <a:cxnLst/>
              <a:rect l="l" t="t" r="r" b="b"/>
              <a:pathLst>
                <a:path w="1576" h="1297" extrusionOk="0">
                  <a:moveTo>
                    <a:pt x="1133" y="1"/>
                  </a:moveTo>
                  <a:cubicBezTo>
                    <a:pt x="1028" y="1"/>
                    <a:pt x="922" y="41"/>
                    <a:pt x="842" y="123"/>
                  </a:cubicBezTo>
                  <a:cubicBezTo>
                    <a:pt x="622" y="347"/>
                    <a:pt x="316" y="481"/>
                    <a:pt x="1" y="489"/>
                  </a:cubicBezTo>
                  <a:lnTo>
                    <a:pt x="1" y="1297"/>
                  </a:lnTo>
                  <a:cubicBezTo>
                    <a:pt x="532" y="1283"/>
                    <a:pt x="1044" y="1064"/>
                    <a:pt x="1420" y="688"/>
                  </a:cubicBezTo>
                  <a:cubicBezTo>
                    <a:pt x="1575" y="528"/>
                    <a:pt x="1571" y="274"/>
                    <a:pt x="1412" y="114"/>
                  </a:cubicBezTo>
                  <a:cubicBezTo>
                    <a:pt x="1336" y="38"/>
                    <a:pt x="1235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97;p65">
              <a:extLst>
                <a:ext uri="{FF2B5EF4-FFF2-40B4-BE49-F238E27FC236}">
                  <a16:creationId xmlns:a16="http://schemas.microsoft.com/office/drawing/2014/main" id="{4723EF82-37AC-4A3F-B3C1-CA011F9421FA}"/>
                </a:ext>
              </a:extLst>
            </p:cNvPr>
            <p:cNvSpPr/>
            <p:nvPr/>
          </p:nvSpPr>
          <p:spPr>
            <a:xfrm>
              <a:off x="2607522" y="418304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98;p65">
              <a:extLst>
                <a:ext uri="{FF2B5EF4-FFF2-40B4-BE49-F238E27FC236}">
                  <a16:creationId xmlns:a16="http://schemas.microsoft.com/office/drawing/2014/main" id="{EC30ABA1-E2F5-4B50-989F-FA972244015E}"/>
                </a:ext>
              </a:extLst>
            </p:cNvPr>
            <p:cNvSpPr/>
            <p:nvPr/>
          </p:nvSpPr>
          <p:spPr>
            <a:xfrm>
              <a:off x="2550069" y="4224497"/>
              <a:ext cx="111037" cy="72559"/>
            </a:xfrm>
            <a:custGeom>
              <a:avLst/>
              <a:gdLst/>
              <a:ahLst/>
              <a:cxnLst/>
              <a:rect l="l" t="t" r="r" b="b"/>
              <a:pathLst>
                <a:path w="2727" h="1782" extrusionOk="0">
                  <a:moveTo>
                    <a:pt x="2282" y="1"/>
                  </a:moveTo>
                  <a:cubicBezTo>
                    <a:pt x="2178" y="1"/>
                    <a:pt x="2074" y="41"/>
                    <a:pt x="1994" y="121"/>
                  </a:cubicBezTo>
                  <a:cubicBezTo>
                    <a:pt x="1472" y="656"/>
                    <a:pt x="747" y="962"/>
                    <a:pt x="1" y="975"/>
                  </a:cubicBezTo>
                  <a:lnTo>
                    <a:pt x="1" y="1781"/>
                  </a:lnTo>
                  <a:cubicBezTo>
                    <a:pt x="963" y="1769"/>
                    <a:pt x="1894" y="1372"/>
                    <a:pt x="2571" y="686"/>
                  </a:cubicBezTo>
                  <a:cubicBezTo>
                    <a:pt x="2726" y="531"/>
                    <a:pt x="2722" y="272"/>
                    <a:pt x="2567" y="117"/>
                  </a:cubicBezTo>
                  <a:cubicBezTo>
                    <a:pt x="2488" y="40"/>
                    <a:pt x="2385" y="1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99;p65">
              <a:extLst>
                <a:ext uri="{FF2B5EF4-FFF2-40B4-BE49-F238E27FC236}">
                  <a16:creationId xmlns:a16="http://schemas.microsoft.com/office/drawing/2014/main" id="{BD6A63FA-7311-452F-8C02-515996C6556E}"/>
                </a:ext>
              </a:extLst>
            </p:cNvPr>
            <p:cNvSpPr/>
            <p:nvPr/>
          </p:nvSpPr>
          <p:spPr>
            <a:xfrm>
              <a:off x="2654551" y="422922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76E2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182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9"/>
          <p:cNvSpPr txBox="1">
            <a:spLocks noGrp="1"/>
          </p:cNvSpPr>
          <p:nvPr>
            <p:ph type="title"/>
          </p:nvPr>
        </p:nvSpPr>
        <p:spPr>
          <a:xfrm>
            <a:off x="627790" y="1315109"/>
            <a:ext cx="241325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4C47C"/>
                </a:solidFill>
              </a:rPr>
              <a:t>Communication</a:t>
            </a:r>
            <a:r>
              <a:rPr lang="en-US" dirty="0"/>
              <a:t> direction</a:t>
            </a:r>
            <a:endParaRPr dirty="0"/>
          </a:p>
        </p:txBody>
      </p:sp>
      <p:sp>
        <p:nvSpPr>
          <p:cNvPr id="973" name="Google Shape;973;p39"/>
          <p:cNvSpPr txBox="1">
            <a:spLocks noGrp="1"/>
          </p:cNvSpPr>
          <p:nvPr>
            <p:ph type="subTitle" idx="1"/>
          </p:nvPr>
        </p:nvSpPr>
        <p:spPr>
          <a:xfrm>
            <a:off x="313346" y="1724851"/>
            <a:ext cx="3042146" cy="2441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" b="1" dirty="0">
                <a:solidFill>
                  <a:srgbClr val="F4C47C"/>
                </a:solidFill>
              </a:rPr>
              <a:t>HTTPS</a:t>
            </a:r>
            <a:r>
              <a:rPr lang="en" b="1" dirty="0"/>
              <a:t> </a:t>
            </a:r>
            <a:r>
              <a:rPr lang="en" dirty="0"/>
              <a:t>is </a:t>
            </a:r>
            <a:r>
              <a:rPr lang="en" b="1" dirty="0">
                <a:solidFill>
                  <a:srgbClr val="F4C47C"/>
                </a:solidFill>
              </a:rPr>
              <a:t>uni-directional</a:t>
            </a:r>
            <a:r>
              <a:rPr lang="en" dirty="0"/>
              <a:t>, so the sender </a:t>
            </a:r>
            <a:r>
              <a:rPr lang="en" dirty="0">
                <a:solidFill>
                  <a:srgbClr val="FFECD1"/>
                </a:solidFill>
              </a:rPr>
              <a:t>triggers</a:t>
            </a:r>
            <a:r>
              <a:rPr lang="en" dirty="0"/>
              <a:t> a request and gets a response.                         </a:t>
            </a:r>
            <a:r>
              <a:rPr lang="en" b="1" dirty="0">
                <a:solidFill>
                  <a:srgbClr val="F4C47C"/>
                </a:solidFill>
              </a:rPr>
              <a:t>WebSockets</a:t>
            </a:r>
            <a:r>
              <a:rPr lang="en" dirty="0"/>
              <a:t> are </a:t>
            </a:r>
            <a:r>
              <a:rPr lang="en" b="1" dirty="0">
                <a:solidFill>
                  <a:srgbClr val="F4C47C"/>
                </a:solidFill>
              </a:rPr>
              <a:t>bi-directional</a:t>
            </a:r>
            <a:r>
              <a:rPr lang="en" b="1" dirty="0"/>
              <a:t> </a:t>
            </a:r>
            <a:r>
              <a:rPr lang="en" dirty="0"/>
              <a:t>both sender and reciever can send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984" name="Google Shape;984;p39"/>
          <p:cNvSpPr txBox="1">
            <a:spLocks noGrp="1"/>
          </p:cNvSpPr>
          <p:nvPr>
            <p:ph type="title" idx="15"/>
          </p:nvPr>
        </p:nvSpPr>
        <p:spPr>
          <a:xfrm>
            <a:off x="423021" y="1856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difference</a:t>
            </a:r>
            <a:endParaRPr dirty="0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85F08900-3C1B-4BB5-92F9-B8336E192648}"/>
              </a:ext>
            </a:extLst>
          </p:cNvPr>
          <p:cNvSpPr/>
          <p:nvPr/>
        </p:nvSpPr>
        <p:spPr>
          <a:xfrm>
            <a:off x="4824000" y="1072800"/>
            <a:ext cx="1195200" cy="66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Client</a:t>
            </a:r>
            <a:endParaRPr lang="he-IL" dirty="0"/>
          </a:p>
        </p:txBody>
      </p:sp>
      <p:sp>
        <p:nvSpPr>
          <p:cNvPr id="215" name="אליפסה 214">
            <a:extLst>
              <a:ext uri="{FF2B5EF4-FFF2-40B4-BE49-F238E27FC236}">
                <a16:creationId xmlns:a16="http://schemas.microsoft.com/office/drawing/2014/main" id="{5688676F-D10C-40BC-80E7-BDCC8AF5A4FD}"/>
              </a:ext>
            </a:extLst>
          </p:cNvPr>
          <p:cNvSpPr/>
          <p:nvPr/>
        </p:nvSpPr>
        <p:spPr>
          <a:xfrm>
            <a:off x="6931821" y="1072800"/>
            <a:ext cx="1195200" cy="66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Server</a:t>
            </a:r>
            <a:endParaRPr lang="he-IL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021A79A5-1773-4841-B1EA-2F9EE9EB0EFA}"/>
              </a:ext>
            </a:extLst>
          </p:cNvPr>
          <p:cNvSpPr/>
          <p:nvPr/>
        </p:nvSpPr>
        <p:spPr>
          <a:xfrm>
            <a:off x="5382000" y="1730701"/>
            <a:ext cx="79200" cy="335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15616D"/>
              </a:solidFill>
            </a:endParaRPr>
          </a:p>
        </p:txBody>
      </p:sp>
      <p:sp>
        <p:nvSpPr>
          <p:cNvPr id="217" name="מלבן 216">
            <a:extLst>
              <a:ext uri="{FF2B5EF4-FFF2-40B4-BE49-F238E27FC236}">
                <a16:creationId xmlns:a16="http://schemas.microsoft.com/office/drawing/2014/main" id="{DA95E19F-C037-454C-8B55-CD4A1831576E}"/>
              </a:ext>
            </a:extLst>
          </p:cNvPr>
          <p:cNvSpPr/>
          <p:nvPr/>
        </p:nvSpPr>
        <p:spPr>
          <a:xfrm>
            <a:off x="7529421" y="1724851"/>
            <a:ext cx="79200" cy="335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CC2AF175-BECE-403B-B7C3-D42DF20FA3C3}"/>
              </a:ext>
            </a:extLst>
          </p:cNvPr>
          <p:cNvCxnSpPr/>
          <p:nvPr/>
        </p:nvCxnSpPr>
        <p:spPr>
          <a:xfrm>
            <a:off x="5461200" y="1936800"/>
            <a:ext cx="2068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מחבר חץ ישר 219">
            <a:extLst>
              <a:ext uri="{FF2B5EF4-FFF2-40B4-BE49-F238E27FC236}">
                <a16:creationId xmlns:a16="http://schemas.microsoft.com/office/drawing/2014/main" id="{315853B2-81C9-4038-A002-FABB6F165508}"/>
              </a:ext>
            </a:extLst>
          </p:cNvPr>
          <p:cNvCxnSpPr>
            <a:cxnSpLocks/>
          </p:cNvCxnSpPr>
          <p:nvPr/>
        </p:nvCxnSpPr>
        <p:spPr>
          <a:xfrm flipH="1">
            <a:off x="5461199" y="2611048"/>
            <a:ext cx="2068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5C9A7161-070E-48F2-8725-AABDF4E3724E}"/>
              </a:ext>
            </a:extLst>
          </p:cNvPr>
          <p:cNvSpPr txBox="1"/>
          <p:nvPr/>
        </p:nvSpPr>
        <p:spPr>
          <a:xfrm>
            <a:off x="5852857" y="1651825"/>
            <a:ext cx="180330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Barlow SemiBold" panose="00000700000000000000" pitchFamily="2" charset="0"/>
              </a:rPr>
              <a:t>Request </a:t>
            </a:r>
            <a:endParaRPr lang="he-IL" dirty="0">
              <a:solidFill>
                <a:schemeClr val="accent6"/>
              </a:solidFill>
              <a:latin typeface="Barlow SemiBold" panose="00000700000000000000" pitchFamily="2" charset="0"/>
            </a:endParaRPr>
          </a:p>
        </p:txBody>
      </p:sp>
      <p:sp>
        <p:nvSpPr>
          <p:cNvPr id="228" name="תיבת טקסט 227">
            <a:extLst>
              <a:ext uri="{FF2B5EF4-FFF2-40B4-BE49-F238E27FC236}">
                <a16:creationId xmlns:a16="http://schemas.microsoft.com/office/drawing/2014/main" id="{2A685D45-C711-486F-AE47-624E5F34E48F}"/>
              </a:ext>
            </a:extLst>
          </p:cNvPr>
          <p:cNvSpPr txBox="1"/>
          <p:nvPr/>
        </p:nvSpPr>
        <p:spPr>
          <a:xfrm>
            <a:off x="5393856" y="2938078"/>
            <a:ext cx="221476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Barlow SemiBold" panose="00000700000000000000" pitchFamily="2" charset="0"/>
              </a:rPr>
              <a:t>Connection terminated </a:t>
            </a:r>
            <a:endParaRPr lang="he-IL" dirty="0">
              <a:solidFill>
                <a:schemeClr val="accent6"/>
              </a:solidFill>
              <a:latin typeface="Barlow SemiBold" panose="00000700000000000000" pitchFamily="2" charset="0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1692A63B-90A9-4A27-881F-60296618EC4B}"/>
              </a:ext>
            </a:extLst>
          </p:cNvPr>
          <p:cNvSpPr txBox="1"/>
          <p:nvPr/>
        </p:nvSpPr>
        <p:spPr>
          <a:xfrm>
            <a:off x="5852993" y="2259695"/>
            <a:ext cx="180330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Barlow SemiBold" panose="00000700000000000000" pitchFamily="2" charset="0"/>
              </a:rPr>
              <a:t>Response  </a:t>
            </a:r>
            <a:endParaRPr lang="he-IL" dirty="0">
              <a:solidFill>
                <a:schemeClr val="accent6"/>
              </a:solidFill>
              <a:latin typeface="Barlow SemiBold" panose="00000700000000000000" pitchFamily="2" charset="0"/>
            </a:endParaRP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24A43FA0-2E3A-4024-B630-827023DE654B}"/>
              </a:ext>
            </a:extLst>
          </p:cNvPr>
          <p:cNvCxnSpPr/>
          <p:nvPr/>
        </p:nvCxnSpPr>
        <p:spPr>
          <a:xfrm>
            <a:off x="5461199" y="3259731"/>
            <a:ext cx="206822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F3F55DC-CE02-4E29-A275-464CE7FC7B18}"/>
              </a:ext>
            </a:extLst>
          </p:cNvPr>
          <p:cNvSpPr txBox="1"/>
          <p:nvPr/>
        </p:nvSpPr>
        <p:spPr>
          <a:xfrm>
            <a:off x="6072733" y="830638"/>
            <a:ext cx="85908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" b="1" dirty="0">
                <a:solidFill>
                  <a:srgbClr val="F4C47C"/>
                </a:solidFill>
              </a:rPr>
              <a:t>HTTPS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75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" grpId="0"/>
      <p:bldP spid="973" grpId="0" build="p"/>
      <p:bldP spid="22" grpId="0" animBg="1"/>
      <p:bldP spid="215" grpId="0" animBg="1"/>
      <p:bldP spid="23" grpId="0" animBg="1"/>
      <p:bldP spid="217" grpId="0" animBg="1"/>
      <p:bldP spid="28" grpId="0"/>
      <p:bldP spid="228" grpId="0"/>
      <p:bldP spid="1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9"/>
          <p:cNvSpPr txBox="1">
            <a:spLocks noGrp="1"/>
          </p:cNvSpPr>
          <p:nvPr>
            <p:ph type="title"/>
          </p:nvPr>
        </p:nvSpPr>
        <p:spPr>
          <a:xfrm>
            <a:off x="627790" y="1315109"/>
            <a:ext cx="241325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4C47C"/>
                </a:solidFill>
              </a:rPr>
              <a:t>Communication</a:t>
            </a:r>
            <a:r>
              <a:rPr lang="en-US" dirty="0"/>
              <a:t> direction</a:t>
            </a:r>
            <a:endParaRPr dirty="0"/>
          </a:p>
        </p:txBody>
      </p:sp>
      <p:sp>
        <p:nvSpPr>
          <p:cNvPr id="973" name="Google Shape;973;p39"/>
          <p:cNvSpPr txBox="1">
            <a:spLocks noGrp="1"/>
          </p:cNvSpPr>
          <p:nvPr>
            <p:ph type="subTitle" idx="1"/>
          </p:nvPr>
        </p:nvSpPr>
        <p:spPr>
          <a:xfrm>
            <a:off x="313346" y="1724851"/>
            <a:ext cx="3042146" cy="2441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4C47C"/>
                </a:solidFill>
              </a:rPr>
              <a:t>HTTPS</a:t>
            </a:r>
            <a:r>
              <a:rPr lang="en" b="1" dirty="0"/>
              <a:t> </a:t>
            </a:r>
            <a:r>
              <a:rPr lang="en" dirty="0"/>
              <a:t>is </a:t>
            </a:r>
            <a:r>
              <a:rPr lang="en" b="1" dirty="0">
                <a:solidFill>
                  <a:srgbClr val="F4C47C"/>
                </a:solidFill>
              </a:rPr>
              <a:t>uni-directional</a:t>
            </a:r>
            <a:r>
              <a:rPr lang="en" dirty="0"/>
              <a:t>, so the sender triggers a request and gets a response.                         </a:t>
            </a:r>
            <a:r>
              <a:rPr lang="en" b="1" dirty="0">
                <a:solidFill>
                  <a:srgbClr val="F4C47C"/>
                </a:solidFill>
              </a:rPr>
              <a:t>WebSockets</a:t>
            </a:r>
            <a:r>
              <a:rPr lang="en" dirty="0"/>
              <a:t> are </a:t>
            </a:r>
            <a:r>
              <a:rPr lang="en" b="1" dirty="0">
                <a:solidFill>
                  <a:srgbClr val="F4C47C"/>
                </a:solidFill>
              </a:rPr>
              <a:t>bi-directional</a:t>
            </a:r>
            <a:r>
              <a:rPr lang="en" b="1" dirty="0"/>
              <a:t> </a:t>
            </a:r>
            <a:r>
              <a:rPr lang="en" dirty="0"/>
              <a:t>both sender and reciever can send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984" name="Google Shape;984;p39"/>
          <p:cNvSpPr txBox="1">
            <a:spLocks noGrp="1"/>
          </p:cNvSpPr>
          <p:nvPr>
            <p:ph type="title" idx="15"/>
          </p:nvPr>
        </p:nvSpPr>
        <p:spPr>
          <a:xfrm>
            <a:off x="423021" y="1856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difference</a:t>
            </a:r>
            <a:endParaRPr dirty="0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85F08900-3C1B-4BB5-92F9-B8336E192648}"/>
              </a:ext>
            </a:extLst>
          </p:cNvPr>
          <p:cNvSpPr/>
          <p:nvPr/>
        </p:nvSpPr>
        <p:spPr>
          <a:xfrm>
            <a:off x="4824000" y="1072800"/>
            <a:ext cx="1195200" cy="66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Client</a:t>
            </a:r>
            <a:endParaRPr lang="he-IL" dirty="0"/>
          </a:p>
        </p:txBody>
      </p:sp>
      <p:sp>
        <p:nvSpPr>
          <p:cNvPr id="215" name="אליפסה 214">
            <a:extLst>
              <a:ext uri="{FF2B5EF4-FFF2-40B4-BE49-F238E27FC236}">
                <a16:creationId xmlns:a16="http://schemas.microsoft.com/office/drawing/2014/main" id="{5688676F-D10C-40BC-80E7-BDCC8AF5A4FD}"/>
              </a:ext>
            </a:extLst>
          </p:cNvPr>
          <p:cNvSpPr/>
          <p:nvPr/>
        </p:nvSpPr>
        <p:spPr>
          <a:xfrm>
            <a:off x="6931821" y="1072800"/>
            <a:ext cx="1195200" cy="66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Server</a:t>
            </a:r>
            <a:endParaRPr lang="he-IL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021A79A5-1773-4841-B1EA-2F9EE9EB0EFA}"/>
              </a:ext>
            </a:extLst>
          </p:cNvPr>
          <p:cNvSpPr/>
          <p:nvPr/>
        </p:nvSpPr>
        <p:spPr>
          <a:xfrm>
            <a:off x="5382000" y="1730701"/>
            <a:ext cx="79200" cy="335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15616D"/>
              </a:solidFill>
            </a:endParaRPr>
          </a:p>
        </p:txBody>
      </p:sp>
      <p:sp>
        <p:nvSpPr>
          <p:cNvPr id="217" name="מלבן 216">
            <a:extLst>
              <a:ext uri="{FF2B5EF4-FFF2-40B4-BE49-F238E27FC236}">
                <a16:creationId xmlns:a16="http://schemas.microsoft.com/office/drawing/2014/main" id="{DA95E19F-C037-454C-8B55-CD4A1831576E}"/>
              </a:ext>
            </a:extLst>
          </p:cNvPr>
          <p:cNvSpPr/>
          <p:nvPr/>
        </p:nvSpPr>
        <p:spPr>
          <a:xfrm>
            <a:off x="7529421" y="1724851"/>
            <a:ext cx="79200" cy="335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CC2AF175-BECE-403B-B7C3-D42DF20FA3C3}"/>
              </a:ext>
            </a:extLst>
          </p:cNvPr>
          <p:cNvCxnSpPr/>
          <p:nvPr/>
        </p:nvCxnSpPr>
        <p:spPr>
          <a:xfrm>
            <a:off x="5461200" y="1936800"/>
            <a:ext cx="2068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מחבר חץ ישר 219">
            <a:extLst>
              <a:ext uri="{FF2B5EF4-FFF2-40B4-BE49-F238E27FC236}">
                <a16:creationId xmlns:a16="http://schemas.microsoft.com/office/drawing/2014/main" id="{315853B2-81C9-4038-A002-FABB6F165508}"/>
              </a:ext>
            </a:extLst>
          </p:cNvPr>
          <p:cNvCxnSpPr>
            <a:cxnSpLocks/>
          </p:cNvCxnSpPr>
          <p:nvPr/>
        </p:nvCxnSpPr>
        <p:spPr>
          <a:xfrm flipH="1">
            <a:off x="5461200" y="2089200"/>
            <a:ext cx="2068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5C9A7161-070E-48F2-8725-AABDF4E3724E}"/>
              </a:ext>
            </a:extLst>
          </p:cNvPr>
          <p:cNvSpPr txBox="1"/>
          <p:nvPr/>
        </p:nvSpPr>
        <p:spPr>
          <a:xfrm>
            <a:off x="6019200" y="2087711"/>
            <a:ext cx="180330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Barlow SemiBold" panose="00000700000000000000" pitchFamily="2" charset="0"/>
              </a:rPr>
              <a:t>Handshake</a:t>
            </a:r>
            <a:endParaRPr lang="he-IL" dirty="0">
              <a:solidFill>
                <a:schemeClr val="accent6"/>
              </a:solidFill>
              <a:latin typeface="Barlow SemiBold" panose="00000700000000000000" pitchFamily="2" charset="0"/>
            </a:endParaRPr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750E79C2-CC29-49E8-BB8B-01EF4902467D}"/>
              </a:ext>
            </a:extLst>
          </p:cNvPr>
          <p:cNvCxnSpPr/>
          <p:nvPr/>
        </p:nvCxnSpPr>
        <p:spPr>
          <a:xfrm>
            <a:off x="5461200" y="2799765"/>
            <a:ext cx="2068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תיבת טקסט 225">
            <a:extLst>
              <a:ext uri="{FF2B5EF4-FFF2-40B4-BE49-F238E27FC236}">
                <a16:creationId xmlns:a16="http://schemas.microsoft.com/office/drawing/2014/main" id="{0E853335-DE09-4E08-81C6-473EC93B7F5C}"/>
              </a:ext>
            </a:extLst>
          </p:cNvPr>
          <p:cNvSpPr txBox="1"/>
          <p:nvPr/>
        </p:nvSpPr>
        <p:spPr>
          <a:xfrm>
            <a:off x="5382000" y="2844442"/>
            <a:ext cx="236130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Barlow SemiBold" panose="00000700000000000000" pitchFamily="2" charset="0"/>
              </a:rPr>
              <a:t>Bi-directional message communication</a:t>
            </a:r>
            <a:endParaRPr lang="he-IL" dirty="0">
              <a:solidFill>
                <a:schemeClr val="accent6"/>
              </a:solidFill>
              <a:latin typeface="Barlow SemiBold" panose="00000700000000000000" pitchFamily="2" charset="0"/>
            </a:endParaRPr>
          </a:p>
        </p:txBody>
      </p:sp>
      <p:cxnSp>
        <p:nvCxnSpPr>
          <p:cNvPr id="227" name="מחבר חץ ישר 226">
            <a:extLst>
              <a:ext uri="{FF2B5EF4-FFF2-40B4-BE49-F238E27FC236}">
                <a16:creationId xmlns:a16="http://schemas.microsoft.com/office/drawing/2014/main" id="{8A3F289F-11DA-42A8-8636-DCA0F7CDA8D4}"/>
              </a:ext>
            </a:extLst>
          </p:cNvPr>
          <p:cNvCxnSpPr/>
          <p:nvPr/>
        </p:nvCxnSpPr>
        <p:spPr>
          <a:xfrm>
            <a:off x="5461200" y="3722565"/>
            <a:ext cx="2068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תיבת טקסט 227">
            <a:extLst>
              <a:ext uri="{FF2B5EF4-FFF2-40B4-BE49-F238E27FC236}">
                <a16:creationId xmlns:a16="http://schemas.microsoft.com/office/drawing/2014/main" id="{2A685D45-C711-486F-AE47-624E5F34E48F}"/>
              </a:ext>
            </a:extLst>
          </p:cNvPr>
          <p:cNvSpPr txBox="1"/>
          <p:nvPr/>
        </p:nvSpPr>
        <p:spPr>
          <a:xfrm>
            <a:off x="5314656" y="3758103"/>
            <a:ext cx="221476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Barlow SemiBold" panose="00000700000000000000" pitchFamily="2" charset="0"/>
              </a:rPr>
              <a:t>Closed on one of the sides</a:t>
            </a:r>
            <a:endParaRPr lang="he-IL" dirty="0">
              <a:solidFill>
                <a:schemeClr val="accent6"/>
              </a:solidFill>
              <a:latin typeface="Barlow SemiBold" panose="00000700000000000000" pitchFamily="2" charset="0"/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96462E0A-31D8-4C40-B353-CB655AFBDF5A}"/>
              </a:ext>
            </a:extLst>
          </p:cNvPr>
          <p:cNvSpPr txBox="1"/>
          <p:nvPr/>
        </p:nvSpPr>
        <p:spPr>
          <a:xfrm>
            <a:off x="5846455" y="864771"/>
            <a:ext cx="12977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" b="1" dirty="0">
                <a:solidFill>
                  <a:srgbClr val="F4C47C"/>
                </a:solidFill>
              </a:rPr>
              <a:t>WebSocket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26" grpId="0"/>
      <p:bldP spid="228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847;p35">
            <a:extLst>
              <a:ext uri="{FF2B5EF4-FFF2-40B4-BE49-F238E27FC236}">
                <a16:creationId xmlns:a16="http://schemas.microsoft.com/office/drawing/2014/main" id="{D5438524-E32B-4313-8A3E-E8555B022F8A}"/>
              </a:ext>
            </a:extLst>
          </p:cNvPr>
          <p:cNvGrpSpPr/>
          <p:nvPr/>
        </p:nvGrpSpPr>
        <p:grpSpPr>
          <a:xfrm>
            <a:off x="3937932" y="2847569"/>
            <a:ext cx="2673499" cy="5816250"/>
            <a:chOff x="2659388" y="455700"/>
            <a:chExt cx="1159347" cy="569221"/>
          </a:xfrm>
          <a:solidFill>
            <a:schemeClr val="bg2"/>
          </a:solidFill>
        </p:grpSpPr>
        <p:sp>
          <p:nvSpPr>
            <p:cNvPr id="6" name="Google Shape;848;p35">
              <a:extLst>
                <a:ext uri="{FF2B5EF4-FFF2-40B4-BE49-F238E27FC236}">
                  <a16:creationId xmlns:a16="http://schemas.microsoft.com/office/drawing/2014/main" id="{8E5F9E4D-3405-4D23-8F51-06569C2F27DC}"/>
                </a:ext>
              </a:extLst>
            </p:cNvPr>
            <p:cNvSpPr/>
            <p:nvPr/>
          </p:nvSpPr>
          <p:spPr>
            <a:xfrm>
              <a:off x="2659388" y="455700"/>
              <a:ext cx="1159347" cy="224108"/>
            </a:xfrm>
            <a:custGeom>
              <a:avLst/>
              <a:gdLst/>
              <a:ahLst/>
              <a:cxnLst/>
              <a:rect l="l" t="t" r="r" b="b"/>
              <a:pathLst>
                <a:path w="16192" h="3130" extrusionOk="0">
                  <a:moveTo>
                    <a:pt x="511" y="0"/>
                  </a:moveTo>
                  <a:cubicBezTo>
                    <a:pt x="226" y="0"/>
                    <a:pt x="0" y="227"/>
                    <a:pt x="0" y="510"/>
                  </a:cubicBezTo>
                  <a:lnTo>
                    <a:pt x="0" y="2618"/>
                  </a:lnTo>
                  <a:cubicBezTo>
                    <a:pt x="0" y="2903"/>
                    <a:pt x="226" y="3130"/>
                    <a:pt x="511" y="3130"/>
                  </a:cubicBezTo>
                  <a:lnTo>
                    <a:pt x="15681" y="3130"/>
                  </a:lnTo>
                  <a:cubicBezTo>
                    <a:pt x="15960" y="3130"/>
                    <a:pt x="16192" y="2903"/>
                    <a:pt x="16192" y="2618"/>
                  </a:cubicBezTo>
                  <a:lnTo>
                    <a:pt x="16192" y="510"/>
                  </a:lnTo>
                  <a:cubicBezTo>
                    <a:pt x="16192" y="227"/>
                    <a:pt x="15960" y="0"/>
                    <a:pt x="156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49;p35">
              <a:extLst>
                <a:ext uri="{FF2B5EF4-FFF2-40B4-BE49-F238E27FC236}">
                  <a16:creationId xmlns:a16="http://schemas.microsoft.com/office/drawing/2014/main" id="{07829681-5627-48D1-92D7-F7FDF8C8A5F5}"/>
                </a:ext>
              </a:extLst>
            </p:cNvPr>
            <p:cNvSpPr/>
            <p:nvPr/>
          </p:nvSpPr>
          <p:spPr>
            <a:xfrm>
              <a:off x="2659388" y="779190"/>
              <a:ext cx="1159347" cy="74464"/>
            </a:xfrm>
            <a:custGeom>
              <a:avLst/>
              <a:gdLst/>
              <a:ahLst/>
              <a:cxnLst/>
              <a:rect l="l" t="t" r="r" b="b"/>
              <a:pathLst>
                <a:path w="16192" h="1040" extrusionOk="0">
                  <a:moveTo>
                    <a:pt x="511" y="1"/>
                  </a:moveTo>
                  <a:cubicBezTo>
                    <a:pt x="226" y="1"/>
                    <a:pt x="0" y="226"/>
                    <a:pt x="0" y="511"/>
                  </a:cubicBezTo>
                  <a:lnTo>
                    <a:pt x="0" y="529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9"/>
                  </a:cubicBezTo>
                  <a:lnTo>
                    <a:pt x="16192" y="511"/>
                  </a:lnTo>
                  <a:cubicBezTo>
                    <a:pt x="16192" y="226"/>
                    <a:pt x="15960" y="1"/>
                    <a:pt x="156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0;p35">
              <a:extLst>
                <a:ext uri="{FF2B5EF4-FFF2-40B4-BE49-F238E27FC236}">
                  <a16:creationId xmlns:a16="http://schemas.microsoft.com/office/drawing/2014/main" id="{959CF1DA-D52F-417C-AA94-EAC7CC0CBF21}"/>
                </a:ext>
              </a:extLst>
            </p:cNvPr>
            <p:cNvSpPr/>
            <p:nvPr/>
          </p:nvSpPr>
          <p:spPr>
            <a:xfrm>
              <a:off x="2659388" y="950529"/>
              <a:ext cx="1159347" cy="74392"/>
            </a:xfrm>
            <a:custGeom>
              <a:avLst/>
              <a:gdLst/>
              <a:ahLst/>
              <a:cxnLst/>
              <a:rect l="l" t="t" r="r" b="b"/>
              <a:pathLst>
                <a:path w="16192" h="1039" extrusionOk="0">
                  <a:moveTo>
                    <a:pt x="511" y="0"/>
                  </a:moveTo>
                  <a:cubicBezTo>
                    <a:pt x="226" y="0"/>
                    <a:pt x="0" y="226"/>
                    <a:pt x="0" y="510"/>
                  </a:cubicBezTo>
                  <a:lnTo>
                    <a:pt x="0" y="527"/>
                  </a:lnTo>
                  <a:cubicBezTo>
                    <a:pt x="0" y="808"/>
                    <a:pt x="226" y="1039"/>
                    <a:pt x="511" y="1039"/>
                  </a:cubicBezTo>
                  <a:lnTo>
                    <a:pt x="15681" y="1039"/>
                  </a:lnTo>
                  <a:cubicBezTo>
                    <a:pt x="15960" y="1039"/>
                    <a:pt x="16192" y="808"/>
                    <a:pt x="16192" y="527"/>
                  </a:cubicBezTo>
                  <a:lnTo>
                    <a:pt x="16192" y="510"/>
                  </a:lnTo>
                  <a:cubicBezTo>
                    <a:pt x="16192" y="226"/>
                    <a:pt x="15960" y="0"/>
                    <a:pt x="156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39"/>
          <p:cNvSpPr txBox="1">
            <a:spLocks noGrp="1"/>
          </p:cNvSpPr>
          <p:nvPr>
            <p:ph type="title"/>
          </p:nvPr>
        </p:nvSpPr>
        <p:spPr>
          <a:xfrm>
            <a:off x="2513860" y="652760"/>
            <a:ext cx="352232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4C47C"/>
                </a:solidFill>
              </a:rPr>
              <a:t>Chat-room scenario</a:t>
            </a:r>
            <a:endParaRPr dirty="0"/>
          </a:p>
        </p:txBody>
      </p:sp>
      <p:sp>
        <p:nvSpPr>
          <p:cNvPr id="973" name="Google Shape;973;p39"/>
          <p:cNvSpPr txBox="1">
            <a:spLocks noGrp="1"/>
          </p:cNvSpPr>
          <p:nvPr>
            <p:ph type="subTitle" idx="1"/>
          </p:nvPr>
        </p:nvSpPr>
        <p:spPr>
          <a:xfrm>
            <a:off x="633046" y="1647551"/>
            <a:ext cx="6421902" cy="26319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CD1"/>
                </a:solidFill>
              </a:rPr>
              <a:t>the affect of the difference comes into place during the </a:t>
            </a:r>
            <a:r>
              <a:rPr lang="en-US" b="1" dirty="0">
                <a:solidFill>
                  <a:srgbClr val="F4C47C"/>
                </a:solidFill>
              </a:rPr>
              <a:t>chat-room scenario</a:t>
            </a:r>
            <a:r>
              <a:rPr lang="en-US" dirty="0">
                <a:solidFill>
                  <a:srgbClr val="FFECD1"/>
                </a:solidFill>
              </a:rPr>
              <a:t>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ECD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CD1"/>
                </a:solidFill>
              </a:rPr>
              <a:t>When we have at lest </a:t>
            </a:r>
            <a:r>
              <a:rPr lang="en-US" b="1" dirty="0">
                <a:solidFill>
                  <a:srgbClr val="F4C47C"/>
                </a:solidFill>
              </a:rPr>
              <a:t>two client/objects </a:t>
            </a:r>
            <a:r>
              <a:rPr lang="en-US" dirty="0">
                <a:solidFill>
                  <a:srgbClr val="FFECD1"/>
                </a:solidFill>
              </a:rPr>
              <a:t>trying to communicate with each other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ECD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CD1"/>
                </a:solidFill>
              </a:rPr>
              <a:t>On HTTP when one client send a message to a second client, the second client need to use one of two methods: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b="1" dirty="0">
                <a:solidFill>
                  <a:srgbClr val="F4C47C"/>
                </a:solidFill>
              </a:rPr>
              <a:t>short pulling </a:t>
            </a:r>
            <a:r>
              <a:rPr lang="en-US" dirty="0">
                <a:solidFill>
                  <a:srgbClr val="FFECD1"/>
                </a:solidFill>
              </a:rPr>
              <a:t>- continuous requests for messages 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b="1" dirty="0">
                <a:solidFill>
                  <a:srgbClr val="F4C47C"/>
                </a:solidFill>
              </a:rPr>
              <a:t>long pulling </a:t>
            </a:r>
            <a:r>
              <a:rPr lang="en-US" dirty="0">
                <a:solidFill>
                  <a:srgbClr val="FFECD1"/>
                </a:solidFill>
              </a:rPr>
              <a:t>– short pulling with server delay</a:t>
            </a:r>
          </a:p>
          <a:p>
            <a:pPr marL="457200" lvl="1" indent="0" algn="l"/>
            <a:endParaRPr lang="en-US" dirty="0">
              <a:solidFill>
                <a:srgbClr val="FFECD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CD1"/>
                </a:solidFill>
              </a:rPr>
              <a:t>which can be very heavy on a server with a lot of clients.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ECD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ECD1"/>
                </a:solidFill>
              </a:rPr>
              <a:t>But on </a:t>
            </a:r>
            <a:r>
              <a:rPr lang="en-US" b="1" dirty="0">
                <a:solidFill>
                  <a:srgbClr val="F4C47C"/>
                </a:solidFill>
              </a:rPr>
              <a:t>WebSocket </a:t>
            </a:r>
            <a:r>
              <a:rPr lang="en-US" dirty="0">
                <a:solidFill>
                  <a:srgbClr val="FFECD1"/>
                </a:solidFill>
              </a:rPr>
              <a:t>we have a </a:t>
            </a:r>
            <a:r>
              <a:rPr lang="en-US" b="1" dirty="0">
                <a:solidFill>
                  <a:srgbClr val="F4C47C"/>
                </a:solidFill>
              </a:rPr>
              <a:t>persistent connection</a:t>
            </a:r>
            <a:r>
              <a:rPr lang="en-US" dirty="0">
                <a:solidFill>
                  <a:srgbClr val="FFECD1"/>
                </a:solidFill>
              </a:rPr>
              <a:t>, so the message is transferred without the second client asking for it.</a:t>
            </a:r>
            <a:endParaRPr lang="en" dirty="0">
              <a:solidFill>
                <a:srgbClr val="FFECD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984" name="Google Shape;984;p39"/>
          <p:cNvSpPr txBox="1">
            <a:spLocks noGrp="1"/>
          </p:cNvSpPr>
          <p:nvPr>
            <p:ph type="title" idx="15"/>
          </p:nvPr>
        </p:nvSpPr>
        <p:spPr>
          <a:xfrm>
            <a:off x="423021" y="1856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difference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54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0"/>
          <p:cNvSpPr txBox="1">
            <a:spLocks noGrp="1"/>
          </p:cNvSpPr>
          <p:nvPr>
            <p:ph type="title"/>
          </p:nvPr>
        </p:nvSpPr>
        <p:spPr>
          <a:xfrm>
            <a:off x="3917852" y="2100923"/>
            <a:ext cx="4622509" cy="14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redirection dilemma</a:t>
            </a:r>
          </a:p>
        </p:txBody>
      </p:sp>
      <p:sp>
        <p:nvSpPr>
          <p:cNvPr id="1121" name="Google Shape;1121;p40"/>
          <p:cNvSpPr txBox="1">
            <a:spLocks noGrp="1"/>
          </p:cNvSpPr>
          <p:nvPr>
            <p:ph type="title" idx="2"/>
          </p:nvPr>
        </p:nvSpPr>
        <p:spPr>
          <a:xfrm>
            <a:off x="4068700" y="1240443"/>
            <a:ext cx="1219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27" name="Google Shape;1127;p40"/>
          <p:cNvSpPr/>
          <p:nvPr/>
        </p:nvSpPr>
        <p:spPr>
          <a:xfrm>
            <a:off x="8168686" y="1101874"/>
            <a:ext cx="1240742" cy="507496"/>
          </a:xfrm>
          <a:custGeom>
            <a:avLst/>
            <a:gdLst/>
            <a:ahLst/>
            <a:cxnLst/>
            <a:rect l="l" t="t" r="r" b="b"/>
            <a:pathLst>
              <a:path w="19632" h="8030" extrusionOk="0">
                <a:moveTo>
                  <a:pt x="9139" y="1"/>
                </a:moveTo>
                <a:cubicBezTo>
                  <a:pt x="7084" y="1"/>
                  <a:pt x="5419" y="1670"/>
                  <a:pt x="5419" y="3720"/>
                </a:cubicBezTo>
                <a:cubicBezTo>
                  <a:pt x="5419" y="3831"/>
                  <a:pt x="5424" y="3942"/>
                  <a:pt x="5438" y="4048"/>
                </a:cubicBezTo>
                <a:cubicBezTo>
                  <a:pt x="5056" y="3938"/>
                  <a:pt x="4651" y="3880"/>
                  <a:pt x="4239" y="3880"/>
                </a:cubicBezTo>
                <a:cubicBezTo>
                  <a:pt x="2739" y="3880"/>
                  <a:pt x="1416" y="4639"/>
                  <a:pt x="640" y="5797"/>
                </a:cubicBezTo>
                <a:cubicBezTo>
                  <a:pt x="1" y="6747"/>
                  <a:pt x="706" y="8029"/>
                  <a:pt x="1851" y="8029"/>
                </a:cubicBezTo>
                <a:lnTo>
                  <a:pt x="17669" y="8029"/>
                </a:lnTo>
                <a:cubicBezTo>
                  <a:pt x="19529" y="8029"/>
                  <a:pt x="19631" y="5260"/>
                  <a:pt x="17772" y="5145"/>
                </a:cubicBezTo>
                <a:cubicBezTo>
                  <a:pt x="17759" y="5145"/>
                  <a:pt x="17741" y="5140"/>
                  <a:pt x="17723" y="5140"/>
                </a:cubicBezTo>
                <a:lnTo>
                  <a:pt x="17723" y="5105"/>
                </a:lnTo>
                <a:cubicBezTo>
                  <a:pt x="17723" y="3129"/>
                  <a:pt x="16116" y="1523"/>
                  <a:pt x="14141" y="1523"/>
                </a:cubicBezTo>
                <a:cubicBezTo>
                  <a:pt x="13515" y="1523"/>
                  <a:pt x="12929" y="1683"/>
                  <a:pt x="12419" y="1963"/>
                </a:cubicBezTo>
                <a:cubicBezTo>
                  <a:pt x="11794" y="795"/>
                  <a:pt x="10559" y="1"/>
                  <a:pt x="91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2418;p65">
            <a:extLst>
              <a:ext uri="{FF2B5EF4-FFF2-40B4-BE49-F238E27FC236}">
                <a16:creationId xmlns:a16="http://schemas.microsoft.com/office/drawing/2014/main" id="{ABF782A1-6C73-4C4E-B71E-B6F708942B91}"/>
              </a:ext>
            </a:extLst>
          </p:cNvPr>
          <p:cNvGrpSpPr/>
          <p:nvPr/>
        </p:nvGrpSpPr>
        <p:grpSpPr>
          <a:xfrm>
            <a:off x="1393221" y="1355621"/>
            <a:ext cx="2524631" cy="2192801"/>
            <a:chOff x="3645828" y="2537421"/>
            <a:chExt cx="563735" cy="547326"/>
          </a:xfrm>
        </p:grpSpPr>
        <p:sp>
          <p:nvSpPr>
            <p:cNvPr id="6" name="Google Shape;2419;p65">
              <a:extLst>
                <a:ext uri="{FF2B5EF4-FFF2-40B4-BE49-F238E27FC236}">
                  <a16:creationId xmlns:a16="http://schemas.microsoft.com/office/drawing/2014/main" id="{C1CD9392-DB85-4242-9DEF-E9B66A03F48E}"/>
                </a:ext>
              </a:extLst>
            </p:cNvPr>
            <p:cNvSpPr/>
            <p:nvPr/>
          </p:nvSpPr>
          <p:spPr>
            <a:xfrm>
              <a:off x="3769244" y="2673092"/>
              <a:ext cx="306684" cy="294998"/>
            </a:xfrm>
            <a:custGeom>
              <a:avLst/>
              <a:gdLst/>
              <a:ahLst/>
              <a:cxnLst/>
              <a:rect l="l" t="t" r="r" b="b"/>
              <a:pathLst>
                <a:path w="7532" h="7245" extrusionOk="0">
                  <a:moveTo>
                    <a:pt x="1644" y="0"/>
                  </a:moveTo>
                  <a:cubicBezTo>
                    <a:pt x="1374" y="0"/>
                    <a:pt x="1127" y="109"/>
                    <a:pt x="946" y="314"/>
                  </a:cubicBezTo>
                  <a:cubicBezTo>
                    <a:pt x="1" y="1384"/>
                    <a:pt x="49" y="3009"/>
                    <a:pt x="1058" y="4024"/>
                  </a:cubicBezTo>
                  <a:lnTo>
                    <a:pt x="3490" y="6451"/>
                  </a:lnTo>
                  <a:cubicBezTo>
                    <a:pt x="4016" y="6978"/>
                    <a:pt x="4707" y="7245"/>
                    <a:pt x="5401" y="7245"/>
                  </a:cubicBezTo>
                  <a:cubicBezTo>
                    <a:pt x="6044" y="7245"/>
                    <a:pt x="6687" y="7016"/>
                    <a:pt x="7195" y="6564"/>
                  </a:cubicBezTo>
                  <a:cubicBezTo>
                    <a:pt x="7420" y="6365"/>
                    <a:pt x="7532" y="6094"/>
                    <a:pt x="7510" y="5796"/>
                  </a:cubicBezTo>
                  <a:cubicBezTo>
                    <a:pt x="7489" y="5499"/>
                    <a:pt x="7338" y="5244"/>
                    <a:pt x="7087" y="5079"/>
                  </a:cubicBezTo>
                  <a:lnTo>
                    <a:pt x="5941" y="4325"/>
                  </a:lnTo>
                  <a:cubicBezTo>
                    <a:pt x="5783" y="4221"/>
                    <a:pt x="5603" y="4170"/>
                    <a:pt x="5425" y="4170"/>
                  </a:cubicBezTo>
                  <a:cubicBezTo>
                    <a:pt x="5218" y="4170"/>
                    <a:pt x="5014" y="4238"/>
                    <a:pt x="4844" y="4372"/>
                  </a:cubicBezTo>
                  <a:cubicBezTo>
                    <a:pt x="4773" y="4428"/>
                    <a:pt x="4688" y="4457"/>
                    <a:pt x="4604" y="4457"/>
                  </a:cubicBezTo>
                  <a:cubicBezTo>
                    <a:pt x="4507" y="4457"/>
                    <a:pt x="4410" y="4419"/>
                    <a:pt x="4336" y="4342"/>
                  </a:cubicBezTo>
                  <a:lnTo>
                    <a:pt x="3167" y="3174"/>
                  </a:lnTo>
                  <a:cubicBezTo>
                    <a:pt x="3029" y="3035"/>
                    <a:pt x="3016" y="2824"/>
                    <a:pt x="3136" y="2669"/>
                  </a:cubicBezTo>
                  <a:cubicBezTo>
                    <a:pt x="3391" y="2350"/>
                    <a:pt x="3409" y="1910"/>
                    <a:pt x="3188" y="1573"/>
                  </a:cubicBezTo>
                  <a:lnTo>
                    <a:pt x="2429" y="421"/>
                  </a:lnTo>
                  <a:cubicBezTo>
                    <a:pt x="2266" y="172"/>
                    <a:pt x="2011" y="25"/>
                    <a:pt x="1718" y="3"/>
                  </a:cubicBezTo>
                  <a:cubicBezTo>
                    <a:pt x="1693" y="1"/>
                    <a:pt x="1668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20;p65">
              <a:extLst>
                <a:ext uri="{FF2B5EF4-FFF2-40B4-BE49-F238E27FC236}">
                  <a16:creationId xmlns:a16="http://schemas.microsoft.com/office/drawing/2014/main" id="{426E055D-7C49-46A9-9910-7748773623AC}"/>
                </a:ext>
              </a:extLst>
            </p:cNvPr>
            <p:cNvSpPr/>
            <p:nvPr/>
          </p:nvSpPr>
          <p:spPr>
            <a:xfrm>
              <a:off x="3989161" y="2968051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8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21;p65">
              <a:extLst>
                <a:ext uri="{FF2B5EF4-FFF2-40B4-BE49-F238E27FC236}">
                  <a16:creationId xmlns:a16="http://schemas.microsoft.com/office/drawing/2014/main" id="{639591C5-B18F-4619-B8AB-4AD45281C295}"/>
                </a:ext>
              </a:extLst>
            </p:cNvPr>
            <p:cNvSpPr/>
            <p:nvPr/>
          </p:nvSpPr>
          <p:spPr>
            <a:xfrm>
              <a:off x="3666187" y="2863569"/>
              <a:ext cx="543375" cy="221177"/>
            </a:xfrm>
            <a:custGeom>
              <a:avLst/>
              <a:gdLst/>
              <a:ahLst/>
              <a:cxnLst/>
              <a:rect l="l" t="t" r="r" b="b"/>
              <a:pathLst>
                <a:path w="13345" h="5432" extrusionOk="0">
                  <a:moveTo>
                    <a:pt x="447" y="0"/>
                  </a:moveTo>
                  <a:cubicBezTo>
                    <a:pt x="414" y="0"/>
                    <a:pt x="380" y="4"/>
                    <a:pt x="346" y="13"/>
                  </a:cubicBezTo>
                  <a:cubicBezTo>
                    <a:pt x="129" y="70"/>
                    <a:pt x="0" y="290"/>
                    <a:pt x="57" y="505"/>
                  </a:cubicBezTo>
                  <a:cubicBezTo>
                    <a:pt x="807" y="3403"/>
                    <a:pt x="3425" y="5431"/>
                    <a:pt x="6423" y="5431"/>
                  </a:cubicBezTo>
                  <a:cubicBezTo>
                    <a:pt x="9027" y="5431"/>
                    <a:pt x="11370" y="3891"/>
                    <a:pt x="12422" y="1545"/>
                  </a:cubicBezTo>
                  <a:lnTo>
                    <a:pt x="12517" y="1769"/>
                  </a:lnTo>
                  <a:cubicBezTo>
                    <a:pt x="12582" y="1924"/>
                    <a:pt x="12728" y="2015"/>
                    <a:pt x="12887" y="2015"/>
                  </a:cubicBezTo>
                  <a:cubicBezTo>
                    <a:pt x="12939" y="2015"/>
                    <a:pt x="12991" y="2006"/>
                    <a:pt x="13043" y="1985"/>
                  </a:cubicBezTo>
                  <a:cubicBezTo>
                    <a:pt x="13246" y="1898"/>
                    <a:pt x="13345" y="1661"/>
                    <a:pt x="13259" y="1458"/>
                  </a:cubicBezTo>
                  <a:cubicBezTo>
                    <a:pt x="13259" y="1458"/>
                    <a:pt x="12732" y="220"/>
                    <a:pt x="12724" y="208"/>
                  </a:cubicBezTo>
                  <a:cubicBezTo>
                    <a:pt x="12651" y="82"/>
                    <a:pt x="12517" y="8"/>
                    <a:pt x="12377" y="8"/>
                  </a:cubicBezTo>
                  <a:cubicBezTo>
                    <a:pt x="12326" y="8"/>
                    <a:pt x="12274" y="18"/>
                    <a:pt x="12224" y="39"/>
                  </a:cubicBezTo>
                  <a:cubicBezTo>
                    <a:pt x="12220" y="39"/>
                    <a:pt x="12220" y="39"/>
                    <a:pt x="12215" y="44"/>
                  </a:cubicBezTo>
                  <a:lnTo>
                    <a:pt x="11020" y="548"/>
                  </a:lnTo>
                  <a:cubicBezTo>
                    <a:pt x="10813" y="634"/>
                    <a:pt x="10719" y="872"/>
                    <a:pt x="10805" y="1074"/>
                  </a:cubicBezTo>
                  <a:cubicBezTo>
                    <a:pt x="10870" y="1227"/>
                    <a:pt x="11021" y="1322"/>
                    <a:pt x="11178" y="1322"/>
                  </a:cubicBezTo>
                  <a:cubicBezTo>
                    <a:pt x="11229" y="1322"/>
                    <a:pt x="11281" y="1312"/>
                    <a:pt x="11331" y="1291"/>
                  </a:cubicBezTo>
                  <a:lnTo>
                    <a:pt x="11728" y="1122"/>
                  </a:lnTo>
                  <a:lnTo>
                    <a:pt x="11728" y="1122"/>
                  </a:lnTo>
                  <a:cubicBezTo>
                    <a:pt x="10826" y="3236"/>
                    <a:pt x="8743" y="4629"/>
                    <a:pt x="6423" y="4629"/>
                  </a:cubicBezTo>
                  <a:cubicBezTo>
                    <a:pt x="3792" y="4629"/>
                    <a:pt x="1493" y="2847"/>
                    <a:pt x="837" y="303"/>
                  </a:cubicBezTo>
                  <a:cubicBezTo>
                    <a:pt x="790" y="121"/>
                    <a:pt x="626" y="0"/>
                    <a:pt x="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22;p65">
              <a:extLst>
                <a:ext uri="{FF2B5EF4-FFF2-40B4-BE49-F238E27FC236}">
                  <a16:creationId xmlns:a16="http://schemas.microsoft.com/office/drawing/2014/main" id="{A452B6E3-8BAD-4B65-A3B1-19F5AF580032}"/>
                </a:ext>
              </a:extLst>
            </p:cNvPr>
            <p:cNvSpPr/>
            <p:nvPr/>
          </p:nvSpPr>
          <p:spPr>
            <a:xfrm>
              <a:off x="4206065" y="292293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0D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23;p65">
              <a:extLst>
                <a:ext uri="{FF2B5EF4-FFF2-40B4-BE49-F238E27FC236}">
                  <a16:creationId xmlns:a16="http://schemas.microsoft.com/office/drawing/2014/main" id="{86409218-4DF4-4C98-9EEC-10A0867017DA}"/>
                </a:ext>
              </a:extLst>
            </p:cNvPr>
            <p:cNvSpPr/>
            <p:nvPr/>
          </p:nvSpPr>
          <p:spPr>
            <a:xfrm>
              <a:off x="3645828" y="2537421"/>
              <a:ext cx="543212" cy="221177"/>
            </a:xfrm>
            <a:custGeom>
              <a:avLst/>
              <a:gdLst/>
              <a:ahLst/>
              <a:cxnLst/>
              <a:rect l="l" t="t" r="r" b="b"/>
              <a:pathLst>
                <a:path w="13341" h="5432" extrusionOk="0">
                  <a:moveTo>
                    <a:pt x="6923" y="1"/>
                  </a:moveTo>
                  <a:cubicBezTo>
                    <a:pt x="4313" y="1"/>
                    <a:pt x="1971" y="1541"/>
                    <a:pt x="923" y="3888"/>
                  </a:cubicBezTo>
                  <a:lnTo>
                    <a:pt x="824" y="3663"/>
                  </a:lnTo>
                  <a:cubicBezTo>
                    <a:pt x="759" y="3508"/>
                    <a:pt x="613" y="3417"/>
                    <a:pt x="453" y="3417"/>
                  </a:cubicBezTo>
                  <a:cubicBezTo>
                    <a:pt x="402" y="3417"/>
                    <a:pt x="350" y="3426"/>
                    <a:pt x="298" y="3448"/>
                  </a:cubicBezTo>
                  <a:cubicBezTo>
                    <a:pt x="95" y="3534"/>
                    <a:pt x="0" y="3771"/>
                    <a:pt x="86" y="3978"/>
                  </a:cubicBezTo>
                  <a:cubicBezTo>
                    <a:pt x="86" y="3978"/>
                    <a:pt x="609" y="5212"/>
                    <a:pt x="617" y="5228"/>
                  </a:cubicBezTo>
                  <a:cubicBezTo>
                    <a:pt x="689" y="5351"/>
                    <a:pt x="823" y="5426"/>
                    <a:pt x="963" y="5426"/>
                  </a:cubicBezTo>
                  <a:cubicBezTo>
                    <a:pt x="1016" y="5426"/>
                    <a:pt x="1070" y="5415"/>
                    <a:pt x="1121" y="5393"/>
                  </a:cubicBezTo>
                  <a:lnTo>
                    <a:pt x="1126" y="5393"/>
                  </a:lnTo>
                  <a:lnTo>
                    <a:pt x="2325" y="4884"/>
                  </a:lnTo>
                  <a:cubicBezTo>
                    <a:pt x="2528" y="4798"/>
                    <a:pt x="2622" y="4565"/>
                    <a:pt x="2536" y="4358"/>
                  </a:cubicBezTo>
                  <a:cubicBezTo>
                    <a:pt x="2472" y="4206"/>
                    <a:pt x="2325" y="4114"/>
                    <a:pt x="2169" y="4114"/>
                  </a:cubicBezTo>
                  <a:cubicBezTo>
                    <a:pt x="2116" y="4114"/>
                    <a:pt x="2062" y="4125"/>
                    <a:pt x="2010" y="4147"/>
                  </a:cubicBezTo>
                  <a:lnTo>
                    <a:pt x="1618" y="4310"/>
                  </a:lnTo>
                  <a:cubicBezTo>
                    <a:pt x="2514" y="2201"/>
                    <a:pt x="4598" y="808"/>
                    <a:pt x="6923" y="808"/>
                  </a:cubicBezTo>
                  <a:cubicBezTo>
                    <a:pt x="9549" y="808"/>
                    <a:pt x="11848" y="2585"/>
                    <a:pt x="12503" y="5130"/>
                  </a:cubicBezTo>
                  <a:cubicBezTo>
                    <a:pt x="12551" y="5311"/>
                    <a:pt x="12714" y="5432"/>
                    <a:pt x="12894" y="5432"/>
                  </a:cubicBezTo>
                  <a:cubicBezTo>
                    <a:pt x="12927" y="5432"/>
                    <a:pt x="12961" y="5428"/>
                    <a:pt x="12995" y="5419"/>
                  </a:cubicBezTo>
                  <a:cubicBezTo>
                    <a:pt x="13211" y="5363"/>
                    <a:pt x="13341" y="5142"/>
                    <a:pt x="13284" y="4927"/>
                  </a:cubicBezTo>
                  <a:cubicBezTo>
                    <a:pt x="12533" y="2029"/>
                    <a:pt x="9916" y="1"/>
                    <a:pt x="69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24;p65">
              <a:extLst>
                <a:ext uri="{FF2B5EF4-FFF2-40B4-BE49-F238E27FC236}">
                  <a16:creationId xmlns:a16="http://schemas.microsoft.com/office/drawing/2014/main" id="{8CD66A7E-E608-4554-993E-6BE3A771BADC}"/>
                </a:ext>
              </a:extLst>
            </p:cNvPr>
            <p:cNvSpPr/>
            <p:nvPr/>
          </p:nvSpPr>
          <p:spPr>
            <a:xfrm>
              <a:off x="3649330" y="2699355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70D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25;p65">
              <a:extLst>
                <a:ext uri="{FF2B5EF4-FFF2-40B4-BE49-F238E27FC236}">
                  <a16:creationId xmlns:a16="http://schemas.microsoft.com/office/drawing/2014/main" id="{A9420068-A3EE-45E3-BA61-FB81C791F323}"/>
                </a:ext>
              </a:extLst>
            </p:cNvPr>
            <p:cNvSpPr/>
            <p:nvPr/>
          </p:nvSpPr>
          <p:spPr>
            <a:xfrm>
              <a:off x="4096615" y="2618938"/>
              <a:ext cx="92429" cy="139661"/>
            </a:xfrm>
            <a:custGeom>
              <a:avLst/>
              <a:gdLst/>
              <a:ahLst/>
              <a:cxnLst/>
              <a:rect l="l" t="t" r="r" b="b"/>
              <a:pathLst>
                <a:path w="2270" h="3430" extrusionOk="0">
                  <a:moveTo>
                    <a:pt x="570" y="1"/>
                  </a:moveTo>
                  <a:lnTo>
                    <a:pt x="1" y="566"/>
                  </a:lnTo>
                  <a:cubicBezTo>
                    <a:pt x="674" y="1265"/>
                    <a:pt x="1178" y="2140"/>
                    <a:pt x="1432" y="3128"/>
                  </a:cubicBezTo>
                  <a:cubicBezTo>
                    <a:pt x="1480" y="3309"/>
                    <a:pt x="1643" y="3430"/>
                    <a:pt x="1823" y="3430"/>
                  </a:cubicBezTo>
                  <a:cubicBezTo>
                    <a:pt x="1856" y="3430"/>
                    <a:pt x="1890" y="3426"/>
                    <a:pt x="1924" y="3417"/>
                  </a:cubicBezTo>
                  <a:cubicBezTo>
                    <a:pt x="2140" y="3361"/>
                    <a:pt x="2270" y="3140"/>
                    <a:pt x="2213" y="2925"/>
                  </a:cubicBezTo>
                  <a:cubicBezTo>
                    <a:pt x="1920" y="1795"/>
                    <a:pt x="1342" y="794"/>
                    <a:pt x="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26;p65">
              <a:extLst>
                <a:ext uri="{FF2B5EF4-FFF2-40B4-BE49-F238E27FC236}">
                  <a16:creationId xmlns:a16="http://schemas.microsoft.com/office/drawing/2014/main" id="{0D8090A6-67C1-461E-A579-DD394CADFAAD}"/>
                </a:ext>
              </a:extLst>
            </p:cNvPr>
            <p:cNvSpPr/>
            <p:nvPr/>
          </p:nvSpPr>
          <p:spPr>
            <a:xfrm>
              <a:off x="4119824" y="261893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27;p65">
              <a:extLst>
                <a:ext uri="{FF2B5EF4-FFF2-40B4-BE49-F238E27FC236}">
                  <a16:creationId xmlns:a16="http://schemas.microsoft.com/office/drawing/2014/main" id="{2C671951-A991-41D8-A67A-21AF78C1F7A7}"/>
                </a:ext>
              </a:extLst>
            </p:cNvPr>
            <p:cNvSpPr/>
            <p:nvPr/>
          </p:nvSpPr>
          <p:spPr>
            <a:xfrm>
              <a:off x="3857113" y="2821427"/>
              <a:ext cx="218816" cy="146664"/>
            </a:xfrm>
            <a:custGeom>
              <a:avLst/>
              <a:gdLst/>
              <a:ahLst/>
              <a:cxnLst/>
              <a:rect l="l" t="t" r="r" b="b"/>
              <a:pathLst>
                <a:path w="5374" h="3602" extrusionOk="0">
                  <a:moveTo>
                    <a:pt x="1479" y="1"/>
                  </a:moveTo>
                  <a:lnTo>
                    <a:pt x="0" y="1480"/>
                  </a:lnTo>
                  <a:lnTo>
                    <a:pt x="1332" y="2808"/>
                  </a:lnTo>
                  <a:cubicBezTo>
                    <a:pt x="1858" y="3335"/>
                    <a:pt x="2549" y="3602"/>
                    <a:pt x="3243" y="3602"/>
                  </a:cubicBezTo>
                  <a:cubicBezTo>
                    <a:pt x="3886" y="3602"/>
                    <a:pt x="4529" y="3373"/>
                    <a:pt x="5037" y="2921"/>
                  </a:cubicBezTo>
                  <a:cubicBezTo>
                    <a:pt x="5262" y="2722"/>
                    <a:pt x="5374" y="2451"/>
                    <a:pt x="5352" y="2153"/>
                  </a:cubicBezTo>
                  <a:cubicBezTo>
                    <a:pt x="5331" y="1856"/>
                    <a:pt x="5180" y="1601"/>
                    <a:pt x="4929" y="1436"/>
                  </a:cubicBezTo>
                  <a:lnTo>
                    <a:pt x="3783" y="682"/>
                  </a:lnTo>
                  <a:cubicBezTo>
                    <a:pt x="3625" y="578"/>
                    <a:pt x="3445" y="527"/>
                    <a:pt x="3267" y="527"/>
                  </a:cubicBezTo>
                  <a:cubicBezTo>
                    <a:pt x="3060" y="527"/>
                    <a:pt x="2856" y="595"/>
                    <a:pt x="2686" y="729"/>
                  </a:cubicBezTo>
                  <a:cubicBezTo>
                    <a:pt x="2615" y="785"/>
                    <a:pt x="2530" y="814"/>
                    <a:pt x="2446" y="814"/>
                  </a:cubicBezTo>
                  <a:cubicBezTo>
                    <a:pt x="2349" y="814"/>
                    <a:pt x="2252" y="776"/>
                    <a:pt x="2178" y="699"/>
                  </a:cubicBezTo>
                  <a:lnTo>
                    <a:pt x="14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28;p65">
              <a:extLst>
                <a:ext uri="{FF2B5EF4-FFF2-40B4-BE49-F238E27FC236}">
                  <a16:creationId xmlns:a16="http://schemas.microsoft.com/office/drawing/2014/main" id="{A504D2AF-9A63-4C28-922B-BA012412CFC6}"/>
                </a:ext>
              </a:extLst>
            </p:cNvPr>
            <p:cNvSpPr/>
            <p:nvPr/>
          </p:nvSpPr>
          <p:spPr>
            <a:xfrm>
              <a:off x="4057811" y="287989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005F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29;p65">
              <a:extLst>
                <a:ext uri="{FF2B5EF4-FFF2-40B4-BE49-F238E27FC236}">
                  <a16:creationId xmlns:a16="http://schemas.microsoft.com/office/drawing/2014/main" id="{9FB84795-F797-49EB-B063-A242E29A4682}"/>
                </a:ext>
              </a:extLst>
            </p:cNvPr>
            <p:cNvSpPr/>
            <p:nvPr/>
          </p:nvSpPr>
          <p:spPr>
            <a:xfrm>
              <a:off x="3735366" y="2863895"/>
              <a:ext cx="474196" cy="220852"/>
            </a:xfrm>
            <a:custGeom>
              <a:avLst/>
              <a:gdLst/>
              <a:ahLst/>
              <a:cxnLst/>
              <a:rect l="l" t="t" r="r" b="b"/>
              <a:pathLst>
                <a:path w="11646" h="5424" extrusionOk="0">
                  <a:moveTo>
                    <a:pt x="10678" y="0"/>
                  </a:moveTo>
                  <a:cubicBezTo>
                    <a:pt x="10627" y="0"/>
                    <a:pt x="10575" y="10"/>
                    <a:pt x="10525" y="31"/>
                  </a:cubicBezTo>
                  <a:cubicBezTo>
                    <a:pt x="10521" y="31"/>
                    <a:pt x="10521" y="31"/>
                    <a:pt x="10516" y="36"/>
                  </a:cubicBezTo>
                  <a:lnTo>
                    <a:pt x="9321" y="540"/>
                  </a:lnTo>
                  <a:cubicBezTo>
                    <a:pt x="9114" y="626"/>
                    <a:pt x="9020" y="864"/>
                    <a:pt x="9106" y="1066"/>
                  </a:cubicBezTo>
                  <a:cubicBezTo>
                    <a:pt x="9171" y="1219"/>
                    <a:pt x="9322" y="1314"/>
                    <a:pt x="9479" y="1314"/>
                  </a:cubicBezTo>
                  <a:cubicBezTo>
                    <a:pt x="9530" y="1314"/>
                    <a:pt x="9582" y="1304"/>
                    <a:pt x="9632" y="1283"/>
                  </a:cubicBezTo>
                  <a:lnTo>
                    <a:pt x="10029" y="1114"/>
                  </a:lnTo>
                  <a:lnTo>
                    <a:pt x="10029" y="1114"/>
                  </a:lnTo>
                  <a:cubicBezTo>
                    <a:pt x="9127" y="3228"/>
                    <a:pt x="7044" y="4621"/>
                    <a:pt x="4724" y="4621"/>
                  </a:cubicBezTo>
                  <a:cubicBezTo>
                    <a:pt x="3114" y="4621"/>
                    <a:pt x="1631" y="3956"/>
                    <a:pt x="570" y="2857"/>
                  </a:cubicBezTo>
                  <a:lnTo>
                    <a:pt x="1" y="3426"/>
                  </a:lnTo>
                  <a:cubicBezTo>
                    <a:pt x="1209" y="4673"/>
                    <a:pt x="2895" y="5423"/>
                    <a:pt x="4724" y="5423"/>
                  </a:cubicBezTo>
                  <a:cubicBezTo>
                    <a:pt x="7328" y="5423"/>
                    <a:pt x="9671" y="3883"/>
                    <a:pt x="10723" y="1537"/>
                  </a:cubicBezTo>
                  <a:lnTo>
                    <a:pt x="10818" y="1761"/>
                  </a:lnTo>
                  <a:cubicBezTo>
                    <a:pt x="10883" y="1916"/>
                    <a:pt x="11029" y="2007"/>
                    <a:pt x="11188" y="2007"/>
                  </a:cubicBezTo>
                  <a:cubicBezTo>
                    <a:pt x="11240" y="2007"/>
                    <a:pt x="11292" y="1998"/>
                    <a:pt x="11344" y="1977"/>
                  </a:cubicBezTo>
                  <a:cubicBezTo>
                    <a:pt x="11547" y="1890"/>
                    <a:pt x="11646" y="1653"/>
                    <a:pt x="11560" y="1450"/>
                  </a:cubicBezTo>
                  <a:cubicBezTo>
                    <a:pt x="11560" y="1450"/>
                    <a:pt x="11033" y="212"/>
                    <a:pt x="11025" y="200"/>
                  </a:cubicBezTo>
                  <a:cubicBezTo>
                    <a:pt x="10952" y="74"/>
                    <a:pt x="10818" y="0"/>
                    <a:pt x="10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30;p65">
              <a:extLst>
                <a:ext uri="{FF2B5EF4-FFF2-40B4-BE49-F238E27FC236}">
                  <a16:creationId xmlns:a16="http://schemas.microsoft.com/office/drawing/2014/main" id="{43735AE0-96AB-45B4-A31C-1EFC11E60884}"/>
                </a:ext>
              </a:extLst>
            </p:cNvPr>
            <p:cNvSpPr/>
            <p:nvPr/>
          </p:nvSpPr>
          <p:spPr>
            <a:xfrm>
              <a:off x="4184240" y="2871998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56C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5817020"/>
      </p:ext>
    </p:extLst>
  </p:cSld>
  <p:clrMapOvr>
    <a:masterClrMapping/>
  </p:clrMapOvr>
</p:sld>
</file>

<file path=ppt/theme/theme1.xml><?xml version="1.0" encoding="utf-8"?>
<a:theme xmlns:a="http://schemas.openxmlformats.org/drawingml/2006/main" name="Rich Communication Services Project Proposal by Slidesgo">
  <a:themeElements>
    <a:clrScheme name="Simple Light">
      <a:dk1>
        <a:srgbClr val="001524"/>
      </a:dk1>
      <a:lt1>
        <a:srgbClr val="15616D"/>
      </a:lt1>
      <a:dk2>
        <a:srgbClr val="4EA6B4"/>
      </a:dk2>
      <a:lt2>
        <a:srgbClr val="FFECD1"/>
      </a:lt2>
      <a:accent1>
        <a:srgbClr val="F4C47C"/>
      </a:accent1>
      <a:accent2>
        <a:srgbClr val="78290F"/>
      </a:accent2>
      <a:accent3>
        <a:srgbClr val="70BFCC"/>
      </a:accent3>
      <a:accent4>
        <a:srgbClr val="FFFFFF"/>
      </a:accent4>
      <a:accent5>
        <a:srgbClr val="FFFFFF"/>
      </a:accent5>
      <a:accent6>
        <a:srgbClr val="FFFFFF"/>
      </a:accent6>
      <a:hlink>
        <a:srgbClr val="FFECD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1372</Words>
  <Application>Microsoft Office PowerPoint</Application>
  <PresentationFormat>‫הצגה על המסך (16:9)</PresentationFormat>
  <Paragraphs>193</Paragraphs>
  <Slides>21</Slides>
  <Notes>21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8" baseType="lpstr">
      <vt:lpstr>Bebas Neue</vt:lpstr>
      <vt:lpstr>Barlow SemiBold</vt:lpstr>
      <vt:lpstr>Barlow ExtraBold</vt:lpstr>
      <vt:lpstr>Lato</vt:lpstr>
      <vt:lpstr>Abadi</vt:lpstr>
      <vt:lpstr>Arial</vt:lpstr>
      <vt:lpstr>Rich Communication Services Project Proposal by Slidesgo</vt:lpstr>
      <vt:lpstr>WebSocket</vt:lpstr>
      <vt:lpstr>What is  WebSocket</vt:lpstr>
      <vt:lpstr>What is WebSocket</vt:lpstr>
      <vt:lpstr>WebSocket</vt:lpstr>
      <vt:lpstr>WebSocket vs HTTPS</vt:lpstr>
      <vt:lpstr>Communication direction</vt:lpstr>
      <vt:lpstr>Communication direction</vt:lpstr>
      <vt:lpstr>Chat-room scenario</vt:lpstr>
      <vt:lpstr>The redirection dilemma</vt:lpstr>
      <vt:lpstr>The dilemma and the answer</vt:lpstr>
      <vt:lpstr>The Two-way problem</vt:lpstr>
      <vt:lpstr>The problem</vt:lpstr>
      <vt:lpstr>מצגת של PowerPoint‏</vt:lpstr>
      <vt:lpstr>The Two-way solution</vt:lpstr>
      <vt:lpstr>The observer</vt:lpstr>
      <vt:lpstr>Acceptance tests</vt:lpstr>
      <vt:lpstr>Implementing acceptance tests</vt:lpstr>
      <vt:lpstr>What we achieved about WebSockets</vt:lpstr>
      <vt:lpstr>THANKS FOR LISTENING!</vt:lpstr>
      <vt:lpstr>Version 1 report</vt:lpstr>
      <vt:lpstr>ICON PACK: PHONE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</dc:title>
  <cp:lastModifiedBy>Roi Kant</cp:lastModifiedBy>
  <cp:revision>33</cp:revision>
  <dcterms:modified xsi:type="dcterms:W3CDTF">2022-05-01T14:02:44Z</dcterms:modified>
</cp:coreProperties>
</file>