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94" r:id="rId6"/>
    <p:sldId id="260" r:id="rId7"/>
    <p:sldId id="261" r:id="rId8"/>
    <p:sldId id="295" r:id="rId9"/>
    <p:sldId id="262" r:id="rId10"/>
    <p:sldId id="274" r:id="rId11"/>
    <p:sldId id="307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8" r:id="rId22"/>
    <p:sldId id="305" r:id="rId23"/>
    <p:sldId id="306" r:id="rId24"/>
  </p:sldIdLst>
  <p:sldSz cx="9144000" cy="5143500" type="screen16x9"/>
  <p:notesSz cx="6858000" cy="9144000"/>
  <p:embeddedFontLst>
    <p:embeddedFont>
      <p:font typeface="Bree Serif" panose="020B0604020202020204" charset="0"/>
      <p:regular r:id="rId26"/>
    </p:embeddedFont>
    <p:embeddedFont>
      <p:font typeface="Didact Gothic" panose="00000500000000000000" pitchFamily="2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lack" panose="02000000000000000000" pitchFamily="2" charset="0"/>
      <p:bold r:id="rId32"/>
      <p:boldItalic r:id="rId33"/>
    </p:embeddedFont>
    <p:embeddedFont>
      <p:font typeface="Roboto Light" panose="02000000000000000000" pitchFamily="2" charset="0"/>
      <p:regular r:id="rId34"/>
      <p:bold r:id="rId35"/>
      <p:italic r:id="rId36"/>
      <p:boldItalic r:id="rId37"/>
    </p:embeddedFont>
    <p:embeddedFont>
      <p:font typeface="Roboto Mono Thin" panose="020B0604020202020204" charset="0"/>
      <p:regular r:id="rId38"/>
      <p:bold r:id="rId39"/>
      <p:italic r:id="rId40"/>
      <p:boldItalic r:id="rId41"/>
    </p:embeddedFont>
    <p:embeddedFont>
      <p:font typeface="Roboto Thin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BE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DF41F1-2BFF-4F8F-86C0-F85820E02F5D}">
  <a:tblStyle styleId="{0EDF41F1-2BFF-4F8F-86C0-F85820E02F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64" autoAdjust="0"/>
  </p:normalViewPr>
  <p:slideViewPr>
    <p:cSldViewPr snapToGrid="0">
      <p:cViewPr varScale="1">
        <p:scale>
          <a:sx n="173" d="100"/>
          <a:sy n="173" d="100"/>
        </p:scale>
        <p:origin x="22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teaser.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presentation will be interactive, please co-operate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נענה על השאלה: מה הבעיה של קיבול ועומס במערכות מרובות משתמשים?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תשובה: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לאחר שעמלנו על שרת שמסוגל לשרת כמות בלתי מוגבלת (באופן תיאורטי) של משתמשים, עם בדיקות </a:t>
            </a:r>
            <a:r>
              <a:rPr lang="en-US" dirty="0"/>
              <a:t>concurrency</a:t>
            </a:r>
            <a:r>
              <a:rPr lang="he-IL" dirty="0"/>
              <a:t>, אנחנו עשויים לחשוב שהשרת שלנו נקי מבעיות ומוכן לצאת לקהל הרחב.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בפועל, גם אם הסנכרון נעשה בצורה מושלמת, זה לא מספיק על מנת לשרת כמות רבה של משתמשים, מאחר ויש לנו </a:t>
            </a:r>
            <a:r>
              <a:rPr lang="he-IL" b="1" dirty="0"/>
              <a:t>משאבים מוגבלים:</a:t>
            </a:r>
            <a:endParaRPr lang="he-IL" b="0" dirty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/>
              <a:t>CPU</a:t>
            </a:r>
            <a:r>
              <a:rPr lang="he-IL" b="0" dirty="0"/>
              <a:t> – כאשר השרת צריך לשרת כמות רבה של משתמשים, הם חולקים את זמן העיבוד שלו, כלומר זמן ה</a:t>
            </a:r>
            <a:r>
              <a:rPr lang="en-US" b="0" dirty="0"/>
              <a:t>CPU</a:t>
            </a:r>
            <a:r>
              <a:rPr lang="he-IL" b="0" dirty="0"/>
              <a:t> מתחלק בין כמות המשתמשים שמבקשים בקשה. בהנחה שיש מספיק זיכרון, מה שיפגע כאן הוא זמן התגובה של השרת, ובכך חווית המשתמש.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b="0" dirty="0"/>
              <a:t>בפועל, לא תמיד יש מספיק זיכרון. במצב כזה, בקשות "ייערמו" בצד השרת והוא לא יוכל לטפל בהן, ויותר חמור מזה, הוא לא יוכל לשמור אותן (ולענות בהמשך)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b="0" dirty="0"/>
              <a:t>יתכן שיש מספיק זיכרון ויש מעבד מספיק, ובכל זאת, התגובתיות של השרת תיפגע, מאחר והוא תלוי בבסיס הנתונים (אנחנו לא מחזירים תשובה לפני שמוודאים שהשינוי נשמר ב</a:t>
            </a:r>
            <a:r>
              <a:rPr lang="en-US" b="0" dirty="0"/>
              <a:t>DB</a:t>
            </a:r>
            <a:r>
              <a:rPr lang="he-IL" b="0" dirty="0"/>
              <a:t>). </a:t>
            </a:r>
            <a:br>
              <a:rPr lang="en-US" b="0" dirty="0"/>
            </a:br>
            <a:r>
              <a:rPr lang="he-IL" b="0" dirty="0"/>
              <a:t>אם בסיס הנתונים משתמש בשרת </a:t>
            </a:r>
            <a:r>
              <a:rPr lang="en-US" b="0" dirty="0"/>
              <a:t>SQL</a:t>
            </a:r>
            <a:r>
              <a:rPr lang="he-IL" b="0" dirty="0"/>
              <a:t> לא יעיל, או שהסכמה שלו לא בנויה בצורה יעילה, או שהשרת </a:t>
            </a:r>
            <a:r>
              <a:rPr lang="en-US" b="0" dirty="0"/>
              <a:t>DB</a:t>
            </a:r>
            <a:r>
              <a:rPr lang="he-IL" b="0" dirty="0"/>
              <a:t> מרוחק, זה עשוי לגרור זמן תגובה ארוך.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b="0" dirty="0"/>
              <a:t>רוחב פס. </a:t>
            </a:r>
            <a:br>
              <a:rPr lang="en-US" b="0" dirty="0"/>
            </a:br>
            <a:r>
              <a:rPr lang="he-IL" b="0" dirty="0"/>
              <a:t>לשאול למה לדעתם זה מסומן באפור?</a:t>
            </a:r>
            <a:br>
              <a:rPr lang="en-US" b="0" dirty="0"/>
            </a:br>
            <a:r>
              <a:rPr lang="he-IL" b="0" dirty="0"/>
              <a:t>הסיבה היא שזה פחות תלוי בנו אלא בתשתית האינטרנט בה יושב השרת, הכבלים שהוא משתמש, הספק </a:t>
            </a:r>
            <a:r>
              <a:rPr lang="he-IL" b="0" dirty="0" err="1"/>
              <a:t>וכו</a:t>
            </a:r>
            <a:r>
              <a:rPr lang="he-IL" b="0" dirty="0"/>
              <a:t>'. </a:t>
            </a:r>
            <a:br>
              <a:rPr lang="en-US" b="0" dirty="0"/>
            </a:br>
            <a:r>
              <a:rPr lang="he-IL" b="0" dirty="0"/>
              <a:t>מאחר ואנחנו לא חברה מסחרית, אנחנו לא נבדוק את זה בבדיקות ביצועים. נעשה את זה על ידי הרצת הטסטים במחשב בו יושב השרת. ניתן לבדוק את זה אם רוצים.</a:t>
            </a:r>
            <a:endParaRPr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בדיקות אחרות: </a:t>
            </a:r>
            <a:br>
              <a:rPr lang="en-US" dirty="0"/>
            </a:br>
            <a:r>
              <a:rPr lang="he-IL" dirty="0"/>
              <a:t>1. עלייה או ירידה חדה בכמות המשתמשים, המטרה לדעת אם המערכת מצליחה (וכמה טוב) להתמודד עם שינויים חדים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2. בדיקה של שינוי </a:t>
            </a:r>
            <a:r>
              <a:rPr lang="he-IL" dirty="0" err="1"/>
              <a:t>קונפיגורציות</a:t>
            </a:r>
            <a:r>
              <a:rPr lang="he-IL" dirty="0"/>
              <a:t>, למשל ניסויים על </a:t>
            </a:r>
            <a:r>
              <a:rPr lang="en-US" dirty="0"/>
              <a:t>Load balancer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3. מבודדים מקרה אחד שגרם לבעיה במערכת ומנסים לשחזר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הסטטוס עוזר לנו להבין מה אחוז הבקשות שנענו על ידי השרת. </a:t>
            </a:r>
            <a:br>
              <a:rPr lang="en-US" dirty="0"/>
            </a:br>
            <a:r>
              <a:rPr lang="he-IL" dirty="0"/>
              <a:t>אם כולם נענו, ניתן להסיק שהזיכרון של השרת מספיק לכמות משתמשים הזו בתדירות שנבדקה. </a:t>
            </a:r>
            <a:br>
              <a:rPr lang="en-US" dirty="0"/>
            </a:br>
            <a:r>
              <a:rPr lang="he-IL" dirty="0"/>
              <a:t>אם משלב כלשהו הם לא נענו, כנראה יש מגבלה לשרת את כמות הבקשות. </a:t>
            </a:r>
            <a:br>
              <a:rPr lang="en-US" dirty="0"/>
            </a:br>
            <a:r>
              <a:rPr lang="he-IL" dirty="0"/>
              <a:t>אם נענו בקשות מסוג אחד ולא נענו בקשות מסוג אחר, אולי יש צוואר בקבוק ב</a:t>
            </a:r>
            <a:r>
              <a:rPr lang="en-US" dirty="0"/>
              <a:t>use case</a:t>
            </a:r>
            <a:r>
              <a:rPr lang="he-IL" dirty="0"/>
              <a:t> מסוים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זמן החיבור לשרת עוזר לנו להבין את התנהגות השרת לחיבורי </a:t>
            </a:r>
            <a:r>
              <a:rPr lang="en-US" dirty="0"/>
              <a:t>TCP</a:t>
            </a:r>
            <a:r>
              <a:rPr lang="he-IL" dirty="0"/>
              <a:t> או </a:t>
            </a:r>
            <a:r>
              <a:rPr lang="en-US" dirty="0"/>
              <a:t>SSL</a:t>
            </a:r>
            <a:r>
              <a:rPr lang="he-IL" dirty="0"/>
              <a:t>, בכמה חיבורים הוא מסוגל לתמוך ובאיזה מהירות מתבצע החיבור.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</a:t>
            </a:r>
            <a:r>
              <a:rPr lang="en-US" dirty="0"/>
              <a:t>Latency</a:t>
            </a:r>
            <a:r>
              <a:rPr lang="he-IL" dirty="0"/>
              <a:t> עוזר לנו להבין את ה</a:t>
            </a:r>
            <a:r>
              <a:rPr lang="en-US" dirty="0"/>
              <a:t>total time</a:t>
            </a:r>
            <a:r>
              <a:rPr lang="he-IL" dirty="0"/>
              <a:t> להחזרת המענה, שהוא מדד חשוב למערכת, כפונקציה של התנאים (כמות חיבורים ובקשות בתדירות)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Response</a:t>
            </a:r>
            <a:r>
              <a:rPr lang="he-IL" dirty="0"/>
              <a:t> לא חובה – יכול לשמש לצורך בדיקות קבלה ו</a:t>
            </a:r>
            <a:r>
              <a:rPr lang="en-US" dirty="0"/>
              <a:t>concurrency</a:t>
            </a:r>
            <a:r>
              <a:rPr lang="he-IL" dirty="0"/>
              <a:t>, לוודא שהמערכת נכונה בתנאים פחות מלאכותיים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27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לשאול את הצוות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הטסטים שכתבנו בודקים את </a:t>
            </a:r>
            <a:r>
              <a:rPr lang="he-IL" dirty="0" err="1"/>
              <a:t>הבקנד</a:t>
            </a:r>
            <a:r>
              <a:rPr lang="he-IL" dirty="0"/>
              <a:t>, ולא את הסרבר שלנו, שכתוב בפלטפורמה שנכתבה על ידי מפתחי </a:t>
            </a:r>
            <a:r>
              <a:rPr lang="en-US" dirty="0"/>
              <a:t>Microsoft</a:t>
            </a:r>
            <a:r>
              <a:rPr lang="he-IL" dirty="0"/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באחריותנו לבדוק גם אותו על מנת לוודא שהוא מתאים לשימושים שלנו, שהוא </a:t>
            </a:r>
            <a:r>
              <a:rPr lang="he-IL" dirty="0" err="1"/>
              <a:t>מקונפג</a:t>
            </a:r>
            <a:r>
              <a:rPr lang="he-IL" dirty="0"/>
              <a:t> כמו שצריך, שהוא יושב על מחשב מספיק טוב, עם משאבים מספיקים. זו בעצם המטרה של הבדיקות הללו.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זיהוי </a:t>
            </a:r>
            <a:r>
              <a:rPr lang="en-US" dirty="0"/>
              <a:t>bottlenecks</a:t>
            </a:r>
            <a:r>
              <a:rPr lang="he-IL" dirty="0"/>
              <a:t>:</a:t>
            </a:r>
          </a:p>
          <a:p>
            <a:pPr marL="15875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6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Load</a:t>
            </a:r>
            <a:r>
              <a:rPr lang="he-IL" dirty="0"/>
              <a:t> - אם בקשות נכשלו, כנראה זה יותר מידי קליינטים, צוואר הבקבוק הוא הזיכרון. </a:t>
            </a:r>
            <a:br>
              <a:rPr lang="en-US" dirty="0"/>
            </a:br>
            <a:r>
              <a:rPr lang="he-IL" dirty="0"/>
              <a:t>אם הבקשות הגיעו </a:t>
            </a:r>
            <a:r>
              <a:rPr lang="he-IL" dirty="0" err="1"/>
              <a:t>בדילאי</a:t>
            </a:r>
            <a:r>
              <a:rPr lang="he-IL" dirty="0"/>
              <a:t> גבוה, יתכן שהבעיה ב</a:t>
            </a:r>
            <a:r>
              <a:rPr lang="en-US" dirty="0"/>
              <a:t>CPU</a:t>
            </a:r>
            <a:r>
              <a:rPr lang="he-IL" dirty="0"/>
              <a:t> או ב</a:t>
            </a:r>
            <a:r>
              <a:rPr lang="en-US" dirty="0" err="1"/>
              <a:t>db</a:t>
            </a:r>
            <a:r>
              <a:rPr lang="he-IL" dirty="0"/>
              <a:t>, ננסה להריץ 100 בקשות שלא דורשות שינוי ב</a:t>
            </a:r>
            <a:r>
              <a:rPr lang="en-US" dirty="0" err="1"/>
              <a:t>db</a:t>
            </a:r>
            <a:r>
              <a:rPr lang="he-IL" dirty="0"/>
              <a:t> כדי להכריע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יותר </a:t>
            </a:r>
            <a:r>
              <a:rPr lang="en-US" dirty="0"/>
              <a:t>Stress</a:t>
            </a:r>
            <a:r>
              <a:rPr lang="he-IL" dirty="0"/>
              <a:t> - כמו 1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Load</a:t>
            </a:r>
            <a:r>
              <a:rPr lang="he-IL" dirty="0"/>
              <a:t> – כמו 1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Stress</a:t>
            </a:r>
            <a:r>
              <a:rPr lang="he-IL" dirty="0"/>
              <a:t> – יש פיצ'ר כזה, כדי למדוד מה גבול הקיבולת של המערכת לבקשות בו זמנית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Load</a:t>
            </a:r>
            <a:r>
              <a:rPr lang="he-IL" dirty="0"/>
              <a:t> – לוודא </a:t>
            </a:r>
            <a:r>
              <a:rPr lang="he-IL" dirty="0" err="1"/>
              <a:t>שהרספונס</a:t>
            </a:r>
            <a:r>
              <a:rPr lang="he-IL" dirty="0"/>
              <a:t> טוב (אחרת בעיה בזיכרון).</a:t>
            </a:r>
            <a:br>
              <a:rPr lang="en-US" dirty="0"/>
            </a:br>
            <a:r>
              <a:rPr lang="he-IL" dirty="0"/>
              <a:t>לבדוק </a:t>
            </a:r>
            <a:r>
              <a:rPr lang="en-US" dirty="0"/>
              <a:t>latency</a:t>
            </a:r>
            <a:r>
              <a:rPr lang="he-IL" dirty="0"/>
              <a:t>, אולי כמות הבתים גבוה מידי וצריך לשדרג רוחב פס או </a:t>
            </a:r>
            <a:r>
              <a:rPr lang="en-US" dirty="0"/>
              <a:t>CPU</a:t>
            </a:r>
            <a:endParaRPr lang="he-IL" dirty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Load</a:t>
            </a:r>
            <a:r>
              <a:rPr lang="he-IL" dirty="0"/>
              <a:t> – לבדוק מצב "ריאלי"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Load</a:t>
            </a:r>
            <a:r>
              <a:rPr lang="he-IL" dirty="0"/>
              <a:t> – לוודא שהמערכת עובדת גם כשחלקים ממנה לא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Load</a:t>
            </a:r>
            <a:r>
              <a:rPr lang="he-IL" dirty="0"/>
              <a:t> – כמו 5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endParaRPr lang="he-I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9" r:id="rId7"/>
    <p:sldLayoutId id="2147483660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Performance Testing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DE291-1DE0-83D7-71C4-9F813A8ED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Google Shape;147;p22">
            <a:extLst>
              <a:ext uri="{FF2B5EF4-FFF2-40B4-BE49-F238E27FC236}">
                <a16:creationId xmlns:a16="http://schemas.microsoft.com/office/drawing/2014/main" id="{FE4EB547-6DE4-6830-1FFB-414D5EFB4479}"/>
              </a:ext>
            </a:extLst>
          </p:cNvPr>
          <p:cNvSpPr/>
          <p:nvPr/>
        </p:nvSpPr>
        <p:spPr>
          <a:xfrm>
            <a:off x="3426102" y="1691572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07;p22">
            <a:extLst>
              <a:ext uri="{FF2B5EF4-FFF2-40B4-BE49-F238E27FC236}">
                <a16:creationId xmlns:a16="http://schemas.microsoft.com/office/drawing/2014/main" id="{90C45520-0A93-92EC-4F39-107D9B1A4949}"/>
              </a:ext>
            </a:extLst>
          </p:cNvPr>
          <p:cNvSpPr/>
          <p:nvPr/>
        </p:nvSpPr>
        <p:spPr>
          <a:xfrm>
            <a:off x="3598794" y="1865776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08;p22">
            <a:extLst>
              <a:ext uri="{FF2B5EF4-FFF2-40B4-BE49-F238E27FC236}">
                <a16:creationId xmlns:a16="http://schemas.microsoft.com/office/drawing/2014/main" id="{F612547E-DE03-6FC3-2FBE-106451F1C98A}"/>
              </a:ext>
            </a:extLst>
          </p:cNvPr>
          <p:cNvSpPr/>
          <p:nvPr/>
        </p:nvSpPr>
        <p:spPr>
          <a:xfrm>
            <a:off x="3747011" y="1865776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09;p22">
            <a:extLst>
              <a:ext uri="{FF2B5EF4-FFF2-40B4-BE49-F238E27FC236}">
                <a16:creationId xmlns:a16="http://schemas.microsoft.com/office/drawing/2014/main" id="{D1DF26FB-57BB-30E8-E8BC-8CD56EC73577}"/>
              </a:ext>
            </a:extLst>
          </p:cNvPr>
          <p:cNvSpPr/>
          <p:nvPr/>
        </p:nvSpPr>
        <p:spPr>
          <a:xfrm>
            <a:off x="3883015" y="1865776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0;p22">
            <a:extLst>
              <a:ext uri="{FF2B5EF4-FFF2-40B4-BE49-F238E27FC236}">
                <a16:creationId xmlns:a16="http://schemas.microsoft.com/office/drawing/2014/main" id="{7CF6753E-2217-7079-B6C1-3719CC4668E6}"/>
              </a:ext>
            </a:extLst>
          </p:cNvPr>
          <p:cNvSpPr/>
          <p:nvPr/>
        </p:nvSpPr>
        <p:spPr>
          <a:xfrm>
            <a:off x="4124453" y="1865776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05;p22">
            <a:extLst>
              <a:ext uri="{FF2B5EF4-FFF2-40B4-BE49-F238E27FC236}">
                <a16:creationId xmlns:a16="http://schemas.microsoft.com/office/drawing/2014/main" id="{3EEA0670-3A24-2216-DA74-20AC5D40613D}"/>
              </a:ext>
            </a:extLst>
          </p:cNvPr>
          <p:cNvSpPr/>
          <p:nvPr/>
        </p:nvSpPr>
        <p:spPr>
          <a:xfrm>
            <a:off x="2166173" y="355577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06;p22">
            <a:extLst>
              <a:ext uri="{FF2B5EF4-FFF2-40B4-BE49-F238E27FC236}">
                <a16:creationId xmlns:a16="http://schemas.microsoft.com/office/drawing/2014/main" id="{F21BD7A0-14F2-02B1-046B-EE7668CA32E1}"/>
              </a:ext>
            </a:extLst>
          </p:cNvPr>
          <p:cNvSpPr/>
          <p:nvPr/>
        </p:nvSpPr>
        <p:spPr>
          <a:xfrm>
            <a:off x="2273119" y="352530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THANKS!</a:t>
            </a:r>
            <a:endParaRPr sz="6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FBAF-776E-2933-DAC2-C767F3D5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640" y="2268450"/>
            <a:ext cx="4218719" cy="606600"/>
          </a:xfrm>
        </p:spPr>
        <p:txBody>
          <a:bodyPr/>
          <a:lstStyle/>
          <a:p>
            <a:pPr algn="ctr"/>
            <a:r>
              <a:rPr lang="en-US" dirty="0"/>
              <a:t>Running 100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66D8-F539-7DDF-1721-516AFE475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479AE2-0941-E2EF-E346-A9AF76A2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8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4AF3F-8F5C-519A-EBDF-922066B5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E7558-8DBC-47C7-9485-939A23C2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680983-BE3E-4C79-A6B1-78B8A2FA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3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52103-1381-CE8A-6619-53C17F7C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8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800B6-0FDD-C810-14C2-15906E3A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15D4E-08F9-F014-399D-9A4C14C9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A745D-E5AE-9155-0C5B-F8F30EBE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4" y="2121900"/>
            <a:ext cx="207599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An open-source software designed to load test and measure performance</a:t>
            </a: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Live demo: Test plans, Thread group, Listeners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Examples of test plans to measure our server performance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53550" y="2121900"/>
            <a:ext cx="158219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What is the problem of load in multi-user systems?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What are Load and Stress tests?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Why the existing tests are not enough good enough?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Problem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Load And Stress Tests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Importance Of Those Tests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Apache JMeter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2" y="2974963"/>
            <a:ext cx="2184915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How To Use Apache JMeter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Examples In Our Market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5907;p52">
            <a:extLst>
              <a:ext uri="{FF2B5EF4-FFF2-40B4-BE49-F238E27FC236}">
                <a16:creationId xmlns:a16="http://schemas.microsoft.com/office/drawing/2014/main" id="{50D66830-8482-A122-208C-37D1648D803E}"/>
              </a:ext>
            </a:extLst>
          </p:cNvPr>
          <p:cNvGrpSpPr/>
          <p:nvPr/>
        </p:nvGrpSpPr>
        <p:grpSpPr>
          <a:xfrm>
            <a:off x="5086637" y="3818189"/>
            <a:ext cx="428400" cy="428400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43" name="Google Shape;5908;p52">
              <a:extLst>
                <a:ext uri="{FF2B5EF4-FFF2-40B4-BE49-F238E27FC236}">
                  <a16:creationId xmlns:a16="http://schemas.microsoft.com/office/drawing/2014/main" id="{0118AF7A-3A84-6353-4906-A3E21B3C42D6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909;p52">
              <a:extLst>
                <a:ext uri="{FF2B5EF4-FFF2-40B4-BE49-F238E27FC236}">
                  <a16:creationId xmlns:a16="http://schemas.microsoft.com/office/drawing/2014/main" id="{1AC6B9F0-53F0-1C7A-7739-FDD450E10D1C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910;p52">
              <a:extLst>
                <a:ext uri="{FF2B5EF4-FFF2-40B4-BE49-F238E27FC236}">
                  <a16:creationId xmlns:a16="http://schemas.microsoft.com/office/drawing/2014/main" id="{36662F19-F6DC-FBC2-56BD-D54C85846F0D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911;p52">
              <a:extLst>
                <a:ext uri="{FF2B5EF4-FFF2-40B4-BE49-F238E27FC236}">
                  <a16:creationId xmlns:a16="http://schemas.microsoft.com/office/drawing/2014/main" id="{D8C83C4E-6DD2-3C11-2A73-36B8CB59E7FA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912;p52">
              <a:extLst>
                <a:ext uri="{FF2B5EF4-FFF2-40B4-BE49-F238E27FC236}">
                  <a16:creationId xmlns:a16="http://schemas.microsoft.com/office/drawing/2014/main" id="{908E5FF4-D737-82E8-AC3A-D1E789797760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913;p52">
              <a:extLst>
                <a:ext uri="{FF2B5EF4-FFF2-40B4-BE49-F238E27FC236}">
                  <a16:creationId xmlns:a16="http://schemas.microsoft.com/office/drawing/2014/main" id="{5574F516-00D2-99DD-8CB8-7F635D0A4058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8729;p58">
            <a:extLst>
              <a:ext uri="{FF2B5EF4-FFF2-40B4-BE49-F238E27FC236}">
                <a16:creationId xmlns:a16="http://schemas.microsoft.com/office/drawing/2014/main" id="{4F49B140-E8C2-FF63-32E0-59667FA43352}"/>
              </a:ext>
            </a:extLst>
          </p:cNvPr>
          <p:cNvGrpSpPr/>
          <p:nvPr/>
        </p:nvGrpSpPr>
        <p:grpSpPr>
          <a:xfrm>
            <a:off x="5107629" y="1990350"/>
            <a:ext cx="428400" cy="428400"/>
            <a:chOff x="-2668225" y="3239075"/>
            <a:chExt cx="288300" cy="291450"/>
          </a:xfrm>
          <a:solidFill>
            <a:schemeClr val="accent1"/>
          </a:solidFill>
        </p:grpSpPr>
        <p:sp>
          <p:nvSpPr>
            <p:cNvPr id="60" name="Google Shape;8730;p58">
              <a:extLst>
                <a:ext uri="{FF2B5EF4-FFF2-40B4-BE49-F238E27FC236}">
                  <a16:creationId xmlns:a16="http://schemas.microsoft.com/office/drawing/2014/main" id="{A299B799-5227-8988-64BD-9977E9BD7991}"/>
                </a:ext>
              </a:extLst>
            </p:cNvPr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731;p58">
              <a:extLst>
                <a:ext uri="{FF2B5EF4-FFF2-40B4-BE49-F238E27FC236}">
                  <a16:creationId xmlns:a16="http://schemas.microsoft.com/office/drawing/2014/main" id="{A8DC42C7-3A6F-C9FE-24AC-0FF1434F18B5}"/>
                </a:ext>
              </a:extLst>
            </p:cNvPr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732;p58">
              <a:extLst>
                <a:ext uri="{FF2B5EF4-FFF2-40B4-BE49-F238E27FC236}">
                  <a16:creationId xmlns:a16="http://schemas.microsoft.com/office/drawing/2014/main" id="{6B79A43D-EFDD-831C-30EF-02355254F91B}"/>
                </a:ext>
              </a:extLst>
            </p:cNvPr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733;p58">
              <a:extLst>
                <a:ext uri="{FF2B5EF4-FFF2-40B4-BE49-F238E27FC236}">
                  <a16:creationId xmlns:a16="http://schemas.microsoft.com/office/drawing/2014/main" id="{F0690CEC-2A57-032A-577F-0DD0A75445E6}"/>
                </a:ext>
              </a:extLst>
            </p:cNvPr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34;p58">
              <a:extLst>
                <a:ext uri="{FF2B5EF4-FFF2-40B4-BE49-F238E27FC236}">
                  <a16:creationId xmlns:a16="http://schemas.microsoft.com/office/drawing/2014/main" id="{069A8C6B-3B3C-55E3-179A-8FC56C181BE8}"/>
                </a:ext>
              </a:extLst>
            </p:cNvPr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756;p58">
            <a:extLst>
              <a:ext uri="{FF2B5EF4-FFF2-40B4-BE49-F238E27FC236}">
                <a16:creationId xmlns:a16="http://schemas.microsoft.com/office/drawing/2014/main" id="{CD6E424D-CE39-2D6B-6A26-66AA21930390}"/>
              </a:ext>
            </a:extLst>
          </p:cNvPr>
          <p:cNvGrpSpPr/>
          <p:nvPr/>
        </p:nvGrpSpPr>
        <p:grpSpPr>
          <a:xfrm>
            <a:off x="3612021" y="1992581"/>
            <a:ext cx="428400" cy="428400"/>
            <a:chOff x="-5974675" y="3632100"/>
            <a:chExt cx="300125" cy="293350"/>
          </a:xfrm>
          <a:solidFill>
            <a:schemeClr val="accent1"/>
          </a:solidFill>
        </p:grpSpPr>
        <p:sp>
          <p:nvSpPr>
            <p:cNvPr id="66" name="Google Shape;8757;p58">
              <a:extLst>
                <a:ext uri="{FF2B5EF4-FFF2-40B4-BE49-F238E27FC236}">
                  <a16:creationId xmlns:a16="http://schemas.microsoft.com/office/drawing/2014/main" id="{EB2B71D3-88BC-6E0B-17CC-949BEE024908}"/>
                </a:ext>
              </a:extLst>
            </p:cNvPr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758;p58">
              <a:extLst>
                <a:ext uri="{FF2B5EF4-FFF2-40B4-BE49-F238E27FC236}">
                  <a16:creationId xmlns:a16="http://schemas.microsoft.com/office/drawing/2014/main" id="{0C1E21EE-D519-7422-31AC-13C769EEA9F1}"/>
                </a:ext>
              </a:extLst>
            </p:cNvPr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759;p58">
              <a:extLst>
                <a:ext uri="{FF2B5EF4-FFF2-40B4-BE49-F238E27FC236}">
                  <a16:creationId xmlns:a16="http://schemas.microsoft.com/office/drawing/2014/main" id="{FCCFAA92-B0B8-5EBD-8B0D-C18057C7CBC3}"/>
                </a:ext>
              </a:extLst>
            </p:cNvPr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6058;p52">
            <a:extLst>
              <a:ext uri="{FF2B5EF4-FFF2-40B4-BE49-F238E27FC236}">
                <a16:creationId xmlns:a16="http://schemas.microsoft.com/office/drawing/2014/main" id="{54FF8421-24B7-58B3-DD9A-57709A2D979C}"/>
              </a:ext>
            </a:extLst>
          </p:cNvPr>
          <p:cNvGrpSpPr/>
          <p:nvPr/>
        </p:nvGrpSpPr>
        <p:grpSpPr>
          <a:xfrm>
            <a:off x="5093624" y="2915524"/>
            <a:ext cx="428400" cy="428400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74" name="Google Shape;6059;p52">
              <a:extLst>
                <a:ext uri="{FF2B5EF4-FFF2-40B4-BE49-F238E27FC236}">
                  <a16:creationId xmlns:a16="http://schemas.microsoft.com/office/drawing/2014/main" id="{0C959FBB-B22B-885A-E259-354A0B3A9EA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6060;p52">
              <a:extLst>
                <a:ext uri="{FF2B5EF4-FFF2-40B4-BE49-F238E27FC236}">
                  <a16:creationId xmlns:a16="http://schemas.microsoft.com/office/drawing/2014/main" id="{169CFF8F-F977-E6AE-0A4B-95D215124004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6061;p52">
              <a:extLst>
                <a:ext uri="{FF2B5EF4-FFF2-40B4-BE49-F238E27FC236}">
                  <a16:creationId xmlns:a16="http://schemas.microsoft.com/office/drawing/2014/main" id="{D87D6134-9621-03B5-8A01-3DA96859C9B4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3" name="Google Shape;7293;p55">
            <a:extLst>
              <a:ext uri="{FF2B5EF4-FFF2-40B4-BE49-F238E27FC236}">
                <a16:creationId xmlns:a16="http://schemas.microsoft.com/office/drawing/2014/main" id="{51DAE59A-F05C-85DB-4B75-743A2A58E930}"/>
              </a:ext>
            </a:extLst>
          </p:cNvPr>
          <p:cNvSpPr/>
          <p:nvPr/>
        </p:nvSpPr>
        <p:spPr>
          <a:xfrm>
            <a:off x="3598370" y="2911075"/>
            <a:ext cx="428400" cy="428400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A12E2-5F36-BE9F-7DD3-FFA3ED9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5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FBAF-776E-2933-DAC2-C767F3D5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640" y="2268450"/>
            <a:ext cx="4218719" cy="606600"/>
          </a:xfrm>
        </p:spPr>
        <p:txBody>
          <a:bodyPr/>
          <a:lstStyle/>
          <a:p>
            <a:r>
              <a:rPr lang="en-US" dirty="0"/>
              <a:t>Now with 1000 threads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66D8-F539-7DDF-1721-516AFE475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6F39-70CF-0247-7D54-3F39D6FA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23B3C2-2AD3-F437-32EF-319C2FC3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349614" y="2424184"/>
            <a:ext cx="4001586" cy="1742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Limited resources: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CPU</a:t>
            </a:r>
            <a:endParaRPr lang="he-IL" sz="1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Server Memory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DB latency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Bandwidth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 flipV="1">
            <a:off x="4349614" y="2283850"/>
            <a:ext cx="5068611" cy="82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3642;p47">
            <a:extLst>
              <a:ext uri="{FF2B5EF4-FFF2-40B4-BE49-F238E27FC236}">
                <a16:creationId xmlns:a16="http://schemas.microsoft.com/office/drawing/2014/main" id="{23D3B493-C9F1-EE4E-3F0F-4304A780D7C6}"/>
              </a:ext>
            </a:extLst>
          </p:cNvPr>
          <p:cNvGrpSpPr/>
          <p:nvPr/>
        </p:nvGrpSpPr>
        <p:grpSpPr>
          <a:xfrm>
            <a:off x="485534" y="1599213"/>
            <a:ext cx="3163519" cy="1945074"/>
            <a:chOff x="3597785" y="3065882"/>
            <a:chExt cx="2241344" cy="1330656"/>
          </a:xfrm>
          <a:solidFill>
            <a:schemeClr val="bg2">
              <a:lumMod val="20000"/>
              <a:lumOff val="80000"/>
            </a:schemeClr>
          </a:solidFill>
        </p:grpSpPr>
        <p:grpSp>
          <p:nvGrpSpPr>
            <p:cNvPr id="12" name="Google Shape;3643;p47">
              <a:extLst>
                <a:ext uri="{FF2B5EF4-FFF2-40B4-BE49-F238E27FC236}">
                  <a16:creationId xmlns:a16="http://schemas.microsoft.com/office/drawing/2014/main" id="{DE982F71-81E3-F5D6-B42D-9D84745AA82D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825" name="Google Shape;3644;p47">
                <a:extLst>
                  <a:ext uri="{FF2B5EF4-FFF2-40B4-BE49-F238E27FC236}">
                    <a16:creationId xmlns:a16="http://schemas.microsoft.com/office/drawing/2014/main" id="{E37EB927-5D92-C9D2-EE43-1480BF2A4CFD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6" name="Google Shape;3645;p47">
                <a:extLst>
                  <a:ext uri="{FF2B5EF4-FFF2-40B4-BE49-F238E27FC236}">
                    <a16:creationId xmlns:a16="http://schemas.microsoft.com/office/drawing/2014/main" id="{BDF3CF91-7555-1EC8-0D07-F92B54B62698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830" name="Google Shape;3646;p47">
                  <a:extLst>
                    <a:ext uri="{FF2B5EF4-FFF2-40B4-BE49-F238E27FC236}">
                      <a16:creationId xmlns:a16="http://schemas.microsoft.com/office/drawing/2014/main" id="{31539F96-A6E1-F799-72D6-BB6F9508F0E3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3647;p47">
                  <a:extLst>
                    <a:ext uri="{FF2B5EF4-FFF2-40B4-BE49-F238E27FC236}">
                      <a16:creationId xmlns:a16="http://schemas.microsoft.com/office/drawing/2014/main" id="{082A2B6D-2D61-690F-2FD5-25CD74D72E5F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7" name="Google Shape;3648;p47">
                <a:extLst>
                  <a:ext uri="{FF2B5EF4-FFF2-40B4-BE49-F238E27FC236}">
                    <a16:creationId xmlns:a16="http://schemas.microsoft.com/office/drawing/2014/main" id="{A1EA50D3-0EFA-793C-17D2-F1FF6F8300D3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828" name="Google Shape;3649;p47">
                  <a:extLst>
                    <a:ext uri="{FF2B5EF4-FFF2-40B4-BE49-F238E27FC236}">
                      <a16:creationId xmlns:a16="http://schemas.microsoft.com/office/drawing/2014/main" id="{43996B0B-BF16-5872-7415-AD35BF514F4E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3650;p47">
                  <a:extLst>
                    <a:ext uri="{FF2B5EF4-FFF2-40B4-BE49-F238E27FC236}">
                      <a16:creationId xmlns:a16="http://schemas.microsoft.com/office/drawing/2014/main" id="{4A27037D-3CAE-91EC-B372-70E4D7DB72C4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oogle Shape;3651;p47">
              <a:extLst>
                <a:ext uri="{FF2B5EF4-FFF2-40B4-BE49-F238E27FC236}">
                  <a16:creationId xmlns:a16="http://schemas.microsoft.com/office/drawing/2014/main" id="{BE664C08-CE72-8A15-31B8-146B50DCE253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810" name="Google Shape;3652;p47">
                <a:extLst>
                  <a:ext uri="{FF2B5EF4-FFF2-40B4-BE49-F238E27FC236}">
                    <a16:creationId xmlns:a16="http://schemas.microsoft.com/office/drawing/2014/main" id="{BDDC7D82-5163-4639-9378-32FD2E717436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823" name="Google Shape;3653;p47">
                  <a:extLst>
                    <a:ext uri="{FF2B5EF4-FFF2-40B4-BE49-F238E27FC236}">
                      <a16:creationId xmlns:a16="http://schemas.microsoft.com/office/drawing/2014/main" id="{B62790A0-829B-D629-309F-B5E4F5848CC9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3654;p47">
                  <a:extLst>
                    <a:ext uri="{FF2B5EF4-FFF2-40B4-BE49-F238E27FC236}">
                      <a16:creationId xmlns:a16="http://schemas.microsoft.com/office/drawing/2014/main" id="{704FC3FC-3CCE-2F19-6996-2C4960A3BEEB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1" name="Google Shape;3655;p47">
                <a:extLst>
                  <a:ext uri="{FF2B5EF4-FFF2-40B4-BE49-F238E27FC236}">
                    <a16:creationId xmlns:a16="http://schemas.microsoft.com/office/drawing/2014/main" id="{486BA06B-4F02-99AC-74B7-E2F04F5548C6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821" name="Google Shape;3656;p47">
                  <a:extLst>
                    <a:ext uri="{FF2B5EF4-FFF2-40B4-BE49-F238E27FC236}">
                      <a16:creationId xmlns:a16="http://schemas.microsoft.com/office/drawing/2014/main" id="{EFF5AA27-40EF-BCCF-D485-04FCF3DF64BF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3657;p47">
                  <a:extLst>
                    <a:ext uri="{FF2B5EF4-FFF2-40B4-BE49-F238E27FC236}">
                      <a16:creationId xmlns:a16="http://schemas.microsoft.com/office/drawing/2014/main" id="{2747E233-8CC2-413E-E61B-4914C4FE31DA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" name="Google Shape;3658;p47">
                <a:extLst>
                  <a:ext uri="{FF2B5EF4-FFF2-40B4-BE49-F238E27FC236}">
                    <a16:creationId xmlns:a16="http://schemas.microsoft.com/office/drawing/2014/main" id="{1A35E75C-6502-67CF-9CC1-FF740F733788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819" name="Google Shape;3659;p47">
                  <a:extLst>
                    <a:ext uri="{FF2B5EF4-FFF2-40B4-BE49-F238E27FC236}">
                      <a16:creationId xmlns:a16="http://schemas.microsoft.com/office/drawing/2014/main" id="{2A1F2522-C5BC-96D9-75E4-49E3FBACFF8E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3660;p47">
                  <a:extLst>
                    <a:ext uri="{FF2B5EF4-FFF2-40B4-BE49-F238E27FC236}">
                      <a16:creationId xmlns:a16="http://schemas.microsoft.com/office/drawing/2014/main" id="{15DCD5A8-8888-1BEB-C155-B1F34CD44230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3661;p47">
                <a:extLst>
                  <a:ext uri="{FF2B5EF4-FFF2-40B4-BE49-F238E27FC236}">
                    <a16:creationId xmlns:a16="http://schemas.microsoft.com/office/drawing/2014/main" id="{C2DC85A0-DFA4-6A19-C80F-6C2D0F93AF4D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817" name="Google Shape;3662;p47">
                  <a:extLst>
                    <a:ext uri="{FF2B5EF4-FFF2-40B4-BE49-F238E27FC236}">
                      <a16:creationId xmlns:a16="http://schemas.microsoft.com/office/drawing/2014/main" id="{47640B60-A3DA-D4F8-12CF-957B28F12AA4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3663;p47">
                  <a:extLst>
                    <a:ext uri="{FF2B5EF4-FFF2-40B4-BE49-F238E27FC236}">
                      <a16:creationId xmlns:a16="http://schemas.microsoft.com/office/drawing/2014/main" id="{F25FDA66-06BF-2DF8-90F5-ACBA11C8FD27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4" name="Google Shape;3664;p47">
                <a:extLst>
                  <a:ext uri="{FF2B5EF4-FFF2-40B4-BE49-F238E27FC236}">
                    <a16:creationId xmlns:a16="http://schemas.microsoft.com/office/drawing/2014/main" id="{255D3E2D-556C-29DC-84B3-1C4F6165F682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815" name="Google Shape;3665;p47">
                  <a:extLst>
                    <a:ext uri="{FF2B5EF4-FFF2-40B4-BE49-F238E27FC236}">
                      <a16:creationId xmlns:a16="http://schemas.microsoft.com/office/drawing/2014/main" id="{8C7EE356-903C-42A9-F302-B53D7770E5C6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3666;p47">
                  <a:extLst>
                    <a:ext uri="{FF2B5EF4-FFF2-40B4-BE49-F238E27FC236}">
                      <a16:creationId xmlns:a16="http://schemas.microsoft.com/office/drawing/2014/main" id="{FD88C246-F1F9-B9C5-3E42-CB9C825747D2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Google Shape;3667;p47">
              <a:extLst>
                <a:ext uri="{FF2B5EF4-FFF2-40B4-BE49-F238E27FC236}">
                  <a16:creationId xmlns:a16="http://schemas.microsoft.com/office/drawing/2014/main" id="{51C78D3C-312D-3C44-D0E0-FC765D563F67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782" name="Google Shape;3668;p47">
                <a:extLst>
                  <a:ext uri="{FF2B5EF4-FFF2-40B4-BE49-F238E27FC236}">
                    <a16:creationId xmlns:a16="http://schemas.microsoft.com/office/drawing/2014/main" id="{8D7685EF-110A-B875-1072-6970321E0B9B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804" name="Google Shape;3669;p47">
                  <a:extLst>
                    <a:ext uri="{FF2B5EF4-FFF2-40B4-BE49-F238E27FC236}">
                      <a16:creationId xmlns:a16="http://schemas.microsoft.com/office/drawing/2014/main" id="{FDB7C28C-38B2-233A-7C6D-E2A9EC342331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3670;p47">
                  <a:extLst>
                    <a:ext uri="{FF2B5EF4-FFF2-40B4-BE49-F238E27FC236}">
                      <a16:creationId xmlns:a16="http://schemas.microsoft.com/office/drawing/2014/main" id="{ED37F2C0-7C8F-BCC3-857B-9D51B7FF0AE9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3671;p47">
                  <a:extLst>
                    <a:ext uri="{FF2B5EF4-FFF2-40B4-BE49-F238E27FC236}">
                      <a16:creationId xmlns:a16="http://schemas.microsoft.com/office/drawing/2014/main" id="{FA9DD294-A2BB-ED63-9F88-D91BB088B20E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3672;p47">
                  <a:extLst>
                    <a:ext uri="{FF2B5EF4-FFF2-40B4-BE49-F238E27FC236}">
                      <a16:creationId xmlns:a16="http://schemas.microsoft.com/office/drawing/2014/main" id="{6C48C3B7-A7EF-3C9B-FABE-B845E1707D98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3673;p47">
                  <a:extLst>
                    <a:ext uri="{FF2B5EF4-FFF2-40B4-BE49-F238E27FC236}">
                      <a16:creationId xmlns:a16="http://schemas.microsoft.com/office/drawing/2014/main" id="{00AFCAEC-5E64-80C2-DCA7-CCE51B70ADA0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3674;p47">
                  <a:extLst>
                    <a:ext uri="{FF2B5EF4-FFF2-40B4-BE49-F238E27FC236}">
                      <a16:creationId xmlns:a16="http://schemas.microsoft.com/office/drawing/2014/main" id="{639CF69E-CA3E-A3E7-595B-E199B1563A8B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3" name="Google Shape;3675;p47">
                <a:extLst>
                  <a:ext uri="{FF2B5EF4-FFF2-40B4-BE49-F238E27FC236}">
                    <a16:creationId xmlns:a16="http://schemas.microsoft.com/office/drawing/2014/main" id="{AAAF4193-30A7-59B1-E6F1-F83A4C9BEDD1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802" name="Google Shape;3676;p47">
                  <a:extLst>
                    <a:ext uri="{FF2B5EF4-FFF2-40B4-BE49-F238E27FC236}">
                      <a16:creationId xmlns:a16="http://schemas.microsoft.com/office/drawing/2014/main" id="{A6E0584F-F8AF-FE16-A035-E710FE507A17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3677;p47">
                  <a:extLst>
                    <a:ext uri="{FF2B5EF4-FFF2-40B4-BE49-F238E27FC236}">
                      <a16:creationId xmlns:a16="http://schemas.microsoft.com/office/drawing/2014/main" id="{B46A9408-3CD9-4DB0-0974-7213E61131D0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4" name="Google Shape;3678;p47">
                <a:extLst>
                  <a:ext uri="{FF2B5EF4-FFF2-40B4-BE49-F238E27FC236}">
                    <a16:creationId xmlns:a16="http://schemas.microsoft.com/office/drawing/2014/main" id="{36EE3234-83BA-B527-EB08-FB63804C3941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800" name="Google Shape;3679;p47">
                  <a:extLst>
                    <a:ext uri="{FF2B5EF4-FFF2-40B4-BE49-F238E27FC236}">
                      <a16:creationId xmlns:a16="http://schemas.microsoft.com/office/drawing/2014/main" id="{F358892B-8857-86E3-938D-1763EE819074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3680;p47">
                  <a:extLst>
                    <a:ext uri="{FF2B5EF4-FFF2-40B4-BE49-F238E27FC236}">
                      <a16:creationId xmlns:a16="http://schemas.microsoft.com/office/drawing/2014/main" id="{4C318E92-5A6A-4C6A-46E9-A7D72FC99BC4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5" name="Google Shape;3681;p47">
                <a:extLst>
                  <a:ext uri="{FF2B5EF4-FFF2-40B4-BE49-F238E27FC236}">
                    <a16:creationId xmlns:a16="http://schemas.microsoft.com/office/drawing/2014/main" id="{EEDD4D28-E2C0-270C-5317-61F682E5C500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798" name="Google Shape;3682;p47">
                  <a:extLst>
                    <a:ext uri="{FF2B5EF4-FFF2-40B4-BE49-F238E27FC236}">
                      <a16:creationId xmlns:a16="http://schemas.microsoft.com/office/drawing/2014/main" id="{C0A1229F-7925-18FB-C3B0-C0EAACD9C8E3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3683;p47">
                  <a:extLst>
                    <a:ext uri="{FF2B5EF4-FFF2-40B4-BE49-F238E27FC236}">
                      <a16:creationId xmlns:a16="http://schemas.microsoft.com/office/drawing/2014/main" id="{29A27A29-B6E0-38A3-6F66-4C9BA9B40163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6" name="Google Shape;3684;p47">
                <a:extLst>
                  <a:ext uri="{FF2B5EF4-FFF2-40B4-BE49-F238E27FC236}">
                    <a16:creationId xmlns:a16="http://schemas.microsoft.com/office/drawing/2014/main" id="{145F21CD-9CB5-A784-128A-FCC04E8EDE90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796" name="Google Shape;3685;p47">
                  <a:extLst>
                    <a:ext uri="{FF2B5EF4-FFF2-40B4-BE49-F238E27FC236}">
                      <a16:creationId xmlns:a16="http://schemas.microsoft.com/office/drawing/2014/main" id="{8871EBDF-A39E-D252-352E-7DC3A6D86689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3686;p47">
                  <a:extLst>
                    <a:ext uri="{FF2B5EF4-FFF2-40B4-BE49-F238E27FC236}">
                      <a16:creationId xmlns:a16="http://schemas.microsoft.com/office/drawing/2014/main" id="{D486CD6C-6A63-4FAB-73C6-1E04BFEFEEFD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7" name="Google Shape;3687;p47">
                <a:extLst>
                  <a:ext uri="{FF2B5EF4-FFF2-40B4-BE49-F238E27FC236}">
                    <a16:creationId xmlns:a16="http://schemas.microsoft.com/office/drawing/2014/main" id="{75411FCD-DD3F-1A6F-754C-D016EA65EE2A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794" name="Google Shape;3688;p47">
                  <a:extLst>
                    <a:ext uri="{FF2B5EF4-FFF2-40B4-BE49-F238E27FC236}">
                      <a16:creationId xmlns:a16="http://schemas.microsoft.com/office/drawing/2014/main" id="{E903622C-49A9-AEF2-757B-F1845659D318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3689;p47">
                  <a:extLst>
                    <a:ext uri="{FF2B5EF4-FFF2-40B4-BE49-F238E27FC236}">
                      <a16:creationId xmlns:a16="http://schemas.microsoft.com/office/drawing/2014/main" id="{1D6483D8-17EB-29AE-AB07-601624DC5351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3690;p47">
                <a:extLst>
                  <a:ext uri="{FF2B5EF4-FFF2-40B4-BE49-F238E27FC236}">
                    <a16:creationId xmlns:a16="http://schemas.microsoft.com/office/drawing/2014/main" id="{689A99DC-186D-F053-E2F5-359A8C4586FF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792" name="Google Shape;3691;p47">
                  <a:extLst>
                    <a:ext uri="{FF2B5EF4-FFF2-40B4-BE49-F238E27FC236}">
                      <a16:creationId xmlns:a16="http://schemas.microsoft.com/office/drawing/2014/main" id="{D6B8B144-560F-61B5-24DF-628C287D12D3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3692;p47">
                  <a:extLst>
                    <a:ext uri="{FF2B5EF4-FFF2-40B4-BE49-F238E27FC236}">
                      <a16:creationId xmlns:a16="http://schemas.microsoft.com/office/drawing/2014/main" id="{5921126D-F1E0-B15B-4E9B-D58564DB268F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9" name="Google Shape;3693;p47">
                <a:extLst>
                  <a:ext uri="{FF2B5EF4-FFF2-40B4-BE49-F238E27FC236}">
                    <a16:creationId xmlns:a16="http://schemas.microsoft.com/office/drawing/2014/main" id="{B08E4E6B-9CA5-0B38-9823-C3467B0A6875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790" name="Google Shape;3694;p47">
                  <a:extLst>
                    <a:ext uri="{FF2B5EF4-FFF2-40B4-BE49-F238E27FC236}">
                      <a16:creationId xmlns:a16="http://schemas.microsoft.com/office/drawing/2014/main" id="{3F2F10EC-4E3E-4B3C-8447-E5FD53F1AE0B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3695;p47">
                  <a:extLst>
                    <a:ext uri="{FF2B5EF4-FFF2-40B4-BE49-F238E27FC236}">
                      <a16:creationId xmlns:a16="http://schemas.microsoft.com/office/drawing/2014/main" id="{87074B40-E39E-F6DA-FB19-667A401A6208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3696;p47">
              <a:extLst>
                <a:ext uri="{FF2B5EF4-FFF2-40B4-BE49-F238E27FC236}">
                  <a16:creationId xmlns:a16="http://schemas.microsoft.com/office/drawing/2014/main" id="{1DDB24CD-76C1-2540-45FC-5868BE932EAC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766" name="Google Shape;3697;p47">
                <a:extLst>
                  <a:ext uri="{FF2B5EF4-FFF2-40B4-BE49-F238E27FC236}">
                    <a16:creationId xmlns:a16="http://schemas.microsoft.com/office/drawing/2014/main" id="{CA9697C9-3ED2-B9A4-4CF6-69E78C72A460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779" name="Google Shape;3698;p47">
                  <a:extLst>
                    <a:ext uri="{FF2B5EF4-FFF2-40B4-BE49-F238E27FC236}">
                      <a16:creationId xmlns:a16="http://schemas.microsoft.com/office/drawing/2014/main" id="{7E0FA3B5-CF03-1830-57CC-E1867781B435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3699;p47">
                  <a:extLst>
                    <a:ext uri="{FF2B5EF4-FFF2-40B4-BE49-F238E27FC236}">
                      <a16:creationId xmlns:a16="http://schemas.microsoft.com/office/drawing/2014/main" id="{98C0228F-9AA9-61D0-6139-A20CBB8E6E38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3700;p47">
                  <a:extLst>
                    <a:ext uri="{FF2B5EF4-FFF2-40B4-BE49-F238E27FC236}">
                      <a16:creationId xmlns:a16="http://schemas.microsoft.com/office/drawing/2014/main" id="{6F56B081-D980-6D1E-6FA7-8B0C34BC7F8C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3701;p47">
                <a:extLst>
                  <a:ext uri="{FF2B5EF4-FFF2-40B4-BE49-F238E27FC236}">
                    <a16:creationId xmlns:a16="http://schemas.microsoft.com/office/drawing/2014/main" id="{FE2CD356-6C29-72F9-7944-B03498235F36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777" name="Google Shape;3702;p47">
                  <a:extLst>
                    <a:ext uri="{FF2B5EF4-FFF2-40B4-BE49-F238E27FC236}">
                      <a16:creationId xmlns:a16="http://schemas.microsoft.com/office/drawing/2014/main" id="{FEC6491F-236A-F23C-6EA2-5119B3616ACA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3703;p47">
                  <a:extLst>
                    <a:ext uri="{FF2B5EF4-FFF2-40B4-BE49-F238E27FC236}">
                      <a16:creationId xmlns:a16="http://schemas.microsoft.com/office/drawing/2014/main" id="{AA22249B-2281-E145-C1EB-309B6E2F123E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8" name="Google Shape;3704;p47">
                <a:extLst>
                  <a:ext uri="{FF2B5EF4-FFF2-40B4-BE49-F238E27FC236}">
                    <a16:creationId xmlns:a16="http://schemas.microsoft.com/office/drawing/2014/main" id="{12F5B2E2-BAB6-03A6-F9B4-946F2AF4C1E8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775" name="Google Shape;3705;p47">
                  <a:extLst>
                    <a:ext uri="{FF2B5EF4-FFF2-40B4-BE49-F238E27FC236}">
                      <a16:creationId xmlns:a16="http://schemas.microsoft.com/office/drawing/2014/main" id="{5555FE29-446D-2BCF-0B4D-1B3486D06901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3706;p47">
                  <a:extLst>
                    <a:ext uri="{FF2B5EF4-FFF2-40B4-BE49-F238E27FC236}">
                      <a16:creationId xmlns:a16="http://schemas.microsoft.com/office/drawing/2014/main" id="{8D3B902A-0A20-9E5E-380B-A6CAD73ECB3B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9" name="Google Shape;3707;p47">
                <a:extLst>
                  <a:ext uri="{FF2B5EF4-FFF2-40B4-BE49-F238E27FC236}">
                    <a16:creationId xmlns:a16="http://schemas.microsoft.com/office/drawing/2014/main" id="{91C8FB86-A5E7-E0BD-46EB-8D9B8DE6DE01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773" name="Google Shape;3708;p47">
                  <a:extLst>
                    <a:ext uri="{FF2B5EF4-FFF2-40B4-BE49-F238E27FC236}">
                      <a16:creationId xmlns:a16="http://schemas.microsoft.com/office/drawing/2014/main" id="{15536372-2AA0-170A-69C7-9D92C1435B00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3709;p47">
                  <a:extLst>
                    <a:ext uri="{FF2B5EF4-FFF2-40B4-BE49-F238E27FC236}">
                      <a16:creationId xmlns:a16="http://schemas.microsoft.com/office/drawing/2014/main" id="{2F805739-D1AC-1BE9-43CD-D65E77DFAB3B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0" name="Google Shape;3710;p47">
                <a:extLst>
                  <a:ext uri="{FF2B5EF4-FFF2-40B4-BE49-F238E27FC236}">
                    <a16:creationId xmlns:a16="http://schemas.microsoft.com/office/drawing/2014/main" id="{3284AB59-025E-AD7C-23DE-2A0F5969DAAC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771" name="Google Shape;3711;p47">
                  <a:extLst>
                    <a:ext uri="{FF2B5EF4-FFF2-40B4-BE49-F238E27FC236}">
                      <a16:creationId xmlns:a16="http://schemas.microsoft.com/office/drawing/2014/main" id="{121BDFD7-4C96-33BC-3667-E60865610547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3712;p47">
                  <a:extLst>
                    <a:ext uri="{FF2B5EF4-FFF2-40B4-BE49-F238E27FC236}">
                      <a16:creationId xmlns:a16="http://schemas.microsoft.com/office/drawing/2014/main" id="{754D200E-4C0F-BFC4-1346-28BB4B27146A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" name="Google Shape;3713;p47">
              <a:extLst>
                <a:ext uri="{FF2B5EF4-FFF2-40B4-BE49-F238E27FC236}">
                  <a16:creationId xmlns:a16="http://schemas.microsoft.com/office/drawing/2014/main" id="{3D9DBA78-6DEF-5142-B029-69548A08CCD4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743" name="Google Shape;3714;p47">
                <a:extLst>
                  <a:ext uri="{FF2B5EF4-FFF2-40B4-BE49-F238E27FC236}">
                    <a16:creationId xmlns:a16="http://schemas.microsoft.com/office/drawing/2014/main" id="{21A36BA1-3DEB-5AF4-C8E0-3D6C1368F92A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762" name="Google Shape;3715;p47">
                  <a:extLst>
                    <a:ext uri="{FF2B5EF4-FFF2-40B4-BE49-F238E27FC236}">
                      <a16:creationId xmlns:a16="http://schemas.microsoft.com/office/drawing/2014/main" id="{AD448EBB-9D44-4395-A6F7-1FF85459AD1D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3716;p47">
                  <a:extLst>
                    <a:ext uri="{FF2B5EF4-FFF2-40B4-BE49-F238E27FC236}">
                      <a16:creationId xmlns:a16="http://schemas.microsoft.com/office/drawing/2014/main" id="{F1FFE868-4202-BA80-D3B5-148F94183A81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3717;p47">
                  <a:extLst>
                    <a:ext uri="{FF2B5EF4-FFF2-40B4-BE49-F238E27FC236}">
                      <a16:creationId xmlns:a16="http://schemas.microsoft.com/office/drawing/2014/main" id="{074429F3-C05A-52CF-A6BF-3E6941C79AD9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3718;p47">
                  <a:extLst>
                    <a:ext uri="{FF2B5EF4-FFF2-40B4-BE49-F238E27FC236}">
                      <a16:creationId xmlns:a16="http://schemas.microsoft.com/office/drawing/2014/main" id="{67ADB443-F1A2-43B7-D801-F08A4022D29B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4" name="Google Shape;3719;p47">
                <a:extLst>
                  <a:ext uri="{FF2B5EF4-FFF2-40B4-BE49-F238E27FC236}">
                    <a16:creationId xmlns:a16="http://schemas.microsoft.com/office/drawing/2014/main" id="{5ABE8053-02E7-E384-5A84-D4CC16989513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760" name="Google Shape;3720;p47">
                  <a:extLst>
                    <a:ext uri="{FF2B5EF4-FFF2-40B4-BE49-F238E27FC236}">
                      <a16:creationId xmlns:a16="http://schemas.microsoft.com/office/drawing/2014/main" id="{3F56AB11-A208-C40D-492E-1340CFBD95C9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3721;p47">
                  <a:extLst>
                    <a:ext uri="{FF2B5EF4-FFF2-40B4-BE49-F238E27FC236}">
                      <a16:creationId xmlns:a16="http://schemas.microsoft.com/office/drawing/2014/main" id="{50DB4EBF-3E57-DA8F-3BE4-434C11536A94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3722;p47">
                <a:extLst>
                  <a:ext uri="{FF2B5EF4-FFF2-40B4-BE49-F238E27FC236}">
                    <a16:creationId xmlns:a16="http://schemas.microsoft.com/office/drawing/2014/main" id="{B8ED7FD5-82BD-E849-8F7A-8266943D4841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758" name="Google Shape;3723;p47">
                  <a:extLst>
                    <a:ext uri="{FF2B5EF4-FFF2-40B4-BE49-F238E27FC236}">
                      <a16:creationId xmlns:a16="http://schemas.microsoft.com/office/drawing/2014/main" id="{DD843388-FEC2-8F54-6351-3B4B182BA81D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3724;p47">
                  <a:extLst>
                    <a:ext uri="{FF2B5EF4-FFF2-40B4-BE49-F238E27FC236}">
                      <a16:creationId xmlns:a16="http://schemas.microsoft.com/office/drawing/2014/main" id="{9ABB5F69-36E3-535D-EE39-FEFC48267D0E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3725;p47">
                <a:extLst>
                  <a:ext uri="{FF2B5EF4-FFF2-40B4-BE49-F238E27FC236}">
                    <a16:creationId xmlns:a16="http://schemas.microsoft.com/office/drawing/2014/main" id="{F7827DEA-AE60-2D4C-F18E-5898E083C086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756" name="Google Shape;3726;p47">
                  <a:extLst>
                    <a:ext uri="{FF2B5EF4-FFF2-40B4-BE49-F238E27FC236}">
                      <a16:creationId xmlns:a16="http://schemas.microsoft.com/office/drawing/2014/main" id="{11E6C29A-D004-83B0-A152-A673DB800963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3727;p47">
                  <a:extLst>
                    <a:ext uri="{FF2B5EF4-FFF2-40B4-BE49-F238E27FC236}">
                      <a16:creationId xmlns:a16="http://schemas.microsoft.com/office/drawing/2014/main" id="{0DDE692B-0BDB-6E76-FCD7-F5305D660F16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7" name="Google Shape;3728;p47">
                <a:extLst>
                  <a:ext uri="{FF2B5EF4-FFF2-40B4-BE49-F238E27FC236}">
                    <a16:creationId xmlns:a16="http://schemas.microsoft.com/office/drawing/2014/main" id="{669C874B-51F7-EAE2-E475-5CF5F205D6C6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754" name="Google Shape;3729;p47">
                  <a:extLst>
                    <a:ext uri="{FF2B5EF4-FFF2-40B4-BE49-F238E27FC236}">
                      <a16:creationId xmlns:a16="http://schemas.microsoft.com/office/drawing/2014/main" id="{F517AC8F-060E-F8F0-5B8C-A3BF1370473F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3730;p47">
                  <a:extLst>
                    <a:ext uri="{FF2B5EF4-FFF2-40B4-BE49-F238E27FC236}">
                      <a16:creationId xmlns:a16="http://schemas.microsoft.com/office/drawing/2014/main" id="{1A00E444-70AF-5CBE-948D-BB6BE326AE39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8" name="Google Shape;3731;p47">
                <a:extLst>
                  <a:ext uri="{FF2B5EF4-FFF2-40B4-BE49-F238E27FC236}">
                    <a16:creationId xmlns:a16="http://schemas.microsoft.com/office/drawing/2014/main" id="{EB6BECE4-6B0D-7213-2971-7D8CE2BC89F9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752" name="Google Shape;3732;p47">
                  <a:extLst>
                    <a:ext uri="{FF2B5EF4-FFF2-40B4-BE49-F238E27FC236}">
                      <a16:creationId xmlns:a16="http://schemas.microsoft.com/office/drawing/2014/main" id="{32FF7552-6150-6AC1-6E31-117BC4AEDE69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3733;p47">
                  <a:extLst>
                    <a:ext uri="{FF2B5EF4-FFF2-40B4-BE49-F238E27FC236}">
                      <a16:creationId xmlns:a16="http://schemas.microsoft.com/office/drawing/2014/main" id="{3BF3618B-4A00-9EF7-3A86-E4C2FB7C3A31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9" name="Google Shape;3734;p47">
                <a:extLst>
                  <a:ext uri="{FF2B5EF4-FFF2-40B4-BE49-F238E27FC236}">
                    <a16:creationId xmlns:a16="http://schemas.microsoft.com/office/drawing/2014/main" id="{26261F05-6EFB-4088-EB30-4C86CF81C792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750" name="Google Shape;3735;p47">
                  <a:extLst>
                    <a:ext uri="{FF2B5EF4-FFF2-40B4-BE49-F238E27FC236}">
                      <a16:creationId xmlns:a16="http://schemas.microsoft.com/office/drawing/2014/main" id="{63C45C10-6081-5D20-2B09-EC3F8202277F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3736;p47">
                  <a:extLst>
                    <a:ext uri="{FF2B5EF4-FFF2-40B4-BE49-F238E27FC236}">
                      <a16:creationId xmlns:a16="http://schemas.microsoft.com/office/drawing/2014/main" id="{75A059EC-83BE-617F-D022-948BB2645D34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oogle Shape;3737;p47">
              <a:extLst>
                <a:ext uri="{FF2B5EF4-FFF2-40B4-BE49-F238E27FC236}">
                  <a16:creationId xmlns:a16="http://schemas.microsoft.com/office/drawing/2014/main" id="{56E3C63E-33A7-861C-91A0-ADD35E3F2803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736" name="Google Shape;3738;p47">
                <a:extLst>
                  <a:ext uri="{FF2B5EF4-FFF2-40B4-BE49-F238E27FC236}">
                    <a16:creationId xmlns:a16="http://schemas.microsoft.com/office/drawing/2014/main" id="{7E35E860-977F-1B00-7DE9-38F4AAF30CA4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7" name="Google Shape;3739;p47">
                <a:extLst>
                  <a:ext uri="{FF2B5EF4-FFF2-40B4-BE49-F238E27FC236}">
                    <a16:creationId xmlns:a16="http://schemas.microsoft.com/office/drawing/2014/main" id="{58CD3A23-A29F-0925-DEF8-240A19EB91E9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741" name="Google Shape;3740;p47">
                  <a:extLst>
                    <a:ext uri="{FF2B5EF4-FFF2-40B4-BE49-F238E27FC236}">
                      <a16:creationId xmlns:a16="http://schemas.microsoft.com/office/drawing/2014/main" id="{A44E87FE-6FE1-3C61-FEC0-3AFC0FA5FBB7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3741;p47">
                  <a:extLst>
                    <a:ext uri="{FF2B5EF4-FFF2-40B4-BE49-F238E27FC236}">
                      <a16:creationId xmlns:a16="http://schemas.microsoft.com/office/drawing/2014/main" id="{599AA1A7-5AB8-6227-3E6D-280AE3D95190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8" name="Google Shape;3742;p47">
                <a:extLst>
                  <a:ext uri="{FF2B5EF4-FFF2-40B4-BE49-F238E27FC236}">
                    <a16:creationId xmlns:a16="http://schemas.microsoft.com/office/drawing/2014/main" id="{3FCA46A7-C954-2A93-BD7E-E6B9710C73BA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739" name="Google Shape;3743;p47">
                  <a:extLst>
                    <a:ext uri="{FF2B5EF4-FFF2-40B4-BE49-F238E27FC236}">
                      <a16:creationId xmlns:a16="http://schemas.microsoft.com/office/drawing/2014/main" id="{0231ACF0-7B6C-1C1E-1938-23C0F9DE1540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3744;p47">
                  <a:extLst>
                    <a:ext uri="{FF2B5EF4-FFF2-40B4-BE49-F238E27FC236}">
                      <a16:creationId xmlns:a16="http://schemas.microsoft.com/office/drawing/2014/main" id="{E02E8D3F-E172-E6E4-7DFA-1F4C1735E9E4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3745;p47">
              <a:extLst>
                <a:ext uri="{FF2B5EF4-FFF2-40B4-BE49-F238E27FC236}">
                  <a16:creationId xmlns:a16="http://schemas.microsoft.com/office/drawing/2014/main" id="{28AAAD42-5225-7355-53F3-076F805AF3CA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702" name="Google Shape;3746;p47">
                <a:extLst>
                  <a:ext uri="{FF2B5EF4-FFF2-40B4-BE49-F238E27FC236}">
                    <a16:creationId xmlns:a16="http://schemas.microsoft.com/office/drawing/2014/main" id="{3365CAC1-70FB-00FF-F7D4-273B9DE2BDCF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730" name="Google Shape;3747;p47">
                  <a:extLst>
                    <a:ext uri="{FF2B5EF4-FFF2-40B4-BE49-F238E27FC236}">
                      <a16:creationId xmlns:a16="http://schemas.microsoft.com/office/drawing/2014/main" id="{2BE5A1E2-B5B1-0F46-C096-C1AE8A586644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3748;p47">
                  <a:extLst>
                    <a:ext uri="{FF2B5EF4-FFF2-40B4-BE49-F238E27FC236}">
                      <a16:creationId xmlns:a16="http://schemas.microsoft.com/office/drawing/2014/main" id="{686C0193-FC9E-3C53-588A-1D9DEADE3C4C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3749;p47">
                  <a:extLst>
                    <a:ext uri="{FF2B5EF4-FFF2-40B4-BE49-F238E27FC236}">
                      <a16:creationId xmlns:a16="http://schemas.microsoft.com/office/drawing/2014/main" id="{E3AB5433-ED4E-DC35-DEA0-2E222BF2F59E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3750;p47">
                  <a:extLst>
                    <a:ext uri="{FF2B5EF4-FFF2-40B4-BE49-F238E27FC236}">
                      <a16:creationId xmlns:a16="http://schemas.microsoft.com/office/drawing/2014/main" id="{D25D2210-D0BB-CFBF-FC06-F8AFD6FFB683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3751;p47">
                  <a:extLst>
                    <a:ext uri="{FF2B5EF4-FFF2-40B4-BE49-F238E27FC236}">
                      <a16:creationId xmlns:a16="http://schemas.microsoft.com/office/drawing/2014/main" id="{510F0B61-E926-64E7-0DE7-53F39D32CC23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3752;p47">
                  <a:extLst>
                    <a:ext uri="{FF2B5EF4-FFF2-40B4-BE49-F238E27FC236}">
                      <a16:creationId xmlns:a16="http://schemas.microsoft.com/office/drawing/2014/main" id="{EFA842BD-2A2A-522D-3B3C-32C722F3501E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3" name="Google Shape;3753;p47">
                <a:extLst>
                  <a:ext uri="{FF2B5EF4-FFF2-40B4-BE49-F238E27FC236}">
                    <a16:creationId xmlns:a16="http://schemas.microsoft.com/office/drawing/2014/main" id="{45F05832-1F0D-D8C8-AA82-3389D7976060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728" name="Google Shape;3754;p47">
                  <a:extLst>
                    <a:ext uri="{FF2B5EF4-FFF2-40B4-BE49-F238E27FC236}">
                      <a16:creationId xmlns:a16="http://schemas.microsoft.com/office/drawing/2014/main" id="{B1E24760-446C-E270-9550-3708AD5F0460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3755;p47">
                  <a:extLst>
                    <a:ext uri="{FF2B5EF4-FFF2-40B4-BE49-F238E27FC236}">
                      <a16:creationId xmlns:a16="http://schemas.microsoft.com/office/drawing/2014/main" id="{3763608D-83E2-5F79-AC45-D3C87DAB1502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4" name="Google Shape;3756;p47">
                <a:extLst>
                  <a:ext uri="{FF2B5EF4-FFF2-40B4-BE49-F238E27FC236}">
                    <a16:creationId xmlns:a16="http://schemas.microsoft.com/office/drawing/2014/main" id="{716A5066-F36F-D39E-D391-F05911433F07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726" name="Google Shape;3757;p47">
                  <a:extLst>
                    <a:ext uri="{FF2B5EF4-FFF2-40B4-BE49-F238E27FC236}">
                      <a16:creationId xmlns:a16="http://schemas.microsoft.com/office/drawing/2014/main" id="{A7CE5A3B-E8E8-EB3F-623D-E9DFBAD3CE5D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3758;p47">
                  <a:extLst>
                    <a:ext uri="{FF2B5EF4-FFF2-40B4-BE49-F238E27FC236}">
                      <a16:creationId xmlns:a16="http://schemas.microsoft.com/office/drawing/2014/main" id="{0FFEFF89-B6C0-2862-7D97-74CC4718D4C5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5" name="Google Shape;3759;p47">
                <a:extLst>
                  <a:ext uri="{FF2B5EF4-FFF2-40B4-BE49-F238E27FC236}">
                    <a16:creationId xmlns:a16="http://schemas.microsoft.com/office/drawing/2014/main" id="{EC5F0974-C6C2-D8EA-22A8-C63FD8CFA867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724" name="Google Shape;3760;p47">
                  <a:extLst>
                    <a:ext uri="{FF2B5EF4-FFF2-40B4-BE49-F238E27FC236}">
                      <a16:creationId xmlns:a16="http://schemas.microsoft.com/office/drawing/2014/main" id="{A8B1EEB2-BDCF-8EDC-10EC-0F209D3BA2ED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3761;p47">
                  <a:extLst>
                    <a:ext uri="{FF2B5EF4-FFF2-40B4-BE49-F238E27FC236}">
                      <a16:creationId xmlns:a16="http://schemas.microsoft.com/office/drawing/2014/main" id="{408B8FB1-5E2C-F50F-48FD-1054492F016A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3762;p47">
                <a:extLst>
                  <a:ext uri="{FF2B5EF4-FFF2-40B4-BE49-F238E27FC236}">
                    <a16:creationId xmlns:a16="http://schemas.microsoft.com/office/drawing/2014/main" id="{C84D00A5-B877-38B8-503E-A90D639C8C60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722" name="Google Shape;3763;p47">
                  <a:extLst>
                    <a:ext uri="{FF2B5EF4-FFF2-40B4-BE49-F238E27FC236}">
                      <a16:creationId xmlns:a16="http://schemas.microsoft.com/office/drawing/2014/main" id="{EB9DAA7E-85F2-4BDE-AC75-EE4BEEDCE5F3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3764;p47">
                  <a:extLst>
                    <a:ext uri="{FF2B5EF4-FFF2-40B4-BE49-F238E27FC236}">
                      <a16:creationId xmlns:a16="http://schemas.microsoft.com/office/drawing/2014/main" id="{232001B1-97D9-8D6E-EA4F-9A6C6CF8E603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7" name="Google Shape;3765;p47">
                <a:extLst>
                  <a:ext uri="{FF2B5EF4-FFF2-40B4-BE49-F238E27FC236}">
                    <a16:creationId xmlns:a16="http://schemas.microsoft.com/office/drawing/2014/main" id="{B772FED6-6DE0-8F8E-6AB0-E00A8F2FF7E7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720" name="Google Shape;3766;p47">
                  <a:extLst>
                    <a:ext uri="{FF2B5EF4-FFF2-40B4-BE49-F238E27FC236}">
                      <a16:creationId xmlns:a16="http://schemas.microsoft.com/office/drawing/2014/main" id="{A28F6672-B6C8-EB4C-1EE6-A4360C5344C2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3767;p47">
                  <a:extLst>
                    <a:ext uri="{FF2B5EF4-FFF2-40B4-BE49-F238E27FC236}">
                      <a16:creationId xmlns:a16="http://schemas.microsoft.com/office/drawing/2014/main" id="{1D136371-06B8-174C-FFF0-AA0578936A42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3768;p47">
                <a:extLst>
                  <a:ext uri="{FF2B5EF4-FFF2-40B4-BE49-F238E27FC236}">
                    <a16:creationId xmlns:a16="http://schemas.microsoft.com/office/drawing/2014/main" id="{DD903389-EEB7-CD6E-BCF3-68B6F6B4929E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718" name="Google Shape;3769;p47">
                  <a:extLst>
                    <a:ext uri="{FF2B5EF4-FFF2-40B4-BE49-F238E27FC236}">
                      <a16:creationId xmlns:a16="http://schemas.microsoft.com/office/drawing/2014/main" id="{D354B99F-A77A-4223-003E-04FEFC3CE8E5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3770;p47">
                  <a:extLst>
                    <a:ext uri="{FF2B5EF4-FFF2-40B4-BE49-F238E27FC236}">
                      <a16:creationId xmlns:a16="http://schemas.microsoft.com/office/drawing/2014/main" id="{CCC64077-84D2-405F-ABAC-E976A10A6FE0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9" name="Google Shape;3771;p47">
                <a:extLst>
                  <a:ext uri="{FF2B5EF4-FFF2-40B4-BE49-F238E27FC236}">
                    <a16:creationId xmlns:a16="http://schemas.microsoft.com/office/drawing/2014/main" id="{CD6166E1-A13D-274C-7EA2-020AD72457C0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716" name="Google Shape;3772;p47">
                  <a:extLst>
                    <a:ext uri="{FF2B5EF4-FFF2-40B4-BE49-F238E27FC236}">
                      <a16:creationId xmlns:a16="http://schemas.microsoft.com/office/drawing/2014/main" id="{21AA17D1-FE37-89B4-E7F3-852C63DDC6DC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3773;p47">
                  <a:extLst>
                    <a:ext uri="{FF2B5EF4-FFF2-40B4-BE49-F238E27FC236}">
                      <a16:creationId xmlns:a16="http://schemas.microsoft.com/office/drawing/2014/main" id="{A6D7D19C-6BE9-5D61-9083-F3D90D9BE9BD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0" name="Google Shape;3774;p47">
                <a:extLst>
                  <a:ext uri="{FF2B5EF4-FFF2-40B4-BE49-F238E27FC236}">
                    <a16:creationId xmlns:a16="http://schemas.microsoft.com/office/drawing/2014/main" id="{32F398D1-5624-87D8-C8BE-D18599904FC8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714" name="Google Shape;3775;p47">
                  <a:extLst>
                    <a:ext uri="{FF2B5EF4-FFF2-40B4-BE49-F238E27FC236}">
                      <a16:creationId xmlns:a16="http://schemas.microsoft.com/office/drawing/2014/main" id="{472392B9-872A-E196-CB9A-D56818AD83F7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3776;p47">
                  <a:extLst>
                    <a:ext uri="{FF2B5EF4-FFF2-40B4-BE49-F238E27FC236}">
                      <a16:creationId xmlns:a16="http://schemas.microsoft.com/office/drawing/2014/main" id="{0BF49FA8-565D-F615-A4AF-F11DA0CA8007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3777;p47">
                <a:extLst>
                  <a:ext uri="{FF2B5EF4-FFF2-40B4-BE49-F238E27FC236}">
                    <a16:creationId xmlns:a16="http://schemas.microsoft.com/office/drawing/2014/main" id="{FAFB9D50-7934-3BBB-5BA0-08A66ADF4DEE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712" name="Google Shape;3778;p47">
                  <a:extLst>
                    <a:ext uri="{FF2B5EF4-FFF2-40B4-BE49-F238E27FC236}">
                      <a16:creationId xmlns:a16="http://schemas.microsoft.com/office/drawing/2014/main" id="{D2BCE9F6-447E-5C7D-9167-E78937364A5E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3779;p47">
                  <a:extLst>
                    <a:ext uri="{FF2B5EF4-FFF2-40B4-BE49-F238E27FC236}">
                      <a16:creationId xmlns:a16="http://schemas.microsoft.com/office/drawing/2014/main" id="{03676F49-B416-FF2F-564A-6E59C50FB7D2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3780;p47">
              <a:extLst>
                <a:ext uri="{FF2B5EF4-FFF2-40B4-BE49-F238E27FC236}">
                  <a16:creationId xmlns:a16="http://schemas.microsoft.com/office/drawing/2014/main" id="{91FCE334-99AD-EE9F-1D1D-974B991CBC38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645" name="Google Shape;3781;p47">
                <a:extLst>
                  <a:ext uri="{FF2B5EF4-FFF2-40B4-BE49-F238E27FC236}">
                    <a16:creationId xmlns:a16="http://schemas.microsoft.com/office/drawing/2014/main" id="{F27D68D3-AA9D-C5F2-FDF7-5369A2838928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685" name="Google Shape;3782;p47">
                  <a:extLst>
                    <a:ext uri="{FF2B5EF4-FFF2-40B4-BE49-F238E27FC236}">
                      <a16:creationId xmlns:a16="http://schemas.microsoft.com/office/drawing/2014/main" id="{5998EBBB-B957-7E3B-F376-1A59696C387C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3783;p47">
                  <a:extLst>
                    <a:ext uri="{FF2B5EF4-FFF2-40B4-BE49-F238E27FC236}">
                      <a16:creationId xmlns:a16="http://schemas.microsoft.com/office/drawing/2014/main" id="{752295DC-C645-2A5B-D187-13DD6E6F90F4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3784;p47">
                  <a:extLst>
                    <a:ext uri="{FF2B5EF4-FFF2-40B4-BE49-F238E27FC236}">
                      <a16:creationId xmlns:a16="http://schemas.microsoft.com/office/drawing/2014/main" id="{0187898A-39A0-82D2-D257-F681BAFB525A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3785;p47">
                  <a:extLst>
                    <a:ext uri="{FF2B5EF4-FFF2-40B4-BE49-F238E27FC236}">
                      <a16:creationId xmlns:a16="http://schemas.microsoft.com/office/drawing/2014/main" id="{098C4F00-27B4-99A4-64D8-3F7122ACC75A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3786;p47">
                  <a:extLst>
                    <a:ext uri="{FF2B5EF4-FFF2-40B4-BE49-F238E27FC236}">
                      <a16:creationId xmlns:a16="http://schemas.microsoft.com/office/drawing/2014/main" id="{2A49EEAE-3665-1727-669C-D2D2D0F12246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3787;p47">
                  <a:extLst>
                    <a:ext uri="{FF2B5EF4-FFF2-40B4-BE49-F238E27FC236}">
                      <a16:creationId xmlns:a16="http://schemas.microsoft.com/office/drawing/2014/main" id="{164E2E06-8EDD-5E95-8E98-E12D3B12FE31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3788;p47">
                  <a:extLst>
                    <a:ext uri="{FF2B5EF4-FFF2-40B4-BE49-F238E27FC236}">
                      <a16:creationId xmlns:a16="http://schemas.microsoft.com/office/drawing/2014/main" id="{E62376F6-5F4E-590D-BCD2-856CED9C7AB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3789;p47">
                  <a:extLst>
                    <a:ext uri="{FF2B5EF4-FFF2-40B4-BE49-F238E27FC236}">
                      <a16:creationId xmlns:a16="http://schemas.microsoft.com/office/drawing/2014/main" id="{E8E9832A-8821-4D59-7376-041E39262311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3790;p47">
                  <a:extLst>
                    <a:ext uri="{FF2B5EF4-FFF2-40B4-BE49-F238E27FC236}">
                      <a16:creationId xmlns:a16="http://schemas.microsoft.com/office/drawing/2014/main" id="{DFC4CB60-D4B7-15CA-0ED4-F698D747343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3791;p47">
                  <a:extLst>
                    <a:ext uri="{FF2B5EF4-FFF2-40B4-BE49-F238E27FC236}">
                      <a16:creationId xmlns:a16="http://schemas.microsoft.com/office/drawing/2014/main" id="{35DA7A45-6D8B-0DBE-4142-B8D5F5B9FC0C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3792;p47">
                  <a:extLst>
                    <a:ext uri="{FF2B5EF4-FFF2-40B4-BE49-F238E27FC236}">
                      <a16:creationId xmlns:a16="http://schemas.microsoft.com/office/drawing/2014/main" id="{9B40691D-D19E-7C0D-96F6-6319B05F49C8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3793;p47">
                  <a:extLst>
                    <a:ext uri="{FF2B5EF4-FFF2-40B4-BE49-F238E27FC236}">
                      <a16:creationId xmlns:a16="http://schemas.microsoft.com/office/drawing/2014/main" id="{98FABFA3-208B-98F1-1513-A3C35B96F545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3794;p47">
                  <a:extLst>
                    <a:ext uri="{FF2B5EF4-FFF2-40B4-BE49-F238E27FC236}">
                      <a16:creationId xmlns:a16="http://schemas.microsoft.com/office/drawing/2014/main" id="{6EA41F28-BA8E-A0E4-60E4-5007675262F1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3795;p47">
                  <a:extLst>
                    <a:ext uri="{FF2B5EF4-FFF2-40B4-BE49-F238E27FC236}">
                      <a16:creationId xmlns:a16="http://schemas.microsoft.com/office/drawing/2014/main" id="{F973F046-3C39-AC25-CB46-EF12843F547E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3796;p47">
                  <a:extLst>
                    <a:ext uri="{FF2B5EF4-FFF2-40B4-BE49-F238E27FC236}">
                      <a16:creationId xmlns:a16="http://schemas.microsoft.com/office/drawing/2014/main" id="{567FE2A9-0AED-55C3-2DD7-43388A992E60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3797;p47">
                  <a:extLst>
                    <a:ext uri="{FF2B5EF4-FFF2-40B4-BE49-F238E27FC236}">
                      <a16:creationId xmlns:a16="http://schemas.microsoft.com/office/drawing/2014/main" id="{8B9EC4CB-6CC3-67DF-829F-71CC00FAF952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3798;p47">
                  <a:extLst>
                    <a:ext uri="{FF2B5EF4-FFF2-40B4-BE49-F238E27FC236}">
                      <a16:creationId xmlns:a16="http://schemas.microsoft.com/office/drawing/2014/main" id="{1324839F-799F-0F03-D424-7570AC24ACCB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6" name="Google Shape;3799;p47">
                <a:extLst>
                  <a:ext uri="{FF2B5EF4-FFF2-40B4-BE49-F238E27FC236}">
                    <a16:creationId xmlns:a16="http://schemas.microsoft.com/office/drawing/2014/main" id="{8D00DADF-78FC-75D8-C327-8AD5F217DA8C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683" name="Google Shape;3800;p47">
                  <a:extLst>
                    <a:ext uri="{FF2B5EF4-FFF2-40B4-BE49-F238E27FC236}">
                      <a16:creationId xmlns:a16="http://schemas.microsoft.com/office/drawing/2014/main" id="{6C212770-617D-54CB-A026-F402BEFA9E3D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3801;p47">
                  <a:extLst>
                    <a:ext uri="{FF2B5EF4-FFF2-40B4-BE49-F238E27FC236}">
                      <a16:creationId xmlns:a16="http://schemas.microsoft.com/office/drawing/2014/main" id="{BC79C40F-AA90-B4B8-05A2-8CCCA163FF11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7" name="Google Shape;3802;p47">
                <a:extLst>
                  <a:ext uri="{FF2B5EF4-FFF2-40B4-BE49-F238E27FC236}">
                    <a16:creationId xmlns:a16="http://schemas.microsoft.com/office/drawing/2014/main" id="{5459F9E0-15B3-5422-4AB6-21479B9BD9D3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681" name="Google Shape;3803;p47">
                  <a:extLst>
                    <a:ext uri="{FF2B5EF4-FFF2-40B4-BE49-F238E27FC236}">
                      <a16:creationId xmlns:a16="http://schemas.microsoft.com/office/drawing/2014/main" id="{72D006AC-ED9E-66DA-F159-9E2F1A91D119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3804;p47">
                  <a:extLst>
                    <a:ext uri="{FF2B5EF4-FFF2-40B4-BE49-F238E27FC236}">
                      <a16:creationId xmlns:a16="http://schemas.microsoft.com/office/drawing/2014/main" id="{D0BF0E9B-375A-CEDD-B8F2-815AF511B5F7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8" name="Google Shape;3805;p47">
                <a:extLst>
                  <a:ext uri="{FF2B5EF4-FFF2-40B4-BE49-F238E27FC236}">
                    <a16:creationId xmlns:a16="http://schemas.microsoft.com/office/drawing/2014/main" id="{6C745137-36C1-02AB-A8E6-C69D8CF4AEEE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679" name="Google Shape;3806;p47">
                  <a:extLst>
                    <a:ext uri="{FF2B5EF4-FFF2-40B4-BE49-F238E27FC236}">
                      <a16:creationId xmlns:a16="http://schemas.microsoft.com/office/drawing/2014/main" id="{E8845607-F769-F39D-044A-C7122D61199F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3807;p47">
                  <a:extLst>
                    <a:ext uri="{FF2B5EF4-FFF2-40B4-BE49-F238E27FC236}">
                      <a16:creationId xmlns:a16="http://schemas.microsoft.com/office/drawing/2014/main" id="{C30112E3-4FFF-4570-C173-1AF4A9655BC0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9" name="Google Shape;3808;p47">
                <a:extLst>
                  <a:ext uri="{FF2B5EF4-FFF2-40B4-BE49-F238E27FC236}">
                    <a16:creationId xmlns:a16="http://schemas.microsoft.com/office/drawing/2014/main" id="{EE2848DE-56F9-A641-8305-A6AABD551EB1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677" name="Google Shape;3809;p47">
                  <a:extLst>
                    <a:ext uri="{FF2B5EF4-FFF2-40B4-BE49-F238E27FC236}">
                      <a16:creationId xmlns:a16="http://schemas.microsoft.com/office/drawing/2014/main" id="{1377A93F-2BC8-2F36-F383-A141A4DC3399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3810;p47">
                  <a:extLst>
                    <a:ext uri="{FF2B5EF4-FFF2-40B4-BE49-F238E27FC236}">
                      <a16:creationId xmlns:a16="http://schemas.microsoft.com/office/drawing/2014/main" id="{A909540E-3D07-D731-50C5-876F48BB598F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3811;p47">
                <a:extLst>
                  <a:ext uri="{FF2B5EF4-FFF2-40B4-BE49-F238E27FC236}">
                    <a16:creationId xmlns:a16="http://schemas.microsoft.com/office/drawing/2014/main" id="{94EF26FF-D4E6-7789-506E-B7B76FADCCDF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675" name="Google Shape;3812;p47">
                  <a:extLst>
                    <a:ext uri="{FF2B5EF4-FFF2-40B4-BE49-F238E27FC236}">
                      <a16:creationId xmlns:a16="http://schemas.microsoft.com/office/drawing/2014/main" id="{7D8A5F91-CC3D-A088-B4F0-443765B6AF38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3813;p47">
                  <a:extLst>
                    <a:ext uri="{FF2B5EF4-FFF2-40B4-BE49-F238E27FC236}">
                      <a16:creationId xmlns:a16="http://schemas.microsoft.com/office/drawing/2014/main" id="{6B41565D-FB08-EAB3-E1D7-17EAAD64C1EE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3814;p47">
                <a:extLst>
                  <a:ext uri="{FF2B5EF4-FFF2-40B4-BE49-F238E27FC236}">
                    <a16:creationId xmlns:a16="http://schemas.microsoft.com/office/drawing/2014/main" id="{125335ED-D61B-0CD0-783A-9976C97F8F6C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673" name="Google Shape;3815;p47">
                  <a:extLst>
                    <a:ext uri="{FF2B5EF4-FFF2-40B4-BE49-F238E27FC236}">
                      <a16:creationId xmlns:a16="http://schemas.microsoft.com/office/drawing/2014/main" id="{2731C18F-DDFB-577A-8A12-D03D71059C24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3816;p47">
                  <a:extLst>
                    <a:ext uri="{FF2B5EF4-FFF2-40B4-BE49-F238E27FC236}">
                      <a16:creationId xmlns:a16="http://schemas.microsoft.com/office/drawing/2014/main" id="{549C2C06-3960-BA4E-EC00-73988F2A72F4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2" name="Google Shape;3817;p47">
                <a:extLst>
                  <a:ext uri="{FF2B5EF4-FFF2-40B4-BE49-F238E27FC236}">
                    <a16:creationId xmlns:a16="http://schemas.microsoft.com/office/drawing/2014/main" id="{530D1014-BC83-32A7-A67E-79B55D51EE15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671" name="Google Shape;3818;p47">
                  <a:extLst>
                    <a:ext uri="{FF2B5EF4-FFF2-40B4-BE49-F238E27FC236}">
                      <a16:creationId xmlns:a16="http://schemas.microsoft.com/office/drawing/2014/main" id="{0BD43889-3DBE-BE4B-03EC-CAE3734C7E55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3819;p47">
                  <a:extLst>
                    <a:ext uri="{FF2B5EF4-FFF2-40B4-BE49-F238E27FC236}">
                      <a16:creationId xmlns:a16="http://schemas.microsoft.com/office/drawing/2014/main" id="{C8A20F00-54F1-9B3B-ABA1-507938AED880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" name="Google Shape;3820;p47">
                <a:extLst>
                  <a:ext uri="{FF2B5EF4-FFF2-40B4-BE49-F238E27FC236}">
                    <a16:creationId xmlns:a16="http://schemas.microsoft.com/office/drawing/2014/main" id="{DB6BE176-E14D-AE0D-22DA-67CF88ED323D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669" name="Google Shape;3821;p47">
                  <a:extLst>
                    <a:ext uri="{FF2B5EF4-FFF2-40B4-BE49-F238E27FC236}">
                      <a16:creationId xmlns:a16="http://schemas.microsoft.com/office/drawing/2014/main" id="{DD9096E2-264C-0C6A-7CC3-41B2C45BE2DE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3822;p47">
                  <a:extLst>
                    <a:ext uri="{FF2B5EF4-FFF2-40B4-BE49-F238E27FC236}">
                      <a16:creationId xmlns:a16="http://schemas.microsoft.com/office/drawing/2014/main" id="{0C7C30D4-CA37-6EDE-04B6-B79094C4F95B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4" name="Google Shape;3823;p47">
                <a:extLst>
                  <a:ext uri="{FF2B5EF4-FFF2-40B4-BE49-F238E27FC236}">
                    <a16:creationId xmlns:a16="http://schemas.microsoft.com/office/drawing/2014/main" id="{FA146101-B6DA-4225-3D5F-14E467941D99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667" name="Google Shape;3824;p47">
                  <a:extLst>
                    <a:ext uri="{FF2B5EF4-FFF2-40B4-BE49-F238E27FC236}">
                      <a16:creationId xmlns:a16="http://schemas.microsoft.com/office/drawing/2014/main" id="{E435803B-F7D5-729B-7770-5A5CB750A3F0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3825;p47">
                  <a:extLst>
                    <a:ext uri="{FF2B5EF4-FFF2-40B4-BE49-F238E27FC236}">
                      <a16:creationId xmlns:a16="http://schemas.microsoft.com/office/drawing/2014/main" id="{E986C089-5A72-9E9E-6675-4C9032B2F1D4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5" name="Google Shape;3826;p47">
                <a:extLst>
                  <a:ext uri="{FF2B5EF4-FFF2-40B4-BE49-F238E27FC236}">
                    <a16:creationId xmlns:a16="http://schemas.microsoft.com/office/drawing/2014/main" id="{BDF6370B-DF30-12A5-051F-816ED9B0C133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665" name="Google Shape;3827;p47">
                  <a:extLst>
                    <a:ext uri="{FF2B5EF4-FFF2-40B4-BE49-F238E27FC236}">
                      <a16:creationId xmlns:a16="http://schemas.microsoft.com/office/drawing/2014/main" id="{0E3AEC7F-FC43-19C9-3366-ACCA57933BC3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3828;p47">
                  <a:extLst>
                    <a:ext uri="{FF2B5EF4-FFF2-40B4-BE49-F238E27FC236}">
                      <a16:creationId xmlns:a16="http://schemas.microsoft.com/office/drawing/2014/main" id="{3A10B543-7E0E-6485-018B-5AE212FC6BBC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6" name="Google Shape;3829;p47">
                <a:extLst>
                  <a:ext uri="{FF2B5EF4-FFF2-40B4-BE49-F238E27FC236}">
                    <a16:creationId xmlns:a16="http://schemas.microsoft.com/office/drawing/2014/main" id="{49EC9FA3-F909-1702-8F7E-CC3838DB27AB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663" name="Google Shape;3830;p47">
                  <a:extLst>
                    <a:ext uri="{FF2B5EF4-FFF2-40B4-BE49-F238E27FC236}">
                      <a16:creationId xmlns:a16="http://schemas.microsoft.com/office/drawing/2014/main" id="{9D5C5338-B80F-9064-0C19-03A3DA8C527B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3831;p47">
                  <a:extLst>
                    <a:ext uri="{FF2B5EF4-FFF2-40B4-BE49-F238E27FC236}">
                      <a16:creationId xmlns:a16="http://schemas.microsoft.com/office/drawing/2014/main" id="{C3FC790B-A076-8E7D-5408-65C01F27C3A3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7" name="Google Shape;3832;p47">
                <a:extLst>
                  <a:ext uri="{FF2B5EF4-FFF2-40B4-BE49-F238E27FC236}">
                    <a16:creationId xmlns:a16="http://schemas.microsoft.com/office/drawing/2014/main" id="{BEB92AEB-C645-5657-31E7-5321996C90A9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661" name="Google Shape;3833;p47">
                  <a:extLst>
                    <a:ext uri="{FF2B5EF4-FFF2-40B4-BE49-F238E27FC236}">
                      <a16:creationId xmlns:a16="http://schemas.microsoft.com/office/drawing/2014/main" id="{60B7B272-AADD-B980-9D08-A716F43149C1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3834;p47">
                  <a:extLst>
                    <a:ext uri="{FF2B5EF4-FFF2-40B4-BE49-F238E27FC236}">
                      <a16:creationId xmlns:a16="http://schemas.microsoft.com/office/drawing/2014/main" id="{AA3E9E31-9FDA-24C1-49EB-E3DD9AF78481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3835;p47">
                <a:extLst>
                  <a:ext uri="{FF2B5EF4-FFF2-40B4-BE49-F238E27FC236}">
                    <a16:creationId xmlns:a16="http://schemas.microsoft.com/office/drawing/2014/main" id="{0B790D90-2852-F8E4-52F5-B2CCBD7AEE20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659" name="Google Shape;3836;p47">
                  <a:extLst>
                    <a:ext uri="{FF2B5EF4-FFF2-40B4-BE49-F238E27FC236}">
                      <a16:creationId xmlns:a16="http://schemas.microsoft.com/office/drawing/2014/main" id="{76EA2D97-C6CF-5F8B-9639-0BDB63A97C9D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3837;p47">
                  <a:extLst>
                    <a:ext uri="{FF2B5EF4-FFF2-40B4-BE49-F238E27FC236}">
                      <a16:creationId xmlns:a16="http://schemas.microsoft.com/office/drawing/2014/main" id="{CBC0611E-0C98-A5F8-013C-55F3DF0AD9A5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3838;p47">
              <a:extLst>
                <a:ext uri="{FF2B5EF4-FFF2-40B4-BE49-F238E27FC236}">
                  <a16:creationId xmlns:a16="http://schemas.microsoft.com/office/drawing/2014/main" id="{7777BAAD-D00B-39D2-EDCE-2AFB065AC050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216" name="Google Shape;3839;p47">
                <a:extLst>
                  <a:ext uri="{FF2B5EF4-FFF2-40B4-BE49-F238E27FC236}">
                    <a16:creationId xmlns:a16="http://schemas.microsoft.com/office/drawing/2014/main" id="{6628EDB1-B7D6-D6C7-E81B-1E9D4624B793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3840;p47">
                <a:extLst>
                  <a:ext uri="{FF2B5EF4-FFF2-40B4-BE49-F238E27FC236}">
                    <a16:creationId xmlns:a16="http://schemas.microsoft.com/office/drawing/2014/main" id="{9F45E860-5A4C-C905-E7FD-5BC4C6EC86BC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544" name="Google Shape;3841;p47">
                  <a:extLst>
                    <a:ext uri="{FF2B5EF4-FFF2-40B4-BE49-F238E27FC236}">
                      <a16:creationId xmlns:a16="http://schemas.microsoft.com/office/drawing/2014/main" id="{F1C495E8-E62A-1920-F5CE-0B1ADF75EA3A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3842;p47">
                  <a:extLst>
                    <a:ext uri="{FF2B5EF4-FFF2-40B4-BE49-F238E27FC236}">
                      <a16:creationId xmlns:a16="http://schemas.microsoft.com/office/drawing/2014/main" id="{59B67AEE-007E-14E9-F71B-FFA7D9B99DB5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6" name="Google Shape;3843;p47">
                  <a:extLst>
                    <a:ext uri="{FF2B5EF4-FFF2-40B4-BE49-F238E27FC236}">
                      <a16:creationId xmlns:a16="http://schemas.microsoft.com/office/drawing/2014/main" id="{A38DBD9B-B05E-DF67-B393-9094860B1562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547" name="Google Shape;3844;p47">
                    <a:extLst>
                      <a:ext uri="{FF2B5EF4-FFF2-40B4-BE49-F238E27FC236}">
                        <a16:creationId xmlns:a16="http://schemas.microsoft.com/office/drawing/2014/main" id="{C2D68EBA-2C47-1EDD-05FB-0526655807E2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3845;p47">
                    <a:extLst>
                      <a:ext uri="{FF2B5EF4-FFF2-40B4-BE49-F238E27FC236}">
                        <a16:creationId xmlns:a16="http://schemas.microsoft.com/office/drawing/2014/main" id="{3E54618D-BEF1-5E11-686D-0C4DED9E0838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49" name="Google Shape;3846;p47">
                    <a:extLst>
                      <a:ext uri="{FF2B5EF4-FFF2-40B4-BE49-F238E27FC236}">
                        <a16:creationId xmlns:a16="http://schemas.microsoft.com/office/drawing/2014/main" id="{9AC1B2EE-CE4F-4441-1F2B-6DE374EBB46A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550" name="Google Shape;3847;p47">
                      <a:extLst>
                        <a:ext uri="{FF2B5EF4-FFF2-40B4-BE49-F238E27FC236}">
                          <a16:creationId xmlns:a16="http://schemas.microsoft.com/office/drawing/2014/main" id="{D03B7816-09A9-379D-1720-5453AEA4D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1" name="Google Shape;3848;p47">
                      <a:extLst>
                        <a:ext uri="{FF2B5EF4-FFF2-40B4-BE49-F238E27FC236}">
                          <a16:creationId xmlns:a16="http://schemas.microsoft.com/office/drawing/2014/main" id="{753AB71D-051C-4E6A-D557-B6A904DB7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2" name="Google Shape;3849;p47">
                      <a:extLst>
                        <a:ext uri="{FF2B5EF4-FFF2-40B4-BE49-F238E27FC236}">
                          <a16:creationId xmlns:a16="http://schemas.microsoft.com/office/drawing/2014/main" id="{F568BC8C-FBF6-FE87-DFA9-838D4DD7C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3" name="Google Shape;3850;p47">
                      <a:extLst>
                        <a:ext uri="{FF2B5EF4-FFF2-40B4-BE49-F238E27FC236}">
                          <a16:creationId xmlns:a16="http://schemas.microsoft.com/office/drawing/2014/main" id="{11150E62-FA4D-1F39-067D-DFEA001F9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4" name="Google Shape;3851;p47">
                      <a:extLst>
                        <a:ext uri="{FF2B5EF4-FFF2-40B4-BE49-F238E27FC236}">
                          <a16:creationId xmlns:a16="http://schemas.microsoft.com/office/drawing/2014/main" id="{14007465-F587-1B80-5B00-C7C9A0176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5" name="Google Shape;3852;p47">
                      <a:extLst>
                        <a:ext uri="{FF2B5EF4-FFF2-40B4-BE49-F238E27FC236}">
                          <a16:creationId xmlns:a16="http://schemas.microsoft.com/office/drawing/2014/main" id="{EBAB824B-DD95-38B6-DBBE-4A787B812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6" name="Google Shape;3853;p47">
                      <a:extLst>
                        <a:ext uri="{FF2B5EF4-FFF2-40B4-BE49-F238E27FC236}">
                          <a16:creationId xmlns:a16="http://schemas.microsoft.com/office/drawing/2014/main" id="{7701DC98-C72D-48EE-AC2C-E179B1FB5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7" name="Google Shape;3854;p47">
                      <a:extLst>
                        <a:ext uri="{FF2B5EF4-FFF2-40B4-BE49-F238E27FC236}">
                          <a16:creationId xmlns:a16="http://schemas.microsoft.com/office/drawing/2014/main" id="{05957291-4EDE-09C6-B25D-C2638E0B2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58" name="Google Shape;3855;p47">
                      <a:extLst>
                        <a:ext uri="{FF2B5EF4-FFF2-40B4-BE49-F238E27FC236}">
                          <a16:creationId xmlns:a16="http://schemas.microsoft.com/office/drawing/2014/main" id="{7D4859ED-9E62-CF4A-F3D6-E75E3D2A94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559" name="Google Shape;3856;p47">
                        <a:extLst>
                          <a:ext uri="{FF2B5EF4-FFF2-40B4-BE49-F238E27FC236}">
                            <a16:creationId xmlns:a16="http://schemas.microsoft.com/office/drawing/2014/main" id="{0032FC6F-C296-0B0D-5690-FEED43895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0" name="Google Shape;3857;p47">
                        <a:extLst>
                          <a:ext uri="{FF2B5EF4-FFF2-40B4-BE49-F238E27FC236}">
                            <a16:creationId xmlns:a16="http://schemas.microsoft.com/office/drawing/2014/main" id="{8903E870-ECB3-7A69-8601-27A99CB82E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1" name="Google Shape;3858;p47">
                        <a:extLst>
                          <a:ext uri="{FF2B5EF4-FFF2-40B4-BE49-F238E27FC236}">
                            <a16:creationId xmlns:a16="http://schemas.microsoft.com/office/drawing/2014/main" id="{845A83CB-F469-940E-95E1-BB0122F751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2" name="Google Shape;3859;p47">
                        <a:extLst>
                          <a:ext uri="{FF2B5EF4-FFF2-40B4-BE49-F238E27FC236}">
                            <a16:creationId xmlns:a16="http://schemas.microsoft.com/office/drawing/2014/main" id="{210FECCA-36F7-4F1A-1C05-C5CBBFAEB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3" name="Google Shape;3860;p47">
                        <a:extLst>
                          <a:ext uri="{FF2B5EF4-FFF2-40B4-BE49-F238E27FC236}">
                            <a16:creationId xmlns:a16="http://schemas.microsoft.com/office/drawing/2014/main" id="{3A662D95-95C7-11BD-8E76-7E09DD018C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4" name="Google Shape;3861;p47">
                        <a:extLst>
                          <a:ext uri="{FF2B5EF4-FFF2-40B4-BE49-F238E27FC236}">
                            <a16:creationId xmlns:a16="http://schemas.microsoft.com/office/drawing/2014/main" id="{911F3B8E-C99E-9DE2-20EB-CAE5FCCCA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5" name="Google Shape;3862;p47">
                        <a:extLst>
                          <a:ext uri="{FF2B5EF4-FFF2-40B4-BE49-F238E27FC236}">
                            <a16:creationId xmlns:a16="http://schemas.microsoft.com/office/drawing/2014/main" id="{9190FB02-FE94-0BBC-98AE-B58043D22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6" name="Google Shape;3863;p47">
                        <a:extLst>
                          <a:ext uri="{FF2B5EF4-FFF2-40B4-BE49-F238E27FC236}">
                            <a16:creationId xmlns:a16="http://schemas.microsoft.com/office/drawing/2014/main" id="{AB96B6D5-1BA1-8612-70D9-6475F34638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7" name="Google Shape;3864;p47">
                        <a:extLst>
                          <a:ext uri="{FF2B5EF4-FFF2-40B4-BE49-F238E27FC236}">
                            <a16:creationId xmlns:a16="http://schemas.microsoft.com/office/drawing/2014/main" id="{400C8337-6AE8-4403-43DB-EADB24D44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8" name="Google Shape;3865;p47">
                        <a:extLst>
                          <a:ext uri="{FF2B5EF4-FFF2-40B4-BE49-F238E27FC236}">
                            <a16:creationId xmlns:a16="http://schemas.microsoft.com/office/drawing/2014/main" id="{0547DB04-6DA7-CA4A-3824-5CC1D8C1B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" name="Google Shape;3866;p47">
                        <a:extLst>
                          <a:ext uri="{FF2B5EF4-FFF2-40B4-BE49-F238E27FC236}">
                            <a16:creationId xmlns:a16="http://schemas.microsoft.com/office/drawing/2014/main" id="{5D4A396F-4F39-95DA-3F38-32C0C1750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" name="Google Shape;3867;p47">
                        <a:extLst>
                          <a:ext uri="{FF2B5EF4-FFF2-40B4-BE49-F238E27FC236}">
                            <a16:creationId xmlns:a16="http://schemas.microsoft.com/office/drawing/2014/main" id="{4D9508E1-17C7-8DA3-9082-F2229FAC3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" name="Google Shape;3868;p47">
                        <a:extLst>
                          <a:ext uri="{FF2B5EF4-FFF2-40B4-BE49-F238E27FC236}">
                            <a16:creationId xmlns:a16="http://schemas.microsoft.com/office/drawing/2014/main" id="{65421816-1E37-EB57-36FE-2BA191480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" name="Google Shape;3869;p47">
                        <a:extLst>
                          <a:ext uri="{FF2B5EF4-FFF2-40B4-BE49-F238E27FC236}">
                            <a16:creationId xmlns:a16="http://schemas.microsoft.com/office/drawing/2014/main" id="{ABB9E15A-B9AB-471F-BE90-F8292251D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73" name="Google Shape;3870;p47">
                        <a:extLst>
                          <a:ext uri="{FF2B5EF4-FFF2-40B4-BE49-F238E27FC236}">
                            <a16:creationId xmlns:a16="http://schemas.microsoft.com/office/drawing/2014/main" id="{6AA3041F-C5F7-45B4-30F2-498330837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574" name="Google Shape;3871;p47">
                          <a:extLst>
                            <a:ext uri="{FF2B5EF4-FFF2-40B4-BE49-F238E27FC236}">
                              <a16:creationId xmlns:a16="http://schemas.microsoft.com/office/drawing/2014/main" id="{29BCC9FC-1656-A826-6A6D-2CAB13CFC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5" name="Google Shape;3872;p47">
                          <a:extLst>
                            <a:ext uri="{FF2B5EF4-FFF2-40B4-BE49-F238E27FC236}">
                              <a16:creationId xmlns:a16="http://schemas.microsoft.com/office/drawing/2014/main" id="{EA50BCFC-88E1-2190-ADA7-B122D0C7D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6" name="Google Shape;3873;p47">
                          <a:extLst>
                            <a:ext uri="{FF2B5EF4-FFF2-40B4-BE49-F238E27FC236}">
                              <a16:creationId xmlns:a16="http://schemas.microsoft.com/office/drawing/2014/main" id="{857F919B-95C0-4CE3-4D31-E083CEB0CB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7" name="Google Shape;3874;p47">
                          <a:extLst>
                            <a:ext uri="{FF2B5EF4-FFF2-40B4-BE49-F238E27FC236}">
                              <a16:creationId xmlns:a16="http://schemas.microsoft.com/office/drawing/2014/main" id="{ECEADC21-17E9-70BA-29FB-F6C168784A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8" name="Google Shape;3875;p47">
                          <a:extLst>
                            <a:ext uri="{FF2B5EF4-FFF2-40B4-BE49-F238E27FC236}">
                              <a16:creationId xmlns:a16="http://schemas.microsoft.com/office/drawing/2014/main" id="{DA65BF13-9D83-6F07-29CA-8A8EF1706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9" name="Google Shape;3876;p47">
                          <a:extLst>
                            <a:ext uri="{FF2B5EF4-FFF2-40B4-BE49-F238E27FC236}">
                              <a16:creationId xmlns:a16="http://schemas.microsoft.com/office/drawing/2014/main" id="{5844FCE9-6EEB-3B94-BFEA-5DC9E91EDB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0" name="Google Shape;3877;p47">
                          <a:extLst>
                            <a:ext uri="{FF2B5EF4-FFF2-40B4-BE49-F238E27FC236}">
                              <a16:creationId xmlns:a16="http://schemas.microsoft.com/office/drawing/2014/main" id="{FE668080-D197-165D-5580-187192EC5F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1" name="Google Shape;3878;p47">
                          <a:extLst>
                            <a:ext uri="{FF2B5EF4-FFF2-40B4-BE49-F238E27FC236}">
                              <a16:creationId xmlns:a16="http://schemas.microsoft.com/office/drawing/2014/main" id="{C855960C-3239-7416-7AA7-87C47313C3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2" name="Google Shape;3879;p47">
                          <a:extLst>
                            <a:ext uri="{FF2B5EF4-FFF2-40B4-BE49-F238E27FC236}">
                              <a16:creationId xmlns:a16="http://schemas.microsoft.com/office/drawing/2014/main" id="{B7026696-28C7-9436-8087-53D87CC9DE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3880;p47">
                          <a:extLst>
                            <a:ext uri="{FF2B5EF4-FFF2-40B4-BE49-F238E27FC236}">
                              <a16:creationId xmlns:a16="http://schemas.microsoft.com/office/drawing/2014/main" id="{E0D6482D-AE7E-0AF1-C152-120D817AF2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3881;p47">
                          <a:extLst>
                            <a:ext uri="{FF2B5EF4-FFF2-40B4-BE49-F238E27FC236}">
                              <a16:creationId xmlns:a16="http://schemas.microsoft.com/office/drawing/2014/main" id="{0173E5DB-8653-F881-F17F-921181C8B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3882;p47">
                          <a:extLst>
                            <a:ext uri="{FF2B5EF4-FFF2-40B4-BE49-F238E27FC236}">
                              <a16:creationId xmlns:a16="http://schemas.microsoft.com/office/drawing/2014/main" id="{088CE901-62F0-3CFB-0B60-84092ACB47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3883;p47">
                          <a:extLst>
                            <a:ext uri="{FF2B5EF4-FFF2-40B4-BE49-F238E27FC236}">
                              <a16:creationId xmlns:a16="http://schemas.microsoft.com/office/drawing/2014/main" id="{BF34DADD-2E42-1245-E06C-D171C832F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3884;p47">
                          <a:extLst>
                            <a:ext uri="{FF2B5EF4-FFF2-40B4-BE49-F238E27FC236}">
                              <a16:creationId xmlns:a16="http://schemas.microsoft.com/office/drawing/2014/main" id="{E1986794-433F-0695-5C4E-A5FDF659D5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3885;p47">
                          <a:extLst>
                            <a:ext uri="{FF2B5EF4-FFF2-40B4-BE49-F238E27FC236}">
                              <a16:creationId xmlns:a16="http://schemas.microsoft.com/office/drawing/2014/main" id="{D62F2FB8-4429-13D0-C514-6C63752B75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3886;p47">
                          <a:extLst>
                            <a:ext uri="{FF2B5EF4-FFF2-40B4-BE49-F238E27FC236}">
                              <a16:creationId xmlns:a16="http://schemas.microsoft.com/office/drawing/2014/main" id="{16374C0F-6D67-CDBC-13CC-DDFE9CF96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0" name="Google Shape;3887;p47">
                          <a:extLst>
                            <a:ext uri="{FF2B5EF4-FFF2-40B4-BE49-F238E27FC236}">
                              <a16:creationId xmlns:a16="http://schemas.microsoft.com/office/drawing/2014/main" id="{42D1AD60-1522-8825-7246-E227BADCE0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1" name="Google Shape;3888;p47">
                          <a:extLst>
                            <a:ext uri="{FF2B5EF4-FFF2-40B4-BE49-F238E27FC236}">
                              <a16:creationId xmlns:a16="http://schemas.microsoft.com/office/drawing/2014/main" id="{6A99E5FF-5506-079D-8787-52A018349D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2" name="Google Shape;3889;p47">
                          <a:extLst>
                            <a:ext uri="{FF2B5EF4-FFF2-40B4-BE49-F238E27FC236}">
                              <a16:creationId xmlns:a16="http://schemas.microsoft.com/office/drawing/2014/main" id="{E0CFA028-35A4-DBFF-A12F-C0BD6C0876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3" name="Google Shape;3890;p47">
                          <a:extLst>
                            <a:ext uri="{FF2B5EF4-FFF2-40B4-BE49-F238E27FC236}">
                              <a16:creationId xmlns:a16="http://schemas.microsoft.com/office/drawing/2014/main" id="{1CF97ECF-743E-BC75-AD6B-D29DCE9C1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4" name="Google Shape;3891;p47">
                          <a:extLst>
                            <a:ext uri="{FF2B5EF4-FFF2-40B4-BE49-F238E27FC236}">
                              <a16:creationId xmlns:a16="http://schemas.microsoft.com/office/drawing/2014/main" id="{DE9C9FFF-1DBF-D215-0497-883C5A400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5" name="Google Shape;3892;p47">
                          <a:extLst>
                            <a:ext uri="{FF2B5EF4-FFF2-40B4-BE49-F238E27FC236}">
                              <a16:creationId xmlns:a16="http://schemas.microsoft.com/office/drawing/2014/main" id="{0D1A8E2B-BC9B-82D6-41D0-57EB51C1C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6" name="Google Shape;3893;p47">
                          <a:extLst>
                            <a:ext uri="{FF2B5EF4-FFF2-40B4-BE49-F238E27FC236}">
                              <a16:creationId xmlns:a16="http://schemas.microsoft.com/office/drawing/2014/main" id="{14424AB5-BCB8-C770-E232-2A11BDD97F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7" name="Google Shape;3894;p47">
                          <a:extLst>
                            <a:ext uri="{FF2B5EF4-FFF2-40B4-BE49-F238E27FC236}">
                              <a16:creationId xmlns:a16="http://schemas.microsoft.com/office/drawing/2014/main" id="{D55EA4BF-18F5-7C34-FDF6-1A8B10F2F2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598" name="Google Shape;3895;p47">
                          <a:extLst>
                            <a:ext uri="{FF2B5EF4-FFF2-40B4-BE49-F238E27FC236}">
                              <a16:creationId xmlns:a16="http://schemas.microsoft.com/office/drawing/2014/main" id="{20511683-EA3E-2961-2862-82E62A08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600" name="Google Shape;3896;p47">
                            <a:extLst>
                              <a:ext uri="{FF2B5EF4-FFF2-40B4-BE49-F238E27FC236}">
                                <a16:creationId xmlns:a16="http://schemas.microsoft.com/office/drawing/2014/main" id="{57907E90-D8E4-187E-376C-EC546B55E8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601" name="Google Shape;3897;p47">
                            <a:extLst>
                              <a:ext uri="{FF2B5EF4-FFF2-40B4-BE49-F238E27FC236}">
                                <a16:creationId xmlns:a16="http://schemas.microsoft.com/office/drawing/2014/main" id="{19E79609-9734-26BE-733C-2D844BA6EE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602" name="Google Shape;3898;p47">
                              <a:extLst>
                                <a:ext uri="{FF2B5EF4-FFF2-40B4-BE49-F238E27FC236}">
                                  <a16:creationId xmlns:a16="http://schemas.microsoft.com/office/drawing/2014/main" id="{7ED75EA8-DD60-052B-EA74-A456943F38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3" name="Google Shape;3899;p47">
                              <a:extLst>
                                <a:ext uri="{FF2B5EF4-FFF2-40B4-BE49-F238E27FC236}">
                                  <a16:creationId xmlns:a16="http://schemas.microsoft.com/office/drawing/2014/main" id="{18E20BE0-396B-BB80-AD3E-0BD53475B1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4" name="Google Shape;3900;p47">
                              <a:extLst>
                                <a:ext uri="{FF2B5EF4-FFF2-40B4-BE49-F238E27FC236}">
                                  <a16:creationId xmlns:a16="http://schemas.microsoft.com/office/drawing/2014/main" id="{EFEED78F-B1AA-F2DF-38D5-B630687B41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5" name="Google Shape;3901;p47">
                              <a:extLst>
                                <a:ext uri="{FF2B5EF4-FFF2-40B4-BE49-F238E27FC236}">
                                  <a16:creationId xmlns:a16="http://schemas.microsoft.com/office/drawing/2014/main" id="{98F1E933-182E-95AA-A563-5FFE0C1C27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6" name="Google Shape;3902;p47">
                              <a:extLst>
                                <a:ext uri="{FF2B5EF4-FFF2-40B4-BE49-F238E27FC236}">
                                  <a16:creationId xmlns:a16="http://schemas.microsoft.com/office/drawing/2014/main" id="{70831B93-2D51-2771-B438-5F4BA84000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7" name="Google Shape;3903;p47">
                              <a:extLst>
                                <a:ext uri="{FF2B5EF4-FFF2-40B4-BE49-F238E27FC236}">
                                  <a16:creationId xmlns:a16="http://schemas.microsoft.com/office/drawing/2014/main" id="{2784528D-9B4F-E6E8-9350-85EA1F1AB0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8" name="Google Shape;3904;p47">
                              <a:extLst>
                                <a:ext uri="{FF2B5EF4-FFF2-40B4-BE49-F238E27FC236}">
                                  <a16:creationId xmlns:a16="http://schemas.microsoft.com/office/drawing/2014/main" id="{523F99E2-69BA-E030-2C41-C210D162A1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09" name="Google Shape;3905;p47">
                              <a:extLst>
                                <a:ext uri="{FF2B5EF4-FFF2-40B4-BE49-F238E27FC236}">
                                  <a16:creationId xmlns:a16="http://schemas.microsoft.com/office/drawing/2014/main" id="{D0F7CBB0-2B49-EEC2-765C-1B9546B9C3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613" name="Google Shape;3906;p47">
                                <a:extLst>
                                  <a:ext uri="{FF2B5EF4-FFF2-40B4-BE49-F238E27FC236}">
                                    <a16:creationId xmlns:a16="http://schemas.microsoft.com/office/drawing/2014/main" id="{3171329A-D0D3-AC6C-8DDD-532FBF4106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4" name="Google Shape;3907;p47">
                                <a:extLst>
                                  <a:ext uri="{FF2B5EF4-FFF2-40B4-BE49-F238E27FC236}">
                                    <a16:creationId xmlns:a16="http://schemas.microsoft.com/office/drawing/2014/main" id="{C5F809B2-462D-03C2-124D-E6E7D3C92E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5" name="Google Shape;3908;p47">
                                <a:extLst>
                                  <a:ext uri="{FF2B5EF4-FFF2-40B4-BE49-F238E27FC236}">
                                    <a16:creationId xmlns:a16="http://schemas.microsoft.com/office/drawing/2014/main" id="{D5507E48-7AD6-F35B-647B-1D178850D4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6" name="Google Shape;3909;p47">
                                <a:extLst>
                                  <a:ext uri="{FF2B5EF4-FFF2-40B4-BE49-F238E27FC236}">
                                    <a16:creationId xmlns:a16="http://schemas.microsoft.com/office/drawing/2014/main" id="{C69AC9B7-6773-CCAC-D265-6F13EEDD29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7" name="Google Shape;3910;p47">
                                <a:extLst>
                                  <a:ext uri="{FF2B5EF4-FFF2-40B4-BE49-F238E27FC236}">
                                    <a16:creationId xmlns:a16="http://schemas.microsoft.com/office/drawing/2014/main" id="{A0570AE8-5FFD-A48F-8BBE-099D145CBD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8" name="Google Shape;3911;p47">
                                <a:extLst>
                                  <a:ext uri="{FF2B5EF4-FFF2-40B4-BE49-F238E27FC236}">
                                    <a16:creationId xmlns:a16="http://schemas.microsoft.com/office/drawing/2014/main" id="{F071DAA7-E1F6-F205-A7CF-680E088926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9" name="Google Shape;3912;p47">
                                <a:extLst>
                                  <a:ext uri="{FF2B5EF4-FFF2-40B4-BE49-F238E27FC236}">
                                    <a16:creationId xmlns:a16="http://schemas.microsoft.com/office/drawing/2014/main" id="{A0E10233-2FB5-CFBD-F04C-29DB9947D0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0" name="Google Shape;3913;p47">
                                <a:extLst>
                                  <a:ext uri="{FF2B5EF4-FFF2-40B4-BE49-F238E27FC236}">
                                    <a16:creationId xmlns:a16="http://schemas.microsoft.com/office/drawing/2014/main" id="{964F4718-9DED-1E79-C3A7-49FC6AD041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1" name="Google Shape;3914;p47">
                                <a:extLst>
                                  <a:ext uri="{FF2B5EF4-FFF2-40B4-BE49-F238E27FC236}">
                                    <a16:creationId xmlns:a16="http://schemas.microsoft.com/office/drawing/2014/main" id="{4BBDF328-C448-9A7A-D298-AB7A83FE7CD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2" name="Google Shape;3915;p47">
                                <a:extLst>
                                  <a:ext uri="{FF2B5EF4-FFF2-40B4-BE49-F238E27FC236}">
                                    <a16:creationId xmlns:a16="http://schemas.microsoft.com/office/drawing/2014/main" id="{44A199CD-4CA1-6DA0-D9CF-194D1B353D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3" name="Google Shape;3916;p47">
                                <a:extLst>
                                  <a:ext uri="{FF2B5EF4-FFF2-40B4-BE49-F238E27FC236}">
                                    <a16:creationId xmlns:a16="http://schemas.microsoft.com/office/drawing/2014/main" id="{EB45BCCA-CEED-2EEF-F0F7-9BCC074130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4" name="Google Shape;3917;p47">
                                <a:extLst>
                                  <a:ext uri="{FF2B5EF4-FFF2-40B4-BE49-F238E27FC236}">
                                    <a16:creationId xmlns:a16="http://schemas.microsoft.com/office/drawing/2014/main" id="{8714F477-D220-0B3E-2A03-AF8EED6CB8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5" name="Google Shape;3918;p47">
                                <a:extLst>
                                  <a:ext uri="{FF2B5EF4-FFF2-40B4-BE49-F238E27FC236}">
                                    <a16:creationId xmlns:a16="http://schemas.microsoft.com/office/drawing/2014/main" id="{AA0B86A6-56FE-7C5D-C0A7-D053367C61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626" name="Google Shape;3919;p47">
                                <a:extLst>
                                  <a:ext uri="{FF2B5EF4-FFF2-40B4-BE49-F238E27FC236}">
                                    <a16:creationId xmlns:a16="http://schemas.microsoft.com/office/drawing/2014/main" id="{F0FF26FB-4218-6661-580A-8F0FE843A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627" name="Google Shape;3920;p47">
                                  <a:extLst>
                                    <a:ext uri="{FF2B5EF4-FFF2-40B4-BE49-F238E27FC236}">
                                      <a16:creationId xmlns:a16="http://schemas.microsoft.com/office/drawing/2014/main" id="{8FB1481A-B41E-B7DF-B898-A2B116DB8A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8" name="Google Shape;3921;p47">
                                  <a:extLst>
                                    <a:ext uri="{FF2B5EF4-FFF2-40B4-BE49-F238E27FC236}">
                                      <a16:creationId xmlns:a16="http://schemas.microsoft.com/office/drawing/2014/main" id="{9CC0A924-3AC8-3B0C-05DE-561F9404525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9" name="Google Shape;3922;p47">
                                  <a:extLst>
                                    <a:ext uri="{FF2B5EF4-FFF2-40B4-BE49-F238E27FC236}">
                                      <a16:creationId xmlns:a16="http://schemas.microsoft.com/office/drawing/2014/main" id="{D0913858-C55B-0D94-4A33-112E2D4DA08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0" name="Google Shape;3923;p47">
                                  <a:extLst>
                                    <a:ext uri="{FF2B5EF4-FFF2-40B4-BE49-F238E27FC236}">
                                      <a16:creationId xmlns:a16="http://schemas.microsoft.com/office/drawing/2014/main" id="{4FC421A6-FAC7-029D-2A88-BDDA2B327F1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1" name="Google Shape;3924;p47">
                                  <a:extLst>
                                    <a:ext uri="{FF2B5EF4-FFF2-40B4-BE49-F238E27FC236}">
                                      <a16:creationId xmlns:a16="http://schemas.microsoft.com/office/drawing/2014/main" id="{D242303F-88CD-6051-A0E1-6F33EB76A3C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2" name="Google Shape;3925;p47">
                                  <a:extLst>
                                    <a:ext uri="{FF2B5EF4-FFF2-40B4-BE49-F238E27FC236}">
                                      <a16:creationId xmlns:a16="http://schemas.microsoft.com/office/drawing/2014/main" id="{F186859F-4B7A-7F34-F67C-AE607804675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3" name="Google Shape;3926;p47">
                                  <a:extLst>
                                    <a:ext uri="{FF2B5EF4-FFF2-40B4-BE49-F238E27FC236}">
                                      <a16:creationId xmlns:a16="http://schemas.microsoft.com/office/drawing/2014/main" id="{D28887FE-F82B-E4E6-1B31-E930612C761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634" name="Google Shape;3927;p47">
                                  <a:extLst>
                                    <a:ext uri="{FF2B5EF4-FFF2-40B4-BE49-F238E27FC236}">
                                      <a16:creationId xmlns:a16="http://schemas.microsoft.com/office/drawing/2014/main" id="{98688A13-E008-DDCF-768F-8F3C1F354A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635" name="Google Shape;3928;p47">
                                    <a:extLst>
                                      <a:ext uri="{FF2B5EF4-FFF2-40B4-BE49-F238E27FC236}">
                                        <a16:creationId xmlns:a16="http://schemas.microsoft.com/office/drawing/2014/main" id="{6BACBD6E-22A0-C91B-17AC-523150297E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6" name="Google Shape;3929;p47">
                                    <a:extLst>
                                      <a:ext uri="{FF2B5EF4-FFF2-40B4-BE49-F238E27FC236}">
                                        <a16:creationId xmlns:a16="http://schemas.microsoft.com/office/drawing/2014/main" id="{A30787FB-7220-1FA6-D597-0408D47A2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7" name="Google Shape;3930;p47">
                                    <a:extLst>
                                      <a:ext uri="{FF2B5EF4-FFF2-40B4-BE49-F238E27FC236}">
                                        <a16:creationId xmlns:a16="http://schemas.microsoft.com/office/drawing/2014/main" id="{7D7E4774-3E41-B939-B5A6-D43F93E031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8" name="Google Shape;3931;p47">
                                    <a:extLst>
                                      <a:ext uri="{FF2B5EF4-FFF2-40B4-BE49-F238E27FC236}">
                                        <a16:creationId xmlns:a16="http://schemas.microsoft.com/office/drawing/2014/main" id="{9FE47978-69E8-9C7B-E896-D6F9F0B3D3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9" name="Google Shape;3932;p47">
                                    <a:extLst>
                                      <a:ext uri="{FF2B5EF4-FFF2-40B4-BE49-F238E27FC236}">
                                        <a16:creationId xmlns:a16="http://schemas.microsoft.com/office/drawing/2014/main" id="{5931426B-0080-6A64-0026-A9FD7BEC5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640" name="Google Shape;3933;p47">
                                    <a:extLst>
                                      <a:ext uri="{FF2B5EF4-FFF2-40B4-BE49-F238E27FC236}">
                                        <a16:creationId xmlns:a16="http://schemas.microsoft.com/office/drawing/2014/main" id="{57CABD99-5548-CDEF-8690-6C8904043B8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641" name="Google Shape;3934;p47">
                                      <a:extLst>
                                        <a:ext uri="{FF2B5EF4-FFF2-40B4-BE49-F238E27FC236}">
                                          <a16:creationId xmlns:a16="http://schemas.microsoft.com/office/drawing/2014/main" id="{21A33F6B-A2F4-E40E-B8B5-6D36CC12B8F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2" name="Google Shape;3935;p47">
                                      <a:extLst>
                                        <a:ext uri="{FF2B5EF4-FFF2-40B4-BE49-F238E27FC236}">
                                          <a16:creationId xmlns:a16="http://schemas.microsoft.com/office/drawing/2014/main" id="{3595D478-E826-EF45-C60E-78E4C8D6827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3" name="Google Shape;3936;p47">
                                      <a:extLst>
                                        <a:ext uri="{FF2B5EF4-FFF2-40B4-BE49-F238E27FC236}">
                                          <a16:creationId xmlns:a16="http://schemas.microsoft.com/office/drawing/2014/main" id="{0F38250A-28E9-1CA0-373D-E0A74CE56AC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4" name="Google Shape;3937;p47">
                                      <a:extLst>
                                        <a:ext uri="{FF2B5EF4-FFF2-40B4-BE49-F238E27FC236}">
                                          <a16:creationId xmlns:a16="http://schemas.microsoft.com/office/drawing/2014/main" id="{615172BB-C985-FE05-7790-2624CCD1B51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10" name="Google Shape;3938;p47">
                              <a:extLst>
                                <a:ext uri="{FF2B5EF4-FFF2-40B4-BE49-F238E27FC236}">
                                  <a16:creationId xmlns:a16="http://schemas.microsoft.com/office/drawing/2014/main" id="{96CD9426-688B-984D-6475-5B319D25C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1" name="Google Shape;3939;p47">
                              <a:extLst>
                                <a:ext uri="{FF2B5EF4-FFF2-40B4-BE49-F238E27FC236}">
                                  <a16:creationId xmlns:a16="http://schemas.microsoft.com/office/drawing/2014/main" id="{0E40ED59-6FA0-7FB0-CB14-3EE886DEE8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2" name="Google Shape;3940;p47">
                              <a:extLst>
                                <a:ext uri="{FF2B5EF4-FFF2-40B4-BE49-F238E27FC236}">
                                  <a16:creationId xmlns:a16="http://schemas.microsoft.com/office/drawing/2014/main" id="{18B7D27A-B60D-C90B-2793-228B93C549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599" name="Google Shape;3941;p47">
                          <a:extLst>
                            <a:ext uri="{FF2B5EF4-FFF2-40B4-BE49-F238E27FC236}">
                              <a16:creationId xmlns:a16="http://schemas.microsoft.com/office/drawing/2014/main" id="{4B2CB848-8BD2-BBE4-F2C5-09923F67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18" name="Google Shape;3942;p47">
                <a:extLst>
                  <a:ext uri="{FF2B5EF4-FFF2-40B4-BE49-F238E27FC236}">
                    <a16:creationId xmlns:a16="http://schemas.microsoft.com/office/drawing/2014/main" id="{5D4F12C7-7AED-6672-538B-800A15FBF80C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542" name="Google Shape;3943;p47">
                  <a:extLst>
                    <a:ext uri="{FF2B5EF4-FFF2-40B4-BE49-F238E27FC236}">
                      <a16:creationId xmlns:a16="http://schemas.microsoft.com/office/drawing/2014/main" id="{F056904C-5FDC-557D-1DFB-B3B2ECB114A1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3944;p47">
                  <a:extLst>
                    <a:ext uri="{FF2B5EF4-FFF2-40B4-BE49-F238E27FC236}">
                      <a16:creationId xmlns:a16="http://schemas.microsoft.com/office/drawing/2014/main" id="{D51E8AED-97DB-8885-1E0E-5B13F62A22F9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" name="Google Shape;3945;p47">
                <a:extLst>
                  <a:ext uri="{FF2B5EF4-FFF2-40B4-BE49-F238E27FC236}">
                    <a16:creationId xmlns:a16="http://schemas.microsoft.com/office/drawing/2014/main" id="{3611580B-ADDC-5D07-1BCA-293D89470B61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540" name="Google Shape;3946;p47">
                  <a:extLst>
                    <a:ext uri="{FF2B5EF4-FFF2-40B4-BE49-F238E27FC236}">
                      <a16:creationId xmlns:a16="http://schemas.microsoft.com/office/drawing/2014/main" id="{6BC1AB77-2062-97FE-B578-86808FE6B607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3947;p47">
                  <a:extLst>
                    <a:ext uri="{FF2B5EF4-FFF2-40B4-BE49-F238E27FC236}">
                      <a16:creationId xmlns:a16="http://schemas.microsoft.com/office/drawing/2014/main" id="{3D86A6EE-5A77-0070-CF0E-5CD658B34295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" name="Google Shape;3948;p47">
                <a:extLst>
                  <a:ext uri="{FF2B5EF4-FFF2-40B4-BE49-F238E27FC236}">
                    <a16:creationId xmlns:a16="http://schemas.microsoft.com/office/drawing/2014/main" id="{14078CA2-46B1-2423-8715-F5E6FA36605D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538" name="Google Shape;3949;p47">
                  <a:extLst>
                    <a:ext uri="{FF2B5EF4-FFF2-40B4-BE49-F238E27FC236}">
                      <a16:creationId xmlns:a16="http://schemas.microsoft.com/office/drawing/2014/main" id="{59BD121A-AB4E-06A6-B3DD-21B89726C3A2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3950;p47">
                  <a:extLst>
                    <a:ext uri="{FF2B5EF4-FFF2-40B4-BE49-F238E27FC236}">
                      <a16:creationId xmlns:a16="http://schemas.microsoft.com/office/drawing/2014/main" id="{AA979793-9E89-8371-8DA1-C362E0BA91FB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" name="Google Shape;3951;p47">
                <a:extLst>
                  <a:ext uri="{FF2B5EF4-FFF2-40B4-BE49-F238E27FC236}">
                    <a16:creationId xmlns:a16="http://schemas.microsoft.com/office/drawing/2014/main" id="{CE926AED-FE99-9508-17C6-E0EF80AAEF12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536" name="Google Shape;3952;p47">
                  <a:extLst>
                    <a:ext uri="{FF2B5EF4-FFF2-40B4-BE49-F238E27FC236}">
                      <a16:creationId xmlns:a16="http://schemas.microsoft.com/office/drawing/2014/main" id="{3C387262-931C-5354-FCEE-77F1E5E0C62A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3953;p47">
                  <a:extLst>
                    <a:ext uri="{FF2B5EF4-FFF2-40B4-BE49-F238E27FC236}">
                      <a16:creationId xmlns:a16="http://schemas.microsoft.com/office/drawing/2014/main" id="{6C0040CD-7156-9D9C-A83C-6A5E83B1F4F7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3954;p47">
                <a:extLst>
                  <a:ext uri="{FF2B5EF4-FFF2-40B4-BE49-F238E27FC236}">
                    <a16:creationId xmlns:a16="http://schemas.microsoft.com/office/drawing/2014/main" id="{BCC298FB-024D-90E2-3673-B46A20F72CF0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534" name="Google Shape;3955;p47">
                  <a:extLst>
                    <a:ext uri="{FF2B5EF4-FFF2-40B4-BE49-F238E27FC236}">
                      <a16:creationId xmlns:a16="http://schemas.microsoft.com/office/drawing/2014/main" id="{819C1FFA-4440-4E77-F137-7EBC4F47DE97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3956;p47">
                  <a:extLst>
                    <a:ext uri="{FF2B5EF4-FFF2-40B4-BE49-F238E27FC236}">
                      <a16:creationId xmlns:a16="http://schemas.microsoft.com/office/drawing/2014/main" id="{5D6A22DF-F708-ADBE-0CFA-2D879159942E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3957;p47">
                <a:extLst>
                  <a:ext uri="{FF2B5EF4-FFF2-40B4-BE49-F238E27FC236}">
                    <a16:creationId xmlns:a16="http://schemas.microsoft.com/office/drawing/2014/main" id="{8CD93010-73C0-C06F-F8B9-ECDF7A91C280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532" name="Google Shape;3958;p47">
                  <a:extLst>
                    <a:ext uri="{FF2B5EF4-FFF2-40B4-BE49-F238E27FC236}">
                      <a16:creationId xmlns:a16="http://schemas.microsoft.com/office/drawing/2014/main" id="{08BC3B52-133E-93C7-4C69-216C82F114F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3959;p47">
                  <a:extLst>
                    <a:ext uri="{FF2B5EF4-FFF2-40B4-BE49-F238E27FC236}">
                      <a16:creationId xmlns:a16="http://schemas.microsoft.com/office/drawing/2014/main" id="{2E688A48-FC39-4E24-C044-46F790688B4B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" name="Google Shape;3960;p47">
                <a:extLst>
                  <a:ext uri="{FF2B5EF4-FFF2-40B4-BE49-F238E27FC236}">
                    <a16:creationId xmlns:a16="http://schemas.microsoft.com/office/drawing/2014/main" id="{FB0C7BDD-88E2-90AE-89CD-CAE80B6175E2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530" name="Google Shape;3961;p47">
                  <a:extLst>
                    <a:ext uri="{FF2B5EF4-FFF2-40B4-BE49-F238E27FC236}">
                      <a16:creationId xmlns:a16="http://schemas.microsoft.com/office/drawing/2014/main" id="{C4EBDEF0-72B9-880D-2EDA-15FEDDE8EB16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3962;p47">
                  <a:extLst>
                    <a:ext uri="{FF2B5EF4-FFF2-40B4-BE49-F238E27FC236}">
                      <a16:creationId xmlns:a16="http://schemas.microsoft.com/office/drawing/2014/main" id="{0E0B21C0-1A9E-0954-947B-9337BFD086BD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" name="Google Shape;3963;p47">
                <a:extLst>
                  <a:ext uri="{FF2B5EF4-FFF2-40B4-BE49-F238E27FC236}">
                    <a16:creationId xmlns:a16="http://schemas.microsoft.com/office/drawing/2014/main" id="{888E006F-D16D-FCC0-B73F-B21D0F510F8C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528" name="Google Shape;3964;p47">
                  <a:extLst>
                    <a:ext uri="{FF2B5EF4-FFF2-40B4-BE49-F238E27FC236}">
                      <a16:creationId xmlns:a16="http://schemas.microsoft.com/office/drawing/2014/main" id="{0DF216CB-033A-2055-076A-5EFA941AB529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3965;p47">
                  <a:extLst>
                    <a:ext uri="{FF2B5EF4-FFF2-40B4-BE49-F238E27FC236}">
                      <a16:creationId xmlns:a16="http://schemas.microsoft.com/office/drawing/2014/main" id="{4EEB9506-1394-F3AA-5E29-C031531D9132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" name="Google Shape;3966;p47">
                <a:extLst>
                  <a:ext uri="{FF2B5EF4-FFF2-40B4-BE49-F238E27FC236}">
                    <a16:creationId xmlns:a16="http://schemas.microsoft.com/office/drawing/2014/main" id="{AF74BEF5-B600-38A1-AFDB-1BC2B4C6EEF1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526" name="Google Shape;3967;p47">
                  <a:extLst>
                    <a:ext uri="{FF2B5EF4-FFF2-40B4-BE49-F238E27FC236}">
                      <a16:creationId xmlns:a16="http://schemas.microsoft.com/office/drawing/2014/main" id="{0382B9CF-737D-E4E1-8CA7-8EC8BDAF0B3F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3968;p47">
                  <a:extLst>
                    <a:ext uri="{FF2B5EF4-FFF2-40B4-BE49-F238E27FC236}">
                      <a16:creationId xmlns:a16="http://schemas.microsoft.com/office/drawing/2014/main" id="{732DA06D-F1D1-4DBE-1655-871397BC8194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" name="Google Shape;3969;p47">
                <a:extLst>
                  <a:ext uri="{FF2B5EF4-FFF2-40B4-BE49-F238E27FC236}">
                    <a16:creationId xmlns:a16="http://schemas.microsoft.com/office/drawing/2014/main" id="{1C12641F-3663-30E6-8451-10DE4809C0F4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524" name="Google Shape;3970;p47">
                  <a:extLst>
                    <a:ext uri="{FF2B5EF4-FFF2-40B4-BE49-F238E27FC236}">
                      <a16:creationId xmlns:a16="http://schemas.microsoft.com/office/drawing/2014/main" id="{30D2DDE3-EB86-C1CB-0AB1-A95E14D53B4C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3971;p47">
                  <a:extLst>
                    <a:ext uri="{FF2B5EF4-FFF2-40B4-BE49-F238E27FC236}">
                      <a16:creationId xmlns:a16="http://schemas.microsoft.com/office/drawing/2014/main" id="{784F91C4-FD7C-089D-9747-3EE863EC26EB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" name="Google Shape;3972;p47">
                <a:extLst>
                  <a:ext uri="{FF2B5EF4-FFF2-40B4-BE49-F238E27FC236}">
                    <a16:creationId xmlns:a16="http://schemas.microsoft.com/office/drawing/2014/main" id="{34104E50-176F-8136-2718-AA7D8EB30DAE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522" name="Google Shape;3973;p47">
                  <a:extLst>
                    <a:ext uri="{FF2B5EF4-FFF2-40B4-BE49-F238E27FC236}">
                      <a16:creationId xmlns:a16="http://schemas.microsoft.com/office/drawing/2014/main" id="{FDAEA448-9836-2A6B-8C2D-3066CF30DD0D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3974;p47">
                  <a:extLst>
                    <a:ext uri="{FF2B5EF4-FFF2-40B4-BE49-F238E27FC236}">
                      <a16:creationId xmlns:a16="http://schemas.microsoft.com/office/drawing/2014/main" id="{4B38EBB8-977C-BC42-C13C-5982DEE2151B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3975;p47">
                <a:extLst>
                  <a:ext uri="{FF2B5EF4-FFF2-40B4-BE49-F238E27FC236}">
                    <a16:creationId xmlns:a16="http://schemas.microsoft.com/office/drawing/2014/main" id="{AB90CE7A-A466-CFC6-75B0-FC59885381FB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520" name="Google Shape;3976;p47">
                  <a:extLst>
                    <a:ext uri="{FF2B5EF4-FFF2-40B4-BE49-F238E27FC236}">
                      <a16:creationId xmlns:a16="http://schemas.microsoft.com/office/drawing/2014/main" id="{9FD90F60-19EB-4FB4-C069-37424FE362DF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3977;p47">
                  <a:extLst>
                    <a:ext uri="{FF2B5EF4-FFF2-40B4-BE49-F238E27FC236}">
                      <a16:creationId xmlns:a16="http://schemas.microsoft.com/office/drawing/2014/main" id="{3417855B-B049-047F-61C5-AA61324AE3C7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" name="Google Shape;3978;p47">
                <a:extLst>
                  <a:ext uri="{FF2B5EF4-FFF2-40B4-BE49-F238E27FC236}">
                    <a16:creationId xmlns:a16="http://schemas.microsoft.com/office/drawing/2014/main" id="{E2E7B60A-A62D-3B70-1773-639E35DF3489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518" name="Google Shape;3979;p47">
                  <a:extLst>
                    <a:ext uri="{FF2B5EF4-FFF2-40B4-BE49-F238E27FC236}">
                      <a16:creationId xmlns:a16="http://schemas.microsoft.com/office/drawing/2014/main" id="{5AB86076-118A-DBB4-F877-1F9F2219FC37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3980;p47">
                  <a:extLst>
                    <a:ext uri="{FF2B5EF4-FFF2-40B4-BE49-F238E27FC236}">
                      <a16:creationId xmlns:a16="http://schemas.microsoft.com/office/drawing/2014/main" id="{5BF05BC1-EA12-90ED-8D96-E9C3F61826F7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" name="Google Shape;3981;p47">
                <a:extLst>
                  <a:ext uri="{FF2B5EF4-FFF2-40B4-BE49-F238E27FC236}">
                    <a16:creationId xmlns:a16="http://schemas.microsoft.com/office/drawing/2014/main" id="{18BF00AB-22A6-9D22-5AC6-7DB9118696BC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516" name="Google Shape;3982;p47">
                  <a:extLst>
                    <a:ext uri="{FF2B5EF4-FFF2-40B4-BE49-F238E27FC236}">
                      <a16:creationId xmlns:a16="http://schemas.microsoft.com/office/drawing/2014/main" id="{DD65722D-AE69-0EF9-A0E9-7881EE7CD788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3983;p47">
                  <a:extLst>
                    <a:ext uri="{FF2B5EF4-FFF2-40B4-BE49-F238E27FC236}">
                      <a16:creationId xmlns:a16="http://schemas.microsoft.com/office/drawing/2014/main" id="{B85E4DE2-6562-1A30-29BE-EE68B806E99E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3984;p47">
                <a:extLst>
                  <a:ext uri="{FF2B5EF4-FFF2-40B4-BE49-F238E27FC236}">
                    <a16:creationId xmlns:a16="http://schemas.microsoft.com/office/drawing/2014/main" id="{2C918EA0-5CE3-C023-345F-31150DE15F1A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514" name="Google Shape;3985;p47">
                  <a:extLst>
                    <a:ext uri="{FF2B5EF4-FFF2-40B4-BE49-F238E27FC236}">
                      <a16:creationId xmlns:a16="http://schemas.microsoft.com/office/drawing/2014/main" id="{DE7A03CF-66D5-F945-AE5C-3AAB98DBB96A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3986;p47">
                  <a:extLst>
                    <a:ext uri="{FF2B5EF4-FFF2-40B4-BE49-F238E27FC236}">
                      <a16:creationId xmlns:a16="http://schemas.microsoft.com/office/drawing/2014/main" id="{99CC26E0-1711-8566-BB5D-1EAA3CEA8703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" name="Google Shape;3987;p47">
                <a:extLst>
                  <a:ext uri="{FF2B5EF4-FFF2-40B4-BE49-F238E27FC236}">
                    <a16:creationId xmlns:a16="http://schemas.microsoft.com/office/drawing/2014/main" id="{C50B5EB0-97DC-080F-632A-59968CF523FD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512" name="Google Shape;3988;p47">
                  <a:extLst>
                    <a:ext uri="{FF2B5EF4-FFF2-40B4-BE49-F238E27FC236}">
                      <a16:creationId xmlns:a16="http://schemas.microsoft.com/office/drawing/2014/main" id="{5A0AD456-D0DB-7001-43B0-6CA4338D5ABF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3989;p47">
                  <a:extLst>
                    <a:ext uri="{FF2B5EF4-FFF2-40B4-BE49-F238E27FC236}">
                      <a16:creationId xmlns:a16="http://schemas.microsoft.com/office/drawing/2014/main" id="{047B81E2-BAAF-C298-35A2-0131078CF084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" name="Google Shape;3990;p47">
                <a:extLst>
                  <a:ext uri="{FF2B5EF4-FFF2-40B4-BE49-F238E27FC236}">
                    <a16:creationId xmlns:a16="http://schemas.microsoft.com/office/drawing/2014/main" id="{237B1DAA-9319-9823-C1E6-98DA9C3F987A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510" name="Google Shape;3991;p47">
                  <a:extLst>
                    <a:ext uri="{FF2B5EF4-FFF2-40B4-BE49-F238E27FC236}">
                      <a16:creationId xmlns:a16="http://schemas.microsoft.com/office/drawing/2014/main" id="{4401E3F4-C405-762B-7638-2B390953BC42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3992;p47">
                  <a:extLst>
                    <a:ext uri="{FF2B5EF4-FFF2-40B4-BE49-F238E27FC236}">
                      <a16:creationId xmlns:a16="http://schemas.microsoft.com/office/drawing/2014/main" id="{F7B8B1B8-7BD9-5719-DFA7-5605A396C184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3993;p47">
                <a:extLst>
                  <a:ext uri="{FF2B5EF4-FFF2-40B4-BE49-F238E27FC236}">
                    <a16:creationId xmlns:a16="http://schemas.microsoft.com/office/drawing/2014/main" id="{398BCA59-6F19-9B9E-3E6A-73B61838F052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508" name="Google Shape;3994;p47">
                  <a:extLst>
                    <a:ext uri="{FF2B5EF4-FFF2-40B4-BE49-F238E27FC236}">
                      <a16:creationId xmlns:a16="http://schemas.microsoft.com/office/drawing/2014/main" id="{C4D83713-FFA5-C7B5-C719-6885592270E0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3995;p47">
                  <a:extLst>
                    <a:ext uri="{FF2B5EF4-FFF2-40B4-BE49-F238E27FC236}">
                      <a16:creationId xmlns:a16="http://schemas.microsoft.com/office/drawing/2014/main" id="{D4D35EEE-7BDC-635C-BF83-992928A25F8C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" name="Google Shape;3996;p47">
                <a:extLst>
                  <a:ext uri="{FF2B5EF4-FFF2-40B4-BE49-F238E27FC236}">
                    <a16:creationId xmlns:a16="http://schemas.microsoft.com/office/drawing/2014/main" id="{B5C477CF-CFD6-3F3D-7D7B-C2A3DC8628BF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506" name="Google Shape;3997;p47">
                  <a:extLst>
                    <a:ext uri="{FF2B5EF4-FFF2-40B4-BE49-F238E27FC236}">
                      <a16:creationId xmlns:a16="http://schemas.microsoft.com/office/drawing/2014/main" id="{4DFC070A-9C90-4237-049D-DB7B4E5E99F8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3998;p47">
                  <a:extLst>
                    <a:ext uri="{FF2B5EF4-FFF2-40B4-BE49-F238E27FC236}">
                      <a16:creationId xmlns:a16="http://schemas.microsoft.com/office/drawing/2014/main" id="{6394FEF5-25EE-B708-73B8-3F2A24B9E030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3999;p47">
                <a:extLst>
                  <a:ext uri="{FF2B5EF4-FFF2-40B4-BE49-F238E27FC236}">
                    <a16:creationId xmlns:a16="http://schemas.microsoft.com/office/drawing/2014/main" id="{3C1C8E35-B002-5C1A-0EAD-7C88D959A688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504" name="Google Shape;4000;p47">
                  <a:extLst>
                    <a:ext uri="{FF2B5EF4-FFF2-40B4-BE49-F238E27FC236}">
                      <a16:creationId xmlns:a16="http://schemas.microsoft.com/office/drawing/2014/main" id="{2DDE3B67-E68E-FD96-69D8-678FDC2FF9DF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4001;p47">
                  <a:extLst>
                    <a:ext uri="{FF2B5EF4-FFF2-40B4-BE49-F238E27FC236}">
                      <a16:creationId xmlns:a16="http://schemas.microsoft.com/office/drawing/2014/main" id="{C1A9C6F9-A69B-4089-BD83-56EA75B69ECF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4002;p47">
                <a:extLst>
                  <a:ext uri="{FF2B5EF4-FFF2-40B4-BE49-F238E27FC236}">
                    <a16:creationId xmlns:a16="http://schemas.microsoft.com/office/drawing/2014/main" id="{BFBFEBE0-B530-C323-D257-9E1CD4F8C864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502" name="Google Shape;4003;p47">
                  <a:extLst>
                    <a:ext uri="{FF2B5EF4-FFF2-40B4-BE49-F238E27FC236}">
                      <a16:creationId xmlns:a16="http://schemas.microsoft.com/office/drawing/2014/main" id="{E1AF3C2C-7BE3-FAFE-B8DD-C00C46825CC3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4004;p47">
                  <a:extLst>
                    <a:ext uri="{FF2B5EF4-FFF2-40B4-BE49-F238E27FC236}">
                      <a16:creationId xmlns:a16="http://schemas.microsoft.com/office/drawing/2014/main" id="{DA0A8B5C-EE40-5D08-CE47-6A3F011F141C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" name="Google Shape;4005;p47">
                <a:extLst>
                  <a:ext uri="{FF2B5EF4-FFF2-40B4-BE49-F238E27FC236}">
                    <a16:creationId xmlns:a16="http://schemas.microsoft.com/office/drawing/2014/main" id="{92CF886C-A16D-1E57-66C8-B0CE96B1F1D3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500" name="Google Shape;4006;p47">
                  <a:extLst>
                    <a:ext uri="{FF2B5EF4-FFF2-40B4-BE49-F238E27FC236}">
                      <a16:creationId xmlns:a16="http://schemas.microsoft.com/office/drawing/2014/main" id="{E97BFE6D-A224-8178-CEA6-8BAC9A5558FA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4007;p47">
                  <a:extLst>
                    <a:ext uri="{FF2B5EF4-FFF2-40B4-BE49-F238E27FC236}">
                      <a16:creationId xmlns:a16="http://schemas.microsoft.com/office/drawing/2014/main" id="{E972F181-BC75-9BBC-37F5-02FD2DEFA02A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" name="Google Shape;4008;p47">
                <a:extLst>
                  <a:ext uri="{FF2B5EF4-FFF2-40B4-BE49-F238E27FC236}">
                    <a16:creationId xmlns:a16="http://schemas.microsoft.com/office/drawing/2014/main" id="{2E4DCA03-5A05-2D3E-CF24-496EA6A9FCA4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498" name="Google Shape;4009;p47">
                  <a:extLst>
                    <a:ext uri="{FF2B5EF4-FFF2-40B4-BE49-F238E27FC236}">
                      <a16:creationId xmlns:a16="http://schemas.microsoft.com/office/drawing/2014/main" id="{98B5D410-B82A-668B-0192-F8B8D7CD124D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010;p47">
                  <a:extLst>
                    <a:ext uri="{FF2B5EF4-FFF2-40B4-BE49-F238E27FC236}">
                      <a16:creationId xmlns:a16="http://schemas.microsoft.com/office/drawing/2014/main" id="{556717B0-076A-BCDE-156F-10EBAC901D5D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4011;p47">
                <a:extLst>
                  <a:ext uri="{FF2B5EF4-FFF2-40B4-BE49-F238E27FC236}">
                    <a16:creationId xmlns:a16="http://schemas.microsoft.com/office/drawing/2014/main" id="{A743DCB3-2407-118E-6D50-2C1529A1C362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496" name="Google Shape;4012;p47">
                  <a:extLst>
                    <a:ext uri="{FF2B5EF4-FFF2-40B4-BE49-F238E27FC236}">
                      <a16:creationId xmlns:a16="http://schemas.microsoft.com/office/drawing/2014/main" id="{93AEF332-A807-F3E9-6087-E683239BB983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013;p47">
                  <a:extLst>
                    <a:ext uri="{FF2B5EF4-FFF2-40B4-BE49-F238E27FC236}">
                      <a16:creationId xmlns:a16="http://schemas.microsoft.com/office/drawing/2014/main" id="{9719C5C5-409E-C067-B98D-8EF017605C14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" name="Google Shape;4014;p47">
                <a:extLst>
                  <a:ext uri="{FF2B5EF4-FFF2-40B4-BE49-F238E27FC236}">
                    <a16:creationId xmlns:a16="http://schemas.microsoft.com/office/drawing/2014/main" id="{BB671868-2CBB-69C8-E25D-5546DD8EC37A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494" name="Google Shape;4015;p47">
                  <a:extLst>
                    <a:ext uri="{FF2B5EF4-FFF2-40B4-BE49-F238E27FC236}">
                      <a16:creationId xmlns:a16="http://schemas.microsoft.com/office/drawing/2014/main" id="{552FAEDD-9D2B-3236-23B2-28B47E598EAA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016;p47">
                  <a:extLst>
                    <a:ext uri="{FF2B5EF4-FFF2-40B4-BE49-F238E27FC236}">
                      <a16:creationId xmlns:a16="http://schemas.microsoft.com/office/drawing/2014/main" id="{79CC7997-7BEB-F21C-35B3-3CC1270D5C59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4017;p47">
                <a:extLst>
                  <a:ext uri="{FF2B5EF4-FFF2-40B4-BE49-F238E27FC236}">
                    <a16:creationId xmlns:a16="http://schemas.microsoft.com/office/drawing/2014/main" id="{DF90A5C0-05D3-E713-FE78-CA4D3370DE31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492" name="Google Shape;4018;p47">
                  <a:extLst>
                    <a:ext uri="{FF2B5EF4-FFF2-40B4-BE49-F238E27FC236}">
                      <a16:creationId xmlns:a16="http://schemas.microsoft.com/office/drawing/2014/main" id="{C51B7408-A08B-0D56-CE9F-48A0DBD45EF5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019;p47">
                  <a:extLst>
                    <a:ext uri="{FF2B5EF4-FFF2-40B4-BE49-F238E27FC236}">
                      <a16:creationId xmlns:a16="http://schemas.microsoft.com/office/drawing/2014/main" id="{39BBD6CD-2F1D-E3B1-1B8C-9ADF15A47E39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4020;p47">
                <a:extLst>
                  <a:ext uri="{FF2B5EF4-FFF2-40B4-BE49-F238E27FC236}">
                    <a16:creationId xmlns:a16="http://schemas.microsoft.com/office/drawing/2014/main" id="{C4C1A091-AED1-C6D8-3CE7-74469D223466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490" name="Google Shape;4021;p47">
                  <a:extLst>
                    <a:ext uri="{FF2B5EF4-FFF2-40B4-BE49-F238E27FC236}">
                      <a16:creationId xmlns:a16="http://schemas.microsoft.com/office/drawing/2014/main" id="{0C8FCF36-384C-8A03-12D5-81D9EF3661BC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022;p47">
                  <a:extLst>
                    <a:ext uri="{FF2B5EF4-FFF2-40B4-BE49-F238E27FC236}">
                      <a16:creationId xmlns:a16="http://schemas.microsoft.com/office/drawing/2014/main" id="{5A0E327B-66A2-E5D5-004E-5D0A1FC8DDEA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4023;p47">
                <a:extLst>
                  <a:ext uri="{FF2B5EF4-FFF2-40B4-BE49-F238E27FC236}">
                    <a16:creationId xmlns:a16="http://schemas.microsoft.com/office/drawing/2014/main" id="{6419739C-2BC5-430D-1B2F-C3C102F91E4E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488" name="Google Shape;4024;p47">
                  <a:extLst>
                    <a:ext uri="{FF2B5EF4-FFF2-40B4-BE49-F238E27FC236}">
                      <a16:creationId xmlns:a16="http://schemas.microsoft.com/office/drawing/2014/main" id="{83000BE8-6031-D69F-8BFB-731CBBEDB907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025;p47">
                  <a:extLst>
                    <a:ext uri="{FF2B5EF4-FFF2-40B4-BE49-F238E27FC236}">
                      <a16:creationId xmlns:a16="http://schemas.microsoft.com/office/drawing/2014/main" id="{B89EBC4D-677C-5CFA-2825-35CCDE373986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" name="Google Shape;4026;p47">
                <a:extLst>
                  <a:ext uri="{FF2B5EF4-FFF2-40B4-BE49-F238E27FC236}">
                    <a16:creationId xmlns:a16="http://schemas.microsoft.com/office/drawing/2014/main" id="{4B8AF7EF-8E90-3260-6D30-B1A0510B962D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486" name="Google Shape;4027;p47">
                  <a:extLst>
                    <a:ext uri="{FF2B5EF4-FFF2-40B4-BE49-F238E27FC236}">
                      <a16:creationId xmlns:a16="http://schemas.microsoft.com/office/drawing/2014/main" id="{EE14AB7E-6F1C-EAB4-8FF0-135561BB8534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028;p47">
                  <a:extLst>
                    <a:ext uri="{FF2B5EF4-FFF2-40B4-BE49-F238E27FC236}">
                      <a16:creationId xmlns:a16="http://schemas.microsoft.com/office/drawing/2014/main" id="{CC856649-A7D4-26F4-0371-E87FE721A935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4029;p47">
                <a:extLst>
                  <a:ext uri="{FF2B5EF4-FFF2-40B4-BE49-F238E27FC236}">
                    <a16:creationId xmlns:a16="http://schemas.microsoft.com/office/drawing/2014/main" id="{922D33AF-8B40-96FE-D928-65828BB92547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484" name="Google Shape;4030;p47">
                  <a:extLst>
                    <a:ext uri="{FF2B5EF4-FFF2-40B4-BE49-F238E27FC236}">
                      <a16:creationId xmlns:a16="http://schemas.microsoft.com/office/drawing/2014/main" id="{7CCD49C2-C8D2-E52C-8F0D-DBFB7251966B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031;p47">
                  <a:extLst>
                    <a:ext uri="{FF2B5EF4-FFF2-40B4-BE49-F238E27FC236}">
                      <a16:creationId xmlns:a16="http://schemas.microsoft.com/office/drawing/2014/main" id="{1B578A11-C883-798D-72DA-E41D22E0DAF2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4032;p47">
                <a:extLst>
                  <a:ext uri="{FF2B5EF4-FFF2-40B4-BE49-F238E27FC236}">
                    <a16:creationId xmlns:a16="http://schemas.microsoft.com/office/drawing/2014/main" id="{D8C20E85-C6AA-3C25-1DE9-1B525C96C3A4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482" name="Google Shape;4033;p47">
                  <a:extLst>
                    <a:ext uri="{FF2B5EF4-FFF2-40B4-BE49-F238E27FC236}">
                      <a16:creationId xmlns:a16="http://schemas.microsoft.com/office/drawing/2014/main" id="{111459D8-BA76-8B3B-500F-426661ACFC05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034;p47">
                  <a:extLst>
                    <a:ext uri="{FF2B5EF4-FFF2-40B4-BE49-F238E27FC236}">
                      <a16:creationId xmlns:a16="http://schemas.microsoft.com/office/drawing/2014/main" id="{4005E0D6-090D-56D8-64CA-5E3F204877EA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4035;p47">
                <a:extLst>
                  <a:ext uri="{FF2B5EF4-FFF2-40B4-BE49-F238E27FC236}">
                    <a16:creationId xmlns:a16="http://schemas.microsoft.com/office/drawing/2014/main" id="{8DFA00C8-14AA-1F93-F55F-E3C46C3B2648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480" name="Google Shape;4036;p47">
                  <a:extLst>
                    <a:ext uri="{FF2B5EF4-FFF2-40B4-BE49-F238E27FC236}">
                      <a16:creationId xmlns:a16="http://schemas.microsoft.com/office/drawing/2014/main" id="{9E52AF8A-3D9C-9C92-FB98-6C2615A0B66D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037;p47">
                  <a:extLst>
                    <a:ext uri="{FF2B5EF4-FFF2-40B4-BE49-F238E27FC236}">
                      <a16:creationId xmlns:a16="http://schemas.microsoft.com/office/drawing/2014/main" id="{233AEA79-0FB4-EEF3-8ACA-040EEBB9A196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" name="Google Shape;4038;p47">
                <a:extLst>
                  <a:ext uri="{FF2B5EF4-FFF2-40B4-BE49-F238E27FC236}">
                    <a16:creationId xmlns:a16="http://schemas.microsoft.com/office/drawing/2014/main" id="{7D943DD4-8B28-AA24-76F7-D4B1FC5C1260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478" name="Google Shape;4039;p47">
                  <a:extLst>
                    <a:ext uri="{FF2B5EF4-FFF2-40B4-BE49-F238E27FC236}">
                      <a16:creationId xmlns:a16="http://schemas.microsoft.com/office/drawing/2014/main" id="{AEFE1093-2C0D-6FD9-B8A5-B18D84ED2AC8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040;p47">
                  <a:extLst>
                    <a:ext uri="{FF2B5EF4-FFF2-40B4-BE49-F238E27FC236}">
                      <a16:creationId xmlns:a16="http://schemas.microsoft.com/office/drawing/2014/main" id="{EA015353-526D-4200-2BDD-F6ECE1683A48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" name="Google Shape;4041;p47">
                <a:extLst>
                  <a:ext uri="{FF2B5EF4-FFF2-40B4-BE49-F238E27FC236}">
                    <a16:creationId xmlns:a16="http://schemas.microsoft.com/office/drawing/2014/main" id="{05C9604F-C655-6ABA-0049-2D2A206A8FA9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476" name="Google Shape;4042;p47">
                  <a:extLst>
                    <a:ext uri="{FF2B5EF4-FFF2-40B4-BE49-F238E27FC236}">
                      <a16:creationId xmlns:a16="http://schemas.microsoft.com/office/drawing/2014/main" id="{5144A23D-D0B0-62F0-5AC8-7F611014318D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043;p47">
                  <a:extLst>
                    <a:ext uri="{FF2B5EF4-FFF2-40B4-BE49-F238E27FC236}">
                      <a16:creationId xmlns:a16="http://schemas.microsoft.com/office/drawing/2014/main" id="{98202409-44E5-1948-BC87-C215238A3A6E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4044;p47">
                <a:extLst>
                  <a:ext uri="{FF2B5EF4-FFF2-40B4-BE49-F238E27FC236}">
                    <a16:creationId xmlns:a16="http://schemas.microsoft.com/office/drawing/2014/main" id="{E91EB103-2EB9-8A94-9558-C82E53EC688C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474" name="Google Shape;4045;p47">
                  <a:extLst>
                    <a:ext uri="{FF2B5EF4-FFF2-40B4-BE49-F238E27FC236}">
                      <a16:creationId xmlns:a16="http://schemas.microsoft.com/office/drawing/2014/main" id="{5C253D21-01B7-09C3-441C-C929F9EE8B8E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046;p47">
                  <a:extLst>
                    <a:ext uri="{FF2B5EF4-FFF2-40B4-BE49-F238E27FC236}">
                      <a16:creationId xmlns:a16="http://schemas.microsoft.com/office/drawing/2014/main" id="{35CCD349-C9C7-F185-1B5E-E34D48BB9D9C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4047;p47">
                <a:extLst>
                  <a:ext uri="{FF2B5EF4-FFF2-40B4-BE49-F238E27FC236}">
                    <a16:creationId xmlns:a16="http://schemas.microsoft.com/office/drawing/2014/main" id="{BC9DF274-A114-1B3A-1CF9-1E05A7E3AEEB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472" name="Google Shape;4048;p47">
                  <a:extLst>
                    <a:ext uri="{FF2B5EF4-FFF2-40B4-BE49-F238E27FC236}">
                      <a16:creationId xmlns:a16="http://schemas.microsoft.com/office/drawing/2014/main" id="{B92F1124-0C64-F456-5696-C00023C13F7B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049;p47">
                  <a:extLst>
                    <a:ext uri="{FF2B5EF4-FFF2-40B4-BE49-F238E27FC236}">
                      <a16:creationId xmlns:a16="http://schemas.microsoft.com/office/drawing/2014/main" id="{0ED59E0C-1523-3CD8-5BA7-142D367DC260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4050;p47">
                <a:extLst>
                  <a:ext uri="{FF2B5EF4-FFF2-40B4-BE49-F238E27FC236}">
                    <a16:creationId xmlns:a16="http://schemas.microsoft.com/office/drawing/2014/main" id="{A088F2E3-A519-6D60-2790-3BA601C26E4E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470" name="Google Shape;4051;p47">
                  <a:extLst>
                    <a:ext uri="{FF2B5EF4-FFF2-40B4-BE49-F238E27FC236}">
                      <a16:creationId xmlns:a16="http://schemas.microsoft.com/office/drawing/2014/main" id="{926E0143-6D9D-D583-62C3-68DA8E4B8524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052;p47">
                  <a:extLst>
                    <a:ext uri="{FF2B5EF4-FFF2-40B4-BE49-F238E27FC236}">
                      <a16:creationId xmlns:a16="http://schemas.microsoft.com/office/drawing/2014/main" id="{9D244D5F-7968-B137-FFE7-78D700D4EFBD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4053;p47">
                <a:extLst>
                  <a:ext uri="{FF2B5EF4-FFF2-40B4-BE49-F238E27FC236}">
                    <a16:creationId xmlns:a16="http://schemas.microsoft.com/office/drawing/2014/main" id="{E968D4AC-815F-59B6-9157-24DB19762A3B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468" name="Google Shape;4054;p47">
                  <a:extLst>
                    <a:ext uri="{FF2B5EF4-FFF2-40B4-BE49-F238E27FC236}">
                      <a16:creationId xmlns:a16="http://schemas.microsoft.com/office/drawing/2014/main" id="{E9501304-63E8-4414-625F-6E6A7DF3D9AA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055;p47">
                  <a:extLst>
                    <a:ext uri="{FF2B5EF4-FFF2-40B4-BE49-F238E27FC236}">
                      <a16:creationId xmlns:a16="http://schemas.microsoft.com/office/drawing/2014/main" id="{BE7CB3B0-97CF-1E90-14E7-2B462E98115F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" name="Google Shape;4056;p47">
                <a:extLst>
                  <a:ext uri="{FF2B5EF4-FFF2-40B4-BE49-F238E27FC236}">
                    <a16:creationId xmlns:a16="http://schemas.microsoft.com/office/drawing/2014/main" id="{43078083-403E-F87C-54B6-F1B492532994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466" name="Google Shape;4057;p47">
                  <a:extLst>
                    <a:ext uri="{FF2B5EF4-FFF2-40B4-BE49-F238E27FC236}">
                      <a16:creationId xmlns:a16="http://schemas.microsoft.com/office/drawing/2014/main" id="{B6C4E65F-8F2A-9EC1-B6F9-076215C42250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058;p47">
                  <a:extLst>
                    <a:ext uri="{FF2B5EF4-FFF2-40B4-BE49-F238E27FC236}">
                      <a16:creationId xmlns:a16="http://schemas.microsoft.com/office/drawing/2014/main" id="{F528D657-F224-D0A3-13B7-AED9EB613194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4059;p47">
                <a:extLst>
                  <a:ext uri="{FF2B5EF4-FFF2-40B4-BE49-F238E27FC236}">
                    <a16:creationId xmlns:a16="http://schemas.microsoft.com/office/drawing/2014/main" id="{00AC89F5-3681-E578-67E7-7F691640AFCB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464" name="Google Shape;4060;p47">
                  <a:extLst>
                    <a:ext uri="{FF2B5EF4-FFF2-40B4-BE49-F238E27FC236}">
                      <a16:creationId xmlns:a16="http://schemas.microsoft.com/office/drawing/2014/main" id="{0E84E954-1694-C88B-3544-5132EF9DBA8C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061;p47">
                  <a:extLst>
                    <a:ext uri="{FF2B5EF4-FFF2-40B4-BE49-F238E27FC236}">
                      <a16:creationId xmlns:a16="http://schemas.microsoft.com/office/drawing/2014/main" id="{C42CA38C-0EF4-EA77-4644-8483EBE520D2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4062;p47">
                <a:extLst>
                  <a:ext uri="{FF2B5EF4-FFF2-40B4-BE49-F238E27FC236}">
                    <a16:creationId xmlns:a16="http://schemas.microsoft.com/office/drawing/2014/main" id="{EE90C1D3-75AC-3ABE-D64E-39C9A3B98ACD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462" name="Google Shape;4063;p47">
                  <a:extLst>
                    <a:ext uri="{FF2B5EF4-FFF2-40B4-BE49-F238E27FC236}">
                      <a16:creationId xmlns:a16="http://schemas.microsoft.com/office/drawing/2014/main" id="{D90E7D4B-A8E1-DEA0-022B-2438C3B79872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064;p47">
                  <a:extLst>
                    <a:ext uri="{FF2B5EF4-FFF2-40B4-BE49-F238E27FC236}">
                      <a16:creationId xmlns:a16="http://schemas.microsoft.com/office/drawing/2014/main" id="{8E7FC4B6-877F-CFBB-75BD-A853DC64E883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4065;p47">
                <a:extLst>
                  <a:ext uri="{FF2B5EF4-FFF2-40B4-BE49-F238E27FC236}">
                    <a16:creationId xmlns:a16="http://schemas.microsoft.com/office/drawing/2014/main" id="{9BAE2815-399B-DBAB-1210-F28D6B97FA01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460" name="Google Shape;4066;p47">
                  <a:extLst>
                    <a:ext uri="{FF2B5EF4-FFF2-40B4-BE49-F238E27FC236}">
                      <a16:creationId xmlns:a16="http://schemas.microsoft.com/office/drawing/2014/main" id="{58925951-50D8-4912-69C8-7531620E7E51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067;p47">
                  <a:extLst>
                    <a:ext uri="{FF2B5EF4-FFF2-40B4-BE49-F238E27FC236}">
                      <a16:creationId xmlns:a16="http://schemas.microsoft.com/office/drawing/2014/main" id="{8AFCEA29-822E-81C3-0789-397BDC4A3C69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4068;p47">
                <a:extLst>
                  <a:ext uri="{FF2B5EF4-FFF2-40B4-BE49-F238E27FC236}">
                    <a16:creationId xmlns:a16="http://schemas.microsoft.com/office/drawing/2014/main" id="{7461C408-12B0-45A0-3507-1B5C56BAEAA9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458" name="Google Shape;4069;p47">
                  <a:extLst>
                    <a:ext uri="{FF2B5EF4-FFF2-40B4-BE49-F238E27FC236}">
                      <a16:creationId xmlns:a16="http://schemas.microsoft.com/office/drawing/2014/main" id="{A9F3F36B-8A83-FA3B-AFB0-006DF52FA126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070;p47">
                  <a:extLst>
                    <a:ext uri="{FF2B5EF4-FFF2-40B4-BE49-F238E27FC236}">
                      <a16:creationId xmlns:a16="http://schemas.microsoft.com/office/drawing/2014/main" id="{2C1B9322-00F2-85FD-6A38-01F4394E089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4071;p47">
                <a:extLst>
                  <a:ext uri="{FF2B5EF4-FFF2-40B4-BE49-F238E27FC236}">
                    <a16:creationId xmlns:a16="http://schemas.microsoft.com/office/drawing/2014/main" id="{1B6FE6F5-0239-095F-9910-6A9780E9716A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456" name="Google Shape;4072;p47">
                  <a:extLst>
                    <a:ext uri="{FF2B5EF4-FFF2-40B4-BE49-F238E27FC236}">
                      <a16:creationId xmlns:a16="http://schemas.microsoft.com/office/drawing/2014/main" id="{DC4033B6-C078-AD3C-2A68-99A027DE4B08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073;p47">
                  <a:extLst>
                    <a:ext uri="{FF2B5EF4-FFF2-40B4-BE49-F238E27FC236}">
                      <a16:creationId xmlns:a16="http://schemas.microsoft.com/office/drawing/2014/main" id="{A93EB47D-F3D5-9468-3E1B-D1D9580F6A9A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4074;p47">
                <a:extLst>
                  <a:ext uri="{FF2B5EF4-FFF2-40B4-BE49-F238E27FC236}">
                    <a16:creationId xmlns:a16="http://schemas.microsoft.com/office/drawing/2014/main" id="{8C060CA9-AE0D-9837-C3BD-CE5CBA2940A2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454" name="Google Shape;4075;p47">
                  <a:extLst>
                    <a:ext uri="{FF2B5EF4-FFF2-40B4-BE49-F238E27FC236}">
                      <a16:creationId xmlns:a16="http://schemas.microsoft.com/office/drawing/2014/main" id="{15B6DD2B-0F55-BE7F-4D01-80837E0474B8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076;p47">
                  <a:extLst>
                    <a:ext uri="{FF2B5EF4-FFF2-40B4-BE49-F238E27FC236}">
                      <a16:creationId xmlns:a16="http://schemas.microsoft.com/office/drawing/2014/main" id="{12CCA48E-BBC4-9CDC-D5BB-E6C041582BA8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" name="Google Shape;4077;p47">
                <a:extLst>
                  <a:ext uri="{FF2B5EF4-FFF2-40B4-BE49-F238E27FC236}">
                    <a16:creationId xmlns:a16="http://schemas.microsoft.com/office/drawing/2014/main" id="{89B5BCF9-9BCA-F78F-275E-58FD27BDA178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452" name="Google Shape;4078;p47">
                  <a:extLst>
                    <a:ext uri="{FF2B5EF4-FFF2-40B4-BE49-F238E27FC236}">
                      <a16:creationId xmlns:a16="http://schemas.microsoft.com/office/drawing/2014/main" id="{6FFF908A-0B7C-7EC8-58A2-408AA88CE62D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079;p47">
                  <a:extLst>
                    <a:ext uri="{FF2B5EF4-FFF2-40B4-BE49-F238E27FC236}">
                      <a16:creationId xmlns:a16="http://schemas.microsoft.com/office/drawing/2014/main" id="{9460359F-C1C5-0915-079A-F1BDD5CE3DF6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4080;p47">
                <a:extLst>
                  <a:ext uri="{FF2B5EF4-FFF2-40B4-BE49-F238E27FC236}">
                    <a16:creationId xmlns:a16="http://schemas.microsoft.com/office/drawing/2014/main" id="{3C0EE6C9-F0A6-01F9-5939-E932F6E72CDD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450" name="Google Shape;4081;p47">
                  <a:extLst>
                    <a:ext uri="{FF2B5EF4-FFF2-40B4-BE49-F238E27FC236}">
                      <a16:creationId xmlns:a16="http://schemas.microsoft.com/office/drawing/2014/main" id="{CEE7739C-34DA-B89D-E7D8-B1CD34B72351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082;p47">
                  <a:extLst>
                    <a:ext uri="{FF2B5EF4-FFF2-40B4-BE49-F238E27FC236}">
                      <a16:creationId xmlns:a16="http://schemas.microsoft.com/office/drawing/2014/main" id="{1AA3E722-555A-282A-ECBF-E59BC95356BD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" name="Google Shape;4083;p47">
                <a:extLst>
                  <a:ext uri="{FF2B5EF4-FFF2-40B4-BE49-F238E27FC236}">
                    <a16:creationId xmlns:a16="http://schemas.microsoft.com/office/drawing/2014/main" id="{7E66EFD2-82DD-8D59-0EAA-5E473580FEA4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448" name="Google Shape;4084;p47">
                  <a:extLst>
                    <a:ext uri="{FF2B5EF4-FFF2-40B4-BE49-F238E27FC236}">
                      <a16:creationId xmlns:a16="http://schemas.microsoft.com/office/drawing/2014/main" id="{DE045A08-6912-2B98-A10E-C264A33E00A5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085;p47">
                  <a:extLst>
                    <a:ext uri="{FF2B5EF4-FFF2-40B4-BE49-F238E27FC236}">
                      <a16:creationId xmlns:a16="http://schemas.microsoft.com/office/drawing/2014/main" id="{E66CE861-8B6A-46B2-34E2-B07727CDF31E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4086;p47">
                <a:extLst>
                  <a:ext uri="{FF2B5EF4-FFF2-40B4-BE49-F238E27FC236}">
                    <a16:creationId xmlns:a16="http://schemas.microsoft.com/office/drawing/2014/main" id="{74ED40EA-AA53-D7BA-B701-FFD74474A279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446" name="Google Shape;4087;p47">
                  <a:extLst>
                    <a:ext uri="{FF2B5EF4-FFF2-40B4-BE49-F238E27FC236}">
                      <a16:creationId xmlns:a16="http://schemas.microsoft.com/office/drawing/2014/main" id="{1882BA30-28E9-9322-D53F-63E28F85F177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088;p47">
                  <a:extLst>
                    <a:ext uri="{FF2B5EF4-FFF2-40B4-BE49-F238E27FC236}">
                      <a16:creationId xmlns:a16="http://schemas.microsoft.com/office/drawing/2014/main" id="{7ADF51DA-73B7-C6E2-09B8-58F87B402A50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" name="Google Shape;4089;p47">
                <a:extLst>
                  <a:ext uri="{FF2B5EF4-FFF2-40B4-BE49-F238E27FC236}">
                    <a16:creationId xmlns:a16="http://schemas.microsoft.com/office/drawing/2014/main" id="{8C05C997-7338-EF3A-2D73-B1C1F4A9C7D4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444" name="Google Shape;4090;p47">
                  <a:extLst>
                    <a:ext uri="{FF2B5EF4-FFF2-40B4-BE49-F238E27FC236}">
                      <a16:creationId xmlns:a16="http://schemas.microsoft.com/office/drawing/2014/main" id="{D669BC30-468D-F74C-B521-6EEC18E9D0E8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091;p47">
                  <a:extLst>
                    <a:ext uri="{FF2B5EF4-FFF2-40B4-BE49-F238E27FC236}">
                      <a16:creationId xmlns:a16="http://schemas.microsoft.com/office/drawing/2014/main" id="{87E3366A-C804-31D0-3787-9F0D67D3115D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4092;p47">
                <a:extLst>
                  <a:ext uri="{FF2B5EF4-FFF2-40B4-BE49-F238E27FC236}">
                    <a16:creationId xmlns:a16="http://schemas.microsoft.com/office/drawing/2014/main" id="{093E8B96-D014-D953-C77F-BF9117A36FFF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442" name="Google Shape;4093;p47">
                  <a:extLst>
                    <a:ext uri="{FF2B5EF4-FFF2-40B4-BE49-F238E27FC236}">
                      <a16:creationId xmlns:a16="http://schemas.microsoft.com/office/drawing/2014/main" id="{33E509B5-D0B5-4825-FA61-8ABB55386D27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094;p47">
                  <a:extLst>
                    <a:ext uri="{FF2B5EF4-FFF2-40B4-BE49-F238E27FC236}">
                      <a16:creationId xmlns:a16="http://schemas.microsoft.com/office/drawing/2014/main" id="{A96716A2-F12F-31C2-6C4D-C771E0D8E606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" name="Google Shape;4095;p47">
                <a:extLst>
                  <a:ext uri="{FF2B5EF4-FFF2-40B4-BE49-F238E27FC236}">
                    <a16:creationId xmlns:a16="http://schemas.microsoft.com/office/drawing/2014/main" id="{9E9C534A-5E2E-202F-0122-A587CA3C464C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440" name="Google Shape;4096;p47">
                  <a:extLst>
                    <a:ext uri="{FF2B5EF4-FFF2-40B4-BE49-F238E27FC236}">
                      <a16:creationId xmlns:a16="http://schemas.microsoft.com/office/drawing/2014/main" id="{C78C782A-300C-6F90-EA4D-9D09F9863EAA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097;p47">
                  <a:extLst>
                    <a:ext uri="{FF2B5EF4-FFF2-40B4-BE49-F238E27FC236}">
                      <a16:creationId xmlns:a16="http://schemas.microsoft.com/office/drawing/2014/main" id="{3A7B46E3-BA4E-4EC4-EE3C-12191267907D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4098;p47">
                <a:extLst>
                  <a:ext uri="{FF2B5EF4-FFF2-40B4-BE49-F238E27FC236}">
                    <a16:creationId xmlns:a16="http://schemas.microsoft.com/office/drawing/2014/main" id="{BDF85C27-7BF8-2BBF-F0E4-BE7828057548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438" name="Google Shape;4099;p47">
                  <a:extLst>
                    <a:ext uri="{FF2B5EF4-FFF2-40B4-BE49-F238E27FC236}">
                      <a16:creationId xmlns:a16="http://schemas.microsoft.com/office/drawing/2014/main" id="{66EB03C9-A758-CFAF-1619-1C4FA97EAD71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100;p47">
                  <a:extLst>
                    <a:ext uri="{FF2B5EF4-FFF2-40B4-BE49-F238E27FC236}">
                      <a16:creationId xmlns:a16="http://schemas.microsoft.com/office/drawing/2014/main" id="{AB481613-DBA0-C3ED-33A5-F52206D54C49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4101;p47">
                <a:extLst>
                  <a:ext uri="{FF2B5EF4-FFF2-40B4-BE49-F238E27FC236}">
                    <a16:creationId xmlns:a16="http://schemas.microsoft.com/office/drawing/2014/main" id="{1BBEB726-1F4D-7117-2397-0D33C9B8394D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436" name="Google Shape;4102;p47">
                  <a:extLst>
                    <a:ext uri="{FF2B5EF4-FFF2-40B4-BE49-F238E27FC236}">
                      <a16:creationId xmlns:a16="http://schemas.microsoft.com/office/drawing/2014/main" id="{CC1412B2-D2BE-299A-0327-36775F97405C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103;p47">
                  <a:extLst>
                    <a:ext uri="{FF2B5EF4-FFF2-40B4-BE49-F238E27FC236}">
                      <a16:creationId xmlns:a16="http://schemas.microsoft.com/office/drawing/2014/main" id="{7E0C0F1C-93D8-2C92-3403-4F11E55639D9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4104;p47">
                <a:extLst>
                  <a:ext uri="{FF2B5EF4-FFF2-40B4-BE49-F238E27FC236}">
                    <a16:creationId xmlns:a16="http://schemas.microsoft.com/office/drawing/2014/main" id="{158AD7E3-B6AF-80A5-11A0-3DBD65111080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434" name="Google Shape;4105;p47">
                  <a:extLst>
                    <a:ext uri="{FF2B5EF4-FFF2-40B4-BE49-F238E27FC236}">
                      <a16:creationId xmlns:a16="http://schemas.microsoft.com/office/drawing/2014/main" id="{D52BC68F-BFF1-1895-ADFB-36E7684900D8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106;p47">
                  <a:extLst>
                    <a:ext uri="{FF2B5EF4-FFF2-40B4-BE49-F238E27FC236}">
                      <a16:creationId xmlns:a16="http://schemas.microsoft.com/office/drawing/2014/main" id="{744BCE75-8E14-F63E-B3DA-C899C98141AF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4107;p47">
                <a:extLst>
                  <a:ext uri="{FF2B5EF4-FFF2-40B4-BE49-F238E27FC236}">
                    <a16:creationId xmlns:a16="http://schemas.microsoft.com/office/drawing/2014/main" id="{711E69BC-602A-4E1D-FE9F-912F977E8239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432" name="Google Shape;4108;p47">
                  <a:extLst>
                    <a:ext uri="{FF2B5EF4-FFF2-40B4-BE49-F238E27FC236}">
                      <a16:creationId xmlns:a16="http://schemas.microsoft.com/office/drawing/2014/main" id="{53150BCA-2E7D-E9B2-5612-DB45F49A5A0C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109;p47">
                  <a:extLst>
                    <a:ext uri="{FF2B5EF4-FFF2-40B4-BE49-F238E27FC236}">
                      <a16:creationId xmlns:a16="http://schemas.microsoft.com/office/drawing/2014/main" id="{91D1419E-E278-E516-255C-49A78837E07B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" name="Google Shape;4110;p47">
                <a:extLst>
                  <a:ext uri="{FF2B5EF4-FFF2-40B4-BE49-F238E27FC236}">
                    <a16:creationId xmlns:a16="http://schemas.microsoft.com/office/drawing/2014/main" id="{17330B94-C083-5F22-B086-E2DD76E9D3F9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430" name="Google Shape;4111;p47">
                  <a:extLst>
                    <a:ext uri="{FF2B5EF4-FFF2-40B4-BE49-F238E27FC236}">
                      <a16:creationId xmlns:a16="http://schemas.microsoft.com/office/drawing/2014/main" id="{9A1080F5-A6F3-13BE-9D37-15726A59293E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112;p47">
                  <a:extLst>
                    <a:ext uri="{FF2B5EF4-FFF2-40B4-BE49-F238E27FC236}">
                      <a16:creationId xmlns:a16="http://schemas.microsoft.com/office/drawing/2014/main" id="{4FEF135C-4AC1-6112-43CA-D68D165C5BD1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4113;p47">
                <a:extLst>
                  <a:ext uri="{FF2B5EF4-FFF2-40B4-BE49-F238E27FC236}">
                    <a16:creationId xmlns:a16="http://schemas.microsoft.com/office/drawing/2014/main" id="{3DBEC8E2-B4C8-D40E-BD86-2B8E0233718B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428" name="Google Shape;4114;p47">
                  <a:extLst>
                    <a:ext uri="{FF2B5EF4-FFF2-40B4-BE49-F238E27FC236}">
                      <a16:creationId xmlns:a16="http://schemas.microsoft.com/office/drawing/2014/main" id="{486F4EF7-8569-A281-1A49-C8B821BFE831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115;p47">
                  <a:extLst>
                    <a:ext uri="{FF2B5EF4-FFF2-40B4-BE49-F238E27FC236}">
                      <a16:creationId xmlns:a16="http://schemas.microsoft.com/office/drawing/2014/main" id="{15FE0105-994E-22A8-8799-DC6F371FFB55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4116;p47">
                <a:extLst>
                  <a:ext uri="{FF2B5EF4-FFF2-40B4-BE49-F238E27FC236}">
                    <a16:creationId xmlns:a16="http://schemas.microsoft.com/office/drawing/2014/main" id="{7BB4BEA9-E9C6-53EE-8E5B-A6A4EC120A7F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426" name="Google Shape;4117;p47">
                  <a:extLst>
                    <a:ext uri="{FF2B5EF4-FFF2-40B4-BE49-F238E27FC236}">
                      <a16:creationId xmlns:a16="http://schemas.microsoft.com/office/drawing/2014/main" id="{378EF61C-CBAE-CA50-126E-1687C04D83AB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118;p47">
                  <a:extLst>
                    <a:ext uri="{FF2B5EF4-FFF2-40B4-BE49-F238E27FC236}">
                      <a16:creationId xmlns:a16="http://schemas.microsoft.com/office/drawing/2014/main" id="{2423484A-A343-094D-247E-C7318363BE88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" name="Google Shape;4119;p47">
                <a:extLst>
                  <a:ext uri="{FF2B5EF4-FFF2-40B4-BE49-F238E27FC236}">
                    <a16:creationId xmlns:a16="http://schemas.microsoft.com/office/drawing/2014/main" id="{3C7E5A2D-FEF8-042A-E482-DE9161554132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424" name="Google Shape;4120;p47">
                  <a:extLst>
                    <a:ext uri="{FF2B5EF4-FFF2-40B4-BE49-F238E27FC236}">
                      <a16:creationId xmlns:a16="http://schemas.microsoft.com/office/drawing/2014/main" id="{C1E5E0D3-B15C-3EE9-0DB4-B981D616C415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121;p47">
                  <a:extLst>
                    <a:ext uri="{FF2B5EF4-FFF2-40B4-BE49-F238E27FC236}">
                      <a16:creationId xmlns:a16="http://schemas.microsoft.com/office/drawing/2014/main" id="{015FAFEA-50EB-1809-BFBB-1120BF6EFCA2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" name="Google Shape;4122;p47">
                <a:extLst>
                  <a:ext uri="{FF2B5EF4-FFF2-40B4-BE49-F238E27FC236}">
                    <a16:creationId xmlns:a16="http://schemas.microsoft.com/office/drawing/2014/main" id="{FA02B398-9E2F-39E8-C1A1-A75481F1E10E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422" name="Google Shape;4123;p47">
                  <a:extLst>
                    <a:ext uri="{FF2B5EF4-FFF2-40B4-BE49-F238E27FC236}">
                      <a16:creationId xmlns:a16="http://schemas.microsoft.com/office/drawing/2014/main" id="{2425B7A3-1C06-B9FC-389E-DC1B56C73CEE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124;p47">
                  <a:extLst>
                    <a:ext uri="{FF2B5EF4-FFF2-40B4-BE49-F238E27FC236}">
                      <a16:creationId xmlns:a16="http://schemas.microsoft.com/office/drawing/2014/main" id="{FCEE1608-E37A-3E19-8FFF-B2DBEADFE8F3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4125;p47">
                <a:extLst>
                  <a:ext uri="{FF2B5EF4-FFF2-40B4-BE49-F238E27FC236}">
                    <a16:creationId xmlns:a16="http://schemas.microsoft.com/office/drawing/2014/main" id="{EB1D9B0E-F73E-9B21-9E60-F88910759B01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420" name="Google Shape;4126;p47">
                  <a:extLst>
                    <a:ext uri="{FF2B5EF4-FFF2-40B4-BE49-F238E27FC236}">
                      <a16:creationId xmlns:a16="http://schemas.microsoft.com/office/drawing/2014/main" id="{F4757883-0B75-E50E-3A70-61557999CCE3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127;p47">
                  <a:extLst>
                    <a:ext uri="{FF2B5EF4-FFF2-40B4-BE49-F238E27FC236}">
                      <a16:creationId xmlns:a16="http://schemas.microsoft.com/office/drawing/2014/main" id="{463FD0CF-F6EF-A2E4-880F-3B0FE4CB28B0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4128;p47">
                <a:extLst>
                  <a:ext uri="{FF2B5EF4-FFF2-40B4-BE49-F238E27FC236}">
                    <a16:creationId xmlns:a16="http://schemas.microsoft.com/office/drawing/2014/main" id="{07DA5FAA-388E-28EA-2ACA-09DCBD28B5CF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129;p47">
                <a:extLst>
                  <a:ext uri="{FF2B5EF4-FFF2-40B4-BE49-F238E27FC236}">
                    <a16:creationId xmlns:a16="http://schemas.microsoft.com/office/drawing/2014/main" id="{E98FEDFA-E042-CF00-5390-4396D84191AF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1" name="Google Shape;4130;p47">
                <a:extLst>
                  <a:ext uri="{FF2B5EF4-FFF2-40B4-BE49-F238E27FC236}">
                    <a16:creationId xmlns:a16="http://schemas.microsoft.com/office/drawing/2014/main" id="{0D591A8D-805F-6144-3DF7-BB1F213CE1FC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418" name="Google Shape;4131;p47">
                  <a:extLst>
                    <a:ext uri="{FF2B5EF4-FFF2-40B4-BE49-F238E27FC236}">
                      <a16:creationId xmlns:a16="http://schemas.microsoft.com/office/drawing/2014/main" id="{C0C96DCF-F2D0-5AA6-40A3-A7AA80628F27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32;p47">
                  <a:extLst>
                    <a:ext uri="{FF2B5EF4-FFF2-40B4-BE49-F238E27FC236}">
                      <a16:creationId xmlns:a16="http://schemas.microsoft.com/office/drawing/2014/main" id="{79A383D6-2AC7-E29B-D46A-AD3D9E7E8A03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4133;p47">
                <a:extLst>
                  <a:ext uri="{FF2B5EF4-FFF2-40B4-BE49-F238E27FC236}">
                    <a16:creationId xmlns:a16="http://schemas.microsoft.com/office/drawing/2014/main" id="{CF69D883-7BA6-F952-2280-CA99142D05B4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416" name="Google Shape;4134;p47">
                  <a:extLst>
                    <a:ext uri="{FF2B5EF4-FFF2-40B4-BE49-F238E27FC236}">
                      <a16:creationId xmlns:a16="http://schemas.microsoft.com/office/drawing/2014/main" id="{E61C9FBC-C1C2-0071-F48D-115D7A61FB32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35;p47">
                  <a:extLst>
                    <a:ext uri="{FF2B5EF4-FFF2-40B4-BE49-F238E27FC236}">
                      <a16:creationId xmlns:a16="http://schemas.microsoft.com/office/drawing/2014/main" id="{D41F409B-935A-7373-7033-524BE1FA33E6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3" name="Google Shape;4136;p47">
                <a:extLst>
                  <a:ext uri="{FF2B5EF4-FFF2-40B4-BE49-F238E27FC236}">
                    <a16:creationId xmlns:a16="http://schemas.microsoft.com/office/drawing/2014/main" id="{7CEA5623-E1D8-D61E-56DC-B07D78832560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137;p47">
                <a:extLst>
                  <a:ext uri="{FF2B5EF4-FFF2-40B4-BE49-F238E27FC236}">
                    <a16:creationId xmlns:a16="http://schemas.microsoft.com/office/drawing/2014/main" id="{7D3CF080-C63D-E526-E621-54530DA17CA0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4138;p47">
                <a:extLst>
                  <a:ext uri="{FF2B5EF4-FFF2-40B4-BE49-F238E27FC236}">
                    <a16:creationId xmlns:a16="http://schemas.microsoft.com/office/drawing/2014/main" id="{4A574616-EED6-BA97-4A73-10F75717F356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414" name="Google Shape;4139;p47">
                  <a:extLst>
                    <a:ext uri="{FF2B5EF4-FFF2-40B4-BE49-F238E27FC236}">
                      <a16:creationId xmlns:a16="http://schemas.microsoft.com/office/drawing/2014/main" id="{C9EB2C98-14D2-B1DA-AE97-3C5A3B396A21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40;p47">
                  <a:extLst>
                    <a:ext uri="{FF2B5EF4-FFF2-40B4-BE49-F238E27FC236}">
                      <a16:creationId xmlns:a16="http://schemas.microsoft.com/office/drawing/2014/main" id="{0D8639BF-4034-C3FF-7E7F-32143BAFC1B1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4141;p47">
                <a:extLst>
                  <a:ext uri="{FF2B5EF4-FFF2-40B4-BE49-F238E27FC236}">
                    <a16:creationId xmlns:a16="http://schemas.microsoft.com/office/drawing/2014/main" id="{1F4D9E38-E903-590F-916C-F27ADD28B3A9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412" name="Google Shape;4142;p47">
                  <a:extLst>
                    <a:ext uri="{FF2B5EF4-FFF2-40B4-BE49-F238E27FC236}">
                      <a16:creationId xmlns:a16="http://schemas.microsoft.com/office/drawing/2014/main" id="{2BEB2E8C-D21A-486E-FD4D-6842C363A6C8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43;p47">
                  <a:extLst>
                    <a:ext uri="{FF2B5EF4-FFF2-40B4-BE49-F238E27FC236}">
                      <a16:creationId xmlns:a16="http://schemas.microsoft.com/office/drawing/2014/main" id="{254013D3-627E-E33B-14FA-C2C817F1972B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4144;p47">
                <a:extLst>
                  <a:ext uri="{FF2B5EF4-FFF2-40B4-BE49-F238E27FC236}">
                    <a16:creationId xmlns:a16="http://schemas.microsoft.com/office/drawing/2014/main" id="{267D9F3A-D542-5007-0823-3A9B1CCCFEFE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410" name="Google Shape;4145;p47">
                  <a:extLst>
                    <a:ext uri="{FF2B5EF4-FFF2-40B4-BE49-F238E27FC236}">
                      <a16:creationId xmlns:a16="http://schemas.microsoft.com/office/drawing/2014/main" id="{4C6FCD64-59B6-2842-60FF-5D595E7D35FF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46;p47">
                  <a:extLst>
                    <a:ext uri="{FF2B5EF4-FFF2-40B4-BE49-F238E27FC236}">
                      <a16:creationId xmlns:a16="http://schemas.microsoft.com/office/drawing/2014/main" id="{6238BA17-0251-6D2D-C0AD-7F60EB7DCDB0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4147;p47">
                <a:extLst>
                  <a:ext uri="{FF2B5EF4-FFF2-40B4-BE49-F238E27FC236}">
                    <a16:creationId xmlns:a16="http://schemas.microsoft.com/office/drawing/2014/main" id="{0793E49B-358A-F7B2-8C7A-709EC2F3F55C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408" name="Google Shape;4148;p47">
                  <a:extLst>
                    <a:ext uri="{FF2B5EF4-FFF2-40B4-BE49-F238E27FC236}">
                      <a16:creationId xmlns:a16="http://schemas.microsoft.com/office/drawing/2014/main" id="{3C52E4E4-8C58-0D85-1CA5-FF671E372B1D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149;p47">
                  <a:extLst>
                    <a:ext uri="{FF2B5EF4-FFF2-40B4-BE49-F238E27FC236}">
                      <a16:creationId xmlns:a16="http://schemas.microsoft.com/office/drawing/2014/main" id="{16CB271E-E834-4E84-66B1-49C7A066D549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4150;p47">
                <a:extLst>
                  <a:ext uri="{FF2B5EF4-FFF2-40B4-BE49-F238E27FC236}">
                    <a16:creationId xmlns:a16="http://schemas.microsoft.com/office/drawing/2014/main" id="{5D08CAE2-FB6F-C4AF-3DB3-C052319915B7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406" name="Google Shape;4151;p47">
                  <a:extLst>
                    <a:ext uri="{FF2B5EF4-FFF2-40B4-BE49-F238E27FC236}">
                      <a16:creationId xmlns:a16="http://schemas.microsoft.com/office/drawing/2014/main" id="{AC04BC86-68C4-9537-B81D-C67466154F2C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152;p47">
                  <a:extLst>
                    <a:ext uri="{FF2B5EF4-FFF2-40B4-BE49-F238E27FC236}">
                      <a16:creationId xmlns:a16="http://schemas.microsoft.com/office/drawing/2014/main" id="{6F2C7C50-4373-F8B3-ADA7-BBDA2DDE058A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" name="Google Shape;4153;p47">
                <a:extLst>
                  <a:ext uri="{FF2B5EF4-FFF2-40B4-BE49-F238E27FC236}">
                    <a16:creationId xmlns:a16="http://schemas.microsoft.com/office/drawing/2014/main" id="{2A75EFEF-AE13-0880-13D9-20146A1FE304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404" name="Google Shape;4154;p47">
                  <a:extLst>
                    <a:ext uri="{FF2B5EF4-FFF2-40B4-BE49-F238E27FC236}">
                      <a16:creationId xmlns:a16="http://schemas.microsoft.com/office/drawing/2014/main" id="{C89AB9A0-AE89-C011-F7A3-853BC8A122CD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155;p47">
                  <a:extLst>
                    <a:ext uri="{FF2B5EF4-FFF2-40B4-BE49-F238E27FC236}">
                      <a16:creationId xmlns:a16="http://schemas.microsoft.com/office/drawing/2014/main" id="{C67FBB18-1B42-6A7C-D2B1-B7CA1EA11124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4156;p47">
                <a:extLst>
                  <a:ext uri="{FF2B5EF4-FFF2-40B4-BE49-F238E27FC236}">
                    <a16:creationId xmlns:a16="http://schemas.microsoft.com/office/drawing/2014/main" id="{5E025DE2-AD55-1649-7180-715EA25C2006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402" name="Google Shape;4157;p47">
                  <a:extLst>
                    <a:ext uri="{FF2B5EF4-FFF2-40B4-BE49-F238E27FC236}">
                      <a16:creationId xmlns:a16="http://schemas.microsoft.com/office/drawing/2014/main" id="{7404DBE5-F30C-6333-0670-AD376100C0B8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158;p47">
                  <a:extLst>
                    <a:ext uri="{FF2B5EF4-FFF2-40B4-BE49-F238E27FC236}">
                      <a16:creationId xmlns:a16="http://schemas.microsoft.com/office/drawing/2014/main" id="{D3C32BC0-4BC1-9638-073D-026F23A8B8A5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" name="Google Shape;4159;p47">
                <a:extLst>
                  <a:ext uri="{FF2B5EF4-FFF2-40B4-BE49-F238E27FC236}">
                    <a16:creationId xmlns:a16="http://schemas.microsoft.com/office/drawing/2014/main" id="{7D6CA657-867A-E17D-6001-C6627CB92E2D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400" name="Google Shape;4160;p47">
                  <a:extLst>
                    <a:ext uri="{FF2B5EF4-FFF2-40B4-BE49-F238E27FC236}">
                      <a16:creationId xmlns:a16="http://schemas.microsoft.com/office/drawing/2014/main" id="{805E072A-4CA0-04B7-59DA-5755AC3B46AC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161;p47">
                  <a:extLst>
                    <a:ext uri="{FF2B5EF4-FFF2-40B4-BE49-F238E27FC236}">
                      <a16:creationId xmlns:a16="http://schemas.microsoft.com/office/drawing/2014/main" id="{37B11996-8B66-3F95-0881-594FEA76F402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4162;p47">
                <a:extLst>
                  <a:ext uri="{FF2B5EF4-FFF2-40B4-BE49-F238E27FC236}">
                    <a16:creationId xmlns:a16="http://schemas.microsoft.com/office/drawing/2014/main" id="{B1B32F40-5DF2-7F6A-1F2B-B030B02BD4C4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398" name="Google Shape;4163;p47">
                  <a:extLst>
                    <a:ext uri="{FF2B5EF4-FFF2-40B4-BE49-F238E27FC236}">
                      <a16:creationId xmlns:a16="http://schemas.microsoft.com/office/drawing/2014/main" id="{767A2160-AF19-B68E-8F2B-84CF41584726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4164;p47">
                  <a:extLst>
                    <a:ext uri="{FF2B5EF4-FFF2-40B4-BE49-F238E27FC236}">
                      <a16:creationId xmlns:a16="http://schemas.microsoft.com/office/drawing/2014/main" id="{FF3593E6-2C78-17FC-DC2B-C816616D87B7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4165;p47">
                <a:extLst>
                  <a:ext uri="{FF2B5EF4-FFF2-40B4-BE49-F238E27FC236}">
                    <a16:creationId xmlns:a16="http://schemas.microsoft.com/office/drawing/2014/main" id="{DA3C6572-7875-9238-B687-C0783B3E7872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396" name="Google Shape;4166;p47">
                  <a:extLst>
                    <a:ext uri="{FF2B5EF4-FFF2-40B4-BE49-F238E27FC236}">
                      <a16:creationId xmlns:a16="http://schemas.microsoft.com/office/drawing/2014/main" id="{AC243262-14FF-9B6A-A33D-0B382DAC3A4B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4167;p47">
                  <a:extLst>
                    <a:ext uri="{FF2B5EF4-FFF2-40B4-BE49-F238E27FC236}">
                      <a16:creationId xmlns:a16="http://schemas.microsoft.com/office/drawing/2014/main" id="{DC6F3B8F-97CA-58B7-4F6C-87BCC7F3642F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4168;p47">
                <a:extLst>
                  <a:ext uri="{FF2B5EF4-FFF2-40B4-BE49-F238E27FC236}">
                    <a16:creationId xmlns:a16="http://schemas.microsoft.com/office/drawing/2014/main" id="{411A858F-7C66-FA14-B79B-701FE23697C3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394" name="Google Shape;4169;p47">
                  <a:extLst>
                    <a:ext uri="{FF2B5EF4-FFF2-40B4-BE49-F238E27FC236}">
                      <a16:creationId xmlns:a16="http://schemas.microsoft.com/office/drawing/2014/main" id="{FCCFFF95-9248-C0DF-F838-31DA1A1CB72F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4170;p47">
                  <a:extLst>
                    <a:ext uri="{FF2B5EF4-FFF2-40B4-BE49-F238E27FC236}">
                      <a16:creationId xmlns:a16="http://schemas.microsoft.com/office/drawing/2014/main" id="{4691FE91-286D-022C-85E1-B1D2FE8EA058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4171;p47">
                <a:extLst>
                  <a:ext uri="{FF2B5EF4-FFF2-40B4-BE49-F238E27FC236}">
                    <a16:creationId xmlns:a16="http://schemas.microsoft.com/office/drawing/2014/main" id="{EA9A3CFE-68A8-2516-8BCD-B78A04557543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392" name="Google Shape;4172;p47">
                  <a:extLst>
                    <a:ext uri="{FF2B5EF4-FFF2-40B4-BE49-F238E27FC236}">
                      <a16:creationId xmlns:a16="http://schemas.microsoft.com/office/drawing/2014/main" id="{C7FA5CDB-D502-E4A5-7057-399B23444E40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4173;p47">
                  <a:extLst>
                    <a:ext uri="{FF2B5EF4-FFF2-40B4-BE49-F238E27FC236}">
                      <a16:creationId xmlns:a16="http://schemas.microsoft.com/office/drawing/2014/main" id="{286E25FF-8C7D-7AC9-22E4-05CD3EFE6267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7" name="Google Shape;4174;p47">
                <a:extLst>
                  <a:ext uri="{FF2B5EF4-FFF2-40B4-BE49-F238E27FC236}">
                    <a16:creationId xmlns:a16="http://schemas.microsoft.com/office/drawing/2014/main" id="{A554716F-9A5E-4EAB-BDEA-D97977F67BFC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175;p47">
                <a:extLst>
                  <a:ext uri="{FF2B5EF4-FFF2-40B4-BE49-F238E27FC236}">
                    <a16:creationId xmlns:a16="http://schemas.microsoft.com/office/drawing/2014/main" id="{A4924A29-41B4-036F-48A0-A3717F1B0D83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4176;p47">
                <a:extLst>
                  <a:ext uri="{FF2B5EF4-FFF2-40B4-BE49-F238E27FC236}">
                    <a16:creationId xmlns:a16="http://schemas.microsoft.com/office/drawing/2014/main" id="{4E89F035-6D17-CCC6-DA31-B42EF58372A1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390" name="Google Shape;4177;p47">
                  <a:extLst>
                    <a:ext uri="{FF2B5EF4-FFF2-40B4-BE49-F238E27FC236}">
                      <a16:creationId xmlns:a16="http://schemas.microsoft.com/office/drawing/2014/main" id="{C79B07FE-5C00-A57A-734A-FDD1356A9A15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4178;p47">
                  <a:extLst>
                    <a:ext uri="{FF2B5EF4-FFF2-40B4-BE49-F238E27FC236}">
                      <a16:creationId xmlns:a16="http://schemas.microsoft.com/office/drawing/2014/main" id="{13C1A7DB-3D33-FAFE-7D95-2A76E6AF757D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4179;p47">
                <a:extLst>
                  <a:ext uri="{FF2B5EF4-FFF2-40B4-BE49-F238E27FC236}">
                    <a16:creationId xmlns:a16="http://schemas.microsoft.com/office/drawing/2014/main" id="{A3369DC2-8DFF-8920-247F-9B07CB8F0B69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388" name="Google Shape;4180;p47">
                  <a:extLst>
                    <a:ext uri="{FF2B5EF4-FFF2-40B4-BE49-F238E27FC236}">
                      <a16:creationId xmlns:a16="http://schemas.microsoft.com/office/drawing/2014/main" id="{7384FDF1-E133-9378-2FE2-A94A6ADC8AEC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4181;p47">
                  <a:extLst>
                    <a:ext uri="{FF2B5EF4-FFF2-40B4-BE49-F238E27FC236}">
                      <a16:creationId xmlns:a16="http://schemas.microsoft.com/office/drawing/2014/main" id="{B09C7B07-0F4F-BE6E-8757-AEF99991B29C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4182;p47">
                <a:extLst>
                  <a:ext uri="{FF2B5EF4-FFF2-40B4-BE49-F238E27FC236}">
                    <a16:creationId xmlns:a16="http://schemas.microsoft.com/office/drawing/2014/main" id="{64788DDB-FA0D-79EC-CE3F-8593D7B1BC1C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386" name="Google Shape;4183;p47">
                  <a:extLst>
                    <a:ext uri="{FF2B5EF4-FFF2-40B4-BE49-F238E27FC236}">
                      <a16:creationId xmlns:a16="http://schemas.microsoft.com/office/drawing/2014/main" id="{8A4C72BA-11BD-75CE-3FB4-5BA5A6A58A0D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4184;p47">
                  <a:extLst>
                    <a:ext uri="{FF2B5EF4-FFF2-40B4-BE49-F238E27FC236}">
                      <a16:creationId xmlns:a16="http://schemas.microsoft.com/office/drawing/2014/main" id="{5FB9969C-8879-25EA-CD5D-C236F664547B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4185;p47">
                <a:extLst>
                  <a:ext uri="{FF2B5EF4-FFF2-40B4-BE49-F238E27FC236}">
                    <a16:creationId xmlns:a16="http://schemas.microsoft.com/office/drawing/2014/main" id="{4031CA04-958F-C1C7-4A92-C4D3A2049046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384" name="Google Shape;4186;p47">
                  <a:extLst>
                    <a:ext uri="{FF2B5EF4-FFF2-40B4-BE49-F238E27FC236}">
                      <a16:creationId xmlns:a16="http://schemas.microsoft.com/office/drawing/2014/main" id="{0FD67C50-4ACF-2CCF-8033-DD839ED8B6CB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4187;p47">
                  <a:extLst>
                    <a:ext uri="{FF2B5EF4-FFF2-40B4-BE49-F238E27FC236}">
                      <a16:creationId xmlns:a16="http://schemas.microsoft.com/office/drawing/2014/main" id="{16C21BF6-8E56-1D62-B7EB-A764E0057348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" name="Google Shape;4188;p47">
                <a:extLst>
                  <a:ext uri="{FF2B5EF4-FFF2-40B4-BE49-F238E27FC236}">
                    <a16:creationId xmlns:a16="http://schemas.microsoft.com/office/drawing/2014/main" id="{88AA58B0-1D0F-DEBC-5C54-9F18B89E2A18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382" name="Google Shape;4189;p47">
                  <a:extLst>
                    <a:ext uri="{FF2B5EF4-FFF2-40B4-BE49-F238E27FC236}">
                      <a16:creationId xmlns:a16="http://schemas.microsoft.com/office/drawing/2014/main" id="{21978984-5F3B-9590-5911-F210017C2FED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4190;p47">
                  <a:extLst>
                    <a:ext uri="{FF2B5EF4-FFF2-40B4-BE49-F238E27FC236}">
                      <a16:creationId xmlns:a16="http://schemas.microsoft.com/office/drawing/2014/main" id="{5CCF1A29-D0C0-F9FF-B760-BBE03B791C2E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" name="Google Shape;4191;p47">
                <a:extLst>
                  <a:ext uri="{FF2B5EF4-FFF2-40B4-BE49-F238E27FC236}">
                    <a16:creationId xmlns:a16="http://schemas.microsoft.com/office/drawing/2014/main" id="{B0FCD5E7-55C9-26F7-542B-6974732975F9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380" name="Google Shape;4192;p47">
                  <a:extLst>
                    <a:ext uri="{FF2B5EF4-FFF2-40B4-BE49-F238E27FC236}">
                      <a16:creationId xmlns:a16="http://schemas.microsoft.com/office/drawing/2014/main" id="{62FB87DE-2C91-7F03-E073-BB69295D7E2D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4193;p47">
                  <a:extLst>
                    <a:ext uri="{FF2B5EF4-FFF2-40B4-BE49-F238E27FC236}">
                      <a16:creationId xmlns:a16="http://schemas.microsoft.com/office/drawing/2014/main" id="{1085517F-1EAE-07B9-5A51-47D6337979BD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" name="Google Shape;4194;p47">
                <a:extLst>
                  <a:ext uri="{FF2B5EF4-FFF2-40B4-BE49-F238E27FC236}">
                    <a16:creationId xmlns:a16="http://schemas.microsoft.com/office/drawing/2014/main" id="{77415037-082A-9BCD-7A34-649F295B0DD7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378" name="Google Shape;4195;p47">
                  <a:extLst>
                    <a:ext uri="{FF2B5EF4-FFF2-40B4-BE49-F238E27FC236}">
                      <a16:creationId xmlns:a16="http://schemas.microsoft.com/office/drawing/2014/main" id="{30F80F56-AB17-232D-64D8-C08AADABFB9C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4196;p47">
                  <a:extLst>
                    <a:ext uri="{FF2B5EF4-FFF2-40B4-BE49-F238E27FC236}">
                      <a16:creationId xmlns:a16="http://schemas.microsoft.com/office/drawing/2014/main" id="{E83851B5-00EA-DB16-6539-51B71F302E60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" name="Google Shape;4197;p47">
                <a:extLst>
                  <a:ext uri="{FF2B5EF4-FFF2-40B4-BE49-F238E27FC236}">
                    <a16:creationId xmlns:a16="http://schemas.microsoft.com/office/drawing/2014/main" id="{2BEFD65D-947A-E798-74CA-9FB30D0AB4AD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376" name="Google Shape;4198;p47">
                  <a:extLst>
                    <a:ext uri="{FF2B5EF4-FFF2-40B4-BE49-F238E27FC236}">
                      <a16:creationId xmlns:a16="http://schemas.microsoft.com/office/drawing/2014/main" id="{1ED5BC42-68F1-B002-6979-256201C22719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4199;p47">
                  <a:extLst>
                    <a:ext uri="{FF2B5EF4-FFF2-40B4-BE49-F238E27FC236}">
                      <a16:creationId xmlns:a16="http://schemas.microsoft.com/office/drawing/2014/main" id="{91C811C5-9F3A-5960-91F2-13A899C83521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4200;p47">
                <a:extLst>
                  <a:ext uri="{FF2B5EF4-FFF2-40B4-BE49-F238E27FC236}">
                    <a16:creationId xmlns:a16="http://schemas.microsoft.com/office/drawing/2014/main" id="{D3933CA8-5E55-1475-89F2-F9832097D1C4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374" name="Google Shape;4201;p47">
                  <a:extLst>
                    <a:ext uri="{FF2B5EF4-FFF2-40B4-BE49-F238E27FC236}">
                      <a16:creationId xmlns:a16="http://schemas.microsoft.com/office/drawing/2014/main" id="{58CE1EA1-71F1-2223-B3D0-2FDF63673D86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4202;p47">
                  <a:extLst>
                    <a:ext uri="{FF2B5EF4-FFF2-40B4-BE49-F238E27FC236}">
                      <a16:creationId xmlns:a16="http://schemas.microsoft.com/office/drawing/2014/main" id="{C6181A73-F1D8-B1DD-BAF5-AFA27EF84199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4203;p47">
                <a:extLst>
                  <a:ext uri="{FF2B5EF4-FFF2-40B4-BE49-F238E27FC236}">
                    <a16:creationId xmlns:a16="http://schemas.microsoft.com/office/drawing/2014/main" id="{53C33D70-0BE4-1A3F-32F5-870631BD0F23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372" name="Google Shape;4204;p47">
                  <a:extLst>
                    <a:ext uri="{FF2B5EF4-FFF2-40B4-BE49-F238E27FC236}">
                      <a16:creationId xmlns:a16="http://schemas.microsoft.com/office/drawing/2014/main" id="{66565A34-5659-AC8D-8499-D9C47B212AA5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4205;p47">
                  <a:extLst>
                    <a:ext uri="{FF2B5EF4-FFF2-40B4-BE49-F238E27FC236}">
                      <a16:creationId xmlns:a16="http://schemas.microsoft.com/office/drawing/2014/main" id="{795CCC3C-E8AF-4E04-BCE8-2A09B334DBCC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4206;p47">
                <a:extLst>
                  <a:ext uri="{FF2B5EF4-FFF2-40B4-BE49-F238E27FC236}">
                    <a16:creationId xmlns:a16="http://schemas.microsoft.com/office/drawing/2014/main" id="{A16E419E-BBE6-A13C-66D8-841FED36D014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370" name="Google Shape;4207;p47">
                  <a:extLst>
                    <a:ext uri="{FF2B5EF4-FFF2-40B4-BE49-F238E27FC236}">
                      <a16:creationId xmlns:a16="http://schemas.microsoft.com/office/drawing/2014/main" id="{520EF245-FB4A-0F51-D6D3-E648C237F2CF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4208;p47">
                  <a:extLst>
                    <a:ext uri="{FF2B5EF4-FFF2-40B4-BE49-F238E27FC236}">
                      <a16:creationId xmlns:a16="http://schemas.microsoft.com/office/drawing/2014/main" id="{ABB9579E-99B7-9E31-AFEA-239F6C87D234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4209;p47">
                <a:extLst>
                  <a:ext uri="{FF2B5EF4-FFF2-40B4-BE49-F238E27FC236}">
                    <a16:creationId xmlns:a16="http://schemas.microsoft.com/office/drawing/2014/main" id="{D59B4BB8-A657-AF7E-CD60-8F2E9680F7DE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368" name="Google Shape;4210;p47">
                  <a:extLst>
                    <a:ext uri="{FF2B5EF4-FFF2-40B4-BE49-F238E27FC236}">
                      <a16:creationId xmlns:a16="http://schemas.microsoft.com/office/drawing/2014/main" id="{CC54C85E-1DDA-CD8F-97BB-78B6CD959954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4211;p47">
                  <a:extLst>
                    <a:ext uri="{FF2B5EF4-FFF2-40B4-BE49-F238E27FC236}">
                      <a16:creationId xmlns:a16="http://schemas.microsoft.com/office/drawing/2014/main" id="{CAFDACE5-0187-28B8-55EA-EC7866F08680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4212;p47">
                <a:extLst>
                  <a:ext uri="{FF2B5EF4-FFF2-40B4-BE49-F238E27FC236}">
                    <a16:creationId xmlns:a16="http://schemas.microsoft.com/office/drawing/2014/main" id="{258022FA-E03B-5718-8B89-9C40AA4DB096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366" name="Google Shape;4213;p47">
                  <a:extLst>
                    <a:ext uri="{FF2B5EF4-FFF2-40B4-BE49-F238E27FC236}">
                      <a16:creationId xmlns:a16="http://schemas.microsoft.com/office/drawing/2014/main" id="{44BBCD6C-A0C7-336B-C864-EFC11E459E52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4214;p47">
                  <a:extLst>
                    <a:ext uri="{FF2B5EF4-FFF2-40B4-BE49-F238E27FC236}">
                      <a16:creationId xmlns:a16="http://schemas.microsoft.com/office/drawing/2014/main" id="{1D471AD2-F32A-7C48-671F-622DA7316C54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4215;p47">
                <a:extLst>
                  <a:ext uri="{FF2B5EF4-FFF2-40B4-BE49-F238E27FC236}">
                    <a16:creationId xmlns:a16="http://schemas.microsoft.com/office/drawing/2014/main" id="{D181828D-16B4-DB7B-3353-D11FAC95A828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364" name="Google Shape;4216;p47">
                  <a:extLst>
                    <a:ext uri="{FF2B5EF4-FFF2-40B4-BE49-F238E27FC236}">
                      <a16:creationId xmlns:a16="http://schemas.microsoft.com/office/drawing/2014/main" id="{3E3DE6B9-2187-AB2A-9F05-2CA52BAD93CE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4217;p47">
                  <a:extLst>
                    <a:ext uri="{FF2B5EF4-FFF2-40B4-BE49-F238E27FC236}">
                      <a16:creationId xmlns:a16="http://schemas.microsoft.com/office/drawing/2014/main" id="{0F98C090-9C77-37E1-7009-A227D531FC85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4218;p47">
                <a:extLst>
                  <a:ext uri="{FF2B5EF4-FFF2-40B4-BE49-F238E27FC236}">
                    <a16:creationId xmlns:a16="http://schemas.microsoft.com/office/drawing/2014/main" id="{7E459701-E44F-5810-C116-9A2059E8B639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362" name="Google Shape;4219;p47">
                  <a:extLst>
                    <a:ext uri="{FF2B5EF4-FFF2-40B4-BE49-F238E27FC236}">
                      <a16:creationId xmlns:a16="http://schemas.microsoft.com/office/drawing/2014/main" id="{EDE1B452-5212-5A9B-54C0-2BAC6C235049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4220;p47">
                  <a:extLst>
                    <a:ext uri="{FF2B5EF4-FFF2-40B4-BE49-F238E27FC236}">
                      <a16:creationId xmlns:a16="http://schemas.microsoft.com/office/drawing/2014/main" id="{C3F815B7-D3B9-11AD-CBA5-9390ED9B2777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4221;p47">
                <a:extLst>
                  <a:ext uri="{FF2B5EF4-FFF2-40B4-BE49-F238E27FC236}">
                    <a16:creationId xmlns:a16="http://schemas.microsoft.com/office/drawing/2014/main" id="{A2EF5738-DC09-A4D7-47D9-D3900F72CFF7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360" name="Google Shape;4222;p47">
                  <a:extLst>
                    <a:ext uri="{FF2B5EF4-FFF2-40B4-BE49-F238E27FC236}">
                      <a16:creationId xmlns:a16="http://schemas.microsoft.com/office/drawing/2014/main" id="{9E3B56F5-8C27-1F6A-618A-A72DE381D8EB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4223;p47">
                  <a:extLst>
                    <a:ext uri="{FF2B5EF4-FFF2-40B4-BE49-F238E27FC236}">
                      <a16:creationId xmlns:a16="http://schemas.microsoft.com/office/drawing/2014/main" id="{C9BAFC5B-4046-5503-0B50-166856D62778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4224;p47">
                <a:extLst>
                  <a:ext uri="{FF2B5EF4-FFF2-40B4-BE49-F238E27FC236}">
                    <a16:creationId xmlns:a16="http://schemas.microsoft.com/office/drawing/2014/main" id="{A82E33C6-2E4A-CE11-0EBE-75C0D4A52594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358" name="Google Shape;4225;p47">
                  <a:extLst>
                    <a:ext uri="{FF2B5EF4-FFF2-40B4-BE49-F238E27FC236}">
                      <a16:creationId xmlns:a16="http://schemas.microsoft.com/office/drawing/2014/main" id="{69222F28-9737-B1E7-7C32-BABFE4E31BFD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4226;p47">
                  <a:extLst>
                    <a:ext uri="{FF2B5EF4-FFF2-40B4-BE49-F238E27FC236}">
                      <a16:creationId xmlns:a16="http://schemas.microsoft.com/office/drawing/2014/main" id="{A7A80E91-712B-5A2B-1C76-9090869ABF9D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4227;p47">
                <a:extLst>
                  <a:ext uri="{FF2B5EF4-FFF2-40B4-BE49-F238E27FC236}">
                    <a16:creationId xmlns:a16="http://schemas.microsoft.com/office/drawing/2014/main" id="{A726CD66-0BEB-A74B-16A9-F531BA0B30DB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356" name="Google Shape;4228;p47">
                  <a:extLst>
                    <a:ext uri="{FF2B5EF4-FFF2-40B4-BE49-F238E27FC236}">
                      <a16:creationId xmlns:a16="http://schemas.microsoft.com/office/drawing/2014/main" id="{3C0007FC-6D89-77B0-7E13-9485F71F31EF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229;p47">
                  <a:extLst>
                    <a:ext uri="{FF2B5EF4-FFF2-40B4-BE49-F238E27FC236}">
                      <a16:creationId xmlns:a16="http://schemas.microsoft.com/office/drawing/2014/main" id="{D886643D-32BE-2371-CEFB-C040BACFB3EA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4230;p47">
                <a:extLst>
                  <a:ext uri="{FF2B5EF4-FFF2-40B4-BE49-F238E27FC236}">
                    <a16:creationId xmlns:a16="http://schemas.microsoft.com/office/drawing/2014/main" id="{C0D45B31-215E-3698-9E9C-0A904B9DB19F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354" name="Google Shape;4231;p47">
                  <a:extLst>
                    <a:ext uri="{FF2B5EF4-FFF2-40B4-BE49-F238E27FC236}">
                      <a16:creationId xmlns:a16="http://schemas.microsoft.com/office/drawing/2014/main" id="{7D6B7538-F190-CB62-2AB0-1FF9EF21748B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4232;p47">
                  <a:extLst>
                    <a:ext uri="{FF2B5EF4-FFF2-40B4-BE49-F238E27FC236}">
                      <a16:creationId xmlns:a16="http://schemas.microsoft.com/office/drawing/2014/main" id="{275BC166-8CFF-995D-2339-D81DCEB5EB02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4233;p47">
                <a:extLst>
                  <a:ext uri="{FF2B5EF4-FFF2-40B4-BE49-F238E27FC236}">
                    <a16:creationId xmlns:a16="http://schemas.microsoft.com/office/drawing/2014/main" id="{E7B37FBD-B252-6B1F-29ED-3D24BCB3A193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352" name="Google Shape;4234;p47">
                  <a:extLst>
                    <a:ext uri="{FF2B5EF4-FFF2-40B4-BE49-F238E27FC236}">
                      <a16:creationId xmlns:a16="http://schemas.microsoft.com/office/drawing/2014/main" id="{B3D5A2E0-9544-DC08-EE1B-D28AA0FC0BBD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4235;p47">
                  <a:extLst>
                    <a:ext uri="{FF2B5EF4-FFF2-40B4-BE49-F238E27FC236}">
                      <a16:creationId xmlns:a16="http://schemas.microsoft.com/office/drawing/2014/main" id="{D128E154-58F2-2DB5-FF55-DC417DA9F5EE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4236;p47">
                <a:extLst>
                  <a:ext uri="{FF2B5EF4-FFF2-40B4-BE49-F238E27FC236}">
                    <a16:creationId xmlns:a16="http://schemas.microsoft.com/office/drawing/2014/main" id="{58A126C7-7544-B0A7-C1FB-BE9EFAC48049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350" name="Google Shape;4237;p47">
                  <a:extLst>
                    <a:ext uri="{FF2B5EF4-FFF2-40B4-BE49-F238E27FC236}">
                      <a16:creationId xmlns:a16="http://schemas.microsoft.com/office/drawing/2014/main" id="{322F172D-F003-1C2A-D47C-4B70513C6F11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4238;p47">
                  <a:extLst>
                    <a:ext uri="{FF2B5EF4-FFF2-40B4-BE49-F238E27FC236}">
                      <a16:creationId xmlns:a16="http://schemas.microsoft.com/office/drawing/2014/main" id="{0BBF0839-4819-37A8-CE1C-03179953510F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4239;p47">
                <a:extLst>
                  <a:ext uri="{FF2B5EF4-FFF2-40B4-BE49-F238E27FC236}">
                    <a16:creationId xmlns:a16="http://schemas.microsoft.com/office/drawing/2014/main" id="{1DE419C4-BCB2-594E-83C2-BDC098AC8EC5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348" name="Google Shape;4240;p47">
                  <a:extLst>
                    <a:ext uri="{FF2B5EF4-FFF2-40B4-BE49-F238E27FC236}">
                      <a16:creationId xmlns:a16="http://schemas.microsoft.com/office/drawing/2014/main" id="{E4948833-EA67-D1D9-C54E-B38D7F252ADA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4241;p47">
                  <a:extLst>
                    <a:ext uri="{FF2B5EF4-FFF2-40B4-BE49-F238E27FC236}">
                      <a16:creationId xmlns:a16="http://schemas.microsoft.com/office/drawing/2014/main" id="{96ED58F1-D303-00E8-7E89-C064DCF52762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4242;p47">
                <a:extLst>
                  <a:ext uri="{FF2B5EF4-FFF2-40B4-BE49-F238E27FC236}">
                    <a16:creationId xmlns:a16="http://schemas.microsoft.com/office/drawing/2014/main" id="{755732EE-E26B-BC93-BB7D-DA7010C5BDD8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346" name="Google Shape;4243;p47">
                  <a:extLst>
                    <a:ext uri="{FF2B5EF4-FFF2-40B4-BE49-F238E27FC236}">
                      <a16:creationId xmlns:a16="http://schemas.microsoft.com/office/drawing/2014/main" id="{FC62314C-DE7F-EBDD-C1B2-56B653B093AC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4244;p47">
                  <a:extLst>
                    <a:ext uri="{FF2B5EF4-FFF2-40B4-BE49-F238E27FC236}">
                      <a16:creationId xmlns:a16="http://schemas.microsoft.com/office/drawing/2014/main" id="{4E3B76C5-3D01-7183-234E-291818805A1C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4245;p47">
                <a:extLst>
                  <a:ext uri="{FF2B5EF4-FFF2-40B4-BE49-F238E27FC236}">
                    <a16:creationId xmlns:a16="http://schemas.microsoft.com/office/drawing/2014/main" id="{C2485579-B7F8-4FFE-510C-D87D44723EE2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344" name="Google Shape;4246;p47">
                  <a:extLst>
                    <a:ext uri="{FF2B5EF4-FFF2-40B4-BE49-F238E27FC236}">
                      <a16:creationId xmlns:a16="http://schemas.microsoft.com/office/drawing/2014/main" id="{59EFE469-A334-CC3A-595D-1CD23A1101B9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4247;p47">
                  <a:extLst>
                    <a:ext uri="{FF2B5EF4-FFF2-40B4-BE49-F238E27FC236}">
                      <a16:creationId xmlns:a16="http://schemas.microsoft.com/office/drawing/2014/main" id="{25E36C4C-7BC6-0F3E-8566-BD287578AFA1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4248;p47">
                <a:extLst>
                  <a:ext uri="{FF2B5EF4-FFF2-40B4-BE49-F238E27FC236}">
                    <a16:creationId xmlns:a16="http://schemas.microsoft.com/office/drawing/2014/main" id="{DA4CCE19-73E7-438C-EAB7-55DC5546ED14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249;p47">
                <a:extLst>
                  <a:ext uri="{FF2B5EF4-FFF2-40B4-BE49-F238E27FC236}">
                    <a16:creationId xmlns:a16="http://schemas.microsoft.com/office/drawing/2014/main" id="{DC13AA62-C0DE-6885-3DF5-6DAB03BE7BDF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4250;p47">
                <a:extLst>
                  <a:ext uri="{FF2B5EF4-FFF2-40B4-BE49-F238E27FC236}">
                    <a16:creationId xmlns:a16="http://schemas.microsoft.com/office/drawing/2014/main" id="{77B78F00-D1BD-A5F0-A048-A9BC72C89643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342" name="Google Shape;4251;p47">
                  <a:extLst>
                    <a:ext uri="{FF2B5EF4-FFF2-40B4-BE49-F238E27FC236}">
                      <a16:creationId xmlns:a16="http://schemas.microsoft.com/office/drawing/2014/main" id="{62B7933A-F0A0-885C-E4A7-3CDB22722445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4252;p47">
                  <a:extLst>
                    <a:ext uri="{FF2B5EF4-FFF2-40B4-BE49-F238E27FC236}">
                      <a16:creationId xmlns:a16="http://schemas.microsoft.com/office/drawing/2014/main" id="{2B2BDB14-6EE6-25E2-EAA6-81D5FF8B6D73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" name="Google Shape;4253;p47">
                <a:extLst>
                  <a:ext uri="{FF2B5EF4-FFF2-40B4-BE49-F238E27FC236}">
                    <a16:creationId xmlns:a16="http://schemas.microsoft.com/office/drawing/2014/main" id="{59906FBA-8786-2053-B960-031E8A8229EF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340" name="Google Shape;4254;p47">
                  <a:extLst>
                    <a:ext uri="{FF2B5EF4-FFF2-40B4-BE49-F238E27FC236}">
                      <a16:creationId xmlns:a16="http://schemas.microsoft.com/office/drawing/2014/main" id="{84F65D81-3345-55E8-F775-2B810FD6D2ED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4255;p47">
                  <a:extLst>
                    <a:ext uri="{FF2B5EF4-FFF2-40B4-BE49-F238E27FC236}">
                      <a16:creationId xmlns:a16="http://schemas.microsoft.com/office/drawing/2014/main" id="{5BDA615D-B831-E208-CC35-C1E5EA5AE0CF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4256;p47">
                <a:extLst>
                  <a:ext uri="{FF2B5EF4-FFF2-40B4-BE49-F238E27FC236}">
                    <a16:creationId xmlns:a16="http://schemas.microsoft.com/office/drawing/2014/main" id="{88D00B64-9D86-8D50-824C-84384B9BB7DD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338" name="Google Shape;4257;p47">
                  <a:extLst>
                    <a:ext uri="{FF2B5EF4-FFF2-40B4-BE49-F238E27FC236}">
                      <a16:creationId xmlns:a16="http://schemas.microsoft.com/office/drawing/2014/main" id="{0F841AC4-71CD-8496-7FE5-946F6030B79A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4258;p47">
                  <a:extLst>
                    <a:ext uri="{FF2B5EF4-FFF2-40B4-BE49-F238E27FC236}">
                      <a16:creationId xmlns:a16="http://schemas.microsoft.com/office/drawing/2014/main" id="{1F6E41B8-267B-05C9-3053-0FD2C725E880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4259;p47">
              <a:extLst>
                <a:ext uri="{FF2B5EF4-FFF2-40B4-BE49-F238E27FC236}">
                  <a16:creationId xmlns:a16="http://schemas.microsoft.com/office/drawing/2014/main" id="{1AA96AF2-9F36-7E0B-CC0E-EE48DAD4A36C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22" name="Google Shape;4260;p47">
                <a:extLst>
                  <a:ext uri="{FF2B5EF4-FFF2-40B4-BE49-F238E27FC236}">
                    <a16:creationId xmlns:a16="http://schemas.microsoft.com/office/drawing/2014/main" id="{0098EE6F-0EE4-97FA-F461-642F0A1DAD8F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160" name="Google Shape;4261;p47">
                  <a:extLst>
                    <a:ext uri="{FF2B5EF4-FFF2-40B4-BE49-F238E27FC236}">
                      <a16:creationId xmlns:a16="http://schemas.microsoft.com/office/drawing/2014/main" id="{3283EECA-0F63-4FAD-B424-9789485FC649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262;p47">
                  <a:extLst>
                    <a:ext uri="{FF2B5EF4-FFF2-40B4-BE49-F238E27FC236}">
                      <a16:creationId xmlns:a16="http://schemas.microsoft.com/office/drawing/2014/main" id="{A46172E0-10DA-CE6C-FE7A-B65A39984F2F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263;p47">
                  <a:extLst>
                    <a:ext uri="{FF2B5EF4-FFF2-40B4-BE49-F238E27FC236}">
                      <a16:creationId xmlns:a16="http://schemas.microsoft.com/office/drawing/2014/main" id="{12437207-3093-ECD5-6881-3253D1172C9E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264;p47">
                  <a:extLst>
                    <a:ext uri="{FF2B5EF4-FFF2-40B4-BE49-F238E27FC236}">
                      <a16:creationId xmlns:a16="http://schemas.microsoft.com/office/drawing/2014/main" id="{560314C9-CE0B-4773-C9F6-82C405571C9B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265;p47">
                  <a:extLst>
                    <a:ext uri="{FF2B5EF4-FFF2-40B4-BE49-F238E27FC236}">
                      <a16:creationId xmlns:a16="http://schemas.microsoft.com/office/drawing/2014/main" id="{94F1E885-5834-D313-7C47-7CDE52C237B3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266;p47">
                  <a:extLst>
                    <a:ext uri="{FF2B5EF4-FFF2-40B4-BE49-F238E27FC236}">
                      <a16:creationId xmlns:a16="http://schemas.microsoft.com/office/drawing/2014/main" id="{96FE772F-FB5F-AF80-C382-6DBC7EE34D40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267;p47">
                  <a:extLst>
                    <a:ext uri="{FF2B5EF4-FFF2-40B4-BE49-F238E27FC236}">
                      <a16:creationId xmlns:a16="http://schemas.microsoft.com/office/drawing/2014/main" id="{5A54BAAB-9696-5A97-2C85-01E5E86B6F70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268;p47">
                  <a:extLst>
                    <a:ext uri="{FF2B5EF4-FFF2-40B4-BE49-F238E27FC236}">
                      <a16:creationId xmlns:a16="http://schemas.microsoft.com/office/drawing/2014/main" id="{4E742BCC-868B-5EEF-4795-317F1E1D2A8C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269;p47">
                  <a:extLst>
                    <a:ext uri="{FF2B5EF4-FFF2-40B4-BE49-F238E27FC236}">
                      <a16:creationId xmlns:a16="http://schemas.microsoft.com/office/drawing/2014/main" id="{6C913071-9EBF-C64E-5C39-5CB2ADB7DED3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270;p47">
                  <a:extLst>
                    <a:ext uri="{FF2B5EF4-FFF2-40B4-BE49-F238E27FC236}">
                      <a16:creationId xmlns:a16="http://schemas.microsoft.com/office/drawing/2014/main" id="{86B3D933-4B3D-31DE-2470-284E1CC8171D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271;p47">
                  <a:extLst>
                    <a:ext uri="{FF2B5EF4-FFF2-40B4-BE49-F238E27FC236}">
                      <a16:creationId xmlns:a16="http://schemas.microsoft.com/office/drawing/2014/main" id="{539CAFDB-7640-C29C-1E20-6D6355CFBA9A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272;p47">
                  <a:extLst>
                    <a:ext uri="{FF2B5EF4-FFF2-40B4-BE49-F238E27FC236}">
                      <a16:creationId xmlns:a16="http://schemas.microsoft.com/office/drawing/2014/main" id="{22CE0007-58DE-4F10-7267-A0D410568884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273;p47">
                  <a:extLst>
                    <a:ext uri="{FF2B5EF4-FFF2-40B4-BE49-F238E27FC236}">
                      <a16:creationId xmlns:a16="http://schemas.microsoft.com/office/drawing/2014/main" id="{3B64CA4D-3581-C13B-1024-D55C48E25C89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274;p47">
                  <a:extLst>
                    <a:ext uri="{FF2B5EF4-FFF2-40B4-BE49-F238E27FC236}">
                      <a16:creationId xmlns:a16="http://schemas.microsoft.com/office/drawing/2014/main" id="{9332F48E-8823-D464-F9FC-5E8116DC6DC5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275;p47">
                  <a:extLst>
                    <a:ext uri="{FF2B5EF4-FFF2-40B4-BE49-F238E27FC236}">
                      <a16:creationId xmlns:a16="http://schemas.microsoft.com/office/drawing/2014/main" id="{634CF146-8A15-0C05-0920-8B64A9A337DC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276;p47">
                  <a:extLst>
                    <a:ext uri="{FF2B5EF4-FFF2-40B4-BE49-F238E27FC236}">
                      <a16:creationId xmlns:a16="http://schemas.microsoft.com/office/drawing/2014/main" id="{17BA9B48-EFD5-FE35-757E-A1CD90237028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77;p47">
                  <a:extLst>
                    <a:ext uri="{FF2B5EF4-FFF2-40B4-BE49-F238E27FC236}">
                      <a16:creationId xmlns:a16="http://schemas.microsoft.com/office/drawing/2014/main" id="{11990676-E511-9FC4-5146-EA2033311620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278;p47">
                  <a:extLst>
                    <a:ext uri="{FF2B5EF4-FFF2-40B4-BE49-F238E27FC236}">
                      <a16:creationId xmlns:a16="http://schemas.microsoft.com/office/drawing/2014/main" id="{F3A438E1-414F-F657-447A-256A1046372A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279;p47">
                  <a:extLst>
                    <a:ext uri="{FF2B5EF4-FFF2-40B4-BE49-F238E27FC236}">
                      <a16:creationId xmlns:a16="http://schemas.microsoft.com/office/drawing/2014/main" id="{4C1C66B3-D6DF-EA61-2B67-2DF6AF01D3D5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280;p47">
                  <a:extLst>
                    <a:ext uri="{FF2B5EF4-FFF2-40B4-BE49-F238E27FC236}">
                      <a16:creationId xmlns:a16="http://schemas.microsoft.com/office/drawing/2014/main" id="{F62BB77C-A3CB-0C7F-E30D-B3932EF52E67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81;p47">
                  <a:extLst>
                    <a:ext uri="{FF2B5EF4-FFF2-40B4-BE49-F238E27FC236}">
                      <a16:creationId xmlns:a16="http://schemas.microsoft.com/office/drawing/2014/main" id="{6BEE835F-7D63-51A6-5E9D-E6530345132F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82;p47">
                  <a:extLst>
                    <a:ext uri="{FF2B5EF4-FFF2-40B4-BE49-F238E27FC236}">
                      <a16:creationId xmlns:a16="http://schemas.microsoft.com/office/drawing/2014/main" id="{11C208EE-6BF3-C54F-BFA9-E5A33D0129CD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283;p47">
                  <a:extLst>
                    <a:ext uri="{FF2B5EF4-FFF2-40B4-BE49-F238E27FC236}">
                      <a16:creationId xmlns:a16="http://schemas.microsoft.com/office/drawing/2014/main" id="{14140748-2D1F-56A5-6EB0-08B67AA3B65D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284;p47">
                  <a:extLst>
                    <a:ext uri="{FF2B5EF4-FFF2-40B4-BE49-F238E27FC236}">
                      <a16:creationId xmlns:a16="http://schemas.microsoft.com/office/drawing/2014/main" id="{1556B8D5-CD57-6F0A-1715-093FCBC55717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285;p47">
                  <a:extLst>
                    <a:ext uri="{FF2B5EF4-FFF2-40B4-BE49-F238E27FC236}">
                      <a16:creationId xmlns:a16="http://schemas.microsoft.com/office/drawing/2014/main" id="{3C84E0AC-4ACB-FBA5-035B-B9408287BECC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286;p47">
                  <a:extLst>
                    <a:ext uri="{FF2B5EF4-FFF2-40B4-BE49-F238E27FC236}">
                      <a16:creationId xmlns:a16="http://schemas.microsoft.com/office/drawing/2014/main" id="{482870E2-784A-99A3-FFB5-076ED7A3EE66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287;p47">
                  <a:extLst>
                    <a:ext uri="{FF2B5EF4-FFF2-40B4-BE49-F238E27FC236}">
                      <a16:creationId xmlns:a16="http://schemas.microsoft.com/office/drawing/2014/main" id="{6B542038-AFFD-CB81-7274-F50574BB209C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288;p47">
                  <a:extLst>
                    <a:ext uri="{FF2B5EF4-FFF2-40B4-BE49-F238E27FC236}">
                      <a16:creationId xmlns:a16="http://schemas.microsoft.com/office/drawing/2014/main" id="{8584F8EF-5502-017B-69F8-4E4A0CF9553A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289;p47">
                  <a:extLst>
                    <a:ext uri="{FF2B5EF4-FFF2-40B4-BE49-F238E27FC236}">
                      <a16:creationId xmlns:a16="http://schemas.microsoft.com/office/drawing/2014/main" id="{511024BC-676B-E094-331A-BFA3EF1550AE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290;p47">
                  <a:extLst>
                    <a:ext uri="{FF2B5EF4-FFF2-40B4-BE49-F238E27FC236}">
                      <a16:creationId xmlns:a16="http://schemas.microsoft.com/office/drawing/2014/main" id="{A9024FCB-A076-B658-E55F-12540D4C623D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291;p47">
                  <a:extLst>
                    <a:ext uri="{FF2B5EF4-FFF2-40B4-BE49-F238E27FC236}">
                      <a16:creationId xmlns:a16="http://schemas.microsoft.com/office/drawing/2014/main" id="{2AF187EB-8CC9-1EF3-4D52-C7E4A9A28575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292;p47">
                  <a:extLst>
                    <a:ext uri="{FF2B5EF4-FFF2-40B4-BE49-F238E27FC236}">
                      <a16:creationId xmlns:a16="http://schemas.microsoft.com/office/drawing/2014/main" id="{2D525234-D4AF-1BFD-F020-81159AB45CB2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293;p47">
                  <a:extLst>
                    <a:ext uri="{FF2B5EF4-FFF2-40B4-BE49-F238E27FC236}">
                      <a16:creationId xmlns:a16="http://schemas.microsoft.com/office/drawing/2014/main" id="{968169CA-AC19-5507-C6CF-4B37FB2A4398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294;p47">
                  <a:extLst>
                    <a:ext uri="{FF2B5EF4-FFF2-40B4-BE49-F238E27FC236}">
                      <a16:creationId xmlns:a16="http://schemas.microsoft.com/office/drawing/2014/main" id="{90020FFA-CDC7-F7C2-1628-C2FC8FE7E519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295;p47">
                  <a:extLst>
                    <a:ext uri="{FF2B5EF4-FFF2-40B4-BE49-F238E27FC236}">
                      <a16:creationId xmlns:a16="http://schemas.microsoft.com/office/drawing/2014/main" id="{1C46589F-4288-D53F-90ED-3E1A026B3485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296;p47">
                  <a:extLst>
                    <a:ext uri="{FF2B5EF4-FFF2-40B4-BE49-F238E27FC236}">
                      <a16:creationId xmlns:a16="http://schemas.microsoft.com/office/drawing/2014/main" id="{CB4DBB98-88DD-312A-CD95-FE33A28C7A43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297;p47">
                  <a:extLst>
                    <a:ext uri="{FF2B5EF4-FFF2-40B4-BE49-F238E27FC236}">
                      <a16:creationId xmlns:a16="http://schemas.microsoft.com/office/drawing/2014/main" id="{CEF5B4F4-328C-E2C0-66D6-180CD3CC8967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298;p47">
                  <a:extLst>
                    <a:ext uri="{FF2B5EF4-FFF2-40B4-BE49-F238E27FC236}">
                      <a16:creationId xmlns:a16="http://schemas.microsoft.com/office/drawing/2014/main" id="{0F6E15C5-C0AB-0DFA-DF87-3B2B655F451B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299;p47">
                  <a:extLst>
                    <a:ext uri="{FF2B5EF4-FFF2-40B4-BE49-F238E27FC236}">
                      <a16:creationId xmlns:a16="http://schemas.microsoft.com/office/drawing/2014/main" id="{25C1A83A-61CD-403C-5D40-3CB601B2DD82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300;p47">
                  <a:extLst>
                    <a:ext uri="{FF2B5EF4-FFF2-40B4-BE49-F238E27FC236}">
                      <a16:creationId xmlns:a16="http://schemas.microsoft.com/office/drawing/2014/main" id="{C3252657-5658-4970-734A-D40AC39D1384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301;p47">
                  <a:extLst>
                    <a:ext uri="{FF2B5EF4-FFF2-40B4-BE49-F238E27FC236}">
                      <a16:creationId xmlns:a16="http://schemas.microsoft.com/office/drawing/2014/main" id="{337C70D1-9E93-4343-CC40-9F6B86C39DCB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302;p47">
                  <a:extLst>
                    <a:ext uri="{FF2B5EF4-FFF2-40B4-BE49-F238E27FC236}">
                      <a16:creationId xmlns:a16="http://schemas.microsoft.com/office/drawing/2014/main" id="{9B5E9C7A-D81A-C467-A887-3D1C9AEBE027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303;p47">
                  <a:extLst>
                    <a:ext uri="{FF2B5EF4-FFF2-40B4-BE49-F238E27FC236}">
                      <a16:creationId xmlns:a16="http://schemas.microsoft.com/office/drawing/2014/main" id="{5448A314-3231-8933-83E5-A8C4172E683A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304;p47">
                  <a:extLst>
                    <a:ext uri="{FF2B5EF4-FFF2-40B4-BE49-F238E27FC236}">
                      <a16:creationId xmlns:a16="http://schemas.microsoft.com/office/drawing/2014/main" id="{7E2DF08A-DBFA-0D1D-26E0-D1D9B70B1372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305;p47">
                  <a:extLst>
                    <a:ext uri="{FF2B5EF4-FFF2-40B4-BE49-F238E27FC236}">
                      <a16:creationId xmlns:a16="http://schemas.microsoft.com/office/drawing/2014/main" id="{8AFBC52F-885F-B89F-65B6-3B093FAE4862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306;p47">
                  <a:extLst>
                    <a:ext uri="{FF2B5EF4-FFF2-40B4-BE49-F238E27FC236}">
                      <a16:creationId xmlns:a16="http://schemas.microsoft.com/office/drawing/2014/main" id="{3447D787-3FA9-07DA-2D1F-AF585C9AD5FC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307;p47">
                  <a:extLst>
                    <a:ext uri="{FF2B5EF4-FFF2-40B4-BE49-F238E27FC236}">
                      <a16:creationId xmlns:a16="http://schemas.microsoft.com/office/drawing/2014/main" id="{16AEE833-AF2E-1B76-D5AD-BB1AD1490851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308;p47">
                  <a:extLst>
                    <a:ext uri="{FF2B5EF4-FFF2-40B4-BE49-F238E27FC236}">
                      <a16:creationId xmlns:a16="http://schemas.microsoft.com/office/drawing/2014/main" id="{67B6190E-926A-E4F8-D946-0CA2CD2F5C63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309;p47">
                  <a:extLst>
                    <a:ext uri="{FF2B5EF4-FFF2-40B4-BE49-F238E27FC236}">
                      <a16:creationId xmlns:a16="http://schemas.microsoft.com/office/drawing/2014/main" id="{3016BDCB-464E-9061-D33E-6C1AC132A0D6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310;p47">
                  <a:extLst>
                    <a:ext uri="{FF2B5EF4-FFF2-40B4-BE49-F238E27FC236}">
                      <a16:creationId xmlns:a16="http://schemas.microsoft.com/office/drawing/2014/main" id="{AA010E8B-50C9-731A-9B02-2DB4DE1472C2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311;p47">
                  <a:extLst>
                    <a:ext uri="{FF2B5EF4-FFF2-40B4-BE49-F238E27FC236}">
                      <a16:creationId xmlns:a16="http://schemas.microsoft.com/office/drawing/2014/main" id="{0025835C-09F1-A881-7043-AA06A5C968AB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312;p47">
                  <a:extLst>
                    <a:ext uri="{FF2B5EF4-FFF2-40B4-BE49-F238E27FC236}">
                      <a16:creationId xmlns:a16="http://schemas.microsoft.com/office/drawing/2014/main" id="{E8A15AA2-574F-F63D-63AA-2055B8532868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313;p47">
                  <a:extLst>
                    <a:ext uri="{FF2B5EF4-FFF2-40B4-BE49-F238E27FC236}">
                      <a16:creationId xmlns:a16="http://schemas.microsoft.com/office/drawing/2014/main" id="{282F81B8-1FD4-A058-8D6A-7B728FB9E33F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314;p47">
                  <a:extLst>
                    <a:ext uri="{FF2B5EF4-FFF2-40B4-BE49-F238E27FC236}">
                      <a16:creationId xmlns:a16="http://schemas.microsoft.com/office/drawing/2014/main" id="{562ADB06-A859-CFA7-76EA-A0FD0EBD8D5F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315;p47">
                  <a:extLst>
                    <a:ext uri="{FF2B5EF4-FFF2-40B4-BE49-F238E27FC236}">
                      <a16:creationId xmlns:a16="http://schemas.microsoft.com/office/drawing/2014/main" id="{966B3539-F9D1-B4D9-B3E3-E3B892E8BE05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4316;p47">
                  <a:extLst>
                    <a:ext uri="{FF2B5EF4-FFF2-40B4-BE49-F238E27FC236}">
                      <a16:creationId xmlns:a16="http://schemas.microsoft.com/office/drawing/2014/main" id="{89649DB5-C4C0-3CA1-CB6C-ECE40DDDC9D4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4317;p47">
                <a:extLst>
                  <a:ext uri="{FF2B5EF4-FFF2-40B4-BE49-F238E27FC236}">
                    <a16:creationId xmlns:a16="http://schemas.microsoft.com/office/drawing/2014/main" id="{6CBA9BF3-F09C-A025-21FC-CB8BAA0A106A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158" name="Google Shape;4318;p47">
                  <a:extLst>
                    <a:ext uri="{FF2B5EF4-FFF2-40B4-BE49-F238E27FC236}">
                      <a16:creationId xmlns:a16="http://schemas.microsoft.com/office/drawing/2014/main" id="{5C232400-A16C-D9FB-B5AE-2B55EA803EB1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319;p47">
                  <a:extLst>
                    <a:ext uri="{FF2B5EF4-FFF2-40B4-BE49-F238E27FC236}">
                      <a16:creationId xmlns:a16="http://schemas.microsoft.com/office/drawing/2014/main" id="{6C426A89-4185-357C-96C5-0C6028AB1750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4320;p47">
                <a:extLst>
                  <a:ext uri="{FF2B5EF4-FFF2-40B4-BE49-F238E27FC236}">
                    <a16:creationId xmlns:a16="http://schemas.microsoft.com/office/drawing/2014/main" id="{8536F70D-1E40-DA35-C564-B4C2DAABB54C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156" name="Google Shape;4321;p47">
                  <a:extLst>
                    <a:ext uri="{FF2B5EF4-FFF2-40B4-BE49-F238E27FC236}">
                      <a16:creationId xmlns:a16="http://schemas.microsoft.com/office/drawing/2014/main" id="{623044E6-1BC5-0506-9033-D0A4E22AE610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322;p47">
                  <a:extLst>
                    <a:ext uri="{FF2B5EF4-FFF2-40B4-BE49-F238E27FC236}">
                      <a16:creationId xmlns:a16="http://schemas.microsoft.com/office/drawing/2014/main" id="{51971596-81AF-A39D-0C6A-D585A7431072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4323;p47">
                <a:extLst>
                  <a:ext uri="{FF2B5EF4-FFF2-40B4-BE49-F238E27FC236}">
                    <a16:creationId xmlns:a16="http://schemas.microsoft.com/office/drawing/2014/main" id="{B03678D6-E08E-546B-2573-AFEE0D7A9A26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154" name="Google Shape;4324;p47">
                  <a:extLst>
                    <a:ext uri="{FF2B5EF4-FFF2-40B4-BE49-F238E27FC236}">
                      <a16:creationId xmlns:a16="http://schemas.microsoft.com/office/drawing/2014/main" id="{CBBA09ED-258B-216B-F052-9DBF4602EB34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325;p47">
                  <a:extLst>
                    <a:ext uri="{FF2B5EF4-FFF2-40B4-BE49-F238E27FC236}">
                      <a16:creationId xmlns:a16="http://schemas.microsoft.com/office/drawing/2014/main" id="{FAC8673A-9375-3C98-5E2A-BC4B104B48DC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4326;p47">
                <a:extLst>
                  <a:ext uri="{FF2B5EF4-FFF2-40B4-BE49-F238E27FC236}">
                    <a16:creationId xmlns:a16="http://schemas.microsoft.com/office/drawing/2014/main" id="{2817E753-F628-5B90-D05E-48C94F15658D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152" name="Google Shape;4327;p47">
                  <a:extLst>
                    <a:ext uri="{FF2B5EF4-FFF2-40B4-BE49-F238E27FC236}">
                      <a16:creationId xmlns:a16="http://schemas.microsoft.com/office/drawing/2014/main" id="{603A6C34-611D-2E36-9094-0462B86EC71F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328;p47">
                  <a:extLst>
                    <a:ext uri="{FF2B5EF4-FFF2-40B4-BE49-F238E27FC236}">
                      <a16:creationId xmlns:a16="http://schemas.microsoft.com/office/drawing/2014/main" id="{D0D7CE43-D8E1-00D0-3EA0-568B1003980C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4329;p47">
                <a:extLst>
                  <a:ext uri="{FF2B5EF4-FFF2-40B4-BE49-F238E27FC236}">
                    <a16:creationId xmlns:a16="http://schemas.microsoft.com/office/drawing/2014/main" id="{9CA9F5F4-740F-BE7D-B4C4-68F12396AFC6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150" name="Google Shape;4330;p47">
                  <a:extLst>
                    <a:ext uri="{FF2B5EF4-FFF2-40B4-BE49-F238E27FC236}">
                      <a16:creationId xmlns:a16="http://schemas.microsoft.com/office/drawing/2014/main" id="{2ADBBF40-B0AD-5991-8354-940840C43B0D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331;p47">
                  <a:extLst>
                    <a:ext uri="{FF2B5EF4-FFF2-40B4-BE49-F238E27FC236}">
                      <a16:creationId xmlns:a16="http://schemas.microsoft.com/office/drawing/2014/main" id="{FBCEB140-0248-04E3-4A84-B0775006DD91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4332;p47">
                <a:extLst>
                  <a:ext uri="{FF2B5EF4-FFF2-40B4-BE49-F238E27FC236}">
                    <a16:creationId xmlns:a16="http://schemas.microsoft.com/office/drawing/2014/main" id="{E575EDAF-E475-BAA7-5003-D6BAA2D71088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148" name="Google Shape;4333;p47">
                  <a:extLst>
                    <a:ext uri="{FF2B5EF4-FFF2-40B4-BE49-F238E27FC236}">
                      <a16:creationId xmlns:a16="http://schemas.microsoft.com/office/drawing/2014/main" id="{01DE9658-8CBD-7AE8-D91D-5C9CBEE2A01A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334;p47">
                  <a:extLst>
                    <a:ext uri="{FF2B5EF4-FFF2-40B4-BE49-F238E27FC236}">
                      <a16:creationId xmlns:a16="http://schemas.microsoft.com/office/drawing/2014/main" id="{4575A71F-6D77-A067-BC0D-E44DCDB155CE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" name="Google Shape;4335;p47">
                <a:extLst>
                  <a:ext uri="{FF2B5EF4-FFF2-40B4-BE49-F238E27FC236}">
                    <a16:creationId xmlns:a16="http://schemas.microsoft.com/office/drawing/2014/main" id="{190EB363-59F6-2F46-F9E5-CE73CF247E02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146" name="Google Shape;4336;p47">
                  <a:extLst>
                    <a:ext uri="{FF2B5EF4-FFF2-40B4-BE49-F238E27FC236}">
                      <a16:creationId xmlns:a16="http://schemas.microsoft.com/office/drawing/2014/main" id="{924AB8E3-0B80-F99F-BA75-B8DF28DE4E9F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337;p47">
                  <a:extLst>
                    <a:ext uri="{FF2B5EF4-FFF2-40B4-BE49-F238E27FC236}">
                      <a16:creationId xmlns:a16="http://schemas.microsoft.com/office/drawing/2014/main" id="{7E64D096-97D3-17AC-034E-2B5271033AF5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4338;p47">
                <a:extLst>
                  <a:ext uri="{FF2B5EF4-FFF2-40B4-BE49-F238E27FC236}">
                    <a16:creationId xmlns:a16="http://schemas.microsoft.com/office/drawing/2014/main" id="{5BB16CBF-B18C-0978-1F90-5BD30E7E0A09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144" name="Google Shape;4339;p47">
                  <a:extLst>
                    <a:ext uri="{FF2B5EF4-FFF2-40B4-BE49-F238E27FC236}">
                      <a16:creationId xmlns:a16="http://schemas.microsoft.com/office/drawing/2014/main" id="{FA505809-7718-6BB0-0039-A0EDD360CB6E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340;p47">
                  <a:extLst>
                    <a:ext uri="{FF2B5EF4-FFF2-40B4-BE49-F238E27FC236}">
                      <a16:creationId xmlns:a16="http://schemas.microsoft.com/office/drawing/2014/main" id="{5FAACF00-1AD7-DB95-87B3-EC9314EFFC83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4341;p47">
                <a:extLst>
                  <a:ext uri="{FF2B5EF4-FFF2-40B4-BE49-F238E27FC236}">
                    <a16:creationId xmlns:a16="http://schemas.microsoft.com/office/drawing/2014/main" id="{719A15DA-3B65-B41C-1EDA-CD38927E36C5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142" name="Google Shape;4342;p47">
                  <a:extLst>
                    <a:ext uri="{FF2B5EF4-FFF2-40B4-BE49-F238E27FC236}">
                      <a16:creationId xmlns:a16="http://schemas.microsoft.com/office/drawing/2014/main" id="{E65AFB1E-E19A-8C85-5326-AC17294085E1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343;p47">
                  <a:extLst>
                    <a:ext uri="{FF2B5EF4-FFF2-40B4-BE49-F238E27FC236}">
                      <a16:creationId xmlns:a16="http://schemas.microsoft.com/office/drawing/2014/main" id="{82F90931-DC7A-B51A-0AEC-E53F1D7FF294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4344;p47">
                <a:extLst>
                  <a:ext uri="{FF2B5EF4-FFF2-40B4-BE49-F238E27FC236}">
                    <a16:creationId xmlns:a16="http://schemas.microsoft.com/office/drawing/2014/main" id="{3AE788CC-6DA0-01E1-9DFF-1C7F8550FAEA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140" name="Google Shape;4345;p47">
                  <a:extLst>
                    <a:ext uri="{FF2B5EF4-FFF2-40B4-BE49-F238E27FC236}">
                      <a16:creationId xmlns:a16="http://schemas.microsoft.com/office/drawing/2014/main" id="{38FA48A5-FBA4-0F43-F990-F2C5305E4C74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346;p47">
                  <a:extLst>
                    <a:ext uri="{FF2B5EF4-FFF2-40B4-BE49-F238E27FC236}">
                      <a16:creationId xmlns:a16="http://schemas.microsoft.com/office/drawing/2014/main" id="{6A53DD4A-54A4-B7B3-5818-36BE161363B9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4347;p47">
                <a:extLst>
                  <a:ext uri="{FF2B5EF4-FFF2-40B4-BE49-F238E27FC236}">
                    <a16:creationId xmlns:a16="http://schemas.microsoft.com/office/drawing/2014/main" id="{33144418-16B9-72B8-B091-6DA57024582A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138" name="Google Shape;4348;p47">
                  <a:extLst>
                    <a:ext uri="{FF2B5EF4-FFF2-40B4-BE49-F238E27FC236}">
                      <a16:creationId xmlns:a16="http://schemas.microsoft.com/office/drawing/2014/main" id="{32280016-5E75-06B9-3165-F1C893D0F37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349;p47">
                  <a:extLst>
                    <a:ext uri="{FF2B5EF4-FFF2-40B4-BE49-F238E27FC236}">
                      <a16:creationId xmlns:a16="http://schemas.microsoft.com/office/drawing/2014/main" id="{06EC7CFB-C0E9-7474-9F19-6AD5BF3F5B63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4350;p47">
                <a:extLst>
                  <a:ext uri="{FF2B5EF4-FFF2-40B4-BE49-F238E27FC236}">
                    <a16:creationId xmlns:a16="http://schemas.microsoft.com/office/drawing/2014/main" id="{6B0FFF47-5130-1F33-FCE6-DED3C22BB042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351;p47">
                <a:extLst>
                  <a:ext uri="{FF2B5EF4-FFF2-40B4-BE49-F238E27FC236}">
                    <a16:creationId xmlns:a16="http://schemas.microsoft.com/office/drawing/2014/main" id="{EA3CCAD8-E075-D2FC-7E97-B6829C55E024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" name="Google Shape;4352;p47">
                <a:extLst>
                  <a:ext uri="{FF2B5EF4-FFF2-40B4-BE49-F238E27FC236}">
                    <a16:creationId xmlns:a16="http://schemas.microsoft.com/office/drawing/2014/main" id="{004179AB-FF92-C2CB-F39E-E9B25CB23B11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136" name="Google Shape;4353;p47">
                  <a:extLst>
                    <a:ext uri="{FF2B5EF4-FFF2-40B4-BE49-F238E27FC236}">
                      <a16:creationId xmlns:a16="http://schemas.microsoft.com/office/drawing/2014/main" id="{2F76C2FC-0D0F-90C4-1B92-03774933DC6F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354;p47">
                  <a:extLst>
                    <a:ext uri="{FF2B5EF4-FFF2-40B4-BE49-F238E27FC236}">
                      <a16:creationId xmlns:a16="http://schemas.microsoft.com/office/drawing/2014/main" id="{AAD1BD2B-31FC-8A06-E9CD-B63E5F1BC67D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4355;p47">
                <a:extLst>
                  <a:ext uri="{FF2B5EF4-FFF2-40B4-BE49-F238E27FC236}">
                    <a16:creationId xmlns:a16="http://schemas.microsoft.com/office/drawing/2014/main" id="{306D30C9-FAEA-64E3-196B-D8344E8A98E8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134" name="Google Shape;4356;p47">
                  <a:extLst>
                    <a:ext uri="{FF2B5EF4-FFF2-40B4-BE49-F238E27FC236}">
                      <a16:creationId xmlns:a16="http://schemas.microsoft.com/office/drawing/2014/main" id="{5A9E40D0-EDD1-5F9A-72A8-8D411F916D79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357;p47">
                  <a:extLst>
                    <a:ext uri="{FF2B5EF4-FFF2-40B4-BE49-F238E27FC236}">
                      <a16:creationId xmlns:a16="http://schemas.microsoft.com/office/drawing/2014/main" id="{85BB552F-D768-92C0-864C-5E290B277E54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4358;p47">
                <a:extLst>
                  <a:ext uri="{FF2B5EF4-FFF2-40B4-BE49-F238E27FC236}">
                    <a16:creationId xmlns:a16="http://schemas.microsoft.com/office/drawing/2014/main" id="{7292B2B1-5B12-A87E-9913-524C904677DD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132" name="Google Shape;4359;p47">
                  <a:extLst>
                    <a:ext uri="{FF2B5EF4-FFF2-40B4-BE49-F238E27FC236}">
                      <a16:creationId xmlns:a16="http://schemas.microsoft.com/office/drawing/2014/main" id="{2D8B660D-BF61-2AB8-24C0-392F6AD23AEC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360;p47">
                  <a:extLst>
                    <a:ext uri="{FF2B5EF4-FFF2-40B4-BE49-F238E27FC236}">
                      <a16:creationId xmlns:a16="http://schemas.microsoft.com/office/drawing/2014/main" id="{5A35BAD1-E60C-E3B9-4206-A7570936E02C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4361;p47">
                <a:extLst>
                  <a:ext uri="{FF2B5EF4-FFF2-40B4-BE49-F238E27FC236}">
                    <a16:creationId xmlns:a16="http://schemas.microsoft.com/office/drawing/2014/main" id="{A73A57C2-E829-DD51-4916-999FED0765C1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130" name="Google Shape;4362;p47">
                  <a:extLst>
                    <a:ext uri="{FF2B5EF4-FFF2-40B4-BE49-F238E27FC236}">
                      <a16:creationId xmlns:a16="http://schemas.microsoft.com/office/drawing/2014/main" id="{6E58A7D6-F88C-C219-4C8F-0F6D80CEA6DD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363;p47">
                  <a:extLst>
                    <a:ext uri="{FF2B5EF4-FFF2-40B4-BE49-F238E27FC236}">
                      <a16:creationId xmlns:a16="http://schemas.microsoft.com/office/drawing/2014/main" id="{1D2F1048-828C-2372-AD02-0E520FD04D05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4364;p47">
                <a:extLst>
                  <a:ext uri="{FF2B5EF4-FFF2-40B4-BE49-F238E27FC236}">
                    <a16:creationId xmlns:a16="http://schemas.microsoft.com/office/drawing/2014/main" id="{99DC6225-6E01-28A4-9EE3-3509DA54CDD3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128" name="Google Shape;4365;p47">
                  <a:extLst>
                    <a:ext uri="{FF2B5EF4-FFF2-40B4-BE49-F238E27FC236}">
                      <a16:creationId xmlns:a16="http://schemas.microsoft.com/office/drawing/2014/main" id="{FDD91F4D-AEB2-7D78-51CF-0835480FC990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366;p47">
                  <a:extLst>
                    <a:ext uri="{FF2B5EF4-FFF2-40B4-BE49-F238E27FC236}">
                      <a16:creationId xmlns:a16="http://schemas.microsoft.com/office/drawing/2014/main" id="{131D2DC1-C0ED-D72B-4385-AF4FFE8CD5CB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4367;p47">
                <a:extLst>
                  <a:ext uri="{FF2B5EF4-FFF2-40B4-BE49-F238E27FC236}">
                    <a16:creationId xmlns:a16="http://schemas.microsoft.com/office/drawing/2014/main" id="{95BFB686-E6ED-D5B6-E6B4-8C9A6F603D5C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126" name="Google Shape;4368;p47">
                  <a:extLst>
                    <a:ext uri="{FF2B5EF4-FFF2-40B4-BE49-F238E27FC236}">
                      <a16:creationId xmlns:a16="http://schemas.microsoft.com/office/drawing/2014/main" id="{D39FA98E-7056-9263-E271-783BAF5DF5B4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369;p47">
                  <a:extLst>
                    <a:ext uri="{FF2B5EF4-FFF2-40B4-BE49-F238E27FC236}">
                      <a16:creationId xmlns:a16="http://schemas.microsoft.com/office/drawing/2014/main" id="{7A4652EE-E30A-DF04-A73F-0E0C685FF32C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370;p47">
                <a:extLst>
                  <a:ext uri="{FF2B5EF4-FFF2-40B4-BE49-F238E27FC236}">
                    <a16:creationId xmlns:a16="http://schemas.microsoft.com/office/drawing/2014/main" id="{6F2331AD-C9D5-64E2-7019-5EDE6984638B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124" name="Google Shape;4371;p47">
                  <a:extLst>
                    <a:ext uri="{FF2B5EF4-FFF2-40B4-BE49-F238E27FC236}">
                      <a16:creationId xmlns:a16="http://schemas.microsoft.com/office/drawing/2014/main" id="{99383525-D613-6C3A-58A0-8C18BE5DAD13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372;p47">
                  <a:extLst>
                    <a:ext uri="{FF2B5EF4-FFF2-40B4-BE49-F238E27FC236}">
                      <a16:creationId xmlns:a16="http://schemas.microsoft.com/office/drawing/2014/main" id="{395A1ED3-D437-FAAC-CFD0-847A84868002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4373;p47">
                <a:extLst>
                  <a:ext uri="{FF2B5EF4-FFF2-40B4-BE49-F238E27FC236}">
                    <a16:creationId xmlns:a16="http://schemas.microsoft.com/office/drawing/2014/main" id="{14FA5000-95B9-3869-1532-DE9B4D72B50B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122" name="Google Shape;4374;p47">
                  <a:extLst>
                    <a:ext uri="{FF2B5EF4-FFF2-40B4-BE49-F238E27FC236}">
                      <a16:creationId xmlns:a16="http://schemas.microsoft.com/office/drawing/2014/main" id="{22FFD659-0931-D4DD-8DCE-2F09CB0285BF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375;p47">
                  <a:extLst>
                    <a:ext uri="{FF2B5EF4-FFF2-40B4-BE49-F238E27FC236}">
                      <a16:creationId xmlns:a16="http://schemas.microsoft.com/office/drawing/2014/main" id="{762BF640-5D59-A795-DA05-A1B40F7A49B2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4376;p47">
                <a:extLst>
                  <a:ext uri="{FF2B5EF4-FFF2-40B4-BE49-F238E27FC236}">
                    <a16:creationId xmlns:a16="http://schemas.microsoft.com/office/drawing/2014/main" id="{AB60B35F-5A2B-41B4-92CA-F9E25469CEE6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120" name="Google Shape;4377;p47">
                  <a:extLst>
                    <a:ext uri="{FF2B5EF4-FFF2-40B4-BE49-F238E27FC236}">
                      <a16:creationId xmlns:a16="http://schemas.microsoft.com/office/drawing/2014/main" id="{EF6EE3C6-B2F9-67B8-0797-A53222CEF3A7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378;p47">
                  <a:extLst>
                    <a:ext uri="{FF2B5EF4-FFF2-40B4-BE49-F238E27FC236}">
                      <a16:creationId xmlns:a16="http://schemas.microsoft.com/office/drawing/2014/main" id="{0966ADC6-99E7-1C0C-EF3F-FEC3C11D62C2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379;p47">
                <a:extLst>
                  <a:ext uri="{FF2B5EF4-FFF2-40B4-BE49-F238E27FC236}">
                    <a16:creationId xmlns:a16="http://schemas.microsoft.com/office/drawing/2014/main" id="{7C10632F-48BC-3526-EA7A-D7DCA9837E36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118" name="Google Shape;4380;p47">
                  <a:extLst>
                    <a:ext uri="{FF2B5EF4-FFF2-40B4-BE49-F238E27FC236}">
                      <a16:creationId xmlns:a16="http://schemas.microsoft.com/office/drawing/2014/main" id="{1AC6460B-CA59-6D19-6F0A-3017A20186C0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381;p47">
                  <a:extLst>
                    <a:ext uri="{FF2B5EF4-FFF2-40B4-BE49-F238E27FC236}">
                      <a16:creationId xmlns:a16="http://schemas.microsoft.com/office/drawing/2014/main" id="{DF937AD0-6E07-3C6E-16D2-5C2F027F3CBE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4382;p47">
                <a:extLst>
                  <a:ext uri="{FF2B5EF4-FFF2-40B4-BE49-F238E27FC236}">
                    <a16:creationId xmlns:a16="http://schemas.microsoft.com/office/drawing/2014/main" id="{14C51E02-E825-E855-A071-E14D52020E40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116" name="Google Shape;4383;p47">
                  <a:extLst>
                    <a:ext uri="{FF2B5EF4-FFF2-40B4-BE49-F238E27FC236}">
                      <a16:creationId xmlns:a16="http://schemas.microsoft.com/office/drawing/2014/main" id="{4E465116-9B5F-A73F-4A7A-4D8EA36B9A69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384;p47">
                  <a:extLst>
                    <a:ext uri="{FF2B5EF4-FFF2-40B4-BE49-F238E27FC236}">
                      <a16:creationId xmlns:a16="http://schemas.microsoft.com/office/drawing/2014/main" id="{B84507BC-4E6D-3531-A03E-6C5EF63D1D64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4385;p47">
                <a:extLst>
                  <a:ext uri="{FF2B5EF4-FFF2-40B4-BE49-F238E27FC236}">
                    <a16:creationId xmlns:a16="http://schemas.microsoft.com/office/drawing/2014/main" id="{B2C6EEC6-3F3B-EC61-84CD-513B905DFC67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114" name="Google Shape;4386;p47">
                  <a:extLst>
                    <a:ext uri="{FF2B5EF4-FFF2-40B4-BE49-F238E27FC236}">
                      <a16:creationId xmlns:a16="http://schemas.microsoft.com/office/drawing/2014/main" id="{1C270479-D10F-17B7-64BA-EE0A0D400443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387;p47">
                  <a:extLst>
                    <a:ext uri="{FF2B5EF4-FFF2-40B4-BE49-F238E27FC236}">
                      <a16:creationId xmlns:a16="http://schemas.microsoft.com/office/drawing/2014/main" id="{E8142765-253E-8870-9429-2E5D535E5154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388;p47">
                <a:extLst>
                  <a:ext uri="{FF2B5EF4-FFF2-40B4-BE49-F238E27FC236}">
                    <a16:creationId xmlns:a16="http://schemas.microsoft.com/office/drawing/2014/main" id="{8AA51DEB-220A-671C-F57C-08897AE577A7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112" name="Google Shape;4389;p47">
                  <a:extLst>
                    <a:ext uri="{FF2B5EF4-FFF2-40B4-BE49-F238E27FC236}">
                      <a16:creationId xmlns:a16="http://schemas.microsoft.com/office/drawing/2014/main" id="{C7B6BF51-AF51-5CD9-460F-329208F08C19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390;p47">
                  <a:extLst>
                    <a:ext uri="{FF2B5EF4-FFF2-40B4-BE49-F238E27FC236}">
                      <a16:creationId xmlns:a16="http://schemas.microsoft.com/office/drawing/2014/main" id="{DB11B8EA-4639-15E0-2768-88FA3C2E1C5B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4391;p47">
                <a:extLst>
                  <a:ext uri="{FF2B5EF4-FFF2-40B4-BE49-F238E27FC236}">
                    <a16:creationId xmlns:a16="http://schemas.microsoft.com/office/drawing/2014/main" id="{DC106931-C3F4-A834-8E38-78C92049D6A2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10" name="Google Shape;4392;p47">
                  <a:extLst>
                    <a:ext uri="{FF2B5EF4-FFF2-40B4-BE49-F238E27FC236}">
                      <a16:creationId xmlns:a16="http://schemas.microsoft.com/office/drawing/2014/main" id="{0FAF6C6E-0507-8375-0602-EB1986FED401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393;p47">
                  <a:extLst>
                    <a:ext uri="{FF2B5EF4-FFF2-40B4-BE49-F238E27FC236}">
                      <a16:creationId xmlns:a16="http://schemas.microsoft.com/office/drawing/2014/main" id="{647F4ED3-5D7F-7214-EAD3-CB16685C7A82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4394;p47">
                <a:extLst>
                  <a:ext uri="{FF2B5EF4-FFF2-40B4-BE49-F238E27FC236}">
                    <a16:creationId xmlns:a16="http://schemas.microsoft.com/office/drawing/2014/main" id="{A9FD67BA-9BAB-3DA5-569C-5069464FEBB6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08" name="Google Shape;4395;p47">
                  <a:extLst>
                    <a:ext uri="{FF2B5EF4-FFF2-40B4-BE49-F238E27FC236}">
                      <a16:creationId xmlns:a16="http://schemas.microsoft.com/office/drawing/2014/main" id="{0063A249-B8E6-99C3-847E-832866EF892F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396;p47">
                  <a:extLst>
                    <a:ext uri="{FF2B5EF4-FFF2-40B4-BE49-F238E27FC236}">
                      <a16:creationId xmlns:a16="http://schemas.microsoft.com/office/drawing/2014/main" id="{F6E6ABED-72D5-BE2D-1EBB-3677F8F30B9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4397;p47">
                <a:extLst>
                  <a:ext uri="{FF2B5EF4-FFF2-40B4-BE49-F238E27FC236}">
                    <a16:creationId xmlns:a16="http://schemas.microsoft.com/office/drawing/2014/main" id="{27CEA93D-F425-5076-D423-0592E33B68F9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06" name="Google Shape;4398;p47">
                  <a:extLst>
                    <a:ext uri="{FF2B5EF4-FFF2-40B4-BE49-F238E27FC236}">
                      <a16:creationId xmlns:a16="http://schemas.microsoft.com/office/drawing/2014/main" id="{13C8FF66-8E66-1F24-88B0-2B8F231DA4B0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399;p47">
                  <a:extLst>
                    <a:ext uri="{FF2B5EF4-FFF2-40B4-BE49-F238E27FC236}">
                      <a16:creationId xmlns:a16="http://schemas.microsoft.com/office/drawing/2014/main" id="{D69A8659-C194-E0AC-CA7A-04BEBB014B6E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4400;p47">
                <a:extLst>
                  <a:ext uri="{FF2B5EF4-FFF2-40B4-BE49-F238E27FC236}">
                    <a16:creationId xmlns:a16="http://schemas.microsoft.com/office/drawing/2014/main" id="{28C4F2D3-AB5F-A662-1B10-725A870542C7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04" name="Google Shape;4401;p47">
                  <a:extLst>
                    <a:ext uri="{FF2B5EF4-FFF2-40B4-BE49-F238E27FC236}">
                      <a16:creationId xmlns:a16="http://schemas.microsoft.com/office/drawing/2014/main" id="{56D0A276-1989-7C40-C3CC-7F51E0F5D4E7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402;p47">
                  <a:extLst>
                    <a:ext uri="{FF2B5EF4-FFF2-40B4-BE49-F238E27FC236}">
                      <a16:creationId xmlns:a16="http://schemas.microsoft.com/office/drawing/2014/main" id="{0061EEB8-69DA-D43C-E32C-D5C34B575B69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4403;p47">
                <a:extLst>
                  <a:ext uri="{FF2B5EF4-FFF2-40B4-BE49-F238E27FC236}">
                    <a16:creationId xmlns:a16="http://schemas.microsoft.com/office/drawing/2014/main" id="{D496BD8D-0042-9301-62CE-8B2C6CB22BDB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02" name="Google Shape;4404;p47">
                  <a:extLst>
                    <a:ext uri="{FF2B5EF4-FFF2-40B4-BE49-F238E27FC236}">
                      <a16:creationId xmlns:a16="http://schemas.microsoft.com/office/drawing/2014/main" id="{D4A8AE24-0B52-ADE7-280E-E797E9E8EC06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405;p47">
                  <a:extLst>
                    <a:ext uri="{FF2B5EF4-FFF2-40B4-BE49-F238E27FC236}">
                      <a16:creationId xmlns:a16="http://schemas.microsoft.com/office/drawing/2014/main" id="{3B2160F7-E3BF-B9C4-CDEC-994164B1D589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4406;p47">
                <a:extLst>
                  <a:ext uri="{FF2B5EF4-FFF2-40B4-BE49-F238E27FC236}">
                    <a16:creationId xmlns:a16="http://schemas.microsoft.com/office/drawing/2014/main" id="{5EA320DB-4690-B79F-73CC-FB7469B3533F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00" name="Google Shape;4407;p47">
                  <a:extLst>
                    <a:ext uri="{FF2B5EF4-FFF2-40B4-BE49-F238E27FC236}">
                      <a16:creationId xmlns:a16="http://schemas.microsoft.com/office/drawing/2014/main" id="{5A99D388-FE9F-6CD1-E463-621F8C60A9AF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408;p47">
                  <a:extLst>
                    <a:ext uri="{FF2B5EF4-FFF2-40B4-BE49-F238E27FC236}">
                      <a16:creationId xmlns:a16="http://schemas.microsoft.com/office/drawing/2014/main" id="{2BA71878-3845-3138-FB86-E3823F2410F4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4409;p47">
                <a:extLst>
                  <a:ext uri="{FF2B5EF4-FFF2-40B4-BE49-F238E27FC236}">
                    <a16:creationId xmlns:a16="http://schemas.microsoft.com/office/drawing/2014/main" id="{9A51ED54-9CCB-EAF2-1970-22606FCA1D75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98" name="Google Shape;4410;p47">
                  <a:extLst>
                    <a:ext uri="{FF2B5EF4-FFF2-40B4-BE49-F238E27FC236}">
                      <a16:creationId xmlns:a16="http://schemas.microsoft.com/office/drawing/2014/main" id="{8AE93DC3-D859-7E5D-1503-FCDBD80617C0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411;p47">
                  <a:extLst>
                    <a:ext uri="{FF2B5EF4-FFF2-40B4-BE49-F238E27FC236}">
                      <a16:creationId xmlns:a16="http://schemas.microsoft.com/office/drawing/2014/main" id="{4E1D08C9-F2AA-08F8-38EA-1FD1972F07EC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4412;p47">
                <a:extLst>
                  <a:ext uri="{FF2B5EF4-FFF2-40B4-BE49-F238E27FC236}">
                    <a16:creationId xmlns:a16="http://schemas.microsoft.com/office/drawing/2014/main" id="{31E7C5C0-A531-15A0-10AD-53DF1A8DD4DF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96" name="Google Shape;4413;p47">
                  <a:extLst>
                    <a:ext uri="{FF2B5EF4-FFF2-40B4-BE49-F238E27FC236}">
                      <a16:creationId xmlns:a16="http://schemas.microsoft.com/office/drawing/2014/main" id="{A1100F07-8274-41C0-2351-F969E40FC8A8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14;p47">
                  <a:extLst>
                    <a:ext uri="{FF2B5EF4-FFF2-40B4-BE49-F238E27FC236}">
                      <a16:creationId xmlns:a16="http://schemas.microsoft.com/office/drawing/2014/main" id="{06A93B13-5ED1-EAFC-429D-EA8C3C0B2D1B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4415;p47">
                <a:extLst>
                  <a:ext uri="{FF2B5EF4-FFF2-40B4-BE49-F238E27FC236}">
                    <a16:creationId xmlns:a16="http://schemas.microsoft.com/office/drawing/2014/main" id="{C07F594B-455F-C8A1-5A2E-4EC4186D8FF9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94" name="Google Shape;4416;p47">
                  <a:extLst>
                    <a:ext uri="{FF2B5EF4-FFF2-40B4-BE49-F238E27FC236}">
                      <a16:creationId xmlns:a16="http://schemas.microsoft.com/office/drawing/2014/main" id="{2759F9FF-1A12-9B81-8625-E14B10A822A7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17;p47">
                  <a:extLst>
                    <a:ext uri="{FF2B5EF4-FFF2-40B4-BE49-F238E27FC236}">
                      <a16:creationId xmlns:a16="http://schemas.microsoft.com/office/drawing/2014/main" id="{8841E4DB-7C2A-38F0-AB1B-D856F05F1CFE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4418;p47">
                <a:extLst>
                  <a:ext uri="{FF2B5EF4-FFF2-40B4-BE49-F238E27FC236}">
                    <a16:creationId xmlns:a16="http://schemas.microsoft.com/office/drawing/2014/main" id="{8520662F-B1A3-77A2-BBA6-4B7D3AF7496B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92" name="Google Shape;4419;p47">
                  <a:extLst>
                    <a:ext uri="{FF2B5EF4-FFF2-40B4-BE49-F238E27FC236}">
                      <a16:creationId xmlns:a16="http://schemas.microsoft.com/office/drawing/2014/main" id="{0A9D01B5-306C-4377-72CC-0A9901EB54CD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20;p47">
                  <a:extLst>
                    <a:ext uri="{FF2B5EF4-FFF2-40B4-BE49-F238E27FC236}">
                      <a16:creationId xmlns:a16="http://schemas.microsoft.com/office/drawing/2014/main" id="{DD58D0F6-6AC8-8E00-337D-696D0DFFBEE2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4421;p47">
                <a:extLst>
                  <a:ext uri="{FF2B5EF4-FFF2-40B4-BE49-F238E27FC236}">
                    <a16:creationId xmlns:a16="http://schemas.microsoft.com/office/drawing/2014/main" id="{555423D9-4333-6F27-891B-5550DE2BEF71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90" name="Google Shape;4422;p47">
                  <a:extLst>
                    <a:ext uri="{FF2B5EF4-FFF2-40B4-BE49-F238E27FC236}">
                      <a16:creationId xmlns:a16="http://schemas.microsoft.com/office/drawing/2014/main" id="{B56A9906-3484-D812-AB12-3F23F5F60F5D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23;p47">
                  <a:extLst>
                    <a:ext uri="{FF2B5EF4-FFF2-40B4-BE49-F238E27FC236}">
                      <a16:creationId xmlns:a16="http://schemas.microsoft.com/office/drawing/2014/main" id="{F9C89D61-73B5-71F3-DC0F-E1E45C2F135A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4424;p47">
                <a:extLst>
                  <a:ext uri="{FF2B5EF4-FFF2-40B4-BE49-F238E27FC236}">
                    <a16:creationId xmlns:a16="http://schemas.microsoft.com/office/drawing/2014/main" id="{C623A770-D3C1-4253-9603-EDDAA56DBF04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88" name="Google Shape;4425;p47">
                  <a:extLst>
                    <a:ext uri="{FF2B5EF4-FFF2-40B4-BE49-F238E27FC236}">
                      <a16:creationId xmlns:a16="http://schemas.microsoft.com/office/drawing/2014/main" id="{71178E69-FA8E-57D3-9F3A-BCC54BB9BB6B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26;p47">
                  <a:extLst>
                    <a:ext uri="{FF2B5EF4-FFF2-40B4-BE49-F238E27FC236}">
                      <a16:creationId xmlns:a16="http://schemas.microsoft.com/office/drawing/2014/main" id="{CDCFC53E-0A4E-93BD-04F0-44798A167479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4427;p47">
                <a:extLst>
                  <a:ext uri="{FF2B5EF4-FFF2-40B4-BE49-F238E27FC236}">
                    <a16:creationId xmlns:a16="http://schemas.microsoft.com/office/drawing/2014/main" id="{B2643F60-9C29-91A6-2EFB-A5F8EA79C075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86" name="Google Shape;4428;p47">
                  <a:extLst>
                    <a:ext uri="{FF2B5EF4-FFF2-40B4-BE49-F238E27FC236}">
                      <a16:creationId xmlns:a16="http://schemas.microsoft.com/office/drawing/2014/main" id="{2361AC1F-B6A9-808A-6D60-B15A164270CA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429;p47">
                  <a:extLst>
                    <a:ext uri="{FF2B5EF4-FFF2-40B4-BE49-F238E27FC236}">
                      <a16:creationId xmlns:a16="http://schemas.microsoft.com/office/drawing/2014/main" id="{0A95BC42-A8EB-1531-48F7-BF0E3F61FD8D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4430;p47">
                <a:extLst>
                  <a:ext uri="{FF2B5EF4-FFF2-40B4-BE49-F238E27FC236}">
                    <a16:creationId xmlns:a16="http://schemas.microsoft.com/office/drawing/2014/main" id="{7EF6779C-25FA-8A29-D97B-23A3A3CA7843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84" name="Google Shape;4431;p47">
                  <a:extLst>
                    <a:ext uri="{FF2B5EF4-FFF2-40B4-BE49-F238E27FC236}">
                      <a16:creationId xmlns:a16="http://schemas.microsoft.com/office/drawing/2014/main" id="{8FBDDECE-53F7-35C2-B3CB-20B331DC53E6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432;p47">
                  <a:extLst>
                    <a:ext uri="{FF2B5EF4-FFF2-40B4-BE49-F238E27FC236}">
                      <a16:creationId xmlns:a16="http://schemas.microsoft.com/office/drawing/2014/main" id="{9B01C6AA-9D03-BEA2-910A-11CC73A8B2DD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4433;p47">
                <a:extLst>
                  <a:ext uri="{FF2B5EF4-FFF2-40B4-BE49-F238E27FC236}">
                    <a16:creationId xmlns:a16="http://schemas.microsoft.com/office/drawing/2014/main" id="{07E526D1-A5A9-E9E2-BD7E-C45867F97356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82" name="Google Shape;4434;p47">
                  <a:extLst>
                    <a:ext uri="{FF2B5EF4-FFF2-40B4-BE49-F238E27FC236}">
                      <a16:creationId xmlns:a16="http://schemas.microsoft.com/office/drawing/2014/main" id="{B9B7D3B9-ED39-6D51-99FF-5E5955E70A06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435;p47">
                  <a:extLst>
                    <a:ext uri="{FF2B5EF4-FFF2-40B4-BE49-F238E27FC236}">
                      <a16:creationId xmlns:a16="http://schemas.microsoft.com/office/drawing/2014/main" id="{6B9DFED6-A37D-3C22-5565-30C26F1FD3E8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4436;p47">
                <a:extLst>
                  <a:ext uri="{FF2B5EF4-FFF2-40B4-BE49-F238E27FC236}">
                    <a16:creationId xmlns:a16="http://schemas.microsoft.com/office/drawing/2014/main" id="{8CC0425A-A486-F1E9-A18E-A550017862E5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80" name="Google Shape;4437;p47">
                  <a:extLst>
                    <a:ext uri="{FF2B5EF4-FFF2-40B4-BE49-F238E27FC236}">
                      <a16:creationId xmlns:a16="http://schemas.microsoft.com/office/drawing/2014/main" id="{A31FA37F-9BC4-D84C-19E9-3294A2E78FCB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438;p47">
                  <a:extLst>
                    <a:ext uri="{FF2B5EF4-FFF2-40B4-BE49-F238E27FC236}">
                      <a16:creationId xmlns:a16="http://schemas.microsoft.com/office/drawing/2014/main" id="{8A6004FE-16B6-5ED9-F588-2883A2EB9DBC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4439;p47">
                <a:extLst>
                  <a:ext uri="{FF2B5EF4-FFF2-40B4-BE49-F238E27FC236}">
                    <a16:creationId xmlns:a16="http://schemas.microsoft.com/office/drawing/2014/main" id="{5827E837-BF85-1E59-307B-7CBF856A58B1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78" name="Google Shape;4440;p47">
                  <a:extLst>
                    <a:ext uri="{FF2B5EF4-FFF2-40B4-BE49-F238E27FC236}">
                      <a16:creationId xmlns:a16="http://schemas.microsoft.com/office/drawing/2014/main" id="{B107B81D-E4BE-3B10-A830-FF61FDC23A8D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441;p47">
                  <a:extLst>
                    <a:ext uri="{FF2B5EF4-FFF2-40B4-BE49-F238E27FC236}">
                      <a16:creationId xmlns:a16="http://schemas.microsoft.com/office/drawing/2014/main" id="{984EE1FC-1496-3912-8F99-3A8B570332E1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4442;p47">
                <a:extLst>
                  <a:ext uri="{FF2B5EF4-FFF2-40B4-BE49-F238E27FC236}">
                    <a16:creationId xmlns:a16="http://schemas.microsoft.com/office/drawing/2014/main" id="{6815DC14-638D-0BAA-51AD-D01A0DED037F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76" name="Google Shape;4443;p47">
                  <a:extLst>
                    <a:ext uri="{FF2B5EF4-FFF2-40B4-BE49-F238E27FC236}">
                      <a16:creationId xmlns:a16="http://schemas.microsoft.com/office/drawing/2014/main" id="{297BEC0D-9117-DD92-1291-A3E816504CA2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444;p47">
                  <a:extLst>
                    <a:ext uri="{FF2B5EF4-FFF2-40B4-BE49-F238E27FC236}">
                      <a16:creationId xmlns:a16="http://schemas.microsoft.com/office/drawing/2014/main" id="{7940C296-B6A2-3506-F0A3-4608524F90B7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4445;p47">
                <a:extLst>
                  <a:ext uri="{FF2B5EF4-FFF2-40B4-BE49-F238E27FC236}">
                    <a16:creationId xmlns:a16="http://schemas.microsoft.com/office/drawing/2014/main" id="{915B2605-CED3-1419-FE4E-6E0219921084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74" name="Google Shape;4446;p47">
                  <a:extLst>
                    <a:ext uri="{FF2B5EF4-FFF2-40B4-BE49-F238E27FC236}">
                      <a16:creationId xmlns:a16="http://schemas.microsoft.com/office/drawing/2014/main" id="{8A517491-4C0D-DCA7-2ACD-F85BFE648389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447;p47">
                  <a:extLst>
                    <a:ext uri="{FF2B5EF4-FFF2-40B4-BE49-F238E27FC236}">
                      <a16:creationId xmlns:a16="http://schemas.microsoft.com/office/drawing/2014/main" id="{488E96AC-EF9B-75C4-57AD-A70C64A17A48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4448;p47">
                <a:extLst>
                  <a:ext uri="{FF2B5EF4-FFF2-40B4-BE49-F238E27FC236}">
                    <a16:creationId xmlns:a16="http://schemas.microsoft.com/office/drawing/2014/main" id="{CBBA5CC9-59A6-161B-E4E7-374901F82BD3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72" name="Google Shape;4449;p47">
                  <a:extLst>
                    <a:ext uri="{FF2B5EF4-FFF2-40B4-BE49-F238E27FC236}">
                      <a16:creationId xmlns:a16="http://schemas.microsoft.com/office/drawing/2014/main" id="{70EC2511-F649-2403-585B-5D13819774B3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450;p47">
                  <a:extLst>
                    <a:ext uri="{FF2B5EF4-FFF2-40B4-BE49-F238E27FC236}">
                      <a16:creationId xmlns:a16="http://schemas.microsoft.com/office/drawing/2014/main" id="{41FC9724-09F7-0B95-ED14-4EC8423AFA03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4451;p47">
                <a:extLst>
                  <a:ext uri="{FF2B5EF4-FFF2-40B4-BE49-F238E27FC236}">
                    <a16:creationId xmlns:a16="http://schemas.microsoft.com/office/drawing/2014/main" id="{15B86B73-9D8B-599E-6255-5E30E8E4BC13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70" name="Google Shape;4452;p47">
                  <a:extLst>
                    <a:ext uri="{FF2B5EF4-FFF2-40B4-BE49-F238E27FC236}">
                      <a16:creationId xmlns:a16="http://schemas.microsoft.com/office/drawing/2014/main" id="{DDFEBD19-89D3-9BFB-E48A-26F6F853D971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453;p47">
                  <a:extLst>
                    <a:ext uri="{FF2B5EF4-FFF2-40B4-BE49-F238E27FC236}">
                      <a16:creationId xmlns:a16="http://schemas.microsoft.com/office/drawing/2014/main" id="{5024AA28-E7D5-3CAF-86E9-C3D13C37E104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004E62F-C568-8E13-8E53-06015395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653" y="1771688"/>
            <a:ext cx="3076245" cy="606600"/>
          </a:xfrm>
        </p:spPr>
        <p:txBody>
          <a:bodyPr/>
          <a:lstStyle/>
          <a:p>
            <a:r>
              <a:rPr lang="es" sz="3600" dirty="0"/>
              <a:t>The Problem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E255DC-DF8E-C2E4-92CC-EA57DFBC4821}"/>
              </a:ext>
            </a:extLst>
          </p:cNvPr>
          <p:cNvCxnSpPr/>
          <p:nvPr/>
        </p:nvCxnSpPr>
        <p:spPr>
          <a:xfrm>
            <a:off x="960923" y="1975841"/>
            <a:ext cx="1273146" cy="513449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Arrow Connector 831">
            <a:extLst>
              <a:ext uri="{FF2B5EF4-FFF2-40B4-BE49-F238E27FC236}">
                <a16:creationId xmlns:a16="http://schemas.microsoft.com/office/drawing/2014/main" id="{FFD70173-D065-E3AF-B4B0-A6469D7AE6D8}"/>
              </a:ext>
            </a:extLst>
          </p:cNvPr>
          <p:cNvCxnSpPr>
            <a:cxnSpLocks/>
          </p:cNvCxnSpPr>
          <p:nvPr/>
        </p:nvCxnSpPr>
        <p:spPr>
          <a:xfrm>
            <a:off x="988575" y="2254391"/>
            <a:ext cx="1260136" cy="266400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70613C97-20E9-AA6D-C806-9209CCC7C1B1}"/>
              </a:ext>
            </a:extLst>
          </p:cNvPr>
          <p:cNvCxnSpPr>
            <a:cxnSpLocks/>
          </p:cNvCxnSpPr>
          <p:nvPr/>
        </p:nvCxnSpPr>
        <p:spPr>
          <a:xfrm>
            <a:off x="2187334" y="1733147"/>
            <a:ext cx="83136" cy="752199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>
            <a:extLst>
              <a:ext uri="{FF2B5EF4-FFF2-40B4-BE49-F238E27FC236}">
                <a16:creationId xmlns:a16="http://schemas.microsoft.com/office/drawing/2014/main" id="{8F4F3F2E-69B0-1E75-97A0-F74568166279}"/>
              </a:ext>
            </a:extLst>
          </p:cNvPr>
          <p:cNvCxnSpPr>
            <a:cxnSpLocks/>
          </p:cNvCxnSpPr>
          <p:nvPr/>
        </p:nvCxnSpPr>
        <p:spPr>
          <a:xfrm flipV="1">
            <a:off x="1390751" y="2539209"/>
            <a:ext cx="814323" cy="702866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FE82C738-CB0C-1C37-130A-3057C47C713A}"/>
              </a:ext>
            </a:extLst>
          </p:cNvPr>
          <p:cNvCxnSpPr>
            <a:cxnSpLocks/>
          </p:cNvCxnSpPr>
          <p:nvPr/>
        </p:nvCxnSpPr>
        <p:spPr>
          <a:xfrm flipH="1">
            <a:off x="2277996" y="2060847"/>
            <a:ext cx="849224" cy="434800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Arrow Connector 839">
            <a:extLst>
              <a:ext uri="{FF2B5EF4-FFF2-40B4-BE49-F238E27FC236}">
                <a16:creationId xmlns:a16="http://schemas.microsoft.com/office/drawing/2014/main" id="{E301A521-DCF1-086D-5D8A-0CE3EF9371CC}"/>
              </a:ext>
            </a:extLst>
          </p:cNvPr>
          <p:cNvCxnSpPr>
            <a:cxnSpLocks/>
          </p:cNvCxnSpPr>
          <p:nvPr/>
        </p:nvCxnSpPr>
        <p:spPr>
          <a:xfrm flipH="1">
            <a:off x="2277996" y="2416977"/>
            <a:ext cx="458835" cy="71417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Arrow Connector 842">
            <a:extLst>
              <a:ext uri="{FF2B5EF4-FFF2-40B4-BE49-F238E27FC236}">
                <a16:creationId xmlns:a16="http://schemas.microsoft.com/office/drawing/2014/main" id="{C74DE8C5-6D36-EB52-84B7-032399367CE2}"/>
              </a:ext>
            </a:extLst>
          </p:cNvPr>
          <p:cNvCxnSpPr>
            <a:cxnSpLocks/>
          </p:cNvCxnSpPr>
          <p:nvPr/>
        </p:nvCxnSpPr>
        <p:spPr>
          <a:xfrm flipH="1" flipV="1">
            <a:off x="2248711" y="2499442"/>
            <a:ext cx="907771" cy="671286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Arrow Connector 857">
            <a:extLst>
              <a:ext uri="{FF2B5EF4-FFF2-40B4-BE49-F238E27FC236}">
                <a16:creationId xmlns:a16="http://schemas.microsoft.com/office/drawing/2014/main" id="{981A328D-F0AB-8E7C-EA16-B06E9604FEF3}"/>
              </a:ext>
            </a:extLst>
          </p:cNvPr>
          <p:cNvCxnSpPr>
            <a:cxnSpLocks/>
          </p:cNvCxnSpPr>
          <p:nvPr/>
        </p:nvCxnSpPr>
        <p:spPr>
          <a:xfrm>
            <a:off x="1714309" y="1789756"/>
            <a:ext cx="510181" cy="675118"/>
          </a:xfrm>
          <a:prstGeom prst="straightConnector1">
            <a:avLst/>
          </a:prstGeom>
          <a:ln>
            <a:solidFill>
              <a:schemeClr val="accent1">
                <a:alpha val="48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791690" y="3526015"/>
            <a:ext cx="165298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Used to understand the upper limits of the system’s capacity using extrene conditions</a:t>
            </a:r>
            <a:endParaRPr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730240" y="3540740"/>
            <a:ext cx="156972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“Spike testing”, “Configuration testing”, “Isolation testing” and more</a:t>
            </a:r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853128" y="3520665"/>
            <a:ext cx="165298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Used to measure the performance of the system under normal conditions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40431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Stress Testing</a:t>
            </a:r>
            <a:endParaRPr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42439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Other Testing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40431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Load Testing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A48C3-D530-B20B-953F-D54786EB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3" y="284028"/>
            <a:ext cx="8529043" cy="1091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/>
          </p:nvPr>
        </p:nvSpPr>
        <p:spPr>
          <a:xfrm>
            <a:off x="311700" y="615272"/>
            <a:ext cx="632604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</a:t>
            </a:r>
            <a:r>
              <a:rPr lang="en-US" dirty="0"/>
              <a:t>hat Is Performance Testing?</a:t>
            </a:r>
            <a:endParaRPr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7A9F5B9-C6ED-FB38-BDEF-90FF17C90BA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8818" y="1524598"/>
            <a:ext cx="6865620" cy="286543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What returns from the test?</a:t>
            </a:r>
          </a:p>
          <a:p>
            <a:r>
              <a:rPr lang="en-US" dirty="0"/>
              <a:t>Status for each request – Success or Failure</a:t>
            </a:r>
          </a:p>
          <a:p>
            <a:r>
              <a:rPr lang="en-US" dirty="0"/>
              <a:t>Connection time</a:t>
            </a:r>
          </a:p>
          <a:p>
            <a:r>
              <a:rPr lang="en-US" dirty="0"/>
              <a:t>Latency</a:t>
            </a:r>
          </a:p>
          <a:p>
            <a:r>
              <a:rPr lang="en-US" dirty="0"/>
              <a:t>Response for each request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It can be displayed in various formats like logs, graphs and tables.</a:t>
            </a:r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5222;p50">
            <a:extLst>
              <a:ext uri="{FF2B5EF4-FFF2-40B4-BE49-F238E27FC236}">
                <a16:creationId xmlns:a16="http://schemas.microsoft.com/office/drawing/2014/main" id="{B98A24B9-0048-0179-788D-1D08D43C73B1}"/>
              </a:ext>
            </a:extLst>
          </p:cNvPr>
          <p:cNvGrpSpPr/>
          <p:nvPr/>
        </p:nvGrpSpPr>
        <p:grpSpPr>
          <a:xfrm>
            <a:off x="6637740" y="275958"/>
            <a:ext cx="1825572" cy="915742"/>
            <a:chOff x="1028863" y="1941325"/>
            <a:chExt cx="5562278" cy="2622075"/>
          </a:xfrm>
        </p:grpSpPr>
        <p:sp>
          <p:nvSpPr>
            <p:cNvPr id="40" name="Google Shape;5223;p50">
              <a:extLst>
                <a:ext uri="{FF2B5EF4-FFF2-40B4-BE49-F238E27FC236}">
                  <a16:creationId xmlns:a16="http://schemas.microsoft.com/office/drawing/2014/main" id="{F9DED21D-852C-4FA1-1F17-EFD27BC3B719}"/>
                </a:ext>
              </a:extLst>
            </p:cNvPr>
            <p:cNvSpPr/>
            <p:nvPr/>
          </p:nvSpPr>
          <p:spPr>
            <a:xfrm>
              <a:off x="3468350" y="4223875"/>
              <a:ext cx="679000" cy="339525"/>
            </a:xfrm>
            <a:custGeom>
              <a:avLst/>
              <a:gdLst/>
              <a:ahLst/>
              <a:cxnLst/>
              <a:rect l="l" t="t" r="r" b="b"/>
              <a:pathLst>
                <a:path w="27160" h="13581" extrusionOk="0">
                  <a:moveTo>
                    <a:pt x="13580" y="1"/>
                  </a:moveTo>
                  <a:cubicBezTo>
                    <a:pt x="6083" y="1"/>
                    <a:pt x="0" y="6077"/>
                    <a:pt x="0" y="13580"/>
                  </a:cubicBezTo>
                  <a:lnTo>
                    <a:pt x="27159" y="13580"/>
                  </a:lnTo>
                  <a:cubicBezTo>
                    <a:pt x="27159" y="6077"/>
                    <a:pt x="21083" y="1"/>
                    <a:pt x="1358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25;p50">
              <a:extLst>
                <a:ext uri="{FF2B5EF4-FFF2-40B4-BE49-F238E27FC236}">
                  <a16:creationId xmlns:a16="http://schemas.microsoft.com/office/drawing/2014/main" id="{417BC62A-992A-D07F-6154-5EA76E923B5D}"/>
                </a:ext>
              </a:extLst>
            </p:cNvPr>
            <p:cNvSpPr/>
            <p:nvPr/>
          </p:nvSpPr>
          <p:spPr>
            <a:xfrm>
              <a:off x="3796275" y="3875600"/>
              <a:ext cx="839350" cy="630550"/>
            </a:xfrm>
            <a:custGeom>
              <a:avLst/>
              <a:gdLst/>
              <a:ahLst/>
              <a:cxnLst/>
              <a:rect l="l" t="t" r="r" b="b"/>
              <a:pathLst>
                <a:path w="33574" h="25222" extrusionOk="0">
                  <a:moveTo>
                    <a:pt x="32291" y="1"/>
                  </a:moveTo>
                  <a:lnTo>
                    <a:pt x="1" y="23463"/>
                  </a:lnTo>
                  <a:lnTo>
                    <a:pt x="1277" y="25222"/>
                  </a:lnTo>
                  <a:lnTo>
                    <a:pt x="33574" y="1759"/>
                  </a:lnTo>
                  <a:lnTo>
                    <a:pt x="32291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32;p50">
              <a:extLst>
                <a:ext uri="{FF2B5EF4-FFF2-40B4-BE49-F238E27FC236}">
                  <a16:creationId xmlns:a16="http://schemas.microsoft.com/office/drawing/2014/main" id="{AF70A567-39ED-DF08-18C6-569354051E1F}"/>
                </a:ext>
              </a:extLst>
            </p:cNvPr>
            <p:cNvSpPr/>
            <p:nvPr/>
          </p:nvSpPr>
          <p:spPr>
            <a:xfrm>
              <a:off x="1924656" y="1941325"/>
              <a:ext cx="3773110" cy="1646329"/>
            </a:xfrm>
            <a:custGeom>
              <a:avLst/>
              <a:gdLst/>
              <a:ahLst/>
              <a:cxnLst/>
              <a:rect l="l" t="t" r="r" b="b"/>
              <a:pathLst>
                <a:path w="148183" h="64657" extrusionOk="0">
                  <a:moveTo>
                    <a:pt x="74043" y="1"/>
                  </a:moveTo>
                  <a:cubicBezTo>
                    <a:pt x="45518" y="1"/>
                    <a:pt x="19504" y="10966"/>
                    <a:pt x="0" y="28932"/>
                  </a:cubicBezTo>
                  <a:lnTo>
                    <a:pt x="35732" y="64657"/>
                  </a:lnTo>
                  <a:cubicBezTo>
                    <a:pt x="45553" y="54774"/>
                    <a:pt x="59167" y="48663"/>
                    <a:pt x="74208" y="48663"/>
                  </a:cubicBezTo>
                  <a:cubicBezTo>
                    <a:pt x="89215" y="48663"/>
                    <a:pt x="102788" y="54739"/>
                    <a:pt x="112623" y="64567"/>
                  </a:cubicBezTo>
                  <a:lnTo>
                    <a:pt x="148182" y="29008"/>
                  </a:lnTo>
                  <a:cubicBezTo>
                    <a:pt x="128671" y="11008"/>
                    <a:pt x="102623" y="1"/>
                    <a:pt x="74043" y="1"/>
                  </a:cubicBezTo>
                  <a:close/>
                </a:path>
              </a:pathLst>
            </a:custGeom>
            <a:solidFill>
              <a:srgbClr val="EBE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33;p50">
              <a:extLst>
                <a:ext uri="{FF2B5EF4-FFF2-40B4-BE49-F238E27FC236}">
                  <a16:creationId xmlns:a16="http://schemas.microsoft.com/office/drawing/2014/main" id="{46DE3966-7689-D679-1EAF-7756ED8C7A88}"/>
                </a:ext>
              </a:extLst>
            </p:cNvPr>
            <p:cNvSpPr/>
            <p:nvPr/>
          </p:nvSpPr>
          <p:spPr>
            <a:xfrm>
              <a:off x="1028863" y="2678027"/>
              <a:ext cx="1805597" cy="1885320"/>
            </a:xfrm>
            <a:custGeom>
              <a:avLst/>
              <a:gdLst/>
              <a:ahLst/>
              <a:cxnLst/>
              <a:rect l="l" t="t" r="r" b="b"/>
              <a:pathLst>
                <a:path w="70912" h="74043" extrusionOk="0">
                  <a:moveTo>
                    <a:pt x="35180" y="0"/>
                  </a:moveTo>
                  <a:cubicBezTo>
                    <a:pt x="14925" y="18642"/>
                    <a:pt x="1697" y="44814"/>
                    <a:pt x="0" y="74042"/>
                  </a:cubicBezTo>
                  <a:lnTo>
                    <a:pt x="55077" y="74042"/>
                  </a:lnTo>
                  <a:cubicBezTo>
                    <a:pt x="55077" y="59084"/>
                    <a:pt x="61118" y="45545"/>
                    <a:pt x="70912" y="35725"/>
                  </a:cubicBezTo>
                  <a:lnTo>
                    <a:pt x="35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34;p50">
              <a:extLst>
                <a:ext uri="{FF2B5EF4-FFF2-40B4-BE49-F238E27FC236}">
                  <a16:creationId xmlns:a16="http://schemas.microsoft.com/office/drawing/2014/main" id="{886D468C-59BF-5C61-21E1-039F01D8AB4E}"/>
                </a:ext>
              </a:extLst>
            </p:cNvPr>
            <p:cNvSpPr/>
            <p:nvPr/>
          </p:nvSpPr>
          <p:spPr>
            <a:xfrm>
              <a:off x="4792190" y="2679937"/>
              <a:ext cx="1798951" cy="1883410"/>
            </a:xfrm>
            <a:custGeom>
              <a:avLst/>
              <a:gdLst/>
              <a:ahLst/>
              <a:cxnLst/>
              <a:rect l="l" t="t" r="r" b="b"/>
              <a:pathLst>
                <a:path w="70651" h="73968" extrusionOk="0">
                  <a:moveTo>
                    <a:pt x="35567" y="1"/>
                  </a:moveTo>
                  <a:lnTo>
                    <a:pt x="1" y="35560"/>
                  </a:lnTo>
                  <a:cubicBezTo>
                    <a:pt x="9836" y="45388"/>
                    <a:pt x="15912" y="58967"/>
                    <a:pt x="15912" y="73967"/>
                  </a:cubicBezTo>
                  <a:lnTo>
                    <a:pt x="70650" y="73967"/>
                  </a:lnTo>
                  <a:cubicBezTo>
                    <a:pt x="68954" y="44795"/>
                    <a:pt x="55767" y="18643"/>
                    <a:pt x="35567" y="1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858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11325" y="598906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Why are the existing tests not good enough?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F3496879-27E9-32A2-8FF5-9A3D8E16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204" y="2416350"/>
            <a:ext cx="5417035" cy="1363980"/>
          </a:xfrm>
        </p:spPr>
        <p:txBody>
          <a:bodyPr/>
          <a:lstStyle/>
          <a:p>
            <a:pPr marL="114300" indent="0">
              <a:buClr>
                <a:srgbClr val="FFFFFF"/>
              </a:buClr>
              <a:buSzPts val="1800"/>
              <a:buNone/>
            </a:pPr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existing tests cannot test the performance of the server because they test the Backend itself, and </a:t>
            </a:r>
            <a:r>
              <a:rPr 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the Web</a:t>
            </a:r>
            <a:r>
              <a:rPr lang="he-IL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which manages the requests and the threads in the system.</a:t>
            </a:r>
          </a:p>
          <a:p>
            <a:pPr marL="114300" indent="0">
              <a:buClr>
                <a:srgbClr val="FFFFFF"/>
              </a:buClr>
              <a:buSzPts val="1800"/>
              <a:buNone/>
            </a:pPr>
            <a:endParaRPr lang="en-US" sz="14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118360" y="2442745"/>
            <a:ext cx="4821158" cy="133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Open Source and Free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Friendly GUI and reports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Support HTTP, HTTPS, JDBC, and more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Cross-Platform (written in Java)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AEC765-BCDF-BD89-DA9D-B01EA8545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750" y="1464264"/>
            <a:ext cx="247650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DA4D-FB84-5100-EA6C-16CB064F8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14" y="1449673"/>
            <a:ext cx="3530400" cy="52196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Live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Demo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6BACC4-42BE-DFE8-2F1C-196A423724EF}"/>
              </a:ext>
            </a:extLst>
          </p:cNvPr>
          <p:cNvGrpSpPr/>
          <p:nvPr/>
        </p:nvGrpSpPr>
        <p:grpSpPr>
          <a:xfrm>
            <a:off x="3577332" y="2096675"/>
            <a:ext cx="1928964" cy="1609996"/>
            <a:chOff x="3577332" y="2096675"/>
            <a:chExt cx="1928964" cy="1609996"/>
          </a:xfrm>
          <a:solidFill>
            <a:schemeClr val="tx1"/>
          </a:solidFill>
        </p:grpSpPr>
        <p:sp>
          <p:nvSpPr>
            <p:cNvPr id="8" name="Google Shape;667;p34">
              <a:extLst>
                <a:ext uri="{FF2B5EF4-FFF2-40B4-BE49-F238E27FC236}">
                  <a16:creationId xmlns:a16="http://schemas.microsoft.com/office/drawing/2014/main" id="{30660C0B-0D7E-28A5-7C29-7AB49B930EA7}"/>
                </a:ext>
              </a:extLst>
            </p:cNvPr>
            <p:cNvSpPr/>
            <p:nvPr/>
          </p:nvSpPr>
          <p:spPr>
            <a:xfrm>
              <a:off x="3577332" y="2096675"/>
              <a:ext cx="1928964" cy="1609996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B6E3C48-FD71-9007-9819-8C2BA2B2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1475" y="2368550"/>
              <a:ext cx="781050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71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/>
          <p:nvPr/>
        </p:nvSpPr>
        <p:spPr>
          <a:xfrm>
            <a:off x="1186309" y="1772050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Test Plans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186309" y="1772050"/>
            <a:ext cx="3060000" cy="381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 clients making register request at the same time, expected all to succeed with different id’s, up to 1sec</a:t>
            </a:r>
            <a:endParaRPr sz="9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670011" y="17506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1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48" name="Google Shape;402;p28">
            <a:extLst>
              <a:ext uri="{FF2B5EF4-FFF2-40B4-BE49-F238E27FC236}">
                <a16:creationId xmlns:a16="http://schemas.microsoft.com/office/drawing/2014/main" id="{E3ED3728-F496-B9D7-1114-6E034C0B61E4}"/>
              </a:ext>
            </a:extLst>
          </p:cNvPr>
          <p:cNvSpPr/>
          <p:nvPr/>
        </p:nvSpPr>
        <p:spPr>
          <a:xfrm>
            <a:off x="1186309" y="2381697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9" name="Google Shape;404;p28">
            <a:extLst>
              <a:ext uri="{FF2B5EF4-FFF2-40B4-BE49-F238E27FC236}">
                <a16:creationId xmlns:a16="http://schemas.microsoft.com/office/drawing/2014/main" id="{6E3E7138-F43B-0C75-2606-35A86297565D}"/>
              </a:ext>
            </a:extLst>
          </p:cNvPr>
          <p:cNvSpPr txBox="1">
            <a:spLocks/>
          </p:cNvSpPr>
          <p:nvPr/>
        </p:nvSpPr>
        <p:spPr>
          <a:xfrm>
            <a:off x="1186309" y="2381697"/>
            <a:ext cx="306000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300 requests of changing product quantity in inventory, expected all to succeed</a:t>
            </a:r>
          </a:p>
        </p:txBody>
      </p:sp>
      <p:sp>
        <p:nvSpPr>
          <p:cNvPr id="50" name="Google Shape;408;p28">
            <a:extLst>
              <a:ext uri="{FF2B5EF4-FFF2-40B4-BE49-F238E27FC236}">
                <a16:creationId xmlns:a16="http://schemas.microsoft.com/office/drawing/2014/main" id="{B8D991C5-5A14-930C-F7A7-9FF8E6BDFB1B}"/>
              </a:ext>
            </a:extLst>
          </p:cNvPr>
          <p:cNvSpPr/>
          <p:nvPr/>
        </p:nvSpPr>
        <p:spPr>
          <a:xfrm>
            <a:off x="670011" y="236024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2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51" name="Google Shape;402;p28">
            <a:extLst>
              <a:ext uri="{FF2B5EF4-FFF2-40B4-BE49-F238E27FC236}">
                <a16:creationId xmlns:a16="http://schemas.microsoft.com/office/drawing/2014/main" id="{D3897ECB-6BDF-7744-3923-1A58A820C0F1}"/>
              </a:ext>
            </a:extLst>
          </p:cNvPr>
          <p:cNvSpPr/>
          <p:nvPr/>
        </p:nvSpPr>
        <p:spPr>
          <a:xfrm>
            <a:off x="1186309" y="3002068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2" name="Google Shape;404;p28">
            <a:extLst>
              <a:ext uri="{FF2B5EF4-FFF2-40B4-BE49-F238E27FC236}">
                <a16:creationId xmlns:a16="http://schemas.microsoft.com/office/drawing/2014/main" id="{775A1816-0FB5-41E1-830F-4AE2617BBD2E}"/>
              </a:ext>
            </a:extLst>
          </p:cNvPr>
          <p:cNvSpPr txBox="1">
            <a:spLocks/>
          </p:cNvSpPr>
          <p:nvPr/>
        </p:nvSpPr>
        <p:spPr>
          <a:xfrm>
            <a:off x="1186309" y="3002068"/>
            <a:ext cx="306000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20,000 clients requesting (with slight delay) to register, login and make 100 purchases each</a:t>
            </a:r>
          </a:p>
        </p:txBody>
      </p:sp>
      <p:sp>
        <p:nvSpPr>
          <p:cNvPr id="53" name="Google Shape;408;p28">
            <a:extLst>
              <a:ext uri="{FF2B5EF4-FFF2-40B4-BE49-F238E27FC236}">
                <a16:creationId xmlns:a16="http://schemas.microsoft.com/office/drawing/2014/main" id="{CADB3E5D-6F9A-9656-DE1C-6233043D5EB1}"/>
              </a:ext>
            </a:extLst>
          </p:cNvPr>
          <p:cNvSpPr/>
          <p:nvPr/>
        </p:nvSpPr>
        <p:spPr>
          <a:xfrm>
            <a:off x="670011" y="298061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3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54" name="Google Shape;402;p28">
            <a:extLst>
              <a:ext uri="{FF2B5EF4-FFF2-40B4-BE49-F238E27FC236}">
                <a16:creationId xmlns:a16="http://schemas.microsoft.com/office/drawing/2014/main" id="{0BE6226C-F0AA-4DA0-9959-D4A9817A4025}"/>
              </a:ext>
            </a:extLst>
          </p:cNvPr>
          <p:cNvSpPr/>
          <p:nvPr/>
        </p:nvSpPr>
        <p:spPr>
          <a:xfrm>
            <a:off x="1186309" y="3622441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5" name="Google Shape;404;p28">
            <a:extLst>
              <a:ext uri="{FF2B5EF4-FFF2-40B4-BE49-F238E27FC236}">
                <a16:creationId xmlns:a16="http://schemas.microsoft.com/office/drawing/2014/main" id="{C3E7F303-2AB6-F36C-17F7-EE481B1440B1}"/>
              </a:ext>
            </a:extLst>
          </p:cNvPr>
          <p:cNvSpPr txBox="1">
            <a:spLocks/>
          </p:cNvSpPr>
          <p:nvPr/>
        </p:nvSpPr>
        <p:spPr>
          <a:xfrm>
            <a:off x="1186309" y="3616629"/>
            <a:ext cx="2979291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Incrementing number of clients making “Enter” request at the same time, should result the limit</a:t>
            </a:r>
          </a:p>
        </p:txBody>
      </p:sp>
      <p:sp>
        <p:nvSpPr>
          <p:cNvPr id="56" name="Google Shape;408;p28">
            <a:extLst>
              <a:ext uri="{FF2B5EF4-FFF2-40B4-BE49-F238E27FC236}">
                <a16:creationId xmlns:a16="http://schemas.microsoft.com/office/drawing/2014/main" id="{A3FD9CE4-110A-2CB4-7036-244EC0A3BF27}"/>
              </a:ext>
            </a:extLst>
          </p:cNvPr>
          <p:cNvSpPr/>
          <p:nvPr/>
        </p:nvSpPr>
        <p:spPr>
          <a:xfrm>
            <a:off x="670011" y="360099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4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70" name="Google Shape;402;p28">
            <a:extLst>
              <a:ext uri="{FF2B5EF4-FFF2-40B4-BE49-F238E27FC236}">
                <a16:creationId xmlns:a16="http://schemas.microsoft.com/office/drawing/2014/main" id="{17F9E318-BA54-B3C3-BE51-E27255FE0D6C}"/>
              </a:ext>
            </a:extLst>
          </p:cNvPr>
          <p:cNvSpPr/>
          <p:nvPr/>
        </p:nvSpPr>
        <p:spPr>
          <a:xfrm>
            <a:off x="5413989" y="1772050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71" name="Google Shape;404;p28">
            <a:extLst>
              <a:ext uri="{FF2B5EF4-FFF2-40B4-BE49-F238E27FC236}">
                <a16:creationId xmlns:a16="http://schemas.microsoft.com/office/drawing/2014/main" id="{C1F9FD8F-1A76-1302-5FAC-AAA2103E60DE}"/>
              </a:ext>
            </a:extLst>
          </p:cNvPr>
          <p:cNvSpPr txBox="1">
            <a:spLocks/>
          </p:cNvSpPr>
          <p:nvPr/>
        </p:nvSpPr>
        <p:spPr>
          <a:xfrm>
            <a:off x="5413988" y="1771249"/>
            <a:ext cx="306000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 requests of “</a:t>
            </a:r>
            <a:r>
              <a:rPr lang="en-US" sz="900" dirty="0" err="1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GetPurchaseHistory</a:t>
            </a:r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when no purchases in system compared to 100 requests when 1,000,000 purchases in history</a:t>
            </a:r>
            <a:endParaRPr lang="en-US" sz="900" b="1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Google Shape;408;p28">
            <a:extLst>
              <a:ext uri="{FF2B5EF4-FFF2-40B4-BE49-F238E27FC236}">
                <a16:creationId xmlns:a16="http://schemas.microsoft.com/office/drawing/2014/main" id="{42BAE0C8-F00C-69D5-2D37-706E781462A3}"/>
              </a:ext>
            </a:extLst>
          </p:cNvPr>
          <p:cNvSpPr/>
          <p:nvPr/>
        </p:nvSpPr>
        <p:spPr>
          <a:xfrm>
            <a:off x="4897690" y="17506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5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73" name="Google Shape;402;p28">
            <a:extLst>
              <a:ext uri="{FF2B5EF4-FFF2-40B4-BE49-F238E27FC236}">
                <a16:creationId xmlns:a16="http://schemas.microsoft.com/office/drawing/2014/main" id="{DA42DEA8-7D9B-C292-CF8F-2FD62DD78BED}"/>
              </a:ext>
            </a:extLst>
          </p:cNvPr>
          <p:cNvSpPr/>
          <p:nvPr/>
        </p:nvSpPr>
        <p:spPr>
          <a:xfrm>
            <a:off x="5413989" y="2381697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74" name="Google Shape;404;p28">
            <a:extLst>
              <a:ext uri="{FF2B5EF4-FFF2-40B4-BE49-F238E27FC236}">
                <a16:creationId xmlns:a16="http://schemas.microsoft.com/office/drawing/2014/main" id="{964ACC0F-0178-00C4-7CAB-2ED984CCB943}"/>
              </a:ext>
            </a:extLst>
          </p:cNvPr>
          <p:cNvSpPr txBox="1">
            <a:spLocks/>
          </p:cNvSpPr>
          <p:nvPr/>
        </p:nvSpPr>
        <p:spPr>
          <a:xfrm>
            <a:off x="5413989" y="2381697"/>
            <a:ext cx="306000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10,000 actions in random timing on product: add review, get review, change inventory, remove, add</a:t>
            </a:r>
          </a:p>
        </p:txBody>
      </p:sp>
      <p:sp>
        <p:nvSpPr>
          <p:cNvPr id="75" name="Google Shape;408;p28">
            <a:extLst>
              <a:ext uri="{FF2B5EF4-FFF2-40B4-BE49-F238E27FC236}">
                <a16:creationId xmlns:a16="http://schemas.microsoft.com/office/drawing/2014/main" id="{B2463ACA-A0B8-E531-B58F-CA7B71AC1833}"/>
              </a:ext>
            </a:extLst>
          </p:cNvPr>
          <p:cNvSpPr/>
          <p:nvPr/>
        </p:nvSpPr>
        <p:spPr>
          <a:xfrm>
            <a:off x="4897690" y="236024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6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76" name="Google Shape;402;p28">
            <a:extLst>
              <a:ext uri="{FF2B5EF4-FFF2-40B4-BE49-F238E27FC236}">
                <a16:creationId xmlns:a16="http://schemas.microsoft.com/office/drawing/2014/main" id="{2930D079-80CB-6A0F-876D-E7115BD17E8D}"/>
              </a:ext>
            </a:extLst>
          </p:cNvPr>
          <p:cNvSpPr/>
          <p:nvPr/>
        </p:nvSpPr>
        <p:spPr>
          <a:xfrm>
            <a:off x="5413989" y="3002068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77" name="Google Shape;404;p28">
            <a:extLst>
              <a:ext uri="{FF2B5EF4-FFF2-40B4-BE49-F238E27FC236}">
                <a16:creationId xmlns:a16="http://schemas.microsoft.com/office/drawing/2014/main" id="{B65A38C3-8607-FD23-6CCC-8D7E76FC49A8}"/>
              </a:ext>
            </a:extLst>
          </p:cNvPr>
          <p:cNvSpPr txBox="1">
            <a:spLocks/>
          </p:cNvSpPr>
          <p:nvPr/>
        </p:nvSpPr>
        <p:spPr>
          <a:xfrm>
            <a:off x="5413989" y="3002068"/>
            <a:ext cx="306000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external services are down, managers can still update store, and clients can attempt purchasing</a:t>
            </a:r>
          </a:p>
        </p:txBody>
      </p:sp>
      <p:sp>
        <p:nvSpPr>
          <p:cNvPr id="78" name="Google Shape;408;p28">
            <a:extLst>
              <a:ext uri="{FF2B5EF4-FFF2-40B4-BE49-F238E27FC236}">
                <a16:creationId xmlns:a16="http://schemas.microsoft.com/office/drawing/2014/main" id="{0A115316-A9A7-556F-FFA4-D6BE75739BA2}"/>
              </a:ext>
            </a:extLst>
          </p:cNvPr>
          <p:cNvSpPr/>
          <p:nvPr/>
        </p:nvSpPr>
        <p:spPr>
          <a:xfrm>
            <a:off x="4897690" y="298061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7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79" name="Google Shape;402;p28">
            <a:extLst>
              <a:ext uri="{FF2B5EF4-FFF2-40B4-BE49-F238E27FC236}">
                <a16:creationId xmlns:a16="http://schemas.microsoft.com/office/drawing/2014/main" id="{8E432FE5-7A16-2150-B850-9090A3D49DD2}"/>
              </a:ext>
            </a:extLst>
          </p:cNvPr>
          <p:cNvSpPr/>
          <p:nvPr/>
        </p:nvSpPr>
        <p:spPr>
          <a:xfrm>
            <a:off x="5413989" y="3622441"/>
            <a:ext cx="30600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80" name="Google Shape;404;p28">
            <a:extLst>
              <a:ext uri="{FF2B5EF4-FFF2-40B4-BE49-F238E27FC236}">
                <a16:creationId xmlns:a16="http://schemas.microsoft.com/office/drawing/2014/main" id="{75518DB6-77E4-3112-0930-6F814B545493}"/>
              </a:ext>
            </a:extLst>
          </p:cNvPr>
          <p:cNvSpPr txBox="1">
            <a:spLocks/>
          </p:cNvSpPr>
          <p:nvPr/>
        </p:nvSpPr>
        <p:spPr>
          <a:xfrm>
            <a:off x="5413989" y="3622441"/>
            <a:ext cx="3059999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Open 1,000 stores, and insert 1,000 products in each store, expected successful insertion</a:t>
            </a:r>
          </a:p>
        </p:txBody>
      </p:sp>
      <p:sp>
        <p:nvSpPr>
          <p:cNvPr id="81" name="Google Shape;408;p28">
            <a:extLst>
              <a:ext uri="{FF2B5EF4-FFF2-40B4-BE49-F238E27FC236}">
                <a16:creationId xmlns:a16="http://schemas.microsoft.com/office/drawing/2014/main" id="{4DBD42E4-DCA9-D8EF-FF9C-746519E42512}"/>
              </a:ext>
            </a:extLst>
          </p:cNvPr>
          <p:cNvSpPr/>
          <p:nvPr/>
        </p:nvSpPr>
        <p:spPr>
          <a:xfrm>
            <a:off x="4897690" y="360099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8</a:t>
            </a:r>
            <a:endParaRPr sz="1200" dirty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1062</Words>
  <Application>Microsoft Office PowerPoint</Application>
  <PresentationFormat>On-screen Show (16:9)</PresentationFormat>
  <Paragraphs>98</Paragraphs>
  <Slides>23</Slides>
  <Notes>10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Light</vt:lpstr>
      <vt:lpstr>Didact Gothic</vt:lpstr>
      <vt:lpstr>Bree Serif</vt:lpstr>
      <vt:lpstr>Wingdings</vt:lpstr>
      <vt:lpstr>Roboto Thin</vt:lpstr>
      <vt:lpstr>Roboto Black</vt:lpstr>
      <vt:lpstr>Roboto</vt:lpstr>
      <vt:lpstr>Roboto Mono Thin</vt:lpstr>
      <vt:lpstr>WEB PROPOSAL</vt:lpstr>
      <vt:lpstr>Performance Testing</vt:lpstr>
      <vt:lpstr>TABLE OF CONTENTS</vt:lpstr>
      <vt:lpstr>The Problem</vt:lpstr>
      <vt:lpstr>Stress Testing</vt:lpstr>
      <vt:lpstr>What Is Performance Testing?</vt:lpstr>
      <vt:lpstr>Why are the existing tests not good enough?</vt:lpstr>
      <vt:lpstr>PowerPoint Presentation</vt:lpstr>
      <vt:lpstr>Live Demo</vt:lpstr>
      <vt:lpstr>Test Plans</vt:lpstr>
      <vt:lpstr>THANKS!</vt:lpstr>
      <vt:lpstr>Running 100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with 1000 threads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</dc:title>
  <dc:creator>ניר בראל</dc:creator>
  <cp:lastModifiedBy>ניר בראל</cp:lastModifiedBy>
  <cp:revision>2</cp:revision>
  <dcterms:modified xsi:type="dcterms:W3CDTF">2022-06-14T20:31:27Z</dcterms:modified>
</cp:coreProperties>
</file>