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
      <p:font typeface="Palanquin Dark"/>
      <p:regular r:id="rId17"/>
      <p:bold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hzOMkdAn2+KgPHsViTo/JVDful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21"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PalanquinDark-regular.fntdata"/><Relationship Id="rId16" Type="http://schemas.openxmlformats.org/officeDocument/2006/relationships/font" Target="fonts/Roboto-boldItalic.fntdata"/><Relationship Id="rId19" Type="http://schemas.openxmlformats.org/officeDocument/2006/relationships/font" Target="fonts/Oswald-regular.fntdata"/><Relationship Id="rId18" Type="http://schemas.openxmlformats.org/officeDocument/2006/relationships/font" Target="fonts/PalanquinDar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5" name="Google Shape;7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SzPts val="1100"/>
              <a:buNone/>
            </a:pPr>
            <a:r>
              <a:rPr lang="en"/>
              <a:t>פופולריות - בעידן המדיה של היום, ככל שהמוצר או המערכת שלך מגיעים ליותר אנשים כך הסיכויים שלו להתפרסם ולהתחבב על דעת הקהל גוברים.</a:t>
            </a:r>
            <a:endParaRPr/>
          </a:p>
          <a:p>
            <a:pPr indent="0" lvl="0" marL="0" rtl="1" algn="r">
              <a:lnSpc>
                <a:spcPct val="100000"/>
              </a:lnSpc>
              <a:spcBef>
                <a:spcPts val="0"/>
              </a:spcBef>
              <a:spcAft>
                <a:spcPts val="0"/>
              </a:spcAft>
              <a:buSzPts val="1100"/>
              <a:buNone/>
            </a:pPr>
            <a:r>
              <a:rPr lang="en"/>
              <a:t>יציבות - ככל שלחברה יש קהל מגוון יותר ויותר אזורי פעילות זה מפחית את הסיכוי שלה להתרסק אם היא לא מצליחה במקום מסוים.</a:t>
            </a:r>
            <a:endParaRPr/>
          </a:p>
          <a:p>
            <a:pPr indent="0" lvl="0" marL="0" rtl="1" algn="r">
              <a:lnSpc>
                <a:spcPct val="100000"/>
              </a:lnSpc>
              <a:spcBef>
                <a:spcPts val="0"/>
              </a:spcBef>
              <a:spcAft>
                <a:spcPts val="0"/>
              </a:spcAft>
              <a:buSzPts val="1100"/>
              <a:buNone/>
            </a:pPr>
            <a:r>
              <a:rPr lang="en"/>
              <a:t>ביג דאטא - אם לחברה יש קהל גדול ומגוון מאוד כך גוברת היכולת שלהם להשתמש בנתוני המשתמשים שלהם על מנת להסיק מסקנות נכונות ומבוססות יותר ולשפר את חווית המשתמש כך שהלקוחות ירצו להמשיך להשתמש במוצר שלהם.</a:t>
            </a:r>
            <a:endParaRPr/>
          </a:p>
          <a:p>
            <a:pPr indent="0" lvl="0" marL="0" rtl="1" algn="r">
              <a:lnSpc>
                <a:spcPct val="100000"/>
              </a:lnSpc>
              <a:spcBef>
                <a:spcPts val="0"/>
              </a:spcBef>
              <a:spcAft>
                <a:spcPts val="0"/>
              </a:spcAft>
              <a:buSzPts val="1100"/>
              <a:buNone/>
            </a:pPr>
            <a:r>
              <a:rPr lang="en"/>
              <a:t>כסף - כמובן מטרת העל של רוב החברות, וכל הדברים שהזכרנו עד עכשיו תורמים להכנסות של החברה בצורה משמעותית.</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3a9b8b62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13a9b8b62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0" name="Google Shape;73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8" name="Google Shape;74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50">
              <a:solidFill>
                <a:srgbClr val="242424"/>
              </a:solidFill>
              <a:highlight>
                <a:srgbClr val="FFFFFF"/>
              </a:highlight>
            </a:endParaRPr>
          </a:p>
          <a:p>
            <a:pPr indent="-314325" lvl="0" marL="457200" rtl="1" algn="r">
              <a:lnSpc>
                <a:spcPct val="100000"/>
              </a:lnSpc>
              <a:spcBef>
                <a:spcPts val="0"/>
              </a:spcBef>
              <a:spcAft>
                <a:spcPts val="0"/>
              </a:spcAft>
              <a:buClr>
                <a:srgbClr val="242424"/>
              </a:buClr>
              <a:buSzPts val="1350"/>
              <a:buChar char="●"/>
            </a:pPr>
            <a:r>
              <a:rPr lang="en" sz="1350">
                <a:solidFill>
                  <a:srgbClr val="242424"/>
                </a:solidFill>
                <a:highlight>
                  <a:srgbClr val="FFFFFF"/>
                </a:highlight>
              </a:rPr>
              <a:t>MVL מתמקד בלוקליזציה רק של תכונות מפתח של האפליקציה, תיאור בחנויות אפליקציות. הסוג הזה של לוקליזציה הוא אידיאלי עבור שלבים מוקדמים בבניית האפליקציה ועבור סטארטאפים שמעוניינים לשחרר את המוצר לשוק כמה שיותר מהר ולהחזיר את ההשקעה שלהם. דורש הרבה פחות מאמץ ומשאבים.</a:t>
            </a:r>
            <a:endParaRPr sz="1350">
              <a:solidFill>
                <a:srgbClr val="242424"/>
              </a:solidFill>
              <a:highlight>
                <a:srgbClr val="FFFFFF"/>
              </a:highlight>
            </a:endParaRPr>
          </a:p>
          <a:p>
            <a:pPr indent="0" lvl="0" marL="0" rtl="1" algn="r">
              <a:lnSpc>
                <a:spcPct val="100000"/>
              </a:lnSpc>
              <a:spcBef>
                <a:spcPts val="0"/>
              </a:spcBef>
              <a:spcAft>
                <a:spcPts val="0"/>
              </a:spcAft>
              <a:buSzPts val="1100"/>
              <a:buNone/>
            </a:pPr>
            <a:r>
              <a:t/>
            </a:r>
            <a:endParaRPr sz="1350">
              <a:solidFill>
                <a:srgbClr val="242424"/>
              </a:solidFill>
              <a:highlight>
                <a:srgbClr val="FFFFFF"/>
              </a:highlight>
            </a:endParaRPr>
          </a:p>
          <a:p>
            <a:pPr indent="-314325" lvl="0" marL="457200" rtl="1" algn="r">
              <a:lnSpc>
                <a:spcPct val="100000"/>
              </a:lnSpc>
              <a:spcBef>
                <a:spcPts val="0"/>
              </a:spcBef>
              <a:spcAft>
                <a:spcPts val="0"/>
              </a:spcAft>
              <a:buClr>
                <a:srgbClr val="242424"/>
              </a:buClr>
              <a:buSzPts val="1350"/>
              <a:buChar char="●"/>
            </a:pPr>
            <a:r>
              <a:rPr lang="en" sz="1350">
                <a:solidFill>
                  <a:srgbClr val="242424"/>
                </a:solidFill>
                <a:highlight>
                  <a:srgbClr val="FFFFFF"/>
                </a:highlight>
              </a:rPr>
              <a:t>Full App Localization זה להתאים כל אלמנט באפליקציה לכל קהל יעד וכמובן שזה כולל גם לוקליזציה בחנויות האפליקציות. לוקליזציה ברמה הזאת מנסה להשיג שמשתמשים מכל השווקים שאליהם מכוונים סוג של ירגישו בבית בזמן השימוש באפליקציה.</a:t>
            </a:r>
            <a:endParaRPr sz="1350">
              <a:solidFill>
                <a:srgbClr val="242424"/>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0" name="Google Shape;8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1" algn="r">
              <a:lnSpc>
                <a:spcPct val="100000"/>
              </a:lnSpc>
              <a:spcBef>
                <a:spcPts val="0"/>
              </a:spcBef>
              <a:spcAft>
                <a:spcPts val="0"/>
              </a:spcAft>
              <a:buSzPts val="1100"/>
              <a:buChar char="●"/>
            </a:pPr>
            <a:r>
              <a:rPr lang="en"/>
              <a:t>גמישות - משפטים בשפות אחרות עשויים להיות באורך שונה ולכן האלמנטים בממשק המשתמש צריכים להיות מותאמים</a:t>
            </a:r>
            <a:endParaRPr/>
          </a:p>
          <a:p>
            <a:pPr indent="-298450" lvl="0" marL="457200" rtl="1" algn="r">
              <a:lnSpc>
                <a:spcPct val="100000"/>
              </a:lnSpc>
              <a:spcBef>
                <a:spcPts val="0"/>
              </a:spcBef>
              <a:spcAft>
                <a:spcPts val="0"/>
              </a:spcAft>
              <a:buSzPts val="1100"/>
              <a:buChar char="●"/>
            </a:pPr>
            <a:r>
              <a:rPr lang="en"/>
              <a:t>תרבות - למשל סטייקים באפליקציית משלוחי אוכל בהודו</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1" name="Google Shape;84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9" name="Google Shape;84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9"/>
          <p:cNvSpPr txBox="1"/>
          <p:nvPr>
            <p:ph type="ctrTitle"/>
          </p:nvPr>
        </p:nvSpPr>
        <p:spPr>
          <a:xfrm>
            <a:off x="720000" y="1744100"/>
            <a:ext cx="5094000" cy="2559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
        <p:nvSpPr>
          <p:cNvPr id="10" name="Google Shape;10;p9"/>
          <p:cNvSpPr txBox="1"/>
          <p:nvPr>
            <p:ph idx="1" type="subTitle"/>
          </p:nvPr>
        </p:nvSpPr>
        <p:spPr>
          <a:xfrm>
            <a:off x="720000" y="4285945"/>
            <a:ext cx="4435800" cy="37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grpSp>
        <p:nvGrpSpPr>
          <p:cNvPr id="11" name="Google Shape;11;p9"/>
          <p:cNvGrpSpPr/>
          <p:nvPr/>
        </p:nvGrpSpPr>
        <p:grpSpPr>
          <a:xfrm>
            <a:off x="-264625" y="123412"/>
            <a:ext cx="9177989" cy="4472621"/>
            <a:chOff x="-264625" y="244992"/>
            <a:chExt cx="9177989" cy="4472621"/>
          </a:xfrm>
        </p:grpSpPr>
        <p:grpSp>
          <p:nvGrpSpPr>
            <p:cNvPr id="12" name="Google Shape;12;p9"/>
            <p:cNvGrpSpPr/>
            <p:nvPr/>
          </p:nvGrpSpPr>
          <p:grpSpPr>
            <a:xfrm>
              <a:off x="7934613" y="4491190"/>
              <a:ext cx="978751" cy="226423"/>
              <a:chOff x="4114929" y="104250"/>
              <a:chExt cx="978751" cy="226423"/>
            </a:xfrm>
          </p:grpSpPr>
          <p:sp>
            <p:nvSpPr>
              <p:cNvPr id="13" name="Google Shape;13;p9"/>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9"/>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9"/>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 name="Google Shape;16;p9"/>
            <p:cNvGrpSpPr/>
            <p:nvPr/>
          </p:nvGrpSpPr>
          <p:grpSpPr>
            <a:xfrm>
              <a:off x="1214401" y="1331170"/>
              <a:ext cx="792366" cy="183989"/>
              <a:chOff x="7105414" y="4348920"/>
              <a:chExt cx="792366" cy="183989"/>
            </a:xfrm>
          </p:grpSpPr>
          <p:sp>
            <p:nvSpPr>
              <p:cNvPr id="17" name="Google Shape;17;p9"/>
              <p:cNvSpPr/>
              <p:nvPr/>
            </p:nvSpPr>
            <p:spPr>
              <a:xfrm>
                <a:off x="7105414" y="4407521"/>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9"/>
              <p:cNvSpPr/>
              <p:nvPr/>
            </p:nvSpPr>
            <p:spPr>
              <a:xfrm>
                <a:off x="7271877" y="4348920"/>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9"/>
              <p:cNvSpPr/>
              <p:nvPr/>
            </p:nvSpPr>
            <p:spPr>
              <a:xfrm>
                <a:off x="7394309" y="4469955"/>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9"/>
            <p:cNvGrpSpPr/>
            <p:nvPr/>
          </p:nvGrpSpPr>
          <p:grpSpPr>
            <a:xfrm>
              <a:off x="2840623" y="663585"/>
              <a:ext cx="629895" cy="125227"/>
              <a:chOff x="3248973" y="143035"/>
              <a:chExt cx="629895" cy="125227"/>
            </a:xfrm>
          </p:grpSpPr>
          <p:sp>
            <p:nvSpPr>
              <p:cNvPr id="21" name="Google Shape;21;p9"/>
              <p:cNvSpPr/>
              <p:nvPr/>
            </p:nvSpPr>
            <p:spPr>
              <a:xfrm>
                <a:off x="3375477" y="143035"/>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9"/>
              <p:cNvSpPr/>
              <p:nvPr/>
            </p:nvSpPr>
            <p:spPr>
              <a:xfrm>
                <a:off x="3248973" y="205628"/>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9"/>
            <p:cNvSpPr/>
            <p:nvPr/>
          </p:nvSpPr>
          <p:spPr>
            <a:xfrm>
              <a:off x="-179563" y="4010917"/>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 name="Google Shape;24;p9"/>
            <p:cNvGrpSpPr/>
            <p:nvPr/>
          </p:nvGrpSpPr>
          <p:grpSpPr>
            <a:xfrm>
              <a:off x="-264625" y="244992"/>
              <a:ext cx="524785" cy="125347"/>
              <a:chOff x="1675350" y="4136317"/>
              <a:chExt cx="524785" cy="125347"/>
            </a:xfrm>
          </p:grpSpPr>
          <p:sp>
            <p:nvSpPr>
              <p:cNvPr id="25" name="Google Shape;25;p9"/>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9"/>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7" name="Google Shape;27;p9"/>
          <p:cNvGrpSpPr/>
          <p:nvPr/>
        </p:nvGrpSpPr>
        <p:grpSpPr>
          <a:xfrm>
            <a:off x="3793427" y="535048"/>
            <a:ext cx="6722931" cy="4347401"/>
            <a:chOff x="1552072" y="1022830"/>
            <a:chExt cx="5490796" cy="3550638"/>
          </a:xfrm>
        </p:grpSpPr>
        <p:sp>
          <p:nvSpPr>
            <p:cNvPr id="28" name="Google Shape;28;p9"/>
            <p:cNvSpPr/>
            <p:nvPr/>
          </p:nvSpPr>
          <p:spPr>
            <a:xfrm>
              <a:off x="1552072" y="1270695"/>
              <a:ext cx="2041161" cy="3302773"/>
            </a:xfrm>
            <a:custGeom>
              <a:rect b="b" l="l" r="r" t="t"/>
              <a:pathLst>
                <a:path extrusionOk="0" h="105360" w="65114">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9"/>
            <p:cNvSpPr/>
            <p:nvPr/>
          </p:nvSpPr>
          <p:spPr>
            <a:xfrm>
              <a:off x="3232423" y="1022830"/>
              <a:ext cx="799988" cy="912275"/>
            </a:xfrm>
            <a:custGeom>
              <a:rect b="b" l="l" r="r" t="t"/>
              <a:pathLst>
                <a:path extrusionOk="0" h="29102" w="2552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9"/>
            <p:cNvSpPr/>
            <p:nvPr/>
          </p:nvSpPr>
          <p:spPr>
            <a:xfrm>
              <a:off x="3839969" y="1225523"/>
              <a:ext cx="3202899" cy="2761150"/>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2" name="Shape 182"/>
        <p:cNvGrpSpPr/>
        <p:nvPr/>
      </p:nvGrpSpPr>
      <p:grpSpPr>
        <a:xfrm>
          <a:off x="0" y="0"/>
          <a:ext cx="0" cy="0"/>
          <a:chOff x="0" y="0"/>
          <a:chExt cx="0" cy="0"/>
        </a:xfrm>
      </p:grpSpPr>
      <p:sp>
        <p:nvSpPr>
          <p:cNvPr id="183" name="Google Shape;183;p18"/>
          <p:cNvSpPr txBox="1"/>
          <p:nvPr>
            <p:ph idx="1" type="subTitle"/>
          </p:nvPr>
        </p:nvSpPr>
        <p:spPr>
          <a:xfrm>
            <a:off x="720000" y="2634776"/>
            <a:ext cx="2965500" cy="135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1600"/>
              </a:spcBef>
              <a:spcAft>
                <a:spcPts val="0"/>
              </a:spcAft>
              <a:buSzPts val="1400"/>
              <a:buNone/>
              <a:defRPr sz="1600"/>
            </a:lvl2pPr>
            <a:lvl3pPr lvl="2" algn="ctr">
              <a:lnSpc>
                <a:spcPct val="100000"/>
              </a:lnSpc>
              <a:spcBef>
                <a:spcPts val="1600"/>
              </a:spcBef>
              <a:spcAft>
                <a:spcPts val="0"/>
              </a:spcAft>
              <a:buSzPts val="1400"/>
              <a:buNone/>
              <a:defRPr sz="1600"/>
            </a:lvl3pPr>
            <a:lvl4pPr lvl="3" algn="ctr">
              <a:lnSpc>
                <a:spcPct val="100000"/>
              </a:lnSpc>
              <a:spcBef>
                <a:spcPts val="1600"/>
              </a:spcBef>
              <a:spcAft>
                <a:spcPts val="0"/>
              </a:spcAft>
              <a:buSzPts val="1400"/>
              <a:buNone/>
              <a:defRPr sz="1600"/>
            </a:lvl4pPr>
            <a:lvl5pPr lvl="4" algn="ctr">
              <a:lnSpc>
                <a:spcPct val="100000"/>
              </a:lnSpc>
              <a:spcBef>
                <a:spcPts val="1600"/>
              </a:spcBef>
              <a:spcAft>
                <a:spcPts val="0"/>
              </a:spcAft>
              <a:buSzPts val="1400"/>
              <a:buNone/>
              <a:defRPr sz="1600"/>
            </a:lvl5pPr>
            <a:lvl6pPr lvl="5" algn="ctr">
              <a:lnSpc>
                <a:spcPct val="100000"/>
              </a:lnSpc>
              <a:spcBef>
                <a:spcPts val="1600"/>
              </a:spcBef>
              <a:spcAft>
                <a:spcPts val="0"/>
              </a:spcAft>
              <a:buSzPts val="1400"/>
              <a:buNone/>
              <a:defRPr sz="1600"/>
            </a:lvl6pPr>
            <a:lvl7pPr lvl="6" algn="ctr">
              <a:lnSpc>
                <a:spcPct val="100000"/>
              </a:lnSpc>
              <a:spcBef>
                <a:spcPts val="1600"/>
              </a:spcBef>
              <a:spcAft>
                <a:spcPts val="0"/>
              </a:spcAft>
              <a:buSzPts val="1400"/>
              <a:buNone/>
              <a:defRPr sz="1600"/>
            </a:lvl7pPr>
            <a:lvl8pPr lvl="7" algn="ctr">
              <a:lnSpc>
                <a:spcPct val="100000"/>
              </a:lnSpc>
              <a:spcBef>
                <a:spcPts val="1600"/>
              </a:spcBef>
              <a:spcAft>
                <a:spcPts val="0"/>
              </a:spcAft>
              <a:buSzPts val="1400"/>
              <a:buNone/>
              <a:defRPr sz="1600"/>
            </a:lvl8pPr>
            <a:lvl9pPr lvl="8" algn="ctr">
              <a:lnSpc>
                <a:spcPct val="100000"/>
              </a:lnSpc>
              <a:spcBef>
                <a:spcPts val="1600"/>
              </a:spcBef>
              <a:spcAft>
                <a:spcPts val="1600"/>
              </a:spcAft>
              <a:buSzPts val="1400"/>
              <a:buNone/>
              <a:defRPr sz="1600"/>
            </a:lvl9pPr>
          </a:lstStyle>
          <a:p/>
        </p:txBody>
      </p:sp>
      <p:sp>
        <p:nvSpPr>
          <p:cNvPr id="184" name="Google Shape;184;p18"/>
          <p:cNvSpPr txBox="1"/>
          <p:nvPr>
            <p:ph type="title"/>
          </p:nvPr>
        </p:nvSpPr>
        <p:spPr>
          <a:xfrm>
            <a:off x="720000" y="1394250"/>
            <a:ext cx="2965500" cy="121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185" name="Google Shape;185;p18"/>
          <p:cNvSpPr/>
          <p:nvPr/>
        </p:nvSpPr>
        <p:spPr>
          <a:xfrm>
            <a:off x="4581521" y="-569805"/>
            <a:ext cx="7288327" cy="6283109"/>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6" name="Google Shape;186;p18"/>
          <p:cNvGrpSpPr/>
          <p:nvPr/>
        </p:nvGrpSpPr>
        <p:grpSpPr>
          <a:xfrm>
            <a:off x="3593238" y="451639"/>
            <a:ext cx="5145702" cy="4240222"/>
            <a:chOff x="3593238" y="426798"/>
            <a:chExt cx="5145702" cy="4240222"/>
          </a:xfrm>
        </p:grpSpPr>
        <p:grpSp>
          <p:nvGrpSpPr>
            <p:cNvPr id="187" name="Google Shape;187;p18"/>
            <p:cNvGrpSpPr/>
            <p:nvPr/>
          </p:nvGrpSpPr>
          <p:grpSpPr>
            <a:xfrm>
              <a:off x="3593238" y="426798"/>
              <a:ext cx="978751" cy="226423"/>
              <a:chOff x="4114929" y="104250"/>
              <a:chExt cx="978751" cy="226423"/>
            </a:xfrm>
          </p:grpSpPr>
          <p:sp>
            <p:nvSpPr>
              <p:cNvPr id="188" name="Google Shape;188;p18"/>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8"/>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8"/>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 name="Google Shape;191;p18"/>
            <p:cNvGrpSpPr/>
            <p:nvPr/>
          </p:nvGrpSpPr>
          <p:grpSpPr>
            <a:xfrm>
              <a:off x="8109045" y="4541793"/>
              <a:ext cx="629895" cy="125227"/>
              <a:chOff x="2358395" y="153510"/>
              <a:chExt cx="629895" cy="125227"/>
            </a:xfrm>
          </p:grpSpPr>
          <p:sp>
            <p:nvSpPr>
              <p:cNvPr id="192" name="Google Shape;192;p18"/>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8"/>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8"/>
            <p:cNvGrpSpPr/>
            <p:nvPr/>
          </p:nvGrpSpPr>
          <p:grpSpPr>
            <a:xfrm>
              <a:off x="4309613" y="4317137"/>
              <a:ext cx="524785" cy="125347"/>
              <a:chOff x="1675350" y="4136317"/>
              <a:chExt cx="524785" cy="125347"/>
            </a:xfrm>
          </p:grpSpPr>
          <p:sp>
            <p:nvSpPr>
              <p:cNvPr id="195" name="Google Shape;195;p18"/>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8"/>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7" name="Shape 197"/>
        <p:cNvGrpSpPr/>
        <p:nvPr/>
      </p:nvGrpSpPr>
      <p:grpSpPr>
        <a:xfrm>
          <a:off x="0" y="0"/>
          <a:ext cx="0" cy="0"/>
          <a:chOff x="0" y="0"/>
          <a:chExt cx="0" cy="0"/>
        </a:xfrm>
      </p:grpSpPr>
      <p:sp>
        <p:nvSpPr>
          <p:cNvPr id="198" name="Google Shape;198;p19"/>
          <p:cNvSpPr txBox="1"/>
          <p:nvPr>
            <p:ph type="title"/>
          </p:nvPr>
        </p:nvSpPr>
        <p:spPr>
          <a:xfrm>
            <a:off x="720000" y="1405750"/>
            <a:ext cx="3852000" cy="2400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7000"/>
              <a:buNone/>
              <a:defRPr sz="7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9" name="Google Shape;199;p19"/>
          <p:cNvSpPr/>
          <p:nvPr/>
        </p:nvSpPr>
        <p:spPr>
          <a:xfrm>
            <a:off x="4589414" y="-374651"/>
            <a:ext cx="9855193" cy="8495949"/>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0" name="Google Shape;200;p19"/>
          <p:cNvGrpSpPr/>
          <p:nvPr/>
        </p:nvGrpSpPr>
        <p:grpSpPr>
          <a:xfrm>
            <a:off x="475073" y="366467"/>
            <a:ext cx="8193854" cy="4410568"/>
            <a:chOff x="323824" y="285824"/>
            <a:chExt cx="8193854" cy="4410568"/>
          </a:xfrm>
        </p:grpSpPr>
        <p:grpSp>
          <p:nvGrpSpPr>
            <p:cNvPr id="201" name="Google Shape;201;p19"/>
            <p:cNvGrpSpPr/>
            <p:nvPr/>
          </p:nvGrpSpPr>
          <p:grpSpPr>
            <a:xfrm>
              <a:off x="996513" y="426787"/>
              <a:ext cx="978751" cy="226422"/>
              <a:chOff x="4114929" y="211877"/>
              <a:chExt cx="978751" cy="226422"/>
            </a:xfrm>
          </p:grpSpPr>
          <p:sp>
            <p:nvSpPr>
              <p:cNvPr id="202" name="Google Shape;202;p19"/>
              <p:cNvSpPr/>
              <p:nvPr/>
            </p:nvSpPr>
            <p:spPr>
              <a:xfrm>
                <a:off x="4114929" y="283771"/>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9"/>
              <p:cNvSpPr/>
              <p:nvPr/>
            </p:nvSpPr>
            <p:spPr>
              <a:xfrm>
                <a:off x="4318677" y="211877"/>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9"/>
              <p:cNvSpPr/>
              <p:nvPr/>
            </p:nvSpPr>
            <p:spPr>
              <a:xfrm>
                <a:off x="4473124" y="361014"/>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 name="Google Shape;205;p19"/>
            <p:cNvGrpSpPr/>
            <p:nvPr/>
          </p:nvGrpSpPr>
          <p:grpSpPr>
            <a:xfrm>
              <a:off x="323824" y="4512403"/>
              <a:ext cx="792366" cy="183989"/>
              <a:chOff x="6214836" y="3902195"/>
              <a:chExt cx="792366" cy="183989"/>
            </a:xfrm>
          </p:grpSpPr>
          <p:sp>
            <p:nvSpPr>
              <p:cNvPr id="206" name="Google Shape;206;p19"/>
              <p:cNvSpPr/>
              <p:nvPr/>
            </p:nvSpPr>
            <p:spPr>
              <a:xfrm>
                <a:off x="6214836" y="39607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9"/>
              <p:cNvSpPr/>
              <p:nvPr/>
            </p:nvSpPr>
            <p:spPr>
              <a:xfrm>
                <a:off x="6381299" y="39021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9"/>
              <p:cNvSpPr/>
              <p:nvPr/>
            </p:nvSpPr>
            <p:spPr>
              <a:xfrm>
                <a:off x="6503731" y="40232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 name="Google Shape;209;p19"/>
            <p:cNvGrpSpPr/>
            <p:nvPr/>
          </p:nvGrpSpPr>
          <p:grpSpPr>
            <a:xfrm>
              <a:off x="3850020" y="851792"/>
              <a:ext cx="629895" cy="125227"/>
              <a:chOff x="2358395" y="686910"/>
              <a:chExt cx="629895" cy="125227"/>
            </a:xfrm>
          </p:grpSpPr>
          <p:sp>
            <p:nvSpPr>
              <p:cNvPr id="210" name="Google Shape;210;p19"/>
              <p:cNvSpPr/>
              <p:nvPr/>
            </p:nvSpPr>
            <p:spPr>
              <a:xfrm>
                <a:off x="2484899" y="6869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9"/>
              <p:cNvSpPr/>
              <p:nvPr/>
            </p:nvSpPr>
            <p:spPr>
              <a:xfrm>
                <a:off x="2358395" y="7495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 name="Google Shape;212;p19"/>
            <p:cNvSpPr/>
            <p:nvPr/>
          </p:nvSpPr>
          <p:spPr>
            <a:xfrm>
              <a:off x="8014287" y="285824"/>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3" name="Google Shape;213;p19"/>
            <p:cNvGrpSpPr/>
            <p:nvPr/>
          </p:nvGrpSpPr>
          <p:grpSpPr>
            <a:xfrm>
              <a:off x="4309600" y="3910289"/>
              <a:ext cx="524785" cy="125347"/>
              <a:chOff x="1675350" y="3968657"/>
              <a:chExt cx="524785" cy="125347"/>
            </a:xfrm>
          </p:grpSpPr>
          <p:sp>
            <p:nvSpPr>
              <p:cNvPr id="214" name="Google Shape;214;p19"/>
              <p:cNvSpPr/>
              <p:nvPr/>
            </p:nvSpPr>
            <p:spPr>
              <a:xfrm>
                <a:off x="1675350" y="403105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9"/>
              <p:cNvSpPr/>
              <p:nvPr/>
            </p:nvSpPr>
            <p:spPr>
              <a:xfrm>
                <a:off x="1821933" y="396865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6" name="Shape 216"/>
        <p:cNvGrpSpPr/>
        <p:nvPr/>
      </p:nvGrpSpPr>
      <p:grpSpPr>
        <a:xfrm>
          <a:off x="0" y="0"/>
          <a:ext cx="0" cy="0"/>
          <a:chOff x="0" y="0"/>
          <a:chExt cx="0" cy="0"/>
        </a:xfrm>
      </p:grpSpPr>
      <p:sp>
        <p:nvSpPr>
          <p:cNvPr id="217" name="Google Shape;217;p20"/>
          <p:cNvSpPr txBox="1"/>
          <p:nvPr>
            <p:ph idx="1" type="subTitle"/>
          </p:nvPr>
        </p:nvSpPr>
        <p:spPr>
          <a:xfrm>
            <a:off x="720000" y="2358675"/>
            <a:ext cx="3126000" cy="115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1600"/>
              </a:spcBef>
              <a:spcAft>
                <a:spcPts val="0"/>
              </a:spcAft>
              <a:buSzPts val="1400"/>
              <a:buNone/>
              <a:defRPr sz="1600"/>
            </a:lvl2pPr>
            <a:lvl3pPr lvl="2" algn="ctr">
              <a:lnSpc>
                <a:spcPct val="100000"/>
              </a:lnSpc>
              <a:spcBef>
                <a:spcPts val="1600"/>
              </a:spcBef>
              <a:spcAft>
                <a:spcPts val="0"/>
              </a:spcAft>
              <a:buSzPts val="1400"/>
              <a:buNone/>
              <a:defRPr sz="1600"/>
            </a:lvl3pPr>
            <a:lvl4pPr lvl="3" algn="ctr">
              <a:lnSpc>
                <a:spcPct val="100000"/>
              </a:lnSpc>
              <a:spcBef>
                <a:spcPts val="1600"/>
              </a:spcBef>
              <a:spcAft>
                <a:spcPts val="0"/>
              </a:spcAft>
              <a:buSzPts val="1400"/>
              <a:buNone/>
              <a:defRPr sz="1600"/>
            </a:lvl4pPr>
            <a:lvl5pPr lvl="4" algn="ctr">
              <a:lnSpc>
                <a:spcPct val="100000"/>
              </a:lnSpc>
              <a:spcBef>
                <a:spcPts val="1600"/>
              </a:spcBef>
              <a:spcAft>
                <a:spcPts val="0"/>
              </a:spcAft>
              <a:buSzPts val="1400"/>
              <a:buNone/>
              <a:defRPr sz="1600"/>
            </a:lvl5pPr>
            <a:lvl6pPr lvl="5" algn="ctr">
              <a:lnSpc>
                <a:spcPct val="100000"/>
              </a:lnSpc>
              <a:spcBef>
                <a:spcPts val="1600"/>
              </a:spcBef>
              <a:spcAft>
                <a:spcPts val="0"/>
              </a:spcAft>
              <a:buSzPts val="1400"/>
              <a:buNone/>
              <a:defRPr sz="1600"/>
            </a:lvl6pPr>
            <a:lvl7pPr lvl="6" algn="ctr">
              <a:lnSpc>
                <a:spcPct val="100000"/>
              </a:lnSpc>
              <a:spcBef>
                <a:spcPts val="1600"/>
              </a:spcBef>
              <a:spcAft>
                <a:spcPts val="0"/>
              </a:spcAft>
              <a:buSzPts val="1400"/>
              <a:buNone/>
              <a:defRPr sz="1600"/>
            </a:lvl7pPr>
            <a:lvl8pPr lvl="7" algn="ctr">
              <a:lnSpc>
                <a:spcPct val="100000"/>
              </a:lnSpc>
              <a:spcBef>
                <a:spcPts val="1600"/>
              </a:spcBef>
              <a:spcAft>
                <a:spcPts val="0"/>
              </a:spcAft>
              <a:buSzPts val="1400"/>
              <a:buNone/>
              <a:defRPr sz="1600"/>
            </a:lvl8pPr>
            <a:lvl9pPr lvl="8" algn="ctr">
              <a:lnSpc>
                <a:spcPct val="100000"/>
              </a:lnSpc>
              <a:spcBef>
                <a:spcPts val="1600"/>
              </a:spcBef>
              <a:spcAft>
                <a:spcPts val="1600"/>
              </a:spcAft>
              <a:buSzPts val="1400"/>
              <a:buNone/>
              <a:defRPr sz="1600"/>
            </a:lvl9pPr>
          </a:lstStyle>
          <a:p/>
        </p:txBody>
      </p:sp>
      <p:sp>
        <p:nvSpPr>
          <p:cNvPr id="218" name="Google Shape;218;p20"/>
          <p:cNvSpPr txBox="1"/>
          <p:nvPr>
            <p:ph type="title"/>
          </p:nvPr>
        </p:nvSpPr>
        <p:spPr>
          <a:xfrm>
            <a:off x="720000" y="1592575"/>
            <a:ext cx="3126000" cy="68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219" name="Google Shape;219;p20"/>
          <p:cNvSpPr/>
          <p:nvPr/>
        </p:nvSpPr>
        <p:spPr>
          <a:xfrm>
            <a:off x="4238272" y="-381000"/>
            <a:ext cx="5616083" cy="9087300"/>
          </a:xfrm>
          <a:custGeom>
            <a:rect b="b" l="l" r="r" t="t"/>
            <a:pathLst>
              <a:path extrusionOk="0" h="105360" w="65114">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0" name="Google Shape;220;p20"/>
          <p:cNvGrpSpPr/>
          <p:nvPr/>
        </p:nvGrpSpPr>
        <p:grpSpPr>
          <a:xfrm>
            <a:off x="344124" y="476904"/>
            <a:ext cx="8455752" cy="4189691"/>
            <a:chOff x="344124" y="476904"/>
            <a:chExt cx="8455752" cy="4189691"/>
          </a:xfrm>
        </p:grpSpPr>
        <p:grpSp>
          <p:nvGrpSpPr>
            <p:cNvPr id="221" name="Google Shape;221;p20"/>
            <p:cNvGrpSpPr/>
            <p:nvPr/>
          </p:nvGrpSpPr>
          <p:grpSpPr>
            <a:xfrm>
              <a:off x="7821125" y="3877472"/>
              <a:ext cx="978751" cy="226423"/>
              <a:chOff x="4114929" y="104250"/>
              <a:chExt cx="978751" cy="226423"/>
            </a:xfrm>
          </p:grpSpPr>
          <p:sp>
            <p:nvSpPr>
              <p:cNvPr id="222" name="Google Shape;222;p20"/>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0"/>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0"/>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 name="Google Shape;225;p20"/>
            <p:cNvGrpSpPr/>
            <p:nvPr/>
          </p:nvGrpSpPr>
          <p:grpSpPr>
            <a:xfrm>
              <a:off x="2217557" y="476904"/>
              <a:ext cx="629895" cy="125227"/>
              <a:chOff x="2358395" y="153510"/>
              <a:chExt cx="629895" cy="125227"/>
            </a:xfrm>
          </p:grpSpPr>
          <p:sp>
            <p:nvSpPr>
              <p:cNvPr id="226" name="Google Shape;226;p20"/>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0"/>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 name="Google Shape;228;p20"/>
            <p:cNvSpPr/>
            <p:nvPr/>
          </p:nvSpPr>
          <p:spPr>
            <a:xfrm>
              <a:off x="4206824" y="3814824"/>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9" name="Google Shape;229;p20"/>
            <p:cNvGrpSpPr/>
            <p:nvPr/>
          </p:nvGrpSpPr>
          <p:grpSpPr>
            <a:xfrm>
              <a:off x="344124" y="4541248"/>
              <a:ext cx="524785" cy="125347"/>
              <a:chOff x="1675350" y="4136317"/>
              <a:chExt cx="524785" cy="125347"/>
            </a:xfrm>
          </p:grpSpPr>
          <p:sp>
            <p:nvSpPr>
              <p:cNvPr id="230" name="Google Shape;230;p20"/>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0"/>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2" name="Shape 232"/>
        <p:cNvGrpSpPr/>
        <p:nvPr/>
      </p:nvGrpSpPr>
      <p:grpSpPr>
        <a:xfrm>
          <a:off x="0" y="0"/>
          <a:ext cx="0" cy="0"/>
          <a:chOff x="0" y="0"/>
          <a:chExt cx="0" cy="0"/>
        </a:xfrm>
      </p:grpSpPr>
      <p:grpSp>
        <p:nvGrpSpPr>
          <p:cNvPr id="233" name="Google Shape;233;p21"/>
          <p:cNvGrpSpPr/>
          <p:nvPr/>
        </p:nvGrpSpPr>
        <p:grpSpPr>
          <a:xfrm>
            <a:off x="1736250" y="3019085"/>
            <a:ext cx="5671500" cy="1584883"/>
            <a:chOff x="1736250" y="2938717"/>
            <a:chExt cx="5671500" cy="1584883"/>
          </a:xfrm>
        </p:grpSpPr>
        <p:sp>
          <p:nvSpPr>
            <p:cNvPr id="234" name="Google Shape;234;p21"/>
            <p:cNvSpPr/>
            <p:nvPr/>
          </p:nvSpPr>
          <p:spPr>
            <a:xfrm>
              <a:off x="1736250" y="3088400"/>
              <a:ext cx="5671500" cy="14352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1"/>
            <p:cNvSpPr/>
            <p:nvPr/>
          </p:nvSpPr>
          <p:spPr>
            <a:xfrm rot="-1800044">
              <a:off x="1982237" y="2962025"/>
              <a:ext cx="179371" cy="321468"/>
            </a:xfrm>
            <a:custGeom>
              <a:rect b="b" l="l" r="r" t="t"/>
              <a:pathLst>
                <a:path extrusionOk="0" h="12859" w="7175">
                  <a:moveTo>
                    <a:pt x="0" y="12859"/>
                  </a:moveTo>
                  <a:lnTo>
                    <a:pt x="0" y="0"/>
                  </a:lnTo>
                  <a:lnTo>
                    <a:pt x="7175" y="12428"/>
                  </a:lnTo>
                  <a:close/>
                </a:path>
              </a:pathLst>
            </a:custGeom>
            <a:solidFill>
              <a:srgbClr val="FFFFFF"/>
            </a:solidFill>
            <a:ln>
              <a:noFill/>
            </a:ln>
          </p:spPr>
        </p:sp>
        <p:sp>
          <p:nvSpPr>
            <p:cNvPr id="236" name="Google Shape;236;p21"/>
            <p:cNvSpPr/>
            <p:nvPr/>
          </p:nvSpPr>
          <p:spPr>
            <a:xfrm flipH="1" rot="1800044">
              <a:off x="6982392" y="2962025"/>
              <a:ext cx="179371" cy="321468"/>
            </a:xfrm>
            <a:custGeom>
              <a:rect b="b" l="l" r="r" t="t"/>
              <a:pathLst>
                <a:path extrusionOk="0" h="12859" w="7175">
                  <a:moveTo>
                    <a:pt x="0" y="12859"/>
                  </a:moveTo>
                  <a:lnTo>
                    <a:pt x="0" y="0"/>
                  </a:lnTo>
                  <a:lnTo>
                    <a:pt x="7175" y="12428"/>
                  </a:lnTo>
                  <a:close/>
                </a:path>
              </a:pathLst>
            </a:custGeom>
            <a:solidFill>
              <a:srgbClr val="FFFFFF"/>
            </a:solidFill>
            <a:ln>
              <a:noFill/>
            </a:ln>
          </p:spPr>
        </p:sp>
      </p:grpSp>
      <p:sp>
        <p:nvSpPr>
          <p:cNvPr id="237" name="Google Shape;237;p21"/>
          <p:cNvSpPr txBox="1"/>
          <p:nvPr>
            <p:ph type="title"/>
          </p:nvPr>
        </p:nvSpPr>
        <p:spPr>
          <a:xfrm>
            <a:off x="1948050" y="3363925"/>
            <a:ext cx="5247900" cy="112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8" name="Shape 238"/>
        <p:cNvGrpSpPr/>
        <p:nvPr/>
      </p:nvGrpSpPr>
      <p:grpSpPr>
        <a:xfrm>
          <a:off x="0" y="0"/>
          <a:ext cx="0" cy="0"/>
          <a:chOff x="0" y="0"/>
          <a:chExt cx="0" cy="0"/>
        </a:xfrm>
      </p:grpSpPr>
      <p:sp>
        <p:nvSpPr>
          <p:cNvPr id="239" name="Google Shape;239;p22"/>
          <p:cNvSpPr txBox="1"/>
          <p:nvPr>
            <p:ph hasCustomPrompt="1" type="title"/>
          </p:nvPr>
        </p:nvSpPr>
        <p:spPr>
          <a:xfrm>
            <a:off x="5260200" y="1649250"/>
            <a:ext cx="3163800" cy="1107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7000"/>
              <a:buNone/>
              <a:defRPr sz="7000"/>
            </a:lvl1pPr>
            <a:lvl2pPr lvl="1" algn="r">
              <a:lnSpc>
                <a:spcPct val="100000"/>
              </a:lnSpc>
              <a:spcBef>
                <a:spcPts val="0"/>
              </a:spcBef>
              <a:spcAft>
                <a:spcPts val="0"/>
              </a:spcAft>
              <a:buSzPts val="7000"/>
              <a:buNone/>
              <a:defRPr sz="7000"/>
            </a:lvl2pPr>
            <a:lvl3pPr lvl="2" algn="r">
              <a:lnSpc>
                <a:spcPct val="100000"/>
              </a:lnSpc>
              <a:spcBef>
                <a:spcPts val="0"/>
              </a:spcBef>
              <a:spcAft>
                <a:spcPts val="0"/>
              </a:spcAft>
              <a:buSzPts val="7000"/>
              <a:buNone/>
              <a:defRPr sz="7000"/>
            </a:lvl3pPr>
            <a:lvl4pPr lvl="3" algn="r">
              <a:lnSpc>
                <a:spcPct val="100000"/>
              </a:lnSpc>
              <a:spcBef>
                <a:spcPts val="0"/>
              </a:spcBef>
              <a:spcAft>
                <a:spcPts val="0"/>
              </a:spcAft>
              <a:buSzPts val="7000"/>
              <a:buNone/>
              <a:defRPr sz="7000"/>
            </a:lvl4pPr>
            <a:lvl5pPr lvl="4" algn="r">
              <a:lnSpc>
                <a:spcPct val="100000"/>
              </a:lnSpc>
              <a:spcBef>
                <a:spcPts val="0"/>
              </a:spcBef>
              <a:spcAft>
                <a:spcPts val="0"/>
              </a:spcAft>
              <a:buSzPts val="7000"/>
              <a:buNone/>
              <a:defRPr sz="7000"/>
            </a:lvl5pPr>
            <a:lvl6pPr lvl="5" algn="r">
              <a:lnSpc>
                <a:spcPct val="100000"/>
              </a:lnSpc>
              <a:spcBef>
                <a:spcPts val="0"/>
              </a:spcBef>
              <a:spcAft>
                <a:spcPts val="0"/>
              </a:spcAft>
              <a:buSzPts val="7000"/>
              <a:buNone/>
              <a:defRPr sz="7000"/>
            </a:lvl6pPr>
            <a:lvl7pPr lvl="6" algn="r">
              <a:lnSpc>
                <a:spcPct val="100000"/>
              </a:lnSpc>
              <a:spcBef>
                <a:spcPts val="0"/>
              </a:spcBef>
              <a:spcAft>
                <a:spcPts val="0"/>
              </a:spcAft>
              <a:buSzPts val="7000"/>
              <a:buNone/>
              <a:defRPr sz="7000"/>
            </a:lvl7pPr>
            <a:lvl8pPr lvl="7" algn="r">
              <a:lnSpc>
                <a:spcPct val="100000"/>
              </a:lnSpc>
              <a:spcBef>
                <a:spcPts val="0"/>
              </a:spcBef>
              <a:spcAft>
                <a:spcPts val="0"/>
              </a:spcAft>
              <a:buSzPts val="7000"/>
              <a:buNone/>
              <a:defRPr sz="7000"/>
            </a:lvl8pPr>
            <a:lvl9pPr lvl="8" algn="r">
              <a:lnSpc>
                <a:spcPct val="100000"/>
              </a:lnSpc>
              <a:spcBef>
                <a:spcPts val="0"/>
              </a:spcBef>
              <a:spcAft>
                <a:spcPts val="0"/>
              </a:spcAft>
              <a:buSzPts val="7000"/>
              <a:buNone/>
              <a:defRPr sz="7000"/>
            </a:lvl9pPr>
          </a:lstStyle>
          <a:p>
            <a:r>
              <a:t>xx%</a:t>
            </a:r>
          </a:p>
        </p:txBody>
      </p:sp>
      <p:sp>
        <p:nvSpPr>
          <p:cNvPr id="240" name="Google Shape;240;p22"/>
          <p:cNvSpPr txBox="1"/>
          <p:nvPr>
            <p:ph idx="1" type="subTitle"/>
          </p:nvPr>
        </p:nvSpPr>
        <p:spPr>
          <a:xfrm flipH="1">
            <a:off x="5260200" y="2753000"/>
            <a:ext cx="3163800" cy="650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41" name="Google Shape;241;p22"/>
          <p:cNvSpPr/>
          <p:nvPr/>
        </p:nvSpPr>
        <p:spPr>
          <a:xfrm>
            <a:off x="-3468344" y="-7029456"/>
            <a:ext cx="7189888" cy="11633851"/>
          </a:xfrm>
          <a:custGeom>
            <a:rect b="b" l="l" r="r" t="t"/>
            <a:pathLst>
              <a:path extrusionOk="0" h="105360" w="65114">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2" name="Google Shape;242;p22"/>
          <p:cNvGrpSpPr/>
          <p:nvPr/>
        </p:nvGrpSpPr>
        <p:grpSpPr>
          <a:xfrm>
            <a:off x="367468" y="806329"/>
            <a:ext cx="5981052" cy="3530843"/>
            <a:chOff x="367468" y="822412"/>
            <a:chExt cx="5981052" cy="3530843"/>
          </a:xfrm>
        </p:grpSpPr>
        <p:grpSp>
          <p:nvGrpSpPr>
            <p:cNvPr id="243" name="Google Shape;243;p22"/>
            <p:cNvGrpSpPr/>
            <p:nvPr/>
          </p:nvGrpSpPr>
          <p:grpSpPr>
            <a:xfrm>
              <a:off x="5369769" y="4126832"/>
              <a:ext cx="978751" cy="226423"/>
              <a:chOff x="4114929" y="104250"/>
              <a:chExt cx="978751" cy="226423"/>
            </a:xfrm>
          </p:grpSpPr>
          <p:sp>
            <p:nvSpPr>
              <p:cNvPr id="244" name="Google Shape;244;p22"/>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2"/>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2"/>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 name="Google Shape;247;p22"/>
            <p:cNvGrpSpPr/>
            <p:nvPr/>
          </p:nvGrpSpPr>
          <p:grpSpPr>
            <a:xfrm>
              <a:off x="4175817" y="822412"/>
              <a:ext cx="792366" cy="183989"/>
              <a:chOff x="6214836" y="4359395"/>
              <a:chExt cx="792366" cy="183989"/>
            </a:xfrm>
          </p:grpSpPr>
          <p:sp>
            <p:nvSpPr>
              <p:cNvPr id="248" name="Google Shape;248;p22"/>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2"/>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2"/>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1" name="Google Shape;251;p22"/>
            <p:cNvSpPr/>
            <p:nvPr/>
          </p:nvSpPr>
          <p:spPr>
            <a:xfrm>
              <a:off x="4917280" y="2535299"/>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2" name="Google Shape;252;p22"/>
            <p:cNvGrpSpPr/>
            <p:nvPr/>
          </p:nvGrpSpPr>
          <p:grpSpPr>
            <a:xfrm>
              <a:off x="367468" y="2509070"/>
              <a:ext cx="524785" cy="125347"/>
              <a:chOff x="1675350" y="4136317"/>
              <a:chExt cx="524785" cy="125347"/>
            </a:xfrm>
          </p:grpSpPr>
          <p:sp>
            <p:nvSpPr>
              <p:cNvPr id="253" name="Google Shape;253;p22"/>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2"/>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55" name="Shape 255"/>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256" name="Shape 256"/>
        <p:cNvGrpSpPr/>
        <p:nvPr/>
      </p:nvGrpSpPr>
      <p:grpSpPr>
        <a:xfrm>
          <a:off x="0" y="0"/>
          <a:ext cx="0" cy="0"/>
          <a:chOff x="0" y="0"/>
          <a:chExt cx="0" cy="0"/>
        </a:xfrm>
      </p:grpSpPr>
      <p:sp>
        <p:nvSpPr>
          <p:cNvPr id="257" name="Google Shape;257;p24"/>
          <p:cNvSpPr txBox="1"/>
          <p:nvPr>
            <p:ph idx="1" type="subTitle"/>
          </p:nvPr>
        </p:nvSpPr>
        <p:spPr>
          <a:xfrm>
            <a:off x="770550" y="3196636"/>
            <a:ext cx="2181300" cy="3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258" name="Google Shape;258;p24"/>
          <p:cNvSpPr txBox="1"/>
          <p:nvPr>
            <p:ph idx="2" type="subTitle"/>
          </p:nvPr>
        </p:nvSpPr>
        <p:spPr>
          <a:xfrm>
            <a:off x="770550" y="3568087"/>
            <a:ext cx="2181300" cy="67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9" name="Google Shape;259;p24"/>
          <p:cNvSpPr txBox="1"/>
          <p:nvPr>
            <p:ph idx="3" type="subTitle"/>
          </p:nvPr>
        </p:nvSpPr>
        <p:spPr>
          <a:xfrm>
            <a:off x="3481350" y="3196636"/>
            <a:ext cx="2181300" cy="3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260" name="Google Shape;260;p24"/>
          <p:cNvSpPr txBox="1"/>
          <p:nvPr>
            <p:ph idx="4" type="subTitle"/>
          </p:nvPr>
        </p:nvSpPr>
        <p:spPr>
          <a:xfrm>
            <a:off x="3481350" y="3568087"/>
            <a:ext cx="2181300" cy="67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24"/>
          <p:cNvSpPr txBox="1"/>
          <p:nvPr>
            <p:ph idx="5" type="subTitle"/>
          </p:nvPr>
        </p:nvSpPr>
        <p:spPr>
          <a:xfrm>
            <a:off x="6192150" y="3196636"/>
            <a:ext cx="2181300" cy="3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262" name="Google Shape;262;p24"/>
          <p:cNvSpPr txBox="1"/>
          <p:nvPr>
            <p:ph idx="6" type="subTitle"/>
          </p:nvPr>
        </p:nvSpPr>
        <p:spPr>
          <a:xfrm>
            <a:off x="6192150" y="3568087"/>
            <a:ext cx="2181300" cy="67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3" name="Google Shape;263;p24"/>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264" name="Google Shape;264;p24"/>
          <p:cNvGrpSpPr/>
          <p:nvPr/>
        </p:nvGrpSpPr>
        <p:grpSpPr>
          <a:xfrm>
            <a:off x="235593" y="421535"/>
            <a:ext cx="8672814" cy="4300431"/>
            <a:chOff x="392950" y="448003"/>
            <a:chExt cx="8672814" cy="4300431"/>
          </a:xfrm>
        </p:grpSpPr>
        <p:grpSp>
          <p:nvGrpSpPr>
            <p:cNvPr id="265" name="Google Shape;265;p24"/>
            <p:cNvGrpSpPr/>
            <p:nvPr/>
          </p:nvGrpSpPr>
          <p:grpSpPr>
            <a:xfrm>
              <a:off x="8087013" y="4522011"/>
              <a:ext cx="978751" cy="226423"/>
              <a:chOff x="4114929" y="104250"/>
              <a:chExt cx="978751" cy="226423"/>
            </a:xfrm>
          </p:grpSpPr>
          <p:sp>
            <p:nvSpPr>
              <p:cNvPr id="266" name="Google Shape;266;p24"/>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4"/>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4"/>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Google Shape;269;p24"/>
            <p:cNvGrpSpPr/>
            <p:nvPr/>
          </p:nvGrpSpPr>
          <p:grpSpPr>
            <a:xfrm>
              <a:off x="8027811" y="448003"/>
              <a:ext cx="792366" cy="183989"/>
              <a:chOff x="6214836" y="4359395"/>
              <a:chExt cx="792366" cy="183989"/>
            </a:xfrm>
          </p:grpSpPr>
          <p:sp>
            <p:nvSpPr>
              <p:cNvPr id="270" name="Google Shape;270;p24"/>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4"/>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4"/>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 name="Google Shape;273;p24"/>
            <p:cNvGrpSpPr/>
            <p:nvPr/>
          </p:nvGrpSpPr>
          <p:grpSpPr>
            <a:xfrm>
              <a:off x="3372845" y="1588880"/>
              <a:ext cx="629895" cy="125227"/>
              <a:chOff x="2358395" y="153510"/>
              <a:chExt cx="629895" cy="125227"/>
            </a:xfrm>
          </p:grpSpPr>
          <p:sp>
            <p:nvSpPr>
              <p:cNvPr id="274" name="Google Shape;274;p24"/>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4"/>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6" name="Google Shape;276;p24"/>
            <p:cNvSpPr/>
            <p:nvPr/>
          </p:nvSpPr>
          <p:spPr>
            <a:xfrm>
              <a:off x="468312" y="452201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7" name="Google Shape;277;p24"/>
            <p:cNvGrpSpPr/>
            <p:nvPr/>
          </p:nvGrpSpPr>
          <p:grpSpPr>
            <a:xfrm>
              <a:off x="392950" y="2171899"/>
              <a:ext cx="524785" cy="125347"/>
              <a:chOff x="1675350" y="4136317"/>
              <a:chExt cx="524785" cy="125347"/>
            </a:xfrm>
          </p:grpSpPr>
          <p:sp>
            <p:nvSpPr>
              <p:cNvPr id="278" name="Google Shape;278;p24"/>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4"/>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_1">
    <p:spTree>
      <p:nvGrpSpPr>
        <p:cNvPr id="280" name="Shape 280"/>
        <p:cNvGrpSpPr/>
        <p:nvPr/>
      </p:nvGrpSpPr>
      <p:grpSpPr>
        <a:xfrm>
          <a:off x="0" y="0"/>
          <a:ext cx="0" cy="0"/>
          <a:chOff x="0" y="0"/>
          <a:chExt cx="0" cy="0"/>
        </a:xfrm>
      </p:grpSpPr>
      <p:sp>
        <p:nvSpPr>
          <p:cNvPr id="281" name="Google Shape;281;p25"/>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282" name="Google Shape;282;p25"/>
          <p:cNvSpPr txBox="1"/>
          <p:nvPr>
            <p:ph idx="1" type="subTitle"/>
          </p:nvPr>
        </p:nvSpPr>
        <p:spPr>
          <a:xfrm>
            <a:off x="1399090" y="3429392"/>
            <a:ext cx="2484000" cy="3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283" name="Google Shape;283;p25"/>
          <p:cNvSpPr txBox="1"/>
          <p:nvPr>
            <p:ph idx="2" type="subTitle"/>
          </p:nvPr>
        </p:nvSpPr>
        <p:spPr>
          <a:xfrm>
            <a:off x="1399090" y="3800843"/>
            <a:ext cx="2484000" cy="67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4" name="Google Shape;284;p25"/>
          <p:cNvSpPr txBox="1"/>
          <p:nvPr>
            <p:ph idx="3" type="subTitle"/>
          </p:nvPr>
        </p:nvSpPr>
        <p:spPr>
          <a:xfrm>
            <a:off x="5260910" y="3429392"/>
            <a:ext cx="2484000" cy="3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285" name="Google Shape;285;p25"/>
          <p:cNvSpPr txBox="1"/>
          <p:nvPr>
            <p:ph idx="4" type="subTitle"/>
          </p:nvPr>
        </p:nvSpPr>
        <p:spPr>
          <a:xfrm>
            <a:off x="5260910" y="3800843"/>
            <a:ext cx="2484000" cy="67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86" name="Google Shape;286;p25"/>
          <p:cNvGrpSpPr/>
          <p:nvPr/>
        </p:nvGrpSpPr>
        <p:grpSpPr>
          <a:xfrm>
            <a:off x="205911" y="362779"/>
            <a:ext cx="8732178" cy="4417943"/>
            <a:chOff x="195218" y="299660"/>
            <a:chExt cx="8732178" cy="4417943"/>
          </a:xfrm>
        </p:grpSpPr>
        <p:grpSp>
          <p:nvGrpSpPr>
            <p:cNvPr id="287" name="Google Shape;287;p25"/>
            <p:cNvGrpSpPr/>
            <p:nvPr/>
          </p:nvGrpSpPr>
          <p:grpSpPr>
            <a:xfrm>
              <a:off x="4082631" y="4491180"/>
              <a:ext cx="978751" cy="226423"/>
              <a:chOff x="4114929" y="104250"/>
              <a:chExt cx="978751" cy="226423"/>
            </a:xfrm>
          </p:grpSpPr>
          <p:sp>
            <p:nvSpPr>
              <p:cNvPr id="288" name="Google Shape;288;p25"/>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5"/>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5"/>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1" name="Google Shape;291;p25"/>
            <p:cNvGrpSpPr/>
            <p:nvPr/>
          </p:nvGrpSpPr>
          <p:grpSpPr>
            <a:xfrm>
              <a:off x="8027816" y="299660"/>
              <a:ext cx="792366" cy="183989"/>
              <a:chOff x="6214836" y="4359395"/>
              <a:chExt cx="792366" cy="183989"/>
            </a:xfrm>
          </p:grpSpPr>
          <p:sp>
            <p:nvSpPr>
              <p:cNvPr id="292" name="Google Shape;292;p25"/>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5"/>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5"/>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5" name="Google Shape;295;p25"/>
            <p:cNvSpPr/>
            <p:nvPr/>
          </p:nvSpPr>
          <p:spPr>
            <a:xfrm>
              <a:off x="8424005" y="2540431"/>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6" name="Google Shape;296;p25"/>
            <p:cNvGrpSpPr/>
            <p:nvPr/>
          </p:nvGrpSpPr>
          <p:grpSpPr>
            <a:xfrm>
              <a:off x="195218" y="2509081"/>
              <a:ext cx="524785" cy="125347"/>
              <a:chOff x="1675350" y="4136317"/>
              <a:chExt cx="524785" cy="125347"/>
            </a:xfrm>
          </p:grpSpPr>
          <p:sp>
            <p:nvSpPr>
              <p:cNvPr id="297" name="Google Shape;297;p25"/>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5"/>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299" name="Shape 299"/>
        <p:cNvGrpSpPr/>
        <p:nvPr/>
      </p:nvGrpSpPr>
      <p:grpSpPr>
        <a:xfrm>
          <a:off x="0" y="0"/>
          <a:ext cx="0" cy="0"/>
          <a:chOff x="0" y="0"/>
          <a:chExt cx="0" cy="0"/>
        </a:xfrm>
      </p:grpSpPr>
      <p:sp>
        <p:nvSpPr>
          <p:cNvPr id="300" name="Google Shape;300;p26"/>
          <p:cNvSpPr txBox="1"/>
          <p:nvPr>
            <p:ph type="title"/>
          </p:nvPr>
        </p:nvSpPr>
        <p:spPr>
          <a:xfrm>
            <a:off x="720000" y="387600"/>
            <a:ext cx="5778000" cy="128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301" name="Google Shape;301;p26"/>
          <p:cNvGrpSpPr/>
          <p:nvPr/>
        </p:nvGrpSpPr>
        <p:grpSpPr>
          <a:xfrm>
            <a:off x="364470" y="426798"/>
            <a:ext cx="8415061" cy="1489161"/>
            <a:chOff x="271337" y="426798"/>
            <a:chExt cx="8415061" cy="1489161"/>
          </a:xfrm>
        </p:grpSpPr>
        <p:grpSp>
          <p:nvGrpSpPr>
            <p:cNvPr id="302" name="Google Shape;302;p26"/>
            <p:cNvGrpSpPr/>
            <p:nvPr/>
          </p:nvGrpSpPr>
          <p:grpSpPr>
            <a:xfrm>
              <a:off x="7209663" y="426798"/>
              <a:ext cx="978751" cy="226423"/>
              <a:chOff x="4114929" y="104250"/>
              <a:chExt cx="978751" cy="226423"/>
            </a:xfrm>
          </p:grpSpPr>
          <p:sp>
            <p:nvSpPr>
              <p:cNvPr id="303" name="Google Shape;303;p26"/>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6"/>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6"/>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6" name="Google Shape;306;p26"/>
            <p:cNvSpPr/>
            <p:nvPr/>
          </p:nvSpPr>
          <p:spPr>
            <a:xfrm>
              <a:off x="271337" y="1853325"/>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7" name="Google Shape;307;p26"/>
            <p:cNvGrpSpPr/>
            <p:nvPr/>
          </p:nvGrpSpPr>
          <p:grpSpPr>
            <a:xfrm>
              <a:off x="8161613" y="1394587"/>
              <a:ext cx="524785" cy="125347"/>
              <a:chOff x="1675350" y="4136317"/>
              <a:chExt cx="524785" cy="125347"/>
            </a:xfrm>
          </p:grpSpPr>
          <p:sp>
            <p:nvSpPr>
              <p:cNvPr id="308" name="Google Shape;308;p26"/>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6"/>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310" name="Shape 310"/>
        <p:cNvGrpSpPr/>
        <p:nvPr/>
      </p:nvGrpSpPr>
      <p:grpSpPr>
        <a:xfrm>
          <a:off x="0" y="0"/>
          <a:ext cx="0" cy="0"/>
          <a:chOff x="0" y="0"/>
          <a:chExt cx="0" cy="0"/>
        </a:xfrm>
      </p:grpSpPr>
      <p:sp>
        <p:nvSpPr>
          <p:cNvPr id="311" name="Google Shape;311;p27"/>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312" name="Google Shape;312;p27"/>
          <p:cNvGrpSpPr/>
          <p:nvPr/>
        </p:nvGrpSpPr>
        <p:grpSpPr>
          <a:xfrm>
            <a:off x="431336" y="461722"/>
            <a:ext cx="8281328" cy="4220056"/>
            <a:chOff x="431336" y="461722"/>
            <a:chExt cx="8281328" cy="4220056"/>
          </a:xfrm>
        </p:grpSpPr>
        <p:grpSp>
          <p:nvGrpSpPr>
            <p:cNvPr id="313" name="Google Shape;313;p27"/>
            <p:cNvGrpSpPr/>
            <p:nvPr/>
          </p:nvGrpSpPr>
          <p:grpSpPr>
            <a:xfrm>
              <a:off x="7291512" y="4455355"/>
              <a:ext cx="978751" cy="226423"/>
              <a:chOff x="4114929" y="104250"/>
              <a:chExt cx="978751" cy="226423"/>
            </a:xfrm>
          </p:grpSpPr>
          <p:sp>
            <p:nvSpPr>
              <p:cNvPr id="314" name="Google Shape;314;p27"/>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7"/>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7"/>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7" name="Google Shape;317;p27"/>
            <p:cNvGrpSpPr/>
            <p:nvPr/>
          </p:nvGrpSpPr>
          <p:grpSpPr>
            <a:xfrm>
              <a:off x="7189322" y="461722"/>
              <a:ext cx="792366" cy="183989"/>
              <a:chOff x="6214836" y="4359395"/>
              <a:chExt cx="792366" cy="183989"/>
            </a:xfrm>
          </p:grpSpPr>
          <p:sp>
            <p:nvSpPr>
              <p:cNvPr id="318" name="Google Shape;318;p27"/>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7"/>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7"/>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1" name="Google Shape;321;p27"/>
            <p:cNvGrpSpPr/>
            <p:nvPr/>
          </p:nvGrpSpPr>
          <p:grpSpPr>
            <a:xfrm>
              <a:off x="8082769" y="2487919"/>
              <a:ext cx="629895" cy="125227"/>
              <a:chOff x="2358395" y="153510"/>
              <a:chExt cx="629895" cy="125227"/>
            </a:xfrm>
          </p:grpSpPr>
          <p:sp>
            <p:nvSpPr>
              <p:cNvPr id="322" name="Google Shape;322;p27"/>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7"/>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4" name="Google Shape;324;p27"/>
            <p:cNvSpPr/>
            <p:nvPr/>
          </p:nvSpPr>
          <p:spPr>
            <a:xfrm>
              <a:off x="956136" y="4455356"/>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5" name="Google Shape;325;p27"/>
            <p:cNvGrpSpPr/>
            <p:nvPr/>
          </p:nvGrpSpPr>
          <p:grpSpPr>
            <a:xfrm>
              <a:off x="431336" y="1408306"/>
              <a:ext cx="524785" cy="125347"/>
              <a:chOff x="1675350" y="4136317"/>
              <a:chExt cx="524785" cy="125347"/>
            </a:xfrm>
          </p:grpSpPr>
          <p:sp>
            <p:nvSpPr>
              <p:cNvPr id="326" name="Google Shape;326;p27"/>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7"/>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10"/>
          <p:cNvSpPr txBox="1"/>
          <p:nvPr>
            <p:ph idx="1" type="body"/>
          </p:nvPr>
        </p:nvSpPr>
        <p:spPr>
          <a:xfrm>
            <a:off x="720000" y="1295525"/>
            <a:ext cx="7704000" cy="34710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1600"/>
              </a:spcBef>
              <a:spcAft>
                <a:spcPts val="0"/>
              </a:spcAft>
              <a:buSzPts val="1200"/>
              <a:buChar char="○"/>
              <a:defRPr sz="1200"/>
            </a:lvl2pPr>
            <a:lvl3pPr indent="-304800" lvl="2" marL="1371600" algn="l">
              <a:lnSpc>
                <a:spcPct val="100000"/>
              </a:lnSpc>
              <a:spcBef>
                <a:spcPts val="1600"/>
              </a:spcBef>
              <a:spcAft>
                <a:spcPts val="0"/>
              </a:spcAft>
              <a:buSzPts val="1200"/>
              <a:buChar char="■"/>
              <a:defRPr sz="1200"/>
            </a:lvl3pPr>
            <a:lvl4pPr indent="-304800" lvl="3" marL="1828800" algn="l">
              <a:lnSpc>
                <a:spcPct val="100000"/>
              </a:lnSpc>
              <a:spcBef>
                <a:spcPts val="1600"/>
              </a:spcBef>
              <a:spcAft>
                <a:spcPts val="0"/>
              </a:spcAft>
              <a:buSzPts val="1200"/>
              <a:buChar char="●"/>
              <a:defRPr sz="1200"/>
            </a:lvl4pPr>
            <a:lvl5pPr indent="-304800" lvl="4" marL="2286000" algn="l">
              <a:lnSpc>
                <a:spcPct val="100000"/>
              </a:lnSpc>
              <a:spcBef>
                <a:spcPts val="1600"/>
              </a:spcBef>
              <a:spcAft>
                <a:spcPts val="0"/>
              </a:spcAft>
              <a:buSzPts val="1200"/>
              <a:buChar char="○"/>
              <a:defRPr sz="1200"/>
            </a:lvl5pPr>
            <a:lvl6pPr indent="-304800" lvl="5" marL="2743200" algn="l">
              <a:lnSpc>
                <a:spcPct val="100000"/>
              </a:lnSpc>
              <a:spcBef>
                <a:spcPts val="1600"/>
              </a:spcBef>
              <a:spcAft>
                <a:spcPts val="0"/>
              </a:spcAft>
              <a:buSzPts val="1200"/>
              <a:buChar char="■"/>
              <a:defRPr sz="1200"/>
            </a:lvl6pPr>
            <a:lvl7pPr indent="-304800" lvl="6" marL="3200400" algn="l">
              <a:lnSpc>
                <a:spcPct val="100000"/>
              </a:lnSpc>
              <a:spcBef>
                <a:spcPts val="1600"/>
              </a:spcBef>
              <a:spcAft>
                <a:spcPts val="0"/>
              </a:spcAft>
              <a:buSzPts val="1200"/>
              <a:buChar char="●"/>
              <a:defRPr sz="1200"/>
            </a:lvl7pPr>
            <a:lvl8pPr indent="-304800" lvl="7" marL="3657600" algn="l">
              <a:lnSpc>
                <a:spcPct val="100000"/>
              </a:lnSpc>
              <a:spcBef>
                <a:spcPts val="1600"/>
              </a:spcBef>
              <a:spcAft>
                <a:spcPts val="0"/>
              </a:spcAft>
              <a:buSzPts val="1200"/>
              <a:buChar char="○"/>
              <a:defRPr sz="1200"/>
            </a:lvl8pPr>
            <a:lvl9pPr indent="-304800" lvl="8" marL="4114800" algn="l">
              <a:lnSpc>
                <a:spcPct val="100000"/>
              </a:lnSpc>
              <a:spcBef>
                <a:spcPts val="1600"/>
              </a:spcBef>
              <a:spcAft>
                <a:spcPts val="1600"/>
              </a:spcAft>
              <a:buSzPts val="1200"/>
              <a:buChar char="■"/>
              <a:defRPr sz="1200"/>
            </a:lvl9pPr>
          </a:lstStyle>
          <a:p/>
        </p:txBody>
      </p:sp>
      <p:sp>
        <p:nvSpPr>
          <p:cNvPr id="33" name="Google Shape;33;p10"/>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A284C"/>
              </a:buClr>
              <a:buSzPts val="3600"/>
              <a:buNone/>
              <a:defRPr>
                <a:solidFill>
                  <a:srgbClr val="2A284C"/>
                </a:solidFill>
              </a:defRPr>
            </a:lvl1pPr>
            <a:lvl2pPr lvl="1" algn="l">
              <a:lnSpc>
                <a:spcPct val="100000"/>
              </a:lnSpc>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2pPr>
            <a:lvl3pPr lvl="2" algn="l">
              <a:lnSpc>
                <a:spcPct val="100000"/>
              </a:lnSpc>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3pPr>
            <a:lvl4pPr lvl="3" algn="l">
              <a:lnSpc>
                <a:spcPct val="100000"/>
              </a:lnSpc>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4pPr>
            <a:lvl5pPr lvl="4" algn="l">
              <a:lnSpc>
                <a:spcPct val="100000"/>
              </a:lnSpc>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5pPr>
            <a:lvl6pPr lvl="5" algn="l">
              <a:lnSpc>
                <a:spcPct val="100000"/>
              </a:lnSpc>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6pPr>
            <a:lvl7pPr lvl="6" algn="l">
              <a:lnSpc>
                <a:spcPct val="100000"/>
              </a:lnSpc>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7pPr>
            <a:lvl8pPr lvl="7" algn="l">
              <a:lnSpc>
                <a:spcPct val="100000"/>
              </a:lnSpc>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8pPr>
            <a:lvl9pPr lvl="8" algn="l">
              <a:lnSpc>
                <a:spcPct val="100000"/>
              </a:lnSpc>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9pPr>
          </a:lstStyle>
          <a:p/>
        </p:txBody>
      </p:sp>
      <p:grpSp>
        <p:nvGrpSpPr>
          <p:cNvPr id="34" name="Google Shape;34;p10"/>
          <p:cNvGrpSpPr/>
          <p:nvPr/>
        </p:nvGrpSpPr>
        <p:grpSpPr>
          <a:xfrm>
            <a:off x="-292741" y="183237"/>
            <a:ext cx="9729483" cy="4412797"/>
            <a:chOff x="-312705" y="183237"/>
            <a:chExt cx="9729483" cy="4412797"/>
          </a:xfrm>
        </p:grpSpPr>
        <p:grpSp>
          <p:nvGrpSpPr>
            <p:cNvPr id="35" name="Google Shape;35;p10"/>
            <p:cNvGrpSpPr/>
            <p:nvPr/>
          </p:nvGrpSpPr>
          <p:grpSpPr>
            <a:xfrm>
              <a:off x="7934613" y="4369611"/>
              <a:ext cx="978751" cy="226423"/>
              <a:chOff x="4114929" y="104250"/>
              <a:chExt cx="978751" cy="226423"/>
            </a:xfrm>
          </p:grpSpPr>
          <p:sp>
            <p:nvSpPr>
              <p:cNvPr id="36" name="Google Shape;36;p10"/>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0"/>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0"/>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10"/>
            <p:cNvGrpSpPr/>
            <p:nvPr/>
          </p:nvGrpSpPr>
          <p:grpSpPr>
            <a:xfrm>
              <a:off x="7142249" y="1055866"/>
              <a:ext cx="792366" cy="183989"/>
              <a:chOff x="6214836" y="4359395"/>
              <a:chExt cx="792366" cy="183989"/>
            </a:xfrm>
          </p:grpSpPr>
          <p:sp>
            <p:nvSpPr>
              <p:cNvPr id="40" name="Google Shape;40;p10"/>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0"/>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0"/>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 name="Google Shape;43;p10"/>
            <p:cNvGrpSpPr/>
            <p:nvPr/>
          </p:nvGrpSpPr>
          <p:grpSpPr>
            <a:xfrm>
              <a:off x="-312705" y="1114630"/>
              <a:ext cx="629895" cy="125227"/>
              <a:chOff x="2358395" y="153510"/>
              <a:chExt cx="629895" cy="125227"/>
            </a:xfrm>
          </p:grpSpPr>
          <p:sp>
            <p:nvSpPr>
              <p:cNvPr id="44" name="Google Shape;44;p10"/>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0"/>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0"/>
            <p:cNvSpPr/>
            <p:nvPr/>
          </p:nvSpPr>
          <p:spPr>
            <a:xfrm>
              <a:off x="8913387" y="134141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 name="Google Shape;47;p10"/>
            <p:cNvGrpSpPr/>
            <p:nvPr/>
          </p:nvGrpSpPr>
          <p:grpSpPr>
            <a:xfrm>
              <a:off x="8161613" y="183237"/>
              <a:ext cx="524785" cy="125347"/>
              <a:chOff x="1675350" y="4136317"/>
              <a:chExt cx="524785" cy="125347"/>
            </a:xfrm>
          </p:grpSpPr>
          <p:sp>
            <p:nvSpPr>
              <p:cNvPr id="48" name="Google Shape;48;p10"/>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0"/>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
    <p:spTree>
      <p:nvGrpSpPr>
        <p:cNvPr id="328" name="Shape 328"/>
        <p:cNvGrpSpPr/>
        <p:nvPr/>
      </p:nvGrpSpPr>
      <p:grpSpPr>
        <a:xfrm>
          <a:off x="0" y="0"/>
          <a:ext cx="0" cy="0"/>
          <a:chOff x="0" y="0"/>
          <a:chExt cx="0" cy="0"/>
        </a:xfrm>
      </p:grpSpPr>
      <p:sp>
        <p:nvSpPr>
          <p:cNvPr id="329" name="Google Shape;329;p28"/>
          <p:cNvSpPr txBox="1"/>
          <p:nvPr>
            <p:ph type="title"/>
          </p:nvPr>
        </p:nvSpPr>
        <p:spPr>
          <a:xfrm>
            <a:off x="720000" y="767100"/>
            <a:ext cx="3704400" cy="119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330" name="Google Shape;330;p28"/>
          <p:cNvSpPr txBox="1"/>
          <p:nvPr>
            <p:ph idx="1" type="subTitle"/>
          </p:nvPr>
        </p:nvSpPr>
        <p:spPr>
          <a:xfrm>
            <a:off x="720000" y="2128950"/>
            <a:ext cx="17604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331" name="Google Shape;331;p28"/>
          <p:cNvSpPr txBox="1"/>
          <p:nvPr>
            <p:ph idx="2" type="subTitle"/>
          </p:nvPr>
        </p:nvSpPr>
        <p:spPr>
          <a:xfrm>
            <a:off x="720000" y="2500400"/>
            <a:ext cx="1760400" cy="68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sp>
        <p:nvSpPr>
          <p:cNvPr id="332" name="Google Shape;332;p28"/>
          <p:cNvSpPr txBox="1"/>
          <p:nvPr>
            <p:ph idx="3" type="subTitle"/>
          </p:nvPr>
        </p:nvSpPr>
        <p:spPr>
          <a:xfrm>
            <a:off x="720000" y="3316801"/>
            <a:ext cx="17604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333" name="Google Shape;333;p28"/>
          <p:cNvSpPr txBox="1"/>
          <p:nvPr>
            <p:ph idx="4" type="subTitle"/>
          </p:nvPr>
        </p:nvSpPr>
        <p:spPr>
          <a:xfrm>
            <a:off x="720000" y="3688250"/>
            <a:ext cx="1760400" cy="68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sp>
        <p:nvSpPr>
          <p:cNvPr id="334" name="Google Shape;334;p28"/>
          <p:cNvSpPr txBox="1"/>
          <p:nvPr>
            <p:ph idx="5" type="subTitle"/>
          </p:nvPr>
        </p:nvSpPr>
        <p:spPr>
          <a:xfrm>
            <a:off x="2664023" y="2128950"/>
            <a:ext cx="17604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335" name="Google Shape;335;p28"/>
          <p:cNvSpPr txBox="1"/>
          <p:nvPr>
            <p:ph idx="6" type="subTitle"/>
          </p:nvPr>
        </p:nvSpPr>
        <p:spPr>
          <a:xfrm>
            <a:off x="2664023" y="2500400"/>
            <a:ext cx="1760400" cy="68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sp>
        <p:nvSpPr>
          <p:cNvPr id="336" name="Google Shape;336;p28"/>
          <p:cNvSpPr txBox="1"/>
          <p:nvPr>
            <p:ph idx="7" type="subTitle"/>
          </p:nvPr>
        </p:nvSpPr>
        <p:spPr>
          <a:xfrm>
            <a:off x="2664023" y="3316801"/>
            <a:ext cx="17604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337" name="Google Shape;337;p28"/>
          <p:cNvSpPr txBox="1"/>
          <p:nvPr>
            <p:ph idx="8" type="subTitle"/>
          </p:nvPr>
        </p:nvSpPr>
        <p:spPr>
          <a:xfrm>
            <a:off x="2664023" y="3688250"/>
            <a:ext cx="1760400" cy="68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grpSp>
        <p:nvGrpSpPr>
          <p:cNvPr id="338" name="Google Shape;338;p28"/>
          <p:cNvGrpSpPr/>
          <p:nvPr/>
        </p:nvGrpSpPr>
        <p:grpSpPr>
          <a:xfrm>
            <a:off x="-339224" y="299977"/>
            <a:ext cx="1439747" cy="4543547"/>
            <a:chOff x="-339224" y="299977"/>
            <a:chExt cx="1439747" cy="4543547"/>
          </a:xfrm>
        </p:grpSpPr>
        <p:grpSp>
          <p:nvGrpSpPr>
            <p:cNvPr id="339" name="Google Shape;339;p28"/>
            <p:cNvGrpSpPr/>
            <p:nvPr/>
          </p:nvGrpSpPr>
          <p:grpSpPr>
            <a:xfrm>
              <a:off x="-339224" y="4617101"/>
              <a:ext cx="978751" cy="226423"/>
              <a:chOff x="4114929" y="104250"/>
              <a:chExt cx="978751" cy="226423"/>
            </a:xfrm>
          </p:grpSpPr>
          <p:sp>
            <p:nvSpPr>
              <p:cNvPr id="340" name="Google Shape;340;p28"/>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8"/>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8"/>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3" name="Google Shape;343;p28"/>
            <p:cNvGrpSpPr/>
            <p:nvPr/>
          </p:nvGrpSpPr>
          <p:grpSpPr>
            <a:xfrm>
              <a:off x="575738" y="299977"/>
              <a:ext cx="524785" cy="125347"/>
              <a:chOff x="1675350" y="4136317"/>
              <a:chExt cx="524785" cy="125347"/>
            </a:xfrm>
          </p:grpSpPr>
          <p:sp>
            <p:nvSpPr>
              <p:cNvPr id="344" name="Google Shape;344;p28"/>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8"/>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3">
    <p:spTree>
      <p:nvGrpSpPr>
        <p:cNvPr id="346" name="Shape 346"/>
        <p:cNvGrpSpPr/>
        <p:nvPr/>
      </p:nvGrpSpPr>
      <p:grpSpPr>
        <a:xfrm>
          <a:off x="0" y="0"/>
          <a:ext cx="0" cy="0"/>
          <a:chOff x="0" y="0"/>
          <a:chExt cx="0" cy="0"/>
        </a:xfrm>
      </p:grpSpPr>
      <p:sp>
        <p:nvSpPr>
          <p:cNvPr id="347" name="Google Shape;347;p29"/>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348" name="Google Shape;348;p29"/>
          <p:cNvGrpSpPr/>
          <p:nvPr/>
        </p:nvGrpSpPr>
        <p:grpSpPr>
          <a:xfrm>
            <a:off x="311793" y="443582"/>
            <a:ext cx="8520414" cy="4256335"/>
            <a:chOff x="392950" y="426788"/>
            <a:chExt cx="8520414" cy="4256335"/>
          </a:xfrm>
        </p:grpSpPr>
        <p:grpSp>
          <p:nvGrpSpPr>
            <p:cNvPr id="349" name="Google Shape;349;p29"/>
            <p:cNvGrpSpPr/>
            <p:nvPr/>
          </p:nvGrpSpPr>
          <p:grpSpPr>
            <a:xfrm>
              <a:off x="7934613" y="426788"/>
              <a:ext cx="978751" cy="226423"/>
              <a:chOff x="4114929" y="104250"/>
              <a:chExt cx="978751" cy="226423"/>
            </a:xfrm>
          </p:grpSpPr>
          <p:sp>
            <p:nvSpPr>
              <p:cNvPr id="350" name="Google Shape;350;p29"/>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9"/>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9"/>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3" name="Google Shape;353;p29"/>
            <p:cNvGrpSpPr/>
            <p:nvPr/>
          </p:nvGrpSpPr>
          <p:grpSpPr>
            <a:xfrm>
              <a:off x="392950" y="4557776"/>
              <a:ext cx="524785" cy="125347"/>
              <a:chOff x="1675350" y="4136317"/>
              <a:chExt cx="524785" cy="125347"/>
            </a:xfrm>
          </p:grpSpPr>
          <p:sp>
            <p:nvSpPr>
              <p:cNvPr id="354" name="Google Shape;354;p29"/>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9"/>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2">
    <p:spTree>
      <p:nvGrpSpPr>
        <p:cNvPr id="356" name="Shape 356"/>
        <p:cNvGrpSpPr/>
        <p:nvPr/>
      </p:nvGrpSpPr>
      <p:grpSpPr>
        <a:xfrm>
          <a:off x="0" y="0"/>
          <a:ext cx="0" cy="0"/>
          <a:chOff x="0" y="0"/>
          <a:chExt cx="0" cy="0"/>
        </a:xfrm>
      </p:grpSpPr>
      <p:sp>
        <p:nvSpPr>
          <p:cNvPr id="357" name="Google Shape;357;p30"/>
          <p:cNvSpPr txBox="1"/>
          <p:nvPr>
            <p:ph type="title"/>
          </p:nvPr>
        </p:nvSpPr>
        <p:spPr>
          <a:xfrm>
            <a:off x="720000" y="387600"/>
            <a:ext cx="3852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358" name="Google Shape;358;p30"/>
          <p:cNvGrpSpPr/>
          <p:nvPr/>
        </p:nvGrpSpPr>
        <p:grpSpPr>
          <a:xfrm flipH="1">
            <a:off x="7853456" y="443582"/>
            <a:ext cx="978751" cy="4256336"/>
            <a:chOff x="7853456" y="443582"/>
            <a:chExt cx="978751" cy="4256336"/>
          </a:xfrm>
        </p:grpSpPr>
        <p:grpSp>
          <p:nvGrpSpPr>
            <p:cNvPr id="359" name="Google Shape;359;p30"/>
            <p:cNvGrpSpPr/>
            <p:nvPr/>
          </p:nvGrpSpPr>
          <p:grpSpPr>
            <a:xfrm>
              <a:off x="7853456" y="443582"/>
              <a:ext cx="978751" cy="226423"/>
              <a:chOff x="4114929" y="104250"/>
              <a:chExt cx="978751" cy="226423"/>
            </a:xfrm>
          </p:grpSpPr>
          <p:sp>
            <p:nvSpPr>
              <p:cNvPr id="360" name="Google Shape;360;p30"/>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0"/>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0"/>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3" name="Google Shape;363;p30"/>
            <p:cNvGrpSpPr/>
            <p:nvPr/>
          </p:nvGrpSpPr>
          <p:grpSpPr>
            <a:xfrm>
              <a:off x="8307422" y="4574571"/>
              <a:ext cx="524785" cy="125347"/>
              <a:chOff x="1675350" y="4136317"/>
              <a:chExt cx="524785" cy="125347"/>
            </a:xfrm>
          </p:grpSpPr>
          <p:sp>
            <p:nvSpPr>
              <p:cNvPr id="364" name="Google Shape;364;p30"/>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0"/>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366" name="Shape 366"/>
        <p:cNvGrpSpPr/>
        <p:nvPr/>
      </p:nvGrpSpPr>
      <p:grpSpPr>
        <a:xfrm>
          <a:off x="0" y="0"/>
          <a:ext cx="0" cy="0"/>
          <a:chOff x="0" y="0"/>
          <a:chExt cx="0" cy="0"/>
        </a:xfrm>
      </p:grpSpPr>
      <p:sp>
        <p:nvSpPr>
          <p:cNvPr id="367" name="Google Shape;367;p31"/>
          <p:cNvSpPr txBox="1"/>
          <p:nvPr>
            <p:ph idx="1" type="subTitle"/>
          </p:nvPr>
        </p:nvSpPr>
        <p:spPr>
          <a:xfrm>
            <a:off x="770550" y="3120436"/>
            <a:ext cx="2181300" cy="3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368" name="Google Shape;368;p31"/>
          <p:cNvSpPr txBox="1"/>
          <p:nvPr>
            <p:ph idx="2" type="subTitle"/>
          </p:nvPr>
        </p:nvSpPr>
        <p:spPr>
          <a:xfrm>
            <a:off x="770550" y="3491887"/>
            <a:ext cx="2181300" cy="67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9" name="Google Shape;369;p31"/>
          <p:cNvSpPr txBox="1"/>
          <p:nvPr>
            <p:ph idx="3" type="subTitle"/>
          </p:nvPr>
        </p:nvSpPr>
        <p:spPr>
          <a:xfrm>
            <a:off x="3481350" y="3120436"/>
            <a:ext cx="2181300" cy="3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370" name="Google Shape;370;p31"/>
          <p:cNvSpPr txBox="1"/>
          <p:nvPr>
            <p:ph idx="4" type="subTitle"/>
          </p:nvPr>
        </p:nvSpPr>
        <p:spPr>
          <a:xfrm>
            <a:off x="3481350" y="3491887"/>
            <a:ext cx="2181300" cy="67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1" name="Google Shape;371;p31"/>
          <p:cNvSpPr txBox="1"/>
          <p:nvPr>
            <p:ph idx="5" type="subTitle"/>
          </p:nvPr>
        </p:nvSpPr>
        <p:spPr>
          <a:xfrm>
            <a:off x="6192150" y="3120436"/>
            <a:ext cx="2181300" cy="3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372" name="Google Shape;372;p31"/>
          <p:cNvSpPr txBox="1"/>
          <p:nvPr>
            <p:ph idx="6" type="subTitle"/>
          </p:nvPr>
        </p:nvSpPr>
        <p:spPr>
          <a:xfrm>
            <a:off x="6192150" y="3491887"/>
            <a:ext cx="2181300" cy="67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3" name="Google Shape;373;p31"/>
          <p:cNvSpPr txBox="1"/>
          <p:nvPr>
            <p:ph idx="7" type="subTitle"/>
          </p:nvPr>
        </p:nvSpPr>
        <p:spPr>
          <a:xfrm>
            <a:off x="770550" y="1933528"/>
            <a:ext cx="2181300" cy="3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374" name="Google Shape;374;p31"/>
          <p:cNvSpPr txBox="1"/>
          <p:nvPr>
            <p:ph idx="8" type="subTitle"/>
          </p:nvPr>
        </p:nvSpPr>
        <p:spPr>
          <a:xfrm>
            <a:off x="770550" y="2304975"/>
            <a:ext cx="2181300" cy="67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5" name="Google Shape;375;p31"/>
          <p:cNvSpPr txBox="1"/>
          <p:nvPr>
            <p:ph idx="9" type="subTitle"/>
          </p:nvPr>
        </p:nvSpPr>
        <p:spPr>
          <a:xfrm>
            <a:off x="3481350" y="1933528"/>
            <a:ext cx="2181300" cy="3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376" name="Google Shape;376;p31"/>
          <p:cNvSpPr txBox="1"/>
          <p:nvPr>
            <p:ph idx="13" type="subTitle"/>
          </p:nvPr>
        </p:nvSpPr>
        <p:spPr>
          <a:xfrm>
            <a:off x="3481350" y="2304975"/>
            <a:ext cx="2181300" cy="67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7" name="Google Shape;377;p31"/>
          <p:cNvSpPr txBox="1"/>
          <p:nvPr>
            <p:ph idx="14" type="subTitle"/>
          </p:nvPr>
        </p:nvSpPr>
        <p:spPr>
          <a:xfrm>
            <a:off x="6192150" y="1933528"/>
            <a:ext cx="2181300" cy="3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378" name="Google Shape;378;p31"/>
          <p:cNvSpPr txBox="1"/>
          <p:nvPr>
            <p:ph idx="15" type="subTitle"/>
          </p:nvPr>
        </p:nvSpPr>
        <p:spPr>
          <a:xfrm>
            <a:off x="6192150" y="2304975"/>
            <a:ext cx="2181300" cy="67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9" name="Google Shape;379;p31"/>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380" name="Google Shape;380;p31"/>
          <p:cNvGrpSpPr/>
          <p:nvPr/>
        </p:nvGrpSpPr>
        <p:grpSpPr>
          <a:xfrm flipH="1">
            <a:off x="235593" y="1486212"/>
            <a:ext cx="8672814" cy="3159554"/>
            <a:chOff x="392950" y="1588880"/>
            <a:chExt cx="8672814" cy="3159554"/>
          </a:xfrm>
        </p:grpSpPr>
        <p:grpSp>
          <p:nvGrpSpPr>
            <p:cNvPr id="381" name="Google Shape;381;p31"/>
            <p:cNvGrpSpPr/>
            <p:nvPr/>
          </p:nvGrpSpPr>
          <p:grpSpPr>
            <a:xfrm>
              <a:off x="8087013" y="4522011"/>
              <a:ext cx="978751" cy="226423"/>
              <a:chOff x="4114929" y="104250"/>
              <a:chExt cx="978751" cy="226423"/>
            </a:xfrm>
          </p:grpSpPr>
          <p:sp>
            <p:nvSpPr>
              <p:cNvPr id="382" name="Google Shape;382;p31"/>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1"/>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1"/>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5" name="Google Shape;385;p31"/>
            <p:cNvGrpSpPr/>
            <p:nvPr/>
          </p:nvGrpSpPr>
          <p:grpSpPr>
            <a:xfrm>
              <a:off x="8261834" y="1588880"/>
              <a:ext cx="629894" cy="125227"/>
              <a:chOff x="7247384" y="153510"/>
              <a:chExt cx="629894" cy="125227"/>
            </a:xfrm>
          </p:grpSpPr>
          <p:sp>
            <p:nvSpPr>
              <p:cNvPr id="386" name="Google Shape;386;p31"/>
              <p:cNvSpPr/>
              <p:nvPr/>
            </p:nvSpPr>
            <p:spPr>
              <a:xfrm>
                <a:off x="7373887"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1"/>
              <p:cNvSpPr/>
              <p:nvPr/>
            </p:nvSpPr>
            <p:spPr>
              <a:xfrm>
                <a:off x="7247384"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8" name="Google Shape;388;p31"/>
            <p:cNvSpPr/>
            <p:nvPr/>
          </p:nvSpPr>
          <p:spPr>
            <a:xfrm>
              <a:off x="468312" y="452201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9" name="Google Shape;389;p31"/>
            <p:cNvGrpSpPr/>
            <p:nvPr/>
          </p:nvGrpSpPr>
          <p:grpSpPr>
            <a:xfrm>
              <a:off x="392950" y="2171899"/>
              <a:ext cx="524785" cy="125347"/>
              <a:chOff x="1675350" y="4136317"/>
              <a:chExt cx="524785" cy="125347"/>
            </a:xfrm>
          </p:grpSpPr>
          <p:sp>
            <p:nvSpPr>
              <p:cNvPr id="390" name="Google Shape;390;p31"/>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1"/>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392" name="Shape 392"/>
        <p:cNvGrpSpPr/>
        <p:nvPr/>
      </p:nvGrpSpPr>
      <p:grpSpPr>
        <a:xfrm>
          <a:off x="0" y="0"/>
          <a:ext cx="0" cy="0"/>
          <a:chOff x="0" y="0"/>
          <a:chExt cx="0" cy="0"/>
        </a:xfrm>
      </p:grpSpPr>
      <p:sp>
        <p:nvSpPr>
          <p:cNvPr id="393" name="Google Shape;393;p32"/>
          <p:cNvSpPr txBox="1"/>
          <p:nvPr>
            <p:ph type="title"/>
          </p:nvPr>
        </p:nvSpPr>
        <p:spPr>
          <a:xfrm>
            <a:off x="860925" y="2889675"/>
            <a:ext cx="2020200" cy="64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94" name="Google Shape;394;p32"/>
          <p:cNvSpPr txBox="1"/>
          <p:nvPr>
            <p:ph idx="1" type="subTitle"/>
          </p:nvPr>
        </p:nvSpPr>
        <p:spPr>
          <a:xfrm>
            <a:off x="860925" y="3457450"/>
            <a:ext cx="2020200" cy="68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95" name="Google Shape;395;p32"/>
          <p:cNvSpPr txBox="1"/>
          <p:nvPr>
            <p:ph idx="2" type="title"/>
          </p:nvPr>
        </p:nvSpPr>
        <p:spPr>
          <a:xfrm>
            <a:off x="3561900" y="2889801"/>
            <a:ext cx="2020200" cy="64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96" name="Google Shape;396;p32"/>
          <p:cNvSpPr txBox="1"/>
          <p:nvPr>
            <p:ph idx="3" type="subTitle"/>
          </p:nvPr>
        </p:nvSpPr>
        <p:spPr>
          <a:xfrm>
            <a:off x="3561900" y="3457476"/>
            <a:ext cx="2020200" cy="68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97" name="Google Shape;397;p32"/>
          <p:cNvSpPr txBox="1"/>
          <p:nvPr>
            <p:ph idx="4" type="title"/>
          </p:nvPr>
        </p:nvSpPr>
        <p:spPr>
          <a:xfrm>
            <a:off x="6277575" y="2889800"/>
            <a:ext cx="2020200" cy="64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98" name="Google Shape;398;p32"/>
          <p:cNvSpPr txBox="1"/>
          <p:nvPr>
            <p:ph idx="5" type="subTitle"/>
          </p:nvPr>
        </p:nvSpPr>
        <p:spPr>
          <a:xfrm>
            <a:off x="6277575" y="3457450"/>
            <a:ext cx="2020200" cy="68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grpSp>
        <p:nvGrpSpPr>
          <p:cNvPr id="399" name="Google Shape;399;p32"/>
          <p:cNvGrpSpPr/>
          <p:nvPr/>
        </p:nvGrpSpPr>
        <p:grpSpPr>
          <a:xfrm>
            <a:off x="455117" y="319521"/>
            <a:ext cx="8233767" cy="4504459"/>
            <a:chOff x="441936" y="213162"/>
            <a:chExt cx="8233767" cy="4504459"/>
          </a:xfrm>
        </p:grpSpPr>
        <p:grpSp>
          <p:nvGrpSpPr>
            <p:cNvPr id="400" name="Google Shape;400;p32"/>
            <p:cNvGrpSpPr/>
            <p:nvPr/>
          </p:nvGrpSpPr>
          <p:grpSpPr>
            <a:xfrm>
              <a:off x="7193538" y="4491198"/>
              <a:ext cx="978751" cy="226423"/>
              <a:chOff x="4114929" y="104250"/>
              <a:chExt cx="978751" cy="226423"/>
            </a:xfrm>
          </p:grpSpPr>
          <p:sp>
            <p:nvSpPr>
              <p:cNvPr id="401" name="Google Shape;401;p32"/>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2"/>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2"/>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4" name="Google Shape;404;p32"/>
            <p:cNvGrpSpPr/>
            <p:nvPr/>
          </p:nvGrpSpPr>
          <p:grpSpPr>
            <a:xfrm>
              <a:off x="441936" y="448003"/>
              <a:ext cx="792366" cy="183989"/>
              <a:chOff x="6214836" y="4359395"/>
              <a:chExt cx="792366" cy="183989"/>
            </a:xfrm>
          </p:grpSpPr>
          <p:sp>
            <p:nvSpPr>
              <p:cNvPr id="405" name="Google Shape;405;p32"/>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2"/>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2"/>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8" name="Google Shape;408;p32"/>
            <p:cNvSpPr/>
            <p:nvPr/>
          </p:nvSpPr>
          <p:spPr>
            <a:xfrm>
              <a:off x="8172312" y="21316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9" name="Google Shape;409;p32"/>
            <p:cNvGrpSpPr/>
            <p:nvPr/>
          </p:nvGrpSpPr>
          <p:grpSpPr>
            <a:xfrm>
              <a:off x="457613" y="4019412"/>
              <a:ext cx="524785" cy="125347"/>
              <a:chOff x="1675350" y="4136317"/>
              <a:chExt cx="524785" cy="125347"/>
            </a:xfrm>
          </p:grpSpPr>
          <p:sp>
            <p:nvSpPr>
              <p:cNvPr id="410" name="Google Shape;410;p32"/>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2"/>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412" name="Shape 412"/>
        <p:cNvGrpSpPr/>
        <p:nvPr/>
      </p:nvGrpSpPr>
      <p:grpSpPr>
        <a:xfrm>
          <a:off x="0" y="0"/>
          <a:ext cx="0" cy="0"/>
          <a:chOff x="0" y="0"/>
          <a:chExt cx="0" cy="0"/>
        </a:xfrm>
      </p:grpSpPr>
      <p:sp>
        <p:nvSpPr>
          <p:cNvPr id="413" name="Google Shape;413;p33"/>
          <p:cNvSpPr txBox="1"/>
          <p:nvPr>
            <p:ph type="title"/>
          </p:nvPr>
        </p:nvSpPr>
        <p:spPr>
          <a:xfrm>
            <a:off x="720000" y="2114518"/>
            <a:ext cx="3096900" cy="171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p:txBody>
      </p:sp>
      <p:sp>
        <p:nvSpPr>
          <p:cNvPr id="414" name="Google Shape;414;p33"/>
          <p:cNvSpPr txBox="1"/>
          <p:nvPr>
            <p:ph idx="2" type="title"/>
          </p:nvPr>
        </p:nvSpPr>
        <p:spPr>
          <a:xfrm>
            <a:off x="964425" y="1024714"/>
            <a:ext cx="885900" cy="65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415" name="Google Shape;415;p33"/>
          <p:cNvSpPr txBox="1"/>
          <p:nvPr>
            <p:ph idx="1" type="subTitle"/>
          </p:nvPr>
        </p:nvSpPr>
        <p:spPr>
          <a:xfrm>
            <a:off x="720000" y="3813493"/>
            <a:ext cx="2880900" cy="76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416" name="Google Shape;416;p33"/>
          <p:cNvSpPr/>
          <p:nvPr/>
        </p:nvSpPr>
        <p:spPr>
          <a:xfrm>
            <a:off x="4573778" y="-2936250"/>
            <a:ext cx="9697590" cy="8360083"/>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7" name="Google Shape;417;p33"/>
          <p:cNvGrpSpPr/>
          <p:nvPr/>
        </p:nvGrpSpPr>
        <p:grpSpPr>
          <a:xfrm>
            <a:off x="3228820" y="669826"/>
            <a:ext cx="5698583" cy="3803848"/>
            <a:chOff x="3228820" y="654286"/>
            <a:chExt cx="5698583" cy="3803848"/>
          </a:xfrm>
        </p:grpSpPr>
        <p:grpSp>
          <p:nvGrpSpPr>
            <p:cNvPr id="418" name="Google Shape;418;p33"/>
            <p:cNvGrpSpPr/>
            <p:nvPr/>
          </p:nvGrpSpPr>
          <p:grpSpPr>
            <a:xfrm>
              <a:off x="3920388" y="654286"/>
              <a:ext cx="978751" cy="226423"/>
              <a:chOff x="4114929" y="104250"/>
              <a:chExt cx="978751" cy="226423"/>
            </a:xfrm>
          </p:grpSpPr>
          <p:sp>
            <p:nvSpPr>
              <p:cNvPr id="419" name="Google Shape;419;p33"/>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3"/>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3"/>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2" name="Google Shape;422;p33"/>
            <p:cNvGrpSpPr/>
            <p:nvPr/>
          </p:nvGrpSpPr>
          <p:grpSpPr>
            <a:xfrm>
              <a:off x="3600899" y="3101178"/>
              <a:ext cx="792366" cy="183989"/>
              <a:chOff x="6214836" y="4359395"/>
              <a:chExt cx="792366" cy="183989"/>
            </a:xfrm>
          </p:grpSpPr>
          <p:sp>
            <p:nvSpPr>
              <p:cNvPr id="423" name="Google Shape;423;p33"/>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3"/>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3"/>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6" name="Google Shape;426;p33"/>
            <p:cNvGrpSpPr/>
            <p:nvPr/>
          </p:nvGrpSpPr>
          <p:grpSpPr>
            <a:xfrm>
              <a:off x="3228820" y="1928329"/>
              <a:ext cx="629895" cy="125227"/>
              <a:chOff x="2358395" y="153510"/>
              <a:chExt cx="629895" cy="125227"/>
            </a:xfrm>
          </p:grpSpPr>
          <p:sp>
            <p:nvSpPr>
              <p:cNvPr id="427" name="Google Shape;427;p33"/>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3"/>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9" name="Google Shape;429;p33"/>
            <p:cNvSpPr/>
            <p:nvPr/>
          </p:nvSpPr>
          <p:spPr>
            <a:xfrm>
              <a:off x="8424012" y="3976337"/>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0" name="Google Shape;430;p33"/>
            <p:cNvGrpSpPr/>
            <p:nvPr/>
          </p:nvGrpSpPr>
          <p:grpSpPr>
            <a:xfrm>
              <a:off x="4309613" y="4332787"/>
              <a:ext cx="524785" cy="125347"/>
              <a:chOff x="1675350" y="4136317"/>
              <a:chExt cx="524785" cy="125347"/>
            </a:xfrm>
          </p:grpSpPr>
          <p:sp>
            <p:nvSpPr>
              <p:cNvPr id="431" name="Google Shape;431;p33"/>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3"/>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0">
    <p:spTree>
      <p:nvGrpSpPr>
        <p:cNvPr id="433" name="Shape 433"/>
        <p:cNvGrpSpPr/>
        <p:nvPr/>
      </p:nvGrpSpPr>
      <p:grpSpPr>
        <a:xfrm>
          <a:off x="0" y="0"/>
          <a:ext cx="0" cy="0"/>
          <a:chOff x="0" y="0"/>
          <a:chExt cx="0" cy="0"/>
        </a:xfrm>
      </p:grpSpPr>
      <p:sp>
        <p:nvSpPr>
          <p:cNvPr id="434" name="Google Shape;434;p34"/>
          <p:cNvSpPr txBox="1"/>
          <p:nvPr>
            <p:ph type="title"/>
          </p:nvPr>
        </p:nvSpPr>
        <p:spPr>
          <a:xfrm>
            <a:off x="5478452" y="1394250"/>
            <a:ext cx="2965500" cy="121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35" name="Google Shape;435;p34"/>
          <p:cNvSpPr txBox="1"/>
          <p:nvPr>
            <p:ph idx="1" type="subTitle"/>
          </p:nvPr>
        </p:nvSpPr>
        <p:spPr>
          <a:xfrm>
            <a:off x="5478452" y="2634775"/>
            <a:ext cx="2965500" cy="135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436" name="Google Shape;436;p34"/>
          <p:cNvSpPr/>
          <p:nvPr/>
        </p:nvSpPr>
        <p:spPr>
          <a:xfrm>
            <a:off x="-1944454" y="-569805"/>
            <a:ext cx="7288327" cy="6283109"/>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7" name="Google Shape;437;p34"/>
          <p:cNvGrpSpPr/>
          <p:nvPr/>
        </p:nvGrpSpPr>
        <p:grpSpPr>
          <a:xfrm>
            <a:off x="2383613" y="477145"/>
            <a:ext cx="6292090" cy="4189209"/>
            <a:chOff x="2383613" y="508687"/>
            <a:chExt cx="6292090" cy="4189209"/>
          </a:xfrm>
        </p:grpSpPr>
        <p:grpSp>
          <p:nvGrpSpPr>
            <p:cNvPr id="438" name="Google Shape;438;p34"/>
            <p:cNvGrpSpPr/>
            <p:nvPr/>
          </p:nvGrpSpPr>
          <p:grpSpPr>
            <a:xfrm>
              <a:off x="7294813" y="4346136"/>
              <a:ext cx="978751" cy="226423"/>
              <a:chOff x="4114929" y="104250"/>
              <a:chExt cx="978751" cy="226423"/>
            </a:xfrm>
          </p:grpSpPr>
          <p:sp>
            <p:nvSpPr>
              <p:cNvPr id="439" name="Google Shape;439;p34"/>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4"/>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4"/>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2" name="Google Shape;442;p34"/>
            <p:cNvSpPr/>
            <p:nvPr/>
          </p:nvSpPr>
          <p:spPr>
            <a:xfrm>
              <a:off x="8172312" y="508687"/>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3" name="Google Shape;443;p34"/>
            <p:cNvGrpSpPr/>
            <p:nvPr/>
          </p:nvGrpSpPr>
          <p:grpSpPr>
            <a:xfrm>
              <a:off x="2383613" y="4572549"/>
              <a:ext cx="524785" cy="125347"/>
              <a:chOff x="1675350" y="4136317"/>
              <a:chExt cx="524785" cy="125347"/>
            </a:xfrm>
          </p:grpSpPr>
          <p:sp>
            <p:nvSpPr>
              <p:cNvPr id="444" name="Google Shape;444;p34"/>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4"/>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CUSTOM_11">
    <p:spTree>
      <p:nvGrpSpPr>
        <p:cNvPr id="446" name="Shape 446"/>
        <p:cNvGrpSpPr/>
        <p:nvPr/>
      </p:nvGrpSpPr>
      <p:grpSpPr>
        <a:xfrm>
          <a:off x="0" y="0"/>
          <a:ext cx="0" cy="0"/>
          <a:chOff x="0" y="0"/>
          <a:chExt cx="0" cy="0"/>
        </a:xfrm>
      </p:grpSpPr>
      <p:sp>
        <p:nvSpPr>
          <p:cNvPr id="447" name="Google Shape;447;p35"/>
          <p:cNvSpPr txBox="1"/>
          <p:nvPr>
            <p:ph idx="1" type="subTitle"/>
          </p:nvPr>
        </p:nvSpPr>
        <p:spPr>
          <a:xfrm>
            <a:off x="720000" y="2634776"/>
            <a:ext cx="2965500" cy="135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1600"/>
              </a:spcBef>
              <a:spcAft>
                <a:spcPts val="0"/>
              </a:spcAft>
              <a:buSzPts val="1400"/>
              <a:buNone/>
              <a:defRPr sz="1600"/>
            </a:lvl2pPr>
            <a:lvl3pPr lvl="2" algn="ctr">
              <a:lnSpc>
                <a:spcPct val="100000"/>
              </a:lnSpc>
              <a:spcBef>
                <a:spcPts val="1600"/>
              </a:spcBef>
              <a:spcAft>
                <a:spcPts val="0"/>
              </a:spcAft>
              <a:buSzPts val="1400"/>
              <a:buNone/>
              <a:defRPr sz="1600"/>
            </a:lvl3pPr>
            <a:lvl4pPr lvl="3" algn="ctr">
              <a:lnSpc>
                <a:spcPct val="100000"/>
              </a:lnSpc>
              <a:spcBef>
                <a:spcPts val="1600"/>
              </a:spcBef>
              <a:spcAft>
                <a:spcPts val="0"/>
              </a:spcAft>
              <a:buSzPts val="1400"/>
              <a:buNone/>
              <a:defRPr sz="1600"/>
            </a:lvl4pPr>
            <a:lvl5pPr lvl="4" algn="ctr">
              <a:lnSpc>
                <a:spcPct val="100000"/>
              </a:lnSpc>
              <a:spcBef>
                <a:spcPts val="1600"/>
              </a:spcBef>
              <a:spcAft>
                <a:spcPts val="0"/>
              </a:spcAft>
              <a:buSzPts val="1400"/>
              <a:buNone/>
              <a:defRPr sz="1600"/>
            </a:lvl5pPr>
            <a:lvl6pPr lvl="5" algn="ctr">
              <a:lnSpc>
                <a:spcPct val="100000"/>
              </a:lnSpc>
              <a:spcBef>
                <a:spcPts val="1600"/>
              </a:spcBef>
              <a:spcAft>
                <a:spcPts val="0"/>
              </a:spcAft>
              <a:buSzPts val="1400"/>
              <a:buNone/>
              <a:defRPr sz="1600"/>
            </a:lvl6pPr>
            <a:lvl7pPr lvl="6" algn="ctr">
              <a:lnSpc>
                <a:spcPct val="100000"/>
              </a:lnSpc>
              <a:spcBef>
                <a:spcPts val="1600"/>
              </a:spcBef>
              <a:spcAft>
                <a:spcPts val="0"/>
              </a:spcAft>
              <a:buSzPts val="1400"/>
              <a:buNone/>
              <a:defRPr sz="1600"/>
            </a:lvl7pPr>
            <a:lvl8pPr lvl="7" algn="ctr">
              <a:lnSpc>
                <a:spcPct val="100000"/>
              </a:lnSpc>
              <a:spcBef>
                <a:spcPts val="1600"/>
              </a:spcBef>
              <a:spcAft>
                <a:spcPts val="0"/>
              </a:spcAft>
              <a:buSzPts val="1400"/>
              <a:buNone/>
              <a:defRPr sz="1600"/>
            </a:lvl8pPr>
            <a:lvl9pPr lvl="8" algn="ctr">
              <a:lnSpc>
                <a:spcPct val="100000"/>
              </a:lnSpc>
              <a:spcBef>
                <a:spcPts val="1600"/>
              </a:spcBef>
              <a:spcAft>
                <a:spcPts val="1600"/>
              </a:spcAft>
              <a:buSzPts val="1400"/>
              <a:buNone/>
              <a:defRPr sz="1600"/>
            </a:lvl9pPr>
          </a:lstStyle>
          <a:p/>
        </p:txBody>
      </p:sp>
      <p:sp>
        <p:nvSpPr>
          <p:cNvPr id="448" name="Google Shape;448;p35"/>
          <p:cNvSpPr txBox="1"/>
          <p:nvPr>
            <p:ph type="title"/>
          </p:nvPr>
        </p:nvSpPr>
        <p:spPr>
          <a:xfrm>
            <a:off x="720000" y="1394250"/>
            <a:ext cx="2965500" cy="121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449" name="Google Shape;449;p35"/>
          <p:cNvGrpSpPr/>
          <p:nvPr/>
        </p:nvGrpSpPr>
        <p:grpSpPr>
          <a:xfrm>
            <a:off x="4000814" y="264438"/>
            <a:ext cx="4785565" cy="6850602"/>
            <a:chOff x="1552072" y="1022830"/>
            <a:chExt cx="2480339" cy="3550638"/>
          </a:xfrm>
        </p:grpSpPr>
        <p:sp>
          <p:nvSpPr>
            <p:cNvPr id="450" name="Google Shape;450;p35"/>
            <p:cNvSpPr/>
            <p:nvPr/>
          </p:nvSpPr>
          <p:spPr>
            <a:xfrm>
              <a:off x="1552072" y="1270695"/>
              <a:ext cx="2041161" cy="3302773"/>
            </a:xfrm>
            <a:custGeom>
              <a:rect b="b" l="l" r="r" t="t"/>
              <a:pathLst>
                <a:path extrusionOk="0" h="105360" w="65114">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5"/>
            <p:cNvSpPr/>
            <p:nvPr/>
          </p:nvSpPr>
          <p:spPr>
            <a:xfrm>
              <a:off x="3232423" y="1022830"/>
              <a:ext cx="799988" cy="912275"/>
            </a:xfrm>
            <a:custGeom>
              <a:rect b="b" l="l" r="r" t="t"/>
              <a:pathLst>
                <a:path extrusionOk="0" h="29102" w="2552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2" name="Google Shape;452;p35"/>
          <p:cNvGrpSpPr/>
          <p:nvPr/>
        </p:nvGrpSpPr>
        <p:grpSpPr>
          <a:xfrm>
            <a:off x="555587" y="407486"/>
            <a:ext cx="8337626" cy="4328528"/>
            <a:chOff x="575738" y="275868"/>
            <a:chExt cx="8337626" cy="4328528"/>
          </a:xfrm>
        </p:grpSpPr>
        <p:grpSp>
          <p:nvGrpSpPr>
            <p:cNvPr id="453" name="Google Shape;453;p35"/>
            <p:cNvGrpSpPr/>
            <p:nvPr/>
          </p:nvGrpSpPr>
          <p:grpSpPr>
            <a:xfrm>
              <a:off x="7934613" y="3373911"/>
              <a:ext cx="978751" cy="226423"/>
              <a:chOff x="4114929" y="104250"/>
              <a:chExt cx="978751" cy="226423"/>
            </a:xfrm>
          </p:grpSpPr>
          <p:sp>
            <p:nvSpPr>
              <p:cNvPr id="454" name="Google Shape;454;p35"/>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5"/>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5"/>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7" name="Google Shape;457;p35"/>
            <p:cNvGrpSpPr/>
            <p:nvPr/>
          </p:nvGrpSpPr>
          <p:grpSpPr>
            <a:xfrm>
              <a:off x="5489370" y="275868"/>
              <a:ext cx="629895" cy="125227"/>
              <a:chOff x="2358395" y="153510"/>
              <a:chExt cx="629895" cy="125227"/>
            </a:xfrm>
          </p:grpSpPr>
          <p:sp>
            <p:nvSpPr>
              <p:cNvPr id="458" name="Google Shape;458;p35"/>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5"/>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0" name="Google Shape;460;p35"/>
            <p:cNvSpPr/>
            <p:nvPr/>
          </p:nvSpPr>
          <p:spPr>
            <a:xfrm>
              <a:off x="4320312" y="454176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1" name="Google Shape;461;p35"/>
            <p:cNvGrpSpPr/>
            <p:nvPr/>
          </p:nvGrpSpPr>
          <p:grpSpPr>
            <a:xfrm>
              <a:off x="575738" y="548212"/>
              <a:ext cx="524785" cy="125347"/>
              <a:chOff x="1675350" y="3983917"/>
              <a:chExt cx="524785" cy="125347"/>
            </a:xfrm>
          </p:grpSpPr>
          <p:sp>
            <p:nvSpPr>
              <p:cNvPr id="462" name="Google Shape;462;p35"/>
              <p:cNvSpPr/>
              <p:nvPr/>
            </p:nvSpPr>
            <p:spPr>
              <a:xfrm>
                <a:off x="1675350" y="40463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5"/>
              <p:cNvSpPr/>
              <p:nvPr/>
            </p:nvSpPr>
            <p:spPr>
              <a:xfrm>
                <a:off x="1821933" y="39839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
    <p:spTree>
      <p:nvGrpSpPr>
        <p:cNvPr id="464" name="Shape 464"/>
        <p:cNvGrpSpPr/>
        <p:nvPr/>
      </p:nvGrpSpPr>
      <p:grpSpPr>
        <a:xfrm>
          <a:off x="0" y="0"/>
          <a:ext cx="0" cy="0"/>
          <a:chOff x="0" y="0"/>
          <a:chExt cx="0" cy="0"/>
        </a:xfrm>
      </p:grpSpPr>
      <p:sp>
        <p:nvSpPr>
          <p:cNvPr id="465" name="Google Shape;465;p36"/>
          <p:cNvSpPr txBox="1"/>
          <p:nvPr>
            <p:ph type="title"/>
          </p:nvPr>
        </p:nvSpPr>
        <p:spPr>
          <a:xfrm>
            <a:off x="720000" y="1376350"/>
            <a:ext cx="2965500" cy="9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466" name="Google Shape;466;p36"/>
          <p:cNvGrpSpPr/>
          <p:nvPr/>
        </p:nvGrpSpPr>
        <p:grpSpPr>
          <a:xfrm>
            <a:off x="4934681" y="73823"/>
            <a:ext cx="6422954" cy="4995912"/>
            <a:chOff x="5163281" y="-20473"/>
            <a:chExt cx="6422954" cy="4995912"/>
          </a:xfrm>
        </p:grpSpPr>
        <p:sp>
          <p:nvSpPr>
            <p:cNvPr id="467" name="Google Shape;467;p36"/>
            <p:cNvSpPr/>
            <p:nvPr/>
          </p:nvSpPr>
          <p:spPr>
            <a:xfrm>
              <a:off x="5163281" y="-20473"/>
              <a:ext cx="1348477" cy="1537750"/>
            </a:xfrm>
            <a:custGeom>
              <a:rect b="b" l="l" r="r" t="t"/>
              <a:pathLst>
                <a:path extrusionOk="0" h="29102" w="2552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6"/>
            <p:cNvSpPr/>
            <p:nvPr/>
          </p:nvSpPr>
          <p:spPr>
            <a:xfrm>
              <a:off x="6187361" y="321186"/>
              <a:ext cx="5398874" cy="4654253"/>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9" name="Google Shape;469;p36"/>
          <p:cNvSpPr txBox="1"/>
          <p:nvPr>
            <p:ph idx="1" type="subTitle"/>
          </p:nvPr>
        </p:nvSpPr>
        <p:spPr>
          <a:xfrm>
            <a:off x="720000" y="2318400"/>
            <a:ext cx="2965500" cy="120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0" name="Google Shape;470;p36"/>
          <p:cNvSpPr txBox="1"/>
          <p:nvPr/>
        </p:nvSpPr>
        <p:spPr>
          <a:xfrm>
            <a:off x="720000" y="3571134"/>
            <a:ext cx="3401700" cy="73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Roboto"/>
                <a:ea typeface="Roboto"/>
                <a:cs typeface="Roboto"/>
                <a:sym typeface="Roboto"/>
              </a:rPr>
              <a:t>CREDITS: This presentation template was created by </a:t>
            </a:r>
            <a:r>
              <a:rPr b="1" i="0" lang="en" sz="1200" u="none" cap="none" strike="noStrike">
                <a:solidFill>
                  <a:schemeClr val="dk1"/>
                </a:solidFill>
                <a:uFill>
                  <a:noFill/>
                </a:uFill>
                <a:latin typeface="Roboto"/>
                <a:ea typeface="Roboto"/>
                <a:cs typeface="Roboto"/>
                <a:sym typeface="Roboto"/>
                <a:hlinkClick r:id="rId2">
                  <a:extLst>
                    <a:ext uri="{A12FA001-AC4F-418D-AE19-62706E023703}">
                      <ahyp:hlinkClr val="tx"/>
                    </a:ext>
                  </a:extLst>
                </a:hlinkClick>
              </a:rPr>
              <a:t>Slidesgo</a:t>
            </a:r>
            <a:r>
              <a:rPr b="0" i="0" lang="en" sz="1200" u="none" cap="none" strike="noStrike">
                <a:solidFill>
                  <a:schemeClr val="dk1"/>
                </a:solidFill>
                <a:latin typeface="Roboto"/>
                <a:ea typeface="Roboto"/>
                <a:cs typeface="Roboto"/>
                <a:sym typeface="Roboto"/>
              </a:rPr>
              <a:t>, including icons by </a:t>
            </a:r>
            <a:r>
              <a:rPr b="1" i="0" lang="en" sz="1200" u="none" cap="none" strike="noStrike">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b="0" i="0" lang="en" sz="1200" u="none" cap="none" strike="noStrike">
                <a:solidFill>
                  <a:schemeClr val="dk1"/>
                </a:solidFill>
                <a:latin typeface="Roboto"/>
                <a:ea typeface="Roboto"/>
                <a:cs typeface="Roboto"/>
                <a:sym typeface="Roboto"/>
              </a:rPr>
              <a:t>, and infographics &amp; images by </a:t>
            </a:r>
            <a:r>
              <a:rPr b="1" i="0" lang="en" sz="1200" u="none" cap="none" strike="noStrike">
                <a:solidFill>
                  <a:schemeClr val="dk1"/>
                </a:solidFill>
                <a:uFill>
                  <a:noFill/>
                </a:uFill>
                <a:latin typeface="Roboto"/>
                <a:ea typeface="Roboto"/>
                <a:cs typeface="Roboto"/>
                <a:sym typeface="Roboto"/>
                <a:hlinkClick r:id="rId4">
                  <a:extLst>
                    <a:ext uri="{A12FA001-AC4F-418D-AE19-62706E023703}">
                      <ahyp:hlinkClr val="tx"/>
                    </a:ext>
                  </a:extLst>
                </a:hlinkClick>
              </a:rPr>
              <a:t>Freepik</a:t>
            </a:r>
            <a:endParaRPr b="1" i="0" sz="1200" u="none" cap="none" strike="noStrike">
              <a:solidFill>
                <a:schemeClr val="dk1"/>
              </a:solidFill>
              <a:latin typeface="Roboto"/>
              <a:ea typeface="Roboto"/>
              <a:cs typeface="Roboto"/>
              <a:sym typeface="Roboto"/>
            </a:endParaRPr>
          </a:p>
        </p:txBody>
      </p:sp>
      <p:grpSp>
        <p:nvGrpSpPr>
          <p:cNvPr id="471" name="Google Shape;471;p36"/>
          <p:cNvGrpSpPr/>
          <p:nvPr/>
        </p:nvGrpSpPr>
        <p:grpSpPr>
          <a:xfrm>
            <a:off x="4087245" y="542056"/>
            <a:ext cx="4805715" cy="3802309"/>
            <a:chOff x="4121688" y="477337"/>
            <a:chExt cx="4805715" cy="3802309"/>
          </a:xfrm>
        </p:grpSpPr>
        <p:grpSp>
          <p:nvGrpSpPr>
            <p:cNvPr id="472" name="Google Shape;472;p36"/>
            <p:cNvGrpSpPr/>
            <p:nvPr/>
          </p:nvGrpSpPr>
          <p:grpSpPr>
            <a:xfrm>
              <a:off x="4121688" y="2296637"/>
              <a:ext cx="978751" cy="226423"/>
              <a:chOff x="4114929" y="104250"/>
              <a:chExt cx="978751" cy="226423"/>
            </a:xfrm>
          </p:grpSpPr>
          <p:sp>
            <p:nvSpPr>
              <p:cNvPr id="473" name="Google Shape;473;p36"/>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6"/>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6"/>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6" name="Google Shape;476;p36"/>
            <p:cNvSpPr/>
            <p:nvPr/>
          </p:nvSpPr>
          <p:spPr>
            <a:xfrm>
              <a:off x="8424012" y="421701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7" name="Google Shape;477;p36"/>
            <p:cNvGrpSpPr/>
            <p:nvPr/>
          </p:nvGrpSpPr>
          <p:grpSpPr>
            <a:xfrm>
              <a:off x="7235625" y="477337"/>
              <a:ext cx="524785" cy="125347"/>
              <a:chOff x="1675350" y="4136317"/>
              <a:chExt cx="524785" cy="125347"/>
            </a:xfrm>
          </p:grpSpPr>
          <p:sp>
            <p:nvSpPr>
              <p:cNvPr id="478" name="Google Shape;478;p36"/>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6"/>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480" name="Shape 480"/>
        <p:cNvGrpSpPr/>
        <p:nvPr/>
      </p:nvGrpSpPr>
      <p:grpSpPr>
        <a:xfrm>
          <a:off x="0" y="0"/>
          <a:ext cx="0" cy="0"/>
          <a:chOff x="0" y="0"/>
          <a:chExt cx="0" cy="0"/>
        </a:xfrm>
      </p:grpSpPr>
      <p:grpSp>
        <p:nvGrpSpPr>
          <p:cNvPr id="481" name="Google Shape;481;p37"/>
          <p:cNvGrpSpPr/>
          <p:nvPr/>
        </p:nvGrpSpPr>
        <p:grpSpPr>
          <a:xfrm>
            <a:off x="311762" y="448003"/>
            <a:ext cx="8112227" cy="3985318"/>
            <a:chOff x="311762" y="448003"/>
            <a:chExt cx="8112227" cy="3985318"/>
          </a:xfrm>
        </p:grpSpPr>
        <p:grpSp>
          <p:nvGrpSpPr>
            <p:cNvPr id="482" name="Google Shape;482;p37"/>
            <p:cNvGrpSpPr/>
            <p:nvPr/>
          </p:nvGrpSpPr>
          <p:grpSpPr>
            <a:xfrm>
              <a:off x="7445238" y="4073436"/>
              <a:ext cx="978751" cy="226423"/>
              <a:chOff x="4114929" y="104250"/>
              <a:chExt cx="978751" cy="226423"/>
            </a:xfrm>
          </p:grpSpPr>
          <p:sp>
            <p:nvSpPr>
              <p:cNvPr id="483" name="Google Shape;483;p37"/>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7"/>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7"/>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6" name="Google Shape;486;p37"/>
            <p:cNvGrpSpPr/>
            <p:nvPr/>
          </p:nvGrpSpPr>
          <p:grpSpPr>
            <a:xfrm>
              <a:off x="7174724" y="448003"/>
              <a:ext cx="792366" cy="183989"/>
              <a:chOff x="6214836" y="4359395"/>
              <a:chExt cx="792366" cy="183989"/>
            </a:xfrm>
          </p:grpSpPr>
          <p:sp>
            <p:nvSpPr>
              <p:cNvPr id="487" name="Google Shape;487;p37"/>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7"/>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7"/>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0" name="Google Shape;490;p37"/>
            <p:cNvSpPr/>
            <p:nvPr/>
          </p:nvSpPr>
          <p:spPr>
            <a:xfrm>
              <a:off x="311762" y="4370687"/>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1" name="Google Shape;491;p37"/>
          <p:cNvSpPr txBox="1"/>
          <p:nvPr>
            <p:ph type="title"/>
          </p:nvPr>
        </p:nvSpPr>
        <p:spPr>
          <a:xfrm>
            <a:off x="4572000" y="3368225"/>
            <a:ext cx="3539400" cy="402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b="0" sz="1800">
                <a:latin typeface="Roboto"/>
                <a:ea typeface="Roboto"/>
                <a:cs typeface="Roboto"/>
                <a:sym typeface="Roboto"/>
              </a:defRPr>
            </a:lvl1pPr>
            <a:lvl2pPr lvl="1" algn="l">
              <a:lnSpc>
                <a:spcPct val="100000"/>
              </a:lnSpc>
              <a:spcBef>
                <a:spcPts val="0"/>
              </a:spcBef>
              <a:spcAft>
                <a:spcPts val="0"/>
              </a:spcAft>
              <a:buSzPts val="2800"/>
              <a:buNone/>
              <a:defRPr b="0" sz="1800">
                <a:latin typeface="Roboto"/>
                <a:ea typeface="Roboto"/>
                <a:cs typeface="Roboto"/>
                <a:sym typeface="Roboto"/>
              </a:defRPr>
            </a:lvl2pPr>
            <a:lvl3pPr lvl="2" algn="l">
              <a:lnSpc>
                <a:spcPct val="100000"/>
              </a:lnSpc>
              <a:spcBef>
                <a:spcPts val="0"/>
              </a:spcBef>
              <a:spcAft>
                <a:spcPts val="0"/>
              </a:spcAft>
              <a:buSzPts val="2800"/>
              <a:buNone/>
              <a:defRPr b="0" sz="1800">
                <a:latin typeface="Roboto"/>
                <a:ea typeface="Roboto"/>
                <a:cs typeface="Roboto"/>
                <a:sym typeface="Roboto"/>
              </a:defRPr>
            </a:lvl3pPr>
            <a:lvl4pPr lvl="3" algn="l">
              <a:lnSpc>
                <a:spcPct val="100000"/>
              </a:lnSpc>
              <a:spcBef>
                <a:spcPts val="0"/>
              </a:spcBef>
              <a:spcAft>
                <a:spcPts val="0"/>
              </a:spcAft>
              <a:buSzPts val="2800"/>
              <a:buNone/>
              <a:defRPr b="0" sz="1800">
                <a:latin typeface="Roboto"/>
                <a:ea typeface="Roboto"/>
                <a:cs typeface="Roboto"/>
                <a:sym typeface="Roboto"/>
              </a:defRPr>
            </a:lvl4pPr>
            <a:lvl5pPr lvl="4" algn="l">
              <a:lnSpc>
                <a:spcPct val="100000"/>
              </a:lnSpc>
              <a:spcBef>
                <a:spcPts val="0"/>
              </a:spcBef>
              <a:spcAft>
                <a:spcPts val="0"/>
              </a:spcAft>
              <a:buSzPts val="2800"/>
              <a:buNone/>
              <a:defRPr b="0" sz="1800">
                <a:latin typeface="Roboto"/>
                <a:ea typeface="Roboto"/>
                <a:cs typeface="Roboto"/>
                <a:sym typeface="Roboto"/>
              </a:defRPr>
            </a:lvl5pPr>
            <a:lvl6pPr lvl="5" algn="l">
              <a:lnSpc>
                <a:spcPct val="100000"/>
              </a:lnSpc>
              <a:spcBef>
                <a:spcPts val="0"/>
              </a:spcBef>
              <a:spcAft>
                <a:spcPts val="0"/>
              </a:spcAft>
              <a:buSzPts val="2800"/>
              <a:buNone/>
              <a:defRPr b="0" sz="1800">
                <a:latin typeface="Roboto"/>
                <a:ea typeface="Roboto"/>
                <a:cs typeface="Roboto"/>
                <a:sym typeface="Roboto"/>
              </a:defRPr>
            </a:lvl6pPr>
            <a:lvl7pPr lvl="6" algn="l">
              <a:lnSpc>
                <a:spcPct val="100000"/>
              </a:lnSpc>
              <a:spcBef>
                <a:spcPts val="0"/>
              </a:spcBef>
              <a:spcAft>
                <a:spcPts val="0"/>
              </a:spcAft>
              <a:buSzPts val="2800"/>
              <a:buNone/>
              <a:defRPr b="0" sz="1800">
                <a:latin typeface="Roboto"/>
                <a:ea typeface="Roboto"/>
                <a:cs typeface="Roboto"/>
                <a:sym typeface="Roboto"/>
              </a:defRPr>
            </a:lvl7pPr>
            <a:lvl8pPr lvl="7" algn="l">
              <a:lnSpc>
                <a:spcPct val="100000"/>
              </a:lnSpc>
              <a:spcBef>
                <a:spcPts val="0"/>
              </a:spcBef>
              <a:spcAft>
                <a:spcPts val="0"/>
              </a:spcAft>
              <a:buSzPts val="2800"/>
              <a:buNone/>
              <a:defRPr b="0" sz="1800">
                <a:latin typeface="Roboto"/>
                <a:ea typeface="Roboto"/>
                <a:cs typeface="Roboto"/>
                <a:sym typeface="Roboto"/>
              </a:defRPr>
            </a:lvl8pPr>
            <a:lvl9pPr lvl="8" algn="l">
              <a:lnSpc>
                <a:spcPct val="100000"/>
              </a:lnSpc>
              <a:spcBef>
                <a:spcPts val="0"/>
              </a:spcBef>
              <a:spcAft>
                <a:spcPts val="0"/>
              </a:spcAft>
              <a:buSzPts val="2800"/>
              <a:buNone/>
              <a:defRPr b="0" sz="1800">
                <a:latin typeface="Roboto"/>
                <a:ea typeface="Roboto"/>
                <a:cs typeface="Roboto"/>
                <a:sym typeface="Roboto"/>
              </a:defRPr>
            </a:lvl9pPr>
          </a:lstStyle>
          <a:p/>
        </p:txBody>
      </p:sp>
      <p:sp>
        <p:nvSpPr>
          <p:cNvPr id="492" name="Google Shape;492;p37"/>
          <p:cNvSpPr txBox="1"/>
          <p:nvPr>
            <p:ph idx="1" type="subTitle"/>
          </p:nvPr>
        </p:nvSpPr>
        <p:spPr>
          <a:xfrm>
            <a:off x="4572000" y="1316400"/>
            <a:ext cx="3539400" cy="198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400">
                <a:latin typeface="Oswald"/>
                <a:ea typeface="Oswald"/>
                <a:cs typeface="Oswald"/>
                <a:sym typeface="Oswald"/>
              </a:defRPr>
            </a:lvl1pPr>
            <a:lvl2pPr lvl="1" algn="l">
              <a:lnSpc>
                <a:spcPct val="100000"/>
              </a:lnSpc>
              <a:spcBef>
                <a:spcPts val="1600"/>
              </a:spcBef>
              <a:spcAft>
                <a:spcPts val="0"/>
              </a:spcAft>
              <a:buSzPts val="1400"/>
              <a:buNone/>
              <a:defRPr b="1">
                <a:latin typeface="Oswald"/>
                <a:ea typeface="Oswald"/>
                <a:cs typeface="Oswald"/>
                <a:sym typeface="Oswald"/>
              </a:defRPr>
            </a:lvl2pPr>
            <a:lvl3pPr lvl="2" algn="l">
              <a:lnSpc>
                <a:spcPct val="100000"/>
              </a:lnSpc>
              <a:spcBef>
                <a:spcPts val="1600"/>
              </a:spcBef>
              <a:spcAft>
                <a:spcPts val="0"/>
              </a:spcAft>
              <a:buSzPts val="1400"/>
              <a:buNone/>
              <a:defRPr b="1">
                <a:latin typeface="Oswald"/>
                <a:ea typeface="Oswald"/>
                <a:cs typeface="Oswald"/>
                <a:sym typeface="Oswald"/>
              </a:defRPr>
            </a:lvl3pPr>
            <a:lvl4pPr lvl="3" algn="l">
              <a:lnSpc>
                <a:spcPct val="100000"/>
              </a:lnSpc>
              <a:spcBef>
                <a:spcPts val="1600"/>
              </a:spcBef>
              <a:spcAft>
                <a:spcPts val="0"/>
              </a:spcAft>
              <a:buSzPts val="1400"/>
              <a:buNone/>
              <a:defRPr b="1">
                <a:latin typeface="Oswald"/>
                <a:ea typeface="Oswald"/>
                <a:cs typeface="Oswald"/>
                <a:sym typeface="Oswald"/>
              </a:defRPr>
            </a:lvl4pPr>
            <a:lvl5pPr lvl="4" algn="l">
              <a:lnSpc>
                <a:spcPct val="100000"/>
              </a:lnSpc>
              <a:spcBef>
                <a:spcPts val="1600"/>
              </a:spcBef>
              <a:spcAft>
                <a:spcPts val="0"/>
              </a:spcAft>
              <a:buSzPts val="1400"/>
              <a:buNone/>
              <a:defRPr b="1">
                <a:latin typeface="Oswald"/>
                <a:ea typeface="Oswald"/>
                <a:cs typeface="Oswald"/>
                <a:sym typeface="Oswald"/>
              </a:defRPr>
            </a:lvl5pPr>
            <a:lvl6pPr lvl="5" algn="l">
              <a:lnSpc>
                <a:spcPct val="100000"/>
              </a:lnSpc>
              <a:spcBef>
                <a:spcPts val="1600"/>
              </a:spcBef>
              <a:spcAft>
                <a:spcPts val="0"/>
              </a:spcAft>
              <a:buSzPts val="1400"/>
              <a:buNone/>
              <a:defRPr b="1">
                <a:latin typeface="Oswald"/>
                <a:ea typeface="Oswald"/>
                <a:cs typeface="Oswald"/>
                <a:sym typeface="Oswald"/>
              </a:defRPr>
            </a:lvl6pPr>
            <a:lvl7pPr lvl="6" algn="l">
              <a:lnSpc>
                <a:spcPct val="100000"/>
              </a:lnSpc>
              <a:spcBef>
                <a:spcPts val="1600"/>
              </a:spcBef>
              <a:spcAft>
                <a:spcPts val="0"/>
              </a:spcAft>
              <a:buSzPts val="1400"/>
              <a:buNone/>
              <a:defRPr b="1">
                <a:latin typeface="Oswald"/>
                <a:ea typeface="Oswald"/>
                <a:cs typeface="Oswald"/>
                <a:sym typeface="Oswald"/>
              </a:defRPr>
            </a:lvl7pPr>
            <a:lvl8pPr lvl="7" algn="l">
              <a:lnSpc>
                <a:spcPct val="100000"/>
              </a:lnSpc>
              <a:spcBef>
                <a:spcPts val="1600"/>
              </a:spcBef>
              <a:spcAft>
                <a:spcPts val="0"/>
              </a:spcAft>
              <a:buSzPts val="1400"/>
              <a:buNone/>
              <a:defRPr b="1">
                <a:latin typeface="Oswald"/>
                <a:ea typeface="Oswald"/>
                <a:cs typeface="Oswald"/>
                <a:sym typeface="Oswald"/>
              </a:defRPr>
            </a:lvl8pPr>
            <a:lvl9pPr lvl="8" algn="l">
              <a:lnSpc>
                <a:spcPct val="100000"/>
              </a:lnSpc>
              <a:spcBef>
                <a:spcPts val="1600"/>
              </a:spcBef>
              <a:spcAft>
                <a:spcPts val="1600"/>
              </a:spcAft>
              <a:buSzPts val="1400"/>
              <a:buNone/>
              <a:defRPr b="1">
                <a:latin typeface="Oswald"/>
                <a:ea typeface="Oswald"/>
                <a:cs typeface="Oswald"/>
                <a:sym typeface="Oswald"/>
              </a:defRPr>
            </a:lvl9pPr>
          </a:lstStyle>
          <a:p/>
        </p:txBody>
      </p:sp>
      <p:sp>
        <p:nvSpPr>
          <p:cNvPr id="493" name="Google Shape;493;p37"/>
          <p:cNvSpPr/>
          <p:nvPr/>
        </p:nvSpPr>
        <p:spPr>
          <a:xfrm>
            <a:off x="-4339674" y="-1547955"/>
            <a:ext cx="9557611" cy="8239410"/>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0" name="Shape 50"/>
        <p:cNvGrpSpPr/>
        <p:nvPr/>
      </p:nvGrpSpPr>
      <p:grpSpPr>
        <a:xfrm>
          <a:off x="0" y="0"/>
          <a:ext cx="0" cy="0"/>
          <a:chOff x="0" y="0"/>
          <a:chExt cx="0" cy="0"/>
        </a:xfrm>
      </p:grpSpPr>
      <p:sp>
        <p:nvSpPr>
          <p:cNvPr id="51" name="Google Shape;51;p11"/>
          <p:cNvSpPr txBox="1"/>
          <p:nvPr>
            <p:ph type="title"/>
          </p:nvPr>
        </p:nvSpPr>
        <p:spPr>
          <a:xfrm>
            <a:off x="1418150" y="2114746"/>
            <a:ext cx="885900" cy="65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52" name="Google Shape;52;p11"/>
          <p:cNvSpPr txBox="1"/>
          <p:nvPr>
            <p:ph idx="1" type="subTitle"/>
          </p:nvPr>
        </p:nvSpPr>
        <p:spPr>
          <a:xfrm>
            <a:off x="770450" y="3063025"/>
            <a:ext cx="2181300" cy="3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53" name="Google Shape;53;p11"/>
          <p:cNvSpPr txBox="1"/>
          <p:nvPr>
            <p:ph idx="2" type="subTitle"/>
          </p:nvPr>
        </p:nvSpPr>
        <p:spPr>
          <a:xfrm>
            <a:off x="770450" y="3434478"/>
            <a:ext cx="2181300" cy="92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1"/>
          <p:cNvSpPr txBox="1"/>
          <p:nvPr>
            <p:ph idx="3" type="title"/>
          </p:nvPr>
        </p:nvSpPr>
        <p:spPr>
          <a:xfrm>
            <a:off x="4129050" y="2114746"/>
            <a:ext cx="885900" cy="65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55" name="Google Shape;55;p11"/>
          <p:cNvSpPr txBox="1"/>
          <p:nvPr>
            <p:ph idx="4" type="subTitle"/>
          </p:nvPr>
        </p:nvSpPr>
        <p:spPr>
          <a:xfrm>
            <a:off x="3481350" y="3063025"/>
            <a:ext cx="2181300" cy="3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56" name="Google Shape;56;p11"/>
          <p:cNvSpPr txBox="1"/>
          <p:nvPr>
            <p:ph idx="5" type="subTitle"/>
          </p:nvPr>
        </p:nvSpPr>
        <p:spPr>
          <a:xfrm>
            <a:off x="3481350" y="3434478"/>
            <a:ext cx="2181300" cy="92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1"/>
          <p:cNvSpPr txBox="1"/>
          <p:nvPr>
            <p:ph idx="6" type="title"/>
          </p:nvPr>
        </p:nvSpPr>
        <p:spPr>
          <a:xfrm>
            <a:off x="6839950" y="2114746"/>
            <a:ext cx="885900" cy="65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58" name="Google Shape;58;p11"/>
          <p:cNvSpPr txBox="1"/>
          <p:nvPr>
            <p:ph idx="7" type="subTitle"/>
          </p:nvPr>
        </p:nvSpPr>
        <p:spPr>
          <a:xfrm>
            <a:off x="6192250" y="3063025"/>
            <a:ext cx="2181300" cy="3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59" name="Google Shape;59;p11"/>
          <p:cNvSpPr txBox="1"/>
          <p:nvPr>
            <p:ph idx="8" type="subTitle"/>
          </p:nvPr>
        </p:nvSpPr>
        <p:spPr>
          <a:xfrm>
            <a:off x="6192250" y="3434478"/>
            <a:ext cx="2181300" cy="92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9"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61" name="Google Shape;61;p11"/>
          <p:cNvGrpSpPr/>
          <p:nvPr/>
        </p:nvGrpSpPr>
        <p:grpSpPr>
          <a:xfrm>
            <a:off x="-397994" y="259239"/>
            <a:ext cx="9177988" cy="4472622"/>
            <a:chOff x="-16994" y="335439"/>
            <a:chExt cx="9177988" cy="4472622"/>
          </a:xfrm>
        </p:grpSpPr>
        <p:grpSp>
          <p:nvGrpSpPr>
            <p:cNvPr id="62" name="Google Shape;62;p11"/>
            <p:cNvGrpSpPr/>
            <p:nvPr/>
          </p:nvGrpSpPr>
          <p:grpSpPr>
            <a:xfrm flipH="1">
              <a:off x="-16994" y="4581638"/>
              <a:ext cx="978751" cy="226423"/>
              <a:chOff x="4114929" y="104250"/>
              <a:chExt cx="978751" cy="226423"/>
            </a:xfrm>
          </p:grpSpPr>
          <p:sp>
            <p:nvSpPr>
              <p:cNvPr id="63" name="Google Shape;63;p11"/>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1"/>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1"/>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 name="Google Shape;66;p11"/>
            <p:cNvGrpSpPr/>
            <p:nvPr/>
          </p:nvGrpSpPr>
          <p:grpSpPr>
            <a:xfrm flipH="1">
              <a:off x="7780180" y="1432093"/>
              <a:ext cx="792366" cy="183989"/>
              <a:chOff x="6214836" y="4359395"/>
              <a:chExt cx="792366" cy="183989"/>
            </a:xfrm>
          </p:grpSpPr>
          <p:sp>
            <p:nvSpPr>
              <p:cNvPr id="67" name="Google Shape;67;p11"/>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1"/>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1"/>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 name="Google Shape;70;p11"/>
            <p:cNvGrpSpPr/>
            <p:nvPr/>
          </p:nvGrpSpPr>
          <p:grpSpPr>
            <a:xfrm flipH="1">
              <a:off x="6316430" y="764508"/>
              <a:ext cx="629895" cy="125227"/>
              <a:chOff x="2358395" y="153510"/>
              <a:chExt cx="629895" cy="125227"/>
            </a:xfrm>
          </p:grpSpPr>
          <p:sp>
            <p:nvSpPr>
              <p:cNvPr id="71" name="Google Shape;71;p11"/>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11"/>
            <p:cNvSpPr/>
            <p:nvPr/>
          </p:nvSpPr>
          <p:spPr>
            <a:xfrm flipH="1">
              <a:off x="8552605" y="4568533"/>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 name="Google Shape;74;p11"/>
            <p:cNvGrpSpPr/>
            <p:nvPr/>
          </p:nvGrpSpPr>
          <p:grpSpPr>
            <a:xfrm flipH="1">
              <a:off x="8636209" y="335439"/>
              <a:ext cx="524785" cy="125347"/>
              <a:chOff x="1675350" y="4136317"/>
              <a:chExt cx="524785" cy="125347"/>
            </a:xfrm>
          </p:grpSpPr>
          <p:sp>
            <p:nvSpPr>
              <p:cNvPr id="75" name="Google Shape;75;p11"/>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_1_1">
    <p:spTree>
      <p:nvGrpSpPr>
        <p:cNvPr id="494" name="Shape 494"/>
        <p:cNvGrpSpPr/>
        <p:nvPr/>
      </p:nvGrpSpPr>
      <p:grpSpPr>
        <a:xfrm>
          <a:off x="0" y="0"/>
          <a:ext cx="0" cy="0"/>
          <a:chOff x="0" y="0"/>
          <a:chExt cx="0" cy="0"/>
        </a:xfrm>
      </p:grpSpPr>
      <p:sp>
        <p:nvSpPr>
          <p:cNvPr id="495" name="Google Shape;495;p38"/>
          <p:cNvSpPr txBox="1"/>
          <p:nvPr>
            <p:ph type="title"/>
          </p:nvPr>
        </p:nvSpPr>
        <p:spPr>
          <a:xfrm>
            <a:off x="2207937" y="1892250"/>
            <a:ext cx="885900" cy="65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496" name="Google Shape;496;p38"/>
          <p:cNvSpPr txBox="1"/>
          <p:nvPr>
            <p:ph idx="1" type="subTitle"/>
          </p:nvPr>
        </p:nvSpPr>
        <p:spPr>
          <a:xfrm>
            <a:off x="1393887" y="2881725"/>
            <a:ext cx="2514000" cy="34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000">
                <a:latin typeface="Oswald"/>
                <a:ea typeface="Oswald"/>
                <a:cs typeface="Oswald"/>
                <a:sym typeface="Oswald"/>
              </a:defRPr>
            </a:lvl1pPr>
            <a:lvl2pPr lvl="1" algn="ctr">
              <a:lnSpc>
                <a:spcPct val="100000"/>
              </a:lnSpc>
              <a:spcBef>
                <a:spcPts val="0"/>
              </a:spcBef>
              <a:spcAft>
                <a:spcPts val="0"/>
              </a:spcAft>
              <a:buSzPts val="1400"/>
              <a:buNone/>
              <a:defRPr b="1" sz="2000">
                <a:latin typeface="Oswald"/>
                <a:ea typeface="Oswald"/>
                <a:cs typeface="Oswald"/>
                <a:sym typeface="Oswald"/>
              </a:defRPr>
            </a:lvl2pPr>
            <a:lvl3pPr lvl="2" algn="ctr">
              <a:lnSpc>
                <a:spcPct val="100000"/>
              </a:lnSpc>
              <a:spcBef>
                <a:spcPts val="0"/>
              </a:spcBef>
              <a:spcAft>
                <a:spcPts val="0"/>
              </a:spcAft>
              <a:buSzPts val="1400"/>
              <a:buNone/>
              <a:defRPr b="1" sz="2000">
                <a:latin typeface="Oswald"/>
                <a:ea typeface="Oswald"/>
                <a:cs typeface="Oswald"/>
                <a:sym typeface="Oswald"/>
              </a:defRPr>
            </a:lvl3pPr>
            <a:lvl4pPr lvl="3" algn="ctr">
              <a:lnSpc>
                <a:spcPct val="100000"/>
              </a:lnSpc>
              <a:spcBef>
                <a:spcPts val="0"/>
              </a:spcBef>
              <a:spcAft>
                <a:spcPts val="0"/>
              </a:spcAft>
              <a:buSzPts val="1400"/>
              <a:buNone/>
              <a:defRPr b="1" sz="2000">
                <a:latin typeface="Oswald"/>
                <a:ea typeface="Oswald"/>
                <a:cs typeface="Oswald"/>
                <a:sym typeface="Oswald"/>
              </a:defRPr>
            </a:lvl4pPr>
            <a:lvl5pPr lvl="4" algn="ctr">
              <a:lnSpc>
                <a:spcPct val="100000"/>
              </a:lnSpc>
              <a:spcBef>
                <a:spcPts val="0"/>
              </a:spcBef>
              <a:spcAft>
                <a:spcPts val="0"/>
              </a:spcAft>
              <a:buSzPts val="1400"/>
              <a:buNone/>
              <a:defRPr b="1" sz="2000">
                <a:latin typeface="Oswald"/>
                <a:ea typeface="Oswald"/>
                <a:cs typeface="Oswald"/>
                <a:sym typeface="Oswald"/>
              </a:defRPr>
            </a:lvl5pPr>
            <a:lvl6pPr lvl="5" algn="ctr">
              <a:lnSpc>
                <a:spcPct val="100000"/>
              </a:lnSpc>
              <a:spcBef>
                <a:spcPts val="0"/>
              </a:spcBef>
              <a:spcAft>
                <a:spcPts val="0"/>
              </a:spcAft>
              <a:buSzPts val="1400"/>
              <a:buNone/>
              <a:defRPr b="1" sz="2000">
                <a:latin typeface="Oswald"/>
                <a:ea typeface="Oswald"/>
                <a:cs typeface="Oswald"/>
                <a:sym typeface="Oswald"/>
              </a:defRPr>
            </a:lvl6pPr>
            <a:lvl7pPr lvl="6" algn="ctr">
              <a:lnSpc>
                <a:spcPct val="100000"/>
              </a:lnSpc>
              <a:spcBef>
                <a:spcPts val="0"/>
              </a:spcBef>
              <a:spcAft>
                <a:spcPts val="0"/>
              </a:spcAft>
              <a:buSzPts val="1400"/>
              <a:buNone/>
              <a:defRPr b="1" sz="2000">
                <a:latin typeface="Oswald"/>
                <a:ea typeface="Oswald"/>
                <a:cs typeface="Oswald"/>
                <a:sym typeface="Oswald"/>
              </a:defRPr>
            </a:lvl7pPr>
            <a:lvl8pPr lvl="7" algn="ctr">
              <a:lnSpc>
                <a:spcPct val="100000"/>
              </a:lnSpc>
              <a:spcBef>
                <a:spcPts val="0"/>
              </a:spcBef>
              <a:spcAft>
                <a:spcPts val="0"/>
              </a:spcAft>
              <a:buSzPts val="1400"/>
              <a:buNone/>
              <a:defRPr b="1" sz="2000">
                <a:latin typeface="Oswald"/>
                <a:ea typeface="Oswald"/>
                <a:cs typeface="Oswald"/>
                <a:sym typeface="Oswald"/>
              </a:defRPr>
            </a:lvl8pPr>
            <a:lvl9pPr lvl="8" algn="ctr">
              <a:lnSpc>
                <a:spcPct val="100000"/>
              </a:lnSpc>
              <a:spcBef>
                <a:spcPts val="0"/>
              </a:spcBef>
              <a:spcAft>
                <a:spcPts val="0"/>
              </a:spcAft>
              <a:buSzPts val="1400"/>
              <a:buNone/>
              <a:defRPr b="1" sz="2000">
                <a:latin typeface="Oswald"/>
                <a:ea typeface="Oswald"/>
                <a:cs typeface="Oswald"/>
                <a:sym typeface="Oswald"/>
              </a:defRPr>
            </a:lvl9pPr>
          </a:lstStyle>
          <a:p/>
        </p:txBody>
      </p:sp>
      <p:sp>
        <p:nvSpPr>
          <p:cNvPr id="497" name="Google Shape;497;p38"/>
          <p:cNvSpPr txBox="1"/>
          <p:nvPr>
            <p:ph idx="2" type="subTitle"/>
          </p:nvPr>
        </p:nvSpPr>
        <p:spPr>
          <a:xfrm>
            <a:off x="1393887" y="3177600"/>
            <a:ext cx="2514000" cy="1418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1600"/>
              </a:spcBef>
              <a:spcAft>
                <a:spcPts val="0"/>
              </a:spcAft>
              <a:buSzPts val="1400"/>
              <a:buNone/>
              <a:defRPr sz="1600"/>
            </a:lvl2pPr>
            <a:lvl3pPr lvl="2" algn="ctr">
              <a:lnSpc>
                <a:spcPct val="100000"/>
              </a:lnSpc>
              <a:spcBef>
                <a:spcPts val="1600"/>
              </a:spcBef>
              <a:spcAft>
                <a:spcPts val="0"/>
              </a:spcAft>
              <a:buSzPts val="1400"/>
              <a:buNone/>
              <a:defRPr sz="1600"/>
            </a:lvl3pPr>
            <a:lvl4pPr lvl="3" algn="ctr">
              <a:lnSpc>
                <a:spcPct val="100000"/>
              </a:lnSpc>
              <a:spcBef>
                <a:spcPts val="1600"/>
              </a:spcBef>
              <a:spcAft>
                <a:spcPts val="0"/>
              </a:spcAft>
              <a:buSzPts val="1400"/>
              <a:buNone/>
              <a:defRPr sz="1600"/>
            </a:lvl4pPr>
            <a:lvl5pPr lvl="4" algn="ctr">
              <a:lnSpc>
                <a:spcPct val="100000"/>
              </a:lnSpc>
              <a:spcBef>
                <a:spcPts val="1600"/>
              </a:spcBef>
              <a:spcAft>
                <a:spcPts val="0"/>
              </a:spcAft>
              <a:buSzPts val="1400"/>
              <a:buNone/>
              <a:defRPr sz="1600"/>
            </a:lvl5pPr>
            <a:lvl6pPr lvl="5" algn="ctr">
              <a:lnSpc>
                <a:spcPct val="100000"/>
              </a:lnSpc>
              <a:spcBef>
                <a:spcPts val="1600"/>
              </a:spcBef>
              <a:spcAft>
                <a:spcPts val="0"/>
              </a:spcAft>
              <a:buSzPts val="1400"/>
              <a:buNone/>
              <a:defRPr sz="1600"/>
            </a:lvl6pPr>
            <a:lvl7pPr lvl="6" algn="ctr">
              <a:lnSpc>
                <a:spcPct val="100000"/>
              </a:lnSpc>
              <a:spcBef>
                <a:spcPts val="1600"/>
              </a:spcBef>
              <a:spcAft>
                <a:spcPts val="0"/>
              </a:spcAft>
              <a:buSzPts val="1400"/>
              <a:buNone/>
              <a:defRPr sz="1600"/>
            </a:lvl7pPr>
            <a:lvl8pPr lvl="7" algn="ctr">
              <a:lnSpc>
                <a:spcPct val="100000"/>
              </a:lnSpc>
              <a:spcBef>
                <a:spcPts val="1600"/>
              </a:spcBef>
              <a:spcAft>
                <a:spcPts val="0"/>
              </a:spcAft>
              <a:buSzPts val="1400"/>
              <a:buNone/>
              <a:defRPr sz="1600"/>
            </a:lvl8pPr>
            <a:lvl9pPr lvl="8" algn="ctr">
              <a:lnSpc>
                <a:spcPct val="100000"/>
              </a:lnSpc>
              <a:spcBef>
                <a:spcPts val="1600"/>
              </a:spcBef>
              <a:spcAft>
                <a:spcPts val="1600"/>
              </a:spcAft>
              <a:buSzPts val="1400"/>
              <a:buNone/>
              <a:defRPr sz="1600"/>
            </a:lvl9pPr>
          </a:lstStyle>
          <a:p/>
        </p:txBody>
      </p:sp>
      <p:sp>
        <p:nvSpPr>
          <p:cNvPr id="498" name="Google Shape;498;p38"/>
          <p:cNvSpPr txBox="1"/>
          <p:nvPr>
            <p:ph idx="3"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499" name="Google Shape;499;p38"/>
          <p:cNvSpPr txBox="1"/>
          <p:nvPr>
            <p:ph idx="4" type="title"/>
          </p:nvPr>
        </p:nvSpPr>
        <p:spPr>
          <a:xfrm>
            <a:off x="6055062" y="1892250"/>
            <a:ext cx="885900" cy="65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500" name="Google Shape;500;p38"/>
          <p:cNvSpPr txBox="1"/>
          <p:nvPr>
            <p:ph idx="5" type="subTitle"/>
          </p:nvPr>
        </p:nvSpPr>
        <p:spPr>
          <a:xfrm>
            <a:off x="5241012" y="2881725"/>
            <a:ext cx="2514000" cy="34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000">
                <a:latin typeface="Oswald"/>
                <a:ea typeface="Oswald"/>
                <a:cs typeface="Oswald"/>
                <a:sym typeface="Oswald"/>
              </a:defRPr>
            </a:lvl1pPr>
            <a:lvl2pPr lvl="1" algn="ctr">
              <a:lnSpc>
                <a:spcPct val="100000"/>
              </a:lnSpc>
              <a:spcBef>
                <a:spcPts val="0"/>
              </a:spcBef>
              <a:spcAft>
                <a:spcPts val="0"/>
              </a:spcAft>
              <a:buSzPts val="1400"/>
              <a:buNone/>
              <a:defRPr b="1" sz="2000">
                <a:latin typeface="Oswald"/>
                <a:ea typeface="Oswald"/>
                <a:cs typeface="Oswald"/>
                <a:sym typeface="Oswald"/>
              </a:defRPr>
            </a:lvl2pPr>
            <a:lvl3pPr lvl="2" algn="ctr">
              <a:lnSpc>
                <a:spcPct val="100000"/>
              </a:lnSpc>
              <a:spcBef>
                <a:spcPts val="0"/>
              </a:spcBef>
              <a:spcAft>
                <a:spcPts val="0"/>
              </a:spcAft>
              <a:buSzPts val="1400"/>
              <a:buNone/>
              <a:defRPr b="1" sz="2000">
                <a:latin typeface="Oswald"/>
                <a:ea typeface="Oswald"/>
                <a:cs typeface="Oswald"/>
                <a:sym typeface="Oswald"/>
              </a:defRPr>
            </a:lvl3pPr>
            <a:lvl4pPr lvl="3" algn="ctr">
              <a:lnSpc>
                <a:spcPct val="100000"/>
              </a:lnSpc>
              <a:spcBef>
                <a:spcPts val="0"/>
              </a:spcBef>
              <a:spcAft>
                <a:spcPts val="0"/>
              </a:spcAft>
              <a:buSzPts val="1400"/>
              <a:buNone/>
              <a:defRPr b="1" sz="2000">
                <a:latin typeface="Oswald"/>
                <a:ea typeface="Oswald"/>
                <a:cs typeface="Oswald"/>
                <a:sym typeface="Oswald"/>
              </a:defRPr>
            </a:lvl4pPr>
            <a:lvl5pPr lvl="4" algn="ctr">
              <a:lnSpc>
                <a:spcPct val="100000"/>
              </a:lnSpc>
              <a:spcBef>
                <a:spcPts val="0"/>
              </a:spcBef>
              <a:spcAft>
                <a:spcPts val="0"/>
              </a:spcAft>
              <a:buSzPts val="1400"/>
              <a:buNone/>
              <a:defRPr b="1" sz="2000">
                <a:latin typeface="Oswald"/>
                <a:ea typeface="Oswald"/>
                <a:cs typeface="Oswald"/>
                <a:sym typeface="Oswald"/>
              </a:defRPr>
            </a:lvl5pPr>
            <a:lvl6pPr lvl="5" algn="ctr">
              <a:lnSpc>
                <a:spcPct val="100000"/>
              </a:lnSpc>
              <a:spcBef>
                <a:spcPts val="0"/>
              </a:spcBef>
              <a:spcAft>
                <a:spcPts val="0"/>
              </a:spcAft>
              <a:buSzPts val="1400"/>
              <a:buNone/>
              <a:defRPr b="1" sz="2000">
                <a:latin typeface="Oswald"/>
                <a:ea typeface="Oswald"/>
                <a:cs typeface="Oswald"/>
                <a:sym typeface="Oswald"/>
              </a:defRPr>
            </a:lvl6pPr>
            <a:lvl7pPr lvl="6" algn="ctr">
              <a:lnSpc>
                <a:spcPct val="100000"/>
              </a:lnSpc>
              <a:spcBef>
                <a:spcPts val="0"/>
              </a:spcBef>
              <a:spcAft>
                <a:spcPts val="0"/>
              </a:spcAft>
              <a:buSzPts val="1400"/>
              <a:buNone/>
              <a:defRPr b="1" sz="2000">
                <a:latin typeface="Oswald"/>
                <a:ea typeface="Oswald"/>
                <a:cs typeface="Oswald"/>
                <a:sym typeface="Oswald"/>
              </a:defRPr>
            </a:lvl7pPr>
            <a:lvl8pPr lvl="7" algn="ctr">
              <a:lnSpc>
                <a:spcPct val="100000"/>
              </a:lnSpc>
              <a:spcBef>
                <a:spcPts val="0"/>
              </a:spcBef>
              <a:spcAft>
                <a:spcPts val="0"/>
              </a:spcAft>
              <a:buSzPts val="1400"/>
              <a:buNone/>
              <a:defRPr b="1" sz="2000">
                <a:latin typeface="Oswald"/>
                <a:ea typeface="Oswald"/>
                <a:cs typeface="Oswald"/>
                <a:sym typeface="Oswald"/>
              </a:defRPr>
            </a:lvl8pPr>
            <a:lvl9pPr lvl="8" algn="ctr">
              <a:lnSpc>
                <a:spcPct val="100000"/>
              </a:lnSpc>
              <a:spcBef>
                <a:spcPts val="0"/>
              </a:spcBef>
              <a:spcAft>
                <a:spcPts val="0"/>
              </a:spcAft>
              <a:buSzPts val="1400"/>
              <a:buNone/>
              <a:defRPr b="1" sz="2000">
                <a:latin typeface="Oswald"/>
                <a:ea typeface="Oswald"/>
                <a:cs typeface="Oswald"/>
                <a:sym typeface="Oswald"/>
              </a:defRPr>
            </a:lvl9pPr>
          </a:lstStyle>
          <a:p/>
        </p:txBody>
      </p:sp>
      <p:sp>
        <p:nvSpPr>
          <p:cNvPr id="501" name="Google Shape;501;p38"/>
          <p:cNvSpPr txBox="1"/>
          <p:nvPr>
            <p:ph idx="6" type="subTitle"/>
          </p:nvPr>
        </p:nvSpPr>
        <p:spPr>
          <a:xfrm>
            <a:off x="5241012" y="3177600"/>
            <a:ext cx="2514000" cy="1418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1600"/>
              </a:spcBef>
              <a:spcAft>
                <a:spcPts val="0"/>
              </a:spcAft>
              <a:buSzPts val="1400"/>
              <a:buNone/>
              <a:defRPr sz="1600"/>
            </a:lvl2pPr>
            <a:lvl3pPr lvl="2" algn="ctr">
              <a:lnSpc>
                <a:spcPct val="100000"/>
              </a:lnSpc>
              <a:spcBef>
                <a:spcPts val="1600"/>
              </a:spcBef>
              <a:spcAft>
                <a:spcPts val="0"/>
              </a:spcAft>
              <a:buSzPts val="1400"/>
              <a:buNone/>
              <a:defRPr sz="1600"/>
            </a:lvl3pPr>
            <a:lvl4pPr lvl="3" algn="ctr">
              <a:lnSpc>
                <a:spcPct val="100000"/>
              </a:lnSpc>
              <a:spcBef>
                <a:spcPts val="1600"/>
              </a:spcBef>
              <a:spcAft>
                <a:spcPts val="0"/>
              </a:spcAft>
              <a:buSzPts val="1400"/>
              <a:buNone/>
              <a:defRPr sz="1600"/>
            </a:lvl4pPr>
            <a:lvl5pPr lvl="4" algn="ctr">
              <a:lnSpc>
                <a:spcPct val="100000"/>
              </a:lnSpc>
              <a:spcBef>
                <a:spcPts val="1600"/>
              </a:spcBef>
              <a:spcAft>
                <a:spcPts val="0"/>
              </a:spcAft>
              <a:buSzPts val="1400"/>
              <a:buNone/>
              <a:defRPr sz="1600"/>
            </a:lvl5pPr>
            <a:lvl6pPr lvl="5" algn="ctr">
              <a:lnSpc>
                <a:spcPct val="100000"/>
              </a:lnSpc>
              <a:spcBef>
                <a:spcPts val="1600"/>
              </a:spcBef>
              <a:spcAft>
                <a:spcPts val="0"/>
              </a:spcAft>
              <a:buSzPts val="1400"/>
              <a:buNone/>
              <a:defRPr sz="1600"/>
            </a:lvl6pPr>
            <a:lvl7pPr lvl="6" algn="ctr">
              <a:lnSpc>
                <a:spcPct val="100000"/>
              </a:lnSpc>
              <a:spcBef>
                <a:spcPts val="1600"/>
              </a:spcBef>
              <a:spcAft>
                <a:spcPts val="0"/>
              </a:spcAft>
              <a:buSzPts val="1400"/>
              <a:buNone/>
              <a:defRPr sz="1600"/>
            </a:lvl7pPr>
            <a:lvl8pPr lvl="7" algn="ctr">
              <a:lnSpc>
                <a:spcPct val="100000"/>
              </a:lnSpc>
              <a:spcBef>
                <a:spcPts val="1600"/>
              </a:spcBef>
              <a:spcAft>
                <a:spcPts val="0"/>
              </a:spcAft>
              <a:buSzPts val="1400"/>
              <a:buNone/>
              <a:defRPr sz="1600"/>
            </a:lvl8pPr>
            <a:lvl9pPr lvl="8" algn="ctr">
              <a:lnSpc>
                <a:spcPct val="100000"/>
              </a:lnSpc>
              <a:spcBef>
                <a:spcPts val="1600"/>
              </a:spcBef>
              <a:spcAft>
                <a:spcPts val="1600"/>
              </a:spcAft>
              <a:buSzPts val="1400"/>
              <a:buNone/>
              <a:defRPr sz="1600"/>
            </a:lvl9pPr>
          </a:lstStyle>
          <a:p/>
        </p:txBody>
      </p:sp>
      <p:grpSp>
        <p:nvGrpSpPr>
          <p:cNvPr id="502" name="Google Shape;502;p38"/>
          <p:cNvGrpSpPr/>
          <p:nvPr/>
        </p:nvGrpSpPr>
        <p:grpSpPr>
          <a:xfrm>
            <a:off x="250105" y="341908"/>
            <a:ext cx="8643790" cy="4459683"/>
            <a:chOff x="269574" y="207337"/>
            <a:chExt cx="8643790" cy="4459683"/>
          </a:xfrm>
        </p:grpSpPr>
        <p:grpSp>
          <p:nvGrpSpPr>
            <p:cNvPr id="503" name="Google Shape;503;p38"/>
            <p:cNvGrpSpPr/>
            <p:nvPr/>
          </p:nvGrpSpPr>
          <p:grpSpPr>
            <a:xfrm>
              <a:off x="7934613" y="1344048"/>
              <a:ext cx="978751" cy="226423"/>
              <a:chOff x="4114929" y="104250"/>
              <a:chExt cx="978751" cy="226423"/>
            </a:xfrm>
          </p:grpSpPr>
          <p:sp>
            <p:nvSpPr>
              <p:cNvPr id="504" name="Google Shape;504;p38"/>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8"/>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8"/>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7" name="Google Shape;507;p38"/>
            <p:cNvGrpSpPr/>
            <p:nvPr/>
          </p:nvGrpSpPr>
          <p:grpSpPr>
            <a:xfrm>
              <a:off x="269574" y="3794653"/>
              <a:ext cx="792366" cy="183989"/>
              <a:chOff x="6214836" y="4359395"/>
              <a:chExt cx="792366" cy="183989"/>
            </a:xfrm>
          </p:grpSpPr>
          <p:sp>
            <p:nvSpPr>
              <p:cNvPr id="508" name="Google Shape;508;p38"/>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8"/>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8"/>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1" name="Google Shape;511;p38"/>
            <p:cNvGrpSpPr/>
            <p:nvPr/>
          </p:nvGrpSpPr>
          <p:grpSpPr>
            <a:xfrm>
              <a:off x="8109045" y="4541793"/>
              <a:ext cx="629895" cy="125227"/>
              <a:chOff x="2358395" y="153510"/>
              <a:chExt cx="629895" cy="125227"/>
            </a:xfrm>
          </p:grpSpPr>
          <p:sp>
            <p:nvSpPr>
              <p:cNvPr id="512" name="Google Shape;512;p38"/>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8"/>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4" name="Google Shape;514;p38"/>
            <p:cNvSpPr/>
            <p:nvPr/>
          </p:nvSpPr>
          <p:spPr>
            <a:xfrm>
              <a:off x="890487" y="212821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5" name="Google Shape;515;p38"/>
            <p:cNvGrpSpPr/>
            <p:nvPr/>
          </p:nvGrpSpPr>
          <p:grpSpPr>
            <a:xfrm>
              <a:off x="7562250" y="207337"/>
              <a:ext cx="524785" cy="125347"/>
              <a:chOff x="1675350" y="4136317"/>
              <a:chExt cx="524785" cy="125347"/>
            </a:xfrm>
          </p:grpSpPr>
          <p:sp>
            <p:nvSpPr>
              <p:cNvPr id="516" name="Google Shape;516;p38"/>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8"/>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7">
    <p:spTree>
      <p:nvGrpSpPr>
        <p:cNvPr id="518" name="Shape 518"/>
        <p:cNvGrpSpPr/>
        <p:nvPr/>
      </p:nvGrpSpPr>
      <p:grpSpPr>
        <a:xfrm>
          <a:off x="0" y="0"/>
          <a:ext cx="0" cy="0"/>
          <a:chOff x="0" y="0"/>
          <a:chExt cx="0" cy="0"/>
        </a:xfrm>
      </p:grpSpPr>
      <p:sp>
        <p:nvSpPr>
          <p:cNvPr id="519" name="Google Shape;519;p39"/>
          <p:cNvSpPr txBox="1"/>
          <p:nvPr>
            <p:ph idx="1" type="subTitle"/>
          </p:nvPr>
        </p:nvSpPr>
        <p:spPr>
          <a:xfrm>
            <a:off x="770550" y="3120436"/>
            <a:ext cx="2181300" cy="3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520" name="Google Shape;520;p39"/>
          <p:cNvSpPr txBox="1"/>
          <p:nvPr>
            <p:ph idx="2" type="subTitle"/>
          </p:nvPr>
        </p:nvSpPr>
        <p:spPr>
          <a:xfrm>
            <a:off x="770550" y="3491887"/>
            <a:ext cx="2181300" cy="67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1" name="Google Shape;521;p39"/>
          <p:cNvSpPr txBox="1"/>
          <p:nvPr>
            <p:ph idx="3" type="subTitle"/>
          </p:nvPr>
        </p:nvSpPr>
        <p:spPr>
          <a:xfrm>
            <a:off x="3481350" y="3120436"/>
            <a:ext cx="2181300" cy="3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522" name="Google Shape;522;p39"/>
          <p:cNvSpPr txBox="1"/>
          <p:nvPr>
            <p:ph idx="4" type="subTitle"/>
          </p:nvPr>
        </p:nvSpPr>
        <p:spPr>
          <a:xfrm>
            <a:off x="3481350" y="3491887"/>
            <a:ext cx="2181300" cy="67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3" name="Google Shape;523;p39"/>
          <p:cNvSpPr txBox="1"/>
          <p:nvPr>
            <p:ph idx="5" type="subTitle"/>
          </p:nvPr>
        </p:nvSpPr>
        <p:spPr>
          <a:xfrm>
            <a:off x="6192150" y="3120436"/>
            <a:ext cx="2181300" cy="3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524" name="Google Shape;524;p39"/>
          <p:cNvSpPr txBox="1"/>
          <p:nvPr>
            <p:ph idx="6" type="subTitle"/>
          </p:nvPr>
        </p:nvSpPr>
        <p:spPr>
          <a:xfrm>
            <a:off x="6192150" y="3491887"/>
            <a:ext cx="2181300" cy="67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5" name="Google Shape;525;p39"/>
          <p:cNvSpPr txBox="1"/>
          <p:nvPr>
            <p:ph idx="7" type="subTitle"/>
          </p:nvPr>
        </p:nvSpPr>
        <p:spPr>
          <a:xfrm>
            <a:off x="2125950" y="1933528"/>
            <a:ext cx="2181300" cy="3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526" name="Google Shape;526;p39"/>
          <p:cNvSpPr txBox="1"/>
          <p:nvPr>
            <p:ph idx="8" type="subTitle"/>
          </p:nvPr>
        </p:nvSpPr>
        <p:spPr>
          <a:xfrm>
            <a:off x="2125950" y="2304975"/>
            <a:ext cx="2181300" cy="67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7" name="Google Shape;527;p39"/>
          <p:cNvSpPr txBox="1"/>
          <p:nvPr>
            <p:ph idx="9" type="subTitle"/>
          </p:nvPr>
        </p:nvSpPr>
        <p:spPr>
          <a:xfrm>
            <a:off x="4836750" y="1933528"/>
            <a:ext cx="2181300" cy="3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528" name="Google Shape;528;p39"/>
          <p:cNvSpPr txBox="1"/>
          <p:nvPr>
            <p:ph idx="13" type="subTitle"/>
          </p:nvPr>
        </p:nvSpPr>
        <p:spPr>
          <a:xfrm>
            <a:off x="4836750" y="2304975"/>
            <a:ext cx="2181300" cy="67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9" name="Google Shape;529;p39"/>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530" name="Google Shape;530;p39"/>
          <p:cNvGrpSpPr/>
          <p:nvPr/>
        </p:nvGrpSpPr>
        <p:grpSpPr>
          <a:xfrm>
            <a:off x="-262346" y="1394581"/>
            <a:ext cx="8938041" cy="3272433"/>
            <a:chOff x="-262346" y="1394581"/>
            <a:chExt cx="8938041" cy="3272433"/>
          </a:xfrm>
        </p:grpSpPr>
        <p:grpSp>
          <p:nvGrpSpPr>
            <p:cNvPr id="531" name="Google Shape;531;p39"/>
            <p:cNvGrpSpPr/>
            <p:nvPr/>
          </p:nvGrpSpPr>
          <p:grpSpPr>
            <a:xfrm flipH="1">
              <a:off x="534093" y="1947092"/>
              <a:ext cx="978751" cy="226423"/>
              <a:chOff x="4114929" y="104250"/>
              <a:chExt cx="978751" cy="226423"/>
            </a:xfrm>
          </p:grpSpPr>
          <p:sp>
            <p:nvSpPr>
              <p:cNvPr id="532" name="Google Shape;532;p39"/>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9"/>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9"/>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5" name="Google Shape;535;p39"/>
            <p:cNvGrpSpPr/>
            <p:nvPr/>
          </p:nvGrpSpPr>
          <p:grpSpPr>
            <a:xfrm flipH="1">
              <a:off x="7018055" y="4541787"/>
              <a:ext cx="629894" cy="125227"/>
              <a:chOff x="7247384" y="153510"/>
              <a:chExt cx="629894" cy="125227"/>
            </a:xfrm>
          </p:grpSpPr>
          <p:sp>
            <p:nvSpPr>
              <p:cNvPr id="536" name="Google Shape;536;p39"/>
              <p:cNvSpPr/>
              <p:nvPr/>
            </p:nvSpPr>
            <p:spPr>
              <a:xfrm>
                <a:off x="7373887"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9"/>
              <p:cNvSpPr/>
              <p:nvPr/>
            </p:nvSpPr>
            <p:spPr>
              <a:xfrm>
                <a:off x="7247384"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8" name="Google Shape;538;p39"/>
            <p:cNvSpPr/>
            <p:nvPr/>
          </p:nvSpPr>
          <p:spPr>
            <a:xfrm flipH="1">
              <a:off x="8172304" y="2540431"/>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9" name="Google Shape;539;p39"/>
            <p:cNvGrpSpPr/>
            <p:nvPr/>
          </p:nvGrpSpPr>
          <p:grpSpPr>
            <a:xfrm flipH="1">
              <a:off x="7269972" y="1394581"/>
              <a:ext cx="524785" cy="125347"/>
              <a:chOff x="1675350" y="4136317"/>
              <a:chExt cx="524785" cy="125347"/>
            </a:xfrm>
          </p:grpSpPr>
          <p:sp>
            <p:nvSpPr>
              <p:cNvPr id="540" name="Google Shape;540;p39"/>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9"/>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2" name="Google Shape;542;p39"/>
            <p:cNvSpPr/>
            <p:nvPr/>
          </p:nvSpPr>
          <p:spPr>
            <a:xfrm flipH="1">
              <a:off x="-262346" y="3668706"/>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8">
    <p:spTree>
      <p:nvGrpSpPr>
        <p:cNvPr id="543" name="Shape 543"/>
        <p:cNvGrpSpPr/>
        <p:nvPr/>
      </p:nvGrpSpPr>
      <p:grpSpPr>
        <a:xfrm>
          <a:off x="0" y="0"/>
          <a:ext cx="0" cy="0"/>
          <a:chOff x="0" y="0"/>
          <a:chExt cx="0" cy="0"/>
        </a:xfrm>
      </p:grpSpPr>
      <p:sp>
        <p:nvSpPr>
          <p:cNvPr id="544" name="Google Shape;544;p40"/>
          <p:cNvSpPr txBox="1"/>
          <p:nvPr>
            <p:ph type="title"/>
          </p:nvPr>
        </p:nvSpPr>
        <p:spPr>
          <a:xfrm>
            <a:off x="720000" y="387600"/>
            <a:ext cx="5778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A284C"/>
              </a:buClr>
              <a:buSzPts val="3600"/>
              <a:buNone/>
              <a:defRPr>
                <a:solidFill>
                  <a:srgbClr val="2A284C"/>
                </a:solidFill>
              </a:defRPr>
            </a:lvl1pPr>
            <a:lvl2pPr lvl="1" algn="l">
              <a:lnSpc>
                <a:spcPct val="100000"/>
              </a:lnSpc>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2pPr>
            <a:lvl3pPr lvl="2" algn="l">
              <a:lnSpc>
                <a:spcPct val="100000"/>
              </a:lnSpc>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3pPr>
            <a:lvl4pPr lvl="3" algn="l">
              <a:lnSpc>
                <a:spcPct val="100000"/>
              </a:lnSpc>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4pPr>
            <a:lvl5pPr lvl="4" algn="l">
              <a:lnSpc>
                <a:spcPct val="100000"/>
              </a:lnSpc>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5pPr>
            <a:lvl6pPr lvl="5" algn="l">
              <a:lnSpc>
                <a:spcPct val="100000"/>
              </a:lnSpc>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6pPr>
            <a:lvl7pPr lvl="6" algn="l">
              <a:lnSpc>
                <a:spcPct val="100000"/>
              </a:lnSpc>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7pPr>
            <a:lvl8pPr lvl="7" algn="l">
              <a:lnSpc>
                <a:spcPct val="100000"/>
              </a:lnSpc>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8pPr>
            <a:lvl9pPr lvl="8" algn="l">
              <a:lnSpc>
                <a:spcPct val="100000"/>
              </a:lnSpc>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9pPr>
          </a:lstStyle>
          <a:p/>
        </p:txBody>
      </p:sp>
      <p:sp>
        <p:nvSpPr>
          <p:cNvPr id="545" name="Google Shape;545;p40"/>
          <p:cNvSpPr txBox="1"/>
          <p:nvPr>
            <p:ph idx="1" type="body"/>
          </p:nvPr>
        </p:nvSpPr>
        <p:spPr>
          <a:xfrm>
            <a:off x="720000" y="1131650"/>
            <a:ext cx="5778000" cy="36348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1600"/>
              </a:spcBef>
              <a:spcAft>
                <a:spcPts val="0"/>
              </a:spcAft>
              <a:buSzPts val="1600"/>
              <a:buChar char="○"/>
              <a:defRPr sz="1600"/>
            </a:lvl2pPr>
            <a:lvl3pPr indent="-330200" lvl="2" marL="1371600" algn="l">
              <a:lnSpc>
                <a:spcPct val="100000"/>
              </a:lnSpc>
              <a:spcBef>
                <a:spcPts val="1600"/>
              </a:spcBef>
              <a:spcAft>
                <a:spcPts val="0"/>
              </a:spcAft>
              <a:buSzPts val="1600"/>
              <a:buChar char="■"/>
              <a:defRPr sz="1600"/>
            </a:lvl3pPr>
            <a:lvl4pPr indent="-330200" lvl="3" marL="1828800" algn="l">
              <a:lnSpc>
                <a:spcPct val="100000"/>
              </a:lnSpc>
              <a:spcBef>
                <a:spcPts val="1600"/>
              </a:spcBef>
              <a:spcAft>
                <a:spcPts val="0"/>
              </a:spcAft>
              <a:buSzPts val="1600"/>
              <a:buChar char="●"/>
              <a:defRPr sz="1600"/>
            </a:lvl4pPr>
            <a:lvl5pPr indent="-330200" lvl="4" marL="2286000" algn="l">
              <a:lnSpc>
                <a:spcPct val="100000"/>
              </a:lnSpc>
              <a:spcBef>
                <a:spcPts val="1600"/>
              </a:spcBef>
              <a:spcAft>
                <a:spcPts val="0"/>
              </a:spcAft>
              <a:buSzPts val="1600"/>
              <a:buChar char="○"/>
              <a:defRPr sz="1600"/>
            </a:lvl5pPr>
            <a:lvl6pPr indent="-330200" lvl="5" marL="2743200" algn="l">
              <a:lnSpc>
                <a:spcPct val="100000"/>
              </a:lnSpc>
              <a:spcBef>
                <a:spcPts val="1600"/>
              </a:spcBef>
              <a:spcAft>
                <a:spcPts val="0"/>
              </a:spcAft>
              <a:buSzPts val="1600"/>
              <a:buChar char="■"/>
              <a:defRPr sz="1600"/>
            </a:lvl6pPr>
            <a:lvl7pPr indent="-330200" lvl="6" marL="3200400" algn="l">
              <a:lnSpc>
                <a:spcPct val="100000"/>
              </a:lnSpc>
              <a:spcBef>
                <a:spcPts val="1600"/>
              </a:spcBef>
              <a:spcAft>
                <a:spcPts val="0"/>
              </a:spcAft>
              <a:buSzPts val="1600"/>
              <a:buChar char="●"/>
              <a:defRPr sz="1600"/>
            </a:lvl7pPr>
            <a:lvl8pPr indent="-330200" lvl="7" marL="3657600" algn="l">
              <a:lnSpc>
                <a:spcPct val="100000"/>
              </a:lnSpc>
              <a:spcBef>
                <a:spcPts val="1600"/>
              </a:spcBef>
              <a:spcAft>
                <a:spcPts val="0"/>
              </a:spcAft>
              <a:buSzPts val="1600"/>
              <a:buChar char="○"/>
              <a:defRPr sz="1600"/>
            </a:lvl8pPr>
            <a:lvl9pPr indent="-330200" lvl="8" marL="4114800" algn="l">
              <a:lnSpc>
                <a:spcPct val="100000"/>
              </a:lnSpc>
              <a:spcBef>
                <a:spcPts val="1600"/>
              </a:spcBef>
              <a:spcAft>
                <a:spcPts val="1600"/>
              </a:spcAft>
              <a:buSzPts val="1600"/>
              <a:buChar char="■"/>
              <a:defRPr sz="1600"/>
            </a:lvl9pPr>
          </a:lstStyle>
          <a:p/>
        </p:txBody>
      </p:sp>
      <p:sp>
        <p:nvSpPr>
          <p:cNvPr id="546" name="Google Shape;546;p40"/>
          <p:cNvSpPr/>
          <p:nvPr/>
        </p:nvSpPr>
        <p:spPr>
          <a:xfrm>
            <a:off x="5564146" y="-2223080"/>
            <a:ext cx="7288327" cy="6283109"/>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7" name="Google Shape;547;p40"/>
          <p:cNvGrpSpPr/>
          <p:nvPr/>
        </p:nvGrpSpPr>
        <p:grpSpPr>
          <a:xfrm>
            <a:off x="4534887" y="467652"/>
            <a:ext cx="3921277" cy="4208196"/>
            <a:chOff x="4992087" y="508683"/>
            <a:chExt cx="3921277" cy="4208196"/>
          </a:xfrm>
        </p:grpSpPr>
        <p:grpSp>
          <p:nvGrpSpPr>
            <p:cNvPr id="548" name="Google Shape;548;p40"/>
            <p:cNvGrpSpPr/>
            <p:nvPr/>
          </p:nvGrpSpPr>
          <p:grpSpPr>
            <a:xfrm>
              <a:off x="7934613" y="4490456"/>
              <a:ext cx="978751" cy="226423"/>
              <a:chOff x="4114929" y="104250"/>
              <a:chExt cx="978751" cy="226423"/>
            </a:xfrm>
          </p:grpSpPr>
          <p:sp>
            <p:nvSpPr>
              <p:cNvPr id="549" name="Google Shape;549;p40"/>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0"/>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40"/>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2" name="Google Shape;552;p40"/>
            <p:cNvSpPr/>
            <p:nvPr/>
          </p:nvSpPr>
          <p:spPr>
            <a:xfrm>
              <a:off x="4992087" y="508683"/>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3" name="Google Shape;553;p40"/>
            <p:cNvGrpSpPr/>
            <p:nvPr/>
          </p:nvGrpSpPr>
          <p:grpSpPr>
            <a:xfrm>
              <a:off x="6235600" y="3725832"/>
              <a:ext cx="524785" cy="125347"/>
              <a:chOff x="1675350" y="4136317"/>
              <a:chExt cx="524785" cy="125347"/>
            </a:xfrm>
          </p:grpSpPr>
          <p:sp>
            <p:nvSpPr>
              <p:cNvPr id="554" name="Google Shape;554;p40"/>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40"/>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9">
    <p:spTree>
      <p:nvGrpSpPr>
        <p:cNvPr id="556" name="Shape 556"/>
        <p:cNvGrpSpPr/>
        <p:nvPr/>
      </p:nvGrpSpPr>
      <p:grpSpPr>
        <a:xfrm>
          <a:off x="0" y="0"/>
          <a:ext cx="0" cy="0"/>
          <a:chOff x="0" y="0"/>
          <a:chExt cx="0" cy="0"/>
        </a:xfrm>
      </p:grpSpPr>
      <p:grpSp>
        <p:nvGrpSpPr>
          <p:cNvPr id="557" name="Google Shape;557;p41"/>
          <p:cNvGrpSpPr/>
          <p:nvPr/>
        </p:nvGrpSpPr>
        <p:grpSpPr>
          <a:xfrm>
            <a:off x="324281" y="310677"/>
            <a:ext cx="8495438" cy="4522147"/>
            <a:chOff x="284556" y="259239"/>
            <a:chExt cx="8495438" cy="4522147"/>
          </a:xfrm>
        </p:grpSpPr>
        <p:grpSp>
          <p:nvGrpSpPr>
            <p:cNvPr id="558" name="Google Shape;558;p41"/>
            <p:cNvGrpSpPr/>
            <p:nvPr/>
          </p:nvGrpSpPr>
          <p:grpSpPr>
            <a:xfrm flipH="1">
              <a:off x="284556" y="4554963"/>
              <a:ext cx="978751" cy="226423"/>
              <a:chOff x="4114929" y="104250"/>
              <a:chExt cx="978751" cy="226423"/>
            </a:xfrm>
          </p:grpSpPr>
          <p:sp>
            <p:nvSpPr>
              <p:cNvPr id="559" name="Google Shape;559;p41"/>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41"/>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41"/>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2" name="Google Shape;562;p41"/>
            <p:cNvGrpSpPr/>
            <p:nvPr/>
          </p:nvGrpSpPr>
          <p:grpSpPr>
            <a:xfrm flipH="1">
              <a:off x="7752655" y="2479756"/>
              <a:ext cx="792366" cy="183989"/>
              <a:chOff x="6214836" y="4359395"/>
              <a:chExt cx="792366" cy="183989"/>
            </a:xfrm>
          </p:grpSpPr>
          <p:sp>
            <p:nvSpPr>
              <p:cNvPr id="563" name="Google Shape;563;p41"/>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1"/>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41"/>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6" name="Google Shape;566;p41"/>
            <p:cNvGrpSpPr/>
            <p:nvPr/>
          </p:nvGrpSpPr>
          <p:grpSpPr>
            <a:xfrm flipH="1">
              <a:off x="580755" y="384583"/>
              <a:ext cx="629895" cy="125227"/>
              <a:chOff x="2358395" y="153510"/>
              <a:chExt cx="629895" cy="125227"/>
            </a:xfrm>
          </p:grpSpPr>
          <p:sp>
            <p:nvSpPr>
              <p:cNvPr id="567" name="Google Shape;567;p41"/>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41"/>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9" name="Google Shape;569;p41"/>
            <p:cNvSpPr/>
            <p:nvPr/>
          </p:nvSpPr>
          <p:spPr>
            <a:xfrm flipH="1">
              <a:off x="8171605" y="4492333"/>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0" name="Google Shape;570;p41"/>
            <p:cNvGrpSpPr/>
            <p:nvPr/>
          </p:nvGrpSpPr>
          <p:grpSpPr>
            <a:xfrm flipH="1">
              <a:off x="8255209" y="259239"/>
              <a:ext cx="524785" cy="125347"/>
              <a:chOff x="1675350" y="4136317"/>
              <a:chExt cx="524785" cy="125347"/>
            </a:xfrm>
          </p:grpSpPr>
          <p:sp>
            <p:nvSpPr>
              <p:cNvPr id="571" name="Google Shape;571;p41"/>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41"/>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0">
    <p:spTree>
      <p:nvGrpSpPr>
        <p:cNvPr id="573" name="Shape 573"/>
        <p:cNvGrpSpPr/>
        <p:nvPr/>
      </p:nvGrpSpPr>
      <p:grpSpPr>
        <a:xfrm>
          <a:off x="0" y="0"/>
          <a:ext cx="0" cy="0"/>
          <a:chOff x="0" y="0"/>
          <a:chExt cx="0" cy="0"/>
        </a:xfrm>
      </p:grpSpPr>
      <p:grpSp>
        <p:nvGrpSpPr>
          <p:cNvPr id="574" name="Google Shape;574;p42"/>
          <p:cNvGrpSpPr/>
          <p:nvPr/>
        </p:nvGrpSpPr>
        <p:grpSpPr>
          <a:xfrm>
            <a:off x="-242963" y="468545"/>
            <a:ext cx="8942902" cy="4206409"/>
            <a:chOff x="-242963" y="468545"/>
            <a:chExt cx="8942902" cy="4206409"/>
          </a:xfrm>
        </p:grpSpPr>
        <p:grpSp>
          <p:nvGrpSpPr>
            <p:cNvPr id="575" name="Google Shape;575;p42"/>
            <p:cNvGrpSpPr/>
            <p:nvPr/>
          </p:nvGrpSpPr>
          <p:grpSpPr>
            <a:xfrm>
              <a:off x="7721188" y="531169"/>
              <a:ext cx="978751" cy="226423"/>
              <a:chOff x="4114929" y="104250"/>
              <a:chExt cx="978751" cy="226423"/>
            </a:xfrm>
          </p:grpSpPr>
          <p:sp>
            <p:nvSpPr>
              <p:cNvPr id="576" name="Google Shape;576;p42"/>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42"/>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2"/>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9" name="Google Shape;579;p42"/>
            <p:cNvSpPr/>
            <p:nvPr/>
          </p:nvSpPr>
          <p:spPr>
            <a:xfrm>
              <a:off x="-242963" y="468545"/>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0" name="Google Shape;580;p42"/>
            <p:cNvGrpSpPr/>
            <p:nvPr/>
          </p:nvGrpSpPr>
          <p:grpSpPr>
            <a:xfrm>
              <a:off x="1098050" y="4549607"/>
              <a:ext cx="524785" cy="125347"/>
              <a:chOff x="1675350" y="4136317"/>
              <a:chExt cx="524785" cy="125347"/>
            </a:xfrm>
          </p:grpSpPr>
          <p:sp>
            <p:nvSpPr>
              <p:cNvPr id="581" name="Google Shape;581;p42"/>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2"/>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21">
    <p:spTree>
      <p:nvGrpSpPr>
        <p:cNvPr id="77" name="Shape 77"/>
        <p:cNvGrpSpPr/>
        <p:nvPr/>
      </p:nvGrpSpPr>
      <p:grpSpPr>
        <a:xfrm>
          <a:off x="0" y="0"/>
          <a:ext cx="0" cy="0"/>
          <a:chOff x="0" y="0"/>
          <a:chExt cx="0" cy="0"/>
        </a:xfrm>
      </p:grpSpPr>
      <p:sp>
        <p:nvSpPr>
          <p:cNvPr id="78" name="Google Shape;78;p12"/>
          <p:cNvSpPr txBox="1"/>
          <p:nvPr>
            <p:ph idx="1" type="subTitle"/>
          </p:nvPr>
        </p:nvSpPr>
        <p:spPr>
          <a:xfrm>
            <a:off x="720000" y="2610875"/>
            <a:ext cx="3953700" cy="100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79" name="Google Shape;79;p12"/>
          <p:cNvSpPr txBox="1"/>
          <p:nvPr>
            <p:ph type="title"/>
          </p:nvPr>
        </p:nvSpPr>
        <p:spPr>
          <a:xfrm>
            <a:off x="720000" y="1443699"/>
            <a:ext cx="3953700" cy="109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7000"/>
              <a:buNone/>
              <a:defRPr sz="7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80" name="Google Shape;80;p12"/>
          <p:cNvGrpSpPr/>
          <p:nvPr/>
        </p:nvGrpSpPr>
        <p:grpSpPr>
          <a:xfrm>
            <a:off x="-286338" y="538978"/>
            <a:ext cx="8972736" cy="4065544"/>
            <a:chOff x="-286338" y="372891"/>
            <a:chExt cx="8972736" cy="4065544"/>
          </a:xfrm>
        </p:grpSpPr>
        <p:grpSp>
          <p:nvGrpSpPr>
            <p:cNvPr id="81" name="Google Shape;81;p12"/>
            <p:cNvGrpSpPr/>
            <p:nvPr/>
          </p:nvGrpSpPr>
          <p:grpSpPr>
            <a:xfrm>
              <a:off x="5246138" y="4212013"/>
              <a:ext cx="978751" cy="226422"/>
              <a:chOff x="4114929" y="211877"/>
              <a:chExt cx="978751" cy="226422"/>
            </a:xfrm>
          </p:grpSpPr>
          <p:sp>
            <p:nvSpPr>
              <p:cNvPr id="82" name="Google Shape;82;p12"/>
              <p:cNvSpPr/>
              <p:nvPr/>
            </p:nvSpPr>
            <p:spPr>
              <a:xfrm>
                <a:off x="4114929" y="283771"/>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2"/>
              <p:cNvSpPr/>
              <p:nvPr/>
            </p:nvSpPr>
            <p:spPr>
              <a:xfrm>
                <a:off x="4318677" y="211877"/>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p:nvPr/>
            </p:nvSpPr>
            <p:spPr>
              <a:xfrm>
                <a:off x="4473124" y="361014"/>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 name="Google Shape;85;p12"/>
            <p:cNvGrpSpPr/>
            <p:nvPr/>
          </p:nvGrpSpPr>
          <p:grpSpPr>
            <a:xfrm>
              <a:off x="323811" y="372891"/>
              <a:ext cx="792366" cy="183989"/>
              <a:chOff x="6214836" y="3902195"/>
              <a:chExt cx="792366" cy="183989"/>
            </a:xfrm>
          </p:grpSpPr>
          <p:sp>
            <p:nvSpPr>
              <p:cNvPr id="86" name="Google Shape;86;p12"/>
              <p:cNvSpPr/>
              <p:nvPr/>
            </p:nvSpPr>
            <p:spPr>
              <a:xfrm>
                <a:off x="6214836" y="39607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6381299" y="39021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6503731" y="40232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12"/>
            <p:cNvGrpSpPr/>
            <p:nvPr/>
          </p:nvGrpSpPr>
          <p:grpSpPr>
            <a:xfrm>
              <a:off x="3942095" y="1010793"/>
              <a:ext cx="629895" cy="125227"/>
              <a:chOff x="2358395" y="686910"/>
              <a:chExt cx="629895" cy="125227"/>
            </a:xfrm>
          </p:grpSpPr>
          <p:sp>
            <p:nvSpPr>
              <p:cNvPr id="90" name="Google Shape;90;p12"/>
              <p:cNvSpPr/>
              <p:nvPr/>
            </p:nvSpPr>
            <p:spPr>
              <a:xfrm>
                <a:off x="2484899" y="6869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2"/>
              <p:cNvSpPr/>
              <p:nvPr/>
            </p:nvSpPr>
            <p:spPr>
              <a:xfrm>
                <a:off x="2358395" y="7495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12"/>
            <p:cNvSpPr/>
            <p:nvPr/>
          </p:nvSpPr>
          <p:spPr>
            <a:xfrm>
              <a:off x="-286338" y="3618887"/>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 name="Google Shape;93;p12"/>
            <p:cNvGrpSpPr/>
            <p:nvPr/>
          </p:nvGrpSpPr>
          <p:grpSpPr>
            <a:xfrm>
              <a:off x="8161613" y="2341427"/>
              <a:ext cx="524785" cy="125347"/>
              <a:chOff x="1675350" y="3968657"/>
              <a:chExt cx="524785" cy="125347"/>
            </a:xfrm>
          </p:grpSpPr>
          <p:sp>
            <p:nvSpPr>
              <p:cNvPr id="94" name="Google Shape;94;p12"/>
              <p:cNvSpPr/>
              <p:nvPr/>
            </p:nvSpPr>
            <p:spPr>
              <a:xfrm>
                <a:off x="1675350" y="403105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2"/>
              <p:cNvSpPr/>
              <p:nvPr/>
            </p:nvSpPr>
            <p:spPr>
              <a:xfrm>
                <a:off x="1821933" y="396865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6" name="Google Shape;96;p12"/>
          <p:cNvGrpSpPr/>
          <p:nvPr/>
        </p:nvGrpSpPr>
        <p:grpSpPr>
          <a:xfrm>
            <a:off x="5181599" y="-119894"/>
            <a:ext cx="4127531" cy="5908618"/>
            <a:chOff x="1552072" y="1022830"/>
            <a:chExt cx="2480339" cy="3550638"/>
          </a:xfrm>
        </p:grpSpPr>
        <p:sp>
          <p:nvSpPr>
            <p:cNvPr id="97" name="Google Shape;97;p12"/>
            <p:cNvSpPr/>
            <p:nvPr/>
          </p:nvSpPr>
          <p:spPr>
            <a:xfrm>
              <a:off x="1552072" y="1270695"/>
              <a:ext cx="2041161" cy="3302773"/>
            </a:xfrm>
            <a:custGeom>
              <a:rect b="b" l="l" r="r" t="t"/>
              <a:pathLst>
                <a:path extrusionOk="0" h="105360" w="65114">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2"/>
            <p:cNvSpPr/>
            <p:nvPr/>
          </p:nvSpPr>
          <p:spPr>
            <a:xfrm>
              <a:off x="3232423" y="1022830"/>
              <a:ext cx="799988" cy="912275"/>
            </a:xfrm>
            <a:custGeom>
              <a:rect b="b" l="l" r="r" t="t"/>
              <a:pathLst>
                <a:path extrusionOk="0" h="29102" w="2552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99" name="Shape 99"/>
        <p:cNvGrpSpPr/>
        <p:nvPr/>
      </p:nvGrpSpPr>
      <p:grpSpPr>
        <a:xfrm>
          <a:off x="0" y="0"/>
          <a:ext cx="0" cy="0"/>
          <a:chOff x="0" y="0"/>
          <a:chExt cx="0" cy="0"/>
        </a:xfrm>
      </p:grpSpPr>
      <p:sp>
        <p:nvSpPr>
          <p:cNvPr id="100" name="Google Shape;100;p13"/>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101" name="Google Shape;101;p13"/>
          <p:cNvSpPr txBox="1"/>
          <p:nvPr>
            <p:ph idx="1" type="body"/>
          </p:nvPr>
        </p:nvSpPr>
        <p:spPr>
          <a:xfrm>
            <a:off x="1688850" y="1917675"/>
            <a:ext cx="5766300" cy="2295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600"/>
              </a:spcBef>
              <a:spcAft>
                <a:spcPts val="0"/>
              </a:spcAft>
              <a:buSzPts val="1800"/>
              <a:buChar char="○"/>
              <a:defRPr sz="1800"/>
            </a:lvl2pPr>
            <a:lvl3pPr indent="-342900" lvl="2" marL="1371600" algn="l">
              <a:lnSpc>
                <a:spcPct val="100000"/>
              </a:lnSpc>
              <a:spcBef>
                <a:spcPts val="1600"/>
              </a:spcBef>
              <a:spcAft>
                <a:spcPts val="0"/>
              </a:spcAft>
              <a:buSzPts val="1800"/>
              <a:buChar char="■"/>
              <a:defRPr sz="1800"/>
            </a:lvl3pPr>
            <a:lvl4pPr indent="-342900" lvl="3" marL="1828800" algn="l">
              <a:lnSpc>
                <a:spcPct val="100000"/>
              </a:lnSpc>
              <a:spcBef>
                <a:spcPts val="1600"/>
              </a:spcBef>
              <a:spcAft>
                <a:spcPts val="0"/>
              </a:spcAft>
              <a:buSzPts val="1800"/>
              <a:buChar char="●"/>
              <a:defRPr sz="1800"/>
            </a:lvl4pPr>
            <a:lvl5pPr indent="-342900" lvl="4" marL="2286000" algn="l">
              <a:lnSpc>
                <a:spcPct val="100000"/>
              </a:lnSpc>
              <a:spcBef>
                <a:spcPts val="1600"/>
              </a:spcBef>
              <a:spcAft>
                <a:spcPts val="0"/>
              </a:spcAft>
              <a:buSzPts val="1800"/>
              <a:buChar char="○"/>
              <a:defRPr sz="1800"/>
            </a:lvl5pPr>
            <a:lvl6pPr indent="-342900" lvl="5" marL="2743200" algn="l">
              <a:lnSpc>
                <a:spcPct val="100000"/>
              </a:lnSpc>
              <a:spcBef>
                <a:spcPts val="1600"/>
              </a:spcBef>
              <a:spcAft>
                <a:spcPts val="0"/>
              </a:spcAft>
              <a:buSzPts val="1800"/>
              <a:buChar char="■"/>
              <a:defRPr sz="1800"/>
            </a:lvl6pPr>
            <a:lvl7pPr indent="-342900" lvl="6" marL="3200400" algn="l">
              <a:lnSpc>
                <a:spcPct val="100000"/>
              </a:lnSpc>
              <a:spcBef>
                <a:spcPts val="1600"/>
              </a:spcBef>
              <a:spcAft>
                <a:spcPts val="0"/>
              </a:spcAft>
              <a:buSzPts val="1800"/>
              <a:buChar char="●"/>
              <a:defRPr sz="1800"/>
            </a:lvl7pPr>
            <a:lvl8pPr indent="-342900" lvl="7" marL="3657600" algn="l">
              <a:lnSpc>
                <a:spcPct val="100000"/>
              </a:lnSpc>
              <a:spcBef>
                <a:spcPts val="1600"/>
              </a:spcBef>
              <a:spcAft>
                <a:spcPts val="0"/>
              </a:spcAft>
              <a:buSzPts val="1800"/>
              <a:buChar char="○"/>
              <a:defRPr sz="1800"/>
            </a:lvl8pPr>
            <a:lvl9pPr indent="-342900" lvl="8" marL="4114800" algn="l">
              <a:lnSpc>
                <a:spcPct val="100000"/>
              </a:lnSpc>
              <a:spcBef>
                <a:spcPts val="1600"/>
              </a:spcBef>
              <a:spcAft>
                <a:spcPts val="1600"/>
              </a:spcAft>
              <a:buSzPts val="1800"/>
              <a:buChar char="■"/>
              <a:defRPr sz="1800"/>
            </a:lvl9pPr>
          </a:lstStyle>
          <a:p/>
        </p:txBody>
      </p:sp>
      <p:grpSp>
        <p:nvGrpSpPr>
          <p:cNvPr id="102" name="Google Shape;102;p13"/>
          <p:cNvGrpSpPr/>
          <p:nvPr/>
        </p:nvGrpSpPr>
        <p:grpSpPr>
          <a:xfrm>
            <a:off x="431336" y="461722"/>
            <a:ext cx="8281328" cy="4220056"/>
            <a:chOff x="431336" y="461722"/>
            <a:chExt cx="8281328" cy="4220056"/>
          </a:xfrm>
        </p:grpSpPr>
        <p:grpSp>
          <p:nvGrpSpPr>
            <p:cNvPr id="103" name="Google Shape;103;p13"/>
            <p:cNvGrpSpPr/>
            <p:nvPr/>
          </p:nvGrpSpPr>
          <p:grpSpPr>
            <a:xfrm>
              <a:off x="7291512" y="4455355"/>
              <a:ext cx="978751" cy="226423"/>
              <a:chOff x="4114929" y="104250"/>
              <a:chExt cx="978751" cy="226423"/>
            </a:xfrm>
          </p:grpSpPr>
          <p:sp>
            <p:nvSpPr>
              <p:cNvPr id="104" name="Google Shape;104;p13"/>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3"/>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3"/>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 name="Google Shape;107;p13"/>
            <p:cNvGrpSpPr/>
            <p:nvPr/>
          </p:nvGrpSpPr>
          <p:grpSpPr>
            <a:xfrm>
              <a:off x="7189322" y="461722"/>
              <a:ext cx="792366" cy="183989"/>
              <a:chOff x="6214836" y="4359395"/>
              <a:chExt cx="792366" cy="183989"/>
            </a:xfrm>
          </p:grpSpPr>
          <p:sp>
            <p:nvSpPr>
              <p:cNvPr id="108" name="Google Shape;108;p13"/>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3"/>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3"/>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 name="Google Shape;111;p13"/>
            <p:cNvGrpSpPr/>
            <p:nvPr/>
          </p:nvGrpSpPr>
          <p:grpSpPr>
            <a:xfrm>
              <a:off x="8082769" y="2487919"/>
              <a:ext cx="629895" cy="125227"/>
              <a:chOff x="2358395" y="153510"/>
              <a:chExt cx="629895" cy="125227"/>
            </a:xfrm>
          </p:grpSpPr>
          <p:sp>
            <p:nvSpPr>
              <p:cNvPr id="112" name="Google Shape;112;p13"/>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3"/>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4" name="Google Shape;114;p13"/>
            <p:cNvSpPr/>
            <p:nvPr/>
          </p:nvSpPr>
          <p:spPr>
            <a:xfrm>
              <a:off x="956136" y="4455356"/>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 name="Google Shape;115;p13"/>
            <p:cNvGrpSpPr/>
            <p:nvPr/>
          </p:nvGrpSpPr>
          <p:grpSpPr>
            <a:xfrm>
              <a:off x="431336" y="1408306"/>
              <a:ext cx="524785" cy="125347"/>
              <a:chOff x="1675350" y="4136317"/>
              <a:chExt cx="524785" cy="125347"/>
            </a:xfrm>
          </p:grpSpPr>
          <p:sp>
            <p:nvSpPr>
              <p:cNvPr id="116" name="Google Shape;116;p13"/>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3"/>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4">
  <p:cSld name="CUSTOM_13">
    <p:spTree>
      <p:nvGrpSpPr>
        <p:cNvPr id="118" name="Shape 118"/>
        <p:cNvGrpSpPr/>
        <p:nvPr/>
      </p:nvGrpSpPr>
      <p:grpSpPr>
        <a:xfrm>
          <a:off x="0" y="0"/>
          <a:ext cx="0" cy="0"/>
          <a:chOff x="0" y="0"/>
          <a:chExt cx="0" cy="0"/>
        </a:xfrm>
      </p:grpSpPr>
      <p:sp>
        <p:nvSpPr>
          <p:cNvPr id="119" name="Google Shape;119;p14"/>
          <p:cNvSpPr txBox="1"/>
          <p:nvPr>
            <p:ph type="title"/>
          </p:nvPr>
        </p:nvSpPr>
        <p:spPr>
          <a:xfrm>
            <a:off x="4853750" y="1136400"/>
            <a:ext cx="3183900" cy="180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120" name="Google Shape;120;p14"/>
          <p:cNvSpPr txBox="1"/>
          <p:nvPr>
            <p:ph idx="1" type="subTitle"/>
          </p:nvPr>
        </p:nvSpPr>
        <p:spPr>
          <a:xfrm>
            <a:off x="4853750" y="2991225"/>
            <a:ext cx="3183900" cy="101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grpSp>
        <p:nvGrpSpPr>
          <p:cNvPr id="121" name="Google Shape;121;p14"/>
          <p:cNvGrpSpPr/>
          <p:nvPr/>
        </p:nvGrpSpPr>
        <p:grpSpPr>
          <a:xfrm>
            <a:off x="6784543" y="462241"/>
            <a:ext cx="2103328" cy="4219016"/>
            <a:chOff x="7317943" y="448006"/>
            <a:chExt cx="2103328" cy="4219016"/>
          </a:xfrm>
        </p:grpSpPr>
        <p:grpSp>
          <p:nvGrpSpPr>
            <p:cNvPr id="122" name="Google Shape;122;p14"/>
            <p:cNvGrpSpPr/>
            <p:nvPr/>
          </p:nvGrpSpPr>
          <p:grpSpPr>
            <a:xfrm flipH="1">
              <a:off x="7317943" y="448006"/>
              <a:ext cx="792366" cy="183989"/>
              <a:chOff x="6214836" y="4359395"/>
              <a:chExt cx="792366" cy="183989"/>
            </a:xfrm>
          </p:grpSpPr>
          <p:sp>
            <p:nvSpPr>
              <p:cNvPr id="123" name="Google Shape;123;p14"/>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4"/>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p14"/>
            <p:cNvGrpSpPr/>
            <p:nvPr/>
          </p:nvGrpSpPr>
          <p:grpSpPr>
            <a:xfrm flipH="1">
              <a:off x="7399180" y="4541795"/>
              <a:ext cx="629895" cy="125227"/>
              <a:chOff x="2358395" y="153510"/>
              <a:chExt cx="629895" cy="125227"/>
            </a:xfrm>
          </p:grpSpPr>
          <p:sp>
            <p:nvSpPr>
              <p:cNvPr id="127" name="Google Shape;127;p14"/>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4"/>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p14"/>
            <p:cNvSpPr/>
            <p:nvPr/>
          </p:nvSpPr>
          <p:spPr>
            <a:xfrm flipH="1">
              <a:off x="8917880" y="2555577"/>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0" name="Shape 130"/>
        <p:cNvGrpSpPr/>
        <p:nvPr/>
      </p:nvGrpSpPr>
      <p:grpSpPr>
        <a:xfrm>
          <a:off x="0" y="0"/>
          <a:ext cx="0" cy="0"/>
          <a:chOff x="0" y="0"/>
          <a:chExt cx="0" cy="0"/>
        </a:xfrm>
      </p:grpSpPr>
      <p:sp>
        <p:nvSpPr>
          <p:cNvPr id="131" name="Google Shape;131;p15"/>
          <p:cNvSpPr txBox="1"/>
          <p:nvPr>
            <p:ph type="title"/>
          </p:nvPr>
        </p:nvSpPr>
        <p:spPr>
          <a:xfrm>
            <a:off x="5047752" y="2114525"/>
            <a:ext cx="2880900" cy="171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p:txBody>
      </p:sp>
      <p:sp>
        <p:nvSpPr>
          <p:cNvPr id="132" name="Google Shape;132;p15"/>
          <p:cNvSpPr txBox="1"/>
          <p:nvPr>
            <p:ph idx="2" type="title"/>
          </p:nvPr>
        </p:nvSpPr>
        <p:spPr>
          <a:xfrm>
            <a:off x="5292177" y="1024714"/>
            <a:ext cx="885900" cy="65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33" name="Google Shape;133;p15"/>
          <p:cNvSpPr txBox="1"/>
          <p:nvPr>
            <p:ph idx="1" type="subTitle"/>
          </p:nvPr>
        </p:nvSpPr>
        <p:spPr>
          <a:xfrm>
            <a:off x="5047752" y="3813493"/>
            <a:ext cx="2880900" cy="76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34" name="Google Shape;134;p15"/>
          <p:cNvSpPr/>
          <p:nvPr/>
        </p:nvSpPr>
        <p:spPr>
          <a:xfrm>
            <a:off x="-2408844" y="-2653756"/>
            <a:ext cx="7189888" cy="11633851"/>
          </a:xfrm>
          <a:custGeom>
            <a:rect b="b" l="l" r="r" t="t"/>
            <a:pathLst>
              <a:path extrusionOk="0" h="105360" w="65114">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5" name="Google Shape;135;p15"/>
          <p:cNvGrpSpPr/>
          <p:nvPr/>
        </p:nvGrpSpPr>
        <p:grpSpPr>
          <a:xfrm>
            <a:off x="344118" y="436947"/>
            <a:ext cx="8455764" cy="4269605"/>
            <a:chOff x="457606" y="448004"/>
            <a:chExt cx="8455764" cy="4269605"/>
          </a:xfrm>
        </p:grpSpPr>
        <p:grpSp>
          <p:nvGrpSpPr>
            <p:cNvPr id="136" name="Google Shape;136;p15"/>
            <p:cNvGrpSpPr/>
            <p:nvPr/>
          </p:nvGrpSpPr>
          <p:grpSpPr>
            <a:xfrm>
              <a:off x="7934619" y="4491186"/>
              <a:ext cx="978751" cy="226423"/>
              <a:chOff x="4114929" y="104250"/>
              <a:chExt cx="978751" cy="226423"/>
            </a:xfrm>
          </p:grpSpPr>
          <p:sp>
            <p:nvSpPr>
              <p:cNvPr id="137" name="Google Shape;137;p15"/>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5"/>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5"/>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15"/>
            <p:cNvGrpSpPr/>
            <p:nvPr/>
          </p:nvGrpSpPr>
          <p:grpSpPr>
            <a:xfrm>
              <a:off x="8027817" y="448004"/>
              <a:ext cx="792366" cy="183989"/>
              <a:chOff x="6214836" y="4359395"/>
              <a:chExt cx="792366" cy="183989"/>
            </a:xfrm>
          </p:grpSpPr>
          <p:sp>
            <p:nvSpPr>
              <p:cNvPr id="141" name="Google Shape;141;p15"/>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5"/>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5"/>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 name="Google Shape;144;p15"/>
            <p:cNvSpPr/>
            <p:nvPr/>
          </p:nvSpPr>
          <p:spPr>
            <a:xfrm>
              <a:off x="7641430" y="1897391"/>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5" name="Google Shape;145;p15"/>
            <p:cNvGrpSpPr/>
            <p:nvPr/>
          </p:nvGrpSpPr>
          <p:grpSpPr>
            <a:xfrm>
              <a:off x="457606" y="4541737"/>
              <a:ext cx="524785" cy="125347"/>
              <a:chOff x="1675350" y="4136317"/>
              <a:chExt cx="524785" cy="125347"/>
            </a:xfrm>
          </p:grpSpPr>
          <p:sp>
            <p:nvSpPr>
              <p:cNvPr id="146" name="Google Shape;146;p15"/>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5"/>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8" name="Shape 148"/>
        <p:cNvGrpSpPr/>
        <p:nvPr/>
      </p:nvGrpSpPr>
      <p:grpSpPr>
        <a:xfrm>
          <a:off x="0" y="0"/>
          <a:ext cx="0" cy="0"/>
          <a:chOff x="0" y="0"/>
          <a:chExt cx="0" cy="0"/>
        </a:xfrm>
      </p:grpSpPr>
      <p:sp>
        <p:nvSpPr>
          <p:cNvPr id="149" name="Google Shape;149;p16"/>
          <p:cNvSpPr txBox="1"/>
          <p:nvPr>
            <p:ph idx="1" type="subTitle"/>
          </p:nvPr>
        </p:nvSpPr>
        <p:spPr>
          <a:xfrm>
            <a:off x="4937825" y="2128950"/>
            <a:ext cx="32574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150" name="Google Shape;150;p16"/>
          <p:cNvSpPr txBox="1"/>
          <p:nvPr>
            <p:ph idx="2" type="subTitle"/>
          </p:nvPr>
        </p:nvSpPr>
        <p:spPr>
          <a:xfrm>
            <a:off x="4937825" y="2500400"/>
            <a:ext cx="3257400" cy="68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sp>
        <p:nvSpPr>
          <p:cNvPr id="151" name="Google Shape;151;p16"/>
          <p:cNvSpPr txBox="1"/>
          <p:nvPr>
            <p:ph idx="3" type="subTitle"/>
          </p:nvPr>
        </p:nvSpPr>
        <p:spPr>
          <a:xfrm>
            <a:off x="4937850" y="3316800"/>
            <a:ext cx="32574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000">
                <a:latin typeface="Oswald"/>
                <a:ea typeface="Oswald"/>
                <a:cs typeface="Oswald"/>
                <a:sym typeface="Oswald"/>
              </a:defRPr>
            </a:lvl1pPr>
            <a:lvl2pPr lvl="1" algn="l">
              <a:lnSpc>
                <a:spcPct val="100000"/>
              </a:lnSpc>
              <a:spcBef>
                <a:spcPts val="0"/>
              </a:spcBef>
              <a:spcAft>
                <a:spcPts val="0"/>
              </a:spcAft>
              <a:buSzPts val="1400"/>
              <a:buNone/>
              <a:defRPr b="1" sz="2000">
                <a:latin typeface="Oswald"/>
                <a:ea typeface="Oswald"/>
                <a:cs typeface="Oswald"/>
                <a:sym typeface="Oswald"/>
              </a:defRPr>
            </a:lvl2pPr>
            <a:lvl3pPr lvl="2" algn="l">
              <a:lnSpc>
                <a:spcPct val="100000"/>
              </a:lnSpc>
              <a:spcBef>
                <a:spcPts val="0"/>
              </a:spcBef>
              <a:spcAft>
                <a:spcPts val="0"/>
              </a:spcAft>
              <a:buSzPts val="1400"/>
              <a:buNone/>
              <a:defRPr b="1" sz="2000">
                <a:latin typeface="Oswald"/>
                <a:ea typeface="Oswald"/>
                <a:cs typeface="Oswald"/>
                <a:sym typeface="Oswald"/>
              </a:defRPr>
            </a:lvl3pPr>
            <a:lvl4pPr lvl="3" algn="l">
              <a:lnSpc>
                <a:spcPct val="100000"/>
              </a:lnSpc>
              <a:spcBef>
                <a:spcPts val="0"/>
              </a:spcBef>
              <a:spcAft>
                <a:spcPts val="0"/>
              </a:spcAft>
              <a:buSzPts val="1400"/>
              <a:buNone/>
              <a:defRPr b="1" sz="2000">
                <a:latin typeface="Oswald"/>
                <a:ea typeface="Oswald"/>
                <a:cs typeface="Oswald"/>
                <a:sym typeface="Oswald"/>
              </a:defRPr>
            </a:lvl4pPr>
            <a:lvl5pPr lvl="4" algn="l">
              <a:lnSpc>
                <a:spcPct val="100000"/>
              </a:lnSpc>
              <a:spcBef>
                <a:spcPts val="0"/>
              </a:spcBef>
              <a:spcAft>
                <a:spcPts val="0"/>
              </a:spcAft>
              <a:buSzPts val="1400"/>
              <a:buNone/>
              <a:defRPr b="1" sz="2000">
                <a:latin typeface="Oswald"/>
                <a:ea typeface="Oswald"/>
                <a:cs typeface="Oswald"/>
                <a:sym typeface="Oswald"/>
              </a:defRPr>
            </a:lvl5pPr>
            <a:lvl6pPr lvl="5" algn="l">
              <a:lnSpc>
                <a:spcPct val="100000"/>
              </a:lnSpc>
              <a:spcBef>
                <a:spcPts val="0"/>
              </a:spcBef>
              <a:spcAft>
                <a:spcPts val="0"/>
              </a:spcAft>
              <a:buSzPts val="1400"/>
              <a:buNone/>
              <a:defRPr b="1" sz="2000">
                <a:latin typeface="Oswald"/>
                <a:ea typeface="Oswald"/>
                <a:cs typeface="Oswald"/>
                <a:sym typeface="Oswald"/>
              </a:defRPr>
            </a:lvl6pPr>
            <a:lvl7pPr lvl="6" algn="l">
              <a:lnSpc>
                <a:spcPct val="100000"/>
              </a:lnSpc>
              <a:spcBef>
                <a:spcPts val="0"/>
              </a:spcBef>
              <a:spcAft>
                <a:spcPts val="0"/>
              </a:spcAft>
              <a:buSzPts val="1400"/>
              <a:buNone/>
              <a:defRPr b="1" sz="2000">
                <a:latin typeface="Oswald"/>
                <a:ea typeface="Oswald"/>
                <a:cs typeface="Oswald"/>
                <a:sym typeface="Oswald"/>
              </a:defRPr>
            </a:lvl7pPr>
            <a:lvl8pPr lvl="7" algn="l">
              <a:lnSpc>
                <a:spcPct val="100000"/>
              </a:lnSpc>
              <a:spcBef>
                <a:spcPts val="0"/>
              </a:spcBef>
              <a:spcAft>
                <a:spcPts val="0"/>
              </a:spcAft>
              <a:buSzPts val="1400"/>
              <a:buNone/>
              <a:defRPr b="1" sz="2000">
                <a:latin typeface="Oswald"/>
                <a:ea typeface="Oswald"/>
                <a:cs typeface="Oswald"/>
                <a:sym typeface="Oswald"/>
              </a:defRPr>
            </a:lvl8pPr>
            <a:lvl9pPr lvl="8" algn="l">
              <a:lnSpc>
                <a:spcPct val="100000"/>
              </a:lnSpc>
              <a:spcBef>
                <a:spcPts val="0"/>
              </a:spcBef>
              <a:spcAft>
                <a:spcPts val="0"/>
              </a:spcAft>
              <a:buSzPts val="1400"/>
              <a:buNone/>
              <a:defRPr b="1" sz="2000">
                <a:latin typeface="Oswald"/>
                <a:ea typeface="Oswald"/>
                <a:cs typeface="Oswald"/>
                <a:sym typeface="Oswald"/>
              </a:defRPr>
            </a:lvl9pPr>
          </a:lstStyle>
          <a:p/>
        </p:txBody>
      </p:sp>
      <p:sp>
        <p:nvSpPr>
          <p:cNvPr id="152" name="Google Shape;152;p16"/>
          <p:cNvSpPr txBox="1"/>
          <p:nvPr>
            <p:ph idx="4" type="subTitle"/>
          </p:nvPr>
        </p:nvSpPr>
        <p:spPr>
          <a:xfrm>
            <a:off x="4937850" y="3688249"/>
            <a:ext cx="3257400" cy="68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sp>
        <p:nvSpPr>
          <p:cNvPr id="153" name="Google Shape;153;p16"/>
          <p:cNvSpPr txBox="1"/>
          <p:nvPr>
            <p:ph type="title"/>
          </p:nvPr>
        </p:nvSpPr>
        <p:spPr>
          <a:xfrm>
            <a:off x="3838500" y="767100"/>
            <a:ext cx="4585500" cy="119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154" name="Google Shape;154;p16"/>
          <p:cNvGrpSpPr/>
          <p:nvPr/>
        </p:nvGrpSpPr>
        <p:grpSpPr>
          <a:xfrm>
            <a:off x="-3409790" y="-935653"/>
            <a:ext cx="6268417" cy="5825063"/>
            <a:chOff x="-3409790" y="-935653"/>
            <a:chExt cx="6268417" cy="5825063"/>
          </a:xfrm>
        </p:grpSpPr>
        <p:sp>
          <p:nvSpPr>
            <p:cNvPr id="155" name="Google Shape;155;p16"/>
            <p:cNvSpPr/>
            <p:nvPr/>
          </p:nvSpPr>
          <p:spPr>
            <a:xfrm>
              <a:off x="1374790" y="3640299"/>
              <a:ext cx="1483837" cy="1249111"/>
            </a:xfrm>
            <a:custGeom>
              <a:rect b="b" l="l" r="r" t="t"/>
              <a:pathLst>
                <a:path extrusionOk="0" h="20387" w="24218">
                  <a:moveTo>
                    <a:pt x="11015" y="0"/>
                  </a:moveTo>
                  <a:cubicBezTo>
                    <a:pt x="9060" y="0"/>
                    <a:pt x="6867" y="1384"/>
                    <a:pt x="5638" y="2767"/>
                  </a:cubicBezTo>
                  <a:cubicBezTo>
                    <a:pt x="5037" y="3434"/>
                    <a:pt x="4437" y="4301"/>
                    <a:pt x="3570" y="4501"/>
                  </a:cubicBezTo>
                  <a:cubicBezTo>
                    <a:pt x="3303" y="4568"/>
                    <a:pt x="3028" y="4568"/>
                    <a:pt x="2753" y="4568"/>
                  </a:cubicBezTo>
                  <a:cubicBezTo>
                    <a:pt x="2477" y="4568"/>
                    <a:pt x="2202" y="4568"/>
                    <a:pt x="1935" y="4635"/>
                  </a:cubicBezTo>
                  <a:cubicBezTo>
                    <a:pt x="367" y="5002"/>
                    <a:pt x="1" y="7103"/>
                    <a:pt x="367" y="8671"/>
                  </a:cubicBezTo>
                  <a:cubicBezTo>
                    <a:pt x="701" y="10239"/>
                    <a:pt x="1435" y="11873"/>
                    <a:pt x="868" y="13374"/>
                  </a:cubicBezTo>
                  <a:cubicBezTo>
                    <a:pt x="701" y="13675"/>
                    <a:pt x="601" y="13975"/>
                    <a:pt x="568" y="14308"/>
                  </a:cubicBezTo>
                  <a:cubicBezTo>
                    <a:pt x="601" y="14709"/>
                    <a:pt x="834" y="15042"/>
                    <a:pt x="1168" y="15276"/>
                  </a:cubicBezTo>
                  <a:cubicBezTo>
                    <a:pt x="1656" y="15647"/>
                    <a:pt x="2221" y="15797"/>
                    <a:pt x="2817" y="15797"/>
                  </a:cubicBezTo>
                  <a:cubicBezTo>
                    <a:pt x="3934" y="15797"/>
                    <a:pt x="5161" y="15274"/>
                    <a:pt x="6205" y="14709"/>
                  </a:cubicBezTo>
                  <a:cubicBezTo>
                    <a:pt x="7329" y="14111"/>
                    <a:pt x="8625" y="13461"/>
                    <a:pt x="9846" y="13461"/>
                  </a:cubicBezTo>
                  <a:cubicBezTo>
                    <a:pt x="10328" y="13461"/>
                    <a:pt x="10798" y="13563"/>
                    <a:pt x="11242" y="13808"/>
                  </a:cubicBezTo>
                  <a:cubicBezTo>
                    <a:pt x="12910" y="14709"/>
                    <a:pt x="13077" y="17044"/>
                    <a:pt x="14111" y="18645"/>
                  </a:cubicBezTo>
                  <a:cubicBezTo>
                    <a:pt x="14753" y="19668"/>
                    <a:pt x="15973" y="20386"/>
                    <a:pt x="17129" y="20386"/>
                  </a:cubicBezTo>
                  <a:cubicBezTo>
                    <a:pt x="17592" y="20386"/>
                    <a:pt x="18046" y="20270"/>
                    <a:pt x="18447" y="20012"/>
                  </a:cubicBezTo>
                  <a:cubicBezTo>
                    <a:pt x="18914" y="19679"/>
                    <a:pt x="19314" y="19245"/>
                    <a:pt x="19648" y="18778"/>
                  </a:cubicBezTo>
                  <a:lnTo>
                    <a:pt x="21783" y="16010"/>
                  </a:lnTo>
                  <a:cubicBezTo>
                    <a:pt x="22717" y="14775"/>
                    <a:pt x="23684" y="13474"/>
                    <a:pt x="23851" y="11907"/>
                  </a:cubicBezTo>
                  <a:cubicBezTo>
                    <a:pt x="24218" y="8938"/>
                    <a:pt x="21583" y="6570"/>
                    <a:pt x="19214" y="4735"/>
                  </a:cubicBezTo>
                  <a:cubicBezTo>
                    <a:pt x="19148" y="3801"/>
                    <a:pt x="18881" y="2867"/>
                    <a:pt x="18447" y="2000"/>
                  </a:cubicBezTo>
                  <a:cubicBezTo>
                    <a:pt x="17984" y="1201"/>
                    <a:pt x="17291" y="746"/>
                    <a:pt x="16753" y="746"/>
                  </a:cubicBezTo>
                  <a:cubicBezTo>
                    <a:pt x="16168" y="746"/>
                    <a:pt x="15767" y="1284"/>
                    <a:pt x="16045" y="2500"/>
                  </a:cubicBezTo>
                  <a:cubicBezTo>
                    <a:pt x="16023" y="2501"/>
                    <a:pt x="16002" y="2501"/>
                    <a:pt x="15980" y="2501"/>
                  </a:cubicBezTo>
                  <a:cubicBezTo>
                    <a:pt x="14475" y="2501"/>
                    <a:pt x="13219" y="262"/>
                    <a:pt x="11509" y="32"/>
                  </a:cubicBezTo>
                  <a:cubicBezTo>
                    <a:pt x="11346" y="11"/>
                    <a:pt x="11181" y="0"/>
                    <a:pt x="110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6"/>
            <p:cNvSpPr/>
            <p:nvPr/>
          </p:nvSpPr>
          <p:spPr>
            <a:xfrm>
              <a:off x="-3409790" y="-935653"/>
              <a:ext cx="6260201" cy="5396784"/>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6"/>
            <p:cNvSpPr/>
            <p:nvPr/>
          </p:nvSpPr>
          <p:spPr>
            <a:xfrm>
              <a:off x="1215056" y="3040396"/>
              <a:ext cx="527657" cy="291706"/>
            </a:xfrm>
            <a:custGeom>
              <a:rect b="b" l="l" r="r" t="t"/>
              <a:pathLst>
                <a:path extrusionOk="0" h="4761" w="8612">
                  <a:moveTo>
                    <a:pt x="6238" y="1"/>
                  </a:moveTo>
                  <a:cubicBezTo>
                    <a:pt x="3984" y="1"/>
                    <a:pt x="1" y="810"/>
                    <a:pt x="1573" y="3084"/>
                  </a:cubicBezTo>
                  <a:cubicBezTo>
                    <a:pt x="2040" y="3651"/>
                    <a:pt x="2674" y="4118"/>
                    <a:pt x="3408" y="4352"/>
                  </a:cubicBezTo>
                  <a:cubicBezTo>
                    <a:pt x="3914" y="4575"/>
                    <a:pt x="4494" y="4760"/>
                    <a:pt x="5035" y="4760"/>
                  </a:cubicBezTo>
                  <a:cubicBezTo>
                    <a:pt x="5386" y="4760"/>
                    <a:pt x="5721" y="4682"/>
                    <a:pt x="6010" y="4485"/>
                  </a:cubicBezTo>
                  <a:cubicBezTo>
                    <a:pt x="6544" y="4118"/>
                    <a:pt x="8278" y="1750"/>
                    <a:pt x="8378" y="1216"/>
                  </a:cubicBezTo>
                  <a:cubicBezTo>
                    <a:pt x="8612" y="216"/>
                    <a:pt x="8278" y="282"/>
                    <a:pt x="7278" y="82"/>
                  </a:cubicBezTo>
                  <a:cubicBezTo>
                    <a:pt x="7024" y="29"/>
                    <a:pt x="6662" y="1"/>
                    <a:pt x="623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6"/>
            <p:cNvSpPr/>
            <p:nvPr/>
          </p:nvSpPr>
          <p:spPr>
            <a:xfrm>
              <a:off x="839282" y="3012579"/>
              <a:ext cx="858454" cy="619440"/>
            </a:xfrm>
            <a:custGeom>
              <a:rect b="b" l="l" r="r" t="t"/>
              <a:pathLst>
                <a:path extrusionOk="0" h="10110" w="14011">
                  <a:moveTo>
                    <a:pt x="602" y="1"/>
                  </a:moveTo>
                  <a:cubicBezTo>
                    <a:pt x="392" y="1"/>
                    <a:pt x="190" y="43"/>
                    <a:pt x="1" y="136"/>
                  </a:cubicBezTo>
                  <a:cubicBezTo>
                    <a:pt x="435" y="1070"/>
                    <a:pt x="1269" y="2171"/>
                    <a:pt x="1836" y="3205"/>
                  </a:cubicBezTo>
                  <a:cubicBezTo>
                    <a:pt x="4237" y="7475"/>
                    <a:pt x="8774" y="10110"/>
                    <a:pt x="13677" y="10110"/>
                  </a:cubicBezTo>
                  <a:cubicBezTo>
                    <a:pt x="14011" y="9776"/>
                    <a:pt x="13511" y="9242"/>
                    <a:pt x="13077" y="9076"/>
                  </a:cubicBezTo>
                  <a:cubicBezTo>
                    <a:pt x="11876" y="8542"/>
                    <a:pt x="10575" y="8308"/>
                    <a:pt x="9341" y="7875"/>
                  </a:cubicBezTo>
                  <a:cubicBezTo>
                    <a:pt x="8073" y="7408"/>
                    <a:pt x="6873" y="6774"/>
                    <a:pt x="6139" y="5673"/>
                  </a:cubicBezTo>
                  <a:cubicBezTo>
                    <a:pt x="5838" y="5206"/>
                    <a:pt x="5572" y="4706"/>
                    <a:pt x="5338" y="4205"/>
                  </a:cubicBezTo>
                  <a:cubicBezTo>
                    <a:pt x="4713" y="2954"/>
                    <a:pt x="2358" y="1"/>
                    <a:pt x="6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6"/>
          <p:cNvGrpSpPr/>
          <p:nvPr/>
        </p:nvGrpSpPr>
        <p:grpSpPr>
          <a:xfrm>
            <a:off x="457613" y="307162"/>
            <a:ext cx="8962315" cy="3653122"/>
            <a:chOff x="457613" y="307162"/>
            <a:chExt cx="8962315" cy="3653122"/>
          </a:xfrm>
        </p:grpSpPr>
        <p:grpSp>
          <p:nvGrpSpPr>
            <p:cNvPr id="160" name="Google Shape;160;p16"/>
            <p:cNvGrpSpPr/>
            <p:nvPr/>
          </p:nvGrpSpPr>
          <p:grpSpPr>
            <a:xfrm>
              <a:off x="2289088" y="1902536"/>
              <a:ext cx="978751" cy="226423"/>
              <a:chOff x="4114929" y="104250"/>
              <a:chExt cx="978751" cy="226423"/>
            </a:xfrm>
          </p:grpSpPr>
          <p:sp>
            <p:nvSpPr>
              <p:cNvPr id="161" name="Google Shape;161;p16"/>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6"/>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6"/>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 name="Google Shape;164;p16"/>
            <p:cNvGrpSpPr/>
            <p:nvPr/>
          </p:nvGrpSpPr>
          <p:grpSpPr>
            <a:xfrm>
              <a:off x="8359620" y="3316805"/>
              <a:ext cx="629895" cy="125227"/>
              <a:chOff x="2358395" y="153510"/>
              <a:chExt cx="629895" cy="125227"/>
            </a:xfrm>
          </p:grpSpPr>
          <p:sp>
            <p:nvSpPr>
              <p:cNvPr id="165" name="Google Shape;165;p16"/>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6"/>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 name="Google Shape;167;p16"/>
            <p:cNvSpPr/>
            <p:nvPr/>
          </p:nvSpPr>
          <p:spPr>
            <a:xfrm>
              <a:off x="8916537" y="30716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8" name="Google Shape;168;p16"/>
            <p:cNvGrpSpPr/>
            <p:nvPr/>
          </p:nvGrpSpPr>
          <p:grpSpPr>
            <a:xfrm>
              <a:off x="457613" y="3834937"/>
              <a:ext cx="524785" cy="125347"/>
              <a:chOff x="1675350" y="4136317"/>
              <a:chExt cx="524785" cy="125347"/>
            </a:xfrm>
          </p:grpSpPr>
          <p:sp>
            <p:nvSpPr>
              <p:cNvPr id="169" name="Google Shape;169;p16"/>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6"/>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1" name="Shape 171"/>
        <p:cNvGrpSpPr/>
        <p:nvPr/>
      </p:nvGrpSpPr>
      <p:grpSpPr>
        <a:xfrm>
          <a:off x="0" y="0"/>
          <a:ext cx="0" cy="0"/>
          <a:chOff x="0" y="0"/>
          <a:chExt cx="0" cy="0"/>
        </a:xfrm>
      </p:grpSpPr>
      <p:sp>
        <p:nvSpPr>
          <p:cNvPr id="172" name="Google Shape;172;p17"/>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173" name="Google Shape;173;p17"/>
          <p:cNvGrpSpPr/>
          <p:nvPr/>
        </p:nvGrpSpPr>
        <p:grpSpPr>
          <a:xfrm>
            <a:off x="392950" y="460377"/>
            <a:ext cx="9023828" cy="4222747"/>
            <a:chOff x="392950" y="307162"/>
            <a:chExt cx="9023828" cy="4222747"/>
          </a:xfrm>
        </p:grpSpPr>
        <p:grpSp>
          <p:nvGrpSpPr>
            <p:cNvPr id="174" name="Google Shape;174;p17"/>
            <p:cNvGrpSpPr/>
            <p:nvPr/>
          </p:nvGrpSpPr>
          <p:grpSpPr>
            <a:xfrm>
              <a:off x="7934613" y="4292386"/>
              <a:ext cx="978751" cy="226423"/>
              <a:chOff x="4114929" y="104250"/>
              <a:chExt cx="978751" cy="226423"/>
            </a:xfrm>
          </p:grpSpPr>
          <p:sp>
            <p:nvSpPr>
              <p:cNvPr id="175" name="Google Shape;175;p17"/>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7"/>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7"/>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 name="Google Shape;178;p17"/>
            <p:cNvSpPr/>
            <p:nvPr/>
          </p:nvSpPr>
          <p:spPr>
            <a:xfrm>
              <a:off x="8913387" y="30716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 name="Google Shape;179;p17"/>
            <p:cNvGrpSpPr/>
            <p:nvPr/>
          </p:nvGrpSpPr>
          <p:grpSpPr>
            <a:xfrm>
              <a:off x="392950" y="4404562"/>
              <a:ext cx="524785" cy="125347"/>
              <a:chOff x="1675350" y="4136317"/>
              <a:chExt cx="524785" cy="125347"/>
            </a:xfrm>
          </p:grpSpPr>
          <p:sp>
            <p:nvSpPr>
              <p:cNvPr id="180" name="Google Shape;180;p17"/>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7"/>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720000" y="387600"/>
            <a:ext cx="7704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Oswald"/>
              <a:buNone/>
              <a:defRPr b="1" i="0" sz="36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2800"/>
              <a:buFont typeface="Oswald"/>
              <a:buNone/>
              <a:defRPr b="0" i="0" sz="28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2800"/>
              <a:buFont typeface="Oswald"/>
              <a:buNone/>
              <a:defRPr b="0" i="0" sz="28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2800"/>
              <a:buFont typeface="Oswald"/>
              <a:buNone/>
              <a:defRPr b="0" i="0" sz="28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2800"/>
              <a:buFont typeface="Oswald"/>
              <a:buNone/>
              <a:defRPr b="0" i="0" sz="28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2800"/>
              <a:buFont typeface="Oswald"/>
              <a:buNone/>
              <a:defRPr b="0" i="0" sz="28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2800"/>
              <a:buFont typeface="Oswald"/>
              <a:buNone/>
              <a:defRPr b="0" i="0" sz="28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2800"/>
              <a:buFont typeface="Oswald"/>
              <a:buNone/>
              <a:defRPr b="0" i="0" sz="28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2800"/>
              <a:buFont typeface="Oswald"/>
              <a:buNone/>
              <a:defRPr b="0" i="0" sz="2800" u="none" cap="none" strike="noStrike">
                <a:solidFill>
                  <a:schemeClr val="dk1"/>
                </a:solidFill>
                <a:latin typeface="Oswald"/>
                <a:ea typeface="Oswald"/>
                <a:cs typeface="Oswald"/>
                <a:sym typeface="Oswald"/>
              </a:defRPr>
            </a:lvl9pPr>
          </a:lstStyle>
          <a:p/>
        </p:txBody>
      </p:sp>
      <p:sp>
        <p:nvSpPr>
          <p:cNvPr id="7" name="Google Shape;7;p8"/>
          <p:cNvSpPr txBox="1"/>
          <p:nvPr>
            <p:ph idx="1" type="body"/>
          </p:nvPr>
        </p:nvSpPr>
        <p:spPr>
          <a:xfrm>
            <a:off x="720000" y="1300850"/>
            <a:ext cx="7704000" cy="3267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00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12.png"/><Relationship Id="rId8"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6.png"/><Relationship Id="rId7"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grpSp>
        <p:nvGrpSpPr>
          <p:cNvPr id="587" name="Google Shape;587;p1"/>
          <p:cNvGrpSpPr/>
          <p:nvPr/>
        </p:nvGrpSpPr>
        <p:grpSpPr>
          <a:xfrm>
            <a:off x="4613499" y="261052"/>
            <a:ext cx="4189163" cy="4113840"/>
            <a:chOff x="4613499" y="261052"/>
            <a:chExt cx="4189163" cy="4113840"/>
          </a:xfrm>
        </p:grpSpPr>
        <p:grpSp>
          <p:nvGrpSpPr>
            <p:cNvPr id="588" name="Google Shape;588;p1"/>
            <p:cNvGrpSpPr/>
            <p:nvPr/>
          </p:nvGrpSpPr>
          <p:grpSpPr>
            <a:xfrm>
              <a:off x="4613499" y="261052"/>
              <a:ext cx="537751" cy="1362722"/>
              <a:chOff x="1825342" y="1199934"/>
              <a:chExt cx="439196" cy="1112971"/>
            </a:xfrm>
          </p:grpSpPr>
          <p:sp>
            <p:nvSpPr>
              <p:cNvPr id="589" name="Google Shape;589;p1"/>
              <p:cNvSpPr/>
              <p:nvPr/>
            </p:nvSpPr>
            <p:spPr>
              <a:xfrm>
                <a:off x="1825342" y="1199934"/>
                <a:ext cx="439196" cy="471029"/>
              </a:xfrm>
              <a:custGeom>
                <a:rect b="b" l="l" r="r" t="t"/>
                <a:pathLst>
                  <a:path extrusionOk="0" h="46270" w="43143">
                    <a:moveTo>
                      <a:pt x="22239" y="1"/>
                    </a:moveTo>
                    <a:cubicBezTo>
                      <a:pt x="15637" y="1"/>
                      <a:pt x="9270" y="3158"/>
                      <a:pt x="5261" y="8740"/>
                    </a:cubicBezTo>
                    <a:cubicBezTo>
                      <a:pt x="0" y="16121"/>
                      <a:pt x="79" y="26092"/>
                      <a:pt x="5496" y="33354"/>
                    </a:cubicBezTo>
                    <a:cubicBezTo>
                      <a:pt x="9512" y="38767"/>
                      <a:pt x="15772" y="41785"/>
                      <a:pt x="22244" y="41785"/>
                    </a:cubicBezTo>
                    <a:cubicBezTo>
                      <a:pt x="24502" y="41785"/>
                      <a:pt x="26787" y="41417"/>
                      <a:pt x="29011" y="40656"/>
                    </a:cubicBezTo>
                    <a:lnTo>
                      <a:pt x="34624" y="46269"/>
                    </a:lnTo>
                    <a:lnTo>
                      <a:pt x="34624" y="37712"/>
                    </a:lnTo>
                    <a:cubicBezTo>
                      <a:pt x="39963" y="33786"/>
                      <a:pt x="43143" y="27544"/>
                      <a:pt x="43143" y="20910"/>
                    </a:cubicBezTo>
                    <a:cubicBezTo>
                      <a:pt x="43143" y="11802"/>
                      <a:pt x="37294" y="3794"/>
                      <a:pt x="28618" y="1007"/>
                    </a:cubicBezTo>
                    <a:cubicBezTo>
                      <a:pt x="26515" y="328"/>
                      <a:pt x="24365" y="1"/>
                      <a:pt x="22239" y="1"/>
                    </a:cubicBezTo>
                    <a:close/>
                  </a:path>
                </a:pathLst>
              </a:custGeom>
              <a:solidFill>
                <a:schemeClr val="accent1"/>
              </a:solidFill>
              <a:ln>
                <a:noFill/>
              </a:ln>
            </p:spPr>
            <p:txBody>
              <a:bodyPr anchorCtr="0" anchor="ctr" bIns="91425"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Oswald"/>
                    <a:ea typeface="Oswald"/>
                    <a:cs typeface="Oswald"/>
                    <a:sym typeface="Oswald"/>
                  </a:rPr>
                  <a:t>Hi!</a:t>
                </a:r>
                <a:endParaRPr b="0" i="0" sz="1200" u="none" cap="none" strike="noStrike">
                  <a:solidFill>
                    <a:schemeClr val="dk1"/>
                  </a:solidFill>
                  <a:latin typeface="Oswald"/>
                  <a:ea typeface="Oswald"/>
                  <a:cs typeface="Oswald"/>
                  <a:sym typeface="Oswald"/>
                </a:endParaRPr>
              </a:p>
            </p:txBody>
          </p:sp>
          <p:grpSp>
            <p:nvGrpSpPr>
              <p:cNvPr id="590" name="Google Shape;590;p1"/>
              <p:cNvGrpSpPr/>
              <p:nvPr/>
            </p:nvGrpSpPr>
            <p:grpSpPr>
              <a:xfrm>
                <a:off x="1843610" y="1679098"/>
                <a:ext cx="402660" cy="633807"/>
                <a:chOff x="6619444" y="1494648"/>
                <a:chExt cx="932298" cy="1467487"/>
              </a:xfrm>
            </p:grpSpPr>
            <p:sp>
              <p:nvSpPr>
                <p:cNvPr id="591" name="Google Shape;591;p1"/>
                <p:cNvSpPr/>
                <p:nvPr/>
              </p:nvSpPr>
              <p:spPr>
                <a:xfrm>
                  <a:off x="6705007" y="2552739"/>
                  <a:ext cx="761728" cy="409396"/>
                </a:xfrm>
                <a:custGeom>
                  <a:rect b="b" l="l" r="r" t="t"/>
                  <a:pathLst>
                    <a:path extrusionOk="0" h="29522" w="54929">
                      <a:moveTo>
                        <a:pt x="27465" y="0"/>
                      </a:moveTo>
                      <a:cubicBezTo>
                        <a:pt x="202" y="0"/>
                        <a:pt x="1" y="10446"/>
                        <a:pt x="1" y="29521"/>
                      </a:cubicBezTo>
                      <a:lnTo>
                        <a:pt x="54929" y="29521"/>
                      </a:lnTo>
                      <a:cubicBezTo>
                        <a:pt x="54929" y="10446"/>
                        <a:pt x="54727" y="0"/>
                        <a:pt x="2746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
                <p:cNvSpPr/>
                <p:nvPr/>
              </p:nvSpPr>
              <p:spPr>
                <a:xfrm>
                  <a:off x="6923683" y="2291003"/>
                  <a:ext cx="324389" cy="420019"/>
                </a:xfrm>
                <a:custGeom>
                  <a:rect b="b" l="l" r="r" t="t"/>
                  <a:pathLst>
                    <a:path extrusionOk="0" h="30288" w="23392">
                      <a:moveTo>
                        <a:pt x="0" y="0"/>
                      </a:moveTo>
                      <a:lnTo>
                        <a:pt x="0" y="18592"/>
                      </a:lnTo>
                      <a:cubicBezTo>
                        <a:pt x="0" y="25045"/>
                        <a:pt x="5243" y="30287"/>
                        <a:pt x="11696" y="30287"/>
                      </a:cubicBezTo>
                      <a:cubicBezTo>
                        <a:pt x="18148" y="30287"/>
                        <a:pt x="23391" y="25045"/>
                        <a:pt x="23391" y="18592"/>
                      </a:cubicBezTo>
                      <a:lnTo>
                        <a:pt x="23391" y="0"/>
                      </a:lnTo>
                      <a:close/>
                    </a:path>
                  </a:pathLst>
                </a:custGeom>
                <a:solidFill>
                  <a:srgbClr val="8F3F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
                <p:cNvSpPr/>
                <p:nvPr/>
              </p:nvSpPr>
              <p:spPr>
                <a:xfrm>
                  <a:off x="6923683" y="2376566"/>
                  <a:ext cx="324389" cy="215820"/>
                </a:xfrm>
                <a:custGeom>
                  <a:rect b="b" l="l" r="r" t="t"/>
                  <a:pathLst>
                    <a:path extrusionOk="0" h="15563" w="23392">
                      <a:moveTo>
                        <a:pt x="0" y="1"/>
                      </a:moveTo>
                      <a:lnTo>
                        <a:pt x="0" y="11575"/>
                      </a:lnTo>
                      <a:cubicBezTo>
                        <a:pt x="3575" y="14230"/>
                        <a:pt x="7810" y="15563"/>
                        <a:pt x="12054" y="15563"/>
                      </a:cubicBezTo>
                      <a:cubicBezTo>
                        <a:pt x="15999" y="15563"/>
                        <a:pt x="19953" y="14411"/>
                        <a:pt x="23391" y="12099"/>
                      </a:cubicBezTo>
                      <a:lnTo>
                        <a:pt x="23391" y="1"/>
                      </a:lnTo>
                      <a:close/>
                    </a:path>
                  </a:pathLst>
                </a:custGeom>
                <a:solidFill>
                  <a:srgbClr val="6929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
                <p:cNvSpPr/>
                <p:nvPr/>
              </p:nvSpPr>
              <p:spPr>
                <a:xfrm>
                  <a:off x="6855455" y="2527569"/>
                  <a:ext cx="265105" cy="264550"/>
                </a:xfrm>
                <a:custGeom>
                  <a:rect b="b" l="l" r="r" t="t"/>
                  <a:pathLst>
                    <a:path extrusionOk="0" h="19077" w="19117">
                      <a:moveTo>
                        <a:pt x="4920" y="1"/>
                      </a:moveTo>
                      <a:cubicBezTo>
                        <a:pt x="4920" y="1"/>
                        <a:pt x="1291" y="1"/>
                        <a:pt x="645" y="3187"/>
                      </a:cubicBezTo>
                      <a:cubicBezTo>
                        <a:pt x="0" y="6373"/>
                        <a:pt x="4194" y="16132"/>
                        <a:pt x="9961" y="19076"/>
                      </a:cubicBezTo>
                      <a:cubicBezTo>
                        <a:pt x="14882" y="18068"/>
                        <a:pt x="19116" y="10083"/>
                        <a:pt x="19116" y="10083"/>
                      </a:cubicBezTo>
                      <a:cubicBezTo>
                        <a:pt x="19116" y="10083"/>
                        <a:pt x="7743" y="6655"/>
                        <a:pt x="4920" y="1"/>
                      </a:cubicBezTo>
                      <a:close/>
                    </a:path>
                  </a:pathLst>
                </a:custGeom>
                <a:solidFill>
                  <a:srgbClr val="DD42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
                <p:cNvSpPr/>
                <p:nvPr/>
              </p:nvSpPr>
              <p:spPr>
                <a:xfrm>
                  <a:off x="7051195" y="2527569"/>
                  <a:ext cx="265105" cy="264550"/>
                </a:xfrm>
                <a:custGeom>
                  <a:rect b="b" l="l" r="r" t="t"/>
                  <a:pathLst>
                    <a:path extrusionOk="0" h="19077" w="19117">
                      <a:moveTo>
                        <a:pt x="14156" y="1"/>
                      </a:moveTo>
                      <a:cubicBezTo>
                        <a:pt x="11373" y="6655"/>
                        <a:pt x="0" y="10083"/>
                        <a:pt x="0" y="10083"/>
                      </a:cubicBezTo>
                      <a:cubicBezTo>
                        <a:pt x="0" y="10083"/>
                        <a:pt x="4195" y="18068"/>
                        <a:pt x="9155" y="19076"/>
                      </a:cubicBezTo>
                      <a:cubicBezTo>
                        <a:pt x="14922" y="16132"/>
                        <a:pt x="19116" y="6373"/>
                        <a:pt x="18431" y="3187"/>
                      </a:cubicBezTo>
                      <a:cubicBezTo>
                        <a:pt x="17785" y="1"/>
                        <a:pt x="14156" y="1"/>
                        <a:pt x="14156" y="1"/>
                      </a:cubicBezTo>
                      <a:close/>
                    </a:path>
                  </a:pathLst>
                </a:custGeom>
                <a:solidFill>
                  <a:srgbClr val="DD42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
                <p:cNvSpPr/>
                <p:nvPr/>
              </p:nvSpPr>
              <p:spPr>
                <a:xfrm>
                  <a:off x="7060139" y="2775881"/>
                  <a:ext cx="44750" cy="38177"/>
                </a:xfrm>
                <a:custGeom>
                  <a:rect b="b" l="l" r="r" t="t"/>
                  <a:pathLst>
                    <a:path extrusionOk="0" h="2753" w="3227">
                      <a:moveTo>
                        <a:pt x="1856" y="1"/>
                      </a:moveTo>
                      <a:cubicBezTo>
                        <a:pt x="605" y="1"/>
                        <a:pt x="1" y="1452"/>
                        <a:pt x="847" y="2340"/>
                      </a:cubicBezTo>
                      <a:cubicBezTo>
                        <a:pt x="1133" y="2626"/>
                        <a:pt x="1482" y="2752"/>
                        <a:pt x="1824" y="2752"/>
                      </a:cubicBezTo>
                      <a:cubicBezTo>
                        <a:pt x="2541" y="2752"/>
                        <a:pt x="3227" y="2192"/>
                        <a:pt x="3227" y="1372"/>
                      </a:cubicBezTo>
                      <a:cubicBezTo>
                        <a:pt x="3227" y="606"/>
                        <a:pt x="2622" y="1"/>
                        <a:pt x="1856" y="1"/>
                      </a:cubicBezTo>
                      <a:close/>
                    </a:path>
                  </a:pathLst>
                </a:custGeom>
                <a:solidFill>
                  <a:srgbClr val="DD42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
                <p:cNvSpPr/>
                <p:nvPr/>
              </p:nvSpPr>
              <p:spPr>
                <a:xfrm>
                  <a:off x="6793370" y="1797737"/>
                  <a:ext cx="577179" cy="750537"/>
                </a:xfrm>
                <a:custGeom>
                  <a:rect b="b" l="l" r="r" t="t"/>
                  <a:pathLst>
                    <a:path extrusionOk="0" h="54122" w="41621">
                      <a:moveTo>
                        <a:pt x="20810" y="0"/>
                      </a:moveTo>
                      <a:cubicBezTo>
                        <a:pt x="9317" y="0"/>
                        <a:pt x="1" y="12099"/>
                        <a:pt x="1" y="27061"/>
                      </a:cubicBezTo>
                      <a:cubicBezTo>
                        <a:pt x="1" y="42023"/>
                        <a:pt x="9317" y="54122"/>
                        <a:pt x="20810" y="54122"/>
                      </a:cubicBezTo>
                      <a:cubicBezTo>
                        <a:pt x="32304" y="54122"/>
                        <a:pt x="41620" y="42023"/>
                        <a:pt x="41620" y="27061"/>
                      </a:cubicBezTo>
                      <a:cubicBezTo>
                        <a:pt x="41620" y="12099"/>
                        <a:pt x="32304" y="0"/>
                        <a:pt x="20810" y="0"/>
                      </a:cubicBezTo>
                      <a:close/>
                    </a:path>
                  </a:pathLst>
                </a:custGeom>
                <a:solidFill>
                  <a:srgbClr val="8F3F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
                <p:cNvSpPr/>
                <p:nvPr/>
              </p:nvSpPr>
              <p:spPr>
                <a:xfrm>
                  <a:off x="7285528" y="2219558"/>
                  <a:ext cx="266214" cy="242446"/>
                </a:xfrm>
                <a:custGeom>
                  <a:rect b="b" l="l" r="r" t="t"/>
                  <a:pathLst>
                    <a:path extrusionOk="0" h="17483" w="19197">
                      <a:moveTo>
                        <a:pt x="9583" y="0"/>
                      </a:moveTo>
                      <a:cubicBezTo>
                        <a:pt x="7350" y="0"/>
                        <a:pt x="5122" y="857"/>
                        <a:pt x="3428" y="2571"/>
                      </a:cubicBezTo>
                      <a:cubicBezTo>
                        <a:pt x="0" y="5959"/>
                        <a:pt x="0" y="11524"/>
                        <a:pt x="3428" y="14912"/>
                      </a:cubicBezTo>
                      <a:cubicBezTo>
                        <a:pt x="5122" y="16626"/>
                        <a:pt x="7350" y="17483"/>
                        <a:pt x="9583" y="17483"/>
                      </a:cubicBezTo>
                      <a:cubicBezTo>
                        <a:pt x="11817" y="17483"/>
                        <a:pt x="14055" y="16626"/>
                        <a:pt x="15769" y="14912"/>
                      </a:cubicBezTo>
                      <a:cubicBezTo>
                        <a:pt x="19197" y="11524"/>
                        <a:pt x="19197" y="5959"/>
                        <a:pt x="15769" y="2571"/>
                      </a:cubicBezTo>
                      <a:cubicBezTo>
                        <a:pt x="14055" y="857"/>
                        <a:pt x="11817" y="0"/>
                        <a:pt x="9583" y="0"/>
                      </a:cubicBezTo>
                      <a:close/>
                    </a:path>
                  </a:pathLst>
                </a:custGeom>
                <a:solidFill>
                  <a:srgbClr val="8F3F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
                <p:cNvSpPr/>
                <p:nvPr/>
              </p:nvSpPr>
              <p:spPr>
                <a:xfrm>
                  <a:off x="7371645" y="2271755"/>
                  <a:ext cx="83344" cy="81901"/>
                </a:xfrm>
                <a:custGeom>
                  <a:rect b="b" l="l" r="r" t="t"/>
                  <a:pathLst>
                    <a:path extrusionOk="0" h="5906" w="6010">
                      <a:moveTo>
                        <a:pt x="5064" y="1"/>
                      </a:moveTo>
                      <a:cubicBezTo>
                        <a:pt x="4585" y="1"/>
                        <a:pt x="4106" y="74"/>
                        <a:pt x="3671" y="219"/>
                      </a:cubicBezTo>
                      <a:cubicBezTo>
                        <a:pt x="2058" y="743"/>
                        <a:pt x="848" y="1993"/>
                        <a:pt x="323" y="3566"/>
                      </a:cubicBezTo>
                      <a:cubicBezTo>
                        <a:pt x="81" y="4332"/>
                        <a:pt x="1" y="5139"/>
                        <a:pt x="162" y="5905"/>
                      </a:cubicBezTo>
                      <a:cubicBezTo>
                        <a:pt x="364" y="5179"/>
                        <a:pt x="606" y="4494"/>
                        <a:pt x="928" y="3808"/>
                      </a:cubicBezTo>
                      <a:cubicBezTo>
                        <a:pt x="1251" y="3163"/>
                        <a:pt x="1695" y="2598"/>
                        <a:pt x="2179" y="2114"/>
                      </a:cubicBezTo>
                      <a:cubicBezTo>
                        <a:pt x="2703" y="1590"/>
                        <a:pt x="3267" y="1146"/>
                        <a:pt x="3913" y="824"/>
                      </a:cubicBezTo>
                      <a:cubicBezTo>
                        <a:pt x="4558" y="501"/>
                        <a:pt x="5284" y="259"/>
                        <a:pt x="6010" y="98"/>
                      </a:cubicBezTo>
                      <a:cubicBezTo>
                        <a:pt x="5703" y="33"/>
                        <a:pt x="5384" y="1"/>
                        <a:pt x="5064" y="1"/>
                      </a:cubicBezTo>
                      <a:close/>
                    </a:path>
                  </a:pathLst>
                </a:custGeom>
                <a:solidFill>
                  <a:srgbClr val="6929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
                <p:cNvSpPr/>
                <p:nvPr/>
              </p:nvSpPr>
              <p:spPr>
                <a:xfrm>
                  <a:off x="7029381" y="2236754"/>
                  <a:ext cx="105157" cy="47968"/>
                </a:xfrm>
                <a:custGeom>
                  <a:rect b="b" l="l" r="r" t="t"/>
                  <a:pathLst>
                    <a:path extrusionOk="0" h="3459" w="7583">
                      <a:moveTo>
                        <a:pt x="3791" y="0"/>
                      </a:moveTo>
                      <a:cubicBezTo>
                        <a:pt x="1694" y="0"/>
                        <a:pt x="0" y="1089"/>
                        <a:pt x="0" y="2460"/>
                      </a:cubicBezTo>
                      <a:cubicBezTo>
                        <a:pt x="0" y="3126"/>
                        <a:pt x="1896" y="3459"/>
                        <a:pt x="3791" y="3459"/>
                      </a:cubicBezTo>
                      <a:cubicBezTo>
                        <a:pt x="5687" y="3459"/>
                        <a:pt x="7582" y="3126"/>
                        <a:pt x="7582" y="2460"/>
                      </a:cubicBezTo>
                      <a:cubicBezTo>
                        <a:pt x="7582" y="1089"/>
                        <a:pt x="5888" y="0"/>
                        <a:pt x="3791" y="0"/>
                      </a:cubicBezTo>
                      <a:close/>
                    </a:path>
                  </a:pathLst>
                </a:custGeom>
                <a:solidFill>
                  <a:srgbClr val="6929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
                <p:cNvSpPr/>
                <p:nvPr/>
              </p:nvSpPr>
              <p:spPr>
                <a:xfrm>
                  <a:off x="7062372" y="2196483"/>
                  <a:ext cx="39162" cy="60421"/>
                </a:xfrm>
                <a:custGeom>
                  <a:rect b="b" l="l" r="r" t="t"/>
                  <a:pathLst>
                    <a:path extrusionOk="0" h="4357" w="2824">
                      <a:moveTo>
                        <a:pt x="1412" y="1"/>
                      </a:moveTo>
                      <a:cubicBezTo>
                        <a:pt x="646" y="1"/>
                        <a:pt x="1" y="606"/>
                        <a:pt x="1" y="1412"/>
                      </a:cubicBezTo>
                      <a:lnTo>
                        <a:pt x="1" y="4356"/>
                      </a:lnTo>
                      <a:lnTo>
                        <a:pt x="2824" y="4356"/>
                      </a:lnTo>
                      <a:lnTo>
                        <a:pt x="2824" y="1412"/>
                      </a:lnTo>
                      <a:cubicBezTo>
                        <a:pt x="2824" y="606"/>
                        <a:pt x="2179" y="1"/>
                        <a:pt x="1412" y="1"/>
                      </a:cubicBezTo>
                      <a:close/>
                    </a:path>
                  </a:pathLst>
                </a:custGeom>
                <a:solidFill>
                  <a:srgbClr val="6929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
                <p:cNvSpPr/>
                <p:nvPr/>
              </p:nvSpPr>
              <p:spPr>
                <a:xfrm>
                  <a:off x="6993035" y="2361464"/>
                  <a:ext cx="177851" cy="67687"/>
                </a:xfrm>
                <a:custGeom>
                  <a:rect b="b" l="l" r="r" t="t"/>
                  <a:pathLst>
                    <a:path extrusionOk="0" h="4881" w="12825">
                      <a:moveTo>
                        <a:pt x="0" y="1"/>
                      </a:moveTo>
                      <a:cubicBezTo>
                        <a:pt x="0" y="2703"/>
                        <a:pt x="2178" y="4881"/>
                        <a:pt x="4880" y="4881"/>
                      </a:cubicBezTo>
                      <a:lnTo>
                        <a:pt x="7945" y="4881"/>
                      </a:lnTo>
                      <a:cubicBezTo>
                        <a:pt x="10647" y="4881"/>
                        <a:pt x="12825" y="2703"/>
                        <a:pt x="1282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
                <p:cNvSpPr/>
                <p:nvPr/>
              </p:nvSpPr>
              <p:spPr>
                <a:xfrm>
                  <a:off x="6619444" y="2219419"/>
                  <a:ext cx="266783" cy="242543"/>
                </a:xfrm>
                <a:custGeom>
                  <a:rect b="b" l="l" r="r" t="t"/>
                  <a:pathLst>
                    <a:path extrusionOk="0" h="17490" w="19238">
                      <a:moveTo>
                        <a:pt x="9594" y="1"/>
                      </a:moveTo>
                      <a:cubicBezTo>
                        <a:pt x="5648" y="1"/>
                        <a:pt x="2061" y="2734"/>
                        <a:pt x="1130" y="6735"/>
                      </a:cubicBezTo>
                      <a:cubicBezTo>
                        <a:pt x="0" y="11454"/>
                        <a:pt x="2904" y="16132"/>
                        <a:pt x="7623" y="17261"/>
                      </a:cubicBezTo>
                      <a:cubicBezTo>
                        <a:pt x="8287" y="17416"/>
                        <a:pt x="8952" y="17490"/>
                        <a:pt x="9607" y="17490"/>
                      </a:cubicBezTo>
                      <a:cubicBezTo>
                        <a:pt x="13567" y="17490"/>
                        <a:pt x="17174" y="14782"/>
                        <a:pt x="18108" y="10768"/>
                      </a:cubicBezTo>
                      <a:cubicBezTo>
                        <a:pt x="19237" y="6050"/>
                        <a:pt x="16334" y="1331"/>
                        <a:pt x="11615" y="242"/>
                      </a:cubicBezTo>
                      <a:cubicBezTo>
                        <a:pt x="10939" y="79"/>
                        <a:pt x="10261" y="1"/>
                        <a:pt x="9594" y="1"/>
                      </a:cubicBezTo>
                      <a:close/>
                    </a:path>
                  </a:pathLst>
                </a:custGeom>
                <a:solidFill>
                  <a:srgbClr val="8F3F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
                <p:cNvSpPr/>
                <p:nvPr/>
              </p:nvSpPr>
              <p:spPr>
                <a:xfrm>
                  <a:off x="6716198" y="2271755"/>
                  <a:ext cx="83344" cy="81901"/>
                </a:xfrm>
                <a:custGeom>
                  <a:rect b="b" l="l" r="r" t="t"/>
                  <a:pathLst>
                    <a:path extrusionOk="0" h="5906" w="6010">
                      <a:moveTo>
                        <a:pt x="966" y="1"/>
                      </a:moveTo>
                      <a:cubicBezTo>
                        <a:pt x="646" y="1"/>
                        <a:pt x="323" y="33"/>
                        <a:pt x="0" y="98"/>
                      </a:cubicBezTo>
                      <a:cubicBezTo>
                        <a:pt x="726" y="259"/>
                        <a:pt x="1452" y="501"/>
                        <a:pt x="2097" y="824"/>
                      </a:cubicBezTo>
                      <a:cubicBezTo>
                        <a:pt x="2743" y="1146"/>
                        <a:pt x="3348" y="1590"/>
                        <a:pt x="3832" y="2114"/>
                      </a:cubicBezTo>
                      <a:cubicBezTo>
                        <a:pt x="4356" y="2598"/>
                        <a:pt x="4759" y="3163"/>
                        <a:pt x="5082" y="3808"/>
                      </a:cubicBezTo>
                      <a:cubicBezTo>
                        <a:pt x="5445" y="4494"/>
                        <a:pt x="5687" y="5179"/>
                        <a:pt x="5848" y="5905"/>
                      </a:cubicBezTo>
                      <a:cubicBezTo>
                        <a:pt x="6009" y="5139"/>
                        <a:pt x="5969" y="4332"/>
                        <a:pt x="5687" y="3566"/>
                      </a:cubicBezTo>
                      <a:cubicBezTo>
                        <a:pt x="5203" y="1993"/>
                        <a:pt x="3952" y="743"/>
                        <a:pt x="2380" y="219"/>
                      </a:cubicBezTo>
                      <a:cubicBezTo>
                        <a:pt x="1920" y="74"/>
                        <a:pt x="1446" y="1"/>
                        <a:pt x="966" y="1"/>
                      </a:cubicBezTo>
                      <a:close/>
                    </a:path>
                  </a:pathLst>
                </a:custGeom>
                <a:solidFill>
                  <a:srgbClr val="6929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
                <p:cNvSpPr/>
                <p:nvPr/>
              </p:nvSpPr>
              <p:spPr>
                <a:xfrm>
                  <a:off x="6938216" y="2203194"/>
                  <a:ext cx="27985" cy="63208"/>
                </a:xfrm>
                <a:custGeom>
                  <a:rect b="b" l="l" r="r" t="t"/>
                  <a:pathLst>
                    <a:path extrusionOk="0" h="4558" w="2018">
                      <a:moveTo>
                        <a:pt x="1009" y="1"/>
                      </a:moveTo>
                      <a:cubicBezTo>
                        <a:pt x="444" y="1"/>
                        <a:pt x="1" y="485"/>
                        <a:pt x="1" y="1009"/>
                      </a:cubicBezTo>
                      <a:lnTo>
                        <a:pt x="1" y="3550"/>
                      </a:lnTo>
                      <a:cubicBezTo>
                        <a:pt x="1" y="4114"/>
                        <a:pt x="444" y="4558"/>
                        <a:pt x="1009" y="4558"/>
                      </a:cubicBezTo>
                      <a:cubicBezTo>
                        <a:pt x="1533" y="4558"/>
                        <a:pt x="2017" y="4114"/>
                        <a:pt x="2017" y="3550"/>
                      </a:cubicBezTo>
                      <a:lnTo>
                        <a:pt x="2017" y="1009"/>
                      </a:lnTo>
                      <a:cubicBezTo>
                        <a:pt x="2017" y="485"/>
                        <a:pt x="1533" y="1"/>
                        <a:pt x="1009" y="1"/>
                      </a:cubicBezTo>
                      <a:close/>
                    </a:path>
                  </a:pathLst>
                </a:custGeom>
                <a:solidFill>
                  <a:srgbClr val="1B1B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
                <p:cNvSpPr/>
                <p:nvPr/>
              </p:nvSpPr>
              <p:spPr>
                <a:xfrm>
                  <a:off x="7198274" y="2203194"/>
                  <a:ext cx="27985" cy="63208"/>
                </a:xfrm>
                <a:custGeom>
                  <a:rect b="b" l="l" r="r" t="t"/>
                  <a:pathLst>
                    <a:path extrusionOk="0" h="4558" w="2018">
                      <a:moveTo>
                        <a:pt x="1009" y="1"/>
                      </a:moveTo>
                      <a:cubicBezTo>
                        <a:pt x="444" y="1"/>
                        <a:pt x="1" y="485"/>
                        <a:pt x="1" y="1009"/>
                      </a:cubicBezTo>
                      <a:lnTo>
                        <a:pt x="1" y="3550"/>
                      </a:lnTo>
                      <a:cubicBezTo>
                        <a:pt x="1" y="4114"/>
                        <a:pt x="444" y="4558"/>
                        <a:pt x="1009" y="4558"/>
                      </a:cubicBezTo>
                      <a:cubicBezTo>
                        <a:pt x="1533" y="4558"/>
                        <a:pt x="2017" y="4114"/>
                        <a:pt x="2017" y="3550"/>
                      </a:cubicBezTo>
                      <a:lnTo>
                        <a:pt x="2017" y="1009"/>
                      </a:lnTo>
                      <a:cubicBezTo>
                        <a:pt x="2017" y="485"/>
                        <a:pt x="1533" y="1"/>
                        <a:pt x="1009" y="1"/>
                      </a:cubicBezTo>
                      <a:close/>
                    </a:path>
                  </a:pathLst>
                </a:custGeom>
                <a:solidFill>
                  <a:srgbClr val="1B1B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
                <p:cNvSpPr/>
                <p:nvPr/>
              </p:nvSpPr>
              <p:spPr>
                <a:xfrm>
                  <a:off x="6764845" y="2020878"/>
                  <a:ext cx="100692" cy="289706"/>
                </a:xfrm>
                <a:custGeom>
                  <a:rect b="b" l="l" r="r" t="t"/>
                  <a:pathLst>
                    <a:path extrusionOk="0" h="20891" w="7261">
                      <a:moveTo>
                        <a:pt x="1" y="0"/>
                      </a:moveTo>
                      <a:lnTo>
                        <a:pt x="1" y="17261"/>
                      </a:lnTo>
                      <a:cubicBezTo>
                        <a:pt x="1" y="19278"/>
                        <a:pt x="1614" y="20891"/>
                        <a:pt x="3630" y="20891"/>
                      </a:cubicBezTo>
                      <a:cubicBezTo>
                        <a:pt x="5647" y="20891"/>
                        <a:pt x="7260" y="19278"/>
                        <a:pt x="7260" y="17261"/>
                      </a:cubicBezTo>
                      <a:lnTo>
                        <a:pt x="7260" y="0"/>
                      </a:lnTo>
                      <a:close/>
                    </a:path>
                  </a:pathLst>
                </a:custGeom>
                <a:solidFill>
                  <a:srgbClr val="1B1B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
                <p:cNvSpPr/>
                <p:nvPr/>
              </p:nvSpPr>
              <p:spPr>
                <a:xfrm>
                  <a:off x="7298383" y="2020878"/>
                  <a:ext cx="100678" cy="289706"/>
                </a:xfrm>
                <a:custGeom>
                  <a:rect b="b" l="l" r="r" t="t"/>
                  <a:pathLst>
                    <a:path extrusionOk="0" h="20891" w="7260">
                      <a:moveTo>
                        <a:pt x="1" y="0"/>
                      </a:moveTo>
                      <a:lnTo>
                        <a:pt x="1" y="17261"/>
                      </a:lnTo>
                      <a:cubicBezTo>
                        <a:pt x="1" y="19278"/>
                        <a:pt x="1614" y="20891"/>
                        <a:pt x="3630" y="20891"/>
                      </a:cubicBezTo>
                      <a:cubicBezTo>
                        <a:pt x="5647" y="20891"/>
                        <a:pt x="7260" y="19278"/>
                        <a:pt x="7260" y="17261"/>
                      </a:cubicBezTo>
                      <a:lnTo>
                        <a:pt x="7260" y="0"/>
                      </a:lnTo>
                      <a:close/>
                    </a:path>
                  </a:pathLst>
                </a:custGeom>
                <a:solidFill>
                  <a:srgbClr val="1B1B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
                <p:cNvSpPr/>
                <p:nvPr/>
              </p:nvSpPr>
              <p:spPr>
                <a:xfrm>
                  <a:off x="6735765" y="1931960"/>
                  <a:ext cx="692945" cy="184008"/>
                </a:xfrm>
                <a:custGeom>
                  <a:rect b="b" l="l" r="r" t="t"/>
                  <a:pathLst>
                    <a:path extrusionOk="0" h="13269" w="49969">
                      <a:moveTo>
                        <a:pt x="2098" y="0"/>
                      </a:moveTo>
                      <a:cubicBezTo>
                        <a:pt x="928" y="0"/>
                        <a:pt x="1" y="928"/>
                        <a:pt x="1" y="2097"/>
                      </a:cubicBezTo>
                      <a:lnTo>
                        <a:pt x="1" y="11171"/>
                      </a:lnTo>
                      <a:cubicBezTo>
                        <a:pt x="1" y="12341"/>
                        <a:pt x="928" y="13268"/>
                        <a:pt x="2098" y="13268"/>
                      </a:cubicBezTo>
                      <a:lnTo>
                        <a:pt x="47871" y="13268"/>
                      </a:lnTo>
                      <a:cubicBezTo>
                        <a:pt x="49000" y="13268"/>
                        <a:pt x="49968" y="12341"/>
                        <a:pt x="49968" y="11171"/>
                      </a:cubicBezTo>
                      <a:lnTo>
                        <a:pt x="49968" y="2097"/>
                      </a:lnTo>
                      <a:cubicBezTo>
                        <a:pt x="49968" y="928"/>
                        <a:pt x="49000" y="0"/>
                        <a:pt x="4787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
                <p:cNvSpPr/>
                <p:nvPr/>
              </p:nvSpPr>
              <p:spPr>
                <a:xfrm>
                  <a:off x="6735765" y="2004099"/>
                  <a:ext cx="692945" cy="55941"/>
                </a:xfrm>
                <a:custGeom>
                  <a:rect b="b" l="l" r="r" t="t"/>
                  <a:pathLst>
                    <a:path extrusionOk="0" h="4034" w="49969">
                      <a:moveTo>
                        <a:pt x="1" y="0"/>
                      </a:moveTo>
                      <a:lnTo>
                        <a:pt x="1" y="4033"/>
                      </a:lnTo>
                      <a:lnTo>
                        <a:pt x="49968" y="4033"/>
                      </a:lnTo>
                      <a:lnTo>
                        <a:pt x="499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
                <p:cNvSpPr/>
                <p:nvPr/>
              </p:nvSpPr>
              <p:spPr>
                <a:xfrm>
                  <a:off x="6724588" y="1495245"/>
                  <a:ext cx="611279" cy="538433"/>
                </a:xfrm>
                <a:custGeom>
                  <a:rect b="b" l="l" r="r" t="t"/>
                  <a:pathLst>
                    <a:path extrusionOk="0" h="38827" w="44080">
                      <a:moveTo>
                        <a:pt x="22030" y="0"/>
                      </a:moveTo>
                      <a:cubicBezTo>
                        <a:pt x="19553" y="0"/>
                        <a:pt x="17034" y="478"/>
                        <a:pt x="14599" y="1487"/>
                      </a:cubicBezTo>
                      <a:cubicBezTo>
                        <a:pt x="4678" y="5560"/>
                        <a:pt x="0" y="16933"/>
                        <a:pt x="4114" y="26854"/>
                      </a:cubicBezTo>
                      <a:cubicBezTo>
                        <a:pt x="7187" y="34310"/>
                        <a:pt x="14418" y="38827"/>
                        <a:pt x="22027" y="38827"/>
                      </a:cubicBezTo>
                      <a:cubicBezTo>
                        <a:pt x="24501" y="38827"/>
                        <a:pt x="27016" y="38349"/>
                        <a:pt x="29440" y="37340"/>
                      </a:cubicBezTo>
                      <a:cubicBezTo>
                        <a:pt x="39361" y="33226"/>
                        <a:pt x="44080" y="21894"/>
                        <a:pt x="39966" y="11973"/>
                      </a:cubicBezTo>
                      <a:cubicBezTo>
                        <a:pt x="36862" y="4517"/>
                        <a:pt x="29647" y="0"/>
                        <a:pt x="22030" y="0"/>
                      </a:cubicBezTo>
                      <a:close/>
                    </a:path>
                  </a:pathLst>
                </a:custGeom>
                <a:solidFill>
                  <a:srgbClr val="5F14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
                <p:cNvSpPr/>
                <p:nvPr/>
              </p:nvSpPr>
              <p:spPr>
                <a:xfrm>
                  <a:off x="6655791" y="1494648"/>
                  <a:ext cx="862961" cy="538725"/>
                </a:xfrm>
                <a:custGeom>
                  <a:rect b="b" l="l" r="r" t="t"/>
                  <a:pathLst>
                    <a:path extrusionOk="0" h="38848" w="62229">
                      <a:moveTo>
                        <a:pt x="27094" y="1"/>
                      </a:moveTo>
                      <a:cubicBezTo>
                        <a:pt x="17322" y="1"/>
                        <a:pt x="8029" y="7463"/>
                        <a:pt x="7583" y="18710"/>
                      </a:cubicBezTo>
                      <a:cubicBezTo>
                        <a:pt x="2783" y="19719"/>
                        <a:pt x="1" y="24800"/>
                        <a:pt x="1816" y="29398"/>
                      </a:cubicBezTo>
                      <a:cubicBezTo>
                        <a:pt x="3070" y="32575"/>
                        <a:pt x="6096" y="34423"/>
                        <a:pt x="9231" y="34423"/>
                      </a:cubicBezTo>
                      <a:cubicBezTo>
                        <a:pt x="10631" y="34423"/>
                        <a:pt x="12054" y="34054"/>
                        <a:pt x="13350" y="33269"/>
                      </a:cubicBezTo>
                      <a:cubicBezTo>
                        <a:pt x="17137" y="36999"/>
                        <a:pt x="22057" y="38848"/>
                        <a:pt x="26969" y="38848"/>
                      </a:cubicBezTo>
                      <a:cubicBezTo>
                        <a:pt x="32255" y="38848"/>
                        <a:pt x="37532" y="36706"/>
                        <a:pt x="41378" y="32463"/>
                      </a:cubicBezTo>
                      <a:cubicBezTo>
                        <a:pt x="43509" y="34022"/>
                        <a:pt x="45948" y="34755"/>
                        <a:pt x="48351" y="34755"/>
                      </a:cubicBezTo>
                      <a:cubicBezTo>
                        <a:pt x="52905" y="34755"/>
                        <a:pt x="57331" y="32122"/>
                        <a:pt x="59284" y="27502"/>
                      </a:cubicBezTo>
                      <a:cubicBezTo>
                        <a:pt x="62228" y="20485"/>
                        <a:pt x="57913" y="12540"/>
                        <a:pt x="50372" y="11209"/>
                      </a:cubicBezTo>
                      <a:lnTo>
                        <a:pt x="50372" y="11008"/>
                      </a:lnTo>
                      <a:cubicBezTo>
                        <a:pt x="50372" y="6828"/>
                        <a:pt x="46930" y="3820"/>
                        <a:pt x="43186" y="3820"/>
                      </a:cubicBezTo>
                      <a:cubicBezTo>
                        <a:pt x="42016" y="3820"/>
                        <a:pt x="40817" y="4113"/>
                        <a:pt x="39684" y="4757"/>
                      </a:cubicBezTo>
                      <a:cubicBezTo>
                        <a:pt x="35884" y="1478"/>
                        <a:pt x="31442" y="1"/>
                        <a:pt x="27094" y="1"/>
                      </a:cubicBezTo>
                      <a:close/>
                    </a:path>
                  </a:pathLst>
                </a:custGeom>
                <a:solidFill>
                  <a:srgbClr val="1B1B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13" name="Google Shape;613;p1"/>
            <p:cNvGrpSpPr/>
            <p:nvPr/>
          </p:nvGrpSpPr>
          <p:grpSpPr>
            <a:xfrm>
              <a:off x="5472732" y="2878630"/>
              <a:ext cx="537751" cy="1496262"/>
              <a:chOff x="3117417" y="2632096"/>
              <a:chExt cx="439196" cy="1222037"/>
            </a:xfrm>
          </p:grpSpPr>
          <p:grpSp>
            <p:nvGrpSpPr>
              <p:cNvPr id="614" name="Google Shape;614;p1"/>
              <p:cNvGrpSpPr/>
              <p:nvPr/>
            </p:nvGrpSpPr>
            <p:grpSpPr>
              <a:xfrm>
                <a:off x="3135713" y="3132444"/>
                <a:ext cx="402603" cy="721689"/>
                <a:chOff x="4159867" y="674068"/>
                <a:chExt cx="1014113" cy="1817856"/>
              </a:xfrm>
            </p:grpSpPr>
            <p:sp>
              <p:nvSpPr>
                <p:cNvPr id="615" name="Google Shape;615;p1"/>
                <p:cNvSpPr/>
                <p:nvPr/>
              </p:nvSpPr>
              <p:spPr>
                <a:xfrm>
                  <a:off x="4159867" y="1173340"/>
                  <a:ext cx="1014113" cy="1130752"/>
                </a:xfrm>
                <a:custGeom>
                  <a:rect b="b" l="l" r="r" t="t"/>
                  <a:pathLst>
                    <a:path extrusionOk="0" h="58099" w="52106">
                      <a:moveTo>
                        <a:pt x="10274" y="1"/>
                      </a:moveTo>
                      <a:lnTo>
                        <a:pt x="7278" y="5760"/>
                      </a:lnTo>
                      <a:lnTo>
                        <a:pt x="7044" y="5760"/>
                      </a:lnTo>
                      <a:cubicBezTo>
                        <a:pt x="5293" y="5760"/>
                        <a:pt x="4009" y="7433"/>
                        <a:pt x="4554" y="9107"/>
                      </a:cubicBezTo>
                      <a:cubicBezTo>
                        <a:pt x="2919" y="9612"/>
                        <a:pt x="2219" y="11480"/>
                        <a:pt x="3075" y="12920"/>
                      </a:cubicBezTo>
                      <a:cubicBezTo>
                        <a:pt x="1635" y="13854"/>
                        <a:pt x="1479" y="15916"/>
                        <a:pt x="2802" y="17045"/>
                      </a:cubicBezTo>
                      <a:cubicBezTo>
                        <a:pt x="2297" y="17551"/>
                        <a:pt x="2024" y="18212"/>
                        <a:pt x="2024" y="18913"/>
                      </a:cubicBezTo>
                      <a:cubicBezTo>
                        <a:pt x="2024" y="19613"/>
                        <a:pt x="2297" y="20314"/>
                        <a:pt x="2802" y="20781"/>
                      </a:cubicBezTo>
                      <a:cubicBezTo>
                        <a:pt x="2686" y="21092"/>
                        <a:pt x="2608" y="21442"/>
                        <a:pt x="2608" y="21754"/>
                      </a:cubicBezTo>
                      <a:cubicBezTo>
                        <a:pt x="2608" y="22726"/>
                        <a:pt x="3153" y="23582"/>
                        <a:pt x="4009" y="24049"/>
                      </a:cubicBezTo>
                      <a:cubicBezTo>
                        <a:pt x="3581" y="24516"/>
                        <a:pt x="3386" y="25100"/>
                        <a:pt x="3347" y="25723"/>
                      </a:cubicBezTo>
                      <a:cubicBezTo>
                        <a:pt x="3347" y="27163"/>
                        <a:pt x="4554" y="28330"/>
                        <a:pt x="5993" y="28330"/>
                      </a:cubicBezTo>
                      <a:lnTo>
                        <a:pt x="6110" y="28330"/>
                      </a:lnTo>
                      <a:lnTo>
                        <a:pt x="3853" y="32727"/>
                      </a:lnTo>
                      <a:cubicBezTo>
                        <a:pt x="3853" y="32766"/>
                        <a:pt x="3814" y="32844"/>
                        <a:pt x="3775" y="32922"/>
                      </a:cubicBezTo>
                      <a:cubicBezTo>
                        <a:pt x="1752" y="32961"/>
                        <a:pt x="545" y="35179"/>
                        <a:pt x="1596" y="36891"/>
                      </a:cubicBezTo>
                      <a:cubicBezTo>
                        <a:pt x="78" y="37864"/>
                        <a:pt x="1" y="40082"/>
                        <a:pt x="1440" y="41133"/>
                      </a:cubicBezTo>
                      <a:cubicBezTo>
                        <a:pt x="156" y="42495"/>
                        <a:pt x="623" y="44713"/>
                        <a:pt x="2335" y="45413"/>
                      </a:cubicBezTo>
                      <a:cubicBezTo>
                        <a:pt x="1635" y="46970"/>
                        <a:pt x="2608" y="48799"/>
                        <a:pt x="4320" y="49071"/>
                      </a:cubicBezTo>
                      <a:cubicBezTo>
                        <a:pt x="3853" y="50705"/>
                        <a:pt x="5021" y="52340"/>
                        <a:pt x="6733" y="52417"/>
                      </a:cubicBezTo>
                      <a:lnTo>
                        <a:pt x="7083" y="52417"/>
                      </a:lnTo>
                      <a:cubicBezTo>
                        <a:pt x="7044" y="52534"/>
                        <a:pt x="7044" y="52690"/>
                        <a:pt x="7044" y="52807"/>
                      </a:cubicBezTo>
                      <a:cubicBezTo>
                        <a:pt x="6965" y="54446"/>
                        <a:pt x="8287" y="55546"/>
                        <a:pt x="9667" y="55546"/>
                      </a:cubicBezTo>
                      <a:cubicBezTo>
                        <a:pt x="10318" y="55546"/>
                        <a:pt x="10983" y="55301"/>
                        <a:pt x="11519" y="54752"/>
                      </a:cubicBezTo>
                      <a:cubicBezTo>
                        <a:pt x="15216" y="56815"/>
                        <a:pt x="19963" y="58099"/>
                        <a:pt x="25684" y="58099"/>
                      </a:cubicBezTo>
                      <a:cubicBezTo>
                        <a:pt x="32377" y="58099"/>
                        <a:pt x="37747" y="56348"/>
                        <a:pt x="41638" y="53624"/>
                      </a:cubicBezTo>
                      <a:cubicBezTo>
                        <a:pt x="42177" y="54318"/>
                        <a:pt x="42927" y="54631"/>
                        <a:pt x="43669" y="54631"/>
                      </a:cubicBezTo>
                      <a:cubicBezTo>
                        <a:pt x="44964" y="54631"/>
                        <a:pt x="46234" y="53679"/>
                        <a:pt x="46308" y="52145"/>
                      </a:cubicBezTo>
                      <a:cubicBezTo>
                        <a:pt x="46308" y="51951"/>
                        <a:pt x="46308" y="51717"/>
                        <a:pt x="46269" y="51522"/>
                      </a:cubicBezTo>
                      <a:cubicBezTo>
                        <a:pt x="47553" y="51406"/>
                        <a:pt x="48565" y="50316"/>
                        <a:pt x="48604" y="49032"/>
                      </a:cubicBezTo>
                      <a:cubicBezTo>
                        <a:pt x="48643" y="48876"/>
                        <a:pt x="48643" y="48721"/>
                        <a:pt x="48604" y="48565"/>
                      </a:cubicBezTo>
                      <a:cubicBezTo>
                        <a:pt x="49499" y="48176"/>
                        <a:pt x="50082" y="47281"/>
                        <a:pt x="50121" y="46308"/>
                      </a:cubicBezTo>
                      <a:cubicBezTo>
                        <a:pt x="50160" y="45841"/>
                        <a:pt x="50044" y="45413"/>
                        <a:pt x="49849" y="44985"/>
                      </a:cubicBezTo>
                      <a:cubicBezTo>
                        <a:pt x="51094" y="44168"/>
                        <a:pt x="51444" y="42456"/>
                        <a:pt x="50549" y="41249"/>
                      </a:cubicBezTo>
                      <a:cubicBezTo>
                        <a:pt x="51444" y="40276"/>
                        <a:pt x="51483" y="38798"/>
                        <a:pt x="50627" y="37786"/>
                      </a:cubicBezTo>
                      <a:cubicBezTo>
                        <a:pt x="50861" y="37397"/>
                        <a:pt x="51016" y="36930"/>
                        <a:pt x="51055" y="36463"/>
                      </a:cubicBezTo>
                      <a:cubicBezTo>
                        <a:pt x="51094" y="35023"/>
                        <a:pt x="50005" y="33817"/>
                        <a:pt x="48565" y="33739"/>
                      </a:cubicBezTo>
                      <a:cubicBezTo>
                        <a:pt x="48370" y="33739"/>
                        <a:pt x="48176" y="33739"/>
                        <a:pt x="47981" y="33778"/>
                      </a:cubicBezTo>
                      <a:cubicBezTo>
                        <a:pt x="47864" y="33428"/>
                        <a:pt x="47709" y="33077"/>
                        <a:pt x="47514" y="32727"/>
                      </a:cubicBezTo>
                      <a:lnTo>
                        <a:pt x="46035" y="29886"/>
                      </a:lnTo>
                      <a:lnTo>
                        <a:pt x="46035" y="29886"/>
                      </a:lnTo>
                      <a:cubicBezTo>
                        <a:pt x="46094" y="29906"/>
                        <a:pt x="46142" y="29916"/>
                        <a:pt x="46186" y="29916"/>
                      </a:cubicBezTo>
                      <a:cubicBezTo>
                        <a:pt x="46230" y="29916"/>
                        <a:pt x="46269" y="29906"/>
                        <a:pt x="46308" y="29886"/>
                      </a:cubicBezTo>
                      <a:cubicBezTo>
                        <a:pt x="46355" y="29889"/>
                        <a:pt x="46402" y="29890"/>
                        <a:pt x="46448" y="29890"/>
                      </a:cubicBezTo>
                      <a:cubicBezTo>
                        <a:pt x="47828" y="29890"/>
                        <a:pt x="48994" y="28789"/>
                        <a:pt x="49032" y="27396"/>
                      </a:cubicBezTo>
                      <a:cubicBezTo>
                        <a:pt x="49071" y="27046"/>
                        <a:pt x="48993" y="26696"/>
                        <a:pt x="48876" y="26384"/>
                      </a:cubicBezTo>
                      <a:cubicBezTo>
                        <a:pt x="49966" y="26073"/>
                        <a:pt x="50705" y="25100"/>
                        <a:pt x="50744" y="24011"/>
                      </a:cubicBezTo>
                      <a:cubicBezTo>
                        <a:pt x="50783" y="23660"/>
                        <a:pt x="50744" y="23349"/>
                        <a:pt x="50627" y="23038"/>
                      </a:cubicBezTo>
                      <a:cubicBezTo>
                        <a:pt x="51250" y="22571"/>
                        <a:pt x="51639" y="21831"/>
                        <a:pt x="51639" y="21014"/>
                      </a:cubicBezTo>
                      <a:cubicBezTo>
                        <a:pt x="51678" y="20275"/>
                        <a:pt x="51367" y="19535"/>
                        <a:pt x="50822" y="18991"/>
                      </a:cubicBezTo>
                      <a:cubicBezTo>
                        <a:pt x="52067" y="17979"/>
                        <a:pt x="52106" y="16072"/>
                        <a:pt x="50900" y="15021"/>
                      </a:cubicBezTo>
                      <a:cubicBezTo>
                        <a:pt x="52106" y="13543"/>
                        <a:pt x="51367" y="11286"/>
                        <a:pt x="49499" y="10819"/>
                      </a:cubicBezTo>
                      <a:cubicBezTo>
                        <a:pt x="49654" y="10507"/>
                        <a:pt x="49732" y="10157"/>
                        <a:pt x="49771" y="9768"/>
                      </a:cubicBezTo>
                      <a:cubicBezTo>
                        <a:pt x="49840" y="8243"/>
                        <a:pt x="48582" y="7027"/>
                        <a:pt x="47124" y="7027"/>
                      </a:cubicBezTo>
                      <a:cubicBezTo>
                        <a:pt x="46945" y="7027"/>
                        <a:pt x="46763" y="7045"/>
                        <a:pt x="46580" y="7083"/>
                      </a:cubicBezTo>
                      <a:lnTo>
                        <a:pt x="42922" y="1"/>
                      </a:lnTo>
                      <a:close/>
                    </a:path>
                  </a:pathLst>
                </a:custGeom>
                <a:solidFill>
                  <a:srgbClr val="D89A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
                <p:cNvSpPr/>
                <p:nvPr/>
              </p:nvSpPr>
              <p:spPr>
                <a:xfrm>
                  <a:off x="4281800" y="1881483"/>
                  <a:ext cx="772525" cy="610441"/>
                </a:xfrm>
                <a:custGeom>
                  <a:rect b="b" l="l" r="r" t="t"/>
                  <a:pathLst>
                    <a:path extrusionOk="0" h="31365" w="39693">
                      <a:moveTo>
                        <a:pt x="19808" y="0"/>
                      </a:moveTo>
                      <a:cubicBezTo>
                        <a:pt x="13309" y="0"/>
                        <a:pt x="7978" y="5176"/>
                        <a:pt x="7783" y="11674"/>
                      </a:cubicBezTo>
                      <a:cubicBezTo>
                        <a:pt x="6772" y="12063"/>
                        <a:pt x="5799" y="12530"/>
                        <a:pt x="4904" y="13153"/>
                      </a:cubicBezTo>
                      <a:cubicBezTo>
                        <a:pt x="3970" y="13776"/>
                        <a:pt x="3192" y="14593"/>
                        <a:pt x="2530" y="15527"/>
                      </a:cubicBezTo>
                      <a:cubicBezTo>
                        <a:pt x="1908" y="16461"/>
                        <a:pt x="1402" y="17472"/>
                        <a:pt x="1090" y="18562"/>
                      </a:cubicBezTo>
                      <a:cubicBezTo>
                        <a:pt x="701" y="19768"/>
                        <a:pt x="468" y="20975"/>
                        <a:pt x="312" y="22220"/>
                      </a:cubicBezTo>
                      <a:cubicBezTo>
                        <a:pt x="156" y="23543"/>
                        <a:pt x="79" y="24983"/>
                        <a:pt x="40" y="26500"/>
                      </a:cubicBezTo>
                      <a:cubicBezTo>
                        <a:pt x="1" y="28018"/>
                        <a:pt x="1" y="29652"/>
                        <a:pt x="1" y="31364"/>
                      </a:cubicBezTo>
                      <a:lnTo>
                        <a:pt x="39693" y="31364"/>
                      </a:lnTo>
                      <a:cubicBezTo>
                        <a:pt x="39693" y="29691"/>
                        <a:pt x="39693" y="28057"/>
                        <a:pt x="39654" y="26539"/>
                      </a:cubicBezTo>
                      <a:cubicBezTo>
                        <a:pt x="39576" y="24983"/>
                        <a:pt x="39498" y="23543"/>
                        <a:pt x="39342" y="22220"/>
                      </a:cubicBezTo>
                      <a:cubicBezTo>
                        <a:pt x="39226" y="21013"/>
                        <a:pt x="38953" y="19768"/>
                        <a:pt x="38603" y="18562"/>
                      </a:cubicBezTo>
                      <a:cubicBezTo>
                        <a:pt x="38253" y="17511"/>
                        <a:pt x="37786" y="16461"/>
                        <a:pt x="37124" y="15566"/>
                      </a:cubicBezTo>
                      <a:cubicBezTo>
                        <a:pt x="36502" y="14632"/>
                        <a:pt x="35685" y="13814"/>
                        <a:pt x="34751" y="13153"/>
                      </a:cubicBezTo>
                      <a:cubicBezTo>
                        <a:pt x="33856" y="12569"/>
                        <a:pt x="32922" y="12063"/>
                        <a:pt x="31910" y="11713"/>
                      </a:cubicBezTo>
                      <a:cubicBezTo>
                        <a:pt x="31676" y="5176"/>
                        <a:pt x="26345" y="0"/>
                        <a:pt x="1980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
                <p:cNvSpPr/>
                <p:nvPr/>
              </p:nvSpPr>
              <p:spPr>
                <a:xfrm>
                  <a:off x="4500675" y="1891311"/>
                  <a:ext cx="334015" cy="221931"/>
                </a:xfrm>
                <a:custGeom>
                  <a:rect b="b" l="l" r="r" t="t"/>
                  <a:pathLst>
                    <a:path extrusionOk="0" h="11403" w="17162">
                      <a:moveTo>
                        <a:pt x="40" y="1"/>
                      </a:moveTo>
                      <a:lnTo>
                        <a:pt x="40" y="2997"/>
                      </a:lnTo>
                      <a:cubicBezTo>
                        <a:pt x="1" y="7317"/>
                        <a:pt x="3308" y="10936"/>
                        <a:pt x="7589" y="11325"/>
                      </a:cubicBezTo>
                      <a:cubicBezTo>
                        <a:pt x="8017" y="11364"/>
                        <a:pt x="8445" y="11403"/>
                        <a:pt x="8873" y="11403"/>
                      </a:cubicBezTo>
                      <a:lnTo>
                        <a:pt x="8951" y="11403"/>
                      </a:lnTo>
                      <a:cubicBezTo>
                        <a:pt x="13504" y="11325"/>
                        <a:pt x="17162" y="7589"/>
                        <a:pt x="17162" y="3075"/>
                      </a:cubicBezTo>
                      <a:lnTo>
                        <a:pt x="17162" y="1"/>
                      </a:lnTo>
                      <a:close/>
                    </a:path>
                  </a:pathLst>
                </a:custGeom>
                <a:solidFill>
                  <a:srgbClr val="FDB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
                <p:cNvSpPr/>
                <p:nvPr/>
              </p:nvSpPr>
              <p:spPr>
                <a:xfrm>
                  <a:off x="4501434" y="1891311"/>
                  <a:ext cx="333256" cy="183492"/>
                </a:xfrm>
                <a:custGeom>
                  <a:rect b="b" l="l" r="r" t="t"/>
                  <a:pathLst>
                    <a:path extrusionOk="0" h="9428" w="17123">
                      <a:moveTo>
                        <a:pt x="1" y="1"/>
                      </a:moveTo>
                      <a:lnTo>
                        <a:pt x="1" y="2997"/>
                      </a:lnTo>
                      <a:cubicBezTo>
                        <a:pt x="1" y="4593"/>
                        <a:pt x="429" y="6149"/>
                        <a:pt x="1285" y="7472"/>
                      </a:cubicBezTo>
                      <a:cubicBezTo>
                        <a:pt x="3542" y="8776"/>
                        <a:pt x="6061" y="9428"/>
                        <a:pt x="8581" y="9428"/>
                      </a:cubicBezTo>
                      <a:cubicBezTo>
                        <a:pt x="11101" y="9428"/>
                        <a:pt x="13620" y="8776"/>
                        <a:pt x="15877" y="7472"/>
                      </a:cubicBezTo>
                      <a:cubicBezTo>
                        <a:pt x="16695" y="6149"/>
                        <a:pt x="17123" y="4593"/>
                        <a:pt x="17123" y="3075"/>
                      </a:cubicBezTo>
                      <a:lnTo>
                        <a:pt x="17123" y="1"/>
                      </a:ln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
                <p:cNvSpPr/>
                <p:nvPr/>
              </p:nvSpPr>
              <p:spPr>
                <a:xfrm>
                  <a:off x="4318915" y="1171822"/>
                  <a:ext cx="697536" cy="877039"/>
                </a:xfrm>
                <a:custGeom>
                  <a:rect b="b" l="l" r="r" t="t"/>
                  <a:pathLst>
                    <a:path extrusionOk="0" h="45063" w="35840">
                      <a:moveTo>
                        <a:pt x="17901" y="1"/>
                      </a:moveTo>
                      <a:cubicBezTo>
                        <a:pt x="8017" y="1"/>
                        <a:pt x="1" y="10080"/>
                        <a:pt x="1" y="22532"/>
                      </a:cubicBezTo>
                      <a:cubicBezTo>
                        <a:pt x="1" y="34984"/>
                        <a:pt x="8017" y="45063"/>
                        <a:pt x="17901" y="45063"/>
                      </a:cubicBezTo>
                      <a:cubicBezTo>
                        <a:pt x="27824" y="45063"/>
                        <a:pt x="35840" y="34984"/>
                        <a:pt x="35840" y="22532"/>
                      </a:cubicBezTo>
                      <a:cubicBezTo>
                        <a:pt x="35840" y="10080"/>
                        <a:pt x="27824" y="1"/>
                        <a:pt x="17901" y="1"/>
                      </a:cubicBezTo>
                      <a:close/>
                    </a:path>
                  </a:pathLst>
                </a:custGeom>
                <a:solidFill>
                  <a:srgbClr val="FDB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
                <p:cNvSpPr/>
                <p:nvPr/>
              </p:nvSpPr>
              <p:spPr>
                <a:xfrm>
                  <a:off x="4587011" y="1748554"/>
                  <a:ext cx="161344" cy="57200"/>
                </a:xfrm>
                <a:custGeom>
                  <a:rect b="b" l="l" r="r" t="t"/>
                  <a:pathLst>
                    <a:path extrusionOk="0" h="2939" w="8290">
                      <a:moveTo>
                        <a:pt x="4145" y="1"/>
                      </a:moveTo>
                      <a:cubicBezTo>
                        <a:pt x="2073" y="1"/>
                        <a:pt x="1" y="293"/>
                        <a:pt x="1" y="876"/>
                      </a:cubicBezTo>
                      <a:cubicBezTo>
                        <a:pt x="1" y="2005"/>
                        <a:pt x="1869" y="2939"/>
                        <a:pt x="4165" y="2939"/>
                      </a:cubicBezTo>
                      <a:cubicBezTo>
                        <a:pt x="6461" y="2939"/>
                        <a:pt x="8290" y="2005"/>
                        <a:pt x="8290" y="876"/>
                      </a:cubicBezTo>
                      <a:cubicBezTo>
                        <a:pt x="8290" y="293"/>
                        <a:pt x="6217" y="1"/>
                        <a:pt x="4145" y="1"/>
                      </a:cubicBez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
                <p:cNvSpPr/>
                <p:nvPr/>
              </p:nvSpPr>
              <p:spPr>
                <a:xfrm>
                  <a:off x="4471151" y="1633063"/>
                  <a:ext cx="90131" cy="25009"/>
                </a:xfrm>
                <a:custGeom>
                  <a:rect b="b" l="l" r="r" t="t"/>
                  <a:pathLst>
                    <a:path extrusionOk="0" fill="none" h="1285" w="4631">
                      <a:moveTo>
                        <a:pt x="0" y="1285"/>
                      </a:moveTo>
                      <a:cubicBezTo>
                        <a:pt x="1245" y="0"/>
                        <a:pt x="3347" y="0"/>
                        <a:pt x="4631" y="1285"/>
                      </a:cubicBezTo>
                    </a:path>
                  </a:pathLst>
                </a:custGeom>
                <a:noFill/>
                <a:ln cap="rnd" cmpd="sng" w="24325">
                  <a:solidFill>
                    <a:srgbClr val="434343"/>
                  </a:solidFill>
                  <a:prstDash val="solid"/>
                  <a:miter lim="3891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
                <p:cNvSpPr/>
                <p:nvPr/>
              </p:nvSpPr>
              <p:spPr>
                <a:xfrm>
                  <a:off x="4774085" y="1633063"/>
                  <a:ext cx="90150" cy="25009"/>
                </a:xfrm>
                <a:custGeom>
                  <a:rect b="b" l="l" r="r" t="t"/>
                  <a:pathLst>
                    <a:path extrusionOk="0" fill="none" h="1285" w="4632">
                      <a:moveTo>
                        <a:pt x="1" y="1285"/>
                      </a:moveTo>
                      <a:cubicBezTo>
                        <a:pt x="1246" y="0"/>
                        <a:pt x="3347" y="0"/>
                        <a:pt x="4631" y="1285"/>
                      </a:cubicBezTo>
                    </a:path>
                  </a:pathLst>
                </a:custGeom>
                <a:noFill/>
                <a:ln cap="rnd" cmpd="sng" w="24325">
                  <a:solidFill>
                    <a:srgbClr val="434343"/>
                  </a:solidFill>
                  <a:prstDash val="solid"/>
                  <a:miter lim="3891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
                <p:cNvSpPr/>
                <p:nvPr/>
              </p:nvSpPr>
              <p:spPr>
                <a:xfrm>
                  <a:off x="4569592" y="1845886"/>
                  <a:ext cx="196182" cy="76507"/>
                </a:xfrm>
                <a:custGeom>
                  <a:rect b="b" l="l" r="r" t="t"/>
                  <a:pathLst>
                    <a:path extrusionOk="0" h="3931" w="10080">
                      <a:moveTo>
                        <a:pt x="1" y="0"/>
                      </a:moveTo>
                      <a:cubicBezTo>
                        <a:pt x="1" y="2179"/>
                        <a:pt x="1752" y="3930"/>
                        <a:pt x="3931" y="3930"/>
                      </a:cubicBezTo>
                      <a:lnTo>
                        <a:pt x="6149" y="3930"/>
                      </a:lnTo>
                      <a:cubicBezTo>
                        <a:pt x="8328" y="3930"/>
                        <a:pt x="10080" y="2179"/>
                        <a:pt x="100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
                <p:cNvSpPr/>
                <p:nvPr/>
              </p:nvSpPr>
              <p:spPr>
                <a:xfrm>
                  <a:off x="4581717" y="1845886"/>
                  <a:ext cx="90909" cy="35616"/>
                </a:xfrm>
                <a:custGeom>
                  <a:rect b="b" l="l" r="r" t="t"/>
                  <a:pathLst>
                    <a:path extrusionOk="0" h="1830" w="4671">
                      <a:moveTo>
                        <a:pt x="1" y="0"/>
                      </a:moveTo>
                      <a:cubicBezTo>
                        <a:pt x="1" y="1012"/>
                        <a:pt x="818" y="1829"/>
                        <a:pt x="1829" y="1829"/>
                      </a:cubicBezTo>
                      <a:lnTo>
                        <a:pt x="2880" y="1829"/>
                      </a:lnTo>
                      <a:cubicBezTo>
                        <a:pt x="3853" y="1829"/>
                        <a:pt x="4670" y="1012"/>
                        <a:pt x="4670" y="0"/>
                      </a:cubicBezTo>
                      <a:close/>
                    </a:path>
                  </a:pathLst>
                </a:custGeom>
                <a:solidFill>
                  <a:srgbClr val="FC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
                <p:cNvSpPr/>
                <p:nvPr/>
              </p:nvSpPr>
              <p:spPr>
                <a:xfrm>
                  <a:off x="4662759" y="1845886"/>
                  <a:ext cx="90890" cy="35616"/>
                </a:xfrm>
                <a:custGeom>
                  <a:rect b="b" l="l" r="r" t="t"/>
                  <a:pathLst>
                    <a:path extrusionOk="0" h="1830" w="4670">
                      <a:moveTo>
                        <a:pt x="0" y="0"/>
                      </a:moveTo>
                      <a:cubicBezTo>
                        <a:pt x="0" y="1012"/>
                        <a:pt x="817" y="1829"/>
                        <a:pt x="1829" y="1829"/>
                      </a:cubicBezTo>
                      <a:lnTo>
                        <a:pt x="2802" y="1829"/>
                      </a:lnTo>
                      <a:cubicBezTo>
                        <a:pt x="3814" y="1829"/>
                        <a:pt x="4670" y="1012"/>
                        <a:pt x="4670" y="0"/>
                      </a:cubicBezTo>
                      <a:close/>
                    </a:path>
                  </a:pathLst>
                </a:custGeom>
                <a:solidFill>
                  <a:srgbClr val="FC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
                <p:cNvSpPr/>
                <p:nvPr/>
              </p:nvSpPr>
              <p:spPr>
                <a:xfrm>
                  <a:off x="4506923" y="1789075"/>
                  <a:ext cx="9673" cy="7162"/>
                </a:xfrm>
                <a:custGeom>
                  <a:rect b="b" l="l" r="r" t="t"/>
                  <a:pathLst>
                    <a:path extrusionOk="0" h="368" w="497">
                      <a:moveTo>
                        <a:pt x="263" y="1"/>
                      </a:moveTo>
                      <a:cubicBezTo>
                        <a:pt x="0" y="30"/>
                        <a:pt x="265" y="367"/>
                        <a:pt x="412" y="367"/>
                      </a:cubicBezTo>
                      <a:cubicBezTo>
                        <a:pt x="461" y="367"/>
                        <a:pt x="497" y="331"/>
                        <a:pt x="497" y="234"/>
                      </a:cubicBezTo>
                      <a:cubicBezTo>
                        <a:pt x="497" y="117"/>
                        <a:pt x="380" y="1"/>
                        <a:pt x="263" y="1"/>
                      </a:cubicBez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
                <p:cNvSpPr/>
                <p:nvPr/>
              </p:nvSpPr>
              <p:spPr>
                <a:xfrm>
                  <a:off x="4472883" y="1814065"/>
                  <a:ext cx="10393" cy="6753"/>
                </a:xfrm>
                <a:custGeom>
                  <a:rect b="b" l="l" r="r" t="t"/>
                  <a:pathLst>
                    <a:path extrusionOk="0" h="347" w="534">
                      <a:moveTo>
                        <a:pt x="300" y="1"/>
                      </a:moveTo>
                      <a:cubicBezTo>
                        <a:pt x="1" y="1"/>
                        <a:pt x="300" y="346"/>
                        <a:pt x="454" y="346"/>
                      </a:cubicBezTo>
                      <a:cubicBezTo>
                        <a:pt x="501" y="346"/>
                        <a:pt x="534" y="315"/>
                        <a:pt x="534" y="234"/>
                      </a:cubicBezTo>
                      <a:cubicBezTo>
                        <a:pt x="534" y="118"/>
                        <a:pt x="417" y="1"/>
                        <a:pt x="300" y="1"/>
                      </a:cubicBez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
                <p:cNvSpPr/>
                <p:nvPr/>
              </p:nvSpPr>
              <p:spPr>
                <a:xfrm>
                  <a:off x="4461478" y="1765603"/>
                  <a:ext cx="9692" cy="7143"/>
                </a:xfrm>
                <a:custGeom>
                  <a:rect b="b" l="l" r="r" t="t"/>
                  <a:pathLst>
                    <a:path extrusionOk="0" h="367" w="498">
                      <a:moveTo>
                        <a:pt x="264" y="0"/>
                      </a:moveTo>
                      <a:cubicBezTo>
                        <a:pt x="0" y="30"/>
                        <a:pt x="265" y="367"/>
                        <a:pt x="413" y="367"/>
                      </a:cubicBezTo>
                      <a:cubicBezTo>
                        <a:pt x="461" y="367"/>
                        <a:pt x="497" y="330"/>
                        <a:pt x="497" y="234"/>
                      </a:cubicBezTo>
                      <a:cubicBezTo>
                        <a:pt x="497" y="117"/>
                        <a:pt x="380" y="0"/>
                        <a:pt x="264" y="0"/>
                      </a:cubicBez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
                <p:cNvSpPr/>
                <p:nvPr/>
              </p:nvSpPr>
              <p:spPr>
                <a:xfrm>
                  <a:off x="4818770" y="1789075"/>
                  <a:ext cx="9692" cy="7162"/>
                </a:xfrm>
                <a:custGeom>
                  <a:rect b="b" l="l" r="r" t="t"/>
                  <a:pathLst>
                    <a:path extrusionOk="0" h="368" w="498">
                      <a:moveTo>
                        <a:pt x="234" y="1"/>
                      </a:moveTo>
                      <a:cubicBezTo>
                        <a:pt x="117" y="1"/>
                        <a:pt x="0" y="117"/>
                        <a:pt x="0" y="234"/>
                      </a:cubicBezTo>
                      <a:cubicBezTo>
                        <a:pt x="0" y="331"/>
                        <a:pt x="36" y="367"/>
                        <a:pt x="85" y="367"/>
                      </a:cubicBezTo>
                      <a:cubicBezTo>
                        <a:pt x="233" y="367"/>
                        <a:pt x="497" y="30"/>
                        <a:pt x="234" y="1"/>
                      </a:cubicBez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
                <p:cNvSpPr/>
                <p:nvPr/>
              </p:nvSpPr>
              <p:spPr>
                <a:xfrm>
                  <a:off x="4852090" y="1814026"/>
                  <a:ext cx="9692" cy="9186"/>
                </a:xfrm>
                <a:custGeom>
                  <a:rect b="b" l="l" r="r" t="t"/>
                  <a:pathLst>
                    <a:path extrusionOk="0" h="472" w="498">
                      <a:moveTo>
                        <a:pt x="261" y="1"/>
                      </a:moveTo>
                      <a:cubicBezTo>
                        <a:pt x="253" y="1"/>
                        <a:pt x="244" y="1"/>
                        <a:pt x="234" y="3"/>
                      </a:cubicBezTo>
                      <a:cubicBezTo>
                        <a:pt x="117" y="3"/>
                        <a:pt x="40" y="120"/>
                        <a:pt x="40" y="236"/>
                      </a:cubicBezTo>
                      <a:cubicBezTo>
                        <a:pt x="1" y="353"/>
                        <a:pt x="117" y="470"/>
                        <a:pt x="234" y="470"/>
                      </a:cubicBezTo>
                      <a:cubicBezTo>
                        <a:pt x="244" y="471"/>
                        <a:pt x="253" y="472"/>
                        <a:pt x="261" y="472"/>
                      </a:cubicBezTo>
                      <a:cubicBezTo>
                        <a:pt x="497" y="472"/>
                        <a:pt x="497" y="1"/>
                        <a:pt x="261" y="1"/>
                      </a:cubicBez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
                <p:cNvSpPr/>
                <p:nvPr/>
              </p:nvSpPr>
              <p:spPr>
                <a:xfrm>
                  <a:off x="4864215" y="1766362"/>
                  <a:ext cx="8349" cy="8349"/>
                </a:xfrm>
                <a:custGeom>
                  <a:rect b="b" l="l" r="r" t="t"/>
                  <a:pathLst>
                    <a:path extrusionOk="0" h="429" w="429">
                      <a:moveTo>
                        <a:pt x="234" y="0"/>
                      </a:moveTo>
                      <a:cubicBezTo>
                        <a:pt x="117" y="0"/>
                        <a:pt x="0" y="78"/>
                        <a:pt x="0" y="195"/>
                      </a:cubicBezTo>
                      <a:cubicBezTo>
                        <a:pt x="0" y="312"/>
                        <a:pt x="117" y="428"/>
                        <a:pt x="234" y="428"/>
                      </a:cubicBezTo>
                      <a:cubicBezTo>
                        <a:pt x="351" y="428"/>
                        <a:pt x="428" y="312"/>
                        <a:pt x="428" y="195"/>
                      </a:cubicBezTo>
                      <a:cubicBezTo>
                        <a:pt x="428" y="78"/>
                        <a:pt x="351" y="0"/>
                        <a:pt x="234" y="0"/>
                      </a:cubicBez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
                <p:cNvSpPr/>
                <p:nvPr/>
              </p:nvSpPr>
              <p:spPr>
                <a:xfrm>
                  <a:off x="4218936" y="674068"/>
                  <a:ext cx="889164" cy="877078"/>
                </a:xfrm>
                <a:custGeom>
                  <a:rect b="b" l="l" r="r" t="t"/>
                  <a:pathLst>
                    <a:path extrusionOk="0" h="45065" w="45686">
                      <a:moveTo>
                        <a:pt x="26811" y="1"/>
                      </a:moveTo>
                      <a:cubicBezTo>
                        <a:pt x="26105" y="1"/>
                        <a:pt x="25393" y="294"/>
                        <a:pt x="24867" y="905"/>
                      </a:cubicBezTo>
                      <a:cubicBezTo>
                        <a:pt x="24351" y="372"/>
                        <a:pt x="23669" y="113"/>
                        <a:pt x="22991" y="113"/>
                      </a:cubicBezTo>
                      <a:cubicBezTo>
                        <a:pt x="22133" y="113"/>
                        <a:pt x="21281" y="528"/>
                        <a:pt x="20781" y="1333"/>
                      </a:cubicBezTo>
                      <a:cubicBezTo>
                        <a:pt x="20275" y="843"/>
                        <a:pt x="19631" y="606"/>
                        <a:pt x="18992" y="606"/>
                      </a:cubicBezTo>
                      <a:cubicBezTo>
                        <a:pt x="18107" y="606"/>
                        <a:pt x="17231" y="1058"/>
                        <a:pt x="16734" y="1916"/>
                      </a:cubicBezTo>
                      <a:cubicBezTo>
                        <a:pt x="16304" y="1654"/>
                        <a:pt x="15834" y="1530"/>
                        <a:pt x="15373" y="1530"/>
                      </a:cubicBezTo>
                      <a:cubicBezTo>
                        <a:pt x="14331" y="1530"/>
                        <a:pt x="13337" y="2161"/>
                        <a:pt x="12959" y="3240"/>
                      </a:cubicBezTo>
                      <a:cubicBezTo>
                        <a:pt x="12842" y="3240"/>
                        <a:pt x="12765" y="3240"/>
                        <a:pt x="12687" y="3201"/>
                      </a:cubicBezTo>
                      <a:cubicBezTo>
                        <a:pt x="11364" y="3201"/>
                        <a:pt x="10274" y="4173"/>
                        <a:pt x="10118" y="5458"/>
                      </a:cubicBezTo>
                      <a:cubicBezTo>
                        <a:pt x="10002" y="5458"/>
                        <a:pt x="9885" y="5419"/>
                        <a:pt x="9768" y="5419"/>
                      </a:cubicBezTo>
                      <a:cubicBezTo>
                        <a:pt x="8328" y="5419"/>
                        <a:pt x="7161" y="6586"/>
                        <a:pt x="7161" y="8026"/>
                      </a:cubicBezTo>
                      <a:cubicBezTo>
                        <a:pt x="5799" y="8143"/>
                        <a:pt x="4709" y="9271"/>
                        <a:pt x="4709" y="10633"/>
                      </a:cubicBezTo>
                      <a:lnTo>
                        <a:pt x="4709" y="10789"/>
                      </a:lnTo>
                      <a:cubicBezTo>
                        <a:pt x="3503" y="11022"/>
                        <a:pt x="2608" y="12073"/>
                        <a:pt x="2608" y="13357"/>
                      </a:cubicBezTo>
                      <a:cubicBezTo>
                        <a:pt x="2608" y="13746"/>
                        <a:pt x="2686" y="14135"/>
                        <a:pt x="2881" y="14486"/>
                      </a:cubicBezTo>
                      <a:cubicBezTo>
                        <a:pt x="1091" y="15069"/>
                        <a:pt x="507" y="17326"/>
                        <a:pt x="1791" y="18727"/>
                      </a:cubicBezTo>
                      <a:cubicBezTo>
                        <a:pt x="195" y="19661"/>
                        <a:pt x="40" y="21918"/>
                        <a:pt x="1480" y="23008"/>
                      </a:cubicBezTo>
                      <a:cubicBezTo>
                        <a:pt x="1" y="24292"/>
                        <a:pt x="429" y="26704"/>
                        <a:pt x="2258" y="27405"/>
                      </a:cubicBezTo>
                      <a:cubicBezTo>
                        <a:pt x="1908" y="27872"/>
                        <a:pt x="1713" y="28417"/>
                        <a:pt x="1674" y="29000"/>
                      </a:cubicBezTo>
                      <a:cubicBezTo>
                        <a:pt x="1674" y="30440"/>
                        <a:pt x="2881" y="31608"/>
                        <a:pt x="4320" y="31608"/>
                      </a:cubicBezTo>
                      <a:cubicBezTo>
                        <a:pt x="4437" y="31608"/>
                        <a:pt x="4593" y="31608"/>
                        <a:pt x="4748" y="31569"/>
                      </a:cubicBezTo>
                      <a:cubicBezTo>
                        <a:pt x="5254" y="32580"/>
                        <a:pt x="5799" y="33553"/>
                        <a:pt x="6461" y="34487"/>
                      </a:cubicBezTo>
                      <a:cubicBezTo>
                        <a:pt x="4826" y="36122"/>
                        <a:pt x="5994" y="38923"/>
                        <a:pt x="8328" y="38923"/>
                      </a:cubicBezTo>
                      <a:lnTo>
                        <a:pt x="8406" y="38923"/>
                      </a:lnTo>
                      <a:cubicBezTo>
                        <a:pt x="8406" y="40363"/>
                        <a:pt x="9574" y="41531"/>
                        <a:pt x="11052" y="41531"/>
                      </a:cubicBezTo>
                      <a:cubicBezTo>
                        <a:pt x="11442" y="41531"/>
                        <a:pt x="11792" y="41453"/>
                        <a:pt x="12181" y="41297"/>
                      </a:cubicBezTo>
                      <a:cubicBezTo>
                        <a:pt x="12283" y="42751"/>
                        <a:pt x="13506" y="43670"/>
                        <a:pt x="14763" y="43670"/>
                      </a:cubicBezTo>
                      <a:cubicBezTo>
                        <a:pt x="15424" y="43670"/>
                        <a:pt x="16094" y="43417"/>
                        <a:pt x="16617" y="42854"/>
                      </a:cubicBezTo>
                      <a:cubicBezTo>
                        <a:pt x="16908" y="44113"/>
                        <a:pt x="18027" y="44860"/>
                        <a:pt x="19169" y="44860"/>
                      </a:cubicBezTo>
                      <a:cubicBezTo>
                        <a:pt x="19862" y="44860"/>
                        <a:pt x="20563" y="44585"/>
                        <a:pt x="21092" y="43982"/>
                      </a:cubicBezTo>
                      <a:cubicBezTo>
                        <a:pt x="21613" y="44699"/>
                        <a:pt x="22402" y="45064"/>
                        <a:pt x="23192" y="45064"/>
                      </a:cubicBezTo>
                      <a:cubicBezTo>
                        <a:pt x="23818" y="45064"/>
                        <a:pt x="24446" y="44835"/>
                        <a:pt x="24945" y="44371"/>
                      </a:cubicBezTo>
                      <a:cubicBezTo>
                        <a:pt x="25444" y="44773"/>
                        <a:pt x="26032" y="44963"/>
                        <a:pt x="26609" y="44963"/>
                      </a:cubicBezTo>
                      <a:cubicBezTo>
                        <a:pt x="27651" y="44963"/>
                        <a:pt x="28655" y="44345"/>
                        <a:pt x="29030" y="43243"/>
                      </a:cubicBezTo>
                      <a:cubicBezTo>
                        <a:pt x="29561" y="43802"/>
                        <a:pt x="30241" y="44061"/>
                        <a:pt x="30912" y="44061"/>
                      </a:cubicBezTo>
                      <a:cubicBezTo>
                        <a:pt x="32014" y="44061"/>
                        <a:pt x="33089" y="43363"/>
                        <a:pt x="33428" y="42153"/>
                      </a:cubicBezTo>
                      <a:cubicBezTo>
                        <a:pt x="33828" y="42382"/>
                        <a:pt x="34255" y="42487"/>
                        <a:pt x="34672" y="42487"/>
                      </a:cubicBezTo>
                      <a:cubicBezTo>
                        <a:pt x="35959" y="42487"/>
                        <a:pt x="37163" y="41491"/>
                        <a:pt x="37280" y="40052"/>
                      </a:cubicBezTo>
                      <a:lnTo>
                        <a:pt x="37475" y="40052"/>
                      </a:lnTo>
                      <a:cubicBezTo>
                        <a:pt x="40004" y="40052"/>
                        <a:pt x="41055" y="36861"/>
                        <a:pt x="39031" y="35343"/>
                      </a:cubicBezTo>
                      <a:cubicBezTo>
                        <a:pt x="39498" y="34721"/>
                        <a:pt x="39965" y="34098"/>
                        <a:pt x="40354" y="33398"/>
                      </a:cubicBezTo>
                      <a:cubicBezTo>
                        <a:pt x="40627" y="33475"/>
                        <a:pt x="40860" y="33553"/>
                        <a:pt x="41094" y="33553"/>
                      </a:cubicBezTo>
                      <a:cubicBezTo>
                        <a:pt x="41142" y="33556"/>
                        <a:pt x="41190" y="33557"/>
                        <a:pt x="41238" y="33557"/>
                      </a:cubicBezTo>
                      <a:cubicBezTo>
                        <a:pt x="42650" y="33557"/>
                        <a:pt x="43781" y="32456"/>
                        <a:pt x="43857" y="31063"/>
                      </a:cubicBezTo>
                      <a:cubicBezTo>
                        <a:pt x="43857" y="30596"/>
                        <a:pt x="43779" y="30168"/>
                        <a:pt x="43584" y="29779"/>
                      </a:cubicBezTo>
                      <a:cubicBezTo>
                        <a:pt x="45141" y="29039"/>
                        <a:pt x="45530" y="27016"/>
                        <a:pt x="44401" y="25693"/>
                      </a:cubicBezTo>
                      <a:cubicBezTo>
                        <a:pt x="45024" y="25226"/>
                        <a:pt x="45374" y="24525"/>
                        <a:pt x="45413" y="23786"/>
                      </a:cubicBezTo>
                      <a:cubicBezTo>
                        <a:pt x="45452" y="22930"/>
                        <a:pt x="45102" y="22113"/>
                        <a:pt x="44440" y="21607"/>
                      </a:cubicBezTo>
                      <a:cubicBezTo>
                        <a:pt x="45685" y="20400"/>
                        <a:pt x="45452" y="18338"/>
                        <a:pt x="43934" y="17482"/>
                      </a:cubicBezTo>
                      <a:cubicBezTo>
                        <a:pt x="44868" y="16198"/>
                        <a:pt x="44479" y="14369"/>
                        <a:pt x="43078" y="13629"/>
                      </a:cubicBezTo>
                      <a:cubicBezTo>
                        <a:pt x="43156" y="13357"/>
                        <a:pt x="43234" y="13085"/>
                        <a:pt x="43234" y="12812"/>
                      </a:cubicBezTo>
                      <a:cubicBezTo>
                        <a:pt x="43312" y="11528"/>
                        <a:pt x="42417" y="10400"/>
                        <a:pt x="41172" y="10166"/>
                      </a:cubicBezTo>
                      <a:cubicBezTo>
                        <a:pt x="41210" y="9972"/>
                        <a:pt x="41210" y="9777"/>
                        <a:pt x="41249" y="9621"/>
                      </a:cubicBezTo>
                      <a:cubicBezTo>
                        <a:pt x="41288" y="8182"/>
                        <a:pt x="40199" y="6936"/>
                        <a:pt x="38759" y="6897"/>
                      </a:cubicBezTo>
                      <a:cubicBezTo>
                        <a:pt x="38720" y="5458"/>
                        <a:pt x="37591" y="4329"/>
                        <a:pt x="36152" y="4329"/>
                      </a:cubicBezTo>
                      <a:lnTo>
                        <a:pt x="35840" y="4329"/>
                      </a:lnTo>
                      <a:cubicBezTo>
                        <a:pt x="35566" y="3170"/>
                        <a:pt x="34502" y="2393"/>
                        <a:pt x="33361" y="2393"/>
                      </a:cubicBezTo>
                      <a:cubicBezTo>
                        <a:pt x="33047" y="2393"/>
                        <a:pt x="32727" y="2452"/>
                        <a:pt x="32416" y="2578"/>
                      </a:cubicBezTo>
                      <a:cubicBezTo>
                        <a:pt x="31962" y="1699"/>
                        <a:pt x="31075" y="1192"/>
                        <a:pt x="30146" y="1192"/>
                      </a:cubicBezTo>
                      <a:cubicBezTo>
                        <a:pt x="29799" y="1192"/>
                        <a:pt x="29446" y="1263"/>
                        <a:pt x="29108" y="1411"/>
                      </a:cubicBezTo>
                      <a:cubicBezTo>
                        <a:pt x="28626" y="489"/>
                        <a:pt x="27723" y="1"/>
                        <a:pt x="26811" y="1"/>
                      </a:cubicBezTo>
                      <a:close/>
                    </a:path>
                  </a:pathLst>
                </a:custGeom>
                <a:solidFill>
                  <a:srgbClr val="D89A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
                <p:cNvSpPr/>
                <p:nvPr/>
              </p:nvSpPr>
              <p:spPr>
                <a:xfrm>
                  <a:off x="4905106" y="1684639"/>
                  <a:ext cx="240868" cy="212686"/>
                </a:xfrm>
                <a:custGeom>
                  <a:rect b="b" l="l" r="r" t="t"/>
                  <a:pathLst>
                    <a:path extrusionOk="0" h="10928" w="12376">
                      <a:moveTo>
                        <a:pt x="6181" y="0"/>
                      </a:moveTo>
                      <a:cubicBezTo>
                        <a:pt x="4038" y="0"/>
                        <a:pt x="2018" y="1272"/>
                        <a:pt x="1168" y="3382"/>
                      </a:cubicBezTo>
                      <a:cubicBezTo>
                        <a:pt x="1" y="6145"/>
                        <a:pt x="1324" y="9336"/>
                        <a:pt x="4125" y="10503"/>
                      </a:cubicBezTo>
                      <a:cubicBezTo>
                        <a:pt x="4807" y="10791"/>
                        <a:pt x="5515" y="10928"/>
                        <a:pt x="6212" y="10928"/>
                      </a:cubicBezTo>
                      <a:cubicBezTo>
                        <a:pt x="8340" y="10928"/>
                        <a:pt x="10367" y="9656"/>
                        <a:pt x="11247" y="7546"/>
                      </a:cubicBezTo>
                      <a:cubicBezTo>
                        <a:pt x="12375" y="4783"/>
                        <a:pt x="11052" y="1592"/>
                        <a:pt x="8289" y="425"/>
                      </a:cubicBezTo>
                      <a:cubicBezTo>
                        <a:pt x="7598" y="137"/>
                        <a:pt x="6883" y="0"/>
                        <a:pt x="6181" y="0"/>
                      </a:cubicBezTo>
                      <a:close/>
                    </a:path>
                  </a:pathLst>
                </a:custGeom>
                <a:solidFill>
                  <a:srgbClr val="FDB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
                <p:cNvSpPr/>
                <p:nvPr/>
              </p:nvSpPr>
              <p:spPr>
                <a:xfrm>
                  <a:off x="4984630" y="1730201"/>
                  <a:ext cx="73490" cy="72537"/>
                </a:xfrm>
                <a:custGeom>
                  <a:rect b="b" l="l" r="r" t="t"/>
                  <a:pathLst>
                    <a:path extrusionOk="0" h="3727" w="3776">
                      <a:moveTo>
                        <a:pt x="3179" y="0"/>
                      </a:moveTo>
                      <a:cubicBezTo>
                        <a:pt x="2876" y="0"/>
                        <a:pt x="2579" y="52"/>
                        <a:pt x="2296" y="146"/>
                      </a:cubicBezTo>
                      <a:cubicBezTo>
                        <a:pt x="1324" y="457"/>
                        <a:pt x="545" y="1236"/>
                        <a:pt x="195" y="2247"/>
                      </a:cubicBezTo>
                      <a:cubicBezTo>
                        <a:pt x="39" y="2714"/>
                        <a:pt x="1" y="3220"/>
                        <a:pt x="117" y="3726"/>
                      </a:cubicBezTo>
                      <a:cubicBezTo>
                        <a:pt x="468" y="1858"/>
                        <a:pt x="1907" y="418"/>
                        <a:pt x="3775" y="68"/>
                      </a:cubicBezTo>
                      <a:cubicBezTo>
                        <a:pt x="3576" y="22"/>
                        <a:pt x="3376" y="0"/>
                        <a:pt x="3179" y="0"/>
                      </a:cubicBez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
                <p:cNvSpPr/>
                <p:nvPr/>
              </p:nvSpPr>
              <p:spPr>
                <a:xfrm>
                  <a:off x="4188653" y="1684639"/>
                  <a:ext cx="241607" cy="212686"/>
                </a:xfrm>
                <a:custGeom>
                  <a:rect b="b" l="l" r="r" t="t"/>
                  <a:pathLst>
                    <a:path extrusionOk="0" h="10928" w="12414">
                      <a:moveTo>
                        <a:pt x="6233" y="0"/>
                      </a:moveTo>
                      <a:cubicBezTo>
                        <a:pt x="5532" y="0"/>
                        <a:pt x="4817" y="137"/>
                        <a:pt x="4125" y="425"/>
                      </a:cubicBezTo>
                      <a:cubicBezTo>
                        <a:pt x="1323" y="1553"/>
                        <a:pt x="0" y="4783"/>
                        <a:pt x="1168" y="7546"/>
                      </a:cubicBezTo>
                      <a:cubicBezTo>
                        <a:pt x="2047" y="9656"/>
                        <a:pt x="4075" y="10928"/>
                        <a:pt x="6202" y="10928"/>
                      </a:cubicBezTo>
                      <a:cubicBezTo>
                        <a:pt x="6899" y="10928"/>
                        <a:pt x="7607" y="10791"/>
                        <a:pt x="8289" y="10503"/>
                      </a:cubicBezTo>
                      <a:cubicBezTo>
                        <a:pt x="11091" y="9336"/>
                        <a:pt x="12414" y="6145"/>
                        <a:pt x="11246" y="3382"/>
                      </a:cubicBezTo>
                      <a:cubicBezTo>
                        <a:pt x="10396" y="1272"/>
                        <a:pt x="8376" y="0"/>
                        <a:pt x="6233" y="0"/>
                      </a:cubicBezTo>
                      <a:close/>
                    </a:path>
                  </a:pathLst>
                </a:custGeom>
                <a:solidFill>
                  <a:srgbClr val="FDB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
                <p:cNvSpPr/>
                <p:nvPr/>
              </p:nvSpPr>
              <p:spPr>
                <a:xfrm>
                  <a:off x="4277265" y="1730201"/>
                  <a:ext cx="72712" cy="71778"/>
                </a:xfrm>
                <a:custGeom>
                  <a:rect b="b" l="l" r="r" t="t"/>
                  <a:pathLst>
                    <a:path extrusionOk="0" h="3688" w="3736">
                      <a:moveTo>
                        <a:pt x="605" y="0"/>
                      </a:moveTo>
                      <a:cubicBezTo>
                        <a:pt x="414" y="0"/>
                        <a:pt x="223" y="22"/>
                        <a:pt x="39" y="68"/>
                      </a:cubicBezTo>
                      <a:lnTo>
                        <a:pt x="0" y="68"/>
                      </a:lnTo>
                      <a:cubicBezTo>
                        <a:pt x="1868" y="379"/>
                        <a:pt x="3308" y="1858"/>
                        <a:pt x="3658" y="3687"/>
                      </a:cubicBezTo>
                      <a:cubicBezTo>
                        <a:pt x="3736" y="3220"/>
                        <a:pt x="3736" y="2714"/>
                        <a:pt x="3580" y="2247"/>
                      </a:cubicBezTo>
                      <a:cubicBezTo>
                        <a:pt x="3386" y="1741"/>
                        <a:pt x="3113" y="1313"/>
                        <a:pt x="2763" y="963"/>
                      </a:cubicBezTo>
                      <a:cubicBezTo>
                        <a:pt x="2413" y="574"/>
                        <a:pt x="1946" y="302"/>
                        <a:pt x="1479" y="146"/>
                      </a:cubicBezTo>
                      <a:cubicBezTo>
                        <a:pt x="1196" y="52"/>
                        <a:pt x="899" y="0"/>
                        <a:pt x="605" y="0"/>
                      </a:cubicBez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7" name="Google Shape;637;p1"/>
              <p:cNvSpPr/>
              <p:nvPr/>
            </p:nvSpPr>
            <p:spPr>
              <a:xfrm>
                <a:off x="3117417" y="2632096"/>
                <a:ext cx="439196" cy="471029"/>
              </a:xfrm>
              <a:custGeom>
                <a:rect b="b" l="l" r="r" t="t"/>
                <a:pathLst>
                  <a:path extrusionOk="0" h="46270" w="43143">
                    <a:moveTo>
                      <a:pt x="22239" y="1"/>
                    </a:moveTo>
                    <a:cubicBezTo>
                      <a:pt x="15637" y="1"/>
                      <a:pt x="9270" y="3158"/>
                      <a:pt x="5261" y="8740"/>
                    </a:cubicBezTo>
                    <a:cubicBezTo>
                      <a:pt x="0" y="16121"/>
                      <a:pt x="79" y="26092"/>
                      <a:pt x="5496" y="33354"/>
                    </a:cubicBezTo>
                    <a:cubicBezTo>
                      <a:pt x="9512" y="38767"/>
                      <a:pt x="15772" y="41785"/>
                      <a:pt x="22244" y="41785"/>
                    </a:cubicBezTo>
                    <a:cubicBezTo>
                      <a:pt x="24502" y="41785"/>
                      <a:pt x="26787" y="41417"/>
                      <a:pt x="29011" y="40656"/>
                    </a:cubicBezTo>
                    <a:lnTo>
                      <a:pt x="34624" y="46269"/>
                    </a:lnTo>
                    <a:lnTo>
                      <a:pt x="34624" y="37712"/>
                    </a:lnTo>
                    <a:cubicBezTo>
                      <a:pt x="39963" y="33786"/>
                      <a:pt x="43143" y="27544"/>
                      <a:pt x="43143" y="20910"/>
                    </a:cubicBezTo>
                    <a:cubicBezTo>
                      <a:pt x="43143" y="11802"/>
                      <a:pt x="37294" y="3794"/>
                      <a:pt x="28618" y="1007"/>
                    </a:cubicBezTo>
                    <a:cubicBezTo>
                      <a:pt x="26515" y="328"/>
                      <a:pt x="24365" y="1"/>
                      <a:pt x="22239" y="1"/>
                    </a:cubicBezTo>
                    <a:close/>
                  </a:path>
                </a:pathLst>
              </a:custGeom>
              <a:solidFill>
                <a:schemeClr val="accent1"/>
              </a:solidFill>
              <a:ln>
                <a:noFill/>
              </a:ln>
            </p:spPr>
            <p:txBody>
              <a:bodyPr anchorCtr="0" anchor="ctr" bIns="91425"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Oswald"/>
                    <a:ea typeface="Oswald"/>
                    <a:cs typeface="Oswald"/>
                    <a:sym typeface="Oswald"/>
                  </a:rPr>
                  <a:t>Hola!</a:t>
                </a:r>
                <a:endParaRPr b="0" i="0" sz="1200" u="none" cap="none" strike="noStrike">
                  <a:solidFill>
                    <a:schemeClr val="dk1"/>
                  </a:solidFill>
                  <a:latin typeface="Oswald"/>
                  <a:ea typeface="Oswald"/>
                  <a:cs typeface="Oswald"/>
                  <a:sym typeface="Oswald"/>
                </a:endParaRPr>
              </a:p>
            </p:txBody>
          </p:sp>
        </p:grpSp>
        <p:grpSp>
          <p:nvGrpSpPr>
            <p:cNvPr id="638" name="Google Shape;638;p1"/>
            <p:cNvGrpSpPr/>
            <p:nvPr/>
          </p:nvGrpSpPr>
          <p:grpSpPr>
            <a:xfrm>
              <a:off x="6027164" y="261052"/>
              <a:ext cx="764514" cy="1137412"/>
              <a:chOff x="3323877" y="799050"/>
              <a:chExt cx="624399" cy="928955"/>
            </a:xfrm>
          </p:grpSpPr>
          <p:grpSp>
            <p:nvGrpSpPr>
              <p:cNvPr id="639" name="Google Shape;639;p1"/>
              <p:cNvGrpSpPr/>
              <p:nvPr/>
            </p:nvGrpSpPr>
            <p:grpSpPr>
              <a:xfrm>
                <a:off x="3434746" y="1126821"/>
                <a:ext cx="402654" cy="601184"/>
                <a:chOff x="5700570" y="3455680"/>
                <a:chExt cx="769009" cy="1148174"/>
              </a:xfrm>
            </p:grpSpPr>
            <p:sp>
              <p:nvSpPr>
                <p:cNvPr id="640" name="Google Shape;640;p1"/>
                <p:cNvSpPr/>
                <p:nvPr/>
              </p:nvSpPr>
              <p:spPr>
                <a:xfrm>
                  <a:off x="5760977" y="4254864"/>
                  <a:ext cx="648195" cy="348990"/>
                </a:xfrm>
                <a:custGeom>
                  <a:rect b="b" l="l" r="r" t="t"/>
                  <a:pathLst>
                    <a:path extrusionOk="0" h="25166" w="46742">
                      <a:moveTo>
                        <a:pt x="23391" y="1"/>
                      </a:moveTo>
                      <a:cubicBezTo>
                        <a:pt x="202" y="1"/>
                        <a:pt x="0" y="8913"/>
                        <a:pt x="0" y="25166"/>
                      </a:cubicBezTo>
                      <a:lnTo>
                        <a:pt x="46742" y="25166"/>
                      </a:lnTo>
                      <a:cubicBezTo>
                        <a:pt x="46742" y="8913"/>
                        <a:pt x="46580" y="1"/>
                        <a:pt x="233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
                <p:cNvSpPr/>
                <p:nvPr/>
              </p:nvSpPr>
              <p:spPr>
                <a:xfrm>
                  <a:off x="5883454" y="4202293"/>
                  <a:ext cx="403239" cy="276296"/>
                </a:xfrm>
                <a:custGeom>
                  <a:rect b="b" l="l" r="r" t="t"/>
                  <a:pathLst>
                    <a:path extrusionOk="0" h="19924" w="29078">
                      <a:moveTo>
                        <a:pt x="5405" y="1"/>
                      </a:moveTo>
                      <a:cubicBezTo>
                        <a:pt x="2420" y="1"/>
                        <a:pt x="0" y="2420"/>
                        <a:pt x="0" y="5405"/>
                      </a:cubicBezTo>
                      <a:cubicBezTo>
                        <a:pt x="0" y="13430"/>
                        <a:pt x="6493" y="19923"/>
                        <a:pt x="14559" y="19923"/>
                      </a:cubicBezTo>
                      <a:cubicBezTo>
                        <a:pt x="22585" y="19923"/>
                        <a:pt x="29078" y="13430"/>
                        <a:pt x="29078" y="5405"/>
                      </a:cubicBezTo>
                      <a:cubicBezTo>
                        <a:pt x="29078" y="2420"/>
                        <a:pt x="26658" y="1"/>
                        <a:pt x="2367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
                <p:cNvSpPr/>
                <p:nvPr/>
              </p:nvSpPr>
              <p:spPr>
                <a:xfrm>
                  <a:off x="5947203" y="4105539"/>
                  <a:ext cx="275741" cy="183661"/>
                </a:xfrm>
                <a:custGeom>
                  <a:rect b="b" l="l" r="r" t="t"/>
                  <a:pathLst>
                    <a:path extrusionOk="0" h="13244" w="19884">
                      <a:moveTo>
                        <a:pt x="1" y="1"/>
                      </a:moveTo>
                      <a:lnTo>
                        <a:pt x="1" y="9841"/>
                      </a:lnTo>
                      <a:cubicBezTo>
                        <a:pt x="3036" y="12102"/>
                        <a:pt x="6647" y="13243"/>
                        <a:pt x="10264" y="13243"/>
                      </a:cubicBezTo>
                      <a:cubicBezTo>
                        <a:pt x="13616" y="13243"/>
                        <a:pt x="16974" y="12263"/>
                        <a:pt x="19883" y="10285"/>
                      </a:cubicBezTo>
                      <a:lnTo>
                        <a:pt x="19883" y="1"/>
                      </a:lnTo>
                      <a:close/>
                    </a:path>
                  </a:pathLst>
                </a:custGeom>
                <a:solidFill>
                  <a:srgbClr val="F1CB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
                <p:cNvSpPr/>
                <p:nvPr/>
              </p:nvSpPr>
              <p:spPr>
                <a:xfrm>
                  <a:off x="5947203" y="4105539"/>
                  <a:ext cx="275741" cy="158714"/>
                </a:xfrm>
                <a:custGeom>
                  <a:rect b="b" l="l" r="r" t="t"/>
                  <a:pathLst>
                    <a:path extrusionOk="0" h="11445" w="19884">
                      <a:moveTo>
                        <a:pt x="1" y="1"/>
                      </a:moveTo>
                      <a:lnTo>
                        <a:pt x="1" y="8268"/>
                      </a:lnTo>
                      <a:cubicBezTo>
                        <a:pt x="2985" y="10386"/>
                        <a:pt x="6474" y="11444"/>
                        <a:pt x="9957" y="11444"/>
                      </a:cubicBezTo>
                      <a:cubicBezTo>
                        <a:pt x="13441" y="11444"/>
                        <a:pt x="16919" y="10386"/>
                        <a:pt x="19883" y="8268"/>
                      </a:cubicBezTo>
                      <a:lnTo>
                        <a:pt x="19883" y="1"/>
                      </a:lnTo>
                      <a:close/>
                    </a:path>
                  </a:pathLst>
                </a:custGeom>
                <a:solidFill>
                  <a:srgbClr val="E0B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
                <p:cNvSpPr/>
                <p:nvPr/>
              </p:nvSpPr>
              <p:spPr>
                <a:xfrm>
                  <a:off x="5796769" y="3509930"/>
                  <a:ext cx="577165" cy="726491"/>
                </a:xfrm>
                <a:custGeom>
                  <a:rect b="b" l="l" r="r" t="t"/>
                  <a:pathLst>
                    <a:path extrusionOk="0" h="52388" w="41620">
                      <a:moveTo>
                        <a:pt x="20810" y="0"/>
                      </a:moveTo>
                      <a:cubicBezTo>
                        <a:pt x="9316" y="0"/>
                        <a:pt x="0" y="11736"/>
                        <a:pt x="0" y="26214"/>
                      </a:cubicBezTo>
                      <a:cubicBezTo>
                        <a:pt x="0" y="40652"/>
                        <a:pt x="9316" y="52388"/>
                        <a:pt x="20810" y="52388"/>
                      </a:cubicBezTo>
                      <a:cubicBezTo>
                        <a:pt x="32304" y="52388"/>
                        <a:pt x="41620" y="40652"/>
                        <a:pt x="41620" y="26214"/>
                      </a:cubicBezTo>
                      <a:cubicBezTo>
                        <a:pt x="41620" y="11736"/>
                        <a:pt x="32304" y="0"/>
                        <a:pt x="20810" y="0"/>
                      </a:cubicBezTo>
                      <a:close/>
                    </a:path>
                  </a:pathLst>
                </a:custGeom>
                <a:solidFill>
                  <a:srgbClr val="F1CB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
                <p:cNvSpPr/>
                <p:nvPr/>
              </p:nvSpPr>
              <p:spPr>
                <a:xfrm>
                  <a:off x="5795645" y="3803547"/>
                  <a:ext cx="46442" cy="139826"/>
                </a:xfrm>
                <a:custGeom>
                  <a:rect b="b" l="l" r="r" t="t"/>
                  <a:pathLst>
                    <a:path extrusionOk="0" h="10083" w="3349">
                      <a:moveTo>
                        <a:pt x="1" y="0"/>
                      </a:moveTo>
                      <a:lnTo>
                        <a:pt x="1" y="10082"/>
                      </a:lnTo>
                      <a:cubicBezTo>
                        <a:pt x="1856" y="10082"/>
                        <a:pt x="3348" y="8550"/>
                        <a:pt x="3348" y="6695"/>
                      </a:cubicBezTo>
                      <a:lnTo>
                        <a:pt x="3348" y="0"/>
                      </a:lnTo>
                      <a:close/>
                    </a:path>
                  </a:pathLst>
                </a:custGeom>
                <a:solidFill>
                  <a:srgbClr val="1B1B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
                <p:cNvSpPr/>
                <p:nvPr/>
              </p:nvSpPr>
              <p:spPr>
                <a:xfrm>
                  <a:off x="6329184" y="3803547"/>
                  <a:ext cx="46428" cy="139826"/>
                </a:xfrm>
                <a:custGeom>
                  <a:rect b="b" l="l" r="r" t="t"/>
                  <a:pathLst>
                    <a:path extrusionOk="0" h="10083" w="3348">
                      <a:moveTo>
                        <a:pt x="1" y="0"/>
                      </a:moveTo>
                      <a:lnTo>
                        <a:pt x="1" y="6695"/>
                      </a:lnTo>
                      <a:cubicBezTo>
                        <a:pt x="1" y="8550"/>
                        <a:pt x="1493" y="10082"/>
                        <a:pt x="3348" y="10082"/>
                      </a:cubicBezTo>
                      <a:lnTo>
                        <a:pt x="3348" y="0"/>
                      </a:lnTo>
                      <a:close/>
                    </a:path>
                  </a:pathLst>
                </a:custGeom>
                <a:solidFill>
                  <a:srgbClr val="1B1B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
                <p:cNvSpPr/>
                <p:nvPr/>
              </p:nvSpPr>
              <p:spPr>
                <a:xfrm>
                  <a:off x="6293392" y="3934969"/>
                  <a:ext cx="176187" cy="175618"/>
                </a:xfrm>
                <a:custGeom>
                  <a:rect b="b" l="l" r="r" t="t"/>
                  <a:pathLst>
                    <a:path extrusionOk="0" h="12664" w="12705">
                      <a:moveTo>
                        <a:pt x="6373" y="0"/>
                      </a:moveTo>
                      <a:cubicBezTo>
                        <a:pt x="2864" y="0"/>
                        <a:pt x="1" y="2823"/>
                        <a:pt x="1" y="6332"/>
                      </a:cubicBezTo>
                      <a:cubicBezTo>
                        <a:pt x="1" y="9841"/>
                        <a:pt x="2864" y="12664"/>
                        <a:pt x="6373" y="12664"/>
                      </a:cubicBezTo>
                      <a:cubicBezTo>
                        <a:pt x="9841" y="12664"/>
                        <a:pt x="12704" y="9841"/>
                        <a:pt x="12704" y="6332"/>
                      </a:cubicBezTo>
                      <a:cubicBezTo>
                        <a:pt x="12704" y="2823"/>
                        <a:pt x="9841" y="0"/>
                        <a:pt x="6373" y="0"/>
                      </a:cubicBezTo>
                      <a:close/>
                    </a:path>
                  </a:pathLst>
                </a:custGeom>
                <a:solidFill>
                  <a:srgbClr val="F1CB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
                <p:cNvSpPr/>
                <p:nvPr/>
              </p:nvSpPr>
              <p:spPr>
                <a:xfrm>
                  <a:off x="6347641" y="3972578"/>
                  <a:ext cx="60407" cy="59713"/>
                </a:xfrm>
                <a:custGeom>
                  <a:rect b="b" l="l" r="r" t="t"/>
                  <a:pathLst>
                    <a:path extrusionOk="0" h="4306" w="4356">
                      <a:moveTo>
                        <a:pt x="3676" y="1"/>
                      </a:moveTo>
                      <a:cubicBezTo>
                        <a:pt x="3327" y="1"/>
                        <a:pt x="2980" y="54"/>
                        <a:pt x="2662" y="152"/>
                      </a:cubicBezTo>
                      <a:cubicBezTo>
                        <a:pt x="2098" y="353"/>
                        <a:pt x="1573" y="676"/>
                        <a:pt x="1130" y="1079"/>
                      </a:cubicBezTo>
                      <a:cubicBezTo>
                        <a:pt x="726" y="1523"/>
                        <a:pt x="404" y="2007"/>
                        <a:pt x="242" y="2612"/>
                      </a:cubicBezTo>
                      <a:cubicBezTo>
                        <a:pt x="41" y="3136"/>
                        <a:pt x="0" y="3741"/>
                        <a:pt x="121" y="4306"/>
                      </a:cubicBezTo>
                      <a:cubicBezTo>
                        <a:pt x="525" y="2168"/>
                        <a:pt x="2219" y="474"/>
                        <a:pt x="4356" y="71"/>
                      </a:cubicBezTo>
                      <a:cubicBezTo>
                        <a:pt x="4133" y="23"/>
                        <a:pt x="3904" y="1"/>
                        <a:pt x="3676" y="1"/>
                      </a:cubicBezTo>
                      <a:close/>
                    </a:path>
                  </a:pathLst>
                </a:custGeom>
                <a:solidFill>
                  <a:srgbClr val="E0B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
                <p:cNvSpPr/>
                <p:nvPr/>
              </p:nvSpPr>
              <p:spPr>
                <a:xfrm>
                  <a:off x="5700570" y="3934969"/>
                  <a:ext cx="176187" cy="175618"/>
                </a:xfrm>
                <a:custGeom>
                  <a:rect b="b" l="l" r="r" t="t"/>
                  <a:pathLst>
                    <a:path extrusionOk="0" h="12664" w="12705">
                      <a:moveTo>
                        <a:pt x="6373" y="0"/>
                      </a:moveTo>
                      <a:cubicBezTo>
                        <a:pt x="2864" y="0"/>
                        <a:pt x="1" y="2823"/>
                        <a:pt x="1" y="6332"/>
                      </a:cubicBezTo>
                      <a:cubicBezTo>
                        <a:pt x="1" y="9841"/>
                        <a:pt x="2864" y="12664"/>
                        <a:pt x="6373" y="12664"/>
                      </a:cubicBezTo>
                      <a:cubicBezTo>
                        <a:pt x="9841" y="12664"/>
                        <a:pt x="12704" y="9841"/>
                        <a:pt x="12704" y="6332"/>
                      </a:cubicBezTo>
                      <a:cubicBezTo>
                        <a:pt x="12704" y="2823"/>
                        <a:pt x="9841" y="0"/>
                        <a:pt x="6373" y="0"/>
                      </a:cubicBezTo>
                      <a:close/>
                    </a:path>
                  </a:pathLst>
                </a:custGeom>
                <a:solidFill>
                  <a:srgbClr val="F1CB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
                <p:cNvSpPr/>
                <p:nvPr/>
              </p:nvSpPr>
              <p:spPr>
                <a:xfrm>
                  <a:off x="5762100" y="3972619"/>
                  <a:ext cx="60962" cy="59672"/>
                </a:xfrm>
                <a:custGeom>
                  <a:rect b="b" l="l" r="r" t="t"/>
                  <a:pathLst>
                    <a:path extrusionOk="0" h="4303" w="4396">
                      <a:moveTo>
                        <a:pt x="648" y="0"/>
                      </a:moveTo>
                      <a:cubicBezTo>
                        <a:pt x="429" y="0"/>
                        <a:pt x="212" y="23"/>
                        <a:pt x="0" y="68"/>
                      </a:cubicBezTo>
                      <a:lnTo>
                        <a:pt x="40" y="108"/>
                      </a:lnTo>
                      <a:cubicBezTo>
                        <a:pt x="2178" y="471"/>
                        <a:pt x="3872" y="2165"/>
                        <a:pt x="4235" y="4303"/>
                      </a:cubicBezTo>
                      <a:cubicBezTo>
                        <a:pt x="4396" y="3738"/>
                        <a:pt x="4356" y="3173"/>
                        <a:pt x="4154" y="2609"/>
                      </a:cubicBezTo>
                      <a:cubicBezTo>
                        <a:pt x="3993" y="2044"/>
                        <a:pt x="3670" y="1520"/>
                        <a:pt x="3226" y="1076"/>
                      </a:cubicBezTo>
                      <a:cubicBezTo>
                        <a:pt x="2823" y="673"/>
                        <a:pt x="2299" y="350"/>
                        <a:pt x="1734" y="189"/>
                      </a:cubicBezTo>
                      <a:cubicBezTo>
                        <a:pt x="1381" y="63"/>
                        <a:pt x="1013" y="0"/>
                        <a:pt x="648" y="0"/>
                      </a:cubicBezTo>
                      <a:close/>
                    </a:path>
                  </a:pathLst>
                </a:custGeom>
                <a:solidFill>
                  <a:srgbClr val="E0B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
                <p:cNvSpPr/>
                <p:nvPr/>
              </p:nvSpPr>
              <p:spPr>
                <a:xfrm>
                  <a:off x="5930437" y="3919867"/>
                  <a:ext cx="87254" cy="20149"/>
                </a:xfrm>
                <a:custGeom>
                  <a:rect b="b" l="l" r="r" t="t"/>
                  <a:pathLst>
                    <a:path extrusionOk="0" h="1453" w="6292">
                      <a:moveTo>
                        <a:pt x="726" y="1"/>
                      </a:moveTo>
                      <a:cubicBezTo>
                        <a:pt x="323" y="1"/>
                        <a:pt x="0" y="323"/>
                        <a:pt x="0" y="726"/>
                      </a:cubicBezTo>
                      <a:cubicBezTo>
                        <a:pt x="0" y="1130"/>
                        <a:pt x="323" y="1452"/>
                        <a:pt x="726" y="1452"/>
                      </a:cubicBezTo>
                      <a:lnTo>
                        <a:pt x="5606" y="1452"/>
                      </a:lnTo>
                      <a:cubicBezTo>
                        <a:pt x="5969" y="1452"/>
                        <a:pt x="6291" y="1130"/>
                        <a:pt x="6291" y="726"/>
                      </a:cubicBezTo>
                      <a:cubicBezTo>
                        <a:pt x="6291" y="323"/>
                        <a:pt x="5969" y="1"/>
                        <a:pt x="5606" y="1"/>
                      </a:cubicBezTo>
                      <a:close/>
                    </a:path>
                  </a:pathLst>
                </a:custGeom>
                <a:solidFill>
                  <a:srgbClr val="1B1B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
                <p:cNvSpPr/>
                <p:nvPr/>
              </p:nvSpPr>
              <p:spPr>
                <a:xfrm>
                  <a:off x="6152456" y="3919867"/>
                  <a:ext cx="87254" cy="20149"/>
                </a:xfrm>
                <a:custGeom>
                  <a:rect b="b" l="l" r="r" t="t"/>
                  <a:pathLst>
                    <a:path extrusionOk="0" h="1453" w="6292">
                      <a:moveTo>
                        <a:pt x="727" y="1"/>
                      </a:moveTo>
                      <a:cubicBezTo>
                        <a:pt x="323" y="1"/>
                        <a:pt x="1" y="323"/>
                        <a:pt x="1" y="726"/>
                      </a:cubicBezTo>
                      <a:cubicBezTo>
                        <a:pt x="1" y="1130"/>
                        <a:pt x="323" y="1452"/>
                        <a:pt x="727" y="1452"/>
                      </a:cubicBezTo>
                      <a:lnTo>
                        <a:pt x="5566" y="1452"/>
                      </a:lnTo>
                      <a:cubicBezTo>
                        <a:pt x="5969" y="1452"/>
                        <a:pt x="6292" y="1130"/>
                        <a:pt x="6292" y="726"/>
                      </a:cubicBezTo>
                      <a:cubicBezTo>
                        <a:pt x="6292" y="323"/>
                        <a:pt x="5969" y="1"/>
                        <a:pt x="5566" y="1"/>
                      </a:cubicBezTo>
                      <a:close/>
                    </a:path>
                  </a:pathLst>
                </a:custGeom>
                <a:solidFill>
                  <a:srgbClr val="1B1B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
                <p:cNvSpPr/>
                <p:nvPr/>
              </p:nvSpPr>
              <p:spPr>
                <a:xfrm>
                  <a:off x="5761531" y="3455680"/>
                  <a:ext cx="647085" cy="458473"/>
                </a:xfrm>
                <a:custGeom>
                  <a:rect b="b" l="l" r="r" t="t"/>
                  <a:pathLst>
                    <a:path extrusionOk="0" h="33061" w="46662">
                      <a:moveTo>
                        <a:pt x="23331" y="0"/>
                      </a:moveTo>
                      <a:cubicBezTo>
                        <a:pt x="17614" y="0"/>
                        <a:pt x="11898" y="2420"/>
                        <a:pt x="7865" y="7260"/>
                      </a:cubicBezTo>
                      <a:cubicBezTo>
                        <a:pt x="4639" y="11051"/>
                        <a:pt x="2582" y="15648"/>
                        <a:pt x="1856" y="20568"/>
                      </a:cubicBezTo>
                      <a:lnTo>
                        <a:pt x="1614" y="20568"/>
                      </a:lnTo>
                      <a:cubicBezTo>
                        <a:pt x="727" y="20568"/>
                        <a:pt x="1" y="21294"/>
                        <a:pt x="1" y="22181"/>
                      </a:cubicBezTo>
                      <a:lnTo>
                        <a:pt x="1" y="30328"/>
                      </a:lnTo>
                      <a:cubicBezTo>
                        <a:pt x="1" y="31175"/>
                        <a:pt x="727" y="31901"/>
                        <a:pt x="1614" y="31901"/>
                      </a:cubicBezTo>
                      <a:lnTo>
                        <a:pt x="12261" y="32667"/>
                      </a:lnTo>
                      <a:cubicBezTo>
                        <a:pt x="15951" y="32929"/>
                        <a:pt x="19641" y="33060"/>
                        <a:pt x="23331" y="33060"/>
                      </a:cubicBezTo>
                      <a:cubicBezTo>
                        <a:pt x="27021" y="33060"/>
                        <a:pt x="30711" y="32929"/>
                        <a:pt x="34401" y="32667"/>
                      </a:cubicBezTo>
                      <a:lnTo>
                        <a:pt x="45048" y="31901"/>
                      </a:lnTo>
                      <a:cubicBezTo>
                        <a:pt x="45935" y="31901"/>
                        <a:pt x="46661" y="31175"/>
                        <a:pt x="46661" y="30328"/>
                      </a:cubicBezTo>
                      <a:lnTo>
                        <a:pt x="46661" y="22181"/>
                      </a:lnTo>
                      <a:cubicBezTo>
                        <a:pt x="46661" y="21738"/>
                        <a:pt x="46500" y="21334"/>
                        <a:pt x="46218" y="21052"/>
                      </a:cubicBezTo>
                      <a:cubicBezTo>
                        <a:pt x="45895" y="20730"/>
                        <a:pt x="45492" y="20568"/>
                        <a:pt x="45048" y="20568"/>
                      </a:cubicBezTo>
                      <a:lnTo>
                        <a:pt x="44806" y="20568"/>
                      </a:lnTo>
                      <a:cubicBezTo>
                        <a:pt x="44080" y="15648"/>
                        <a:pt x="41983" y="11051"/>
                        <a:pt x="38797" y="7260"/>
                      </a:cubicBezTo>
                      <a:cubicBezTo>
                        <a:pt x="34764" y="2420"/>
                        <a:pt x="29048" y="0"/>
                        <a:pt x="233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
                <p:cNvSpPr/>
                <p:nvPr/>
              </p:nvSpPr>
              <p:spPr>
                <a:xfrm>
                  <a:off x="5917568" y="4050180"/>
                  <a:ext cx="335011" cy="127526"/>
                </a:xfrm>
                <a:custGeom>
                  <a:rect b="b" l="l" r="r" t="t"/>
                  <a:pathLst>
                    <a:path extrusionOk="0" h="9196" w="24158">
                      <a:moveTo>
                        <a:pt x="0" y="0"/>
                      </a:moveTo>
                      <a:cubicBezTo>
                        <a:pt x="0" y="5082"/>
                        <a:pt x="4114" y="9195"/>
                        <a:pt x="9195" y="9195"/>
                      </a:cubicBezTo>
                      <a:lnTo>
                        <a:pt x="15003" y="9195"/>
                      </a:lnTo>
                      <a:cubicBezTo>
                        <a:pt x="20044" y="9195"/>
                        <a:pt x="24158" y="5082"/>
                        <a:pt x="2415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
                <p:cNvSpPr/>
                <p:nvPr/>
              </p:nvSpPr>
              <p:spPr>
                <a:xfrm>
                  <a:off x="5897433" y="4020531"/>
                  <a:ext cx="124170" cy="17348"/>
                </a:xfrm>
                <a:custGeom>
                  <a:rect b="b" l="l" r="r" t="t"/>
                  <a:pathLst>
                    <a:path extrusionOk="0" h="1251" w="8954">
                      <a:moveTo>
                        <a:pt x="1251" y="1"/>
                      </a:moveTo>
                      <a:cubicBezTo>
                        <a:pt x="565" y="1"/>
                        <a:pt x="1" y="565"/>
                        <a:pt x="1" y="1251"/>
                      </a:cubicBezTo>
                      <a:lnTo>
                        <a:pt x="8349" y="1251"/>
                      </a:lnTo>
                      <a:cubicBezTo>
                        <a:pt x="8671" y="1251"/>
                        <a:pt x="8954" y="969"/>
                        <a:pt x="8954" y="646"/>
                      </a:cubicBezTo>
                      <a:cubicBezTo>
                        <a:pt x="8954" y="283"/>
                        <a:pt x="8671" y="1"/>
                        <a:pt x="8349" y="1"/>
                      </a:cubicBezTo>
                      <a:close/>
                    </a:path>
                  </a:pathLst>
                </a:custGeom>
                <a:solidFill>
                  <a:srgbClr val="1B1B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
                <p:cNvSpPr/>
                <p:nvPr/>
              </p:nvSpPr>
              <p:spPr>
                <a:xfrm>
                  <a:off x="6148545" y="4020531"/>
                  <a:ext cx="124170" cy="17348"/>
                </a:xfrm>
                <a:custGeom>
                  <a:rect b="b" l="l" r="r" t="t"/>
                  <a:pathLst>
                    <a:path extrusionOk="0" h="1251" w="8954">
                      <a:moveTo>
                        <a:pt x="646" y="1"/>
                      </a:moveTo>
                      <a:cubicBezTo>
                        <a:pt x="283" y="1"/>
                        <a:pt x="0" y="283"/>
                        <a:pt x="0" y="646"/>
                      </a:cubicBezTo>
                      <a:cubicBezTo>
                        <a:pt x="0" y="969"/>
                        <a:pt x="283" y="1251"/>
                        <a:pt x="646" y="1251"/>
                      </a:cubicBezTo>
                      <a:lnTo>
                        <a:pt x="8953" y="1251"/>
                      </a:lnTo>
                      <a:cubicBezTo>
                        <a:pt x="8953" y="565"/>
                        <a:pt x="8429" y="1"/>
                        <a:pt x="7744" y="1"/>
                      </a:cubicBezTo>
                      <a:close/>
                    </a:path>
                  </a:pathLst>
                </a:custGeom>
                <a:solidFill>
                  <a:srgbClr val="1B1B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
                <p:cNvSpPr/>
                <p:nvPr/>
              </p:nvSpPr>
              <p:spPr>
                <a:xfrm>
                  <a:off x="6009843" y="3963286"/>
                  <a:ext cx="150462" cy="69005"/>
                </a:xfrm>
                <a:custGeom>
                  <a:rect b="b" l="l" r="r" t="t"/>
                  <a:pathLst>
                    <a:path extrusionOk="0" h="4976" w="10850">
                      <a:moveTo>
                        <a:pt x="5383" y="0"/>
                      </a:moveTo>
                      <a:cubicBezTo>
                        <a:pt x="2685" y="0"/>
                        <a:pt x="1" y="484"/>
                        <a:pt x="1" y="1467"/>
                      </a:cubicBezTo>
                      <a:cubicBezTo>
                        <a:pt x="1" y="3403"/>
                        <a:pt x="2461" y="4976"/>
                        <a:pt x="5445" y="4976"/>
                      </a:cubicBezTo>
                      <a:cubicBezTo>
                        <a:pt x="8430" y="4976"/>
                        <a:pt x="10849" y="3403"/>
                        <a:pt x="10849" y="1467"/>
                      </a:cubicBezTo>
                      <a:cubicBezTo>
                        <a:pt x="10849" y="494"/>
                        <a:pt x="8109" y="0"/>
                        <a:pt x="5383" y="0"/>
                      </a:cubicBezTo>
                      <a:close/>
                    </a:path>
                  </a:pathLst>
                </a:custGeom>
                <a:solidFill>
                  <a:srgbClr val="E0B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
                <p:cNvSpPr/>
                <p:nvPr/>
              </p:nvSpPr>
              <p:spPr>
                <a:xfrm>
                  <a:off x="5958394" y="4091006"/>
                  <a:ext cx="85576" cy="18472"/>
                </a:xfrm>
                <a:custGeom>
                  <a:rect b="b" l="l" r="r" t="t"/>
                  <a:pathLst>
                    <a:path extrusionOk="0" h="1332" w="6171">
                      <a:moveTo>
                        <a:pt x="1533" y="0"/>
                      </a:moveTo>
                      <a:lnTo>
                        <a:pt x="1452" y="41"/>
                      </a:lnTo>
                      <a:cubicBezTo>
                        <a:pt x="928" y="363"/>
                        <a:pt x="444" y="686"/>
                        <a:pt x="1" y="1089"/>
                      </a:cubicBezTo>
                      <a:cubicBezTo>
                        <a:pt x="533" y="899"/>
                        <a:pt x="1030" y="673"/>
                        <a:pt x="1524" y="411"/>
                      </a:cubicBezTo>
                      <a:lnTo>
                        <a:pt x="1524" y="411"/>
                      </a:lnTo>
                      <a:cubicBezTo>
                        <a:pt x="1988" y="718"/>
                        <a:pt x="2484" y="1022"/>
                        <a:pt x="2945" y="1291"/>
                      </a:cubicBezTo>
                      <a:lnTo>
                        <a:pt x="3025" y="1331"/>
                      </a:lnTo>
                      <a:lnTo>
                        <a:pt x="3066" y="1331"/>
                      </a:lnTo>
                      <a:cubicBezTo>
                        <a:pt x="4114" y="1331"/>
                        <a:pt x="5122" y="1250"/>
                        <a:pt x="6171" y="1129"/>
                      </a:cubicBezTo>
                      <a:cubicBezTo>
                        <a:pt x="5122" y="968"/>
                        <a:pt x="4114" y="887"/>
                        <a:pt x="3066" y="887"/>
                      </a:cubicBezTo>
                      <a:lnTo>
                        <a:pt x="3186" y="887"/>
                      </a:lnTo>
                      <a:cubicBezTo>
                        <a:pt x="2662" y="605"/>
                        <a:pt x="2138" y="323"/>
                        <a:pt x="1614" y="41"/>
                      </a:cubicBezTo>
                      <a:lnTo>
                        <a:pt x="1533"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
                <p:cNvSpPr/>
                <p:nvPr/>
              </p:nvSpPr>
              <p:spPr>
                <a:xfrm>
                  <a:off x="6126732" y="4090438"/>
                  <a:ext cx="85022" cy="18472"/>
                </a:xfrm>
                <a:custGeom>
                  <a:rect b="b" l="l" r="r" t="t"/>
                  <a:pathLst>
                    <a:path extrusionOk="0" h="1332" w="6131">
                      <a:moveTo>
                        <a:pt x="4638" y="1"/>
                      </a:moveTo>
                      <a:lnTo>
                        <a:pt x="4517" y="41"/>
                      </a:lnTo>
                      <a:cubicBezTo>
                        <a:pt x="3955" y="322"/>
                        <a:pt x="3473" y="603"/>
                        <a:pt x="2951" y="924"/>
                      </a:cubicBezTo>
                      <a:lnTo>
                        <a:pt x="2951" y="924"/>
                      </a:lnTo>
                      <a:cubicBezTo>
                        <a:pt x="2816" y="920"/>
                        <a:pt x="2680" y="918"/>
                        <a:pt x="2543" y="918"/>
                      </a:cubicBezTo>
                      <a:cubicBezTo>
                        <a:pt x="1699" y="918"/>
                        <a:pt x="836" y="996"/>
                        <a:pt x="1" y="1130"/>
                      </a:cubicBezTo>
                      <a:cubicBezTo>
                        <a:pt x="1009" y="1291"/>
                        <a:pt x="2057" y="1332"/>
                        <a:pt x="3066" y="1332"/>
                      </a:cubicBezTo>
                      <a:lnTo>
                        <a:pt x="3187" y="1332"/>
                      </a:lnTo>
                      <a:cubicBezTo>
                        <a:pt x="3648" y="1024"/>
                        <a:pt x="4147" y="753"/>
                        <a:pt x="4612" y="448"/>
                      </a:cubicBezTo>
                      <a:lnTo>
                        <a:pt x="4612" y="448"/>
                      </a:lnTo>
                      <a:cubicBezTo>
                        <a:pt x="5109" y="680"/>
                        <a:pt x="5638" y="941"/>
                        <a:pt x="6131" y="1130"/>
                      </a:cubicBezTo>
                      <a:cubicBezTo>
                        <a:pt x="5687" y="727"/>
                        <a:pt x="5203" y="364"/>
                        <a:pt x="4719" y="41"/>
                      </a:cubicBezTo>
                      <a:lnTo>
                        <a:pt x="4638"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0" name="Google Shape;660;p1"/>
              <p:cNvSpPr/>
              <p:nvPr/>
            </p:nvSpPr>
            <p:spPr>
              <a:xfrm>
                <a:off x="3323877" y="799050"/>
                <a:ext cx="624399" cy="347720"/>
              </a:xfrm>
              <a:custGeom>
                <a:rect b="b" l="l" r="r" t="t"/>
                <a:pathLst>
                  <a:path extrusionOk="0" h="32858" w="59003">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anchorCtr="0" anchor="ctr" bIns="91425" lIns="91425" spcFirstLastPara="1" rIns="91425"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Oswald"/>
                    <a:ea typeface="Oswald"/>
                    <a:cs typeface="Oswald"/>
                    <a:sym typeface="Oswald"/>
                  </a:rPr>
                  <a:t>Aluu!</a:t>
                </a:r>
                <a:endParaRPr b="0" i="0" sz="1400" u="none" cap="none" strike="noStrike">
                  <a:solidFill>
                    <a:srgbClr val="000000"/>
                  </a:solidFill>
                  <a:latin typeface="Arial"/>
                  <a:ea typeface="Arial"/>
                  <a:cs typeface="Arial"/>
                  <a:sym typeface="Arial"/>
                </a:endParaRPr>
              </a:p>
            </p:txBody>
          </p:sp>
        </p:grpSp>
        <p:grpSp>
          <p:nvGrpSpPr>
            <p:cNvPr id="661" name="Google Shape;661;p1"/>
            <p:cNvGrpSpPr/>
            <p:nvPr/>
          </p:nvGrpSpPr>
          <p:grpSpPr>
            <a:xfrm>
              <a:off x="6960760" y="2578418"/>
              <a:ext cx="908307" cy="1279628"/>
              <a:chOff x="4232409" y="2816611"/>
              <a:chExt cx="741839" cy="1045106"/>
            </a:xfrm>
          </p:grpSpPr>
          <p:grpSp>
            <p:nvGrpSpPr>
              <p:cNvPr id="662" name="Google Shape;662;p1"/>
              <p:cNvGrpSpPr/>
              <p:nvPr/>
            </p:nvGrpSpPr>
            <p:grpSpPr>
              <a:xfrm>
                <a:off x="4232409" y="3077700"/>
                <a:ext cx="741839" cy="784017"/>
                <a:chOff x="7457471" y="2218780"/>
                <a:chExt cx="1105407" cy="1168431"/>
              </a:xfrm>
            </p:grpSpPr>
            <p:sp>
              <p:nvSpPr>
                <p:cNvPr id="663" name="Google Shape;663;p1"/>
                <p:cNvSpPr/>
                <p:nvPr/>
              </p:nvSpPr>
              <p:spPr>
                <a:xfrm>
                  <a:off x="8247427" y="2220103"/>
                  <a:ext cx="283996" cy="279616"/>
                </a:xfrm>
                <a:custGeom>
                  <a:rect b="b" l="l" r="r" t="t"/>
                  <a:pathLst>
                    <a:path extrusionOk="0" h="24517" w="24901">
                      <a:moveTo>
                        <a:pt x="13880" y="1"/>
                      </a:moveTo>
                      <a:cubicBezTo>
                        <a:pt x="13231" y="1"/>
                        <a:pt x="12585" y="189"/>
                        <a:pt x="12031" y="575"/>
                      </a:cubicBezTo>
                      <a:lnTo>
                        <a:pt x="11991" y="535"/>
                      </a:lnTo>
                      <a:lnTo>
                        <a:pt x="11591" y="935"/>
                      </a:lnTo>
                      <a:lnTo>
                        <a:pt x="9673" y="2734"/>
                      </a:lnTo>
                      <a:lnTo>
                        <a:pt x="1" y="12006"/>
                      </a:lnTo>
                      <a:lnTo>
                        <a:pt x="1359" y="13405"/>
                      </a:lnTo>
                      <a:lnTo>
                        <a:pt x="8793" y="6291"/>
                      </a:lnTo>
                      <a:lnTo>
                        <a:pt x="10072" y="7690"/>
                      </a:lnTo>
                      <a:lnTo>
                        <a:pt x="2678" y="14764"/>
                      </a:lnTo>
                      <a:lnTo>
                        <a:pt x="3997" y="16163"/>
                      </a:lnTo>
                      <a:lnTo>
                        <a:pt x="11431" y="9089"/>
                      </a:lnTo>
                      <a:lnTo>
                        <a:pt x="12750" y="10447"/>
                      </a:lnTo>
                      <a:lnTo>
                        <a:pt x="5316" y="17522"/>
                      </a:lnTo>
                      <a:lnTo>
                        <a:pt x="6675" y="18961"/>
                      </a:lnTo>
                      <a:lnTo>
                        <a:pt x="14069" y="11886"/>
                      </a:lnTo>
                      <a:lnTo>
                        <a:pt x="15388" y="13245"/>
                      </a:lnTo>
                      <a:lnTo>
                        <a:pt x="7954" y="20319"/>
                      </a:lnTo>
                      <a:lnTo>
                        <a:pt x="9313" y="21718"/>
                      </a:lnTo>
                      <a:lnTo>
                        <a:pt x="16747" y="14644"/>
                      </a:lnTo>
                      <a:lnTo>
                        <a:pt x="18026" y="16003"/>
                      </a:lnTo>
                      <a:lnTo>
                        <a:pt x="10632" y="23077"/>
                      </a:lnTo>
                      <a:lnTo>
                        <a:pt x="11951" y="24516"/>
                      </a:lnTo>
                      <a:lnTo>
                        <a:pt x="19385" y="17402"/>
                      </a:lnTo>
                      <a:lnTo>
                        <a:pt x="21823" y="15084"/>
                      </a:lnTo>
                      <a:lnTo>
                        <a:pt x="23941" y="13085"/>
                      </a:lnTo>
                      <a:lnTo>
                        <a:pt x="23901" y="13045"/>
                      </a:lnTo>
                      <a:cubicBezTo>
                        <a:pt x="24900" y="11726"/>
                        <a:pt x="24780" y="9888"/>
                        <a:pt x="23661" y="8689"/>
                      </a:cubicBezTo>
                      <a:lnTo>
                        <a:pt x="16347" y="1055"/>
                      </a:lnTo>
                      <a:cubicBezTo>
                        <a:pt x="15675" y="360"/>
                        <a:pt x="14775" y="1"/>
                        <a:pt x="138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
                <p:cNvSpPr/>
                <p:nvPr/>
              </p:nvSpPr>
              <p:spPr>
                <a:xfrm>
                  <a:off x="7584192" y="2321927"/>
                  <a:ext cx="863815" cy="863815"/>
                </a:xfrm>
                <a:custGeom>
                  <a:rect b="b" l="l" r="r" t="t"/>
                  <a:pathLst>
                    <a:path extrusionOk="0" h="75740" w="75740">
                      <a:moveTo>
                        <a:pt x="37890" y="1"/>
                      </a:moveTo>
                      <a:cubicBezTo>
                        <a:pt x="16947" y="1"/>
                        <a:pt x="1" y="16947"/>
                        <a:pt x="1" y="37850"/>
                      </a:cubicBezTo>
                      <a:cubicBezTo>
                        <a:pt x="1" y="58793"/>
                        <a:pt x="16947" y="75739"/>
                        <a:pt x="37890" y="75739"/>
                      </a:cubicBezTo>
                      <a:cubicBezTo>
                        <a:pt x="58793" y="75739"/>
                        <a:pt x="75739" y="58793"/>
                        <a:pt x="75739" y="37850"/>
                      </a:cubicBezTo>
                      <a:cubicBezTo>
                        <a:pt x="75739" y="16947"/>
                        <a:pt x="58793" y="1"/>
                        <a:pt x="378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
                <p:cNvSpPr/>
                <p:nvPr/>
              </p:nvSpPr>
              <p:spPr>
                <a:xfrm>
                  <a:off x="7457471" y="2218780"/>
                  <a:ext cx="1105407" cy="1015684"/>
                </a:xfrm>
                <a:custGeom>
                  <a:rect b="b" l="l" r="r" t="t"/>
                  <a:pathLst>
                    <a:path extrusionOk="0" h="89056" w="96923">
                      <a:moveTo>
                        <a:pt x="54183" y="1"/>
                      </a:moveTo>
                      <a:cubicBezTo>
                        <a:pt x="51311" y="1"/>
                        <a:pt x="48423" y="1174"/>
                        <a:pt x="46323" y="3609"/>
                      </a:cubicBezTo>
                      <a:cubicBezTo>
                        <a:pt x="44193" y="1392"/>
                        <a:pt x="41487" y="378"/>
                        <a:pt x="38824" y="378"/>
                      </a:cubicBezTo>
                      <a:cubicBezTo>
                        <a:pt x="34093" y="378"/>
                        <a:pt x="29495" y="3580"/>
                        <a:pt x="28498" y="8925"/>
                      </a:cubicBezTo>
                      <a:cubicBezTo>
                        <a:pt x="27076" y="8296"/>
                        <a:pt x="25634" y="8008"/>
                        <a:pt x="24238" y="8008"/>
                      </a:cubicBezTo>
                      <a:cubicBezTo>
                        <a:pt x="17827" y="8008"/>
                        <a:pt x="12370" y="14077"/>
                        <a:pt x="14109" y="21035"/>
                      </a:cubicBezTo>
                      <a:cubicBezTo>
                        <a:pt x="7275" y="22234"/>
                        <a:pt x="3478" y="29668"/>
                        <a:pt x="6556" y="35903"/>
                      </a:cubicBezTo>
                      <a:cubicBezTo>
                        <a:pt x="800" y="39540"/>
                        <a:pt x="1" y="47653"/>
                        <a:pt x="4957" y="52330"/>
                      </a:cubicBezTo>
                      <a:cubicBezTo>
                        <a:pt x="1040" y="57805"/>
                        <a:pt x="3278" y="65519"/>
                        <a:pt x="9513" y="68037"/>
                      </a:cubicBezTo>
                      <a:cubicBezTo>
                        <a:pt x="9313" y="68836"/>
                        <a:pt x="9233" y="69675"/>
                        <a:pt x="9233" y="70475"/>
                      </a:cubicBezTo>
                      <a:cubicBezTo>
                        <a:pt x="9233" y="75711"/>
                        <a:pt x="13070" y="80147"/>
                        <a:pt x="18266" y="80866"/>
                      </a:cubicBezTo>
                      <a:cubicBezTo>
                        <a:pt x="19526" y="85906"/>
                        <a:pt x="23961" y="88808"/>
                        <a:pt x="28487" y="88808"/>
                      </a:cubicBezTo>
                      <a:cubicBezTo>
                        <a:pt x="31283" y="88808"/>
                        <a:pt x="34114" y="87699"/>
                        <a:pt x="36251" y="85303"/>
                      </a:cubicBezTo>
                      <a:cubicBezTo>
                        <a:pt x="41847" y="79028"/>
                        <a:pt x="38170" y="69036"/>
                        <a:pt x="29817" y="67917"/>
                      </a:cubicBezTo>
                      <a:cubicBezTo>
                        <a:pt x="29017" y="64680"/>
                        <a:pt x="26739" y="62082"/>
                        <a:pt x="23662" y="60803"/>
                      </a:cubicBezTo>
                      <a:cubicBezTo>
                        <a:pt x="24541" y="57206"/>
                        <a:pt x="23422" y="53369"/>
                        <a:pt x="20744" y="50811"/>
                      </a:cubicBezTo>
                      <a:cubicBezTo>
                        <a:pt x="22942" y="47693"/>
                        <a:pt x="23262" y="43617"/>
                        <a:pt x="21583" y="40179"/>
                      </a:cubicBezTo>
                      <a:cubicBezTo>
                        <a:pt x="24621" y="38261"/>
                        <a:pt x="26459" y="34944"/>
                        <a:pt x="26459" y="31347"/>
                      </a:cubicBezTo>
                      <a:cubicBezTo>
                        <a:pt x="26459" y="30507"/>
                        <a:pt x="26380" y="29668"/>
                        <a:pt x="26180" y="28829"/>
                      </a:cubicBezTo>
                      <a:cubicBezTo>
                        <a:pt x="30416" y="28069"/>
                        <a:pt x="33773" y="24752"/>
                        <a:pt x="34613" y="20475"/>
                      </a:cubicBezTo>
                      <a:cubicBezTo>
                        <a:pt x="35974" y="21072"/>
                        <a:pt x="37412" y="21361"/>
                        <a:pt x="38835" y="21361"/>
                      </a:cubicBezTo>
                      <a:cubicBezTo>
                        <a:pt x="41797" y="21361"/>
                        <a:pt x="44698" y="20107"/>
                        <a:pt x="46723" y="17758"/>
                      </a:cubicBezTo>
                      <a:cubicBezTo>
                        <a:pt x="48751" y="19858"/>
                        <a:pt x="51493" y="20952"/>
                        <a:pt x="54263" y="20952"/>
                      </a:cubicBezTo>
                      <a:cubicBezTo>
                        <a:pt x="56079" y="20952"/>
                        <a:pt x="57906" y="20482"/>
                        <a:pt x="59552" y="19516"/>
                      </a:cubicBezTo>
                      <a:cubicBezTo>
                        <a:pt x="61231" y="22594"/>
                        <a:pt x="64389" y="24592"/>
                        <a:pt x="67906" y="24872"/>
                      </a:cubicBezTo>
                      <a:lnTo>
                        <a:pt x="67906" y="24992"/>
                      </a:lnTo>
                      <a:cubicBezTo>
                        <a:pt x="67906" y="29188"/>
                        <a:pt x="70384" y="32985"/>
                        <a:pt x="74261" y="34624"/>
                      </a:cubicBezTo>
                      <a:cubicBezTo>
                        <a:pt x="73981" y="35623"/>
                        <a:pt x="73821" y="36622"/>
                        <a:pt x="73821" y="37621"/>
                      </a:cubicBezTo>
                      <a:cubicBezTo>
                        <a:pt x="73821" y="40979"/>
                        <a:pt x="75420" y="44176"/>
                        <a:pt x="78177" y="46135"/>
                      </a:cubicBezTo>
                      <a:cubicBezTo>
                        <a:pt x="75260" y="49292"/>
                        <a:pt x="74580" y="53888"/>
                        <a:pt x="76459" y="57765"/>
                      </a:cubicBezTo>
                      <a:cubicBezTo>
                        <a:pt x="72822" y="59484"/>
                        <a:pt x="70544" y="63161"/>
                        <a:pt x="70544" y="67197"/>
                      </a:cubicBezTo>
                      <a:cubicBezTo>
                        <a:pt x="70544" y="67517"/>
                        <a:pt x="70544" y="67837"/>
                        <a:pt x="70584" y="68157"/>
                      </a:cubicBezTo>
                      <a:cubicBezTo>
                        <a:pt x="61591" y="69276"/>
                        <a:pt x="58154" y="80467"/>
                        <a:pt x="64948" y="86422"/>
                      </a:cubicBezTo>
                      <a:cubicBezTo>
                        <a:pt x="67022" y="88239"/>
                        <a:pt x="69452" y="89055"/>
                        <a:pt x="71829" y="89055"/>
                      </a:cubicBezTo>
                      <a:cubicBezTo>
                        <a:pt x="77241" y="89055"/>
                        <a:pt x="82374" y="84824"/>
                        <a:pt x="82374" y="78548"/>
                      </a:cubicBezTo>
                      <a:cubicBezTo>
                        <a:pt x="82374" y="78229"/>
                        <a:pt x="82374" y="77909"/>
                        <a:pt x="82334" y="77589"/>
                      </a:cubicBezTo>
                      <a:cubicBezTo>
                        <a:pt x="89448" y="76670"/>
                        <a:pt x="93565" y="69076"/>
                        <a:pt x="90407" y="62641"/>
                      </a:cubicBezTo>
                      <a:cubicBezTo>
                        <a:pt x="94044" y="60883"/>
                        <a:pt x="96363" y="57246"/>
                        <a:pt x="96363" y="53209"/>
                      </a:cubicBezTo>
                      <a:cubicBezTo>
                        <a:pt x="96363" y="49852"/>
                        <a:pt x="94764" y="46694"/>
                        <a:pt x="92006" y="44736"/>
                      </a:cubicBezTo>
                      <a:cubicBezTo>
                        <a:pt x="96922" y="39380"/>
                        <a:pt x="95044" y="30787"/>
                        <a:pt x="88369" y="27989"/>
                      </a:cubicBezTo>
                      <a:cubicBezTo>
                        <a:pt x="90327" y="21594"/>
                        <a:pt x="85851" y="15080"/>
                        <a:pt x="79177" y="14560"/>
                      </a:cubicBezTo>
                      <a:lnTo>
                        <a:pt x="79177" y="14440"/>
                      </a:lnTo>
                      <a:cubicBezTo>
                        <a:pt x="79177" y="8325"/>
                        <a:pt x="74158" y="3958"/>
                        <a:pt x="68709" y="3958"/>
                      </a:cubicBezTo>
                      <a:cubicBezTo>
                        <a:pt x="66928" y="3958"/>
                        <a:pt x="65102" y="4424"/>
                        <a:pt x="63389" y="5448"/>
                      </a:cubicBezTo>
                      <a:cubicBezTo>
                        <a:pt x="61425" y="1877"/>
                        <a:pt x="57816" y="1"/>
                        <a:pt x="541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
                <p:cNvSpPr/>
                <p:nvPr/>
              </p:nvSpPr>
              <p:spPr>
                <a:xfrm>
                  <a:off x="7743737" y="3089552"/>
                  <a:ext cx="553393" cy="297659"/>
                </a:xfrm>
                <a:custGeom>
                  <a:rect b="b" l="l" r="r" t="t"/>
                  <a:pathLst>
                    <a:path extrusionOk="0" h="26099" w="48522">
                      <a:moveTo>
                        <a:pt x="24261" y="0"/>
                      </a:moveTo>
                      <a:cubicBezTo>
                        <a:pt x="160" y="0"/>
                        <a:pt x="1" y="9233"/>
                        <a:pt x="1" y="26099"/>
                      </a:cubicBezTo>
                      <a:lnTo>
                        <a:pt x="48521" y="26099"/>
                      </a:lnTo>
                      <a:cubicBezTo>
                        <a:pt x="48521" y="9233"/>
                        <a:pt x="48361" y="0"/>
                        <a:pt x="242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
                <p:cNvSpPr/>
                <p:nvPr/>
              </p:nvSpPr>
              <p:spPr>
                <a:xfrm>
                  <a:off x="7902825" y="2899465"/>
                  <a:ext cx="235673" cy="305414"/>
                </a:xfrm>
                <a:custGeom>
                  <a:rect b="b" l="l" r="r" t="t"/>
                  <a:pathLst>
                    <a:path extrusionOk="0" h="26779" w="20664">
                      <a:moveTo>
                        <a:pt x="0" y="1"/>
                      </a:moveTo>
                      <a:lnTo>
                        <a:pt x="0" y="16427"/>
                      </a:lnTo>
                      <a:cubicBezTo>
                        <a:pt x="0" y="22143"/>
                        <a:pt x="4596" y="26739"/>
                        <a:pt x="10312" y="26779"/>
                      </a:cubicBezTo>
                      <a:cubicBezTo>
                        <a:pt x="16027" y="26779"/>
                        <a:pt x="20623" y="22143"/>
                        <a:pt x="20663" y="16427"/>
                      </a:cubicBezTo>
                      <a:lnTo>
                        <a:pt x="20663" y="1"/>
                      </a:lnTo>
                      <a:close/>
                    </a:path>
                  </a:pathLst>
                </a:custGeom>
                <a:solidFill>
                  <a:srgbClr val="8F3F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
                <p:cNvSpPr/>
                <p:nvPr/>
              </p:nvSpPr>
              <p:spPr>
                <a:xfrm>
                  <a:off x="7902825" y="2961462"/>
                  <a:ext cx="235673" cy="157332"/>
                </a:xfrm>
                <a:custGeom>
                  <a:rect b="b" l="l" r="r" t="t"/>
                  <a:pathLst>
                    <a:path extrusionOk="0" h="13795" w="20664">
                      <a:moveTo>
                        <a:pt x="0" y="0"/>
                      </a:moveTo>
                      <a:lnTo>
                        <a:pt x="0" y="10232"/>
                      </a:lnTo>
                      <a:cubicBezTo>
                        <a:pt x="3162" y="12603"/>
                        <a:pt x="6919" y="13795"/>
                        <a:pt x="10686" y="13795"/>
                      </a:cubicBezTo>
                      <a:cubicBezTo>
                        <a:pt x="14156" y="13795"/>
                        <a:pt x="17635" y="12783"/>
                        <a:pt x="20663" y="10751"/>
                      </a:cubicBezTo>
                      <a:lnTo>
                        <a:pt x="20663" y="0"/>
                      </a:lnTo>
                      <a:close/>
                    </a:path>
                  </a:pathLst>
                </a:custGeom>
                <a:solidFill>
                  <a:srgbClr val="6929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
                <p:cNvSpPr/>
                <p:nvPr/>
              </p:nvSpPr>
              <p:spPr>
                <a:xfrm>
                  <a:off x="7743281" y="3115532"/>
                  <a:ext cx="553850" cy="271679"/>
                </a:xfrm>
                <a:custGeom>
                  <a:rect b="b" l="l" r="r" t="t"/>
                  <a:pathLst>
                    <a:path extrusionOk="0" h="23821" w="48562">
                      <a:moveTo>
                        <a:pt x="8873" y="0"/>
                      </a:moveTo>
                      <a:cubicBezTo>
                        <a:pt x="120" y="3677"/>
                        <a:pt x="1" y="11831"/>
                        <a:pt x="1" y="23821"/>
                      </a:cubicBezTo>
                      <a:lnTo>
                        <a:pt x="8873" y="23821"/>
                      </a:lnTo>
                      <a:lnTo>
                        <a:pt x="8873" y="19824"/>
                      </a:lnTo>
                      <a:lnTo>
                        <a:pt x="39728" y="19824"/>
                      </a:lnTo>
                      <a:lnTo>
                        <a:pt x="39728" y="23821"/>
                      </a:lnTo>
                      <a:lnTo>
                        <a:pt x="48561" y="23821"/>
                      </a:lnTo>
                      <a:cubicBezTo>
                        <a:pt x="48561" y="11831"/>
                        <a:pt x="48481" y="3677"/>
                        <a:pt x="39728" y="0"/>
                      </a:cubicBezTo>
                      <a:lnTo>
                        <a:pt x="39728" y="14069"/>
                      </a:lnTo>
                      <a:lnTo>
                        <a:pt x="8873" y="14069"/>
                      </a:lnTo>
                      <a:lnTo>
                        <a:pt x="887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
                <p:cNvSpPr/>
                <p:nvPr/>
              </p:nvSpPr>
              <p:spPr>
                <a:xfrm>
                  <a:off x="7806647" y="2540732"/>
                  <a:ext cx="419829" cy="546094"/>
                </a:xfrm>
                <a:custGeom>
                  <a:rect b="b" l="l" r="r" t="t"/>
                  <a:pathLst>
                    <a:path extrusionOk="0" h="47882" w="36811">
                      <a:moveTo>
                        <a:pt x="18385" y="0"/>
                      </a:moveTo>
                      <a:cubicBezTo>
                        <a:pt x="8233" y="0"/>
                        <a:pt x="0" y="10711"/>
                        <a:pt x="0" y="23941"/>
                      </a:cubicBezTo>
                      <a:cubicBezTo>
                        <a:pt x="0" y="37130"/>
                        <a:pt x="8233" y="47881"/>
                        <a:pt x="18385" y="47881"/>
                      </a:cubicBezTo>
                      <a:cubicBezTo>
                        <a:pt x="28537" y="47881"/>
                        <a:pt x="36810" y="37130"/>
                        <a:pt x="36810" y="23941"/>
                      </a:cubicBezTo>
                      <a:cubicBezTo>
                        <a:pt x="36810" y="10711"/>
                        <a:pt x="28537" y="0"/>
                        <a:pt x="18385" y="0"/>
                      </a:cubicBezTo>
                      <a:close/>
                    </a:path>
                  </a:pathLst>
                </a:custGeom>
                <a:solidFill>
                  <a:srgbClr val="8521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
                <p:cNvSpPr/>
                <p:nvPr/>
              </p:nvSpPr>
              <p:spPr>
                <a:xfrm>
                  <a:off x="7806647" y="2540732"/>
                  <a:ext cx="419829" cy="546094"/>
                </a:xfrm>
                <a:custGeom>
                  <a:rect b="b" l="l" r="r" t="t"/>
                  <a:pathLst>
                    <a:path extrusionOk="0" h="47882" w="36811">
                      <a:moveTo>
                        <a:pt x="18385" y="0"/>
                      </a:moveTo>
                      <a:cubicBezTo>
                        <a:pt x="8233" y="0"/>
                        <a:pt x="0" y="10711"/>
                        <a:pt x="0" y="23941"/>
                      </a:cubicBezTo>
                      <a:cubicBezTo>
                        <a:pt x="0" y="37130"/>
                        <a:pt x="8233" y="47881"/>
                        <a:pt x="18385" y="47881"/>
                      </a:cubicBezTo>
                      <a:cubicBezTo>
                        <a:pt x="28537" y="47881"/>
                        <a:pt x="36810" y="37130"/>
                        <a:pt x="36810" y="23941"/>
                      </a:cubicBezTo>
                      <a:cubicBezTo>
                        <a:pt x="36810" y="10711"/>
                        <a:pt x="28537" y="0"/>
                        <a:pt x="18385" y="0"/>
                      </a:cubicBezTo>
                      <a:close/>
                    </a:path>
                  </a:pathLst>
                </a:custGeom>
                <a:solidFill>
                  <a:srgbClr val="8F3F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
                <p:cNvSpPr/>
                <p:nvPr/>
              </p:nvSpPr>
              <p:spPr>
                <a:xfrm>
                  <a:off x="7954786" y="2848416"/>
                  <a:ext cx="123083" cy="56535"/>
                </a:xfrm>
                <a:custGeom>
                  <a:rect b="b" l="l" r="r" t="t"/>
                  <a:pathLst>
                    <a:path extrusionOk="0" h="4957" w="10792">
                      <a:moveTo>
                        <a:pt x="5396" y="0"/>
                      </a:moveTo>
                      <a:cubicBezTo>
                        <a:pt x="2438" y="0"/>
                        <a:pt x="0" y="1599"/>
                        <a:pt x="0" y="3517"/>
                      </a:cubicBezTo>
                      <a:cubicBezTo>
                        <a:pt x="0" y="4477"/>
                        <a:pt x="2698" y="4956"/>
                        <a:pt x="5396" y="4956"/>
                      </a:cubicBezTo>
                      <a:cubicBezTo>
                        <a:pt x="8094" y="4956"/>
                        <a:pt x="10792" y="4477"/>
                        <a:pt x="10792" y="3517"/>
                      </a:cubicBezTo>
                      <a:cubicBezTo>
                        <a:pt x="10792" y="1599"/>
                        <a:pt x="8394" y="0"/>
                        <a:pt x="5396" y="0"/>
                      </a:cubicBezTo>
                      <a:close/>
                    </a:path>
                  </a:pathLst>
                </a:custGeom>
                <a:solidFill>
                  <a:srgbClr val="6929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
                <p:cNvSpPr/>
                <p:nvPr/>
              </p:nvSpPr>
              <p:spPr>
                <a:xfrm>
                  <a:off x="7977117" y="2829267"/>
                  <a:ext cx="78877" cy="55394"/>
                </a:xfrm>
                <a:custGeom>
                  <a:rect b="b" l="l" r="r" t="t"/>
                  <a:pathLst>
                    <a:path extrusionOk="0" h="4857" w="6916">
                      <a:moveTo>
                        <a:pt x="3438" y="1"/>
                      </a:moveTo>
                      <a:cubicBezTo>
                        <a:pt x="1560" y="1"/>
                        <a:pt x="1" y="1559"/>
                        <a:pt x="1" y="3478"/>
                      </a:cubicBezTo>
                      <a:cubicBezTo>
                        <a:pt x="1" y="4397"/>
                        <a:pt x="1729" y="4857"/>
                        <a:pt x="3458" y="4857"/>
                      </a:cubicBezTo>
                      <a:cubicBezTo>
                        <a:pt x="5187" y="4857"/>
                        <a:pt x="6915" y="4397"/>
                        <a:pt x="6915" y="3478"/>
                      </a:cubicBezTo>
                      <a:cubicBezTo>
                        <a:pt x="6915" y="1559"/>
                        <a:pt x="5357" y="1"/>
                        <a:pt x="3438" y="1"/>
                      </a:cubicBezTo>
                      <a:close/>
                    </a:path>
                  </a:pathLst>
                </a:custGeom>
                <a:solidFill>
                  <a:srgbClr val="6929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
                <p:cNvSpPr/>
                <p:nvPr/>
              </p:nvSpPr>
              <p:spPr>
                <a:xfrm>
                  <a:off x="8158081" y="2847321"/>
                  <a:ext cx="200580" cy="176515"/>
                </a:xfrm>
                <a:custGeom>
                  <a:rect b="b" l="l" r="r" t="t"/>
                  <a:pathLst>
                    <a:path extrusionOk="0" h="15477" w="17587">
                      <a:moveTo>
                        <a:pt x="8805" y="0"/>
                      </a:moveTo>
                      <a:cubicBezTo>
                        <a:pt x="5762" y="0"/>
                        <a:pt x="2879" y="1781"/>
                        <a:pt x="1640" y="4772"/>
                      </a:cubicBezTo>
                      <a:cubicBezTo>
                        <a:pt x="1" y="8729"/>
                        <a:pt x="1879" y="13246"/>
                        <a:pt x="5836" y="14884"/>
                      </a:cubicBezTo>
                      <a:cubicBezTo>
                        <a:pt x="6807" y="15286"/>
                        <a:pt x="7811" y="15476"/>
                        <a:pt x="8798" y="15476"/>
                      </a:cubicBezTo>
                      <a:cubicBezTo>
                        <a:pt x="11835" y="15476"/>
                        <a:pt x="14711" y="13674"/>
                        <a:pt x="15948" y="10688"/>
                      </a:cubicBezTo>
                      <a:cubicBezTo>
                        <a:pt x="17587" y="6731"/>
                        <a:pt x="15708" y="2215"/>
                        <a:pt x="11751" y="576"/>
                      </a:cubicBezTo>
                      <a:cubicBezTo>
                        <a:pt x="10786" y="186"/>
                        <a:pt x="9787" y="0"/>
                        <a:pt x="8805" y="0"/>
                      </a:cubicBezTo>
                      <a:close/>
                    </a:path>
                  </a:pathLst>
                </a:custGeom>
                <a:solidFill>
                  <a:srgbClr val="8F3F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
                <p:cNvSpPr/>
                <p:nvPr/>
              </p:nvSpPr>
              <p:spPr>
                <a:xfrm>
                  <a:off x="8224640" y="2885151"/>
                  <a:ext cx="60173" cy="59910"/>
                </a:xfrm>
                <a:custGeom>
                  <a:rect b="b" l="l" r="r" t="t"/>
                  <a:pathLst>
                    <a:path extrusionOk="0" h="5253" w="5276">
                      <a:moveTo>
                        <a:pt x="4447" y="1"/>
                      </a:moveTo>
                      <a:cubicBezTo>
                        <a:pt x="4027" y="1"/>
                        <a:pt x="3605" y="73"/>
                        <a:pt x="3198" y="216"/>
                      </a:cubicBezTo>
                      <a:cubicBezTo>
                        <a:pt x="2518" y="456"/>
                        <a:pt x="1879" y="816"/>
                        <a:pt x="1399" y="1336"/>
                      </a:cubicBezTo>
                      <a:cubicBezTo>
                        <a:pt x="880" y="1855"/>
                        <a:pt x="480" y="2495"/>
                        <a:pt x="280" y="3174"/>
                      </a:cubicBezTo>
                      <a:cubicBezTo>
                        <a:pt x="40" y="3853"/>
                        <a:pt x="0" y="4573"/>
                        <a:pt x="120" y="5252"/>
                      </a:cubicBezTo>
                      <a:cubicBezTo>
                        <a:pt x="280" y="4613"/>
                        <a:pt x="520" y="3973"/>
                        <a:pt x="800" y="3374"/>
                      </a:cubicBezTo>
                      <a:cubicBezTo>
                        <a:pt x="1399" y="2255"/>
                        <a:pt x="2318" y="1336"/>
                        <a:pt x="3437" y="776"/>
                      </a:cubicBezTo>
                      <a:cubicBezTo>
                        <a:pt x="3997" y="456"/>
                        <a:pt x="4636" y="256"/>
                        <a:pt x="5276" y="97"/>
                      </a:cubicBezTo>
                      <a:cubicBezTo>
                        <a:pt x="5004" y="33"/>
                        <a:pt x="4726" y="1"/>
                        <a:pt x="4447" y="1"/>
                      </a:cubicBezTo>
                      <a:close/>
                    </a:path>
                  </a:pathLst>
                </a:custGeom>
                <a:solidFill>
                  <a:srgbClr val="6929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
                <p:cNvSpPr/>
                <p:nvPr/>
              </p:nvSpPr>
              <p:spPr>
                <a:xfrm>
                  <a:off x="7677189" y="2847344"/>
                  <a:ext cx="194193" cy="176276"/>
                </a:xfrm>
                <a:custGeom>
                  <a:rect b="b" l="l" r="r" t="t"/>
                  <a:pathLst>
                    <a:path extrusionOk="0" h="15456" w="17027">
                      <a:moveTo>
                        <a:pt x="8515" y="0"/>
                      </a:moveTo>
                      <a:cubicBezTo>
                        <a:pt x="5017" y="0"/>
                        <a:pt x="1854" y="2415"/>
                        <a:pt x="999" y="5969"/>
                      </a:cubicBezTo>
                      <a:cubicBezTo>
                        <a:pt x="0" y="10126"/>
                        <a:pt x="2598" y="14283"/>
                        <a:pt x="6755" y="15242"/>
                      </a:cubicBezTo>
                      <a:cubicBezTo>
                        <a:pt x="7357" y="15387"/>
                        <a:pt x="7959" y="15456"/>
                        <a:pt x="8551" y="15456"/>
                      </a:cubicBezTo>
                      <a:cubicBezTo>
                        <a:pt x="12048" y="15456"/>
                        <a:pt x="15207" y="13041"/>
                        <a:pt x="16027" y="9487"/>
                      </a:cubicBezTo>
                      <a:cubicBezTo>
                        <a:pt x="17026" y="5370"/>
                        <a:pt x="14469" y="1173"/>
                        <a:pt x="10312" y="214"/>
                      </a:cubicBezTo>
                      <a:cubicBezTo>
                        <a:pt x="9710" y="69"/>
                        <a:pt x="9108" y="0"/>
                        <a:pt x="8515" y="0"/>
                      </a:cubicBezTo>
                      <a:close/>
                    </a:path>
                  </a:pathLst>
                </a:custGeom>
                <a:solidFill>
                  <a:srgbClr val="8F3F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
                <p:cNvSpPr/>
                <p:nvPr/>
              </p:nvSpPr>
              <p:spPr>
                <a:xfrm>
                  <a:off x="7747843" y="2885151"/>
                  <a:ext cx="60629" cy="59910"/>
                </a:xfrm>
                <a:custGeom>
                  <a:rect b="b" l="l" r="r" t="t"/>
                  <a:pathLst>
                    <a:path extrusionOk="0" h="5253" w="5316">
                      <a:moveTo>
                        <a:pt x="858" y="1"/>
                      </a:moveTo>
                      <a:cubicBezTo>
                        <a:pt x="576" y="1"/>
                        <a:pt x="288" y="33"/>
                        <a:pt x="0" y="97"/>
                      </a:cubicBezTo>
                      <a:cubicBezTo>
                        <a:pt x="640" y="256"/>
                        <a:pt x="1279" y="456"/>
                        <a:pt x="1879" y="776"/>
                      </a:cubicBezTo>
                      <a:cubicBezTo>
                        <a:pt x="2998" y="1336"/>
                        <a:pt x="3917" y="2255"/>
                        <a:pt x="4517" y="3374"/>
                      </a:cubicBezTo>
                      <a:cubicBezTo>
                        <a:pt x="4796" y="3973"/>
                        <a:pt x="5036" y="4613"/>
                        <a:pt x="5156" y="5252"/>
                      </a:cubicBezTo>
                      <a:cubicBezTo>
                        <a:pt x="5316" y="4573"/>
                        <a:pt x="5276" y="3853"/>
                        <a:pt x="5036" y="3174"/>
                      </a:cubicBezTo>
                      <a:cubicBezTo>
                        <a:pt x="4796" y="2495"/>
                        <a:pt x="4437" y="1855"/>
                        <a:pt x="3917" y="1336"/>
                      </a:cubicBezTo>
                      <a:cubicBezTo>
                        <a:pt x="3397" y="816"/>
                        <a:pt x="2758" y="456"/>
                        <a:pt x="2079" y="216"/>
                      </a:cubicBezTo>
                      <a:cubicBezTo>
                        <a:pt x="1695" y="73"/>
                        <a:pt x="1282" y="1"/>
                        <a:pt x="858" y="1"/>
                      </a:cubicBezTo>
                      <a:close/>
                    </a:path>
                  </a:pathLst>
                </a:custGeom>
                <a:solidFill>
                  <a:srgbClr val="6929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
                <p:cNvSpPr/>
                <p:nvPr/>
              </p:nvSpPr>
              <p:spPr>
                <a:xfrm>
                  <a:off x="7911938" y="2836110"/>
                  <a:ext cx="20073" cy="45130"/>
                </a:xfrm>
                <a:custGeom>
                  <a:rect b="b" l="l" r="r" t="t"/>
                  <a:pathLst>
                    <a:path extrusionOk="0" h="3957" w="1760">
                      <a:moveTo>
                        <a:pt x="880" y="0"/>
                      </a:moveTo>
                      <a:cubicBezTo>
                        <a:pt x="400" y="0"/>
                        <a:pt x="1" y="360"/>
                        <a:pt x="1" y="879"/>
                      </a:cubicBezTo>
                      <a:lnTo>
                        <a:pt x="1" y="3118"/>
                      </a:lnTo>
                      <a:cubicBezTo>
                        <a:pt x="1" y="3597"/>
                        <a:pt x="400" y="3957"/>
                        <a:pt x="880" y="3957"/>
                      </a:cubicBezTo>
                      <a:cubicBezTo>
                        <a:pt x="1359" y="3957"/>
                        <a:pt x="1759" y="3597"/>
                        <a:pt x="1759" y="3118"/>
                      </a:cubicBezTo>
                      <a:lnTo>
                        <a:pt x="1759" y="879"/>
                      </a:lnTo>
                      <a:cubicBezTo>
                        <a:pt x="1759" y="360"/>
                        <a:pt x="1359" y="0"/>
                        <a:pt x="880" y="0"/>
                      </a:cubicBezTo>
                      <a:close/>
                    </a:path>
                  </a:pathLst>
                </a:custGeom>
                <a:solidFill>
                  <a:srgbClr val="1B1B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
                <p:cNvSpPr/>
                <p:nvPr/>
              </p:nvSpPr>
              <p:spPr>
                <a:xfrm>
                  <a:off x="8101113" y="2836110"/>
                  <a:ext cx="20061" cy="45130"/>
                </a:xfrm>
                <a:custGeom>
                  <a:rect b="b" l="l" r="r" t="t"/>
                  <a:pathLst>
                    <a:path extrusionOk="0" h="3957" w="1759">
                      <a:moveTo>
                        <a:pt x="879" y="0"/>
                      </a:moveTo>
                      <a:cubicBezTo>
                        <a:pt x="400" y="0"/>
                        <a:pt x="0" y="360"/>
                        <a:pt x="0" y="879"/>
                      </a:cubicBezTo>
                      <a:lnTo>
                        <a:pt x="0" y="3118"/>
                      </a:lnTo>
                      <a:cubicBezTo>
                        <a:pt x="0" y="3597"/>
                        <a:pt x="400" y="3957"/>
                        <a:pt x="879" y="3957"/>
                      </a:cubicBezTo>
                      <a:cubicBezTo>
                        <a:pt x="1359" y="3957"/>
                        <a:pt x="1759" y="3597"/>
                        <a:pt x="1759" y="3118"/>
                      </a:cubicBezTo>
                      <a:lnTo>
                        <a:pt x="1759" y="879"/>
                      </a:lnTo>
                      <a:cubicBezTo>
                        <a:pt x="1759" y="400"/>
                        <a:pt x="1359" y="0"/>
                        <a:pt x="879" y="0"/>
                      </a:cubicBezTo>
                      <a:close/>
                    </a:path>
                  </a:pathLst>
                </a:custGeom>
                <a:solidFill>
                  <a:srgbClr val="1B1B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
                <p:cNvSpPr/>
                <p:nvPr/>
              </p:nvSpPr>
              <p:spPr>
                <a:xfrm>
                  <a:off x="7784761" y="2470990"/>
                  <a:ext cx="462222" cy="427573"/>
                </a:xfrm>
                <a:custGeom>
                  <a:rect b="b" l="l" r="r" t="t"/>
                  <a:pathLst>
                    <a:path extrusionOk="0" h="37490" w="40528">
                      <a:moveTo>
                        <a:pt x="3957" y="0"/>
                      </a:moveTo>
                      <a:lnTo>
                        <a:pt x="3957" y="320"/>
                      </a:lnTo>
                      <a:lnTo>
                        <a:pt x="81" y="320"/>
                      </a:lnTo>
                      <a:lnTo>
                        <a:pt x="81" y="34132"/>
                      </a:lnTo>
                      <a:cubicBezTo>
                        <a:pt x="1" y="35971"/>
                        <a:pt x="1479" y="37490"/>
                        <a:pt x="3318" y="37490"/>
                      </a:cubicBezTo>
                      <a:cubicBezTo>
                        <a:pt x="5116" y="37490"/>
                        <a:pt x="6595" y="35971"/>
                        <a:pt x="6515" y="34132"/>
                      </a:cubicBezTo>
                      <a:lnTo>
                        <a:pt x="6515" y="24300"/>
                      </a:lnTo>
                      <a:cubicBezTo>
                        <a:pt x="8448" y="25892"/>
                        <a:pt x="10795" y="26675"/>
                        <a:pt x="13133" y="26675"/>
                      </a:cubicBezTo>
                      <a:cubicBezTo>
                        <a:pt x="15725" y="26675"/>
                        <a:pt x="18308" y="25712"/>
                        <a:pt x="20304" y="23821"/>
                      </a:cubicBezTo>
                      <a:cubicBezTo>
                        <a:pt x="22322" y="25712"/>
                        <a:pt x="24914" y="26675"/>
                        <a:pt x="27511" y="26675"/>
                      </a:cubicBezTo>
                      <a:cubicBezTo>
                        <a:pt x="29853" y="26675"/>
                        <a:pt x="32200" y="25892"/>
                        <a:pt x="34133" y="24300"/>
                      </a:cubicBezTo>
                      <a:lnTo>
                        <a:pt x="34133" y="34132"/>
                      </a:lnTo>
                      <a:cubicBezTo>
                        <a:pt x="34133" y="35931"/>
                        <a:pt x="35572" y="37370"/>
                        <a:pt x="37330" y="37370"/>
                      </a:cubicBezTo>
                      <a:cubicBezTo>
                        <a:pt x="39089" y="37370"/>
                        <a:pt x="40528" y="35931"/>
                        <a:pt x="40528" y="34132"/>
                      </a:cubicBezTo>
                      <a:lnTo>
                        <a:pt x="40528" y="320"/>
                      </a:lnTo>
                      <a:lnTo>
                        <a:pt x="36691" y="320"/>
                      </a:lnTo>
                      <a:lnTo>
                        <a:pt x="3669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
                <p:cNvSpPr/>
                <p:nvPr/>
              </p:nvSpPr>
              <p:spPr>
                <a:xfrm>
                  <a:off x="7962530" y="2934569"/>
                  <a:ext cx="84340" cy="84340"/>
                </a:xfrm>
                <a:custGeom>
                  <a:rect b="b" l="l" r="r" t="t"/>
                  <a:pathLst>
                    <a:path extrusionOk="0" h="7395" w="7395">
                      <a:moveTo>
                        <a:pt x="3718" y="0"/>
                      </a:moveTo>
                      <a:cubicBezTo>
                        <a:pt x="1640" y="0"/>
                        <a:pt x="1" y="1639"/>
                        <a:pt x="1" y="3717"/>
                      </a:cubicBezTo>
                      <a:cubicBezTo>
                        <a:pt x="1" y="5755"/>
                        <a:pt x="1640" y="7394"/>
                        <a:pt x="3718" y="7394"/>
                      </a:cubicBezTo>
                      <a:cubicBezTo>
                        <a:pt x="5756" y="7394"/>
                        <a:pt x="7395" y="5755"/>
                        <a:pt x="7395" y="3717"/>
                      </a:cubicBezTo>
                      <a:cubicBezTo>
                        <a:pt x="7395" y="1639"/>
                        <a:pt x="5756" y="0"/>
                        <a:pt x="3718" y="0"/>
                      </a:cubicBezTo>
                      <a:close/>
                    </a:path>
                  </a:pathLst>
                </a:custGeom>
                <a:solidFill>
                  <a:srgbClr val="6929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
                <p:cNvSpPr/>
                <p:nvPr/>
              </p:nvSpPr>
              <p:spPr>
                <a:xfrm>
                  <a:off x="7989435" y="2962375"/>
                  <a:ext cx="29174" cy="29185"/>
                </a:xfrm>
                <a:custGeom>
                  <a:rect b="b" l="l" r="r" t="t"/>
                  <a:pathLst>
                    <a:path extrusionOk="0" h="2559" w="2558">
                      <a:moveTo>
                        <a:pt x="1279" y="0"/>
                      </a:moveTo>
                      <a:cubicBezTo>
                        <a:pt x="560" y="0"/>
                        <a:pt x="0" y="560"/>
                        <a:pt x="0" y="1279"/>
                      </a:cubicBezTo>
                      <a:cubicBezTo>
                        <a:pt x="0" y="1998"/>
                        <a:pt x="560" y="2558"/>
                        <a:pt x="1279" y="2558"/>
                      </a:cubicBezTo>
                      <a:cubicBezTo>
                        <a:pt x="1998" y="2558"/>
                        <a:pt x="2558" y="1998"/>
                        <a:pt x="2558" y="1279"/>
                      </a:cubicBezTo>
                      <a:cubicBezTo>
                        <a:pt x="2558" y="560"/>
                        <a:pt x="1998" y="0"/>
                        <a:pt x="1279" y="0"/>
                      </a:cubicBezTo>
                      <a:close/>
                    </a:path>
                  </a:pathLst>
                </a:custGeom>
                <a:solidFill>
                  <a:srgbClr val="8F3F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3" name="Google Shape;683;p1"/>
              <p:cNvSpPr/>
              <p:nvPr/>
            </p:nvSpPr>
            <p:spPr>
              <a:xfrm>
                <a:off x="4291129" y="2816611"/>
                <a:ext cx="624399" cy="347720"/>
              </a:xfrm>
              <a:custGeom>
                <a:rect b="b" l="l" r="r" t="t"/>
                <a:pathLst>
                  <a:path extrusionOk="0" h="32858" w="59003">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anchorCtr="0" anchor="ctr" bIns="91425" lIns="91425" spcFirstLastPara="1" rIns="91425"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Oswald"/>
                    <a:ea typeface="Oswald"/>
                    <a:cs typeface="Oswald"/>
                    <a:sym typeface="Oswald"/>
                  </a:rPr>
                  <a:t>Jambo!</a:t>
                </a:r>
                <a:endParaRPr b="0" i="0" sz="1400" u="none" cap="none" strike="noStrike">
                  <a:solidFill>
                    <a:srgbClr val="000000"/>
                  </a:solidFill>
                  <a:latin typeface="Arial"/>
                  <a:ea typeface="Arial"/>
                  <a:cs typeface="Arial"/>
                  <a:sym typeface="Arial"/>
                </a:endParaRPr>
              </a:p>
            </p:txBody>
          </p:sp>
        </p:grpSp>
        <p:grpSp>
          <p:nvGrpSpPr>
            <p:cNvPr id="684" name="Google Shape;684;p1"/>
            <p:cNvGrpSpPr/>
            <p:nvPr/>
          </p:nvGrpSpPr>
          <p:grpSpPr>
            <a:xfrm>
              <a:off x="8038148" y="721628"/>
              <a:ext cx="764514" cy="1181390"/>
              <a:chOff x="4774615" y="1089052"/>
              <a:chExt cx="624399" cy="964873"/>
            </a:xfrm>
          </p:grpSpPr>
          <p:grpSp>
            <p:nvGrpSpPr>
              <p:cNvPr id="685" name="Google Shape;685;p1"/>
              <p:cNvGrpSpPr/>
              <p:nvPr/>
            </p:nvGrpSpPr>
            <p:grpSpPr>
              <a:xfrm>
                <a:off x="4848209" y="1394123"/>
                <a:ext cx="477211" cy="659802"/>
                <a:chOff x="7638902" y="3559731"/>
                <a:chExt cx="755319" cy="1044322"/>
              </a:xfrm>
            </p:grpSpPr>
            <p:sp>
              <p:nvSpPr>
                <p:cNvPr id="686" name="Google Shape;686;p1"/>
                <p:cNvSpPr/>
                <p:nvPr/>
              </p:nvSpPr>
              <p:spPr>
                <a:xfrm>
                  <a:off x="7638902" y="4239834"/>
                  <a:ext cx="676910" cy="364219"/>
                </a:xfrm>
                <a:custGeom>
                  <a:rect b="b" l="l" r="r" t="t"/>
                  <a:pathLst>
                    <a:path extrusionOk="0" h="31935" w="59352">
                      <a:moveTo>
                        <a:pt x="29656" y="0"/>
                      </a:moveTo>
                      <a:cubicBezTo>
                        <a:pt x="200" y="0"/>
                        <a:pt x="0" y="14309"/>
                        <a:pt x="0" y="31934"/>
                      </a:cubicBezTo>
                      <a:lnTo>
                        <a:pt x="59352" y="31934"/>
                      </a:lnTo>
                      <a:cubicBezTo>
                        <a:pt x="59352" y="14309"/>
                        <a:pt x="59152" y="0"/>
                        <a:pt x="29656" y="0"/>
                      </a:cubicBezTo>
                      <a:close/>
                    </a:path>
                  </a:pathLst>
                </a:custGeom>
                <a:solidFill>
                  <a:srgbClr val="1B1B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
                <p:cNvSpPr/>
                <p:nvPr/>
              </p:nvSpPr>
              <p:spPr>
                <a:xfrm>
                  <a:off x="7767436" y="3691470"/>
                  <a:ext cx="419373" cy="527858"/>
                </a:xfrm>
                <a:custGeom>
                  <a:rect b="b" l="l" r="r" t="t"/>
                  <a:pathLst>
                    <a:path extrusionOk="0" h="46283" w="36771">
                      <a:moveTo>
                        <a:pt x="18386" y="0"/>
                      </a:moveTo>
                      <a:cubicBezTo>
                        <a:pt x="8234" y="0"/>
                        <a:pt x="1" y="10352"/>
                        <a:pt x="1" y="23142"/>
                      </a:cubicBezTo>
                      <a:cubicBezTo>
                        <a:pt x="1" y="35931"/>
                        <a:pt x="8234" y="46283"/>
                        <a:pt x="18386" y="46283"/>
                      </a:cubicBezTo>
                      <a:cubicBezTo>
                        <a:pt x="28538" y="46283"/>
                        <a:pt x="36771" y="35931"/>
                        <a:pt x="36771" y="23142"/>
                      </a:cubicBezTo>
                      <a:cubicBezTo>
                        <a:pt x="36771" y="10352"/>
                        <a:pt x="28538" y="0"/>
                        <a:pt x="18386" y="0"/>
                      </a:cubicBezTo>
                      <a:close/>
                    </a:path>
                  </a:pathLst>
                </a:custGeom>
                <a:solidFill>
                  <a:srgbClr val="FDB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
                <p:cNvSpPr/>
                <p:nvPr/>
              </p:nvSpPr>
              <p:spPr>
                <a:xfrm>
                  <a:off x="7646646" y="3948015"/>
                  <a:ext cx="170950" cy="158917"/>
                </a:xfrm>
                <a:custGeom>
                  <a:rect b="b" l="l" r="r" t="t"/>
                  <a:pathLst>
                    <a:path extrusionOk="0" h="13934" w="14989">
                      <a:moveTo>
                        <a:pt x="7487" y="1"/>
                      </a:moveTo>
                      <a:cubicBezTo>
                        <a:pt x="4121" y="1"/>
                        <a:pt x="1141" y="2418"/>
                        <a:pt x="600" y="5843"/>
                      </a:cubicBezTo>
                      <a:cubicBezTo>
                        <a:pt x="0" y="9640"/>
                        <a:pt x="2558" y="13237"/>
                        <a:pt x="6355" y="13837"/>
                      </a:cubicBezTo>
                      <a:cubicBezTo>
                        <a:pt x="6743" y="13902"/>
                        <a:pt x="7128" y="13934"/>
                        <a:pt x="7508" y="13934"/>
                      </a:cubicBezTo>
                      <a:cubicBezTo>
                        <a:pt x="10855" y="13934"/>
                        <a:pt x="13810" y="11491"/>
                        <a:pt x="14349" y="8082"/>
                      </a:cubicBezTo>
                      <a:cubicBezTo>
                        <a:pt x="14988" y="4285"/>
                        <a:pt x="12390" y="728"/>
                        <a:pt x="8593" y="88"/>
                      </a:cubicBezTo>
                      <a:cubicBezTo>
                        <a:pt x="8222" y="29"/>
                        <a:pt x="7852" y="1"/>
                        <a:pt x="7487" y="1"/>
                      </a:cubicBezTo>
                      <a:close/>
                    </a:path>
                  </a:pathLst>
                </a:custGeom>
                <a:solidFill>
                  <a:srgbClr val="FDB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
                <p:cNvSpPr/>
                <p:nvPr/>
              </p:nvSpPr>
              <p:spPr>
                <a:xfrm>
                  <a:off x="7707731" y="3982492"/>
                  <a:ext cx="57915" cy="53592"/>
                </a:xfrm>
                <a:custGeom>
                  <a:rect b="b" l="l" r="r" t="t"/>
                  <a:pathLst>
                    <a:path extrusionOk="0" h="4699" w="5078">
                      <a:moveTo>
                        <a:pt x="716" y="0"/>
                      </a:moveTo>
                      <a:cubicBezTo>
                        <a:pt x="481" y="0"/>
                        <a:pt x="242" y="21"/>
                        <a:pt x="0" y="63"/>
                      </a:cubicBezTo>
                      <a:cubicBezTo>
                        <a:pt x="600" y="183"/>
                        <a:pt x="1159" y="382"/>
                        <a:pt x="1679" y="662"/>
                      </a:cubicBezTo>
                      <a:cubicBezTo>
                        <a:pt x="2718" y="1182"/>
                        <a:pt x="3557" y="1981"/>
                        <a:pt x="4077" y="3020"/>
                      </a:cubicBezTo>
                      <a:cubicBezTo>
                        <a:pt x="4317" y="3540"/>
                        <a:pt x="4516" y="4099"/>
                        <a:pt x="4676" y="4699"/>
                      </a:cubicBezTo>
                      <a:cubicBezTo>
                        <a:pt x="5077" y="2183"/>
                        <a:pt x="3150" y="0"/>
                        <a:pt x="716" y="0"/>
                      </a:cubicBezTo>
                      <a:close/>
                    </a:path>
                  </a:pathLst>
                </a:custGeom>
                <a:solidFill>
                  <a:srgbClr val="F282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
                <p:cNvSpPr/>
                <p:nvPr/>
              </p:nvSpPr>
              <p:spPr>
                <a:xfrm>
                  <a:off x="8134837" y="3948254"/>
                  <a:ext cx="175055" cy="158792"/>
                </a:xfrm>
                <a:custGeom>
                  <a:rect b="b" l="l" r="r" t="t"/>
                  <a:pathLst>
                    <a:path extrusionOk="0" h="13923" w="15349">
                      <a:moveTo>
                        <a:pt x="7682" y="1"/>
                      </a:moveTo>
                      <a:cubicBezTo>
                        <a:pt x="7152" y="1"/>
                        <a:pt x="6614" y="61"/>
                        <a:pt x="6076" y="187"/>
                      </a:cubicBezTo>
                      <a:cubicBezTo>
                        <a:pt x="2319" y="1066"/>
                        <a:pt x="1" y="4823"/>
                        <a:pt x="880" y="8540"/>
                      </a:cubicBezTo>
                      <a:cubicBezTo>
                        <a:pt x="1633" y="11759"/>
                        <a:pt x="4500" y="13922"/>
                        <a:pt x="7668" y="13922"/>
                      </a:cubicBezTo>
                      <a:cubicBezTo>
                        <a:pt x="8198" y="13922"/>
                        <a:pt x="8735" y="13862"/>
                        <a:pt x="9273" y="13736"/>
                      </a:cubicBezTo>
                      <a:cubicBezTo>
                        <a:pt x="13030" y="12857"/>
                        <a:pt x="15348" y="9100"/>
                        <a:pt x="14469" y="5343"/>
                      </a:cubicBezTo>
                      <a:cubicBezTo>
                        <a:pt x="13716" y="2158"/>
                        <a:pt x="10850" y="1"/>
                        <a:pt x="7682" y="1"/>
                      </a:cubicBezTo>
                      <a:close/>
                    </a:path>
                  </a:pathLst>
                </a:custGeom>
                <a:solidFill>
                  <a:srgbClr val="FDB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
                <p:cNvSpPr/>
                <p:nvPr/>
              </p:nvSpPr>
              <p:spPr>
                <a:xfrm>
                  <a:off x="8188646" y="3982492"/>
                  <a:ext cx="57880" cy="53592"/>
                </a:xfrm>
                <a:custGeom>
                  <a:rect b="b" l="l" r="r" t="t"/>
                  <a:pathLst>
                    <a:path extrusionOk="0" h="4699" w="5075">
                      <a:moveTo>
                        <a:pt x="4359" y="0"/>
                      </a:moveTo>
                      <a:cubicBezTo>
                        <a:pt x="1925" y="0"/>
                        <a:pt x="1" y="2183"/>
                        <a:pt x="438" y="4699"/>
                      </a:cubicBezTo>
                      <a:cubicBezTo>
                        <a:pt x="558" y="4099"/>
                        <a:pt x="758" y="3540"/>
                        <a:pt x="998" y="3020"/>
                      </a:cubicBezTo>
                      <a:cubicBezTo>
                        <a:pt x="1278" y="2501"/>
                        <a:pt x="1597" y="2061"/>
                        <a:pt x="1997" y="1661"/>
                      </a:cubicBezTo>
                      <a:cubicBezTo>
                        <a:pt x="2437" y="1222"/>
                        <a:pt x="2876" y="902"/>
                        <a:pt x="3396" y="662"/>
                      </a:cubicBezTo>
                      <a:cubicBezTo>
                        <a:pt x="3916" y="382"/>
                        <a:pt x="4475" y="183"/>
                        <a:pt x="5075" y="63"/>
                      </a:cubicBezTo>
                      <a:cubicBezTo>
                        <a:pt x="4832" y="21"/>
                        <a:pt x="4593" y="0"/>
                        <a:pt x="4359" y="0"/>
                      </a:cubicBezTo>
                      <a:close/>
                    </a:path>
                  </a:pathLst>
                </a:custGeom>
                <a:solidFill>
                  <a:srgbClr val="F282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
                <p:cNvSpPr/>
                <p:nvPr/>
              </p:nvSpPr>
              <p:spPr>
                <a:xfrm>
                  <a:off x="7773367" y="3954481"/>
                  <a:ext cx="407523" cy="482739"/>
                </a:xfrm>
                <a:custGeom>
                  <a:rect b="b" l="l" r="r" t="t"/>
                  <a:pathLst>
                    <a:path extrusionOk="0" h="42327" w="35732">
                      <a:moveTo>
                        <a:pt x="17866" y="1"/>
                      </a:moveTo>
                      <a:cubicBezTo>
                        <a:pt x="7994" y="1"/>
                        <a:pt x="0" y="7994"/>
                        <a:pt x="0" y="17866"/>
                      </a:cubicBezTo>
                      <a:lnTo>
                        <a:pt x="0" y="24461"/>
                      </a:lnTo>
                      <a:cubicBezTo>
                        <a:pt x="0" y="34373"/>
                        <a:pt x="7994" y="42326"/>
                        <a:pt x="17866" y="42326"/>
                      </a:cubicBezTo>
                      <a:cubicBezTo>
                        <a:pt x="27738" y="42326"/>
                        <a:pt x="35731" y="34373"/>
                        <a:pt x="35731" y="24461"/>
                      </a:cubicBezTo>
                      <a:lnTo>
                        <a:pt x="35731" y="17866"/>
                      </a:lnTo>
                      <a:cubicBezTo>
                        <a:pt x="35731" y="7994"/>
                        <a:pt x="27738" y="1"/>
                        <a:pt x="17866" y="1"/>
                      </a:cubicBezTo>
                      <a:close/>
                    </a:path>
                  </a:pathLst>
                </a:custGeom>
                <a:solidFill>
                  <a:srgbClr val="E28B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
                <p:cNvSpPr/>
                <p:nvPr/>
              </p:nvSpPr>
              <p:spPr>
                <a:xfrm>
                  <a:off x="7843565" y="3559731"/>
                  <a:ext cx="550656" cy="321370"/>
                </a:xfrm>
                <a:custGeom>
                  <a:rect b="b" l="l" r="r" t="t"/>
                  <a:pathLst>
                    <a:path extrusionOk="0" h="28178" w="48282">
                      <a:moveTo>
                        <a:pt x="14035" y="1"/>
                      </a:moveTo>
                      <a:cubicBezTo>
                        <a:pt x="6276" y="1"/>
                        <a:pt x="0" y="6300"/>
                        <a:pt x="0" y="14069"/>
                      </a:cubicBezTo>
                      <a:cubicBezTo>
                        <a:pt x="0" y="21863"/>
                        <a:pt x="6315" y="28178"/>
                        <a:pt x="14109" y="28178"/>
                      </a:cubicBezTo>
                      <a:lnTo>
                        <a:pt x="33733" y="28178"/>
                      </a:lnTo>
                      <a:cubicBezTo>
                        <a:pt x="41766" y="28178"/>
                        <a:pt x="48281" y="21663"/>
                        <a:pt x="48281" y="13630"/>
                      </a:cubicBezTo>
                      <a:lnTo>
                        <a:pt x="48281" y="1"/>
                      </a:lnTo>
                      <a:lnTo>
                        <a:pt x="14109" y="1"/>
                      </a:lnTo>
                      <a:cubicBezTo>
                        <a:pt x="14084" y="1"/>
                        <a:pt x="14060" y="1"/>
                        <a:pt x="14035" y="1"/>
                      </a:cubicBezTo>
                      <a:close/>
                    </a:path>
                  </a:pathLst>
                </a:custGeom>
                <a:solidFill>
                  <a:srgbClr val="E28B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
                <p:cNvSpPr/>
                <p:nvPr/>
              </p:nvSpPr>
              <p:spPr>
                <a:xfrm>
                  <a:off x="7916044" y="4009636"/>
                  <a:ext cx="122170" cy="46510"/>
                </a:xfrm>
                <a:custGeom>
                  <a:rect b="b" l="l" r="r" t="t"/>
                  <a:pathLst>
                    <a:path extrusionOk="0" h="4078" w="10712">
                      <a:moveTo>
                        <a:pt x="0" y="1"/>
                      </a:moveTo>
                      <a:cubicBezTo>
                        <a:pt x="0" y="2239"/>
                        <a:pt x="1839" y="4077"/>
                        <a:pt x="4077" y="4077"/>
                      </a:cubicBezTo>
                      <a:lnTo>
                        <a:pt x="6635" y="4077"/>
                      </a:lnTo>
                      <a:cubicBezTo>
                        <a:pt x="8873" y="4037"/>
                        <a:pt x="10672" y="2239"/>
                        <a:pt x="1071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
                <p:cNvSpPr/>
                <p:nvPr/>
              </p:nvSpPr>
              <p:spPr>
                <a:xfrm>
                  <a:off x="7830324" y="3908861"/>
                  <a:ext cx="86188" cy="50764"/>
                </a:xfrm>
                <a:custGeom>
                  <a:rect b="b" l="l" r="r" t="t"/>
                  <a:pathLst>
                    <a:path extrusionOk="0" h="4451" w="7557">
                      <a:moveTo>
                        <a:pt x="2047" y="1"/>
                      </a:moveTo>
                      <a:cubicBezTo>
                        <a:pt x="0" y="1"/>
                        <a:pt x="0" y="3125"/>
                        <a:pt x="2047" y="3125"/>
                      </a:cubicBezTo>
                      <a:cubicBezTo>
                        <a:pt x="2084" y="3125"/>
                        <a:pt x="2122" y="3123"/>
                        <a:pt x="2161" y="3121"/>
                      </a:cubicBezTo>
                      <a:lnTo>
                        <a:pt x="3000" y="3121"/>
                      </a:lnTo>
                      <a:lnTo>
                        <a:pt x="3000" y="3641"/>
                      </a:lnTo>
                      <a:cubicBezTo>
                        <a:pt x="3040" y="4181"/>
                        <a:pt x="3460" y="4450"/>
                        <a:pt x="3879" y="4450"/>
                      </a:cubicBezTo>
                      <a:cubicBezTo>
                        <a:pt x="4299" y="4450"/>
                        <a:pt x="4719" y="4181"/>
                        <a:pt x="4758" y="3641"/>
                      </a:cubicBezTo>
                      <a:lnTo>
                        <a:pt x="4758" y="3121"/>
                      </a:lnTo>
                      <a:lnTo>
                        <a:pt x="5598" y="3121"/>
                      </a:lnTo>
                      <a:cubicBezTo>
                        <a:pt x="7556" y="3001"/>
                        <a:pt x="7556" y="124"/>
                        <a:pt x="5598" y="4"/>
                      </a:cubicBezTo>
                      <a:lnTo>
                        <a:pt x="2161" y="4"/>
                      </a:lnTo>
                      <a:cubicBezTo>
                        <a:pt x="2122" y="2"/>
                        <a:pt x="2084" y="1"/>
                        <a:pt x="2047" y="1"/>
                      </a:cubicBezTo>
                      <a:close/>
                    </a:path>
                  </a:pathLst>
                </a:custGeom>
                <a:solidFill>
                  <a:srgbClr val="1B1B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
                <p:cNvSpPr/>
                <p:nvPr/>
              </p:nvSpPr>
              <p:spPr>
                <a:xfrm>
                  <a:off x="8035887" y="3908861"/>
                  <a:ext cx="85743" cy="50764"/>
                </a:xfrm>
                <a:custGeom>
                  <a:rect b="b" l="l" r="r" t="t"/>
                  <a:pathLst>
                    <a:path extrusionOk="0" h="4451" w="7518">
                      <a:moveTo>
                        <a:pt x="2010" y="1"/>
                      </a:moveTo>
                      <a:cubicBezTo>
                        <a:pt x="1" y="1"/>
                        <a:pt x="1" y="3125"/>
                        <a:pt x="2010" y="3125"/>
                      </a:cubicBezTo>
                      <a:cubicBezTo>
                        <a:pt x="2047" y="3125"/>
                        <a:pt x="2084" y="3123"/>
                        <a:pt x="2122" y="3121"/>
                      </a:cubicBezTo>
                      <a:lnTo>
                        <a:pt x="2961" y="3121"/>
                      </a:lnTo>
                      <a:lnTo>
                        <a:pt x="2961" y="3641"/>
                      </a:lnTo>
                      <a:cubicBezTo>
                        <a:pt x="3001" y="4181"/>
                        <a:pt x="3421" y="4450"/>
                        <a:pt x="3841" y="4450"/>
                      </a:cubicBezTo>
                      <a:cubicBezTo>
                        <a:pt x="4260" y="4450"/>
                        <a:pt x="4680" y="4181"/>
                        <a:pt x="4720" y="3641"/>
                      </a:cubicBezTo>
                      <a:lnTo>
                        <a:pt x="4720" y="3121"/>
                      </a:lnTo>
                      <a:lnTo>
                        <a:pt x="5559" y="3121"/>
                      </a:lnTo>
                      <a:cubicBezTo>
                        <a:pt x="7518" y="3001"/>
                        <a:pt x="7518" y="124"/>
                        <a:pt x="5599" y="4"/>
                      </a:cubicBezTo>
                      <a:lnTo>
                        <a:pt x="2122" y="4"/>
                      </a:lnTo>
                      <a:cubicBezTo>
                        <a:pt x="2084" y="2"/>
                        <a:pt x="2047" y="1"/>
                        <a:pt x="2010" y="1"/>
                      </a:cubicBezTo>
                      <a:close/>
                    </a:path>
                  </a:pathLst>
                </a:custGeom>
                <a:solidFill>
                  <a:srgbClr val="1B1B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
                <p:cNvSpPr/>
                <p:nvPr/>
              </p:nvSpPr>
              <p:spPr>
                <a:xfrm>
                  <a:off x="7922419" y="3932036"/>
                  <a:ext cx="109408" cy="49806"/>
                </a:xfrm>
                <a:custGeom>
                  <a:rect b="b" l="l" r="r" t="t"/>
                  <a:pathLst>
                    <a:path extrusionOk="0" h="4367" w="9593">
                      <a:moveTo>
                        <a:pt x="4797" y="0"/>
                      </a:moveTo>
                      <a:cubicBezTo>
                        <a:pt x="2399" y="0"/>
                        <a:pt x="1" y="430"/>
                        <a:pt x="1" y="1289"/>
                      </a:cubicBezTo>
                      <a:cubicBezTo>
                        <a:pt x="1" y="2968"/>
                        <a:pt x="2159" y="4367"/>
                        <a:pt x="4797" y="4367"/>
                      </a:cubicBezTo>
                      <a:cubicBezTo>
                        <a:pt x="7435" y="4367"/>
                        <a:pt x="9593" y="2968"/>
                        <a:pt x="9593" y="1289"/>
                      </a:cubicBezTo>
                      <a:cubicBezTo>
                        <a:pt x="9593" y="430"/>
                        <a:pt x="7195" y="0"/>
                        <a:pt x="4797" y="0"/>
                      </a:cubicBezTo>
                      <a:close/>
                    </a:path>
                  </a:pathLst>
                </a:custGeom>
                <a:solidFill>
                  <a:srgbClr val="F282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8" name="Google Shape;698;p1"/>
              <p:cNvSpPr/>
              <p:nvPr/>
            </p:nvSpPr>
            <p:spPr>
              <a:xfrm>
                <a:off x="4774615" y="1089052"/>
                <a:ext cx="624399" cy="347720"/>
              </a:xfrm>
              <a:custGeom>
                <a:rect b="b" l="l" r="r" t="t"/>
                <a:pathLst>
                  <a:path extrusionOk="0" h="32858" w="59003">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anchorCtr="0" anchor="ctr" bIns="91425" lIns="91425" spcFirstLastPara="1" rIns="91425"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Oswald"/>
                    <a:ea typeface="Oswald"/>
                    <a:cs typeface="Oswald"/>
                    <a:sym typeface="Oswald"/>
                  </a:rPr>
                  <a:t>Privet!</a:t>
                </a:r>
                <a:endParaRPr b="0" i="0" sz="1400" u="none" cap="none" strike="noStrike">
                  <a:solidFill>
                    <a:srgbClr val="000000"/>
                  </a:solidFill>
                  <a:latin typeface="Arial"/>
                  <a:ea typeface="Arial"/>
                  <a:cs typeface="Arial"/>
                  <a:sym typeface="Arial"/>
                </a:endParaRPr>
              </a:p>
            </p:txBody>
          </p:sp>
        </p:grpSp>
      </p:grpSp>
      <p:sp>
        <p:nvSpPr>
          <p:cNvPr id="699" name="Google Shape;699;p1"/>
          <p:cNvSpPr txBox="1"/>
          <p:nvPr>
            <p:ph type="ctrTitle"/>
          </p:nvPr>
        </p:nvSpPr>
        <p:spPr>
          <a:xfrm>
            <a:off x="0" y="1038025"/>
            <a:ext cx="6378600" cy="2559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000"/>
              <a:buNone/>
            </a:pPr>
            <a:r>
              <a:rPr lang="en" sz="5000"/>
              <a:t>INTERNATIONAL</a:t>
            </a:r>
            <a:r>
              <a:rPr lang="en"/>
              <a:t>IZATION</a:t>
            </a:r>
            <a:r>
              <a:rPr lang="en" sz="5000"/>
              <a:t> </a:t>
            </a:r>
            <a:r>
              <a:rPr lang="en"/>
              <a:t>OF A SYSTEM</a:t>
            </a:r>
            <a:endParaRPr sz="5000">
              <a:latin typeface="Oswald"/>
              <a:ea typeface="Oswald"/>
              <a:cs typeface="Oswald"/>
              <a:sym typeface="Oswald"/>
            </a:endParaRPr>
          </a:p>
        </p:txBody>
      </p:sp>
      <p:sp>
        <p:nvSpPr>
          <p:cNvPr id="700" name="Google Shape;700;p1"/>
          <p:cNvSpPr/>
          <p:nvPr/>
        </p:nvSpPr>
        <p:spPr>
          <a:xfrm>
            <a:off x="12812293" y="872774"/>
            <a:ext cx="144983" cy="272315"/>
          </a:xfrm>
          <a:custGeom>
            <a:rect b="b" l="l" r="r" t="t"/>
            <a:pathLst>
              <a:path extrusionOk="0" h="1388" w="739">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
          <p:cNvSpPr/>
          <p:nvPr/>
        </p:nvSpPr>
        <p:spPr>
          <a:xfrm>
            <a:off x="12634741" y="984406"/>
            <a:ext cx="165975" cy="226210"/>
          </a:xfrm>
          <a:custGeom>
            <a:rect b="b" l="l" r="r" t="t"/>
            <a:pathLst>
              <a:path extrusionOk="0" h="1153" w="846">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
          <p:cNvSpPr/>
          <p:nvPr/>
        </p:nvSpPr>
        <p:spPr>
          <a:xfrm>
            <a:off x="12359096" y="2644566"/>
            <a:ext cx="116928" cy="53953"/>
          </a:xfrm>
          <a:custGeom>
            <a:rect b="b" l="l" r="r" t="t"/>
            <a:pathLst>
              <a:path extrusionOk="0" fill="none" h="275" w="596">
                <a:moveTo>
                  <a:pt x="1" y="274"/>
                </a:moveTo>
                <a:cubicBezTo>
                  <a:pt x="191" y="179"/>
                  <a:pt x="394" y="96"/>
                  <a:pt x="596" y="0"/>
                </a:cubicBezTo>
              </a:path>
            </a:pathLst>
          </a:custGeom>
          <a:noFill/>
          <a:ln cap="rnd" cmpd="sng" w="9525">
            <a:solidFill>
              <a:srgbClr val="2AB59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2"/>
          <p:cNvSpPr txBox="1"/>
          <p:nvPr>
            <p:ph type="title"/>
          </p:nvPr>
        </p:nvSpPr>
        <p:spPr>
          <a:xfrm>
            <a:off x="720000" y="387600"/>
            <a:ext cx="39675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Why is it important?</a:t>
            </a:r>
            <a:endParaRPr/>
          </a:p>
        </p:txBody>
      </p:sp>
      <p:sp>
        <p:nvSpPr>
          <p:cNvPr id="708" name="Google Shape;708;p2"/>
          <p:cNvSpPr txBox="1"/>
          <p:nvPr>
            <p:ph idx="1" type="body"/>
          </p:nvPr>
        </p:nvSpPr>
        <p:spPr>
          <a:xfrm>
            <a:off x="13" y="2627500"/>
            <a:ext cx="2133600" cy="4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300"/>
              <a:t>Popularity of the product</a:t>
            </a:r>
            <a:endParaRPr sz="1300"/>
          </a:p>
        </p:txBody>
      </p:sp>
      <p:pic>
        <p:nvPicPr>
          <p:cNvPr id="709" name="Google Shape;709;p2"/>
          <p:cNvPicPr preferRelativeResize="0"/>
          <p:nvPr/>
        </p:nvPicPr>
        <p:blipFill rotWithShape="1">
          <a:blip r:embed="rId3">
            <a:alphaModFix/>
          </a:blip>
          <a:srcRect b="0" l="0" r="0" t="0"/>
          <a:stretch/>
        </p:blipFill>
        <p:spPr>
          <a:xfrm>
            <a:off x="3109938" y="3092199"/>
            <a:ext cx="1341175" cy="1341175"/>
          </a:xfrm>
          <a:prstGeom prst="rect">
            <a:avLst/>
          </a:prstGeom>
          <a:noFill/>
          <a:ln>
            <a:noFill/>
          </a:ln>
        </p:spPr>
      </p:pic>
      <p:pic>
        <p:nvPicPr>
          <p:cNvPr id="710" name="Google Shape;710;p2"/>
          <p:cNvPicPr preferRelativeResize="0"/>
          <p:nvPr/>
        </p:nvPicPr>
        <p:blipFill rotWithShape="1">
          <a:blip r:embed="rId4">
            <a:alphaModFix/>
          </a:blip>
          <a:srcRect b="0" l="0" r="0" t="0"/>
          <a:stretch/>
        </p:blipFill>
        <p:spPr>
          <a:xfrm>
            <a:off x="396213" y="1200475"/>
            <a:ext cx="1341175" cy="1341175"/>
          </a:xfrm>
          <a:prstGeom prst="rect">
            <a:avLst/>
          </a:prstGeom>
          <a:noFill/>
          <a:ln>
            <a:noFill/>
          </a:ln>
        </p:spPr>
      </p:pic>
      <p:sp>
        <p:nvSpPr>
          <p:cNvPr id="711" name="Google Shape;711;p2"/>
          <p:cNvSpPr txBox="1"/>
          <p:nvPr>
            <p:ph idx="1" type="body"/>
          </p:nvPr>
        </p:nvSpPr>
        <p:spPr>
          <a:xfrm>
            <a:off x="2947844" y="4543400"/>
            <a:ext cx="1394100" cy="4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300"/>
              <a:t>Increase income</a:t>
            </a:r>
            <a:endParaRPr sz="1300"/>
          </a:p>
        </p:txBody>
      </p:sp>
      <p:pic>
        <p:nvPicPr>
          <p:cNvPr id="712" name="Google Shape;712;p2"/>
          <p:cNvPicPr preferRelativeResize="0"/>
          <p:nvPr/>
        </p:nvPicPr>
        <p:blipFill rotWithShape="1">
          <a:blip r:embed="rId5">
            <a:alphaModFix/>
          </a:blip>
          <a:srcRect b="0" l="0" r="0" t="0"/>
          <a:stretch/>
        </p:blipFill>
        <p:spPr>
          <a:xfrm>
            <a:off x="3758349" y="1200486"/>
            <a:ext cx="1341175" cy="1341175"/>
          </a:xfrm>
          <a:prstGeom prst="rect">
            <a:avLst/>
          </a:prstGeom>
          <a:noFill/>
          <a:ln>
            <a:noFill/>
          </a:ln>
        </p:spPr>
      </p:pic>
      <p:sp>
        <p:nvSpPr>
          <p:cNvPr id="713" name="Google Shape;713;p2"/>
          <p:cNvSpPr txBox="1"/>
          <p:nvPr>
            <p:ph idx="1" type="body"/>
          </p:nvPr>
        </p:nvSpPr>
        <p:spPr>
          <a:xfrm>
            <a:off x="3303788" y="2627500"/>
            <a:ext cx="2250300" cy="4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300"/>
              <a:t>Increase reach and influence</a:t>
            </a:r>
            <a:endParaRPr sz="1300"/>
          </a:p>
        </p:txBody>
      </p:sp>
      <p:pic>
        <p:nvPicPr>
          <p:cNvPr id="714" name="Google Shape;714;p2"/>
          <p:cNvPicPr preferRelativeResize="0"/>
          <p:nvPr/>
        </p:nvPicPr>
        <p:blipFill rotWithShape="1">
          <a:blip r:embed="rId6">
            <a:alphaModFix/>
          </a:blip>
          <a:srcRect b="0" l="0" r="0" t="0"/>
          <a:stretch/>
        </p:blipFill>
        <p:spPr>
          <a:xfrm>
            <a:off x="2058124" y="1225450"/>
            <a:ext cx="1341175" cy="1341201"/>
          </a:xfrm>
          <a:prstGeom prst="rect">
            <a:avLst/>
          </a:prstGeom>
          <a:noFill/>
          <a:ln>
            <a:noFill/>
          </a:ln>
        </p:spPr>
      </p:pic>
      <p:sp>
        <p:nvSpPr>
          <p:cNvPr id="715" name="Google Shape;715;p2"/>
          <p:cNvSpPr txBox="1"/>
          <p:nvPr>
            <p:ph idx="1" type="body"/>
          </p:nvPr>
        </p:nvSpPr>
        <p:spPr>
          <a:xfrm>
            <a:off x="2374748" y="2627500"/>
            <a:ext cx="858900" cy="4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300"/>
              <a:t>Stability</a:t>
            </a:r>
            <a:endParaRPr sz="1300"/>
          </a:p>
        </p:txBody>
      </p:sp>
      <p:pic>
        <p:nvPicPr>
          <p:cNvPr id="716" name="Google Shape;716;p2"/>
          <p:cNvPicPr preferRelativeResize="0"/>
          <p:nvPr/>
        </p:nvPicPr>
        <p:blipFill rotWithShape="1">
          <a:blip r:embed="rId7">
            <a:alphaModFix/>
          </a:blip>
          <a:srcRect b="0" l="0" r="0" t="0"/>
          <a:stretch/>
        </p:blipFill>
        <p:spPr>
          <a:xfrm>
            <a:off x="5624251" y="453325"/>
            <a:ext cx="3429850" cy="4236847"/>
          </a:xfrm>
          <a:prstGeom prst="rect">
            <a:avLst/>
          </a:prstGeom>
          <a:noFill/>
          <a:ln>
            <a:noFill/>
          </a:ln>
        </p:spPr>
      </p:pic>
      <p:pic>
        <p:nvPicPr>
          <p:cNvPr id="717" name="Google Shape;717;p2"/>
          <p:cNvPicPr preferRelativeResize="0"/>
          <p:nvPr/>
        </p:nvPicPr>
        <p:blipFill rotWithShape="1">
          <a:blip r:embed="rId8">
            <a:alphaModFix/>
          </a:blip>
          <a:srcRect b="0" l="0" r="0" t="0"/>
          <a:stretch/>
        </p:blipFill>
        <p:spPr>
          <a:xfrm>
            <a:off x="1285775" y="3273325"/>
            <a:ext cx="1341175" cy="1341175"/>
          </a:xfrm>
          <a:prstGeom prst="rect">
            <a:avLst/>
          </a:prstGeom>
          <a:noFill/>
          <a:ln>
            <a:noFill/>
          </a:ln>
        </p:spPr>
      </p:pic>
      <p:sp>
        <p:nvSpPr>
          <p:cNvPr id="718" name="Google Shape;718;p2"/>
          <p:cNvSpPr txBox="1"/>
          <p:nvPr>
            <p:ph idx="1" type="body"/>
          </p:nvPr>
        </p:nvSpPr>
        <p:spPr>
          <a:xfrm>
            <a:off x="1526910" y="4543400"/>
            <a:ext cx="858900" cy="4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300"/>
              <a:t>Big Data</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0"/>
                                        </p:tgtEl>
                                        <p:attrNameLst>
                                          <p:attrName>style.visibility</p:attrName>
                                        </p:attrNameLst>
                                      </p:cBhvr>
                                      <p:to>
                                        <p:strVal val="visible"/>
                                      </p:to>
                                    </p:set>
                                    <p:animEffect filter="fade" transition="in">
                                      <p:cBhvr>
                                        <p:cTn dur="1000"/>
                                        <p:tgtEl>
                                          <p:spTgt spid="7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1000"/>
                                        <p:tgtEl>
                                          <p:spTgt spid="7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4"/>
                                        </p:tgtEl>
                                        <p:attrNameLst>
                                          <p:attrName>style.visibility</p:attrName>
                                        </p:attrNameLst>
                                      </p:cBhvr>
                                      <p:to>
                                        <p:strVal val="visible"/>
                                      </p:to>
                                    </p:set>
                                    <p:animEffect filter="fade" transition="in">
                                      <p:cBhvr>
                                        <p:cTn dur="1000"/>
                                        <p:tgtEl>
                                          <p:spTgt spid="7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5"/>
                                        </p:tgtEl>
                                        <p:attrNameLst>
                                          <p:attrName>style.visibility</p:attrName>
                                        </p:attrNameLst>
                                      </p:cBhvr>
                                      <p:to>
                                        <p:strVal val="visible"/>
                                      </p:to>
                                    </p:set>
                                    <p:animEffect filter="fade" transition="in">
                                      <p:cBhvr>
                                        <p:cTn dur="1000"/>
                                        <p:tgtEl>
                                          <p:spTgt spid="7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gtEl>
                                        <p:attrNameLst>
                                          <p:attrName>style.visibility</p:attrName>
                                        </p:attrNameLst>
                                      </p:cBhvr>
                                      <p:to>
                                        <p:strVal val="visible"/>
                                      </p:to>
                                    </p:set>
                                    <p:animEffect filter="fade" transition="in">
                                      <p:cBhvr>
                                        <p:cTn dur="1000"/>
                                        <p:tgtEl>
                                          <p:spTgt spid="7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gtEl>
                                        <p:attrNameLst>
                                          <p:attrName>style.visibility</p:attrName>
                                        </p:attrNameLst>
                                      </p:cBhvr>
                                      <p:to>
                                        <p:strVal val="visible"/>
                                      </p:to>
                                    </p:set>
                                    <p:animEffect filter="fade" transition="in">
                                      <p:cBhvr>
                                        <p:cTn dur="1000"/>
                                        <p:tgtEl>
                                          <p:spTgt spid="7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7"/>
                                        </p:tgtEl>
                                        <p:attrNameLst>
                                          <p:attrName>style.visibility</p:attrName>
                                        </p:attrNameLst>
                                      </p:cBhvr>
                                      <p:to>
                                        <p:strVal val="visible"/>
                                      </p:to>
                                    </p:set>
                                    <p:animEffect filter="fade" transition="in">
                                      <p:cBhvr>
                                        <p:cTn dur="1000"/>
                                        <p:tgtEl>
                                          <p:spTgt spid="7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gtEl>
                                        <p:attrNameLst>
                                          <p:attrName>style.visibility</p:attrName>
                                        </p:attrNameLst>
                                      </p:cBhvr>
                                      <p:to>
                                        <p:strVal val="visible"/>
                                      </p:to>
                                    </p:set>
                                    <p:animEffect filter="fade" transition="in">
                                      <p:cBhvr>
                                        <p:cTn dur="1000"/>
                                        <p:tgtEl>
                                          <p:spTgt spid="7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9"/>
                                        </p:tgtEl>
                                        <p:attrNameLst>
                                          <p:attrName>style.visibility</p:attrName>
                                        </p:attrNameLst>
                                      </p:cBhvr>
                                      <p:to>
                                        <p:strVal val="visible"/>
                                      </p:to>
                                    </p:set>
                                    <p:animEffect filter="fade" transition="in">
                                      <p:cBhvr>
                                        <p:cTn dur="1000"/>
                                        <p:tgtEl>
                                          <p:spTgt spid="7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1"/>
                                        </p:tgtEl>
                                        <p:attrNameLst>
                                          <p:attrName>style.visibility</p:attrName>
                                        </p:attrNameLst>
                                      </p:cBhvr>
                                      <p:to>
                                        <p:strVal val="visible"/>
                                      </p:to>
                                    </p:set>
                                    <p:animEffect filter="fade" transition="in">
                                      <p:cBhvr>
                                        <p:cTn dur="1000"/>
                                        <p:tgtEl>
                                          <p:spTgt spid="7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6"/>
                                        </p:tgtEl>
                                        <p:attrNameLst>
                                          <p:attrName>style.visibility</p:attrName>
                                        </p:attrNameLst>
                                      </p:cBhvr>
                                      <p:to>
                                        <p:strVal val="visible"/>
                                      </p:to>
                                    </p:set>
                                    <p:animEffect filter="fade" transition="in">
                                      <p:cBhvr>
                                        <p:cTn dur="1000"/>
                                        <p:tgtEl>
                                          <p:spTgt spid="7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pic>
        <p:nvPicPr>
          <p:cNvPr id="723" name="Google Shape;723;g13a9b8b6278_0_0"/>
          <p:cNvPicPr preferRelativeResize="0"/>
          <p:nvPr/>
        </p:nvPicPr>
        <p:blipFill>
          <a:blip r:embed="rId3">
            <a:alphaModFix/>
          </a:blip>
          <a:stretch>
            <a:fillRect/>
          </a:stretch>
        </p:blipFill>
        <p:spPr>
          <a:xfrm>
            <a:off x="75200" y="63175"/>
            <a:ext cx="1951325" cy="2293450"/>
          </a:xfrm>
          <a:prstGeom prst="rect">
            <a:avLst/>
          </a:prstGeom>
          <a:noFill/>
          <a:ln>
            <a:noFill/>
          </a:ln>
        </p:spPr>
      </p:pic>
      <p:pic>
        <p:nvPicPr>
          <p:cNvPr id="724" name="Google Shape;724;g13a9b8b6278_0_0"/>
          <p:cNvPicPr preferRelativeResize="0"/>
          <p:nvPr/>
        </p:nvPicPr>
        <p:blipFill>
          <a:blip r:embed="rId4">
            <a:alphaModFix/>
          </a:blip>
          <a:stretch>
            <a:fillRect/>
          </a:stretch>
        </p:blipFill>
        <p:spPr>
          <a:xfrm>
            <a:off x="2026525" y="65650"/>
            <a:ext cx="1951325" cy="2288501"/>
          </a:xfrm>
          <a:prstGeom prst="rect">
            <a:avLst/>
          </a:prstGeom>
          <a:noFill/>
          <a:ln>
            <a:noFill/>
          </a:ln>
        </p:spPr>
      </p:pic>
      <p:pic>
        <p:nvPicPr>
          <p:cNvPr id="725" name="Google Shape;725;g13a9b8b6278_0_0"/>
          <p:cNvPicPr preferRelativeResize="0"/>
          <p:nvPr/>
        </p:nvPicPr>
        <p:blipFill>
          <a:blip r:embed="rId5">
            <a:alphaModFix/>
          </a:blip>
          <a:stretch>
            <a:fillRect/>
          </a:stretch>
        </p:blipFill>
        <p:spPr>
          <a:xfrm>
            <a:off x="75203" y="2617180"/>
            <a:ext cx="3902650" cy="1615420"/>
          </a:xfrm>
          <a:prstGeom prst="rect">
            <a:avLst/>
          </a:prstGeom>
          <a:noFill/>
          <a:ln>
            <a:noFill/>
          </a:ln>
        </p:spPr>
      </p:pic>
      <p:pic>
        <p:nvPicPr>
          <p:cNvPr id="726" name="Google Shape;726;g13a9b8b6278_0_0"/>
          <p:cNvPicPr preferRelativeResize="0"/>
          <p:nvPr/>
        </p:nvPicPr>
        <p:blipFill>
          <a:blip r:embed="rId6">
            <a:alphaModFix/>
          </a:blip>
          <a:stretch>
            <a:fillRect/>
          </a:stretch>
        </p:blipFill>
        <p:spPr>
          <a:xfrm>
            <a:off x="4043400" y="65650"/>
            <a:ext cx="4960150" cy="2288500"/>
          </a:xfrm>
          <a:prstGeom prst="rect">
            <a:avLst/>
          </a:prstGeom>
          <a:noFill/>
          <a:ln>
            <a:noFill/>
          </a:ln>
        </p:spPr>
      </p:pic>
      <p:pic>
        <p:nvPicPr>
          <p:cNvPr id="727" name="Google Shape;727;g13a9b8b6278_0_0"/>
          <p:cNvPicPr preferRelativeResize="0"/>
          <p:nvPr/>
        </p:nvPicPr>
        <p:blipFill>
          <a:blip r:embed="rId7">
            <a:alphaModFix/>
          </a:blip>
          <a:stretch>
            <a:fillRect/>
          </a:stretch>
        </p:blipFill>
        <p:spPr>
          <a:xfrm>
            <a:off x="5481063" y="2535500"/>
            <a:ext cx="2084827" cy="24845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7"/>
                                        </p:tgtEl>
                                        <p:attrNameLst>
                                          <p:attrName>style.visibility</p:attrName>
                                        </p:attrNameLst>
                                      </p:cBhvr>
                                      <p:to>
                                        <p:strVal val="visible"/>
                                      </p:to>
                                    </p:set>
                                    <p:animEffect filter="fade" transition="in">
                                      <p:cBhvr>
                                        <p:cTn dur="1000"/>
                                        <p:tgtEl>
                                          <p:spTgt spid="7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3"/>
                                        </p:tgtEl>
                                        <p:attrNameLst>
                                          <p:attrName>style.visibility</p:attrName>
                                        </p:attrNameLst>
                                      </p:cBhvr>
                                      <p:to>
                                        <p:strVal val="visible"/>
                                      </p:to>
                                    </p:set>
                                    <p:animEffect filter="fade" transition="in">
                                      <p:cBhvr>
                                        <p:cTn dur="1000"/>
                                        <p:tgtEl>
                                          <p:spTgt spid="7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4"/>
                                        </p:tgtEl>
                                        <p:attrNameLst>
                                          <p:attrName>style.visibility</p:attrName>
                                        </p:attrNameLst>
                                      </p:cBhvr>
                                      <p:to>
                                        <p:strVal val="visible"/>
                                      </p:to>
                                    </p:set>
                                    <p:animEffect filter="fade" transition="in">
                                      <p:cBhvr>
                                        <p:cTn dur="1000"/>
                                        <p:tgtEl>
                                          <p:spTgt spid="7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5"/>
                                        </p:tgtEl>
                                        <p:attrNameLst>
                                          <p:attrName>style.visibility</p:attrName>
                                        </p:attrNameLst>
                                      </p:cBhvr>
                                      <p:to>
                                        <p:strVal val="visible"/>
                                      </p:to>
                                    </p:set>
                                    <p:animEffect filter="fade" transition="in">
                                      <p:cBhvr>
                                        <p:cTn dur="1000"/>
                                        <p:tgtEl>
                                          <p:spTgt spid="7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gtEl>
                                        <p:attrNameLst>
                                          <p:attrName>style.visibility</p:attrName>
                                        </p:attrNameLst>
                                      </p:cBhvr>
                                      <p:to>
                                        <p:strVal val="visible"/>
                                      </p:to>
                                    </p:set>
                                    <p:animEffect filter="fade" transition="in">
                                      <p:cBhvr>
                                        <p:cTn dur="1000"/>
                                        <p:tgtEl>
                                          <p:spTgt spid="7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3"/>
          <p:cNvSpPr txBox="1"/>
          <p:nvPr>
            <p:ph idx="9" type="title"/>
          </p:nvPr>
        </p:nvSpPr>
        <p:spPr>
          <a:xfrm>
            <a:off x="708900" y="324825"/>
            <a:ext cx="77040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L10NI18NG11N</a:t>
            </a:r>
            <a:endParaRPr/>
          </a:p>
        </p:txBody>
      </p:sp>
      <p:sp>
        <p:nvSpPr>
          <p:cNvPr id="733" name="Google Shape;733;p3"/>
          <p:cNvSpPr/>
          <p:nvPr/>
        </p:nvSpPr>
        <p:spPr>
          <a:xfrm>
            <a:off x="1221575" y="1768100"/>
            <a:ext cx="1303800" cy="12429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
          <p:cNvSpPr/>
          <p:nvPr/>
        </p:nvSpPr>
        <p:spPr>
          <a:xfrm>
            <a:off x="3911200" y="1768075"/>
            <a:ext cx="1303800" cy="12429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
          <p:cNvSpPr/>
          <p:nvPr/>
        </p:nvSpPr>
        <p:spPr>
          <a:xfrm>
            <a:off x="6713650" y="1768075"/>
            <a:ext cx="1303800" cy="12951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
          <p:cNvSpPr txBox="1"/>
          <p:nvPr>
            <p:ph type="title"/>
          </p:nvPr>
        </p:nvSpPr>
        <p:spPr>
          <a:xfrm>
            <a:off x="3796288" y="2053226"/>
            <a:ext cx="1533600" cy="72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I18N</a:t>
            </a:r>
            <a:endParaRPr/>
          </a:p>
        </p:txBody>
      </p:sp>
      <p:sp>
        <p:nvSpPr>
          <p:cNvPr id="737" name="Google Shape;737;p3"/>
          <p:cNvSpPr txBox="1"/>
          <p:nvPr>
            <p:ph idx="1" type="subTitle"/>
          </p:nvPr>
        </p:nvSpPr>
        <p:spPr>
          <a:xfrm>
            <a:off x="720000" y="3063025"/>
            <a:ext cx="2301900" cy="37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Localization</a:t>
            </a:r>
            <a:endParaRPr/>
          </a:p>
        </p:txBody>
      </p:sp>
      <p:sp>
        <p:nvSpPr>
          <p:cNvPr id="738" name="Google Shape;738;p3"/>
          <p:cNvSpPr txBox="1"/>
          <p:nvPr>
            <p:ph idx="2" type="subTitle"/>
          </p:nvPr>
        </p:nvSpPr>
        <p:spPr>
          <a:xfrm>
            <a:off x="770450" y="3434478"/>
            <a:ext cx="2181300" cy="92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t/>
            </a:r>
            <a:endParaRPr sz="1200">
              <a:solidFill>
                <a:srgbClr val="2D2D2D"/>
              </a:solidFill>
              <a:latin typeface="Arial"/>
              <a:ea typeface="Arial"/>
              <a:cs typeface="Arial"/>
              <a:sym typeface="Arial"/>
            </a:endParaRPr>
          </a:p>
          <a:p>
            <a:pPr indent="0" lvl="0" marL="0" rtl="0" algn="ctr">
              <a:lnSpc>
                <a:spcPct val="100000"/>
              </a:lnSpc>
              <a:spcBef>
                <a:spcPts val="0"/>
              </a:spcBef>
              <a:spcAft>
                <a:spcPts val="0"/>
              </a:spcAft>
              <a:buSzPts val="1800"/>
              <a:buNone/>
            </a:pPr>
            <a:r>
              <a:rPr lang="en" sz="1200">
                <a:solidFill>
                  <a:srgbClr val="2D2D2D"/>
                </a:solidFill>
                <a:latin typeface="Arial"/>
                <a:ea typeface="Arial"/>
                <a:cs typeface="Arial"/>
                <a:sym typeface="Arial"/>
              </a:rPr>
              <a:t>Adapting a product or service to a local target market.</a:t>
            </a:r>
            <a:endParaRPr sz="1200">
              <a:solidFill>
                <a:srgbClr val="2D2D2D"/>
              </a:solidFill>
              <a:latin typeface="Arial"/>
              <a:ea typeface="Arial"/>
              <a:cs typeface="Arial"/>
              <a:sym typeface="Arial"/>
            </a:endParaRPr>
          </a:p>
          <a:p>
            <a:pPr indent="0" lvl="0" marL="0" rtl="0" algn="ctr">
              <a:lnSpc>
                <a:spcPct val="100000"/>
              </a:lnSpc>
              <a:spcBef>
                <a:spcPts val="0"/>
              </a:spcBef>
              <a:spcAft>
                <a:spcPts val="0"/>
              </a:spcAft>
              <a:buSzPts val="1800"/>
              <a:buNone/>
            </a:pPr>
            <a:r>
              <a:t/>
            </a:r>
            <a:endParaRPr sz="1200">
              <a:solidFill>
                <a:srgbClr val="2D2D2D"/>
              </a:solidFill>
              <a:latin typeface="Arial"/>
              <a:ea typeface="Arial"/>
              <a:cs typeface="Arial"/>
              <a:sym typeface="Arial"/>
            </a:endParaRPr>
          </a:p>
        </p:txBody>
      </p:sp>
      <p:sp>
        <p:nvSpPr>
          <p:cNvPr id="739" name="Google Shape;739;p3"/>
          <p:cNvSpPr txBox="1"/>
          <p:nvPr>
            <p:ph idx="3" type="title"/>
          </p:nvPr>
        </p:nvSpPr>
        <p:spPr>
          <a:xfrm>
            <a:off x="6600825" y="1992625"/>
            <a:ext cx="1533600" cy="84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G11N</a:t>
            </a:r>
            <a:endParaRPr/>
          </a:p>
        </p:txBody>
      </p:sp>
      <p:sp>
        <p:nvSpPr>
          <p:cNvPr id="740" name="Google Shape;740;p3"/>
          <p:cNvSpPr txBox="1"/>
          <p:nvPr>
            <p:ph idx="4" type="subTitle"/>
          </p:nvPr>
        </p:nvSpPr>
        <p:spPr>
          <a:xfrm>
            <a:off x="3360750" y="3063025"/>
            <a:ext cx="2400300" cy="37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Internationalization</a:t>
            </a:r>
            <a:endParaRPr/>
          </a:p>
        </p:txBody>
      </p:sp>
      <p:sp>
        <p:nvSpPr>
          <p:cNvPr id="741" name="Google Shape;741;p3"/>
          <p:cNvSpPr txBox="1"/>
          <p:nvPr>
            <p:ph idx="5" type="subTitle"/>
          </p:nvPr>
        </p:nvSpPr>
        <p:spPr>
          <a:xfrm>
            <a:off x="3481350" y="3434478"/>
            <a:ext cx="2181300" cy="92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sz="1200">
                <a:solidFill>
                  <a:srgbClr val="2D2D2D"/>
                </a:solidFill>
                <a:latin typeface="Arial"/>
                <a:ea typeface="Arial"/>
                <a:cs typeface="Arial"/>
                <a:sym typeface="Arial"/>
              </a:rPr>
              <a:t>The process of making products and services more adaptable to easy localization.</a:t>
            </a:r>
            <a:endParaRPr sz="1500">
              <a:solidFill>
                <a:srgbClr val="000000"/>
              </a:solidFill>
              <a:latin typeface="Times New Roman"/>
              <a:ea typeface="Times New Roman"/>
              <a:cs typeface="Times New Roman"/>
              <a:sym typeface="Times New Roman"/>
            </a:endParaRPr>
          </a:p>
        </p:txBody>
      </p:sp>
      <p:sp>
        <p:nvSpPr>
          <p:cNvPr id="742" name="Google Shape;742;p3"/>
          <p:cNvSpPr txBox="1"/>
          <p:nvPr>
            <p:ph idx="6" type="title"/>
          </p:nvPr>
        </p:nvSpPr>
        <p:spPr>
          <a:xfrm>
            <a:off x="1104625" y="2064325"/>
            <a:ext cx="1533600" cy="65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L10N</a:t>
            </a:r>
            <a:endParaRPr/>
          </a:p>
        </p:txBody>
      </p:sp>
      <p:sp>
        <p:nvSpPr>
          <p:cNvPr id="743" name="Google Shape;743;p3"/>
          <p:cNvSpPr txBox="1"/>
          <p:nvPr>
            <p:ph idx="7" type="subTitle"/>
          </p:nvPr>
        </p:nvSpPr>
        <p:spPr>
          <a:xfrm>
            <a:off x="6192250" y="3063025"/>
            <a:ext cx="2181300" cy="37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Globalization</a:t>
            </a:r>
            <a:endParaRPr/>
          </a:p>
          <a:p>
            <a:pPr indent="0" lvl="0" marL="0" rtl="0" algn="ctr">
              <a:lnSpc>
                <a:spcPct val="100000"/>
              </a:lnSpc>
              <a:spcBef>
                <a:spcPts val="0"/>
              </a:spcBef>
              <a:spcAft>
                <a:spcPts val="0"/>
              </a:spcAft>
              <a:buSzPts val="1800"/>
              <a:buNone/>
            </a:pPr>
            <a:r>
              <a:t/>
            </a:r>
            <a:endParaRPr/>
          </a:p>
        </p:txBody>
      </p:sp>
      <p:sp>
        <p:nvSpPr>
          <p:cNvPr id="744" name="Google Shape;744;p3"/>
          <p:cNvSpPr txBox="1"/>
          <p:nvPr>
            <p:ph idx="8" type="subTitle"/>
          </p:nvPr>
        </p:nvSpPr>
        <p:spPr>
          <a:xfrm>
            <a:off x="6192250" y="3434478"/>
            <a:ext cx="2181300" cy="92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sz="1200">
                <a:solidFill>
                  <a:srgbClr val="2D2D2D"/>
                </a:solidFill>
                <a:latin typeface="Arial"/>
                <a:ea typeface="Arial"/>
                <a:cs typeface="Arial"/>
                <a:sym typeface="Arial"/>
              </a:rPr>
              <a:t>Internationalization, translation and localization</a:t>
            </a:r>
            <a:endParaRPr sz="1200">
              <a:solidFill>
                <a:srgbClr val="2D2D2D"/>
              </a:solidFill>
              <a:latin typeface="Arial"/>
              <a:ea typeface="Arial"/>
              <a:cs typeface="Arial"/>
              <a:sym typeface="Arial"/>
            </a:endParaRPr>
          </a:p>
        </p:txBody>
      </p:sp>
      <p:sp>
        <p:nvSpPr>
          <p:cNvPr id="745" name="Google Shape;745;p3"/>
          <p:cNvSpPr txBox="1"/>
          <p:nvPr>
            <p:ph idx="9" type="title"/>
          </p:nvPr>
        </p:nvSpPr>
        <p:spPr>
          <a:xfrm>
            <a:off x="708900" y="824100"/>
            <a:ext cx="77040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HUH?!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732"/>
                                        </p:tgtEl>
                                        <p:attrNameLst>
                                          <p:attrName>style.visibility</p:attrName>
                                        </p:attrNameLst>
                                      </p:cBhvr>
                                      <p:to>
                                        <p:strVal val="visible"/>
                                      </p:to>
                                    </p:set>
                                    <p:anim calcmode="lin" valueType="num">
                                      <p:cBhvr additive="base">
                                        <p:cTn dur="1000"/>
                                        <p:tgtEl>
                                          <p:spTgt spid="73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1000"/>
                                        <p:tgtEl>
                                          <p:spTgt spid="7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3"/>
                                        </p:tgtEl>
                                        <p:attrNameLst>
                                          <p:attrName>style.visibility</p:attrName>
                                        </p:attrNameLst>
                                      </p:cBhvr>
                                      <p:to>
                                        <p:strVal val="visible"/>
                                      </p:to>
                                    </p:set>
                                    <p:animEffect filter="fade" transition="in">
                                      <p:cBhvr>
                                        <p:cTn dur="1000"/>
                                        <p:tgtEl>
                                          <p:spTgt spid="733"/>
                                        </p:tgtEl>
                                      </p:cBhvr>
                                    </p:animEffect>
                                  </p:childTnLst>
                                </p:cTn>
                              </p:par>
                              <p:par>
                                <p:cTn fill="hold" nodeType="withEffect" presetClass="entr" presetID="10" presetSubtype="0">
                                  <p:stCondLst>
                                    <p:cond delay="0"/>
                                  </p:stCondLst>
                                  <p:childTnLst>
                                    <p:set>
                                      <p:cBhvr>
                                        <p:cTn dur="1" fill="hold">
                                          <p:stCondLst>
                                            <p:cond delay="0"/>
                                          </p:stCondLst>
                                        </p:cTn>
                                        <p:tgtEl>
                                          <p:spTgt spid="734"/>
                                        </p:tgtEl>
                                        <p:attrNameLst>
                                          <p:attrName>style.visibility</p:attrName>
                                        </p:attrNameLst>
                                      </p:cBhvr>
                                      <p:to>
                                        <p:strVal val="visible"/>
                                      </p:to>
                                    </p:set>
                                    <p:animEffect filter="fade" transition="in">
                                      <p:cBhvr>
                                        <p:cTn dur="1000"/>
                                        <p:tgtEl>
                                          <p:spTgt spid="734"/>
                                        </p:tgtEl>
                                      </p:cBhvr>
                                    </p:animEffect>
                                  </p:childTnLst>
                                </p:cTn>
                              </p:par>
                              <p:par>
                                <p:cTn fill="hold" nodeType="withEffect" presetClass="entr" presetID="10" presetSubtype="0">
                                  <p:stCondLst>
                                    <p:cond delay="0"/>
                                  </p:stCondLst>
                                  <p:childTnLst>
                                    <p:set>
                                      <p:cBhvr>
                                        <p:cTn dur="1" fill="hold">
                                          <p:stCondLst>
                                            <p:cond delay="0"/>
                                          </p:stCondLst>
                                        </p:cTn>
                                        <p:tgtEl>
                                          <p:spTgt spid="735"/>
                                        </p:tgtEl>
                                        <p:attrNameLst>
                                          <p:attrName>style.visibility</p:attrName>
                                        </p:attrNameLst>
                                      </p:cBhvr>
                                      <p:to>
                                        <p:strVal val="visible"/>
                                      </p:to>
                                    </p:set>
                                    <p:animEffect filter="fade" transition="in">
                                      <p:cBhvr>
                                        <p:cTn dur="1000"/>
                                        <p:tgtEl>
                                          <p:spTgt spid="735"/>
                                        </p:tgtEl>
                                      </p:cBhvr>
                                    </p:animEffect>
                                  </p:childTnLst>
                                </p:cTn>
                              </p:par>
                              <p:par>
                                <p:cTn fill="hold" nodeType="withEffect" presetClass="entr" presetID="10" presetSubtype="0">
                                  <p:stCondLst>
                                    <p:cond delay="0"/>
                                  </p:stCondLst>
                                  <p:childTnLst>
                                    <p:set>
                                      <p:cBhvr>
                                        <p:cTn dur="1" fill="hold">
                                          <p:stCondLst>
                                            <p:cond delay="0"/>
                                          </p:stCondLst>
                                        </p:cTn>
                                        <p:tgtEl>
                                          <p:spTgt spid="736"/>
                                        </p:tgtEl>
                                        <p:attrNameLst>
                                          <p:attrName>style.visibility</p:attrName>
                                        </p:attrNameLst>
                                      </p:cBhvr>
                                      <p:to>
                                        <p:strVal val="visible"/>
                                      </p:to>
                                    </p:set>
                                    <p:animEffect filter="fade" transition="in">
                                      <p:cBhvr>
                                        <p:cTn dur="1000"/>
                                        <p:tgtEl>
                                          <p:spTgt spid="736"/>
                                        </p:tgtEl>
                                      </p:cBhvr>
                                    </p:animEffect>
                                  </p:childTnLst>
                                </p:cTn>
                              </p:par>
                              <p:par>
                                <p:cTn fill="hold" nodeType="withEffect" presetClass="entr" presetID="10" presetSubtype="0">
                                  <p:stCondLst>
                                    <p:cond delay="0"/>
                                  </p:stCondLst>
                                  <p:childTnLst>
                                    <p:set>
                                      <p:cBhvr>
                                        <p:cTn dur="1" fill="hold">
                                          <p:stCondLst>
                                            <p:cond delay="0"/>
                                          </p:stCondLst>
                                        </p:cTn>
                                        <p:tgtEl>
                                          <p:spTgt spid="742"/>
                                        </p:tgtEl>
                                        <p:attrNameLst>
                                          <p:attrName>style.visibility</p:attrName>
                                        </p:attrNameLst>
                                      </p:cBhvr>
                                      <p:to>
                                        <p:strVal val="visible"/>
                                      </p:to>
                                    </p:set>
                                    <p:animEffect filter="fade" transition="in">
                                      <p:cBhvr>
                                        <p:cTn dur="1000"/>
                                        <p:tgtEl>
                                          <p:spTgt spid="742"/>
                                        </p:tgtEl>
                                      </p:cBhvr>
                                    </p:animEffect>
                                  </p:childTnLst>
                                </p:cTn>
                              </p:par>
                              <p:par>
                                <p:cTn fill="hold" nodeType="withEffect" presetClass="entr" presetID="10" presetSubtype="0">
                                  <p:stCondLst>
                                    <p:cond delay="0"/>
                                  </p:stCondLst>
                                  <p:childTnLst>
                                    <p:set>
                                      <p:cBhvr>
                                        <p:cTn dur="1" fill="hold">
                                          <p:stCondLst>
                                            <p:cond delay="0"/>
                                          </p:stCondLst>
                                        </p:cTn>
                                        <p:tgtEl>
                                          <p:spTgt spid="739"/>
                                        </p:tgtEl>
                                        <p:attrNameLst>
                                          <p:attrName>style.visibility</p:attrName>
                                        </p:attrNameLst>
                                      </p:cBhvr>
                                      <p:to>
                                        <p:strVal val="visible"/>
                                      </p:to>
                                    </p:set>
                                    <p:animEffect filter="fade" transition="in">
                                      <p:cBhvr>
                                        <p:cTn dur="1000"/>
                                        <p:tgtEl>
                                          <p:spTgt spid="7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7"/>
                                        </p:tgtEl>
                                        <p:attrNameLst>
                                          <p:attrName>style.visibility</p:attrName>
                                        </p:attrNameLst>
                                      </p:cBhvr>
                                      <p:to>
                                        <p:strVal val="visible"/>
                                      </p:to>
                                    </p:set>
                                    <p:animEffect filter="fade" transition="in">
                                      <p:cBhvr>
                                        <p:cTn dur="1000"/>
                                        <p:tgtEl>
                                          <p:spTgt spid="7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gtEl>
                                        <p:attrNameLst>
                                          <p:attrName>style.visibility</p:attrName>
                                        </p:attrNameLst>
                                      </p:cBhvr>
                                      <p:to>
                                        <p:strVal val="visible"/>
                                      </p:to>
                                    </p:set>
                                    <p:animEffect filter="fade" transition="in">
                                      <p:cBhvr>
                                        <p:cTn dur="1000"/>
                                        <p:tgtEl>
                                          <p:spTgt spid="7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0"/>
                                        </p:tgtEl>
                                        <p:attrNameLst>
                                          <p:attrName>style.visibility</p:attrName>
                                        </p:attrNameLst>
                                      </p:cBhvr>
                                      <p:to>
                                        <p:strVal val="visible"/>
                                      </p:to>
                                    </p:set>
                                    <p:animEffect filter="fade" transition="in">
                                      <p:cBhvr>
                                        <p:cTn dur="1000"/>
                                        <p:tgtEl>
                                          <p:spTgt spid="7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1000"/>
                                        <p:tgtEl>
                                          <p:spTgt spid="7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1000"/>
                                        <p:tgtEl>
                                          <p:spTgt spid="7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1000"/>
                                        <p:tgtEl>
                                          <p:spTgt spid="7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4"/>
          <p:cNvSpPr txBox="1"/>
          <p:nvPr>
            <p:ph idx="1" type="subTitle"/>
          </p:nvPr>
        </p:nvSpPr>
        <p:spPr>
          <a:xfrm>
            <a:off x="333013" y="3538575"/>
            <a:ext cx="2186400" cy="100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lang="en"/>
              <a:t>Minimum Viable Localization(MVL)</a:t>
            </a:r>
            <a:endParaRPr/>
          </a:p>
        </p:txBody>
      </p:sp>
      <p:grpSp>
        <p:nvGrpSpPr>
          <p:cNvPr id="751" name="Google Shape;751;p4"/>
          <p:cNvGrpSpPr/>
          <p:nvPr/>
        </p:nvGrpSpPr>
        <p:grpSpPr>
          <a:xfrm>
            <a:off x="5509543" y="48020"/>
            <a:ext cx="3007812" cy="5050875"/>
            <a:chOff x="1749142" y="1123734"/>
            <a:chExt cx="1807471" cy="3035199"/>
          </a:xfrm>
        </p:grpSpPr>
        <p:grpSp>
          <p:nvGrpSpPr>
            <p:cNvPr id="752" name="Google Shape;752;p4"/>
            <p:cNvGrpSpPr/>
            <p:nvPr/>
          </p:nvGrpSpPr>
          <p:grpSpPr>
            <a:xfrm>
              <a:off x="1749142" y="1123734"/>
              <a:ext cx="439196" cy="1112971"/>
              <a:chOff x="1825342" y="1199934"/>
              <a:chExt cx="439196" cy="1112971"/>
            </a:xfrm>
          </p:grpSpPr>
          <p:sp>
            <p:nvSpPr>
              <p:cNvPr id="753" name="Google Shape;753;p4"/>
              <p:cNvSpPr/>
              <p:nvPr/>
            </p:nvSpPr>
            <p:spPr>
              <a:xfrm>
                <a:off x="1825342" y="1199934"/>
                <a:ext cx="439196" cy="471029"/>
              </a:xfrm>
              <a:custGeom>
                <a:rect b="b" l="l" r="r" t="t"/>
                <a:pathLst>
                  <a:path extrusionOk="0" h="46270" w="43143">
                    <a:moveTo>
                      <a:pt x="22239" y="1"/>
                    </a:moveTo>
                    <a:cubicBezTo>
                      <a:pt x="15637" y="1"/>
                      <a:pt x="9270" y="3158"/>
                      <a:pt x="5261" y="8740"/>
                    </a:cubicBezTo>
                    <a:cubicBezTo>
                      <a:pt x="0" y="16121"/>
                      <a:pt x="79" y="26092"/>
                      <a:pt x="5496" y="33354"/>
                    </a:cubicBezTo>
                    <a:cubicBezTo>
                      <a:pt x="9512" y="38767"/>
                      <a:pt x="15772" y="41785"/>
                      <a:pt x="22244" y="41785"/>
                    </a:cubicBezTo>
                    <a:cubicBezTo>
                      <a:pt x="24502" y="41785"/>
                      <a:pt x="26787" y="41417"/>
                      <a:pt x="29011" y="40656"/>
                    </a:cubicBezTo>
                    <a:lnTo>
                      <a:pt x="34624" y="46269"/>
                    </a:lnTo>
                    <a:lnTo>
                      <a:pt x="34624" y="37712"/>
                    </a:lnTo>
                    <a:cubicBezTo>
                      <a:pt x="39963" y="33786"/>
                      <a:pt x="43143" y="27544"/>
                      <a:pt x="43143" y="20910"/>
                    </a:cubicBezTo>
                    <a:cubicBezTo>
                      <a:pt x="43143" y="11802"/>
                      <a:pt x="37294" y="3794"/>
                      <a:pt x="28618" y="1007"/>
                    </a:cubicBezTo>
                    <a:cubicBezTo>
                      <a:pt x="26515" y="328"/>
                      <a:pt x="24365" y="1"/>
                      <a:pt x="22239" y="1"/>
                    </a:cubicBezTo>
                    <a:close/>
                  </a:path>
                </a:pathLst>
              </a:custGeom>
              <a:solidFill>
                <a:schemeClr val="accent1"/>
              </a:solidFill>
              <a:ln>
                <a:noFill/>
              </a:ln>
            </p:spPr>
            <p:txBody>
              <a:bodyPr anchorCtr="0" anchor="ctr" bIns="91425"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Oswald"/>
                    <a:ea typeface="Oswald"/>
                    <a:cs typeface="Oswald"/>
                    <a:sym typeface="Oswald"/>
                  </a:rPr>
                  <a:t>Hi!</a:t>
                </a:r>
                <a:endParaRPr b="0" i="0" sz="1600" u="none" cap="none" strike="noStrike">
                  <a:solidFill>
                    <a:schemeClr val="dk1"/>
                  </a:solidFill>
                  <a:latin typeface="Oswald"/>
                  <a:ea typeface="Oswald"/>
                  <a:cs typeface="Oswald"/>
                  <a:sym typeface="Oswald"/>
                </a:endParaRPr>
              </a:p>
            </p:txBody>
          </p:sp>
          <p:grpSp>
            <p:nvGrpSpPr>
              <p:cNvPr id="754" name="Google Shape;754;p4"/>
              <p:cNvGrpSpPr/>
              <p:nvPr/>
            </p:nvGrpSpPr>
            <p:grpSpPr>
              <a:xfrm>
                <a:off x="1843610" y="1679098"/>
                <a:ext cx="402660" cy="633807"/>
                <a:chOff x="6619444" y="1494648"/>
                <a:chExt cx="932298" cy="1467487"/>
              </a:xfrm>
            </p:grpSpPr>
            <p:sp>
              <p:nvSpPr>
                <p:cNvPr id="755" name="Google Shape;755;p4"/>
                <p:cNvSpPr/>
                <p:nvPr/>
              </p:nvSpPr>
              <p:spPr>
                <a:xfrm>
                  <a:off x="6705007" y="2552739"/>
                  <a:ext cx="761728" cy="409396"/>
                </a:xfrm>
                <a:custGeom>
                  <a:rect b="b" l="l" r="r" t="t"/>
                  <a:pathLst>
                    <a:path extrusionOk="0" h="29522" w="54929">
                      <a:moveTo>
                        <a:pt x="27465" y="0"/>
                      </a:moveTo>
                      <a:cubicBezTo>
                        <a:pt x="202" y="0"/>
                        <a:pt x="1" y="10446"/>
                        <a:pt x="1" y="29521"/>
                      </a:cubicBezTo>
                      <a:lnTo>
                        <a:pt x="54929" y="29521"/>
                      </a:lnTo>
                      <a:cubicBezTo>
                        <a:pt x="54929" y="10446"/>
                        <a:pt x="54727" y="0"/>
                        <a:pt x="2746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4"/>
                <p:cNvSpPr/>
                <p:nvPr/>
              </p:nvSpPr>
              <p:spPr>
                <a:xfrm>
                  <a:off x="6923683" y="2291003"/>
                  <a:ext cx="324389" cy="420019"/>
                </a:xfrm>
                <a:custGeom>
                  <a:rect b="b" l="l" r="r" t="t"/>
                  <a:pathLst>
                    <a:path extrusionOk="0" h="30288" w="23392">
                      <a:moveTo>
                        <a:pt x="0" y="0"/>
                      </a:moveTo>
                      <a:lnTo>
                        <a:pt x="0" y="18592"/>
                      </a:lnTo>
                      <a:cubicBezTo>
                        <a:pt x="0" y="25045"/>
                        <a:pt x="5243" y="30287"/>
                        <a:pt x="11696" y="30287"/>
                      </a:cubicBezTo>
                      <a:cubicBezTo>
                        <a:pt x="18148" y="30287"/>
                        <a:pt x="23391" y="25045"/>
                        <a:pt x="23391" y="18592"/>
                      </a:cubicBezTo>
                      <a:lnTo>
                        <a:pt x="23391" y="0"/>
                      </a:lnTo>
                      <a:close/>
                    </a:path>
                  </a:pathLst>
                </a:custGeom>
                <a:solidFill>
                  <a:srgbClr val="8F3F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4"/>
                <p:cNvSpPr/>
                <p:nvPr/>
              </p:nvSpPr>
              <p:spPr>
                <a:xfrm>
                  <a:off x="6923683" y="2376566"/>
                  <a:ext cx="324389" cy="215820"/>
                </a:xfrm>
                <a:custGeom>
                  <a:rect b="b" l="l" r="r" t="t"/>
                  <a:pathLst>
                    <a:path extrusionOk="0" h="15563" w="23392">
                      <a:moveTo>
                        <a:pt x="0" y="1"/>
                      </a:moveTo>
                      <a:lnTo>
                        <a:pt x="0" y="11575"/>
                      </a:lnTo>
                      <a:cubicBezTo>
                        <a:pt x="3575" y="14230"/>
                        <a:pt x="7810" y="15563"/>
                        <a:pt x="12054" y="15563"/>
                      </a:cubicBezTo>
                      <a:cubicBezTo>
                        <a:pt x="15999" y="15563"/>
                        <a:pt x="19953" y="14411"/>
                        <a:pt x="23391" y="12099"/>
                      </a:cubicBezTo>
                      <a:lnTo>
                        <a:pt x="23391" y="1"/>
                      </a:lnTo>
                      <a:close/>
                    </a:path>
                  </a:pathLst>
                </a:custGeom>
                <a:solidFill>
                  <a:srgbClr val="6929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4"/>
                <p:cNvSpPr/>
                <p:nvPr/>
              </p:nvSpPr>
              <p:spPr>
                <a:xfrm>
                  <a:off x="6855455" y="2527569"/>
                  <a:ext cx="265105" cy="264550"/>
                </a:xfrm>
                <a:custGeom>
                  <a:rect b="b" l="l" r="r" t="t"/>
                  <a:pathLst>
                    <a:path extrusionOk="0" h="19077" w="19117">
                      <a:moveTo>
                        <a:pt x="4920" y="1"/>
                      </a:moveTo>
                      <a:cubicBezTo>
                        <a:pt x="4920" y="1"/>
                        <a:pt x="1291" y="1"/>
                        <a:pt x="645" y="3187"/>
                      </a:cubicBezTo>
                      <a:cubicBezTo>
                        <a:pt x="0" y="6373"/>
                        <a:pt x="4194" y="16132"/>
                        <a:pt x="9961" y="19076"/>
                      </a:cubicBezTo>
                      <a:cubicBezTo>
                        <a:pt x="14882" y="18068"/>
                        <a:pt x="19116" y="10083"/>
                        <a:pt x="19116" y="10083"/>
                      </a:cubicBezTo>
                      <a:cubicBezTo>
                        <a:pt x="19116" y="10083"/>
                        <a:pt x="7743" y="6655"/>
                        <a:pt x="4920" y="1"/>
                      </a:cubicBezTo>
                      <a:close/>
                    </a:path>
                  </a:pathLst>
                </a:custGeom>
                <a:solidFill>
                  <a:srgbClr val="DD42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4"/>
                <p:cNvSpPr/>
                <p:nvPr/>
              </p:nvSpPr>
              <p:spPr>
                <a:xfrm>
                  <a:off x="7051195" y="2527569"/>
                  <a:ext cx="265105" cy="264550"/>
                </a:xfrm>
                <a:custGeom>
                  <a:rect b="b" l="l" r="r" t="t"/>
                  <a:pathLst>
                    <a:path extrusionOk="0" h="19077" w="19117">
                      <a:moveTo>
                        <a:pt x="14156" y="1"/>
                      </a:moveTo>
                      <a:cubicBezTo>
                        <a:pt x="11373" y="6655"/>
                        <a:pt x="0" y="10083"/>
                        <a:pt x="0" y="10083"/>
                      </a:cubicBezTo>
                      <a:cubicBezTo>
                        <a:pt x="0" y="10083"/>
                        <a:pt x="4195" y="18068"/>
                        <a:pt x="9155" y="19076"/>
                      </a:cubicBezTo>
                      <a:cubicBezTo>
                        <a:pt x="14922" y="16132"/>
                        <a:pt x="19116" y="6373"/>
                        <a:pt x="18431" y="3187"/>
                      </a:cubicBezTo>
                      <a:cubicBezTo>
                        <a:pt x="17785" y="1"/>
                        <a:pt x="14156" y="1"/>
                        <a:pt x="14156" y="1"/>
                      </a:cubicBezTo>
                      <a:close/>
                    </a:path>
                  </a:pathLst>
                </a:custGeom>
                <a:solidFill>
                  <a:srgbClr val="DD42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4"/>
                <p:cNvSpPr/>
                <p:nvPr/>
              </p:nvSpPr>
              <p:spPr>
                <a:xfrm>
                  <a:off x="7060139" y="2775881"/>
                  <a:ext cx="44750" cy="38177"/>
                </a:xfrm>
                <a:custGeom>
                  <a:rect b="b" l="l" r="r" t="t"/>
                  <a:pathLst>
                    <a:path extrusionOk="0" h="2753" w="3227">
                      <a:moveTo>
                        <a:pt x="1856" y="1"/>
                      </a:moveTo>
                      <a:cubicBezTo>
                        <a:pt x="605" y="1"/>
                        <a:pt x="1" y="1452"/>
                        <a:pt x="847" y="2340"/>
                      </a:cubicBezTo>
                      <a:cubicBezTo>
                        <a:pt x="1133" y="2626"/>
                        <a:pt x="1482" y="2752"/>
                        <a:pt x="1824" y="2752"/>
                      </a:cubicBezTo>
                      <a:cubicBezTo>
                        <a:pt x="2541" y="2752"/>
                        <a:pt x="3227" y="2192"/>
                        <a:pt x="3227" y="1372"/>
                      </a:cubicBezTo>
                      <a:cubicBezTo>
                        <a:pt x="3227" y="606"/>
                        <a:pt x="2622" y="1"/>
                        <a:pt x="1856" y="1"/>
                      </a:cubicBezTo>
                      <a:close/>
                    </a:path>
                  </a:pathLst>
                </a:custGeom>
                <a:solidFill>
                  <a:srgbClr val="DD42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4"/>
                <p:cNvSpPr/>
                <p:nvPr/>
              </p:nvSpPr>
              <p:spPr>
                <a:xfrm>
                  <a:off x="6793370" y="1797737"/>
                  <a:ext cx="577179" cy="750537"/>
                </a:xfrm>
                <a:custGeom>
                  <a:rect b="b" l="l" r="r" t="t"/>
                  <a:pathLst>
                    <a:path extrusionOk="0" h="54122" w="41621">
                      <a:moveTo>
                        <a:pt x="20810" y="0"/>
                      </a:moveTo>
                      <a:cubicBezTo>
                        <a:pt x="9317" y="0"/>
                        <a:pt x="1" y="12099"/>
                        <a:pt x="1" y="27061"/>
                      </a:cubicBezTo>
                      <a:cubicBezTo>
                        <a:pt x="1" y="42023"/>
                        <a:pt x="9317" y="54122"/>
                        <a:pt x="20810" y="54122"/>
                      </a:cubicBezTo>
                      <a:cubicBezTo>
                        <a:pt x="32304" y="54122"/>
                        <a:pt x="41620" y="42023"/>
                        <a:pt x="41620" y="27061"/>
                      </a:cubicBezTo>
                      <a:cubicBezTo>
                        <a:pt x="41620" y="12099"/>
                        <a:pt x="32304" y="0"/>
                        <a:pt x="20810" y="0"/>
                      </a:cubicBezTo>
                      <a:close/>
                    </a:path>
                  </a:pathLst>
                </a:custGeom>
                <a:solidFill>
                  <a:srgbClr val="8F3F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4"/>
                <p:cNvSpPr/>
                <p:nvPr/>
              </p:nvSpPr>
              <p:spPr>
                <a:xfrm>
                  <a:off x="7285528" y="2219558"/>
                  <a:ext cx="266214" cy="242446"/>
                </a:xfrm>
                <a:custGeom>
                  <a:rect b="b" l="l" r="r" t="t"/>
                  <a:pathLst>
                    <a:path extrusionOk="0" h="17483" w="19197">
                      <a:moveTo>
                        <a:pt x="9583" y="0"/>
                      </a:moveTo>
                      <a:cubicBezTo>
                        <a:pt x="7350" y="0"/>
                        <a:pt x="5122" y="857"/>
                        <a:pt x="3428" y="2571"/>
                      </a:cubicBezTo>
                      <a:cubicBezTo>
                        <a:pt x="0" y="5959"/>
                        <a:pt x="0" y="11524"/>
                        <a:pt x="3428" y="14912"/>
                      </a:cubicBezTo>
                      <a:cubicBezTo>
                        <a:pt x="5122" y="16626"/>
                        <a:pt x="7350" y="17483"/>
                        <a:pt x="9583" y="17483"/>
                      </a:cubicBezTo>
                      <a:cubicBezTo>
                        <a:pt x="11817" y="17483"/>
                        <a:pt x="14055" y="16626"/>
                        <a:pt x="15769" y="14912"/>
                      </a:cubicBezTo>
                      <a:cubicBezTo>
                        <a:pt x="19197" y="11524"/>
                        <a:pt x="19197" y="5959"/>
                        <a:pt x="15769" y="2571"/>
                      </a:cubicBezTo>
                      <a:cubicBezTo>
                        <a:pt x="14055" y="857"/>
                        <a:pt x="11817" y="0"/>
                        <a:pt x="9583" y="0"/>
                      </a:cubicBezTo>
                      <a:close/>
                    </a:path>
                  </a:pathLst>
                </a:custGeom>
                <a:solidFill>
                  <a:srgbClr val="8F3F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4"/>
                <p:cNvSpPr/>
                <p:nvPr/>
              </p:nvSpPr>
              <p:spPr>
                <a:xfrm>
                  <a:off x="7371645" y="2271755"/>
                  <a:ext cx="83344" cy="81901"/>
                </a:xfrm>
                <a:custGeom>
                  <a:rect b="b" l="l" r="r" t="t"/>
                  <a:pathLst>
                    <a:path extrusionOk="0" h="5906" w="6010">
                      <a:moveTo>
                        <a:pt x="5064" y="1"/>
                      </a:moveTo>
                      <a:cubicBezTo>
                        <a:pt x="4585" y="1"/>
                        <a:pt x="4106" y="74"/>
                        <a:pt x="3671" y="219"/>
                      </a:cubicBezTo>
                      <a:cubicBezTo>
                        <a:pt x="2058" y="743"/>
                        <a:pt x="848" y="1993"/>
                        <a:pt x="323" y="3566"/>
                      </a:cubicBezTo>
                      <a:cubicBezTo>
                        <a:pt x="81" y="4332"/>
                        <a:pt x="1" y="5139"/>
                        <a:pt x="162" y="5905"/>
                      </a:cubicBezTo>
                      <a:cubicBezTo>
                        <a:pt x="364" y="5179"/>
                        <a:pt x="606" y="4494"/>
                        <a:pt x="928" y="3808"/>
                      </a:cubicBezTo>
                      <a:cubicBezTo>
                        <a:pt x="1251" y="3163"/>
                        <a:pt x="1695" y="2598"/>
                        <a:pt x="2179" y="2114"/>
                      </a:cubicBezTo>
                      <a:cubicBezTo>
                        <a:pt x="2703" y="1590"/>
                        <a:pt x="3267" y="1146"/>
                        <a:pt x="3913" y="824"/>
                      </a:cubicBezTo>
                      <a:cubicBezTo>
                        <a:pt x="4558" y="501"/>
                        <a:pt x="5284" y="259"/>
                        <a:pt x="6010" y="98"/>
                      </a:cubicBezTo>
                      <a:cubicBezTo>
                        <a:pt x="5703" y="33"/>
                        <a:pt x="5384" y="1"/>
                        <a:pt x="5064" y="1"/>
                      </a:cubicBezTo>
                      <a:close/>
                    </a:path>
                  </a:pathLst>
                </a:custGeom>
                <a:solidFill>
                  <a:srgbClr val="6929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4"/>
                <p:cNvSpPr/>
                <p:nvPr/>
              </p:nvSpPr>
              <p:spPr>
                <a:xfrm>
                  <a:off x="7029381" y="2236754"/>
                  <a:ext cx="105157" cy="47968"/>
                </a:xfrm>
                <a:custGeom>
                  <a:rect b="b" l="l" r="r" t="t"/>
                  <a:pathLst>
                    <a:path extrusionOk="0" h="3459" w="7583">
                      <a:moveTo>
                        <a:pt x="3791" y="0"/>
                      </a:moveTo>
                      <a:cubicBezTo>
                        <a:pt x="1694" y="0"/>
                        <a:pt x="0" y="1089"/>
                        <a:pt x="0" y="2460"/>
                      </a:cubicBezTo>
                      <a:cubicBezTo>
                        <a:pt x="0" y="3126"/>
                        <a:pt x="1896" y="3459"/>
                        <a:pt x="3791" y="3459"/>
                      </a:cubicBezTo>
                      <a:cubicBezTo>
                        <a:pt x="5687" y="3459"/>
                        <a:pt x="7582" y="3126"/>
                        <a:pt x="7582" y="2460"/>
                      </a:cubicBezTo>
                      <a:cubicBezTo>
                        <a:pt x="7582" y="1089"/>
                        <a:pt x="5888" y="0"/>
                        <a:pt x="3791" y="0"/>
                      </a:cubicBezTo>
                      <a:close/>
                    </a:path>
                  </a:pathLst>
                </a:custGeom>
                <a:solidFill>
                  <a:srgbClr val="6929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4"/>
                <p:cNvSpPr/>
                <p:nvPr/>
              </p:nvSpPr>
              <p:spPr>
                <a:xfrm>
                  <a:off x="7062372" y="2196483"/>
                  <a:ext cx="39162" cy="60421"/>
                </a:xfrm>
                <a:custGeom>
                  <a:rect b="b" l="l" r="r" t="t"/>
                  <a:pathLst>
                    <a:path extrusionOk="0" h="4357" w="2824">
                      <a:moveTo>
                        <a:pt x="1412" y="1"/>
                      </a:moveTo>
                      <a:cubicBezTo>
                        <a:pt x="646" y="1"/>
                        <a:pt x="1" y="606"/>
                        <a:pt x="1" y="1412"/>
                      </a:cubicBezTo>
                      <a:lnTo>
                        <a:pt x="1" y="4356"/>
                      </a:lnTo>
                      <a:lnTo>
                        <a:pt x="2824" y="4356"/>
                      </a:lnTo>
                      <a:lnTo>
                        <a:pt x="2824" y="1412"/>
                      </a:lnTo>
                      <a:cubicBezTo>
                        <a:pt x="2824" y="606"/>
                        <a:pt x="2179" y="1"/>
                        <a:pt x="1412" y="1"/>
                      </a:cubicBezTo>
                      <a:close/>
                    </a:path>
                  </a:pathLst>
                </a:custGeom>
                <a:solidFill>
                  <a:srgbClr val="6929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4"/>
                <p:cNvSpPr/>
                <p:nvPr/>
              </p:nvSpPr>
              <p:spPr>
                <a:xfrm>
                  <a:off x="6993035" y="2361464"/>
                  <a:ext cx="177851" cy="67687"/>
                </a:xfrm>
                <a:custGeom>
                  <a:rect b="b" l="l" r="r" t="t"/>
                  <a:pathLst>
                    <a:path extrusionOk="0" h="4881" w="12825">
                      <a:moveTo>
                        <a:pt x="0" y="1"/>
                      </a:moveTo>
                      <a:cubicBezTo>
                        <a:pt x="0" y="2703"/>
                        <a:pt x="2178" y="4881"/>
                        <a:pt x="4880" y="4881"/>
                      </a:cubicBezTo>
                      <a:lnTo>
                        <a:pt x="7945" y="4881"/>
                      </a:lnTo>
                      <a:cubicBezTo>
                        <a:pt x="10647" y="4881"/>
                        <a:pt x="12825" y="2703"/>
                        <a:pt x="1282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4"/>
                <p:cNvSpPr/>
                <p:nvPr/>
              </p:nvSpPr>
              <p:spPr>
                <a:xfrm>
                  <a:off x="6619444" y="2219419"/>
                  <a:ext cx="266783" cy="242543"/>
                </a:xfrm>
                <a:custGeom>
                  <a:rect b="b" l="l" r="r" t="t"/>
                  <a:pathLst>
                    <a:path extrusionOk="0" h="17490" w="19238">
                      <a:moveTo>
                        <a:pt x="9594" y="1"/>
                      </a:moveTo>
                      <a:cubicBezTo>
                        <a:pt x="5648" y="1"/>
                        <a:pt x="2061" y="2734"/>
                        <a:pt x="1130" y="6735"/>
                      </a:cubicBezTo>
                      <a:cubicBezTo>
                        <a:pt x="0" y="11454"/>
                        <a:pt x="2904" y="16132"/>
                        <a:pt x="7623" y="17261"/>
                      </a:cubicBezTo>
                      <a:cubicBezTo>
                        <a:pt x="8287" y="17416"/>
                        <a:pt x="8952" y="17490"/>
                        <a:pt x="9607" y="17490"/>
                      </a:cubicBezTo>
                      <a:cubicBezTo>
                        <a:pt x="13567" y="17490"/>
                        <a:pt x="17174" y="14782"/>
                        <a:pt x="18108" y="10768"/>
                      </a:cubicBezTo>
                      <a:cubicBezTo>
                        <a:pt x="19237" y="6050"/>
                        <a:pt x="16334" y="1331"/>
                        <a:pt x="11615" y="242"/>
                      </a:cubicBezTo>
                      <a:cubicBezTo>
                        <a:pt x="10939" y="79"/>
                        <a:pt x="10261" y="1"/>
                        <a:pt x="9594" y="1"/>
                      </a:cubicBezTo>
                      <a:close/>
                    </a:path>
                  </a:pathLst>
                </a:custGeom>
                <a:solidFill>
                  <a:srgbClr val="8F3F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4"/>
                <p:cNvSpPr/>
                <p:nvPr/>
              </p:nvSpPr>
              <p:spPr>
                <a:xfrm>
                  <a:off x="6716198" y="2271755"/>
                  <a:ext cx="83344" cy="81901"/>
                </a:xfrm>
                <a:custGeom>
                  <a:rect b="b" l="l" r="r" t="t"/>
                  <a:pathLst>
                    <a:path extrusionOk="0" h="5906" w="6010">
                      <a:moveTo>
                        <a:pt x="966" y="1"/>
                      </a:moveTo>
                      <a:cubicBezTo>
                        <a:pt x="646" y="1"/>
                        <a:pt x="323" y="33"/>
                        <a:pt x="0" y="98"/>
                      </a:cubicBezTo>
                      <a:cubicBezTo>
                        <a:pt x="726" y="259"/>
                        <a:pt x="1452" y="501"/>
                        <a:pt x="2097" y="824"/>
                      </a:cubicBezTo>
                      <a:cubicBezTo>
                        <a:pt x="2743" y="1146"/>
                        <a:pt x="3348" y="1590"/>
                        <a:pt x="3832" y="2114"/>
                      </a:cubicBezTo>
                      <a:cubicBezTo>
                        <a:pt x="4356" y="2598"/>
                        <a:pt x="4759" y="3163"/>
                        <a:pt x="5082" y="3808"/>
                      </a:cubicBezTo>
                      <a:cubicBezTo>
                        <a:pt x="5445" y="4494"/>
                        <a:pt x="5687" y="5179"/>
                        <a:pt x="5848" y="5905"/>
                      </a:cubicBezTo>
                      <a:cubicBezTo>
                        <a:pt x="6009" y="5139"/>
                        <a:pt x="5969" y="4332"/>
                        <a:pt x="5687" y="3566"/>
                      </a:cubicBezTo>
                      <a:cubicBezTo>
                        <a:pt x="5203" y="1993"/>
                        <a:pt x="3952" y="743"/>
                        <a:pt x="2380" y="219"/>
                      </a:cubicBezTo>
                      <a:cubicBezTo>
                        <a:pt x="1920" y="74"/>
                        <a:pt x="1446" y="1"/>
                        <a:pt x="966" y="1"/>
                      </a:cubicBezTo>
                      <a:close/>
                    </a:path>
                  </a:pathLst>
                </a:custGeom>
                <a:solidFill>
                  <a:srgbClr val="6929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4"/>
                <p:cNvSpPr/>
                <p:nvPr/>
              </p:nvSpPr>
              <p:spPr>
                <a:xfrm>
                  <a:off x="6938216" y="2203194"/>
                  <a:ext cx="27985" cy="63208"/>
                </a:xfrm>
                <a:custGeom>
                  <a:rect b="b" l="l" r="r" t="t"/>
                  <a:pathLst>
                    <a:path extrusionOk="0" h="4558" w="2018">
                      <a:moveTo>
                        <a:pt x="1009" y="1"/>
                      </a:moveTo>
                      <a:cubicBezTo>
                        <a:pt x="444" y="1"/>
                        <a:pt x="1" y="485"/>
                        <a:pt x="1" y="1009"/>
                      </a:cubicBezTo>
                      <a:lnTo>
                        <a:pt x="1" y="3550"/>
                      </a:lnTo>
                      <a:cubicBezTo>
                        <a:pt x="1" y="4114"/>
                        <a:pt x="444" y="4558"/>
                        <a:pt x="1009" y="4558"/>
                      </a:cubicBezTo>
                      <a:cubicBezTo>
                        <a:pt x="1533" y="4558"/>
                        <a:pt x="2017" y="4114"/>
                        <a:pt x="2017" y="3550"/>
                      </a:cubicBezTo>
                      <a:lnTo>
                        <a:pt x="2017" y="1009"/>
                      </a:lnTo>
                      <a:cubicBezTo>
                        <a:pt x="2017" y="485"/>
                        <a:pt x="1533" y="1"/>
                        <a:pt x="1009" y="1"/>
                      </a:cubicBezTo>
                      <a:close/>
                    </a:path>
                  </a:pathLst>
                </a:custGeom>
                <a:solidFill>
                  <a:srgbClr val="1B1B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4"/>
                <p:cNvSpPr/>
                <p:nvPr/>
              </p:nvSpPr>
              <p:spPr>
                <a:xfrm>
                  <a:off x="7198274" y="2203194"/>
                  <a:ext cx="27985" cy="63208"/>
                </a:xfrm>
                <a:custGeom>
                  <a:rect b="b" l="l" r="r" t="t"/>
                  <a:pathLst>
                    <a:path extrusionOk="0" h="4558" w="2018">
                      <a:moveTo>
                        <a:pt x="1009" y="1"/>
                      </a:moveTo>
                      <a:cubicBezTo>
                        <a:pt x="444" y="1"/>
                        <a:pt x="1" y="485"/>
                        <a:pt x="1" y="1009"/>
                      </a:cubicBezTo>
                      <a:lnTo>
                        <a:pt x="1" y="3550"/>
                      </a:lnTo>
                      <a:cubicBezTo>
                        <a:pt x="1" y="4114"/>
                        <a:pt x="444" y="4558"/>
                        <a:pt x="1009" y="4558"/>
                      </a:cubicBezTo>
                      <a:cubicBezTo>
                        <a:pt x="1533" y="4558"/>
                        <a:pt x="2017" y="4114"/>
                        <a:pt x="2017" y="3550"/>
                      </a:cubicBezTo>
                      <a:lnTo>
                        <a:pt x="2017" y="1009"/>
                      </a:lnTo>
                      <a:cubicBezTo>
                        <a:pt x="2017" y="485"/>
                        <a:pt x="1533" y="1"/>
                        <a:pt x="1009" y="1"/>
                      </a:cubicBezTo>
                      <a:close/>
                    </a:path>
                  </a:pathLst>
                </a:custGeom>
                <a:solidFill>
                  <a:srgbClr val="1B1B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4"/>
                <p:cNvSpPr/>
                <p:nvPr/>
              </p:nvSpPr>
              <p:spPr>
                <a:xfrm>
                  <a:off x="6764845" y="2020878"/>
                  <a:ext cx="100692" cy="289706"/>
                </a:xfrm>
                <a:custGeom>
                  <a:rect b="b" l="l" r="r" t="t"/>
                  <a:pathLst>
                    <a:path extrusionOk="0" h="20891" w="7261">
                      <a:moveTo>
                        <a:pt x="1" y="0"/>
                      </a:moveTo>
                      <a:lnTo>
                        <a:pt x="1" y="17261"/>
                      </a:lnTo>
                      <a:cubicBezTo>
                        <a:pt x="1" y="19278"/>
                        <a:pt x="1614" y="20891"/>
                        <a:pt x="3630" y="20891"/>
                      </a:cubicBezTo>
                      <a:cubicBezTo>
                        <a:pt x="5647" y="20891"/>
                        <a:pt x="7260" y="19278"/>
                        <a:pt x="7260" y="17261"/>
                      </a:cubicBezTo>
                      <a:lnTo>
                        <a:pt x="7260" y="0"/>
                      </a:lnTo>
                      <a:close/>
                    </a:path>
                  </a:pathLst>
                </a:custGeom>
                <a:solidFill>
                  <a:srgbClr val="1B1B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4"/>
                <p:cNvSpPr/>
                <p:nvPr/>
              </p:nvSpPr>
              <p:spPr>
                <a:xfrm>
                  <a:off x="7298383" y="2020878"/>
                  <a:ext cx="100678" cy="289706"/>
                </a:xfrm>
                <a:custGeom>
                  <a:rect b="b" l="l" r="r" t="t"/>
                  <a:pathLst>
                    <a:path extrusionOk="0" h="20891" w="7260">
                      <a:moveTo>
                        <a:pt x="1" y="0"/>
                      </a:moveTo>
                      <a:lnTo>
                        <a:pt x="1" y="17261"/>
                      </a:lnTo>
                      <a:cubicBezTo>
                        <a:pt x="1" y="19278"/>
                        <a:pt x="1614" y="20891"/>
                        <a:pt x="3630" y="20891"/>
                      </a:cubicBezTo>
                      <a:cubicBezTo>
                        <a:pt x="5647" y="20891"/>
                        <a:pt x="7260" y="19278"/>
                        <a:pt x="7260" y="17261"/>
                      </a:cubicBezTo>
                      <a:lnTo>
                        <a:pt x="7260" y="0"/>
                      </a:lnTo>
                      <a:close/>
                    </a:path>
                  </a:pathLst>
                </a:custGeom>
                <a:solidFill>
                  <a:srgbClr val="1B1B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4"/>
                <p:cNvSpPr/>
                <p:nvPr/>
              </p:nvSpPr>
              <p:spPr>
                <a:xfrm>
                  <a:off x="6735765" y="1931960"/>
                  <a:ext cx="692945" cy="184008"/>
                </a:xfrm>
                <a:custGeom>
                  <a:rect b="b" l="l" r="r" t="t"/>
                  <a:pathLst>
                    <a:path extrusionOk="0" h="13269" w="49969">
                      <a:moveTo>
                        <a:pt x="2098" y="0"/>
                      </a:moveTo>
                      <a:cubicBezTo>
                        <a:pt x="928" y="0"/>
                        <a:pt x="1" y="928"/>
                        <a:pt x="1" y="2097"/>
                      </a:cubicBezTo>
                      <a:lnTo>
                        <a:pt x="1" y="11171"/>
                      </a:lnTo>
                      <a:cubicBezTo>
                        <a:pt x="1" y="12341"/>
                        <a:pt x="928" y="13268"/>
                        <a:pt x="2098" y="13268"/>
                      </a:cubicBezTo>
                      <a:lnTo>
                        <a:pt x="47871" y="13268"/>
                      </a:lnTo>
                      <a:cubicBezTo>
                        <a:pt x="49000" y="13268"/>
                        <a:pt x="49968" y="12341"/>
                        <a:pt x="49968" y="11171"/>
                      </a:cubicBezTo>
                      <a:lnTo>
                        <a:pt x="49968" y="2097"/>
                      </a:lnTo>
                      <a:cubicBezTo>
                        <a:pt x="49968" y="928"/>
                        <a:pt x="49000" y="0"/>
                        <a:pt x="4787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4"/>
                <p:cNvSpPr/>
                <p:nvPr/>
              </p:nvSpPr>
              <p:spPr>
                <a:xfrm>
                  <a:off x="6735765" y="2004099"/>
                  <a:ext cx="692945" cy="55941"/>
                </a:xfrm>
                <a:custGeom>
                  <a:rect b="b" l="l" r="r" t="t"/>
                  <a:pathLst>
                    <a:path extrusionOk="0" h="4034" w="49969">
                      <a:moveTo>
                        <a:pt x="1" y="0"/>
                      </a:moveTo>
                      <a:lnTo>
                        <a:pt x="1" y="4033"/>
                      </a:lnTo>
                      <a:lnTo>
                        <a:pt x="49968" y="4033"/>
                      </a:lnTo>
                      <a:lnTo>
                        <a:pt x="499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4"/>
                <p:cNvSpPr/>
                <p:nvPr/>
              </p:nvSpPr>
              <p:spPr>
                <a:xfrm>
                  <a:off x="6724588" y="1495245"/>
                  <a:ext cx="611279" cy="538433"/>
                </a:xfrm>
                <a:custGeom>
                  <a:rect b="b" l="l" r="r" t="t"/>
                  <a:pathLst>
                    <a:path extrusionOk="0" h="38827" w="44080">
                      <a:moveTo>
                        <a:pt x="22030" y="0"/>
                      </a:moveTo>
                      <a:cubicBezTo>
                        <a:pt x="19553" y="0"/>
                        <a:pt x="17034" y="478"/>
                        <a:pt x="14599" y="1487"/>
                      </a:cubicBezTo>
                      <a:cubicBezTo>
                        <a:pt x="4678" y="5560"/>
                        <a:pt x="0" y="16933"/>
                        <a:pt x="4114" y="26854"/>
                      </a:cubicBezTo>
                      <a:cubicBezTo>
                        <a:pt x="7187" y="34310"/>
                        <a:pt x="14418" y="38827"/>
                        <a:pt x="22027" y="38827"/>
                      </a:cubicBezTo>
                      <a:cubicBezTo>
                        <a:pt x="24501" y="38827"/>
                        <a:pt x="27016" y="38349"/>
                        <a:pt x="29440" y="37340"/>
                      </a:cubicBezTo>
                      <a:cubicBezTo>
                        <a:pt x="39361" y="33226"/>
                        <a:pt x="44080" y="21894"/>
                        <a:pt x="39966" y="11973"/>
                      </a:cubicBezTo>
                      <a:cubicBezTo>
                        <a:pt x="36862" y="4517"/>
                        <a:pt x="29647" y="0"/>
                        <a:pt x="22030" y="0"/>
                      </a:cubicBezTo>
                      <a:close/>
                    </a:path>
                  </a:pathLst>
                </a:custGeom>
                <a:solidFill>
                  <a:srgbClr val="5F14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4"/>
                <p:cNvSpPr/>
                <p:nvPr/>
              </p:nvSpPr>
              <p:spPr>
                <a:xfrm>
                  <a:off x="6655791" y="1494648"/>
                  <a:ext cx="862961" cy="538725"/>
                </a:xfrm>
                <a:custGeom>
                  <a:rect b="b" l="l" r="r" t="t"/>
                  <a:pathLst>
                    <a:path extrusionOk="0" h="38848" w="62229">
                      <a:moveTo>
                        <a:pt x="27094" y="1"/>
                      </a:moveTo>
                      <a:cubicBezTo>
                        <a:pt x="17322" y="1"/>
                        <a:pt x="8029" y="7463"/>
                        <a:pt x="7583" y="18710"/>
                      </a:cubicBezTo>
                      <a:cubicBezTo>
                        <a:pt x="2783" y="19719"/>
                        <a:pt x="1" y="24800"/>
                        <a:pt x="1816" y="29398"/>
                      </a:cubicBezTo>
                      <a:cubicBezTo>
                        <a:pt x="3070" y="32575"/>
                        <a:pt x="6096" y="34423"/>
                        <a:pt x="9231" y="34423"/>
                      </a:cubicBezTo>
                      <a:cubicBezTo>
                        <a:pt x="10631" y="34423"/>
                        <a:pt x="12054" y="34054"/>
                        <a:pt x="13350" y="33269"/>
                      </a:cubicBezTo>
                      <a:cubicBezTo>
                        <a:pt x="17137" y="36999"/>
                        <a:pt x="22057" y="38848"/>
                        <a:pt x="26969" y="38848"/>
                      </a:cubicBezTo>
                      <a:cubicBezTo>
                        <a:pt x="32255" y="38848"/>
                        <a:pt x="37532" y="36706"/>
                        <a:pt x="41378" y="32463"/>
                      </a:cubicBezTo>
                      <a:cubicBezTo>
                        <a:pt x="43509" y="34022"/>
                        <a:pt x="45948" y="34755"/>
                        <a:pt x="48351" y="34755"/>
                      </a:cubicBezTo>
                      <a:cubicBezTo>
                        <a:pt x="52905" y="34755"/>
                        <a:pt x="57331" y="32122"/>
                        <a:pt x="59284" y="27502"/>
                      </a:cubicBezTo>
                      <a:cubicBezTo>
                        <a:pt x="62228" y="20485"/>
                        <a:pt x="57913" y="12540"/>
                        <a:pt x="50372" y="11209"/>
                      </a:cubicBezTo>
                      <a:lnTo>
                        <a:pt x="50372" y="11008"/>
                      </a:lnTo>
                      <a:cubicBezTo>
                        <a:pt x="50372" y="6828"/>
                        <a:pt x="46930" y="3820"/>
                        <a:pt x="43186" y="3820"/>
                      </a:cubicBezTo>
                      <a:cubicBezTo>
                        <a:pt x="42016" y="3820"/>
                        <a:pt x="40817" y="4113"/>
                        <a:pt x="39684" y="4757"/>
                      </a:cubicBezTo>
                      <a:cubicBezTo>
                        <a:pt x="35884" y="1478"/>
                        <a:pt x="31442" y="1"/>
                        <a:pt x="27094" y="1"/>
                      </a:cubicBezTo>
                      <a:close/>
                    </a:path>
                  </a:pathLst>
                </a:custGeom>
                <a:solidFill>
                  <a:srgbClr val="1B1B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77" name="Google Shape;777;p4"/>
            <p:cNvGrpSpPr/>
            <p:nvPr/>
          </p:nvGrpSpPr>
          <p:grpSpPr>
            <a:xfrm>
              <a:off x="2340660" y="2107964"/>
              <a:ext cx="624434" cy="957673"/>
              <a:chOff x="2329733" y="2275100"/>
              <a:chExt cx="624434" cy="957673"/>
            </a:xfrm>
          </p:grpSpPr>
          <p:grpSp>
            <p:nvGrpSpPr>
              <p:cNvPr id="778" name="Google Shape;778;p4"/>
              <p:cNvGrpSpPr/>
              <p:nvPr/>
            </p:nvGrpSpPr>
            <p:grpSpPr>
              <a:xfrm>
                <a:off x="2329733" y="2625532"/>
                <a:ext cx="624434" cy="607241"/>
                <a:chOff x="719968" y="863497"/>
                <a:chExt cx="1674534" cy="1628427"/>
              </a:xfrm>
            </p:grpSpPr>
            <p:sp>
              <p:nvSpPr>
                <p:cNvPr id="779" name="Google Shape;779;p4"/>
                <p:cNvSpPr/>
                <p:nvPr/>
              </p:nvSpPr>
              <p:spPr>
                <a:xfrm>
                  <a:off x="719968" y="1173340"/>
                  <a:ext cx="1674534" cy="1032310"/>
                </a:xfrm>
                <a:custGeom>
                  <a:rect b="b" l="l" r="r" t="t"/>
                  <a:pathLst>
                    <a:path extrusionOk="0" h="53041" w="86039">
                      <a:moveTo>
                        <a:pt x="14982" y="1"/>
                      </a:moveTo>
                      <a:lnTo>
                        <a:pt x="7316" y="17356"/>
                      </a:lnTo>
                      <a:cubicBezTo>
                        <a:pt x="0" y="33817"/>
                        <a:pt x="14554" y="53040"/>
                        <a:pt x="43000" y="53040"/>
                      </a:cubicBezTo>
                      <a:cubicBezTo>
                        <a:pt x="71484" y="53040"/>
                        <a:pt x="86038" y="33817"/>
                        <a:pt x="78722" y="17356"/>
                      </a:cubicBezTo>
                      <a:lnTo>
                        <a:pt x="710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4"/>
                <p:cNvSpPr/>
                <p:nvPr/>
              </p:nvSpPr>
              <p:spPr>
                <a:xfrm>
                  <a:off x="1175137" y="2112464"/>
                  <a:ext cx="705866" cy="379460"/>
                </a:xfrm>
                <a:custGeom>
                  <a:rect b="b" l="l" r="r" t="t"/>
                  <a:pathLst>
                    <a:path extrusionOk="0" h="19497" w="36268">
                      <a:moveTo>
                        <a:pt x="18134" y="1"/>
                      </a:moveTo>
                      <a:cubicBezTo>
                        <a:pt x="16149" y="1"/>
                        <a:pt x="14165" y="117"/>
                        <a:pt x="12180" y="351"/>
                      </a:cubicBezTo>
                      <a:cubicBezTo>
                        <a:pt x="10662" y="507"/>
                        <a:pt x="9184" y="857"/>
                        <a:pt x="7705" y="1324"/>
                      </a:cubicBezTo>
                      <a:cubicBezTo>
                        <a:pt x="6577" y="1674"/>
                        <a:pt x="5487" y="2219"/>
                        <a:pt x="4514" y="2880"/>
                      </a:cubicBezTo>
                      <a:cubicBezTo>
                        <a:pt x="3658" y="3464"/>
                        <a:pt x="2919" y="4203"/>
                        <a:pt x="2335" y="5060"/>
                      </a:cubicBezTo>
                      <a:cubicBezTo>
                        <a:pt x="1751" y="5916"/>
                        <a:pt x="1284" y="6850"/>
                        <a:pt x="1012" y="7822"/>
                      </a:cubicBezTo>
                      <a:cubicBezTo>
                        <a:pt x="662" y="8912"/>
                        <a:pt x="428" y="10040"/>
                        <a:pt x="311" y="11169"/>
                      </a:cubicBezTo>
                      <a:cubicBezTo>
                        <a:pt x="156" y="12375"/>
                        <a:pt x="78" y="13659"/>
                        <a:pt x="39" y="15060"/>
                      </a:cubicBezTo>
                      <a:cubicBezTo>
                        <a:pt x="0" y="16422"/>
                        <a:pt x="0" y="17940"/>
                        <a:pt x="0" y="19496"/>
                      </a:cubicBezTo>
                      <a:lnTo>
                        <a:pt x="36268" y="19496"/>
                      </a:lnTo>
                      <a:cubicBezTo>
                        <a:pt x="36268" y="17979"/>
                        <a:pt x="36268" y="16461"/>
                        <a:pt x="36229" y="15060"/>
                      </a:cubicBezTo>
                      <a:cubicBezTo>
                        <a:pt x="36190" y="13659"/>
                        <a:pt x="36112" y="12375"/>
                        <a:pt x="35995" y="11169"/>
                      </a:cubicBezTo>
                      <a:cubicBezTo>
                        <a:pt x="35840" y="10040"/>
                        <a:pt x="35606" y="8912"/>
                        <a:pt x="35295" y="7822"/>
                      </a:cubicBezTo>
                      <a:cubicBezTo>
                        <a:pt x="34983" y="6850"/>
                        <a:pt x="34555" y="5916"/>
                        <a:pt x="33972" y="5060"/>
                      </a:cubicBezTo>
                      <a:cubicBezTo>
                        <a:pt x="33388" y="4203"/>
                        <a:pt x="32649" y="3464"/>
                        <a:pt x="31793" y="2880"/>
                      </a:cubicBezTo>
                      <a:cubicBezTo>
                        <a:pt x="30820" y="2219"/>
                        <a:pt x="29730" y="1674"/>
                        <a:pt x="28563" y="1324"/>
                      </a:cubicBezTo>
                      <a:cubicBezTo>
                        <a:pt x="27123" y="857"/>
                        <a:pt x="25605" y="507"/>
                        <a:pt x="24088" y="351"/>
                      </a:cubicBezTo>
                      <a:cubicBezTo>
                        <a:pt x="22103" y="117"/>
                        <a:pt x="20119" y="1"/>
                        <a:pt x="1813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4"/>
                <p:cNvSpPr/>
                <p:nvPr/>
              </p:nvSpPr>
              <p:spPr>
                <a:xfrm>
                  <a:off x="1361432" y="1834520"/>
                  <a:ext cx="333256" cy="431717"/>
                </a:xfrm>
                <a:custGeom>
                  <a:rect b="b" l="l" r="r" t="t"/>
                  <a:pathLst>
                    <a:path extrusionOk="0" h="22182" w="17123">
                      <a:moveTo>
                        <a:pt x="1" y="0"/>
                      </a:moveTo>
                      <a:lnTo>
                        <a:pt x="1" y="13620"/>
                      </a:lnTo>
                      <a:cubicBezTo>
                        <a:pt x="1" y="18368"/>
                        <a:pt x="3853" y="22181"/>
                        <a:pt x="8562" y="22181"/>
                      </a:cubicBezTo>
                      <a:cubicBezTo>
                        <a:pt x="13309" y="22181"/>
                        <a:pt x="17123" y="18368"/>
                        <a:pt x="17123" y="13620"/>
                      </a:cubicBezTo>
                      <a:lnTo>
                        <a:pt x="17123" y="0"/>
                      </a:lnTo>
                      <a:close/>
                    </a:path>
                  </a:pathLst>
                </a:custGeom>
                <a:solidFill>
                  <a:srgbClr val="FDB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4"/>
                <p:cNvSpPr/>
                <p:nvPr/>
              </p:nvSpPr>
              <p:spPr>
                <a:xfrm>
                  <a:off x="1361432" y="1890572"/>
                  <a:ext cx="333256" cy="222359"/>
                </a:xfrm>
                <a:custGeom>
                  <a:rect b="b" l="l" r="r" t="t"/>
                  <a:pathLst>
                    <a:path extrusionOk="0" h="11425" w="17123">
                      <a:moveTo>
                        <a:pt x="1" y="0"/>
                      </a:moveTo>
                      <a:lnTo>
                        <a:pt x="1" y="8483"/>
                      </a:lnTo>
                      <a:cubicBezTo>
                        <a:pt x="2624" y="10441"/>
                        <a:pt x="5729" y="11425"/>
                        <a:pt x="8838" y="11425"/>
                      </a:cubicBezTo>
                      <a:cubicBezTo>
                        <a:pt x="11724" y="11425"/>
                        <a:pt x="14613" y="10577"/>
                        <a:pt x="17123" y="8872"/>
                      </a:cubicBezTo>
                      <a:lnTo>
                        <a:pt x="17123" y="0"/>
                      </a:ln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4"/>
                <p:cNvSpPr/>
                <p:nvPr/>
              </p:nvSpPr>
              <p:spPr>
                <a:xfrm>
                  <a:off x="1650743" y="2006588"/>
                  <a:ext cx="103034" cy="219167"/>
                </a:xfrm>
                <a:custGeom>
                  <a:rect b="b" l="l" r="r" t="t"/>
                  <a:pathLst>
                    <a:path extrusionOk="0" h="11261" w="5294">
                      <a:moveTo>
                        <a:pt x="3204" y="1"/>
                      </a:moveTo>
                      <a:cubicBezTo>
                        <a:pt x="2290" y="1"/>
                        <a:pt x="1502" y="686"/>
                        <a:pt x="1363" y="1588"/>
                      </a:cubicBezTo>
                      <a:lnTo>
                        <a:pt x="195" y="9060"/>
                      </a:lnTo>
                      <a:cubicBezTo>
                        <a:pt x="1" y="10110"/>
                        <a:pt x="740" y="11083"/>
                        <a:pt x="1791" y="11239"/>
                      </a:cubicBezTo>
                      <a:cubicBezTo>
                        <a:pt x="1886" y="11253"/>
                        <a:pt x="1980" y="11260"/>
                        <a:pt x="2074" y="11260"/>
                      </a:cubicBezTo>
                      <a:cubicBezTo>
                        <a:pt x="2984" y="11260"/>
                        <a:pt x="3829" y="10596"/>
                        <a:pt x="3970" y="9643"/>
                      </a:cubicBezTo>
                      <a:lnTo>
                        <a:pt x="5138" y="2211"/>
                      </a:lnTo>
                      <a:cubicBezTo>
                        <a:pt x="5293" y="1160"/>
                        <a:pt x="4593" y="187"/>
                        <a:pt x="3542" y="32"/>
                      </a:cubicBezTo>
                      <a:cubicBezTo>
                        <a:pt x="3428" y="11"/>
                        <a:pt x="3315" y="1"/>
                        <a:pt x="320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4"/>
                <p:cNvSpPr/>
                <p:nvPr/>
              </p:nvSpPr>
              <p:spPr>
                <a:xfrm>
                  <a:off x="1302364" y="2006588"/>
                  <a:ext cx="103015" cy="219167"/>
                </a:xfrm>
                <a:custGeom>
                  <a:rect b="b" l="l" r="r" t="t"/>
                  <a:pathLst>
                    <a:path extrusionOk="0" h="11261" w="5293">
                      <a:moveTo>
                        <a:pt x="2118" y="1"/>
                      </a:moveTo>
                      <a:cubicBezTo>
                        <a:pt x="2010" y="1"/>
                        <a:pt x="1900" y="11"/>
                        <a:pt x="1791" y="32"/>
                      </a:cubicBezTo>
                      <a:cubicBezTo>
                        <a:pt x="740" y="187"/>
                        <a:pt x="1" y="1160"/>
                        <a:pt x="195" y="2211"/>
                      </a:cubicBezTo>
                      <a:lnTo>
                        <a:pt x="1363" y="9643"/>
                      </a:lnTo>
                      <a:cubicBezTo>
                        <a:pt x="1504" y="10596"/>
                        <a:pt x="2316" y="11260"/>
                        <a:pt x="3250" y="11260"/>
                      </a:cubicBezTo>
                      <a:cubicBezTo>
                        <a:pt x="3346" y="11260"/>
                        <a:pt x="3444" y="11253"/>
                        <a:pt x="3542" y="11239"/>
                      </a:cubicBezTo>
                      <a:cubicBezTo>
                        <a:pt x="4592" y="11083"/>
                        <a:pt x="5293" y="10071"/>
                        <a:pt x="5137" y="9060"/>
                      </a:cubicBezTo>
                      <a:lnTo>
                        <a:pt x="3970" y="1588"/>
                      </a:lnTo>
                      <a:cubicBezTo>
                        <a:pt x="3831" y="686"/>
                        <a:pt x="3012" y="1"/>
                        <a:pt x="211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4"/>
                <p:cNvSpPr/>
                <p:nvPr/>
              </p:nvSpPr>
              <p:spPr>
                <a:xfrm>
                  <a:off x="1168306" y="1171822"/>
                  <a:ext cx="697555" cy="877039"/>
                </a:xfrm>
                <a:custGeom>
                  <a:rect b="b" l="l" r="r" t="t"/>
                  <a:pathLst>
                    <a:path extrusionOk="0" h="45063" w="35841">
                      <a:moveTo>
                        <a:pt x="17940" y="1"/>
                      </a:moveTo>
                      <a:cubicBezTo>
                        <a:pt x="8017" y="1"/>
                        <a:pt x="1" y="10080"/>
                        <a:pt x="1" y="22532"/>
                      </a:cubicBezTo>
                      <a:cubicBezTo>
                        <a:pt x="1" y="34984"/>
                        <a:pt x="8017" y="45063"/>
                        <a:pt x="17940" y="45063"/>
                      </a:cubicBezTo>
                      <a:cubicBezTo>
                        <a:pt x="27824" y="45063"/>
                        <a:pt x="35840" y="34984"/>
                        <a:pt x="35840" y="22532"/>
                      </a:cubicBezTo>
                      <a:cubicBezTo>
                        <a:pt x="35840" y="10080"/>
                        <a:pt x="27824" y="1"/>
                        <a:pt x="17940" y="1"/>
                      </a:cubicBezTo>
                      <a:close/>
                    </a:path>
                  </a:pathLst>
                </a:custGeom>
                <a:solidFill>
                  <a:srgbClr val="FDB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4"/>
                <p:cNvSpPr/>
                <p:nvPr/>
              </p:nvSpPr>
              <p:spPr>
                <a:xfrm>
                  <a:off x="1754517" y="1684639"/>
                  <a:ext cx="241607" cy="212686"/>
                </a:xfrm>
                <a:custGeom>
                  <a:rect b="b" l="l" r="r" t="t"/>
                  <a:pathLst>
                    <a:path extrusionOk="0" h="10928" w="12414">
                      <a:moveTo>
                        <a:pt x="6180" y="0"/>
                      </a:moveTo>
                      <a:cubicBezTo>
                        <a:pt x="4038" y="0"/>
                        <a:pt x="2018" y="1272"/>
                        <a:pt x="1167" y="3382"/>
                      </a:cubicBezTo>
                      <a:cubicBezTo>
                        <a:pt x="0" y="6145"/>
                        <a:pt x="1323" y="9336"/>
                        <a:pt x="4125" y="10503"/>
                      </a:cubicBezTo>
                      <a:cubicBezTo>
                        <a:pt x="4807" y="10791"/>
                        <a:pt x="5514" y="10928"/>
                        <a:pt x="6211" y="10928"/>
                      </a:cubicBezTo>
                      <a:cubicBezTo>
                        <a:pt x="8339" y="10928"/>
                        <a:pt x="10367" y="9656"/>
                        <a:pt x="11246" y="7546"/>
                      </a:cubicBezTo>
                      <a:cubicBezTo>
                        <a:pt x="12414" y="4783"/>
                        <a:pt x="11090" y="1553"/>
                        <a:pt x="8289" y="425"/>
                      </a:cubicBezTo>
                      <a:cubicBezTo>
                        <a:pt x="7597" y="137"/>
                        <a:pt x="6882" y="0"/>
                        <a:pt x="6180" y="0"/>
                      </a:cubicBezTo>
                      <a:close/>
                    </a:path>
                  </a:pathLst>
                </a:custGeom>
                <a:solidFill>
                  <a:srgbClr val="FDB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4"/>
                <p:cNvSpPr/>
                <p:nvPr/>
              </p:nvSpPr>
              <p:spPr>
                <a:xfrm>
                  <a:off x="1834780" y="1730240"/>
                  <a:ext cx="72731" cy="72498"/>
                </a:xfrm>
                <a:custGeom>
                  <a:rect b="b" l="l" r="r" t="t"/>
                  <a:pathLst>
                    <a:path extrusionOk="0" h="3725" w="3737">
                      <a:moveTo>
                        <a:pt x="3170" y="1"/>
                      </a:moveTo>
                      <a:cubicBezTo>
                        <a:pt x="2857" y="1"/>
                        <a:pt x="2550" y="61"/>
                        <a:pt x="2258" y="183"/>
                      </a:cubicBezTo>
                      <a:cubicBezTo>
                        <a:pt x="1285" y="494"/>
                        <a:pt x="507" y="1272"/>
                        <a:pt x="157" y="2245"/>
                      </a:cubicBezTo>
                      <a:cubicBezTo>
                        <a:pt x="1" y="2712"/>
                        <a:pt x="1" y="3218"/>
                        <a:pt x="79" y="3724"/>
                      </a:cubicBezTo>
                      <a:cubicBezTo>
                        <a:pt x="273" y="2790"/>
                        <a:pt x="701" y="1973"/>
                        <a:pt x="1324" y="1311"/>
                      </a:cubicBezTo>
                      <a:cubicBezTo>
                        <a:pt x="1986" y="689"/>
                        <a:pt x="2842" y="222"/>
                        <a:pt x="3737" y="66"/>
                      </a:cubicBezTo>
                      <a:cubicBezTo>
                        <a:pt x="3547" y="22"/>
                        <a:pt x="3357" y="1"/>
                        <a:pt x="3170" y="1"/>
                      </a:cubicBez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4"/>
                <p:cNvSpPr/>
                <p:nvPr/>
              </p:nvSpPr>
              <p:spPr>
                <a:xfrm>
                  <a:off x="1038803" y="1684639"/>
                  <a:ext cx="240868" cy="212686"/>
                </a:xfrm>
                <a:custGeom>
                  <a:rect b="b" l="l" r="r" t="t"/>
                  <a:pathLst>
                    <a:path extrusionOk="0" h="10928" w="12376">
                      <a:moveTo>
                        <a:pt x="6195" y="0"/>
                      </a:moveTo>
                      <a:cubicBezTo>
                        <a:pt x="5493" y="0"/>
                        <a:pt x="4778" y="137"/>
                        <a:pt x="4087" y="425"/>
                      </a:cubicBezTo>
                      <a:cubicBezTo>
                        <a:pt x="1324" y="1553"/>
                        <a:pt x="1" y="4783"/>
                        <a:pt x="1129" y="7546"/>
                      </a:cubicBezTo>
                      <a:cubicBezTo>
                        <a:pt x="2009" y="9656"/>
                        <a:pt x="4036" y="10928"/>
                        <a:pt x="6181" y="10928"/>
                      </a:cubicBezTo>
                      <a:cubicBezTo>
                        <a:pt x="6883" y="10928"/>
                        <a:pt x="7598" y="10791"/>
                        <a:pt x="8289" y="10503"/>
                      </a:cubicBezTo>
                      <a:cubicBezTo>
                        <a:pt x="11052" y="9336"/>
                        <a:pt x="12375" y="6145"/>
                        <a:pt x="11247" y="3382"/>
                      </a:cubicBezTo>
                      <a:cubicBezTo>
                        <a:pt x="10367" y="1272"/>
                        <a:pt x="8340" y="0"/>
                        <a:pt x="6195" y="0"/>
                      </a:cubicBezTo>
                      <a:close/>
                    </a:path>
                  </a:pathLst>
                </a:custGeom>
                <a:solidFill>
                  <a:srgbClr val="FDB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4"/>
                <p:cNvSpPr/>
                <p:nvPr/>
              </p:nvSpPr>
              <p:spPr>
                <a:xfrm>
                  <a:off x="1127415" y="1730201"/>
                  <a:ext cx="72731" cy="71778"/>
                </a:xfrm>
                <a:custGeom>
                  <a:rect b="b" l="l" r="r" t="t"/>
                  <a:pathLst>
                    <a:path extrusionOk="0" h="3688" w="3737">
                      <a:moveTo>
                        <a:pt x="567" y="0"/>
                      </a:moveTo>
                      <a:cubicBezTo>
                        <a:pt x="375" y="0"/>
                        <a:pt x="185" y="22"/>
                        <a:pt x="1" y="68"/>
                      </a:cubicBezTo>
                      <a:cubicBezTo>
                        <a:pt x="896" y="224"/>
                        <a:pt x="1713" y="652"/>
                        <a:pt x="2374" y="1313"/>
                      </a:cubicBezTo>
                      <a:cubicBezTo>
                        <a:pt x="2997" y="1975"/>
                        <a:pt x="3425" y="2792"/>
                        <a:pt x="3620" y="3687"/>
                      </a:cubicBezTo>
                      <a:cubicBezTo>
                        <a:pt x="3736" y="3220"/>
                        <a:pt x="3697" y="2714"/>
                        <a:pt x="3542" y="2247"/>
                      </a:cubicBezTo>
                      <a:cubicBezTo>
                        <a:pt x="3386" y="1741"/>
                        <a:pt x="3114" y="1313"/>
                        <a:pt x="2725" y="963"/>
                      </a:cubicBezTo>
                      <a:cubicBezTo>
                        <a:pt x="2374" y="574"/>
                        <a:pt x="1946" y="302"/>
                        <a:pt x="1440" y="146"/>
                      </a:cubicBezTo>
                      <a:cubicBezTo>
                        <a:pt x="1158" y="52"/>
                        <a:pt x="861" y="0"/>
                        <a:pt x="567" y="0"/>
                      </a:cubicBez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4"/>
                <p:cNvSpPr/>
                <p:nvPr/>
              </p:nvSpPr>
              <p:spPr>
                <a:xfrm>
                  <a:off x="1472018" y="1715798"/>
                  <a:ext cx="90890" cy="41494"/>
                </a:xfrm>
                <a:custGeom>
                  <a:rect b="b" l="l" r="r" t="t"/>
                  <a:pathLst>
                    <a:path extrusionOk="0" h="2132" w="4670">
                      <a:moveTo>
                        <a:pt x="2335" y="1"/>
                      </a:moveTo>
                      <a:cubicBezTo>
                        <a:pt x="1168" y="1"/>
                        <a:pt x="0" y="205"/>
                        <a:pt x="0" y="614"/>
                      </a:cubicBezTo>
                      <a:cubicBezTo>
                        <a:pt x="0" y="1470"/>
                        <a:pt x="1012" y="2131"/>
                        <a:pt x="2335" y="2131"/>
                      </a:cubicBezTo>
                      <a:cubicBezTo>
                        <a:pt x="3619" y="2131"/>
                        <a:pt x="4670" y="1470"/>
                        <a:pt x="4670" y="614"/>
                      </a:cubicBezTo>
                      <a:cubicBezTo>
                        <a:pt x="4670" y="205"/>
                        <a:pt x="3503" y="1"/>
                        <a:pt x="2335" y="1"/>
                      </a:cubicBez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4"/>
                <p:cNvSpPr/>
                <p:nvPr/>
              </p:nvSpPr>
              <p:spPr>
                <a:xfrm>
                  <a:off x="1624235" y="1574754"/>
                  <a:ext cx="33359" cy="74989"/>
                </a:xfrm>
                <a:custGeom>
                  <a:rect b="b" l="l" r="r" t="t"/>
                  <a:pathLst>
                    <a:path extrusionOk="0" h="3853" w="1714">
                      <a:moveTo>
                        <a:pt x="857" y="0"/>
                      </a:moveTo>
                      <a:cubicBezTo>
                        <a:pt x="390" y="0"/>
                        <a:pt x="1" y="350"/>
                        <a:pt x="1" y="856"/>
                      </a:cubicBezTo>
                      <a:lnTo>
                        <a:pt x="1" y="3035"/>
                      </a:lnTo>
                      <a:cubicBezTo>
                        <a:pt x="1" y="3463"/>
                        <a:pt x="390" y="3852"/>
                        <a:pt x="857" y="3852"/>
                      </a:cubicBezTo>
                      <a:cubicBezTo>
                        <a:pt x="1324" y="3852"/>
                        <a:pt x="1713" y="3463"/>
                        <a:pt x="1713" y="2996"/>
                      </a:cubicBezTo>
                      <a:lnTo>
                        <a:pt x="1713" y="856"/>
                      </a:lnTo>
                      <a:cubicBezTo>
                        <a:pt x="1713" y="350"/>
                        <a:pt x="1324" y="0"/>
                        <a:pt x="85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4"/>
                <p:cNvSpPr/>
                <p:nvPr/>
              </p:nvSpPr>
              <p:spPr>
                <a:xfrm>
                  <a:off x="1364469" y="1574754"/>
                  <a:ext cx="33339" cy="74989"/>
                </a:xfrm>
                <a:custGeom>
                  <a:rect b="b" l="l" r="r" t="t"/>
                  <a:pathLst>
                    <a:path extrusionOk="0" h="3853" w="1713">
                      <a:moveTo>
                        <a:pt x="857" y="0"/>
                      </a:moveTo>
                      <a:cubicBezTo>
                        <a:pt x="390" y="0"/>
                        <a:pt x="1" y="350"/>
                        <a:pt x="1" y="856"/>
                      </a:cubicBezTo>
                      <a:lnTo>
                        <a:pt x="1" y="3035"/>
                      </a:lnTo>
                      <a:cubicBezTo>
                        <a:pt x="39" y="3463"/>
                        <a:pt x="390" y="3852"/>
                        <a:pt x="857" y="3852"/>
                      </a:cubicBezTo>
                      <a:cubicBezTo>
                        <a:pt x="1324" y="3852"/>
                        <a:pt x="1713" y="3463"/>
                        <a:pt x="1713" y="2996"/>
                      </a:cubicBezTo>
                      <a:lnTo>
                        <a:pt x="1713" y="856"/>
                      </a:lnTo>
                      <a:cubicBezTo>
                        <a:pt x="1713" y="350"/>
                        <a:pt x="1324" y="0"/>
                        <a:pt x="85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4"/>
                <p:cNvSpPr/>
                <p:nvPr/>
              </p:nvSpPr>
              <p:spPr>
                <a:xfrm>
                  <a:off x="1428851" y="1798164"/>
                  <a:ext cx="177245" cy="149238"/>
                </a:xfrm>
                <a:custGeom>
                  <a:rect b="b" l="l" r="r" t="t"/>
                  <a:pathLst>
                    <a:path extrusionOk="0" h="7668" w="9107">
                      <a:moveTo>
                        <a:pt x="2179" y="1"/>
                      </a:moveTo>
                      <a:cubicBezTo>
                        <a:pt x="817" y="1"/>
                        <a:pt x="0" y="1946"/>
                        <a:pt x="0" y="3191"/>
                      </a:cubicBezTo>
                      <a:cubicBezTo>
                        <a:pt x="0" y="5658"/>
                        <a:pt x="1986" y="7667"/>
                        <a:pt x="4406" y="7667"/>
                      </a:cubicBezTo>
                      <a:cubicBezTo>
                        <a:pt x="4429" y="7667"/>
                        <a:pt x="4452" y="7667"/>
                        <a:pt x="4475" y="7667"/>
                      </a:cubicBezTo>
                      <a:lnTo>
                        <a:pt x="4592" y="7667"/>
                      </a:lnTo>
                      <a:cubicBezTo>
                        <a:pt x="4616" y="7667"/>
                        <a:pt x="4639" y="7667"/>
                        <a:pt x="4663" y="7667"/>
                      </a:cubicBezTo>
                      <a:cubicBezTo>
                        <a:pt x="7121" y="7667"/>
                        <a:pt x="9106" y="5658"/>
                        <a:pt x="9106" y="3191"/>
                      </a:cubicBezTo>
                      <a:cubicBezTo>
                        <a:pt x="9106" y="1946"/>
                        <a:pt x="8289" y="1"/>
                        <a:pt x="6927" y="1"/>
                      </a:cubicBezTo>
                      <a:cubicBezTo>
                        <a:pt x="6032" y="78"/>
                        <a:pt x="5215" y="468"/>
                        <a:pt x="4592" y="1129"/>
                      </a:cubicBezTo>
                      <a:lnTo>
                        <a:pt x="4475" y="1129"/>
                      </a:lnTo>
                      <a:cubicBezTo>
                        <a:pt x="3892" y="468"/>
                        <a:pt x="3035" y="78"/>
                        <a:pt x="2179" y="1"/>
                      </a:cubicBez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4"/>
                <p:cNvSpPr/>
                <p:nvPr/>
              </p:nvSpPr>
              <p:spPr>
                <a:xfrm>
                  <a:off x="1455358" y="1873153"/>
                  <a:ext cx="123470" cy="19"/>
                </a:xfrm>
                <a:custGeom>
                  <a:rect b="b" l="l" r="r" t="t"/>
                  <a:pathLst>
                    <a:path extrusionOk="0" fill="none" h="1" w="6344">
                      <a:moveTo>
                        <a:pt x="0" y="0"/>
                      </a:moveTo>
                      <a:lnTo>
                        <a:pt x="6343" y="0"/>
                      </a:lnTo>
                    </a:path>
                  </a:pathLst>
                </a:custGeom>
                <a:noFill/>
                <a:ln cap="rnd" cmpd="sng" w="12650">
                  <a:solidFill>
                    <a:srgbClr val="434343"/>
                  </a:solidFill>
                  <a:prstDash val="solid"/>
                  <a:miter lim="3891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4"/>
                <p:cNvSpPr/>
                <p:nvPr/>
              </p:nvSpPr>
              <p:spPr>
                <a:xfrm>
                  <a:off x="1837816" y="1854216"/>
                  <a:ext cx="89138" cy="75670"/>
                </a:xfrm>
                <a:custGeom>
                  <a:rect b="b" l="l" r="r" t="t"/>
                  <a:pathLst>
                    <a:path extrusionOk="0" h="3888" w="4580">
                      <a:moveTo>
                        <a:pt x="2608" y="0"/>
                      </a:moveTo>
                      <a:cubicBezTo>
                        <a:pt x="857" y="0"/>
                        <a:pt x="1" y="2102"/>
                        <a:pt x="1246" y="3308"/>
                      </a:cubicBezTo>
                      <a:cubicBezTo>
                        <a:pt x="1647" y="3709"/>
                        <a:pt x="2137" y="3888"/>
                        <a:pt x="2615" y="3888"/>
                      </a:cubicBezTo>
                      <a:cubicBezTo>
                        <a:pt x="3622" y="3888"/>
                        <a:pt x="4580" y="3094"/>
                        <a:pt x="4553" y="1907"/>
                      </a:cubicBezTo>
                      <a:cubicBezTo>
                        <a:pt x="4553" y="856"/>
                        <a:pt x="3658" y="0"/>
                        <a:pt x="2608" y="0"/>
                      </a:cubicBezTo>
                      <a:close/>
                    </a:path>
                  </a:pathLst>
                </a:custGeom>
                <a:solidFill>
                  <a:srgbClr val="D2DF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4"/>
                <p:cNvSpPr/>
                <p:nvPr/>
              </p:nvSpPr>
              <p:spPr>
                <a:xfrm>
                  <a:off x="1107719" y="1854216"/>
                  <a:ext cx="75008" cy="74230"/>
                </a:xfrm>
                <a:custGeom>
                  <a:rect b="b" l="l" r="r" t="t"/>
                  <a:pathLst>
                    <a:path extrusionOk="0" h="3814" w="3854">
                      <a:moveTo>
                        <a:pt x="1947" y="0"/>
                      </a:moveTo>
                      <a:cubicBezTo>
                        <a:pt x="857" y="0"/>
                        <a:pt x="1" y="856"/>
                        <a:pt x="1" y="1907"/>
                      </a:cubicBezTo>
                      <a:cubicBezTo>
                        <a:pt x="1" y="2958"/>
                        <a:pt x="857" y="3814"/>
                        <a:pt x="1947" y="3814"/>
                      </a:cubicBezTo>
                      <a:cubicBezTo>
                        <a:pt x="2997" y="3814"/>
                        <a:pt x="3853" y="2958"/>
                        <a:pt x="3853" y="1907"/>
                      </a:cubicBezTo>
                      <a:cubicBezTo>
                        <a:pt x="3853" y="856"/>
                        <a:pt x="2997" y="0"/>
                        <a:pt x="1947" y="0"/>
                      </a:cubicBezTo>
                      <a:close/>
                    </a:path>
                  </a:pathLst>
                </a:custGeom>
                <a:solidFill>
                  <a:srgbClr val="D2DF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4"/>
                <p:cNvSpPr/>
                <p:nvPr/>
              </p:nvSpPr>
              <p:spPr>
                <a:xfrm>
                  <a:off x="888085" y="863497"/>
                  <a:ext cx="1412491" cy="725815"/>
                </a:xfrm>
                <a:custGeom>
                  <a:rect b="b" l="l" r="r" t="t"/>
                  <a:pathLst>
                    <a:path extrusionOk="0" h="37293" w="72575">
                      <a:moveTo>
                        <a:pt x="39860" y="0"/>
                      </a:moveTo>
                      <a:cubicBezTo>
                        <a:pt x="33103" y="0"/>
                        <a:pt x="27298" y="2458"/>
                        <a:pt x="24400" y="7010"/>
                      </a:cubicBezTo>
                      <a:cubicBezTo>
                        <a:pt x="21326" y="7010"/>
                        <a:pt x="18251" y="7593"/>
                        <a:pt x="15333" y="8722"/>
                      </a:cubicBezTo>
                      <a:cubicBezTo>
                        <a:pt x="5721" y="12380"/>
                        <a:pt x="1" y="20785"/>
                        <a:pt x="2569" y="27478"/>
                      </a:cubicBezTo>
                      <a:cubicBezTo>
                        <a:pt x="4299" y="32056"/>
                        <a:pt x="9470" y="34632"/>
                        <a:pt x="15641" y="34632"/>
                      </a:cubicBezTo>
                      <a:cubicBezTo>
                        <a:pt x="18492" y="34632"/>
                        <a:pt x="21557" y="34082"/>
                        <a:pt x="24594" y="32926"/>
                      </a:cubicBezTo>
                      <a:cubicBezTo>
                        <a:pt x="26929" y="32031"/>
                        <a:pt x="29108" y="30825"/>
                        <a:pt x="31093" y="29307"/>
                      </a:cubicBezTo>
                      <a:cubicBezTo>
                        <a:pt x="33506" y="31370"/>
                        <a:pt x="36229" y="33043"/>
                        <a:pt x="39148" y="34327"/>
                      </a:cubicBezTo>
                      <a:cubicBezTo>
                        <a:pt x="43637" y="36333"/>
                        <a:pt x="48227" y="37292"/>
                        <a:pt x="52442" y="37292"/>
                      </a:cubicBezTo>
                      <a:cubicBezTo>
                        <a:pt x="59920" y="37292"/>
                        <a:pt x="66220" y="34273"/>
                        <a:pt x="68683" y="28723"/>
                      </a:cubicBezTo>
                      <a:cubicBezTo>
                        <a:pt x="72575" y="20085"/>
                        <a:pt x="65609" y="8527"/>
                        <a:pt x="53157" y="2963"/>
                      </a:cubicBezTo>
                      <a:cubicBezTo>
                        <a:pt x="48670" y="958"/>
                        <a:pt x="44079" y="0"/>
                        <a:pt x="398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8" name="Google Shape;798;p4"/>
              <p:cNvSpPr/>
              <p:nvPr/>
            </p:nvSpPr>
            <p:spPr>
              <a:xfrm>
                <a:off x="2329750" y="2275100"/>
                <a:ext cx="624399" cy="347720"/>
              </a:xfrm>
              <a:custGeom>
                <a:rect b="b" l="l" r="r" t="t"/>
                <a:pathLst>
                  <a:path extrusionOk="0" h="32858" w="59003">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anchorCtr="0" anchor="ctr" bIns="91425" lIns="91425" spcFirstLastPara="1" rIns="91425" wrap="square" tIns="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Oswald"/>
                    <a:ea typeface="Oswald"/>
                    <a:cs typeface="Oswald"/>
                    <a:sym typeface="Oswald"/>
                  </a:rPr>
                  <a:t>¡Hola!</a:t>
                </a:r>
                <a:endParaRPr b="0" i="0" sz="1600" u="none" cap="none" strike="noStrike">
                  <a:solidFill>
                    <a:srgbClr val="000000"/>
                  </a:solidFill>
                  <a:latin typeface="Arial"/>
                  <a:ea typeface="Arial"/>
                  <a:cs typeface="Arial"/>
                  <a:sym typeface="Arial"/>
                </a:endParaRPr>
              </a:p>
            </p:txBody>
          </p:sp>
        </p:grpSp>
        <p:grpSp>
          <p:nvGrpSpPr>
            <p:cNvPr id="799" name="Google Shape;799;p4"/>
            <p:cNvGrpSpPr/>
            <p:nvPr/>
          </p:nvGrpSpPr>
          <p:grpSpPr>
            <a:xfrm>
              <a:off x="3117417" y="2936896"/>
              <a:ext cx="439196" cy="1222037"/>
              <a:chOff x="3117417" y="2632096"/>
              <a:chExt cx="439196" cy="1222037"/>
            </a:xfrm>
          </p:grpSpPr>
          <p:grpSp>
            <p:nvGrpSpPr>
              <p:cNvPr id="800" name="Google Shape;800;p4"/>
              <p:cNvGrpSpPr/>
              <p:nvPr/>
            </p:nvGrpSpPr>
            <p:grpSpPr>
              <a:xfrm>
                <a:off x="3135713" y="3132444"/>
                <a:ext cx="402603" cy="721689"/>
                <a:chOff x="4159867" y="674068"/>
                <a:chExt cx="1014113" cy="1817856"/>
              </a:xfrm>
            </p:grpSpPr>
            <p:sp>
              <p:nvSpPr>
                <p:cNvPr id="801" name="Google Shape;801;p4"/>
                <p:cNvSpPr/>
                <p:nvPr/>
              </p:nvSpPr>
              <p:spPr>
                <a:xfrm>
                  <a:off x="4159867" y="1173340"/>
                  <a:ext cx="1014113" cy="1130752"/>
                </a:xfrm>
                <a:custGeom>
                  <a:rect b="b" l="l" r="r" t="t"/>
                  <a:pathLst>
                    <a:path extrusionOk="0" h="58099" w="52106">
                      <a:moveTo>
                        <a:pt x="10274" y="1"/>
                      </a:moveTo>
                      <a:lnTo>
                        <a:pt x="7278" y="5760"/>
                      </a:lnTo>
                      <a:lnTo>
                        <a:pt x="7044" y="5760"/>
                      </a:lnTo>
                      <a:cubicBezTo>
                        <a:pt x="5293" y="5760"/>
                        <a:pt x="4009" y="7433"/>
                        <a:pt x="4554" y="9107"/>
                      </a:cubicBezTo>
                      <a:cubicBezTo>
                        <a:pt x="2919" y="9612"/>
                        <a:pt x="2219" y="11480"/>
                        <a:pt x="3075" y="12920"/>
                      </a:cubicBezTo>
                      <a:cubicBezTo>
                        <a:pt x="1635" y="13854"/>
                        <a:pt x="1479" y="15916"/>
                        <a:pt x="2802" y="17045"/>
                      </a:cubicBezTo>
                      <a:cubicBezTo>
                        <a:pt x="2297" y="17551"/>
                        <a:pt x="2024" y="18212"/>
                        <a:pt x="2024" y="18913"/>
                      </a:cubicBezTo>
                      <a:cubicBezTo>
                        <a:pt x="2024" y="19613"/>
                        <a:pt x="2297" y="20314"/>
                        <a:pt x="2802" y="20781"/>
                      </a:cubicBezTo>
                      <a:cubicBezTo>
                        <a:pt x="2686" y="21092"/>
                        <a:pt x="2608" y="21442"/>
                        <a:pt x="2608" y="21754"/>
                      </a:cubicBezTo>
                      <a:cubicBezTo>
                        <a:pt x="2608" y="22726"/>
                        <a:pt x="3153" y="23582"/>
                        <a:pt x="4009" y="24049"/>
                      </a:cubicBezTo>
                      <a:cubicBezTo>
                        <a:pt x="3581" y="24516"/>
                        <a:pt x="3386" y="25100"/>
                        <a:pt x="3347" y="25723"/>
                      </a:cubicBezTo>
                      <a:cubicBezTo>
                        <a:pt x="3347" y="27163"/>
                        <a:pt x="4554" y="28330"/>
                        <a:pt x="5993" y="28330"/>
                      </a:cubicBezTo>
                      <a:lnTo>
                        <a:pt x="6110" y="28330"/>
                      </a:lnTo>
                      <a:lnTo>
                        <a:pt x="3853" y="32727"/>
                      </a:lnTo>
                      <a:cubicBezTo>
                        <a:pt x="3853" y="32766"/>
                        <a:pt x="3814" y="32844"/>
                        <a:pt x="3775" y="32922"/>
                      </a:cubicBezTo>
                      <a:cubicBezTo>
                        <a:pt x="1752" y="32961"/>
                        <a:pt x="545" y="35179"/>
                        <a:pt x="1596" y="36891"/>
                      </a:cubicBezTo>
                      <a:cubicBezTo>
                        <a:pt x="78" y="37864"/>
                        <a:pt x="1" y="40082"/>
                        <a:pt x="1440" y="41133"/>
                      </a:cubicBezTo>
                      <a:cubicBezTo>
                        <a:pt x="156" y="42495"/>
                        <a:pt x="623" y="44713"/>
                        <a:pt x="2335" y="45413"/>
                      </a:cubicBezTo>
                      <a:cubicBezTo>
                        <a:pt x="1635" y="46970"/>
                        <a:pt x="2608" y="48799"/>
                        <a:pt x="4320" y="49071"/>
                      </a:cubicBezTo>
                      <a:cubicBezTo>
                        <a:pt x="3853" y="50705"/>
                        <a:pt x="5021" y="52340"/>
                        <a:pt x="6733" y="52417"/>
                      </a:cubicBezTo>
                      <a:lnTo>
                        <a:pt x="7083" y="52417"/>
                      </a:lnTo>
                      <a:cubicBezTo>
                        <a:pt x="7044" y="52534"/>
                        <a:pt x="7044" y="52690"/>
                        <a:pt x="7044" y="52807"/>
                      </a:cubicBezTo>
                      <a:cubicBezTo>
                        <a:pt x="6965" y="54446"/>
                        <a:pt x="8287" y="55546"/>
                        <a:pt x="9667" y="55546"/>
                      </a:cubicBezTo>
                      <a:cubicBezTo>
                        <a:pt x="10318" y="55546"/>
                        <a:pt x="10983" y="55301"/>
                        <a:pt x="11519" y="54752"/>
                      </a:cubicBezTo>
                      <a:cubicBezTo>
                        <a:pt x="15216" y="56815"/>
                        <a:pt x="19963" y="58099"/>
                        <a:pt x="25684" y="58099"/>
                      </a:cubicBezTo>
                      <a:cubicBezTo>
                        <a:pt x="32377" y="58099"/>
                        <a:pt x="37747" y="56348"/>
                        <a:pt x="41638" y="53624"/>
                      </a:cubicBezTo>
                      <a:cubicBezTo>
                        <a:pt x="42177" y="54318"/>
                        <a:pt x="42927" y="54631"/>
                        <a:pt x="43669" y="54631"/>
                      </a:cubicBezTo>
                      <a:cubicBezTo>
                        <a:pt x="44964" y="54631"/>
                        <a:pt x="46234" y="53679"/>
                        <a:pt x="46308" y="52145"/>
                      </a:cubicBezTo>
                      <a:cubicBezTo>
                        <a:pt x="46308" y="51951"/>
                        <a:pt x="46308" y="51717"/>
                        <a:pt x="46269" y="51522"/>
                      </a:cubicBezTo>
                      <a:cubicBezTo>
                        <a:pt x="47553" y="51406"/>
                        <a:pt x="48565" y="50316"/>
                        <a:pt x="48604" y="49032"/>
                      </a:cubicBezTo>
                      <a:cubicBezTo>
                        <a:pt x="48643" y="48876"/>
                        <a:pt x="48643" y="48721"/>
                        <a:pt x="48604" y="48565"/>
                      </a:cubicBezTo>
                      <a:cubicBezTo>
                        <a:pt x="49499" y="48176"/>
                        <a:pt x="50082" y="47281"/>
                        <a:pt x="50121" y="46308"/>
                      </a:cubicBezTo>
                      <a:cubicBezTo>
                        <a:pt x="50160" y="45841"/>
                        <a:pt x="50044" y="45413"/>
                        <a:pt x="49849" y="44985"/>
                      </a:cubicBezTo>
                      <a:cubicBezTo>
                        <a:pt x="51094" y="44168"/>
                        <a:pt x="51444" y="42456"/>
                        <a:pt x="50549" y="41249"/>
                      </a:cubicBezTo>
                      <a:cubicBezTo>
                        <a:pt x="51444" y="40276"/>
                        <a:pt x="51483" y="38798"/>
                        <a:pt x="50627" y="37786"/>
                      </a:cubicBezTo>
                      <a:cubicBezTo>
                        <a:pt x="50861" y="37397"/>
                        <a:pt x="51016" y="36930"/>
                        <a:pt x="51055" y="36463"/>
                      </a:cubicBezTo>
                      <a:cubicBezTo>
                        <a:pt x="51094" y="35023"/>
                        <a:pt x="50005" y="33817"/>
                        <a:pt x="48565" y="33739"/>
                      </a:cubicBezTo>
                      <a:cubicBezTo>
                        <a:pt x="48370" y="33739"/>
                        <a:pt x="48176" y="33739"/>
                        <a:pt x="47981" y="33778"/>
                      </a:cubicBezTo>
                      <a:cubicBezTo>
                        <a:pt x="47864" y="33428"/>
                        <a:pt x="47709" y="33077"/>
                        <a:pt x="47514" y="32727"/>
                      </a:cubicBezTo>
                      <a:lnTo>
                        <a:pt x="46035" y="29886"/>
                      </a:lnTo>
                      <a:lnTo>
                        <a:pt x="46035" y="29886"/>
                      </a:lnTo>
                      <a:cubicBezTo>
                        <a:pt x="46094" y="29906"/>
                        <a:pt x="46142" y="29916"/>
                        <a:pt x="46186" y="29916"/>
                      </a:cubicBezTo>
                      <a:cubicBezTo>
                        <a:pt x="46230" y="29916"/>
                        <a:pt x="46269" y="29906"/>
                        <a:pt x="46308" y="29886"/>
                      </a:cubicBezTo>
                      <a:cubicBezTo>
                        <a:pt x="46355" y="29889"/>
                        <a:pt x="46402" y="29890"/>
                        <a:pt x="46448" y="29890"/>
                      </a:cubicBezTo>
                      <a:cubicBezTo>
                        <a:pt x="47828" y="29890"/>
                        <a:pt x="48994" y="28789"/>
                        <a:pt x="49032" y="27396"/>
                      </a:cubicBezTo>
                      <a:cubicBezTo>
                        <a:pt x="49071" y="27046"/>
                        <a:pt x="48993" y="26696"/>
                        <a:pt x="48876" y="26384"/>
                      </a:cubicBezTo>
                      <a:cubicBezTo>
                        <a:pt x="49966" y="26073"/>
                        <a:pt x="50705" y="25100"/>
                        <a:pt x="50744" y="24011"/>
                      </a:cubicBezTo>
                      <a:cubicBezTo>
                        <a:pt x="50783" y="23660"/>
                        <a:pt x="50744" y="23349"/>
                        <a:pt x="50627" y="23038"/>
                      </a:cubicBezTo>
                      <a:cubicBezTo>
                        <a:pt x="51250" y="22571"/>
                        <a:pt x="51639" y="21831"/>
                        <a:pt x="51639" y="21014"/>
                      </a:cubicBezTo>
                      <a:cubicBezTo>
                        <a:pt x="51678" y="20275"/>
                        <a:pt x="51367" y="19535"/>
                        <a:pt x="50822" y="18991"/>
                      </a:cubicBezTo>
                      <a:cubicBezTo>
                        <a:pt x="52067" y="17979"/>
                        <a:pt x="52106" y="16072"/>
                        <a:pt x="50900" y="15021"/>
                      </a:cubicBezTo>
                      <a:cubicBezTo>
                        <a:pt x="52106" y="13543"/>
                        <a:pt x="51367" y="11286"/>
                        <a:pt x="49499" y="10819"/>
                      </a:cubicBezTo>
                      <a:cubicBezTo>
                        <a:pt x="49654" y="10507"/>
                        <a:pt x="49732" y="10157"/>
                        <a:pt x="49771" y="9768"/>
                      </a:cubicBezTo>
                      <a:cubicBezTo>
                        <a:pt x="49840" y="8243"/>
                        <a:pt x="48582" y="7027"/>
                        <a:pt x="47124" y="7027"/>
                      </a:cubicBezTo>
                      <a:cubicBezTo>
                        <a:pt x="46945" y="7027"/>
                        <a:pt x="46763" y="7045"/>
                        <a:pt x="46580" y="7083"/>
                      </a:cubicBezTo>
                      <a:lnTo>
                        <a:pt x="42922" y="1"/>
                      </a:lnTo>
                      <a:close/>
                    </a:path>
                  </a:pathLst>
                </a:custGeom>
                <a:solidFill>
                  <a:srgbClr val="D89A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4"/>
                <p:cNvSpPr/>
                <p:nvPr/>
              </p:nvSpPr>
              <p:spPr>
                <a:xfrm>
                  <a:off x="4281800" y="1881483"/>
                  <a:ext cx="772525" cy="610441"/>
                </a:xfrm>
                <a:custGeom>
                  <a:rect b="b" l="l" r="r" t="t"/>
                  <a:pathLst>
                    <a:path extrusionOk="0" h="31365" w="39693">
                      <a:moveTo>
                        <a:pt x="19808" y="0"/>
                      </a:moveTo>
                      <a:cubicBezTo>
                        <a:pt x="13309" y="0"/>
                        <a:pt x="7978" y="5176"/>
                        <a:pt x="7783" y="11674"/>
                      </a:cubicBezTo>
                      <a:cubicBezTo>
                        <a:pt x="6772" y="12063"/>
                        <a:pt x="5799" y="12530"/>
                        <a:pt x="4904" y="13153"/>
                      </a:cubicBezTo>
                      <a:cubicBezTo>
                        <a:pt x="3970" y="13776"/>
                        <a:pt x="3192" y="14593"/>
                        <a:pt x="2530" y="15527"/>
                      </a:cubicBezTo>
                      <a:cubicBezTo>
                        <a:pt x="1908" y="16461"/>
                        <a:pt x="1402" y="17472"/>
                        <a:pt x="1090" y="18562"/>
                      </a:cubicBezTo>
                      <a:cubicBezTo>
                        <a:pt x="701" y="19768"/>
                        <a:pt x="468" y="20975"/>
                        <a:pt x="312" y="22220"/>
                      </a:cubicBezTo>
                      <a:cubicBezTo>
                        <a:pt x="156" y="23543"/>
                        <a:pt x="79" y="24983"/>
                        <a:pt x="40" y="26500"/>
                      </a:cubicBezTo>
                      <a:cubicBezTo>
                        <a:pt x="1" y="28018"/>
                        <a:pt x="1" y="29652"/>
                        <a:pt x="1" y="31364"/>
                      </a:cubicBezTo>
                      <a:lnTo>
                        <a:pt x="39693" y="31364"/>
                      </a:lnTo>
                      <a:cubicBezTo>
                        <a:pt x="39693" y="29691"/>
                        <a:pt x="39693" y="28057"/>
                        <a:pt x="39654" y="26539"/>
                      </a:cubicBezTo>
                      <a:cubicBezTo>
                        <a:pt x="39576" y="24983"/>
                        <a:pt x="39498" y="23543"/>
                        <a:pt x="39342" y="22220"/>
                      </a:cubicBezTo>
                      <a:cubicBezTo>
                        <a:pt x="39226" y="21013"/>
                        <a:pt x="38953" y="19768"/>
                        <a:pt x="38603" y="18562"/>
                      </a:cubicBezTo>
                      <a:cubicBezTo>
                        <a:pt x="38253" y="17511"/>
                        <a:pt x="37786" y="16461"/>
                        <a:pt x="37124" y="15566"/>
                      </a:cubicBezTo>
                      <a:cubicBezTo>
                        <a:pt x="36502" y="14632"/>
                        <a:pt x="35685" y="13814"/>
                        <a:pt x="34751" y="13153"/>
                      </a:cubicBezTo>
                      <a:cubicBezTo>
                        <a:pt x="33856" y="12569"/>
                        <a:pt x="32922" y="12063"/>
                        <a:pt x="31910" y="11713"/>
                      </a:cubicBezTo>
                      <a:cubicBezTo>
                        <a:pt x="31676" y="5176"/>
                        <a:pt x="26345" y="0"/>
                        <a:pt x="1980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4"/>
                <p:cNvSpPr/>
                <p:nvPr/>
              </p:nvSpPr>
              <p:spPr>
                <a:xfrm>
                  <a:off x="4500675" y="1891311"/>
                  <a:ext cx="334015" cy="221931"/>
                </a:xfrm>
                <a:custGeom>
                  <a:rect b="b" l="l" r="r" t="t"/>
                  <a:pathLst>
                    <a:path extrusionOk="0" h="11403" w="17162">
                      <a:moveTo>
                        <a:pt x="40" y="1"/>
                      </a:moveTo>
                      <a:lnTo>
                        <a:pt x="40" y="2997"/>
                      </a:lnTo>
                      <a:cubicBezTo>
                        <a:pt x="1" y="7317"/>
                        <a:pt x="3308" y="10936"/>
                        <a:pt x="7589" y="11325"/>
                      </a:cubicBezTo>
                      <a:cubicBezTo>
                        <a:pt x="8017" y="11364"/>
                        <a:pt x="8445" y="11403"/>
                        <a:pt x="8873" y="11403"/>
                      </a:cubicBezTo>
                      <a:lnTo>
                        <a:pt x="8951" y="11403"/>
                      </a:lnTo>
                      <a:cubicBezTo>
                        <a:pt x="13504" y="11325"/>
                        <a:pt x="17162" y="7589"/>
                        <a:pt x="17162" y="3075"/>
                      </a:cubicBezTo>
                      <a:lnTo>
                        <a:pt x="17162" y="1"/>
                      </a:lnTo>
                      <a:close/>
                    </a:path>
                  </a:pathLst>
                </a:custGeom>
                <a:solidFill>
                  <a:srgbClr val="FDB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4"/>
                <p:cNvSpPr/>
                <p:nvPr/>
              </p:nvSpPr>
              <p:spPr>
                <a:xfrm>
                  <a:off x="4501434" y="1891311"/>
                  <a:ext cx="333256" cy="183492"/>
                </a:xfrm>
                <a:custGeom>
                  <a:rect b="b" l="l" r="r" t="t"/>
                  <a:pathLst>
                    <a:path extrusionOk="0" h="9428" w="17123">
                      <a:moveTo>
                        <a:pt x="1" y="1"/>
                      </a:moveTo>
                      <a:lnTo>
                        <a:pt x="1" y="2997"/>
                      </a:lnTo>
                      <a:cubicBezTo>
                        <a:pt x="1" y="4593"/>
                        <a:pt x="429" y="6149"/>
                        <a:pt x="1285" y="7472"/>
                      </a:cubicBezTo>
                      <a:cubicBezTo>
                        <a:pt x="3542" y="8776"/>
                        <a:pt x="6061" y="9428"/>
                        <a:pt x="8581" y="9428"/>
                      </a:cubicBezTo>
                      <a:cubicBezTo>
                        <a:pt x="11101" y="9428"/>
                        <a:pt x="13620" y="8776"/>
                        <a:pt x="15877" y="7472"/>
                      </a:cubicBezTo>
                      <a:cubicBezTo>
                        <a:pt x="16695" y="6149"/>
                        <a:pt x="17123" y="4593"/>
                        <a:pt x="17123" y="3075"/>
                      </a:cubicBezTo>
                      <a:lnTo>
                        <a:pt x="17123" y="1"/>
                      </a:ln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4"/>
                <p:cNvSpPr/>
                <p:nvPr/>
              </p:nvSpPr>
              <p:spPr>
                <a:xfrm>
                  <a:off x="4318915" y="1171822"/>
                  <a:ext cx="697536" cy="877039"/>
                </a:xfrm>
                <a:custGeom>
                  <a:rect b="b" l="l" r="r" t="t"/>
                  <a:pathLst>
                    <a:path extrusionOk="0" h="45063" w="35840">
                      <a:moveTo>
                        <a:pt x="17901" y="1"/>
                      </a:moveTo>
                      <a:cubicBezTo>
                        <a:pt x="8017" y="1"/>
                        <a:pt x="1" y="10080"/>
                        <a:pt x="1" y="22532"/>
                      </a:cubicBezTo>
                      <a:cubicBezTo>
                        <a:pt x="1" y="34984"/>
                        <a:pt x="8017" y="45063"/>
                        <a:pt x="17901" y="45063"/>
                      </a:cubicBezTo>
                      <a:cubicBezTo>
                        <a:pt x="27824" y="45063"/>
                        <a:pt x="35840" y="34984"/>
                        <a:pt x="35840" y="22532"/>
                      </a:cubicBezTo>
                      <a:cubicBezTo>
                        <a:pt x="35840" y="10080"/>
                        <a:pt x="27824" y="1"/>
                        <a:pt x="17901" y="1"/>
                      </a:cubicBezTo>
                      <a:close/>
                    </a:path>
                  </a:pathLst>
                </a:custGeom>
                <a:solidFill>
                  <a:srgbClr val="FDB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4"/>
                <p:cNvSpPr/>
                <p:nvPr/>
              </p:nvSpPr>
              <p:spPr>
                <a:xfrm>
                  <a:off x="4587011" y="1748554"/>
                  <a:ext cx="161344" cy="57200"/>
                </a:xfrm>
                <a:custGeom>
                  <a:rect b="b" l="l" r="r" t="t"/>
                  <a:pathLst>
                    <a:path extrusionOk="0" h="2939" w="8290">
                      <a:moveTo>
                        <a:pt x="4145" y="1"/>
                      </a:moveTo>
                      <a:cubicBezTo>
                        <a:pt x="2073" y="1"/>
                        <a:pt x="1" y="293"/>
                        <a:pt x="1" y="876"/>
                      </a:cubicBezTo>
                      <a:cubicBezTo>
                        <a:pt x="1" y="2005"/>
                        <a:pt x="1869" y="2939"/>
                        <a:pt x="4165" y="2939"/>
                      </a:cubicBezTo>
                      <a:cubicBezTo>
                        <a:pt x="6461" y="2939"/>
                        <a:pt x="8290" y="2005"/>
                        <a:pt x="8290" y="876"/>
                      </a:cubicBezTo>
                      <a:cubicBezTo>
                        <a:pt x="8290" y="293"/>
                        <a:pt x="6217" y="1"/>
                        <a:pt x="4145" y="1"/>
                      </a:cubicBez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4"/>
                <p:cNvSpPr/>
                <p:nvPr/>
              </p:nvSpPr>
              <p:spPr>
                <a:xfrm>
                  <a:off x="4471151" y="1633063"/>
                  <a:ext cx="90131" cy="25009"/>
                </a:xfrm>
                <a:custGeom>
                  <a:rect b="b" l="l" r="r" t="t"/>
                  <a:pathLst>
                    <a:path extrusionOk="0" fill="none" h="1285" w="4631">
                      <a:moveTo>
                        <a:pt x="0" y="1285"/>
                      </a:moveTo>
                      <a:cubicBezTo>
                        <a:pt x="1245" y="0"/>
                        <a:pt x="3347" y="0"/>
                        <a:pt x="4631" y="1285"/>
                      </a:cubicBezTo>
                    </a:path>
                  </a:pathLst>
                </a:custGeom>
                <a:noFill/>
                <a:ln cap="rnd" cmpd="sng" w="24325">
                  <a:solidFill>
                    <a:srgbClr val="434343"/>
                  </a:solidFill>
                  <a:prstDash val="solid"/>
                  <a:miter lim="3891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4"/>
                <p:cNvSpPr/>
                <p:nvPr/>
              </p:nvSpPr>
              <p:spPr>
                <a:xfrm>
                  <a:off x="4774085" y="1633063"/>
                  <a:ext cx="90150" cy="25009"/>
                </a:xfrm>
                <a:custGeom>
                  <a:rect b="b" l="l" r="r" t="t"/>
                  <a:pathLst>
                    <a:path extrusionOk="0" fill="none" h="1285" w="4632">
                      <a:moveTo>
                        <a:pt x="1" y="1285"/>
                      </a:moveTo>
                      <a:cubicBezTo>
                        <a:pt x="1246" y="0"/>
                        <a:pt x="3347" y="0"/>
                        <a:pt x="4631" y="1285"/>
                      </a:cubicBezTo>
                    </a:path>
                  </a:pathLst>
                </a:custGeom>
                <a:noFill/>
                <a:ln cap="rnd" cmpd="sng" w="24325">
                  <a:solidFill>
                    <a:srgbClr val="434343"/>
                  </a:solidFill>
                  <a:prstDash val="solid"/>
                  <a:miter lim="3891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4"/>
                <p:cNvSpPr/>
                <p:nvPr/>
              </p:nvSpPr>
              <p:spPr>
                <a:xfrm>
                  <a:off x="4569592" y="1845886"/>
                  <a:ext cx="196182" cy="76507"/>
                </a:xfrm>
                <a:custGeom>
                  <a:rect b="b" l="l" r="r" t="t"/>
                  <a:pathLst>
                    <a:path extrusionOk="0" h="3931" w="10080">
                      <a:moveTo>
                        <a:pt x="1" y="0"/>
                      </a:moveTo>
                      <a:cubicBezTo>
                        <a:pt x="1" y="2179"/>
                        <a:pt x="1752" y="3930"/>
                        <a:pt x="3931" y="3930"/>
                      </a:cubicBezTo>
                      <a:lnTo>
                        <a:pt x="6149" y="3930"/>
                      </a:lnTo>
                      <a:cubicBezTo>
                        <a:pt x="8328" y="3930"/>
                        <a:pt x="10080" y="2179"/>
                        <a:pt x="100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4"/>
                <p:cNvSpPr/>
                <p:nvPr/>
              </p:nvSpPr>
              <p:spPr>
                <a:xfrm>
                  <a:off x="4581717" y="1845886"/>
                  <a:ext cx="90909" cy="35616"/>
                </a:xfrm>
                <a:custGeom>
                  <a:rect b="b" l="l" r="r" t="t"/>
                  <a:pathLst>
                    <a:path extrusionOk="0" h="1830" w="4671">
                      <a:moveTo>
                        <a:pt x="1" y="0"/>
                      </a:moveTo>
                      <a:cubicBezTo>
                        <a:pt x="1" y="1012"/>
                        <a:pt x="818" y="1829"/>
                        <a:pt x="1829" y="1829"/>
                      </a:cubicBezTo>
                      <a:lnTo>
                        <a:pt x="2880" y="1829"/>
                      </a:lnTo>
                      <a:cubicBezTo>
                        <a:pt x="3853" y="1829"/>
                        <a:pt x="4670" y="1012"/>
                        <a:pt x="4670" y="0"/>
                      </a:cubicBezTo>
                      <a:close/>
                    </a:path>
                  </a:pathLst>
                </a:custGeom>
                <a:solidFill>
                  <a:srgbClr val="FC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4"/>
                <p:cNvSpPr/>
                <p:nvPr/>
              </p:nvSpPr>
              <p:spPr>
                <a:xfrm>
                  <a:off x="4662759" y="1845886"/>
                  <a:ext cx="90890" cy="35616"/>
                </a:xfrm>
                <a:custGeom>
                  <a:rect b="b" l="l" r="r" t="t"/>
                  <a:pathLst>
                    <a:path extrusionOk="0" h="1830" w="4670">
                      <a:moveTo>
                        <a:pt x="0" y="0"/>
                      </a:moveTo>
                      <a:cubicBezTo>
                        <a:pt x="0" y="1012"/>
                        <a:pt x="817" y="1829"/>
                        <a:pt x="1829" y="1829"/>
                      </a:cubicBezTo>
                      <a:lnTo>
                        <a:pt x="2802" y="1829"/>
                      </a:lnTo>
                      <a:cubicBezTo>
                        <a:pt x="3814" y="1829"/>
                        <a:pt x="4670" y="1012"/>
                        <a:pt x="4670" y="0"/>
                      </a:cubicBezTo>
                      <a:close/>
                    </a:path>
                  </a:pathLst>
                </a:custGeom>
                <a:solidFill>
                  <a:srgbClr val="FC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4"/>
                <p:cNvSpPr/>
                <p:nvPr/>
              </p:nvSpPr>
              <p:spPr>
                <a:xfrm>
                  <a:off x="4506923" y="1789075"/>
                  <a:ext cx="9673" cy="7162"/>
                </a:xfrm>
                <a:custGeom>
                  <a:rect b="b" l="l" r="r" t="t"/>
                  <a:pathLst>
                    <a:path extrusionOk="0" h="368" w="497">
                      <a:moveTo>
                        <a:pt x="263" y="1"/>
                      </a:moveTo>
                      <a:cubicBezTo>
                        <a:pt x="0" y="30"/>
                        <a:pt x="265" y="367"/>
                        <a:pt x="412" y="367"/>
                      </a:cubicBezTo>
                      <a:cubicBezTo>
                        <a:pt x="461" y="367"/>
                        <a:pt x="497" y="331"/>
                        <a:pt x="497" y="234"/>
                      </a:cubicBezTo>
                      <a:cubicBezTo>
                        <a:pt x="497" y="117"/>
                        <a:pt x="380" y="1"/>
                        <a:pt x="263" y="1"/>
                      </a:cubicBez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4"/>
                <p:cNvSpPr/>
                <p:nvPr/>
              </p:nvSpPr>
              <p:spPr>
                <a:xfrm>
                  <a:off x="4472883" y="1814065"/>
                  <a:ext cx="10393" cy="6753"/>
                </a:xfrm>
                <a:custGeom>
                  <a:rect b="b" l="l" r="r" t="t"/>
                  <a:pathLst>
                    <a:path extrusionOk="0" h="347" w="534">
                      <a:moveTo>
                        <a:pt x="300" y="1"/>
                      </a:moveTo>
                      <a:cubicBezTo>
                        <a:pt x="1" y="1"/>
                        <a:pt x="300" y="346"/>
                        <a:pt x="454" y="346"/>
                      </a:cubicBezTo>
                      <a:cubicBezTo>
                        <a:pt x="501" y="346"/>
                        <a:pt x="534" y="315"/>
                        <a:pt x="534" y="234"/>
                      </a:cubicBezTo>
                      <a:cubicBezTo>
                        <a:pt x="534" y="118"/>
                        <a:pt x="417" y="1"/>
                        <a:pt x="300" y="1"/>
                      </a:cubicBez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4"/>
                <p:cNvSpPr/>
                <p:nvPr/>
              </p:nvSpPr>
              <p:spPr>
                <a:xfrm>
                  <a:off x="4461478" y="1765603"/>
                  <a:ext cx="9692" cy="7143"/>
                </a:xfrm>
                <a:custGeom>
                  <a:rect b="b" l="l" r="r" t="t"/>
                  <a:pathLst>
                    <a:path extrusionOk="0" h="367" w="498">
                      <a:moveTo>
                        <a:pt x="264" y="0"/>
                      </a:moveTo>
                      <a:cubicBezTo>
                        <a:pt x="0" y="30"/>
                        <a:pt x="265" y="367"/>
                        <a:pt x="413" y="367"/>
                      </a:cubicBezTo>
                      <a:cubicBezTo>
                        <a:pt x="461" y="367"/>
                        <a:pt x="497" y="330"/>
                        <a:pt x="497" y="234"/>
                      </a:cubicBezTo>
                      <a:cubicBezTo>
                        <a:pt x="497" y="117"/>
                        <a:pt x="380" y="0"/>
                        <a:pt x="264" y="0"/>
                      </a:cubicBez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4"/>
                <p:cNvSpPr/>
                <p:nvPr/>
              </p:nvSpPr>
              <p:spPr>
                <a:xfrm>
                  <a:off x="4818770" y="1789075"/>
                  <a:ext cx="9692" cy="7162"/>
                </a:xfrm>
                <a:custGeom>
                  <a:rect b="b" l="l" r="r" t="t"/>
                  <a:pathLst>
                    <a:path extrusionOk="0" h="368" w="498">
                      <a:moveTo>
                        <a:pt x="234" y="1"/>
                      </a:moveTo>
                      <a:cubicBezTo>
                        <a:pt x="117" y="1"/>
                        <a:pt x="0" y="117"/>
                        <a:pt x="0" y="234"/>
                      </a:cubicBezTo>
                      <a:cubicBezTo>
                        <a:pt x="0" y="331"/>
                        <a:pt x="36" y="367"/>
                        <a:pt x="85" y="367"/>
                      </a:cubicBezTo>
                      <a:cubicBezTo>
                        <a:pt x="233" y="367"/>
                        <a:pt x="497" y="30"/>
                        <a:pt x="234" y="1"/>
                      </a:cubicBez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4"/>
                <p:cNvSpPr/>
                <p:nvPr/>
              </p:nvSpPr>
              <p:spPr>
                <a:xfrm>
                  <a:off x="4852090" y="1814026"/>
                  <a:ext cx="9692" cy="9186"/>
                </a:xfrm>
                <a:custGeom>
                  <a:rect b="b" l="l" r="r" t="t"/>
                  <a:pathLst>
                    <a:path extrusionOk="0" h="472" w="498">
                      <a:moveTo>
                        <a:pt x="261" y="1"/>
                      </a:moveTo>
                      <a:cubicBezTo>
                        <a:pt x="253" y="1"/>
                        <a:pt x="244" y="1"/>
                        <a:pt x="234" y="3"/>
                      </a:cubicBezTo>
                      <a:cubicBezTo>
                        <a:pt x="117" y="3"/>
                        <a:pt x="40" y="120"/>
                        <a:pt x="40" y="236"/>
                      </a:cubicBezTo>
                      <a:cubicBezTo>
                        <a:pt x="1" y="353"/>
                        <a:pt x="117" y="470"/>
                        <a:pt x="234" y="470"/>
                      </a:cubicBezTo>
                      <a:cubicBezTo>
                        <a:pt x="244" y="471"/>
                        <a:pt x="253" y="472"/>
                        <a:pt x="261" y="472"/>
                      </a:cubicBezTo>
                      <a:cubicBezTo>
                        <a:pt x="497" y="472"/>
                        <a:pt x="497" y="1"/>
                        <a:pt x="261" y="1"/>
                      </a:cubicBez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4"/>
                <p:cNvSpPr/>
                <p:nvPr/>
              </p:nvSpPr>
              <p:spPr>
                <a:xfrm>
                  <a:off x="4864215" y="1766362"/>
                  <a:ext cx="8349" cy="8349"/>
                </a:xfrm>
                <a:custGeom>
                  <a:rect b="b" l="l" r="r" t="t"/>
                  <a:pathLst>
                    <a:path extrusionOk="0" h="429" w="429">
                      <a:moveTo>
                        <a:pt x="234" y="0"/>
                      </a:moveTo>
                      <a:cubicBezTo>
                        <a:pt x="117" y="0"/>
                        <a:pt x="0" y="78"/>
                        <a:pt x="0" y="195"/>
                      </a:cubicBezTo>
                      <a:cubicBezTo>
                        <a:pt x="0" y="312"/>
                        <a:pt x="117" y="428"/>
                        <a:pt x="234" y="428"/>
                      </a:cubicBezTo>
                      <a:cubicBezTo>
                        <a:pt x="351" y="428"/>
                        <a:pt x="428" y="312"/>
                        <a:pt x="428" y="195"/>
                      </a:cubicBezTo>
                      <a:cubicBezTo>
                        <a:pt x="428" y="78"/>
                        <a:pt x="351" y="0"/>
                        <a:pt x="234" y="0"/>
                      </a:cubicBez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4"/>
                <p:cNvSpPr/>
                <p:nvPr/>
              </p:nvSpPr>
              <p:spPr>
                <a:xfrm>
                  <a:off x="4218936" y="674068"/>
                  <a:ext cx="889164" cy="877078"/>
                </a:xfrm>
                <a:custGeom>
                  <a:rect b="b" l="l" r="r" t="t"/>
                  <a:pathLst>
                    <a:path extrusionOk="0" h="45065" w="45686">
                      <a:moveTo>
                        <a:pt x="26811" y="1"/>
                      </a:moveTo>
                      <a:cubicBezTo>
                        <a:pt x="26105" y="1"/>
                        <a:pt x="25393" y="294"/>
                        <a:pt x="24867" y="905"/>
                      </a:cubicBezTo>
                      <a:cubicBezTo>
                        <a:pt x="24351" y="372"/>
                        <a:pt x="23669" y="113"/>
                        <a:pt x="22991" y="113"/>
                      </a:cubicBezTo>
                      <a:cubicBezTo>
                        <a:pt x="22133" y="113"/>
                        <a:pt x="21281" y="528"/>
                        <a:pt x="20781" y="1333"/>
                      </a:cubicBezTo>
                      <a:cubicBezTo>
                        <a:pt x="20275" y="843"/>
                        <a:pt x="19631" y="606"/>
                        <a:pt x="18992" y="606"/>
                      </a:cubicBezTo>
                      <a:cubicBezTo>
                        <a:pt x="18107" y="606"/>
                        <a:pt x="17231" y="1058"/>
                        <a:pt x="16734" y="1916"/>
                      </a:cubicBezTo>
                      <a:cubicBezTo>
                        <a:pt x="16304" y="1654"/>
                        <a:pt x="15834" y="1530"/>
                        <a:pt x="15373" y="1530"/>
                      </a:cubicBezTo>
                      <a:cubicBezTo>
                        <a:pt x="14331" y="1530"/>
                        <a:pt x="13337" y="2161"/>
                        <a:pt x="12959" y="3240"/>
                      </a:cubicBezTo>
                      <a:cubicBezTo>
                        <a:pt x="12842" y="3240"/>
                        <a:pt x="12765" y="3240"/>
                        <a:pt x="12687" y="3201"/>
                      </a:cubicBezTo>
                      <a:cubicBezTo>
                        <a:pt x="11364" y="3201"/>
                        <a:pt x="10274" y="4173"/>
                        <a:pt x="10118" y="5458"/>
                      </a:cubicBezTo>
                      <a:cubicBezTo>
                        <a:pt x="10002" y="5458"/>
                        <a:pt x="9885" y="5419"/>
                        <a:pt x="9768" y="5419"/>
                      </a:cubicBezTo>
                      <a:cubicBezTo>
                        <a:pt x="8328" y="5419"/>
                        <a:pt x="7161" y="6586"/>
                        <a:pt x="7161" y="8026"/>
                      </a:cubicBezTo>
                      <a:cubicBezTo>
                        <a:pt x="5799" y="8143"/>
                        <a:pt x="4709" y="9271"/>
                        <a:pt x="4709" y="10633"/>
                      </a:cubicBezTo>
                      <a:lnTo>
                        <a:pt x="4709" y="10789"/>
                      </a:lnTo>
                      <a:cubicBezTo>
                        <a:pt x="3503" y="11022"/>
                        <a:pt x="2608" y="12073"/>
                        <a:pt x="2608" y="13357"/>
                      </a:cubicBezTo>
                      <a:cubicBezTo>
                        <a:pt x="2608" y="13746"/>
                        <a:pt x="2686" y="14135"/>
                        <a:pt x="2881" y="14486"/>
                      </a:cubicBezTo>
                      <a:cubicBezTo>
                        <a:pt x="1091" y="15069"/>
                        <a:pt x="507" y="17326"/>
                        <a:pt x="1791" y="18727"/>
                      </a:cubicBezTo>
                      <a:cubicBezTo>
                        <a:pt x="195" y="19661"/>
                        <a:pt x="40" y="21918"/>
                        <a:pt x="1480" y="23008"/>
                      </a:cubicBezTo>
                      <a:cubicBezTo>
                        <a:pt x="1" y="24292"/>
                        <a:pt x="429" y="26704"/>
                        <a:pt x="2258" y="27405"/>
                      </a:cubicBezTo>
                      <a:cubicBezTo>
                        <a:pt x="1908" y="27872"/>
                        <a:pt x="1713" y="28417"/>
                        <a:pt x="1674" y="29000"/>
                      </a:cubicBezTo>
                      <a:cubicBezTo>
                        <a:pt x="1674" y="30440"/>
                        <a:pt x="2881" y="31608"/>
                        <a:pt x="4320" y="31608"/>
                      </a:cubicBezTo>
                      <a:cubicBezTo>
                        <a:pt x="4437" y="31608"/>
                        <a:pt x="4593" y="31608"/>
                        <a:pt x="4748" y="31569"/>
                      </a:cubicBezTo>
                      <a:cubicBezTo>
                        <a:pt x="5254" y="32580"/>
                        <a:pt x="5799" y="33553"/>
                        <a:pt x="6461" y="34487"/>
                      </a:cubicBezTo>
                      <a:cubicBezTo>
                        <a:pt x="4826" y="36122"/>
                        <a:pt x="5994" y="38923"/>
                        <a:pt x="8328" y="38923"/>
                      </a:cubicBezTo>
                      <a:lnTo>
                        <a:pt x="8406" y="38923"/>
                      </a:lnTo>
                      <a:cubicBezTo>
                        <a:pt x="8406" y="40363"/>
                        <a:pt x="9574" y="41531"/>
                        <a:pt x="11052" y="41531"/>
                      </a:cubicBezTo>
                      <a:cubicBezTo>
                        <a:pt x="11442" y="41531"/>
                        <a:pt x="11792" y="41453"/>
                        <a:pt x="12181" y="41297"/>
                      </a:cubicBezTo>
                      <a:cubicBezTo>
                        <a:pt x="12283" y="42751"/>
                        <a:pt x="13506" y="43670"/>
                        <a:pt x="14763" y="43670"/>
                      </a:cubicBezTo>
                      <a:cubicBezTo>
                        <a:pt x="15424" y="43670"/>
                        <a:pt x="16094" y="43417"/>
                        <a:pt x="16617" y="42854"/>
                      </a:cubicBezTo>
                      <a:cubicBezTo>
                        <a:pt x="16908" y="44113"/>
                        <a:pt x="18027" y="44860"/>
                        <a:pt x="19169" y="44860"/>
                      </a:cubicBezTo>
                      <a:cubicBezTo>
                        <a:pt x="19862" y="44860"/>
                        <a:pt x="20563" y="44585"/>
                        <a:pt x="21092" y="43982"/>
                      </a:cubicBezTo>
                      <a:cubicBezTo>
                        <a:pt x="21613" y="44699"/>
                        <a:pt x="22402" y="45064"/>
                        <a:pt x="23192" y="45064"/>
                      </a:cubicBezTo>
                      <a:cubicBezTo>
                        <a:pt x="23818" y="45064"/>
                        <a:pt x="24446" y="44835"/>
                        <a:pt x="24945" y="44371"/>
                      </a:cubicBezTo>
                      <a:cubicBezTo>
                        <a:pt x="25444" y="44773"/>
                        <a:pt x="26032" y="44963"/>
                        <a:pt x="26609" y="44963"/>
                      </a:cubicBezTo>
                      <a:cubicBezTo>
                        <a:pt x="27651" y="44963"/>
                        <a:pt x="28655" y="44345"/>
                        <a:pt x="29030" y="43243"/>
                      </a:cubicBezTo>
                      <a:cubicBezTo>
                        <a:pt x="29561" y="43802"/>
                        <a:pt x="30241" y="44061"/>
                        <a:pt x="30912" y="44061"/>
                      </a:cubicBezTo>
                      <a:cubicBezTo>
                        <a:pt x="32014" y="44061"/>
                        <a:pt x="33089" y="43363"/>
                        <a:pt x="33428" y="42153"/>
                      </a:cubicBezTo>
                      <a:cubicBezTo>
                        <a:pt x="33828" y="42382"/>
                        <a:pt x="34255" y="42487"/>
                        <a:pt x="34672" y="42487"/>
                      </a:cubicBezTo>
                      <a:cubicBezTo>
                        <a:pt x="35959" y="42487"/>
                        <a:pt x="37163" y="41491"/>
                        <a:pt x="37280" y="40052"/>
                      </a:cubicBezTo>
                      <a:lnTo>
                        <a:pt x="37475" y="40052"/>
                      </a:lnTo>
                      <a:cubicBezTo>
                        <a:pt x="40004" y="40052"/>
                        <a:pt x="41055" y="36861"/>
                        <a:pt x="39031" y="35343"/>
                      </a:cubicBezTo>
                      <a:cubicBezTo>
                        <a:pt x="39498" y="34721"/>
                        <a:pt x="39965" y="34098"/>
                        <a:pt x="40354" y="33398"/>
                      </a:cubicBezTo>
                      <a:cubicBezTo>
                        <a:pt x="40627" y="33475"/>
                        <a:pt x="40860" y="33553"/>
                        <a:pt x="41094" y="33553"/>
                      </a:cubicBezTo>
                      <a:cubicBezTo>
                        <a:pt x="41142" y="33556"/>
                        <a:pt x="41190" y="33557"/>
                        <a:pt x="41238" y="33557"/>
                      </a:cubicBezTo>
                      <a:cubicBezTo>
                        <a:pt x="42650" y="33557"/>
                        <a:pt x="43781" y="32456"/>
                        <a:pt x="43857" y="31063"/>
                      </a:cubicBezTo>
                      <a:cubicBezTo>
                        <a:pt x="43857" y="30596"/>
                        <a:pt x="43779" y="30168"/>
                        <a:pt x="43584" y="29779"/>
                      </a:cubicBezTo>
                      <a:cubicBezTo>
                        <a:pt x="45141" y="29039"/>
                        <a:pt x="45530" y="27016"/>
                        <a:pt x="44401" y="25693"/>
                      </a:cubicBezTo>
                      <a:cubicBezTo>
                        <a:pt x="45024" y="25226"/>
                        <a:pt x="45374" y="24525"/>
                        <a:pt x="45413" y="23786"/>
                      </a:cubicBezTo>
                      <a:cubicBezTo>
                        <a:pt x="45452" y="22930"/>
                        <a:pt x="45102" y="22113"/>
                        <a:pt x="44440" y="21607"/>
                      </a:cubicBezTo>
                      <a:cubicBezTo>
                        <a:pt x="45685" y="20400"/>
                        <a:pt x="45452" y="18338"/>
                        <a:pt x="43934" y="17482"/>
                      </a:cubicBezTo>
                      <a:cubicBezTo>
                        <a:pt x="44868" y="16198"/>
                        <a:pt x="44479" y="14369"/>
                        <a:pt x="43078" y="13629"/>
                      </a:cubicBezTo>
                      <a:cubicBezTo>
                        <a:pt x="43156" y="13357"/>
                        <a:pt x="43234" y="13085"/>
                        <a:pt x="43234" y="12812"/>
                      </a:cubicBezTo>
                      <a:cubicBezTo>
                        <a:pt x="43312" y="11528"/>
                        <a:pt x="42417" y="10400"/>
                        <a:pt x="41172" y="10166"/>
                      </a:cubicBezTo>
                      <a:cubicBezTo>
                        <a:pt x="41210" y="9972"/>
                        <a:pt x="41210" y="9777"/>
                        <a:pt x="41249" y="9621"/>
                      </a:cubicBezTo>
                      <a:cubicBezTo>
                        <a:pt x="41288" y="8182"/>
                        <a:pt x="40199" y="6936"/>
                        <a:pt x="38759" y="6897"/>
                      </a:cubicBezTo>
                      <a:cubicBezTo>
                        <a:pt x="38720" y="5458"/>
                        <a:pt x="37591" y="4329"/>
                        <a:pt x="36152" y="4329"/>
                      </a:cubicBezTo>
                      <a:lnTo>
                        <a:pt x="35840" y="4329"/>
                      </a:lnTo>
                      <a:cubicBezTo>
                        <a:pt x="35566" y="3170"/>
                        <a:pt x="34502" y="2393"/>
                        <a:pt x="33361" y="2393"/>
                      </a:cubicBezTo>
                      <a:cubicBezTo>
                        <a:pt x="33047" y="2393"/>
                        <a:pt x="32727" y="2452"/>
                        <a:pt x="32416" y="2578"/>
                      </a:cubicBezTo>
                      <a:cubicBezTo>
                        <a:pt x="31962" y="1699"/>
                        <a:pt x="31075" y="1192"/>
                        <a:pt x="30146" y="1192"/>
                      </a:cubicBezTo>
                      <a:cubicBezTo>
                        <a:pt x="29799" y="1192"/>
                        <a:pt x="29446" y="1263"/>
                        <a:pt x="29108" y="1411"/>
                      </a:cubicBezTo>
                      <a:cubicBezTo>
                        <a:pt x="28626" y="489"/>
                        <a:pt x="27723" y="1"/>
                        <a:pt x="26811" y="1"/>
                      </a:cubicBezTo>
                      <a:close/>
                    </a:path>
                  </a:pathLst>
                </a:custGeom>
                <a:solidFill>
                  <a:srgbClr val="D89A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4"/>
                <p:cNvSpPr/>
                <p:nvPr/>
              </p:nvSpPr>
              <p:spPr>
                <a:xfrm>
                  <a:off x="4905106" y="1684639"/>
                  <a:ext cx="240868" cy="212686"/>
                </a:xfrm>
                <a:custGeom>
                  <a:rect b="b" l="l" r="r" t="t"/>
                  <a:pathLst>
                    <a:path extrusionOk="0" h="10928" w="12376">
                      <a:moveTo>
                        <a:pt x="6181" y="0"/>
                      </a:moveTo>
                      <a:cubicBezTo>
                        <a:pt x="4038" y="0"/>
                        <a:pt x="2018" y="1272"/>
                        <a:pt x="1168" y="3382"/>
                      </a:cubicBezTo>
                      <a:cubicBezTo>
                        <a:pt x="1" y="6145"/>
                        <a:pt x="1324" y="9336"/>
                        <a:pt x="4125" y="10503"/>
                      </a:cubicBezTo>
                      <a:cubicBezTo>
                        <a:pt x="4807" y="10791"/>
                        <a:pt x="5515" y="10928"/>
                        <a:pt x="6212" y="10928"/>
                      </a:cubicBezTo>
                      <a:cubicBezTo>
                        <a:pt x="8340" y="10928"/>
                        <a:pt x="10367" y="9656"/>
                        <a:pt x="11247" y="7546"/>
                      </a:cubicBezTo>
                      <a:cubicBezTo>
                        <a:pt x="12375" y="4783"/>
                        <a:pt x="11052" y="1592"/>
                        <a:pt x="8289" y="425"/>
                      </a:cubicBezTo>
                      <a:cubicBezTo>
                        <a:pt x="7598" y="137"/>
                        <a:pt x="6883" y="0"/>
                        <a:pt x="6181" y="0"/>
                      </a:cubicBezTo>
                      <a:close/>
                    </a:path>
                  </a:pathLst>
                </a:custGeom>
                <a:solidFill>
                  <a:srgbClr val="FDB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4"/>
                <p:cNvSpPr/>
                <p:nvPr/>
              </p:nvSpPr>
              <p:spPr>
                <a:xfrm>
                  <a:off x="4984630" y="1730201"/>
                  <a:ext cx="73490" cy="72537"/>
                </a:xfrm>
                <a:custGeom>
                  <a:rect b="b" l="l" r="r" t="t"/>
                  <a:pathLst>
                    <a:path extrusionOk="0" h="3727" w="3776">
                      <a:moveTo>
                        <a:pt x="3179" y="0"/>
                      </a:moveTo>
                      <a:cubicBezTo>
                        <a:pt x="2876" y="0"/>
                        <a:pt x="2579" y="52"/>
                        <a:pt x="2296" y="146"/>
                      </a:cubicBezTo>
                      <a:cubicBezTo>
                        <a:pt x="1324" y="457"/>
                        <a:pt x="545" y="1236"/>
                        <a:pt x="195" y="2247"/>
                      </a:cubicBezTo>
                      <a:cubicBezTo>
                        <a:pt x="39" y="2714"/>
                        <a:pt x="1" y="3220"/>
                        <a:pt x="117" y="3726"/>
                      </a:cubicBezTo>
                      <a:cubicBezTo>
                        <a:pt x="468" y="1858"/>
                        <a:pt x="1907" y="418"/>
                        <a:pt x="3775" y="68"/>
                      </a:cubicBezTo>
                      <a:cubicBezTo>
                        <a:pt x="3576" y="22"/>
                        <a:pt x="3376" y="0"/>
                        <a:pt x="3179" y="0"/>
                      </a:cubicBez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4"/>
                <p:cNvSpPr/>
                <p:nvPr/>
              </p:nvSpPr>
              <p:spPr>
                <a:xfrm>
                  <a:off x="4188653" y="1684639"/>
                  <a:ext cx="241607" cy="212686"/>
                </a:xfrm>
                <a:custGeom>
                  <a:rect b="b" l="l" r="r" t="t"/>
                  <a:pathLst>
                    <a:path extrusionOk="0" h="10928" w="12414">
                      <a:moveTo>
                        <a:pt x="6233" y="0"/>
                      </a:moveTo>
                      <a:cubicBezTo>
                        <a:pt x="5532" y="0"/>
                        <a:pt x="4817" y="137"/>
                        <a:pt x="4125" y="425"/>
                      </a:cubicBezTo>
                      <a:cubicBezTo>
                        <a:pt x="1323" y="1553"/>
                        <a:pt x="0" y="4783"/>
                        <a:pt x="1168" y="7546"/>
                      </a:cubicBezTo>
                      <a:cubicBezTo>
                        <a:pt x="2047" y="9656"/>
                        <a:pt x="4075" y="10928"/>
                        <a:pt x="6202" y="10928"/>
                      </a:cubicBezTo>
                      <a:cubicBezTo>
                        <a:pt x="6899" y="10928"/>
                        <a:pt x="7607" y="10791"/>
                        <a:pt x="8289" y="10503"/>
                      </a:cubicBezTo>
                      <a:cubicBezTo>
                        <a:pt x="11091" y="9336"/>
                        <a:pt x="12414" y="6145"/>
                        <a:pt x="11246" y="3382"/>
                      </a:cubicBezTo>
                      <a:cubicBezTo>
                        <a:pt x="10396" y="1272"/>
                        <a:pt x="8376" y="0"/>
                        <a:pt x="6233" y="0"/>
                      </a:cubicBezTo>
                      <a:close/>
                    </a:path>
                  </a:pathLst>
                </a:custGeom>
                <a:solidFill>
                  <a:srgbClr val="FDB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4"/>
                <p:cNvSpPr/>
                <p:nvPr/>
              </p:nvSpPr>
              <p:spPr>
                <a:xfrm>
                  <a:off x="4277265" y="1730201"/>
                  <a:ext cx="72712" cy="71778"/>
                </a:xfrm>
                <a:custGeom>
                  <a:rect b="b" l="l" r="r" t="t"/>
                  <a:pathLst>
                    <a:path extrusionOk="0" h="3688" w="3736">
                      <a:moveTo>
                        <a:pt x="605" y="0"/>
                      </a:moveTo>
                      <a:cubicBezTo>
                        <a:pt x="414" y="0"/>
                        <a:pt x="223" y="22"/>
                        <a:pt x="39" y="68"/>
                      </a:cubicBezTo>
                      <a:lnTo>
                        <a:pt x="0" y="68"/>
                      </a:lnTo>
                      <a:cubicBezTo>
                        <a:pt x="1868" y="379"/>
                        <a:pt x="3308" y="1858"/>
                        <a:pt x="3658" y="3687"/>
                      </a:cubicBezTo>
                      <a:cubicBezTo>
                        <a:pt x="3736" y="3220"/>
                        <a:pt x="3736" y="2714"/>
                        <a:pt x="3580" y="2247"/>
                      </a:cubicBezTo>
                      <a:cubicBezTo>
                        <a:pt x="3386" y="1741"/>
                        <a:pt x="3113" y="1313"/>
                        <a:pt x="2763" y="963"/>
                      </a:cubicBezTo>
                      <a:cubicBezTo>
                        <a:pt x="2413" y="574"/>
                        <a:pt x="1946" y="302"/>
                        <a:pt x="1479" y="146"/>
                      </a:cubicBezTo>
                      <a:cubicBezTo>
                        <a:pt x="1196" y="52"/>
                        <a:pt x="899" y="0"/>
                        <a:pt x="605" y="0"/>
                      </a:cubicBezTo>
                      <a:close/>
                    </a:path>
                  </a:pathLst>
                </a:custGeom>
                <a:solidFill>
                  <a:srgbClr val="F09D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3" name="Google Shape;823;p4"/>
              <p:cNvSpPr/>
              <p:nvPr/>
            </p:nvSpPr>
            <p:spPr>
              <a:xfrm>
                <a:off x="3117417" y="2632096"/>
                <a:ext cx="439196" cy="471029"/>
              </a:xfrm>
              <a:custGeom>
                <a:rect b="b" l="l" r="r" t="t"/>
                <a:pathLst>
                  <a:path extrusionOk="0" h="46270" w="43143">
                    <a:moveTo>
                      <a:pt x="22239" y="1"/>
                    </a:moveTo>
                    <a:cubicBezTo>
                      <a:pt x="15637" y="1"/>
                      <a:pt x="9270" y="3158"/>
                      <a:pt x="5261" y="8740"/>
                    </a:cubicBezTo>
                    <a:cubicBezTo>
                      <a:pt x="0" y="16121"/>
                      <a:pt x="79" y="26092"/>
                      <a:pt x="5496" y="33354"/>
                    </a:cubicBezTo>
                    <a:cubicBezTo>
                      <a:pt x="9512" y="38767"/>
                      <a:pt x="15772" y="41785"/>
                      <a:pt x="22244" y="41785"/>
                    </a:cubicBezTo>
                    <a:cubicBezTo>
                      <a:pt x="24502" y="41785"/>
                      <a:pt x="26787" y="41417"/>
                      <a:pt x="29011" y="40656"/>
                    </a:cubicBezTo>
                    <a:lnTo>
                      <a:pt x="34624" y="46269"/>
                    </a:lnTo>
                    <a:lnTo>
                      <a:pt x="34624" y="37712"/>
                    </a:lnTo>
                    <a:cubicBezTo>
                      <a:pt x="39963" y="33786"/>
                      <a:pt x="43143" y="27544"/>
                      <a:pt x="43143" y="20910"/>
                    </a:cubicBezTo>
                    <a:cubicBezTo>
                      <a:pt x="43143" y="11802"/>
                      <a:pt x="37294" y="3794"/>
                      <a:pt x="28618" y="1007"/>
                    </a:cubicBezTo>
                    <a:cubicBezTo>
                      <a:pt x="26515" y="328"/>
                      <a:pt x="24365" y="1"/>
                      <a:pt x="22239" y="1"/>
                    </a:cubicBezTo>
                    <a:close/>
                  </a:path>
                </a:pathLst>
              </a:custGeom>
              <a:solidFill>
                <a:schemeClr val="accent1"/>
              </a:solidFill>
              <a:ln>
                <a:noFill/>
              </a:ln>
            </p:spPr>
            <p:txBody>
              <a:bodyPr anchorCtr="0" anchor="ctr" bIns="91425"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Oswald"/>
                    <a:ea typeface="Oswald"/>
                    <a:cs typeface="Oswald"/>
                    <a:sym typeface="Oswald"/>
                  </a:rPr>
                  <a:t>Oi!</a:t>
                </a:r>
                <a:endParaRPr b="0" i="0" sz="1600" u="none" cap="none" strike="noStrike">
                  <a:solidFill>
                    <a:schemeClr val="dk1"/>
                  </a:solidFill>
                  <a:latin typeface="Oswald"/>
                  <a:ea typeface="Oswald"/>
                  <a:cs typeface="Oswald"/>
                  <a:sym typeface="Oswald"/>
                </a:endParaRPr>
              </a:p>
            </p:txBody>
          </p:sp>
        </p:grpSp>
      </p:grpSp>
      <p:sp>
        <p:nvSpPr>
          <p:cNvPr id="824" name="Google Shape;824;p4"/>
          <p:cNvSpPr txBox="1"/>
          <p:nvPr>
            <p:ph type="title"/>
          </p:nvPr>
        </p:nvSpPr>
        <p:spPr>
          <a:xfrm>
            <a:off x="427200" y="391825"/>
            <a:ext cx="4539300" cy="109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7000"/>
              <a:buNone/>
            </a:pPr>
            <a:r>
              <a:rPr lang="en" sz="3900"/>
              <a:t>Types of Localization</a:t>
            </a:r>
            <a:endParaRPr sz="3900"/>
          </a:p>
        </p:txBody>
      </p:sp>
      <p:pic>
        <p:nvPicPr>
          <p:cNvPr id="825" name="Google Shape;825;p4"/>
          <p:cNvPicPr preferRelativeResize="0"/>
          <p:nvPr/>
        </p:nvPicPr>
        <p:blipFill rotWithShape="1">
          <a:blip r:embed="rId3">
            <a:alphaModFix/>
          </a:blip>
          <a:srcRect b="0" l="0" r="0" t="0"/>
          <a:stretch/>
        </p:blipFill>
        <p:spPr>
          <a:xfrm>
            <a:off x="518850" y="1723850"/>
            <a:ext cx="1814725" cy="1814725"/>
          </a:xfrm>
          <a:prstGeom prst="rect">
            <a:avLst/>
          </a:prstGeom>
          <a:noFill/>
          <a:ln>
            <a:noFill/>
          </a:ln>
        </p:spPr>
      </p:pic>
      <p:pic>
        <p:nvPicPr>
          <p:cNvPr id="826" name="Google Shape;826;p4"/>
          <p:cNvPicPr preferRelativeResize="0"/>
          <p:nvPr/>
        </p:nvPicPr>
        <p:blipFill rotWithShape="1">
          <a:blip r:embed="rId4">
            <a:alphaModFix/>
          </a:blip>
          <a:srcRect b="0" l="0" r="0" t="0"/>
          <a:stretch/>
        </p:blipFill>
        <p:spPr>
          <a:xfrm>
            <a:off x="3463275" y="1723850"/>
            <a:ext cx="1814725" cy="1814725"/>
          </a:xfrm>
          <a:prstGeom prst="rect">
            <a:avLst/>
          </a:prstGeom>
          <a:noFill/>
          <a:ln>
            <a:noFill/>
          </a:ln>
        </p:spPr>
      </p:pic>
      <p:sp>
        <p:nvSpPr>
          <p:cNvPr id="827" name="Google Shape;827;p4"/>
          <p:cNvSpPr txBox="1"/>
          <p:nvPr>
            <p:ph idx="1" type="subTitle"/>
          </p:nvPr>
        </p:nvSpPr>
        <p:spPr>
          <a:xfrm>
            <a:off x="3137338" y="3606900"/>
            <a:ext cx="2466600" cy="100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lang="en"/>
              <a:t>Full App Localization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1000"/>
                                        <p:tgtEl>
                                          <p:spTgt spid="825"/>
                                        </p:tgtEl>
                                      </p:cBhvr>
                                    </p:animEffect>
                                  </p:childTnLst>
                                </p:cTn>
                              </p:par>
                              <p:par>
                                <p:cTn fill="hold" nodeType="withEffect" presetClass="entr" presetID="10" presetSubtype="0">
                                  <p:stCondLst>
                                    <p:cond delay="0"/>
                                  </p:stCondLst>
                                  <p:childTnLst>
                                    <p:set>
                                      <p:cBhvr>
                                        <p:cTn dur="1" fill="hold">
                                          <p:stCondLst>
                                            <p:cond delay="0"/>
                                          </p:stCondLst>
                                        </p:cTn>
                                        <p:tgtEl>
                                          <p:spTgt spid="750"/>
                                        </p:tgtEl>
                                        <p:attrNameLst>
                                          <p:attrName>style.visibility</p:attrName>
                                        </p:attrNameLst>
                                      </p:cBhvr>
                                      <p:to>
                                        <p:strVal val="visible"/>
                                      </p:to>
                                    </p:set>
                                    <p:animEffect filter="fade" transition="in">
                                      <p:cBhvr>
                                        <p:cTn dur="1000"/>
                                        <p:tgtEl>
                                          <p:spTgt spid="7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6"/>
                                        </p:tgtEl>
                                        <p:attrNameLst>
                                          <p:attrName>style.visibility</p:attrName>
                                        </p:attrNameLst>
                                      </p:cBhvr>
                                      <p:to>
                                        <p:strVal val="visible"/>
                                      </p:to>
                                    </p:set>
                                    <p:animEffect filter="fade" transition="in">
                                      <p:cBhvr>
                                        <p:cTn dur="1000"/>
                                        <p:tgtEl>
                                          <p:spTgt spid="826"/>
                                        </p:tgtEl>
                                      </p:cBhvr>
                                    </p:animEffect>
                                  </p:childTnLst>
                                </p:cTn>
                              </p:par>
                              <p:par>
                                <p:cTn fill="hold" nodeType="with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1000"/>
                                        <p:tgtEl>
                                          <p:spTgt spid="8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5"/>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What To Consider?</a:t>
            </a:r>
            <a:endParaRPr/>
          </a:p>
        </p:txBody>
      </p:sp>
      <p:sp>
        <p:nvSpPr>
          <p:cNvPr id="833" name="Google Shape;833;p5"/>
          <p:cNvSpPr txBox="1"/>
          <p:nvPr>
            <p:ph idx="1" type="body"/>
          </p:nvPr>
        </p:nvSpPr>
        <p:spPr>
          <a:xfrm>
            <a:off x="1688850" y="1814513"/>
            <a:ext cx="5766300" cy="5550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Char char="●"/>
            </a:pPr>
            <a:r>
              <a:rPr lang="en" sz="1450">
                <a:solidFill>
                  <a:srgbClr val="242424"/>
                </a:solidFill>
                <a:latin typeface="Arial"/>
                <a:ea typeface="Arial"/>
                <a:cs typeface="Arial"/>
                <a:sym typeface="Arial"/>
              </a:rPr>
              <a:t>Moving user-interface strings from the code into resource files</a:t>
            </a:r>
            <a:endParaRPr/>
          </a:p>
        </p:txBody>
      </p:sp>
      <p:pic>
        <p:nvPicPr>
          <p:cNvPr id="834" name="Google Shape;834;p5"/>
          <p:cNvPicPr preferRelativeResize="0"/>
          <p:nvPr/>
        </p:nvPicPr>
        <p:blipFill rotWithShape="1">
          <a:blip r:embed="rId3">
            <a:alphaModFix/>
          </a:blip>
          <a:srcRect b="0" l="0" r="0" t="0"/>
          <a:stretch/>
        </p:blipFill>
        <p:spPr>
          <a:xfrm>
            <a:off x="98825" y="1917675"/>
            <a:ext cx="1642075" cy="1642075"/>
          </a:xfrm>
          <a:prstGeom prst="rect">
            <a:avLst/>
          </a:prstGeom>
          <a:noFill/>
          <a:ln>
            <a:noFill/>
          </a:ln>
        </p:spPr>
      </p:pic>
      <p:sp>
        <p:nvSpPr>
          <p:cNvPr id="835" name="Google Shape;835;p5"/>
          <p:cNvSpPr txBox="1"/>
          <p:nvPr>
            <p:ph idx="1" type="body"/>
          </p:nvPr>
        </p:nvSpPr>
        <p:spPr>
          <a:xfrm>
            <a:off x="1688850" y="3070100"/>
            <a:ext cx="5766300" cy="612600"/>
          </a:xfrm>
          <a:prstGeom prst="rect">
            <a:avLst/>
          </a:prstGeom>
          <a:noFill/>
          <a:ln>
            <a:noFill/>
          </a:ln>
        </p:spPr>
        <p:txBody>
          <a:bodyPr anchorCtr="0" anchor="t" bIns="91425" lIns="91425" spcFirstLastPara="1" rIns="91425" wrap="square" tIns="91425">
            <a:noAutofit/>
          </a:bodyPr>
          <a:lstStyle/>
          <a:p>
            <a:pPr indent="-327025" lvl="0" marL="457200" rtl="0" algn="l">
              <a:lnSpc>
                <a:spcPct val="150000"/>
              </a:lnSpc>
              <a:spcBef>
                <a:spcPts val="0"/>
              </a:spcBef>
              <a:spcAft>
                <a:spcPts val="0"/>
              </a:spcAft>
              <a:buClr>
                <a:srgbClr val="242424"/>
              </a:buClr>
              <a:buSzPts val="1550"/>
              <a:buFont typeface="Arial"/>
              <a:buChar char="●"/>
            </a:pPr>
            <a:r>
              <a:rPr lang="en" sz="1450">
                <a:solidFill>
                  <a:srgbClr val="242424"/>
                </a:solidFill>
                <a:latin typeface="Arial"/>
                <a:ea typeface="Arial"/>
                <a:cs typeface="Arial"/>
                <a:sym typeface="Arial"/>
              </a:rPr>
              <a:t>Separating text from images</a:t>
            </a:r>
            <a:endParaRPr sz="1550">
              <a:solidFill>
                <a:srgbClr val="242424"/>
              </a:solidFill>
              <a:latin typeface="Arial"/>
              <a:ea typeface="Arial"/>
              <a:cs typeface="Arial"/>
              <a:sym typeface="Arial"/>
            </a:endParaRPr>
          </a:p>
          <a:p>
            <a:pPr indent="0" lvl="0" marL="0" rtl="0" algn="l">
              <a:lnSpc>
                <a:spcPct val="100000"/>
              </a:lnSpc>
              <a:spcBef>
                <a:spcPts val="1600"/>
              </a:spcBef>
              <a:spcAft>
                <a:spcPts val="1600"/>
              </a:spcAft>
              <a:buSzPts val="1800"/>
              <a:buNone/>
            </a:pPr>
            <a:r>
              <a:t/>
            </a:r>
            <a:endParaRPr/>
          </a:p>
        </p:txBody>
      </p:sp>
      <p:sp>
        <p:nvSpPr>
          <p:cNvPr id="836" name="Google Shape;836;p5"/>
          <p:cNvSpPr txBox="1"/>
          <p:nvPr>
            <p:ph idx="1" type="body"/>
          </p:nvPr>
        </p:nvSpPr>
        <p:spPr>
          <a:xfrm>
            <a:off x="1688850" y="3485900"/>
            <a:ext cx="5766300" cy="5550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242424"/>
              </a:buClr>
              <a:buSzPts val="1600"/>
              <a:buFont typeface="Arial"/>
              <a:buChar char="●"/>
            </a:pPr>
            <a:r>
              <a:rPr lang="en" sz="1450">
                <a:solidFill>
                  <a:srgbClr val="242424"/>
                </a:solidFill>
                <a:latin typeface="Arial"/>
                <a:ea typeface="Arial"/>
                <a:cs typeface="Arial"/>
                <a:sym typeface="Arial"/>
              </a:rPr>
              <a:t>Verifying the cultural adequacy of imagery</a:t>
            </a:r>
            <a:endParaRPr sz="1450">
              <a:solidFill>
                <a:srgbClr val="242424"/>
              </a:solidFill>
              <a:latin typeface="Arial"/>
              <a:ea typeface="Arial"/>
              <a:cs typeface="Arial"/>
              <a:sym typeface="Arial"/>
            </a:endParaRPr>
          </a:p>
          <a:p>
            <a:pPr indent="0" lvl="0" marL="0" rtl="0" algn="l">
              <a:lnSpc>
                <a:spcPct val="100000"/>
              </a:lnSpc>
              <a:spcBef>
                <a:spcPts val="1600"/>
              </a:spcBef>
              <a:spcAft>
                <a:spcPts val="1600"/>
              </a:spcAft>
              <a:buSzPts val="1800"/>
              <a:buNone/>
            </a:pPr>
            <a:r>
              <a:t/>
            </a:r>
            <a:endParaRPr/>
          </a:p>
        </p:txBody>
      </p:sp>
      <p:sp>
        <p:nvSpPr>
          <p:cNvPr id="837" name="Google Shape;837;p5"/>
          <p:cNvSpPr txBox="1"/>
          <p:nvPr>
            <p:ph idx="1" type="body"/>
          </p:nvPr>
        </p:nvSpPr>
        <p:spPr>
          <a:xfrm>
            <a:off x="1688850" y="2218350"/>
            <a:ext cx="5766300" cy="7068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Char char="●"/>
            </a:pPr>
            <a:r>
              <a:rPr lang="en" sz="1450">
                <a:solidFill>
                  <a:srgbClr val="242424"/>
                </a:solidFill>
                <a:latin typeface="Arial"/>
                <a:ea typeface="Arial"/>
                <a:cs typeface="Arial"/>
                <a:sym typeface="Arial"/>
              </a:rPr>
              <a:t>Not hard-coding date, time, number, and currency formats</a:t>
            </a:r>
            <a:endParaRPr/>
          </a:p>
        </p:txBody>
      </p:sp>
      <p:sp>
        <p:nvSpPr>
          <p:cNvPr id="838" name="Google Shape;838;p5"/>
          <p:cNvSpPr txBox="1"/>
          <p:nvPr>
            <p:ph idx="1" type="body"/>
          </p:nvPr>
        </p:nvSpPr>
        <p:spPr>
          <a:xfrm>
            <a:off x="1688850" y="2660966"/>
            <a:ext cx="5766300" cy="612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Char char="●"/>
            </a:pPr>
            <a:r>
              <a:rPr lang="en" sz="1450">
                <a:solidFill>
                  <a:srgbClr val="242424"/>
                </a:solidFill>
                <a:latin typeface="Arial"/>
                <a:ea typeface="Arial"/>
                <a:cs typeface="Arial"/>
                <a:sym typeface="Arial"/>
              </a:rPr>
              <a:t>Keeping your app design flexible to adapt to different languages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4"/>
                                        </p:tgtEl>
                                        <p:attrNameLst>
                                          <p:attrName>style.visibility</p:attrName>
                                        </p:attrNameLst>
                                      </p:cBhvr>
                                      <p:to>
                                        <p:strVal val="visible"/>
                                      </p:to>
                                    </p:set>
                                    <p:animEffect filter="fade" transition="in">
                                      <p:cBhvr>
                                        <p:cTn dur="1000"/>
                                        <p:tgtEl>
                                          <p:spTgt spid="8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1000"/>
                                        <p:tgtEl>
                                          <p:spTgt spid="8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7"/>
                                        </p:tgtEl>
                                        <p:attrNameLst>
                                          <p:attrName>style.visibility</p:attrName>
                                        </p:attrNameLst>
                                      </p:cBhvr>
                                      <p:to>
                                        <p:strVal val="visible"/>
                                      </p:to>
                                    </p:set>
                                    <p:animEffect filter="fade" transition="in">
                                      <p:cBhvr>
                                        <p:cTn dur="1000"/>
                                        <p:tgtEl>
                                          <p:spTgt spid="8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gtEl>
                                        <p:attrNameLst>
                                          <p:attrName>style.visibility</p:attrName>
                                        </p:attrNameLst>
                                      </p:cBhvr>
                                      <p:to>
                                        <p:strVal val="visible"/>
                                      </p:to>
                                    </p:set>
                                    <p:animEffect filter="fade" transition="in">
                                      <p:cBhvr>
                                        <p:cTn dur="1000"/>
                                        <p:tgtEl>
                                          <p:spTgt spid="8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1000"/>
                                        <p:tgtEl>
                                          <p:spTgt spid="8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6"/>
                                        </p:tgtEl>
                                        <p:attrNameLst>
                                          <p:attrName>style.visibility</p:attrName>
                                        </p:attrNameLst>
                                      </p:cBhvr>
                                      <p:to>
                                        <p:strVal val="visible"/>
                                      </p:to>
                                    </p:set>
                                    <p:animEffect filter="fade" transition="in">
                                      <p:cBhvr>
                                        <p:cTn dur="1000"/>
                                        <p:tgtEl>
                                          <p:spTgt spid="8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Service Level Requirements</a:t>
            </a:r>
            <a:endParaRPr/>
          </a:p>
        </p:txBody>
      </p:sp>
      <p:pic>
        <p:nvPicPr>
          <p:cNvPr id="844" name="Google Shape;844;p6"/>
          <p:cNvPicPr preferRelativeResize="0"/>
          <p:nvPr/>
        </p:nvPicPr>
        <p:blipFill rotWithShape="1">
          <a:blip r:embed="rId3">
            <a:alphaModFix/>
          </a:blip>
          <a:srcRect b="0" l="0" r="0" t="0"/>
          <a:stretch/>
        </p:blipFill>
        <p:spPr>
          <a:xfrm>
            <a:off x="7042550" y="292675"/>
            <a:ext cx="1381450" cy="1381450"/>
          </a:xfrm>
          <a:prstGeom prst="rect">
            <a:avLst/>
          </a:prstGeom>
          <a:noFill/>
          <a:ln>
            <a:noFill/>
          </a:ln>
        </p:spPr>
      </p:pic>
      <p:sp>
        <p:nvSpPr>
          <p:cNvPr id="845" name="Google Shape;845;p6"/>
          <p:cNvSpPr txBox="1"/>
          <p:nvPr>
            <p:ph idx="1" type="body"/>
          </p:nvPr>
        </p:nvSpPr>
        <p:spPr>
          <a:xfrm>
            <a:off x="1688850" y="3170975"/>
            <a:ext cx="5766300" cy="1791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 sz="1450">
                <a:solidFill>
                  <a:srgbClr val="242424"/>
                </a:solidFill>
                <a:latin typeface="Arial"/>
                <a:ea typeface="Arial"/>
                <a:cs typeface="Arial"/>
                <a:sym typeface="Arial"/>
              </a:rPr>
              <a:t>User Experience</a:t>
            </a:r>
            <a:endParaRPr sz="1450">
              <a:solidFill>
                <a:srgbClr val="242424"/>
              </a:solidFill>
              <a:latin typeface="Arial"/>
              <a:ea typeface="Arial"/>
              <a:cs typeface="Arial"/>
              <a:sym typeface="Arial"/>
            </a:endParaRPr>
          </a:p>
          <a:p>
            <a:pPr indent="-320675" lvl="0" marL="457200" rtl="0" algn="l">
              <a:lnSpc>
                <a:spcPct val="150000"/>
              </a:lnSpc>
              <a:spcBef>
                <a:spcPts val="1600"/>
              </a:spcBef>
              <a:spcAft>
                <a:spcPts val="0"/>
              </a:spcAft>
              <a:buClr>
                <a:srgbClr val="242424"/>
              </a:buClr>
              <a:buSzPts val="1450"/>
              <a:buFont typeface="Arial"/>
              <a:buChar char="●"/>
            </a:pPr>
            <a:r>
              <a:rPr lang="en" sz="1450">
                <a:solidFill>
                  <a:srgbClr val="242424"/>
                </a:solidFill>
                <a:latin typeface="Arial"/>
                <a:ea typeface="Arial"/>
                <a:cs typeface="Arial"/>
                <a:sym typeface="Arial"/>
              </a:rPr>
              <a:t>SLA: UI is adapted to the user’s location and culture</a:t>
            </a:r>
            <a:endParaRPr sz="1450">
              <a:solidFill>
                <a:srgbClr val="242424"/>
              </a:solidFill>
              <a:latin typeface="Arial"/>
              <a:ea typeface="Arial"/>
              <a:cs typeface="Arial"/>
              <a:sym typeface="Arial"/>
            </a:endParaRPr>
          </a:p>
          <a:p>
            <a:pPr indent="-320675" lvl="0" marL="457200" rtl="0" algn="l">
              <a:lnSpc>
                <a:spcPct val="150000"/>
              </a:lnSpc>
              <a:spcBef>
                <a:spcPts val="1600"/>
              </a:spcBef>
              <a:spcAft>
                <a:spcPts val="0"/>
              </a:spcAft>
              <a:buClr>
                <a:srgbClr val="242424"/>
              </a:buClr>
              <a:buSzPts val="1450"/>
              <a:buFont typeface="Arial"/>
              <a:buChar char="●"/>
            </a:pPr>
            <a:r>
              <a:rPr lang="en" sz="1450">
                <a:solidFill>
                  <a:srgbClr val="242424"/>
                </a:solidFill>
                <a:latin typeface="Arial"/>
                <a:ea typeface="Arial"/>
                <a:cs typeface="Arial"/>
                <a:sym typeface="Arial"/>
              </a:rPr>
              <a:t>SLO: 100% of the content is adjusted to the location and culture of the user</a:t>
            </a:r>
            <a:endParaRPr sz="1450">
              <a:solidFill>
                <a:srgbClr val="242424"/>
              </a:solidFill>
              <a:latin typeface="Arial"/>
              <a:ea typeface="Arial"/>
              <a:cs typeface="Arial"/>
              <a:sym typeface="Arial"/>
            </a:endParaRPr>
          </a:p>
        </p:txBody>
      </p:sp>
      <p:sp>
        <p:nvSpPr>
          <p:cNvPr id="846" name="Google Shape;846;p6"/>
          <p:cNvSpPr txBox="1"/>
          <p:nvPr>
            <p:ph idx="1" type="body"/>
          </p:nvPr>
        </p:nvSpPr>
        <p:spPr>
          <a:xfrm>
            <a:off x="1688850" y="1248125"/>
            <a:ext cx="5766300" cy="1791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600"/>
              </a:spcBef>
              <a:spcAft>
                <a:spcPts val="0"/>
              </a:spcAft>
              <a:buNone/>
            </a:pPr>
            <a:r>
              <a:rPr lang="en" sz="1450">
                <a:solidFill>
                  <a:srgbClr val="242424"/>
                </a:solidFill>
                <a:latin typeface="Arial"/>
                <a:ea typeface="Arial"/>
                <a:cs typeface="Arial"/>
                <a:sym typeface="Arial"/>
              </a:rPr>
              <a:t>Internationalization</a:t>
            </a:r>
            <a:endParaRPr sz="1450">
              <a:solidFill>
                <a:srgbClr val="242424"/>
              </a:solidFill>
              <a:latin typeface="Arial"/>
              <a:ea typeface="Arial"/>
              <a:cs typeface="Arial"/>
              <a:sym typeface="Arial"/>
            </a:endParaRPr>
          </a:p>
          <a:p>
            <a:pPr indent="-320675" lvl="0" marL="457200" rtl="0" algn="l">
              <a:lnSpc>
                <a:spcPct val="150000"/>
              </a:lnSpc>
              <a:spcBef>
                <a:spcPts val="1600"/>
              </a:spcBef>
              <a:spcAft>
                <a:spcPts val="0"/>
              </a:spcAft>
              <a:buClr>
                <a:srgbClr val="242424"/>
              </a:buClr>
              <a:buSzPts val="1450"/>
              <a:buFont typeface="Arial"/>
              <a:buChar char="●"/>
            </a:pPr>
            <a:r>
              <a:rPr lang="en" sz="1450">
                <a:solidFill>
                  <a:srgbClr val="242424"/>
                </a:solidFill>
                <a:latin typeface="Arial"/>
                <a:ea typeface="Arial"/>
                <a:cs typeface="Arial"/>
                <a:sym typeface="Arial"/>
              </a:rPr>
              <a:t>SLA: The system is adaptable to expanding to new locations</a:t>
            </a:r>
            <a:endParaRPr sz="1450">
              <a:solidFill>
                <a:srgbClr val="242424"/>
              </a:solidFill>
              <a:latin typeface="Arial"/>
              <a:ea typeface="Arial"/>
              <a:cs typeface="Arial"/>
              <a:sym typeface="Arial"/>
            </a:endParaRPr>
          </a:p>
          <a:p>
            <a:pPr indent="-320675" lvl="0" marL="457200" rtl="0" algn="l">
              <a:lnSpc>
                <a:spcPct val="150000"/>
              </a:lnSpc>
              <a:spcBef>
                <a:spcPts val="1600"/>
              </a:spcBef>
              <a:spcAft>
                <a:spcPts val="0"/>
              </a:spcAft>
              <a:buClr>
                <a:srgbClr val="242424"/>
              </a:buClr>
              <a:buSzPts val="1450"/>
              <a:buFont typeface="Arial"/>
              <a:buChar char="●"/>
            </a:pPr>
            <a:r>
              <a:rPr lang="en" sz="1450">
                <a:solidFill>
                  <a:srgbClr val="242424"/>
                </a:solidFill>
                <a:latin typeface="Arial"/>
                <a:ea typeface="Arial"/>
                <a:cs typeface="Arial"/>
                <a:sym typeface="Arial"/>
              </a:rPr>
              <a:t>SLO: Localizing the system for a new location shall take at most a week</a:t>
            </a:r>
            <a:endParaRPr sz="1450">
              <a:solidFill>
                <a:srgbClr val="242424"/>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1000"/>
                                        <p:tgtEl>
                                          <p:spTgt spid="8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1000"/>
                                        <p:tgtEl>
                                          <p:spTgt spid="8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1000"/>
                                        <p:tgtEl>
                                          <p:spTgt spid="8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7"/>
          <p:cNvSpPr txBox="1"/>
          <p:nvPr>
            <p:ph type="title"/>
          </p:nvPr>
        </p:nvSpPr>
        <p:spPr>
          <a:xfrm>
            <a:off x="5054475" y="1371150"/>
            <a:ext cx="3752100" cy="240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5300"/>
              <a:t>Framework Support</a:t>
            </a:r>
            <a:endParaRPr sz="5300"/>
          </a:p>
        </p:txBody>
      </p:sp>
      <p:pic>
        <p:nvPicPr>
          <p:cNvPr id="852" name="Google Shape;852;p7"/>
          <p:cNvPicPr preferRelativeResize="0"/>
          <p:nvPr/>
        </p:nvPicPr>
        <p:blipFill rotWithShape="1">
          <a:blip r:embed="rId3">
            <a:alphaModFix/>
          </a:blip>
          <a:srcRect b="0" l="0" r="0" t="0"/>
          <a:stretch/>
        </p:blipFill>
        <p:spPr>
          <a:xfrm>
            <a:off x="152400" y="152400"/>
            <a:ext cx="4548950" cy="4548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ternational Mother Language Day by Slidesgo">
  <a:themeElements>
    <a:clrScheme name="Simple Light">
      <a:dk1>
        <a:srgbClr val="2A284C"/>
      </a:dk1>
      <a:lt1>
        <a:srgbClr val="E4E6F4"/>
      </a:lt1>
      <a:dk2>
        <a:srgbClr val="C6C8EE"/>
      </a:dk2>
      <a:lt2>
        <a:srgbClr val="9092EC"/>
      </a:lt2>
      <a:accent1>
        <a:srgbClr val="FFFFFF"/>
      </a:accent1>
      <a:accent2>
        <a:srgbClr val="FA6449"/>
      </a:accent2>
      <a:accent3>
        <a:srgbClr val="DD4226"/>
      </a:accent3>
      <a:accent4>
        <a:srgbClr val="FEA42E"/>
      </a:accent4>
      <a:accent5>
        <a:srgbClr val="EA881C"/>
      </a:accent5>
      <a:accent6>
        <a:srgbClr val="FF6308"/>
      </a:accent6>
      <a:hlink>
        <a:srgbClr val="2A28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