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Upgrading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7637"/>
            <a:ext cx="86868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3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2" y="559559"/>
            <a:ext cx="452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ESTIMASI SEMENTARA</a:t>
            </a:r>
            <a:endParaRPr lang="en-US" sz="4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98415"/>
              </p:ext>
            </p:extLst>
          </p:nvPr>
        </p:nvGraphicFramePr>
        <p:xfrm>
          <a:off x="755172" y="1828801"/>
          <a:ext cx="10875209" cy="448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Лист" r:id="rId3" imgW="7629418" imgH="3143422" progId="Excel.Sheet.12">
                  <p:embed/>
                </p:oleObj>
              </mc:Choice>
              <mc:Fallback>
                <p:oleObj name="Лист" r:id="rId3" imgW="7629418" imgH="31434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172" y="1828801"/>
                        <a:ext cx="10875209" cy="4480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04717"/>
            <a:ext cx="6202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DESIGN SYSTEM SEMENTARA I :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1179644"/>
            <a:ext cx="7207084" cy="55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04717"/>
            <a:ext cx="6350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DESIGN SYSTEM SEMENTARA II :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84" y="1635240"/>
            <a:ext cx="4550021" cy="1285381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9416957" y="3812695"/>
            <a:ext cx="1787857" cy="2210938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KMS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009934" y="3928701"/>
            <a:ext cx="3043451" cy="197892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Works</a:t>
            </a:r>
            <a:endParaRPr lang="en-US" dirty="0"/>
          </a:p>
        </p:txBody>
      </p:sp>
      <p:cxnSp>
        <p:nvCxnSpPr>
          <p:cNvPr id="8" name="Elbow Connector 7"/>
          <p:cNvCxnSpPr>
            <a:stCxn id="6" idx="0"/>
            <a:endCxn id="3" idx="1"/>
          </p:cNvCxnSpPr>
          <p:nvPr/>
        </p:nvCxnSpPr>
        <p:spPr>
          <a:xfrm rot="5400000" flipH="1" flipV="1">
            <a:off x="2381326" y="2637643"/>
            <a:ext cx="1650770" cy="931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4" idx="1"/>
          </p:cNvCxnSpPr>
          <p:nvPr/>
        </p:nvCxnSpPr>
        <p:spPr>
          <a:xfrm>
            <a:off x="8222405" y="2277931"/>
            <a:ext cx="2088481" cy="153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3"/>
          </p:cNvCxnSpPr>
          <p:nvPr/>
        </p:nvCxnSpPr>
        <p:spPr>
          <a:xfrm flipH="1">
            <a:off x="4053385" y="4918164"/>
            <a:ext cx="536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61819" y="454883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2219" y="29186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Overing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94045" y="190630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Acceptant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8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35</TotalTime>
  <Words>24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Main Event</vt:lpstr>
      <vt:lpstr>Microsoft Excel Worksheet</vt:lpstr>
      <vt:lpstr>Resource provider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provider</dc:title>
  <dc:creator>Ryan Mukti</dc:creator>
  <cp:lastModifiedBy>Ryan Mukti</cp:lastModifiedBy>
  <cp:revision>8</cp:revision>
  <dcterms:created xsi:type="dcterms:W3CDTF">2019-09-02T08:04:52Z</dcterms:created>
  <dcterms:modified xsi:type="dcterms:W3CDTF">2019-09-02T08:40:38Z</dcterms:modified>
</cp:coreProperties>
</file>