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FB39-EF53-429D-87C4-AD77B8F50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96D8B-2F1E-41CA-A958-CCEDD330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9549-DA3D-47E4-8D20-7CEC811E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2DD2-2EBE-4997-A812-ACE3C13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8CA0A-F876-42C5-803D-17A48DFE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3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C1B-57CC-4D77-B453-CEEA6C8B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9B3A2-9BF9-4A2B-AA27-BD8F5A08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7B9B-FE44-4999-9526-2AF42FFF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76A6-5EB6-42A7-A9F4-AAB1079C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BD99-22C0-4EE0-BEF7-4B31A455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6CC23-E901-4E4C-967A-54622D5A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1E6C1-A809-425E-8C39-B92A2AC76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FDA0-1B1D-4D41-94EE-4B1A3529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ED73-3161-4204-A773-D3BB4345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DA4C-E17B-4784-BE30-19E2469E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10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B2D4-9BF3-479F-8EA5-0E301558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D15B-005E-4ABB-AE1E-56991B73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73C6-EABC-4508-BE1D-92B4D896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9E4C-7214-4074-A2D8-54CE9684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EF44-8688-448B-AE70-B3C95F82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5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80B1-8241-43CC-A367-B1B2385A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6DA0-E838-41AD-AE2C-AB3DC7F3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C2C0-8E1E-4D6B-83E5-2DEAF2C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96C8-A6B1-4E8E-B622-68486F1C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44CEE-47F2-4BC4-9285-AB7F7334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9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7A68-24C5-47C9-8010-31594101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457F-0D82-4D8D-8BDC-2FEF4EB49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BE91-D666-41A1-928A-9CDE277E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55E6-02F2-4B33-8EF9-BE92A8E2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421D-3143-48B3-87C5-E972E6C2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A54C4-3E59-4403-BD8E-E4D6388C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0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FCE5-490E-468A-A79E-2CA2019A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604C3-3E6B-477C-B94B-347C05AD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F8A0-D746-4B58-85DB-6ADABBCFB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5845-58BE-4303-91D8-DAA62BFE3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1C16-4470-423E-A98F-2AFEEFDFA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FBB7F-922D-4887-AF0C-35E9A31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574C2-B5F6-46A2-9010-01D70C9B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973E8-0768-488F-9C39-20CA314D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2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664F-384D-4AF4-9A46-0EC8220D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C310F-7418-453B-8B0B-3767ADD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CE905-AD8D-4B77-BDB5-550CA84E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6CDA2-66B6-42D4-889C-A6912916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37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C2EFD-DB82-415D-B4C5-E2AA614A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E11D6-6796-412F-8E07-01345FA8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142F-5B4B-46C4-8B57-5EB7E441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9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A95-3F14-4910-97C0-8C8B19D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8465-9CDB-4F5C-94CC-6AFA230F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4E1B-41A8-42B4-9EB7-0AFAB06F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855D-EF40-41F7-80E5-C6FD7A91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8A963-6BF7-4C14-B45E-1055431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5A55-8279-4062-BDAC-4FB9299F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1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92D-A5FC-4CAB-A0A6-2799F963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1194F-B1DD-4E2F-8128-E2F97B6B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7D859-5FAF-479E-8BBB-9DD06615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E620-B383-4B91-8978-409254DD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9C057-3D43-41AA-9C95-BE1C8659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9110A-105D-48FF-A41D-51CB135F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7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D5896-6CCD-4132-BA06-FFD0E9E5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1B45-7515-483E-B788-8DAC95BC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6BCB-078A-4E07-B010-D4A840143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7C8C-229A-4822-9E80-83EA7465900A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C8AB-8264-41DA-AAA4-9C5254D72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73BF-CEA6-4389-AC6C-72F8B8D2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CB60-C9C6-4844-A653-89C33607E2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71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8CF74-A4D4-4A7E-85C6-047A6799FF49}"/>
              </a:ext>
            </a:extLst>
          </p:cNvPr>
          <p:cNvSpPr txBox="1"/>
          <p:nvPr/>
        </p:nvSpPr>
        <p:spPr>
          <a:xfrm>
            <a:off x="319596" y="292963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CSC8360 – Wireless Networking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BF66B-5E7D-4493-9A3C-BDB6976CC255}"/>
              </a:ext>
            </a:extLst>
          </p:cNvPr>
          <p:cNvSpPr txBox="1"/>
          <p:nvPr/>
        </p:nvSpPr>
        <p:spPr>
          <a:xfrm>
            <a:off x="494931" y="1084434"/>
            <a:ext cx="10824098" cy="389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AU" sz="18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endParaRPr lang="en-A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 completion of this course students should be able to: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Apply wireless communication principles and mobile wireless standards in the context of specific examples;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Analyse business requirements and choose appropriate wireless technologies to address the requirements;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dirty="0">
                <a:ea typeface="Arial" panose="020B0604020202020204" pitchFamily="34" charset="0"/>
                <a:cs typeface="Times New Roman" panose="02020603050405020304" pitchFamily="18" charset="0"/>
              </a:rPr>
              <a:t>Be able to describe different Wireless Network types and their purpose (</a:t>
            </a:r>
            <a:r>
              <a:rPr lang="en-AU" dirty="0" err="1">
                <a:ea typeface="Arial" panose="020B0604020202020204" pitchFamily="34" charset="0"/>
                <a:cs typeface="Times New Roman" panose="02020603050405020304" pitchFamily="18" charset="0"/>
              </a:rPr>
              <a:t>WiFi</a:t>
            </a:r>
            <a:r>
              <a:rPr lang="en-AU" dirty="0">
                <a:ea typeface="Arial" panose="020B0604020202020204" pitchFamily="34" charset="0"/>
                <a:cs typeface="Times New Roman" panose="02020603050405020304" pitchFamily="18" charset="0"/>
              </a:rPr>
              <a:t>, Cellular, Fixed Wireless),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a wireless network and its supporting network infrastructure;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Identify and analyse security threats to wireless networks and suggest methods of mitigation;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Undertake basic wireless network troubleshooting;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Apply the ACS Code of Ethics in the context of wireless communication;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Apply wireless networks to support workflows of the host organization;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A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Investigate and critically assess emerging trends in wireless networking.</a:t>
            </a:r>
            <a:endParaRPr lang="en-AU" sz="18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0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8CF74-A4D4-4A7E-85C6-047A6799FF49}"/>
              </a:ext>
            </a:extLst>
          </p:cNvPr>
          <p:cNvSpPr txBox="1"/>
          <p:nvPr/>
        </p:nvSpPr>
        <p:spPr>
          <a:xfrm>
            <a:off x="319596" y="292963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CSC8360 – Wireless Networking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150B43-5A0F-47C2-8451-4AE6C3C1D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92863"/>
              </p:ext>
            </p:extLst>
          </p:nvPr>
        </p:nvGraphicFramePr>
        <p:xfrm>
          <a:off x="416264" y="781810"/>
          <a:ext cx="10911642" cy="546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43">
                  <a:extLst>
                    <a:ext uri="{9D8B030D-6E8A-4147-A177-3AD203B41FA5}">
                      <a16:colId xmlns:a16="http://schemas.microsoft.com/office/drawing/2014/main" val="516214265"/>
                    </a:ext>
                  </a:extLst>
                </a:gridCol>
                <a:gridCol w="8797771">
                  <a:extLst>
                    <a:ext uri="{9D8B030D-6E8A-4147-A177-3AD203B41FA5}">
                      <a16:colId xmlns:a16="http://schemas.microsoft.com/office/drawing/2014/main" val="2717980654"/>
                    </a:ext>
                  </a:extLst>
                </a:gridCol>
                <a:gridCol w="1260628">
                  <a:extLst>
                    <a:ext uri="{9D8B030D-6E8A-4147-A177-3AD203B41FA5}">
                      <a16:colId xmlns:a16="http://schemas.microsoft.com/office/drawing/2014/main" val="187869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+mn-lt"/>
                        </a:rPr>
                        <a:t>Weighting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0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History of Wireless Networking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1434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 </a:t>
                      </a: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 802.11 Regulations, Standards, Organizations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569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 Principles, spectrum use and management and signal transmission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01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LANs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32628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Mesh, infrastructure mode, bridges, and other wireless modes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62972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security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96134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LAN design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86588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LAN troubleshooting 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92690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Cellular and Fixed Wireless Networks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353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AU" sz="180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of wireless technology to support host workflows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51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Emerging trends and ACS Code of Ethics in Wireless Networking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3535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Course Review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4388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800" dirty="0"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AU" sz="1800" dirty="0"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8240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41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252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Fatseas</dc:creator>
  <cp:lastModifiedBy>David Fatseas</cp:lastModifiedBy>
  <cp:revision>9</cp:revision>
  <dcterms:created xsi:type="dcterms:W3CDTF">2022-02-27T11:02:33Z</dcterms:created>
  <dcterms:modified xsi:type="dcterms:W3CDTF">2022-05-15T12:53:42Z</dcterms:modified>
</cp:coreProperties>
</file>