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3BC8C-ED0F-40AC-8210-496A426ACD77}" v="37" dt="2024-11-04T14:42:54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216" y="-7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ai, Ronak" userId="2778da0c-db3e-4a61-a3bd-3fb28a5dec56" providerId="ADAL" clId="{3AD3BC8C-ED0F-40AC-8210-496A426ACD77}"/>
    <pc:docChg chg="undo custSel addSld modSld">
      <pc:chgData name="Desai, Ronak" userId="2778da0c-db3e-4a61-a3bd-3fb28a5dec56" providerId="ADAL" clId="{3AD3BC8C-ED0F-40AC-8210-496A426ACD77}" dt="2024-11-04T14:43:19.388" v="114" actId="478"/>
      <pc:docMkLst>
        <pc:docMk/>
      </pc:docMkLst>
      <pc:sldChg chg="new">
        <pc:chgData name="Desai, Ronak" userId="2778da0c-db3e-4a61-a3bd-3fb28a5dec56" providerId="ADAL" clId="{3AD3BC8C-ED0F-40AC-8210-496A426ACD77}" dt="2024-11-04T14:31:59.812" v="0" actId="680"/>
        <pc:sldMkLst>
          <pc:docMk/>
          <pc:sldMk cId="1664549887" sldId="256"/>
        </pc:sldMkLst>
      </pc:sldChg>
      <pc:sldChg chg="addSp delSp modSp new mod">
        <pc:chgData name="Desai, Ronak" userId="2778da0c-db3e-4a61-a3bd-3fb28a5dec56" providerId="ADAL" clId="{3AD3BC8C-ED0F-40AC-8210-496A426ACD77}" dt="2024-11-04T14:43:19.388" v="114" actId="478"/>
        <pc:sldMkLst>
          <pc:docMk/>
          <pc:sldMk cId="2634348264" sldId="257"/>
        </pc:sldMkLst>
        <pc:spChg chg="del">
          <ac:chgData name="Desai, Ronak" userId="2778da0c-db3e-4a61-a3bd-3fb28a5dec56" providerId="ADAL" clId="{3AD3BC8C-ED0F-40AC-8210-496A426ACD77}" dt="2024-11-04T14:32:05.972" v="2" actId="478"/>
          <ac:spMkLst>
            <pc:docMk/>
            <pc:sldMk cId="2634348264" sldId="257"/>
            <ac:spMk id="2" creationId="{1FDCC9F2-15F9-E8D1-84C3-F742D1B85F06}"/>
          </ac:spMkLst>
        </pc:spChg>
        <pc:spChg chg="del">
          <ac:chgData name="Desai, Ronak" userId="2778da0c-db3e-4a61-a3bd-3fb28a5dec56" providerId="ADAL" clId="{3AD3BC8C-ED0F-40AC-8210-496A426ACD77}" dt="2024-11-04T14:32:07.173" v="3" actId="478"/>
          <ac:spMkLst>
            <pc:docMk/>
            <pc:sldMk cId="2634348264" sldId="257"/>
            <ac:spMk id="3" creationId="{8D81E1BE-4F99-144D-B174-A07EADC0C608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4" creationId="{A52B49AD-E225-E857-B8D9-B1AABBE5E330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5" creationId="{5AE52AE5-3F09-A552-D30F-3A8F35032357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6" creationId="{2719E394-1E4C-DB82-1258-5BEC1484E238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7" creationId="{26437470-A63C-8E6D-DCD6-6C235E712BD4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8" creationId="{F2045E21-DF44-2DB6-7F34-1B4F31407B8A}"/>
          </ac:spMkLst>
        </pc:spChg>
        <pc:spChg chg="add del mod">
          <ac:chgData name="Desai, Ronak" userId="2778da0c-db3e-4a61-a3bd-3fb28a5dec56" providerId="ADAL" clId="{3AD3BC8C-ED0F-40AC-8210-496A426ACD77}" dt="2024-11-04T14:33:32.589" v="22" actId="478"/>
          <ac:spMkLst>
            <pc:docMk/>
            <pc:sldMk cId="2634348264" sldId="257"/>
            <ac:spMk id="9" creationId="{78D80DB1-E584-A672-28F6-059DB851E2DE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10" creationId="{DCE13BB4-7449-F76C-84D6-84CBABAD1B59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11" creationId="{2EA249D3-2726-2F44-CB87-B01F637D7133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12" creationId="{5A7B5CE2-D25E-1EB1-D93F-434A1AEB162A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13" creationId="{1C009FE5-093D-2CF7-B462-A1E0DA3F2A86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14" creationId="{31D7119E-1BD0-90C6-DE74-F7550B2ECB52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15" creationId="{F90D5188-A41B-73EC-F341-B9911F061DEF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16" creationId="{091EB4E1-A063-8738-22F2-3A2FD75893AE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17" creationId="{B80020DF-1FA3-B619-CC35-6EE122ED7724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18" creationId="{1D169B4E-2B08-0B55-7436-DCB7364FAF78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19" creationId="{90A05110-417A-010B-E369-8AE5F73A16B1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20" creationId="{1E1719BF-065E-C75F-140E-4C5467A44BAA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21" creationId="{892B854F-BB6D-E631-DFCC-0439B0C7ED3B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22" creationId="{7DD1D861-39C9-E7D6-0BE4-FACF82FCE5A6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23" creationId="{4E47D5B7-428F-3963-074E-BB547383AC06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24" creationId="{F6058BE2-9279-5C70-E278-BE71C5B28CE2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25" creationId="{6D7DA92E-E043-3342-CA50-85AE510FF8D3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26" creationId="{4B57F638-68BC-D930-85F6-D02EA0A2553A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27" creationId="{88A5C894-7513-629F-0E65-1FB5AE5B0D5A}"/>
          </ac:spMkLst>
        </pc:spChg>
        <pc:spChg chg="add mod">
          <ac:chgData name="Desai, Ronak" userId="2778da0c-db3e-4a61-a3bd-3fb28a5dec56" providerId="ADAL" clId="{3AD3BC8C-ED0F-40AC-8210-496A426ACD77}" dt="2024-11-04T14:35:41.010" v="45"/>
          <ac:spMkLst>
            <pc:docMk/>
            <pc:sldMk cId="2634348264" sldId="257"/>
            <ac:spMk id="28" creationId="{26E609D8-E085-F232-A4AD-54040C4CD661}"/>
          </ac:spMkLst>
        </pc:spChg>
        <pc:spChg chg="add mod">
          <ac:chgData name="Desai, Ronak" userId="2778da0c-db3e-4a61-a3bd-3fb28a5dec56" providerId="ADAL" clId="{3AD3BC8C-ED0F-40AC-8210-496A426ACD77}" dt="2024-11-04T14:35:41.010" v="45"/>
          <ac:spMkLst>
            <pc:docMk/>
            <pc:sldMk cId="2634348264" sldId="257"/>
            <ac:spMk id="29" creationId="{452E6506-8805-94F7-4A76-1AF7D4F21805}"/>
          </ac:spMkLst>
        </pc:spChg>
        <pc:spChg chg="add mod">
          <ac:chgData name="Desai, Ronak" userId="2778da0c-db3e-4a61-a3bd-3fb28a5dec56" providerId="ADAL" clId="{3AD3BC8C-ED0F-40AC-8210-496A426ACD77}" dt="2024-11-04T14:35:41.010" v="45"/>
          <ac:spMkLst>
            <pc:docMk/>
            <pc:sldMk cId="2634348264" sldId="257"/>
            <ac:spMk id="30" creationId="{E1863E66-EACA-9679-9DEB-7B75AF11590D}"/>
          </ac:spMkLst>
        </pc:spChg>
        <pc:spChg chg="add mod">
          <ac:chgData name="Desai, Ronak" userId="2778da0c-db3e-4a61-a3bd-3fb28a5dec56" providerId="ADAL" clId="{3AD3BC8C-ED0F-40AC-8210-496A426ACD77}" dt="2024-11-04T14:35:41.010" v="45"/>
          <ac:spMkLst>
            <pc:docMk/>
            <pc:sldMk cId="2634348264" sldId="257"/>
            <ac:spMk id="31" creationId="{7964AA53-B04F-787E-C113-F750258A0B0A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32" creationId="{919A2015-EA5F-CD73-10BB-C75B73CA548D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33" creationId="{0CD8A22C-3EED-C197-D039-58BD4C3DCC9E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34" creationId="{0AFDCDFA-8C3F-6A63-BDAD-74EE45327AF6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35" creationId="{545D1392-4EBA-0901-37EC-CCB60BAA67DA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36" creationId="{8BF11C68-F7BA-88DD-D463-B2CF3556E22C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37" creationId="{8C70151F-90F5-DCB6-9BCE-696412D88250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38" creationId="{98655B01-5035-5913-B470-AD1CE61109AE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39" creationId="{B0FC3F77-B91A-9211-75FD-9FEAE7FF8A96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40" creationId="{6AF62CE3-68A8-B66A-758A-377C1D88337E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41" creationId="{41092762-2A71-13BD-9BD2-92B845D632E1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42" creationId="{5E8E9391-EC93-ED53-ED85-BE81BDEE1FC6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43" creationId="{6F5D5CB9-C159-296D-233D-92E7A70AD258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44" creationId="{790D3D46-45C4-67B5-3B2E-2F407F0281B4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45" creationId="{29D9DCAC-A492-C123-B3E9-6773CE0701C2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46" creationId="{1478548C-959C-1C3A-5B48-749345B04929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47" creationId="{82D423CE-AAB1-C78D-71CD-435D0FDA1FBE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48" creationId="{CA7D6FDF-0F70-1B8D-1875-73E0BB4AF3C0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49" creationId="{A3F39491-325B-EF1A-63A8-E07AA61CA1B2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54" creationId="{50FB5E0B-AB24-9FC6-5F4E-C00B4CA174C8}"/>
          </ac:spMkLst>
        </pc:spChg>
        <pc:spChg chg="add mod">
          <ac:chgData name="Desai, Ronak" userId="2778da0c-db3e-4a61-a3bd-3fb28a5dec56" providerId="ADAL" clId="{3AD3BC8C-ED0F-40AC-8210-496A426ACD77}" dt="2024-11-04T14:42:13.886" v="103" actId="1076"/>
          <ac:spMkLst>
            <pc:docMk/>
            <pc:sldMk cId="2634348264" sldId="257"/>
            <ac:spMk id="57" creationId="{A8B1C5D2-7A5B-6574-EE1F-7F20779FC8EE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60" creationId="{1C5B2120-1991-DBF7-0943-8AB89AF5BF7A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61" creationId="{1CDDD575-551E-2411-534D-FF1CF5515548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62" creationId="{2A864DD9-D62A-D34C-F16D-97295AD35C11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63" creationId="{2A93C4E5-13F2-0711-1FD8-E0F1BC3A9852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64" creationId="{0AC54A33-CB70-770F-2B66-948039D193E0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65" creationId="{6EBA28AA-C1C8-DBF2-22D0-F9238DA05B67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66" creationId="{BD44ADE5-53BB-4678-EED9-74C68BA0048F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67" creationId="{FC9FB136-19BB-8E6E-2660-56076E924AA0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68" creationId="{7613A084-6BC9-FD5B-CB71-541B11799FEA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69" creationId="{E44BC758-6643-B541-C877-650F7343EAD6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70" creationId="{289ED0AE-A211-2309-3BF6-F15F5B98F076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71" creationId="{0A3C7A13-33F0-5CC7-1F52-75C448172853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72" creationId="{3E255EB3-D96E-2D06-E92F-33C9D24B4574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73" creationId="{4D2A65A8-5787-60B5-53EC-0B1FCEDED80C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74" creationId="{7347AB15-109E-D5EB-BFF4-F38ED243D5F3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75" creationId="{19A11263-9D04-74BF-CAB3-4F2C35A91143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76" creationId="{709FB2DA-65A2-5E18-25BC-8EF05B782096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77" creationId="{B6061B95-97A8-097F-52DE-FE7C7B5C5664}"/>
          </ac:spMkLst>
        </pc:spChg>
        <pc:spChg chg="add mod">
          <ac:chgData name="Desai, Ronak" userId="2778da0c-db3e-4a61-a3bd-3fb28a5dec56" providerId="ADAL" clId="{3AD3BC8C-ED0F-40AC-8210-496A426ACD77}" dt="2024-11-04T14:43:17.156" v="113" actId="1076"/>
          <ac:spMkLst>
            <pc:docMk/>
            <pc:sldMk cId="2634348264" sldId="257"/>
            <ac:spMk id="78" creationId="{B56D0DE3-F65A-B656-B2FC-4A2F1E24C29A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79" creationId="{B8128239-C4BB-C175-FB05-C9E47712C009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80" creationId="{54EC3936-121D-EA36-5358-8DF8E992D2B3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81" creationId="{46EF7A14-50CF-33CB-F2F0-D12021913E95}"/>
          </ac:spMkLst>
        </pc:spChg>
        <pc:spChg chg="add mod">
          <ac:chgData name="Desai, Ronak" userId="2778da0c-db3e-4a61-a3bd-3fb28a5dec56" providerId="ADAL" clId="{3AD3BC8C-ED0F-40AC-8210-496A426ACD77}" dt="2024-11-04T14:43:17.156" v="113" actId="1076"/>
          <ac:spMkLst>
            <pc:docMk/>
            <pc:sldMk cId="2634348264" sldId="257"/>
            <ac:spMk id="82" creationId="{DBBAAE64-0A72-CEAC-901A-3D0113C0CB93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83" creationId="{1844084A-14A2-6B08-AFC8-62002DD40F23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84" creationId="{8EB8D529-48FF-20F0-4443-F6769FFF9F93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85" creationId="{6CC316AB-C7B7-91CB-31E9-0F4B3E83A539}"/>
          </ac:spMkLst>
        </pc:spChg>
        <pc:spChg chg="add mod">
          <ac:chgData name="Desai, Ronak" userId="2778da0c-db3e-4a61-a3bd-3fb28a5dec56" providerId="ADAL" clId="{3AD3BC8C-ED0F-40AC-8210-496A426ACD77}" dt="2024-11-04T14:43:17.156" v="113" actId="1076"/>
          <ac:spMkLst>
            <pc:docMk/>
            <pc:sldMk cId="2634348264" sldId="257"/>
            <ac:spMk id="86" creationId="{82A37C39-9153-4AA4-1C2B-7FF56386948C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87" creationId="{38472DE9-991C-B2BF-9F9D-12ED1B223659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88" creationId="{57CF122F-D744-BE79-B527-E5EFADF162D9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89" creationId="{F68CD294-3F6E-7138-57D2-D25211C73814}"/>
          </ac:spMkLst>
        </pc:spChg>
        <pc:spChg chg="add mod">
          <ac:chgData name="Desai, Ronak" userId="2778da0c-db3e-4a61-a3bd-3fb28a5dec56" providerId="ADAL" clId="{3AD3BC8C-ED0F-40AC-8210-496A426ACD77}" dt="2024-11-04T14:43:17.156" v="113" actId="1076"/>
          <ac:spMkLst>
            <pc:docMk/>
            <pc:sldMk cId="2634348264" sldId="257"/>
            <ac:spMk id="90" creationId="{4F1D13EA-43C4-A8A2-3B44-C3E879304F78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91" creationId="{A60495E9-BFD9-FB01-67AE-24F3DB0932BE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92" creationId="{5F794606-BDCA-3AFD-6A82-0B3437D0CD01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93" creationId="{46B2E3C5-CE47-0069-A6FB-A3A88D1D71A6}"/>
          </ac:spMkLst>
        </pc:spChg>
        <pc:spChg chg="add mod">
          <ac:chgData name="Desai, Ronak" userId="2778da0c-db3e-4a61-a3bd-3fb28a5dec56" providerId="ADAL" clId="{3AD3BC8C-ED0F-40AC-8210-496A426ACD77}" dt="2024-11-04T14:43:17.156" v="113" actId="1076"/>
          <ac:spMkLst>
            <pc:docMk/>
            <pc:sldMk cId="2634348264" sldId="257"/>
            <ac:spMk id="94" creationId="{2EEFBE82-DBBC-D946-F51E-D1D1B842A0BF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95" creationId="{121057B7-535E-B96E-4F67-DCB746E9F833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96" creationId="{8FD12B95-7D56-E301-9F02-B47B77C872F6}"/>
          </ac:spMkLst>
        </pc:spChg>
        <pc:spChg chg="add mod">
          <ac:chgData name="Desai, Ronak" userId="2778da0c-db3e-4a61-a3bd-3fb28a5dec56" providerId="ADAL" clId="{3AD3BC8C-ED0F-40AC-8210-496A426ACD77}" dt="2024-11-04T14:43:00.567" v="109" actId="1076"/>
          <ac:spMkLst>
            <pc:docMk/>
            <pc:sldMk cId="2634348264" sldId="257"/>
            <ac:spMk id="97" creationId="{3A73062D-5F01-724B-AB35-012309E1F1EF}"/>
          </ac:spMkLst>
        </pc:spChg>
        <pc:spChg chg="add mod">
          <ac:chgData name="Desai, Ronak" userId="2778da0c-db3e-4a61-a3bd-3fb28a5dec56" providerId="ADAL" clId="{3AD3BC8C-ED0F-40AC-8210-496A426ACD77}" dt="2024-11-04T14:43:17.156" v="113" actId="1076"/>
          <ac:spMkLst>
            <pc:docMk/>
            <pc:sldMk cId="2634348264" sldId="257"/>
            <ac:spMk id="98" creationId="{4B3B4298-05CF-3FF5-728F-9E7355A48202}"/>
          </ac:spMkLst>
        </pc:spChg>
        <pc:spChg chg="add del mod">
          <ac:chgData name="Desai, Ronak" userId="2778da0c-db3e-4a61-a3bd-3fb28a5dec56" providerId="ADAL" clId="{3AD3BC8C-ED0F-40AC-8210-496A426ACD77}" dt="2024-11-04T14:43:05.268" v="111" actId="478"/>
          <ac:spMkLst>
            <pc:docMk/>
            <pc:sldMk cId="2634348264" sldId="257"/>
            <ac:spMk id="99" creationId="{88049315-9451-5C42-698A-C85FA4A9D8E1}"/>
          </ac:spMkLst>
        </pc:spChg>
        <pc:spChg chg="add del mod">
          <ac:chgData name="Desai, Ronak" userId="2778da0c-db3e-4a61-a3bd-3fb28a5dec56" providerId="ADAL" clId="{3AD3BC8C-ED0F-40AC-8210-496A426ACD77}" dt="2024-11-04T14:43:05.788" v="112" actId="478"/>
          <ac:spMkLst>
            <pc:docMk/>
            <pc:sldMk cId="2634348264" sldId="257"/>
            <ac:spMk id="100" creationId="{076DFD2B-24C7-1B6C-2642-624248B10067}"/>
          </ac:spMkLst>
        </pc:spChg>
        <pc:cxnChg chg="add mod">
          <ac:chgData name="Desai, Ronak" userId="2778da0c-db3e-4a61-a3bd-3fb28a5dec56" providerId="ADAL" clId="{3AD3BC8C-ED0F-40AC-8210-496A426ACD77}" dt="2024-11-04T14:42:13.886" v="103" actId="1076"/>
          <ac:cxnSpMkLst>
            <pc:docMk/>
            <pc:sldMk cId="2634348264" sldId="257"/>
            <ac:cxnSpMk id="51" creationId="{A63EFD9F-9574-163C-8296-7FEE3D8D83D5}"/>
          </ac:cxnSpMkLst>
        </pc:cxnChg>
        <pc:cxnChg chg="add del mod">
          <ac:chgData name="Desai, Ronak" userId="2778da0c-db3e-4a61-a3bd-3fb28a5dec56" providerId="ADAL" clId="{3AD3BC8C-ED0F-40AC-8210-496A426ACD77}" dt="2024-11-04T14:42:23.596" v="104" actId="478"/>
          <ac:cxnSpMkLst>
            <pc:docMk/>
            <pc:sldMk cId="2634348264" sldId="257"/>
            <ac:cxnSpMk id="56" creationId="{F7183677-54C1-8BCD-DD0E-630CC8B55770}"/>
          </ac:cxnSpMkLst>
        </pc:cxnChg>
        <pc:cxnChg chg="add mod">
          <ac:chgData name="Desai, Ronak" userId="2778da0c-db3e-4a61-a3bd-3fb28a5dec56" providerId="ADAL" clId="{3AD3BC8C-ED0F-40AC-8210-496A426ACD77}" dt="2024-11-04T14:42:32.779" v="107" actId="14100"/>
          <ac:cxnSpMkLst>
            <pc:docMk/>
            <pc:sldMk cId="2634348264" sldId="257"/>
            <ac:cxnSpMk id="58" creationId="{D1CED118-B6B0-ED25-5B71-E35586B85EE6}"/>
          </ac:cxnSpMkLst>
        </pc:cxnChg>
        <pc:cxnChg chg="add del mod">
          <ac:chgData name="Desai, Ronak" userId="2778da0c-db3e-4a61-a3bd-3fb28a5dec56" providerId="ADAL" clId="{3AD3BC8C-ED0F-40AC-8210-496A426ACD77}" dt="2024-11-04T14:43:19.388" v="114" actId="478"/>
          <ac:cxnSpMkLst>
            <pc:docMk/>
            <pc:sldMk cId="2634348264" sldId="257"/>
            <ac:cxnSpMk id="101" creationId="{79B29E1D-1B34-5AC3-3AB2-2609B49FAB7B}"/>
          </ac:cxnSpMkLst>
        </pc:cxnChg>
        <pc:cxnChg chg="add del mod">
          <ac:chgData name="Desai, Ronak" userId="2778da0c-db3e-4a61-a3bd-3fb28a5dec56" providerId="ADAL" clId="{3AD3BC8C-ED0F-40AC-8210-496A426ACD77}" dt="2024-11-04T14:43:02.708" v="110" actId="478"/>
          <ac:cxnSpMkLst>
            <pc:docMk/>
            <pc:sldMk cId="2634348264" sldId="257"/>
            <ac:cxnSpMk id="102" creationId="{1220113A-5814-7AC5-E477-5666A879A56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4965-875B-3F2F-CEA9-56EF15064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1551E-721B-2A9C-2827-F5CE0A45D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E581-5B3C-AD28-EF5B-07E8BEB8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EEE-48BA-4E55-96BE-616F0729A82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9D68-B948-60BD-ABF9-93FFF5F1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D74F-D0B9-7DE6-F56A-9BAEA0DE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2D83-8BB7-4505-A237-3C4A3F73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8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D4C0-0D29-D8FB-3814-D2B42AEA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69D6D-9689-93E5-79C0-AA1A099BD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62BCC-AD0D-9F0D-128F-7943B89B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EEE-48BA-4E55-96BE-616F0729A82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28F9-AEA7-4650-F56E-9A027AA3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1B5F-D57C-AB5C-A1B4-70A3CC75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2D83-8BB7-4505-A237-3C4A3F73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3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CB86B-8AE2-F3D7-0131-027F40F1D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68A63-DB29-AB1E-2B89-CA7B78BA1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F7A40-FE8A-D331-ECF4-E0BAE52F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EEE-48BA-4E55-96BE-616F0729A82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1F8D-66E7-DC19-8C10-B19E8C04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78B2-6B38-7EDF-5C59-564C3F86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2D83-8BB7-4505-A237-3C4A3F73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8DB5-9C01-D69A-676A-43CF7EA9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EB0D-1274-A41B-14AC-26203B42B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1EC41-1CFE-F9C7-3AF8-5C2C340A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EEE-48BA-4E55-96BE-616F0729A82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4791-6ACC-F8BA-4480-A121AA76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2053-E256-D6AA-7FA4-9F13684E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2D83-8BB7-4505-A237-3C4A3F73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1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4164-B0A0-2055-3A91-232B7AEF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4B7D4-E56D-E3F3-8A65-29015E3E2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2CA95-70EF-D066-4B98-6D6D4D4D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EEE-48BA-4E55-96BE-616F0729A82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DBDE-FCB9-C234-51E6-74C42E3A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FACA-218D-3279-3FB9-A5A98FED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2D83-8BB7-4505-A237-3C4A3F73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0310-F2F4-EABF-6AFA-76DD1D7D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A35D-5875-CE3A-AAAD-280E781D5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007AB-BD92-342A-BCE9-F60F2BE2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0DDB8-7739-4CED-C648-612C5347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EEE-48BA-4E55-96BE-616F0729A82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81C8-034F-8F0E-5C17-0090C72E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36F43-7F9D-B282-28A0-FB5581E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2D83-8BB7-4505-A237-3C4A3F73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1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DE41-FA65-120E-C7A2-F1C046F0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29ED9-3019-707E-C5B1-EB2038EF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0CBF-13DD-28A8-8D10-BAB82EEA4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E1324-C7AB-8D56-C970-177C696A1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DEBCC-9E0A-03D2-9683-F19ADCFD0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73277-23AD-1CD1-C3BE-C8A13AF1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EEE-48BA-4E55-96BE-616F0729A82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56ABE-3C24-C0C9-9A61-E3DCAC35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274F47-3452-A072-A5F7-381F7D4B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2D83-8BB7-4505-A237-3C4A3F73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A5CD-401A-3EA2-D1FB-AF7DC146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A6DF0-09F7-C0E1-1A1A-DD9300E6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EEE-48BA-4E55-96BE-616F0729A82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C1D26-25F8-DC0C-1A22-517A8312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DFA27-21DC-C574-64E1-AD56AFDD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2D83-8BB7-4505-A237-3C4A3F73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3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282E4-3685-F0BE-A624-725B1826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EEE-48BA-4E55-96BE-616F0729A82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01ABF-F049-D98D-EDED-4A6152F6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115BC-163C-E10A-4E07-86FB1C8C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2D83-8BB7-4505-A237-3C4A3F73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3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5CA2-13BC-5BFC-CA92-F077E74A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5E69A-F4BA-0322-44A4-1B95B91D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1E674-3F68-6AAF-D462-06F353D1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7CA3E-B75C-AFB7-3B75-F963AD07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EEE-48BA-4E55-96BE-616F0729A82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09CB-6260-383A-B4B7-5ACF765F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8DB61-9FC3-CE1B-DEB8-EBC33B97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2D83-8BB7-4505-A237-3C4A3F73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03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66B7-01C7-80D6-AA8D-0AB2A309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97727-277B-1904-C31A-4D2D0D5C1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C7B69-2A52-94A1-E44D-CC15F0999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7CFED-C0CD-6BC7-2735-FBDAA1DF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4EEE-48BA-4E55-96BE-616F0729A82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A7C3B-DBD1-C8DF-F5C7-20A46DA2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AE3C3-444A-90A3-88FB-FF22460A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A2D83-8BB7-4505-A237-3C4A3F73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4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C215A-9FEF-334C-D42F-53E9292A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19361-A11A-CD21-28E1-4C21AC590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43A05-C779-AA6B-8033-860A1A20A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D4EEE-48BA-4E55-96BE-616F0729A82E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5A13-11C9-CE7C-FF38-E273B0528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B5AE-3FB9-A7BD-C6E9-1472F2E2F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A2D83-8BB7-4505-A237-3C4A3F73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2B67-DEBA-C68A-C2C3-C74EE1C6D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A1F04-A47A-0D5E-6095-FEA737465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4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al 109">
            <a:extLst>
              <a:ext uri="{FF2B5EF4-FFF2-40B4-BE49-F238E27FC236}">
                <a16:creationId xmlns:a16="http://schemas.microsoft.com/office/drawing/2014/main" id="{2FAEDF78-D5DD-E10E-BEC6-76BA5126952C}"/>
              </a:ext>
            </a:extLst>
          </p:cNvPr>
          <p:cNvSpPr/>
          <p:nvPr/>
        </p:nvSpPr>
        <p:spPr>
          <a:xfrm>
            <a:off x="334976" y="4626321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2B49AD-E225-E857-B8D9-B1AABBE5E330}"/>
              </a:ext>
            </a:extLst>
          </p:cNvPr>
          <p:cNvSpPr/>
          <p:nvPr/>
        </p:nvSpPr>
        <p:spPr>
          <a:xfrm>
            <a:off x="9134946" y="804628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E52AE5-3F09-A552-D30F-3A8F35032357}"/>
              </a:ext>
            </a:extLst>
          </p:cNvPr>
          <p:cNvSpPr/>
          <p:nvPr/>
        </p:nvSpPr>
        <p:spPr>
          <a:xfrm>
            <a:off x="9134946" y="1328220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19E394-1E4C-DB82-1258-5BEC1484E238}"/>
              </a:ext>
            </a:extLst>
          </p:cNvPr>
          <p:cNvSpPr/>
          <p:nvPr/>
        </p:nvSpPr>
        <p:spPr>
          <a:xfrm>
            <a:off x="9134946" y="1851812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437470-A63C-8E6D-DCD6-6C235E712BD4}"/>
              </a:ext>
            </a:extLst>
          </p:cNvPr>
          <p:cNvSpPr/>
          <p:nvPr/>
        </p:nvSpPr>
        <p:spPr>
          <a:xfrm>
            <a:off x="9134946" y="2375404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045E21-DF44-2DB6-7F34-1B4F31407B8A}"/>
              </a:ext>
            </a:extLst>
          </p:cNvPr>
          <p:cNvSpPr/>
          <p:nvPr/>
        </p:nvSpPr>
        <p:spPr>
          <a:xfrm>
            <a:off x="9134946" y="2927666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E13BB4-7449-F76C-84D6-84CBABAD1B59}"/>
              </a:ext>
            </a:extLst>
          </p:cNvPr>
          <p:cNvSpPr/>
          <p:nvPr/>
        </p:nvSpPr>
        <p:spPr>
          <a:xfrm>
            <a:off x="9649485" y="813681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A249D3-2726-2F44-CB87-B01F637D7133}"/>
              </a:ext>
            </a:extLst>
          </p:cNvPr>
          <p:cNvSpPr/>
          <p:nvPr/>
        </p:nvSpPr>
        <p:spPr>
          <a:xfrm>
            <a:off x="9649485" y="1337273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7B5CE2-D25E-1EB1-D93F-434A1AEB162A}"/>
              </a:ext>
            </a:extLst>
          </p:cNvPr>
          <p:cNvSpPr/>
          <p:nvPr/>
        </p:nvSpPr>
        <p:spPr>
          <a:xfrm>
            <a:off x="9649485" y="1860865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009FE5-093D-2CF7-B462-A1E0DA3F2A86}"/>
              </a:ext>
            </a:extLst>
          </p:cNvPr>
          <p:cNvSpPr/>
          <p:nvPr/>
        </p:nvSpPr>
        <p:spPr>
          <a:xfrm>
            <a:off x="9649485" y="2384457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D7119E-1BD0-90C6-DE74-F7550B2ECB52}"/>
              </a:ext>
            </a:extLst>
          </p:cNvPr>
          <p:cNvSpPr/>
          <p:nvPr/>
        </p:nvSpPr>
        <p:spPr>
          <a:xfrm>
            <a:off x="9649485" y="2936719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0D5188-A41B-73EC-F341-B9911F061DEF}"/>
              </a:ext>
            </a:extLst>
          </p:cNvPr>
          <p:cNvSpPr/>
          <p:nvPr/>
        </p:nvSpPr>
        <p:spPr>
          <a:xfrm>
            <a:off x="10164024" y="813681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1EB4E1-A063-8738-22F2-3A2FD75893AE}"/>
              </a:ext>
            </a:extLst>
          </p:cNvPr>
          <p:cNvSpPr/>
          <p:nvPr/>
        </p:nvSpPr>
        <p:spPr>
          <a:xfrm>
            <a:off x="10164024" y="1337273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0020DF-1FA3-B619-CC35-6EE122ED7724}"/>
              </a:ext>
            </a:extLst>
          </p:cNvPr>
          <p:cNvSpPr/>
          <p:nvPr/>
        </p:nvSpPr>
        <p:spPr>
          <a:xfrm>
            <a:off x="10164024" y="1860865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169B4E-2B08-0B55-7436-DCB7364FAF78}"/>
              </a:ext>
            </a:extLst>
          </p:cNvPr>
          <p:cNvSpPr/>
          <p:nvPr/>
        </p:nvSpPr>
        <p:spPr>
          <a:xfrm>
            <a:off x="10164024" y="2384457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A05110-417A-010B-E369-8AE5F73A16B1}"/>
              </a:ext>
            </a:extLst>
          </p:cNvPr>
          <p:cNvSpPr/>
          <p:nvPr/>
        </p:nvSpPr>
        <p:spPr>
          <a:xfrm>
            <a:off x="10164024" y="2936719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1719BF-065E-C75F-140E-4C5467A44BAA}"/>
              </a:ext>
            </a:extLst>
          </p:cNvPr>
          <p:cNvSpPr/>
          <p:nvPr/>
        </p:nvSpPr>
        <p:spPr>
          <a:xfrm>
            <a:off x="9990498" y="72654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92B854F-BB6D-E631-DFCC-0439B0C7ED3B}"/>
              </a:ext>
            </a:extLst>
          </p:cNvPr>
          <p:cNvSpPr/>
          <p:nvPr/>
        </p:nvSpPr>
        <p:spPr>
          <a:xfrm>
            <a:off x="9469925" y="72654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D1D861-39C9-E7D6-0BE4-FACF82FCE5A6}"/>
              </a:ext>
            </a:extLst>
          </p:cNvPr>
          <p:cNvSpPr/>
          <p:nvPr/>
        </p:nvSpPr>
        <p:spPr>
          <a:xfrm>
            <a:off x="10499003" y="72654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47D5B7-428F-3963-074E-BB547383AC06}"/>
              </a:ext>
            </a:extLst>
          </p:cNvPr>
          <p:cNvSpPr/>
          <p:nvPr/>
        </p:nvSpPr>
        <p:spPr>
          <a:xfrm>
            <a:off x="10920745" y="72654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058BE2-9279-5C70-E278-BE71C5B28CE2}"/>
              </a:ext>
            </a:extLst>
          </p:cNvPr>
          <p:cNvSpPr/>
          <p:nvPr/>
        </p:nvSpPr>
        <p:spPr>
          <a:xfrm>
            <a:off x="9990498" y="116299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7DA92E-E043-3342-CA50-85AE510FF8D3}"/>
              </a:ext>
            </a:extLst>
          </p:cNvPr>
          <p:cNvSpPr/>
          <p:nvPr/>
        </p:nvSpPr>
        <p:spPr>
          <a:xfrm>
            <a:off x="9469925" y="116299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57F638-68BC-D930-85F6-D02EA0A2553A}"/>
              </a:ext>
            </a:extLst>
          </p:cNvPr>
          <p:cNvSpPr/>
          <p:nvPr/>
        </p:nvSpPr>
        <p:spPr>
          <a:xfrm>
            <a:off x="10499003" y="116299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A5C894-7513-629F-0E65-1FB5AE5B0D5A}"/>
              </a:ext>
            </a:extLst>
          </p:cNvPr>
          <p:cNvSpPr/>
          <p:nvPr/>
        </p:nvSpPr>
        <p:spPr>
          <a:xfrm>
            <a:off x="10920745" y="116299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9A2015-EA5F-CD73-10BB-C75B73CA548D}"/>
              </a:ext>
            </a:extLst>
          </p:cNvPr>
          <p:cNvSpPr/>
          <p:nvPr/>
        </p:nvSpPr>
        <p:spPr>
          <a:xfrm>
            <a:off x="9990498" y="167187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CD8A22C-3EED-C197-D039-58BD4C3DCC9E}"/>
              </a:ext>
            </a:extLst>
          </p:cNvPr>
          <p:cNvSpPr/>
          <p:nvPr/>
        </p:nvSpPr>
        <p:spPr>
          <a:xfrm>
            <a:off x="9469925" y="167187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AFDCDFA-8C3F-6A63-BDAD-74EE45327AF6}"/>
              </a:ext>
            </a:extLst>
          </p:cNvPr>
          <p:cNvSpPr/>
          <p:nvPr/>
        </p:nvSpPr>
        <p:spPr>
          <a:xfrm>
            <a:off x="10499003" y="167187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5D1392-4EBA-0901-37EC-CCB60BAA67DA}"/>
              </a:ext>
            </a:extLst>
          </p:cNvPr>
          <p:cNvSpPr/>
          <p:nvPr/>
        </p:nvSpPr>
        <p:spPr>
          <a:xfrm>
            <a:off x="10920745" y="167187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BF11C68-F7BA-88DD-D463-B2CF3556E22C}"/>
              </a:ext>
            </a:extLst>
          </p:cNvPr>
          <p:cNvSpPr/>
          <p:nvPr/>
        </p:nvSpPr>
        <p:spPr>
          <a:xfrm>
            <a:off x="9990498" y="2204142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C70151F-90F5-DCB6-9BCE-696412D88250}"/>
              </a:ext>
            </a:extLst>
          </p:cNvPr>
          <p:cNvSpPr/>
          <p:nvPr/>
        </p:nvSpPr>
        <p:spPr>
          <a:xfrm>
            <a:off x="9469925" y="2204142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655B01-5035-5913-B470-AD1CE61109AE}"/>
              </a:ext>
            </a:extLst>
          </p:cNvPr>
          <p:cNvSpPr/>
          <p:nvPr/>
        </p:nvSpPr>
        <p:spPr>
          <a:xfrm>
            <a:off x="10499003" y="2204142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FC3F77-B91A-9211-75FD-9FEAE7FF8A96}"/>
              </a:ext>
            </a:extLst>
          </p:cNvPr>
          <p:cNvSpPr/>
          <p:nvPr/>
        </p:nvSpPr>
        <p:spPr>
          <a:xfrm>
            <a:off x="10920745" y="2204142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F62CE3-68A8-B66A-758A-377C1D88337E}"/>
              </a:ext>
            </a:extLst>
          </p:cNvPr>
          <p:cNvSpPr/>
          <p:nvPr/>
        </p:nvSpPr>
        <p:spPr>
          <a:xfrm>
            <a:off x="9990498" y="273641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092762-2A71-13BD-9BD2-92B845D632E1}"/>
              </a:ext>
            </a:extLst>
          </p:cNvPr>
          <p:cNvSpPr/>
          <p:nvPr/>
        </p:nvSpPr>
        <p:spPr>
          <a:xfrm>
            <a:off x="9469925" y="273641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E8E9391-EC93-ED53-ED85-BE81BDEE1FC6}"/>
              </a:ext>
            </a:extLst>
          </p:cNvPr>
          <p:cNvSpPr/>
          <p:nvPr/>
        </p:nvSpPr>
        <p:spPr>
          <a:xfrm>
            <a:off x="10499003" y="273641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F5D5CB9-C159-296D-233D-92E7A70AD258}"/>
              </a:ext>
            </a:extLst>
          </p:cNvPr>
          <p:cNvSpPr/>
          <p:nvPr/>
        </p:nvSpPr>
        <p:spPr>
          <a:xfrm>
            <a:off x="10920745" y="273641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0D3D46-45C4-67B5-3B2E-2F407F0281B4}"/>
              </a:ext>
            </a:extLst>
          </p:cNvPr>
          <p:cNvSpPr/>
          <p:nvPr/>
        </p:nvSpPr>
        <p:spPr>
          <a:xfrm>
            <a:off x="9990498" y="325472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D9DCAC-A492-C123-B3E9-6773CE0701C2}"/>
              </a:ext>
            </a:extLst>
          </p:cNvPr>
          <p:cNvSpPr/>
          <p:nvPr/>
        </p:nvSpPr>
        <p:spPr>
          <a:xfrm>
            <a:off x="9469925" y="325472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478548C-959C-1C3A-5B48-749345B04929}"/>
              </a:ext>
            </a:extLst>
          </p:cNvPr>
          <p:cNvSpPr/>
          <p:nvPr/>
        </p:nvSpPr>
        <p:spPr>
          <a:xfrm>
            <a:off x="10499003" y="325472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2D423CE-AAB1-C78D-71CD-435D0FDA1FBE}"/>
              </a:ext>
            </a:extLst>
          </p:cNvPr>
          <p:cNvSpPr/>
          <p:nvPr/>
        </p:nvSpPr>
        <p:spPr>
          <a:xfrm>
            <a:off x="10920745" y="325472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7D6FDF-0F70-1B8D-1875-73E0BB4AF3C0}"/>
              </a:ext>
            </a:extLst>
          </p:cNvPr>
          <p:cNvSpPr/>
          <p:nvPr/>
        </p:nvSpPr>
        <p:spPr>
          <a:xfrm>
            <a:off x="10764571" y="591872"/>
            <a:ext cx="458710" cy="29333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F39491-325B-EF1A-63A8-E07AA61CA1B2}"/>
              </a:ext>
            </a:extLst>
          </p:cNvPr>
          <p:cNvSpPr/>
          <p:nvPr/>
        </p:nvSpPr>
        <p:spPr>
          <a:xfrm>
            <a:off x="9017252" y="591872"/>
            <a:ext cx="458710" cy="2933322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3EFD9F-9574-163C-8296-7FEE3D8D83D5}"/>
              </a:ext>
            </a:extLst>
          </p:cNvPr>
          <p:cNvCxnSpPr>
            <a:cxnSpLocks/>
          </p:cNvCxnSpPr>
          <p:nvPr/>
        </p:nvCxnSpPr>
        <p:spPr>
          <a:xfrm>
            <a:off x="9578567" y="591872"/>
            <a:ext cx="10939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FB5E0B-AB24-9FC6-5F4E-C00B4CA174C8}"/>
                  </a:ext>
                </a:extLst>
              </p:cNvPr>
              <p:cNvSpPr txBox="1"/>
              <p:nvPr/>
            </p:nvSpPr>
            <p:spPr>
              <a:xfrm>
                <a:off x="9874315" y="175323"/>
                <a:ext cx="404387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FB5E0B-AB24-9FC6-5F4E-C00B4CA17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15" y="175323"/>
                <a:ext cx="404387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A8B1C5D2-7A5B-6574-EE1F-7F20779FC8EE}"/>
              </a:ext>
            </a:extLst>
          </p:cNvPr>
          <p:cNvSpPr txBox="1"/>
          <p:nvPr/>
        </p:nvSpPr>
        <p:spPr>
          <a:xfrm>
            <a:off x="10855105" y="3509192"/>
            <a:ext cx="23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CED118-B6B0-ED25-5B71-E35586B85EE6}"/>
              </a:ext>
            </a:extLst>
          </p:cNvPr>
          <p:cNvCxnSpPr>
            <a:cxnSpLocks/>
          </p:cNvCxnSpPr>
          <p:nvPr/>
        </p:nvCxnSpPr>
        <p:spPr>
          <a:xfrm>
            <a:off x="10764571" y="3596114"/>
            <a:ext cx="4587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C5B2120-1991-DBF7-0943-8AB89AF5BF7A}"/>
              </a:ext>
            </a:extLst>
          </p:cNvPr>
          <p:cNvSpPr/>
          <p:nvPr/>
        </p:nvSpPr>
        <p:spPr>
          <a:xfrm>
            <a:off x="5890787" y="790671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CDDD575-551E-2411-534D-FF1CF5515548}"/>
              </a:ext>
            </a:extLst>
          </p:cNvPr>
          <p:cNvSpPr/>
          <p:nvPr/>
        </p:nvSpPr>
        <p:spPr>
          <a:xfrm>
            <a:off x="5890787" y="1314263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A864DD9-D62A-D34C-F16D-97295AD35C11}"/>
              </a:ext>
            </a:extLst>
          </p:cNvPr>
          <p:cNvSpPr/>
          <p:nvPr/>
        </p:nvSpPr>
        <p:spPr>
          <a:xfrm>
            <a:off x="5890787" y="1837855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A93C4E5-13F2-0711-1FD8-E0F1BC3A9852}"/>
              </a:ext>
            </a:extLst>
          </p:cNvPr>
          <p:cNvSpPr/>
          <p:nvPr/>
        </p:nvSpPr>
        <p:spPr>
          <a:xfrm>
            <a:off x="5890787" y="2361447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AC54A33-CB70-770F-2B66-948039D193E0}"/>
              </a:ext>
            </a:extLst>
          </p:cNvPr>
          <p:cNvSpPr/>
          <p:nvPr/>
        </p:nvSpPr>
        <p:spPr>
          <a:xfrm>
            <a:off x="5890787" y="2913709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EBA28AA-C1C8-DBF2-22D0-F9238DA05B67}"/>
              </a:ext>
            </a:extLst>
          </p:cNvPr>
          <p:cNvSpPr/>
          <p:nvPr/>
        </p:nvSpPr>
        <p:spPr>
          <a:xfrm>
            <a:off x="6405326" y="799724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D44ADE5-53BB-4678-EED9-74C68BA0048F}"/>
              </a:ext>
            </a:extLst>
          </p:cNvPr>
          <p:cNvSpPr/>
          <p:nvPr/>
        </p:nvSpPr>
        <p:spPr>
          <a:xfrm>
            <a:off x="6405326" y="1323316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C9FB136-19BB-8E6E-2660-56076E924AA0}"/>
              </a:ext>
            </a:extLst>
          </p:cNvPr>
          <p:cNvSpPr/>
          <p:nvPr/>
        </p:nvSpPr>
        <p:spPr>
          <a:xfrm>
            <a:off x="6405326" y="1846908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613A084-6BC9-FD5B-CB71-541B11799FEA}"/>
              </a:ext>
            </a:extLst>
          </p:cNvPr>
          <p:cNvSpPr/>
          <p:nvPr/>
        </p:nvSpPr>
        <p:spPr>
          <a:xfrm>
            <a:off x="6405326" y="2370500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4BC758-6643-B541-C877-650F7343EAD6}"/>
              </a:ext>
            </a:extLst>
          </p:cNvPr>
          <p:cNvSpPr/>
          <p:nvPr/>
        </p:nvSpPr>
        <p:spPr>
          <a:xfrm>
            <a:off x="6405326" y="2922762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9ED0AE-A211-2309-3BF6-F15F5B98F076}"/>
              </a:ext>
            </a:extLst>
          </p:cNvPr>
          <p:cNvSpPr/>
          <p:nvPr/>
        </p:nvSpPr>
        <p:spPr>
          <a:xfrm>
            <a:off x="6919865" y="799724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A3C7A13-33F0-5CC7-1F52-75C448172853}"/>
              </a:ext>
            </a:extLst>
          </p:cNvPr>
          <p:cNvSpPr/>
          <p:nvPr/>
        </p:nvSpPr>
        <p:spPr>
          <a:xfrm>
            <a:off x="6919865" y="1323316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E255EB3-D96E-2D06-E92F-33C9D24B4574}"/>
              </a:ext>
            </a:extLst>
          </p:cNvPr>
          <p:cNvSpPr/>
          <p:nvPr/>
        </p:nvSpPr>
        <p:spPr>
          <a:xfrm>
            <a:off x="6919865" y="1846908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2A65A8-5787-60B5-53EC-0B1FCEDED80C}"/>
              </a:ext>
            </a:extLst>
          </p:cNvPr>
          <p:cNvSpPr/>
          <p:nvPr/>
        </p:nvSpPr>
        <p:spPr>
          <a:xfrm>
            <a:off x="6919865" y="2370500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47AB15-109E-D5EB-BFF4-F38ED243D5F3}"/>
              </a:ext>
            </a:extLst>
          </p:cNvPr>
          <p:cNvSpPr/>
          <p:nvPr/>
        </p:nvSpPr>
        <p:spPr>
          <a:xfrm>
            <a:off x="6919865" y="2922762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9A11263-9D04-74BF-CAB3-4F2C35A91143}"/>
              </a:ext>
            </a:extLst>
          </p:cNvPr>
          <p:cNvSpPr/>
          <p:nvPr/>
        </p:nvSpPr>
        <p:spPr>
          <a:xfrm>
            <a:off x="6746339" y="71258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09FB2DA-65A2-5E18-25BC-8EF05B782096}"/>
              </a:ext>
            </a:extLst>
          </p:cNvPr>
          <p:cNvSpPr/>
          <p:nvPr/>
        </p:nvSpPr>
        <p:spPr>
          <a:xfrm>
            <a:off x="6225766" y="71258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6061B95-97A8-097F-52DE-FE7C7B5C5664}"/>
              </a:ext>
            </a:extLst>
          </p:cNvPr>
          <p:cNvSpPr/>
          <p:nvPr/>
        </p:nvSpPr>
        <p:spPr>
          <a:xfrm>
            <a:off x="7254844" y="71258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56D0DE3-F65A-B656-B2FC-4A2F1E24C29A}"/>
              </a:ext>
            </a:extLst>
          </p:cNvPr>
          <p:cNvSpPr/>
          <p:nvPr/>
        </p:nvSpPr>
        <p:spPr>
          <a:xfrm>
            <a:off x="268581" y="4626322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8128239-C4BB-C175-FB05-C9E47712C009}"/>
              </a:ext>
            </a:extLst>
          </p:cNvPr>
          <p:cNvSpPr/>
          <p:nvPr/>
        </p:nvSpPr>
        <p:spPr>
          <a:xfrm>
            <a:off x="6746339" y="114903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4EC3936-121D-EA36-5358-8DF8E992D2B3}"/>
              </a:ext>
            </a:extLst>
          </p:cNvPr>
          <p:cNvSpPr/>
          <p:nvPr/>
        </p:nvSpPr>
        <p:spPr>
          <a:xfrm>
            <a:off x="6225766" y="114903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6EF7A14-50CF-33CB-F2F0-D12021913E95}"/>
              </a:ext>
            </a:extLst>
          </p:cNvPr>
          <p:cNvSpPr/>
          <p:nvPr/>
        </p:nvSpPr>
        <p:spPr>
          <a:xfrm>
            <a:off x="7254844" y="114903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BBAAE64-0A72-CEAC-901A-3D0113C0CB93}"/>
              </a:ext>
            </a:extLst>
          </p:cNvPr>
          <p:cNvSpPr/>
          <p:nvPr/>
        </p:nvSpPr>
        <p:spPr>
          <a:xfrm>
            <a:off x="5723298" y="114903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844084A-14A2-6B08-AFC8-62002DD40F23}"/>
              </a:ext>
            </a:extLst>
          </p:cNvPr>
          <p:cNvSpPr/>
          <p:nvPr/>
        </p:nvSpPr>
        <p:spPr>
          <a:xfrm>
            <a:off x="6746339" y="165791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EB8D529-48FF-20F0-4443-F6769FFF9F93}"/>
              </a:ext>
            </a:extLst>
          </p:cNvPr>
          <p:cNvSpPr/>
          <p:nvPr/>
        </p:nvSpPr>
        <p:spPr>
          <a:xfrm>
            <a:off x="6225766" y="165791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CC316AB-C7B7-91CB-31E9-0F4B3E83A539}"/>
              </a:ext>
            </a:extLst>
          </p:cNvPr>
          <p:cNvSpPr/>
          <p:nvPr/>
        </p:nvSpPr>
        <p:spPr>
          <a:xfrm>
            <a:off x="7254844" y="165791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A37C39-9153-4AA4-1C2B-7FF56386948C}"/>
              </a:ext>
            </a:extLst>
          </p:cNvPr>
          <p:cNvSpPr/>
          <p:nvPr/>
        </p:nvSpPr>
        <p:spPr>
          <a:xfrm>
            <a:off x="5723298" y="165791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8472DE9-991C-B2BF-9F9D-12ED1B223659}"/>
              </a:ext>
            </a:extLst>
          </p:cNvPr>
          <p:cNvSpPr/>
          <p:nvPr/>
        </p:nvSpPr>
        <p:spPr>
          <a:xfrm>
            <a:off x="6746339" y="219018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7CF122F-D744-BE79-B527-E5EFADF162D9}"/>
              </a:ext>
            </a:extLst>
          </p:cNvPr>
          <p:cNvSpPr/>
          <p:nvPr/>
        </p:nvSpPr>
        <p:spPr>
          <a:xfrm>
            <a:off x="6225766" y="219018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68CD294-3F6E-7138-57D2-D25211C73814}"/>
              </a:ext>
            </a:extLst>
          </p:cNvPr>
          <p:cNvSpPr/>
          <p:nvPr/>
        </p:nvSpPr>
        <p:spPr>
          <a:xfrm>
            <a:off x="7254844" y="219018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F1D13EA-43C4-A8A2-3B44-C3E879304F78}"/>
              </a:ext>
            </a:extLst>
          </p:cNvPr>
          <p:cNvSpPr/>
          <p:nvPr/>
        </p:nvSpPr>
        <p:spPr>
          <a:xfrm>
            <a:off x="5723298" y="219018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60495E9-BFD9-FB01-67AE-24F3DB0932BE}"/>
              </a:ext>
            </a:extLst>
          </p:cNvPr>
          <p:cNvSpPr/>
          <p:nvPr/>
        </p:nvSpPr>
        <p:spPr>
          <a:xfrm>
            <a:off x="6746339" y="272245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F794606-BDCA-3AFD-6A82-0B3437D0CD01}"/>
              </a:ext>
            </a:extLst>
          </p:cNvPr>
          <p:cNvSpPr/>
          <p:nvPr/>
        </p:nvSpPr>
        <p:spPr>
          <a:xfrm>
            <a:off x="6225766" y="272245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6B2E3C5-CE47-0069-A6FB-A3A88D1D71A6}"/>
              </a:ext>
            </a:extLst>
          </p:cNvPr>
          <p:cNvSpPr/>
          <p:nvPr/>
        </p:nvSpPr>
        <p:spPr>
          <a:xfrm>
            <a:off x="7254844" y="272245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EEFBE82-DBBC-D946-F51E-D1D1B842A0BF}"/>
              </a:ext>
            </a:extLst>
          </p:cNvPr>
          <p:cNvSpPr/>
          <p:nvPr/>
        </p:nvSpPr>
        <p:spPr>
          <a:xfrm>
            <a:off x="5723298" y="272245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21057B7-535E-B96E-4F67-DCB746E9F833}"/>
              </a:ext>
            </a:extLst>
          </p:cNvPr>
          <p:cNvSpPr/>
          <p:nvPr/>
        </p:nvSpPr>
        <p:spPr>
          <a:xfrm>
            <a:off x="6746339" y="324076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FD12B95-7D56-E301-9F02-B47B77C872F6}"/>
              </a:ext>
            </a:extLst>
          </p:cNvPr>
          <p:cNvSpPr/>
          <p:nvPr/>
        </p:nvSpPr>
        <p:spPr>
          <a:xfrm>
            <a:off x="6225766" y="324076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A73062D-5F01-724B-AB35-012309E1F1EF}"/>
              </a:ext>
            </a:extLst>
          </p:cNvPr>
          <p:cNvSpPr/>
          <p:nvPr/>
        </p:nvSpPr>
        <p:spPr>
          <a:xfrm>
            <a:off x="7254844" y="324076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3B4298-05CF-3FF5-728F-9E7355A48202}"/>
              </a:ext>
            </a:extLst>
          </p:cNvPr>
          <p:cNvSpPr/>
          <p:nvPr/>
        </p:nvSpPr>
        <p:spPr>
          <a:xfrm>
            <a:off x="5723298" y="324076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F6C06E-66BB-68D4-A2DF-A7658292A23B}"/>
              </a:ext>
            </a:extLst>
          </p:cNvPr>
          <p:cNvSpPr/>
          <p:nvPr/>
        </p:nvSpPr>
        <p:spPr>
          <a:xfrm>
            <a:off x="5984339" y="70897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979346-FF8C-A782-D3B2-174ECCFC758C}"/>
              </a:ext>
            </a:extLst>
          </p:cNvPr>
          <p:cNvSpPr/>
          <p:nvPr/>
        </p:nvSpPr>
        <p:spPr>
          <a:xfrm>
            <a:off x="5984339" y="114542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E58C42-8E06-C7E3-3AEA-B705837C4783}"/>
              </a:ext>
            </a:extLst>
          </p:cNvPr>
          <p:cNvSpPr/>
          <p:nvPr/>
        </p:nvSpPr>
        <p:spPr>
          <a:xfrm>
            <a:off x="5984339" y="165430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D0F7E5-DF98-B6A9-0F9B-ABA569123B0C}"/>
              </a:ext>
            </a:extLst>
          </p:cNvPr>
          <p:cNvSpPr/>
          <p:nvPr/>
        </p:nvSpPr>
        <p:spPr>
          <a:xfrm>
            <a:off x="5984339" y="218657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CE87DF-FAE2-82D5-8F46-1B29F48BB7FB}"/>
              </a:ext>
            </a:extLst>
          </p:cNvPr>
          <p:cNvSpPr/>
          <p:nvPr/>
        </p:nvSpPr>
        <p:spPr>
          <a:xfrm>
            <a:off x="5984339" y="2718839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23C247-37CC-A99E-F802-3D68C718E44C}"/>
              </a:ext>
            </a:extLst>
          </p:cNvPr>
          <p:cNvSpPr/>
          <p:nvPr/>
        </p:nvSpPr>
        <p:spPr>
          <a:xfrm>
            <a:off x="5984339" y="323715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81FDBE-DFAD-48A6-DD1B-59C500E77FF0}"/>
              </a:ext>
            </a:extLst>
          </p:cNvPr>
          <p:cNvSpPr/>
          <p:nvPr/>
        </p:nvSpPr>
        <p:spPr>
          <a:xfrm>
            <a:off x="6483032" y="70897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229B549-7629-29A5-304B-E588B6282FA7}"/>
              </a:ext>
            </a:extLst>
          </p:cNvPr>
          <p:cNvSpPr/>
          <p:nvPr/>
        </p:nvSpPr>
        <p:spPr>
          <a:xfrm>
            <a:off x="6483032" y="114542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9F29C9-E022-872A-BAAF-CF5730A2C79E}"/>
              </a:ext>
            </a:extLst>
          </p:cNvPr>
          <p:cNvSpPr/>
          <p:nvPr/>
        </p:nvSpPr>
        <p:spPr>
          <a:xfrm>
            <a:off x="6483032" y="165430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AA7D4E7-D357-C1ED-89D1-C7C56C6BD92B}"/>
              </a:ext>
            </a:extLst>
          </p:cNvPr>
          <p:cNvSpPr/>
          <p:nvPr/>
        </p:nvSpPr>
        <p:spPr>
          <a:xfrm>
            <a:off x="6483032" y="218657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05DDCF-9371-6A1D-C95D-95042B360530}"/>
              </a:ext>
            </a:extLst>
          </p:cNvPr>
          <p:cNvSpPr/>
          <p:nvPr/>
        </p:nvSpPr>
        <p:spPr>
          <a:xfrm>
            <a:off x="6483032" y="2718839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971798-D6EA-F132-5477-3C00A72C14D3}"/>
              </a:ext>
            </a:extLst>
          </p:cNvPr>
          <p:cNvSpPr/>
          <p:nvPr/>
        </p:nvSpPr>
        <p:spPr>
          <a:xfrm>
            <a:off x="6483032" y="323715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79AAA31-786B-78D6-E2C8-2496A14808C4}"/>
              </a:ext>
            </a:extLst>
          </p:cNvPr>
          <p:cNvSpPr/>
          <p:nvPr/>
        </p:nvSpPr>
        <p:spPr>
          <a:xfrm>
            <a:off x="6989276" y="70897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EE1902E-2022-CA74-88AE-36ED28FF6E00}"/>
              </a:ext>
            </a:extLst>
          </p:cNvPr>
          <p:cNvSpPr/>
          <p:nvPr/>
        </p:nvSpPr>
        <p:spPr>
          <a:xfrm>
            <a:off x="6989276" y="114542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1AF06B5-5587-2FE5-8822-6DC5A64292A4}"/>
              </a:ext>
            </a:extLst>
          </p:cNvPr>
          <p:cNvSpPr/>
          <p:nvPr/>
        </p:nvSpPr>
        <p:spPr>
          <a:xfrm>
            <a:off x="6989276" y="165430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0C918F1-6E6F-59B8-9F02-6A6E4B4FD942}"/>
              </a:ext>
            </a:extLst>
          </p:cNvPr>
          <p:cNvSpPr/>
          <p:nvPr/>
        </p:nvSpPr>
        <p:spPr>
          <a:xfrm>
            <a:off x="6989276" y="218657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6586E2-F95A-63F0-12D7-434E667B2CCA}"/>
              </a:ext>
            </a:extLst>
          </p:cNvPr>
          <p:cNvSpPr/>
          <p:nvPr/>
        </p:nvSpPr>
        <p:spPr>
          <a:xfrm>
            <a:off x="6989276" y="2718839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E427AE5-B035-0702-9D51-6255AA848B55}"/>
              </a:ext>
            </a:extLst>
          </p:cNvPr>
          <p:cNvSpPr/>
          <p:nvPr/>
        </p:nvSpPr>
        <p:spPr>
          <a:xfrm>
            <a:off x="6989276" y="323715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D4BEDDA-88CC-A8B0-861A-9644CFE5BE84}"/>
              </a:ext>
            </a:extLst>
          </p:cNvPr>
          <p:cNvSpPr/>
          <p:nvPr/>
        </p:nvSpPr>
        <p:spPr>
          <a:xfrm>
            <a:off x="560934" y="462632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EE5F389-6D65-7242-92A9-2B749B0575F2}"/>
              </a:ext>
            </a:extLst>
          </p:cNvPr>
          <p:cNvSpPr/>
          <p:nvPr/>
        </p:nvSpPr>
        <p:spPr>
          <a:xfrm>
            <a:off x="560934" y="4858476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A3C0D42-0813-CA0C-3625-1AC17C958425}"/>
              </a:ext>
            </a:extLst>
          </p:cNvPr>
          <p:cNvSpPr/>
          <p:nvPr/>
        </p:nvSpPr>
        <p:spPr>
          <a:xfrm>
            <a:off x="274429" y="485847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DDD9D87-88B2-2176-EB8A-C43FB5F7E870}"/>
              </a:ext>
            </a:extLst>
          </p:cNvPr>
          <p:cNvSpPr/>
          <p:nvPr/>
        </p:nvSpPr>
        <p:spPr>
          <a:xfrm>
            <a:off x="866298" y="4626321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BD2DA10-95DD-3C2A-D311-A993045842D2}"/>
              </a:ext>
            </a:extLst>
          </p:cNvPr>
          <p:cNvSpPr/>
          <p:nvPr/>
        </p:nvSpPr>
        <p:spPr>
          <a:xfrm>
            <a:off x="799903" y="4626322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B053185-DEB7-8E30-9B33-8A0935E6A24E}"/>
              </a:ext>
            </a:extLst>
          </p:cNvPr>
          <p:cNvSpPr/>
          <p:nvPr/>
        </p:nvSpPr>
        <p:spPr>
          <a:xfrm>
            <a:off x="1092256" y="462632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2DAA611-3355-7CAA-3372-2BD1019E1536}"/>
              </a:ext>
            </a:extLst>
          </p:cNvPr>
          <p:cNvSpPr/>
          <p:nvPr/>
        </p:nvSpPr>
        <p:spPr>
          <a:xfrm>
            <a:off x="1092256" y="4858476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DDC37A3-D184-7B44-87FD-3614565C1F80}"/>
              </a:ext>
            </a:extLst>
          </p:cNvPr>
          <p:cNvSpPr/>
          <p:nvPr/>
        </p:nvSpPr>
        <p:spPr>
          <a:xfrm>
            <a:off x="805751" y="485847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1E57C80-16AF-517D-2918-875B4BEE489B}"/>
              </a:ext>
            </a:extLst>
          </p:cNvPr>
          <p:cNvSpPr/>
          <p:nvPr/>
        </p:nvSpPr>
        <p:spPr>
          <a:xfrm>
            <a:off x="1418461" y="4626320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1F51223-4CB7-1429-2CCF-A7BA171E5A55}"/>
              </a:ext>
            </a:extLst>
          </p:cNvPr>
          <p:cNvSpPr/>
          <p:nvPr/>
        </p:nvSpPr>
        <p:spPr>
          <a:xfrm>
            <a:off x="1352066" y="462632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239FBC5-13D6-6293-41CB-8D3AD7C8E2B9}"/>
              </a:ext>
            </a:extLst>
          </p:cNvPr>
          <p:cNvSpPr/>
          <p:nvPr/>
        </p:nvSpPr>
        <p:spPr>
          <a:xfrm>
            <a:off x="1644419" y="462632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8703C9D-AAF3-E46B-9779-30F72F958BCC}"/>
              </a:ext>
            </a:extLst>
          </p:cNvPr>
          <p:cNvSpPr/>
          <p:nvPr/>
        </p:nvSpPr>
        <p:spPr>
          <a:xfrm>
            <a:off x="1644419" y="485847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AEAF0D5-A3AA-A668-7491-DC4C029F436F}"/>
              </a:ext>
            </a:extLst>
          </p:cNvPr>
          <p:cNvSpPr/>
          <p:nvPr/>
        </p:nvSpPr>
        <p:spPr>
          <a:xfrm>
            <a:off x="1357914" y="485847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579CE55-443E-612F-82A8-3F0C2F953F9F}"/>
              </a:ext>
            </a:extLst>
          </p:cNvPr>
          <p:cNvSpPr/>
          <p:nvPr/>
        </p:nvSpPr>
        <p:spPr>
          <a:xfrm>
            <a:off x="338077" y="5062774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029F44A-1EF9-863A-B467-6FFDF7EECA4C}"/>
              </a:ext>
            </a:extLst>
          </p:cNvPr>
          <p:cNvSpPr/>
          <p:nvPr/>
        </p:nvSpPr>
        <p:spPr>
          <a:xfrm>
            <a:off x="271682" y="506277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1DA9143-7A17-35ED-9261-8214DB2E6AAA}"/>
              </a:ext>
            </a:extLst>
          </p:cNvPr>
          <p:cNvSpPr/>
          <p:nvPr/>
        </p:nvSpPr>
        <p:spPr>
          <a:xfrm>
            <a:off x="564035" y="506277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FCE6124-6753-6C3F-8E41-D49DFC63A031}"/>
              </a:ext>
            </a:extLst>
          </p:cNvPr>
          <p:cNvSpPr/>
          <p:nvPr/>
        </p:nvSpPr>
        <p:spPr>
          <a:xfrm>
            <a:off x="564035" y="5294929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3FD065C-2C51-6807-DFB4-F3F098B6EE12}"/>
              </a:ext>
            </a:extLst>
          </p:cNvPr>
          <p:cNvSpPr/>
          <p:nvPr/>
        </p:nvSpPr>
        <p:spPr>
          <a:xfrm>
            <a:off x="277530" y="5294928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0348830-EA0C-00AC-29DB-DD0351F8B64F}"/>
              </a:ext>
            </a:extLst>
          </p:cNvPr>
          <p:cNvSpPr/>
          <p:nvPr/>
        </p:nvSpPr>
        <p:spPr>
          <a:xfrm>
            <a:off x="866298" y="5069027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C757B6A-3B37-3FBA-ADC7-54878E5D7C8E}"/>
              </a:ext>
            </a:extLst>
          </p:cNvPr>
          <p:cNvSpPr/>
          <p:nvPr/>
        </p:nvSpPr>
        <p:spPr>
          <a:xfrm>
            <a:off x="799903" y="5069028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653415C-E7DC-8A3E-1DB6-620F31DA6347}"/>
              </a:ext>
            </a:extLst>
          </p:cNvPr>
          <p:cNvSpPr/>
          <p:nvPr/>
        </p:nvSpPr>
        <p:spPr>
          <a:xfrm>
            <a:off x="1092256" y="506902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437C7C3-F28A-3F03-320D-1AA27C990438}"/>
              </a:ext>
            </a:extLst>
          </p:cNvPr>
          <p:cNvSpPr/>
          <p:nvPr/>
        </p:nvSpPr>
        <p:spPr>
          <a:xfrm>
            <a:off x="1092256" y="5301182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93A8B8D8-5B99-C3CB-D466-2849CB6CFCA5}"/>
              </a:ext>
            </a:extLst>
          </p:cNvPr>
          <p:cNvSpPr/>
          <p:nvPr/>
        </p:nvSpPr>
        <p:spPr>
          <a:xfrm>
            <a:off x="805751" y="530118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72E759B-DBF1-3F0A-C3ED-0EDA4AD99F85}"/>
              </a:ext>
            </a:extLst>
          </p:cNvPr>
          <p:cNvSpPr/>
          <p:nvPr/>
        </p:nvSpPr>
        <p:spPr>
          <a:xfrm>
            <a:off x="1419881" y="5062774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792FBF4-74F1-B5DA-DBEA-2A994152ABAC}"/>
              </a:ext>
            </a:extLst>
          </p:cNvPr>
          <p:cNvSpPr/>
          <p:nvPr/>
        </p:nvSpPr>
        <p:spPr>
          <a:xfrm>
            <a:off x="1353486" y="506277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4A256B1-4C22-EAC2-C590-88AB2AB19AE4}"/>
              </a:ext>
            </a:extLst>
          </p:cNvPr>
          <p:cNvSpPr/>
          <p:nvPr/>
        </p:nvSpPr>
        <p:spPr>
          <a:xfrm>
            <a:off x="1645839" y="506277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7D196D42-0969-FF49-780B-8199847C157F}"/>
              </a:ext>
            </a:extLst>
          </p:cNvPr>
          <p:cNvSpPr/>
          <p:nvPr/>
        </p:nvSpPr>
        <p:spPr>
          <a:xfrm>
            <a:off x="1645839" y="5294929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FDC24C6-6809-E3C0-3982-C46C88680D65}"/>
              </a:ext>
            </a:extLst>
          </p:cNvPr>
          <p:cNvSpPr/>
          <p:nvPr/>
        </p:nvSpPr>
        <p:spPr>
          <a:xfrm>
            <a:off x="1359334" y="5294928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27B652B-2DCE-61AD-4D58-90384AD81E5F}"/>
              </a:ext>
            </a:extLst>
          </p:cNvPr>
          <p:cNvSpPr/>
          <p:nvPr/>
        </p:nvSpPr>
        <p:spPr>
          <a:xfrm>
            <a:off x="334976" y="5494482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F322B8F-1300-FF19-3740-3C8B05E3320E}"/>
              </a:ext>
            </a:extLst>
          </p:cNvPr>
          <p:cNvSpPr/>
          <p:nvPr/>
        </p:nvSpPr>
        <p:spPr>
          <a:xfrm>
            <a:off x="268581" y="549448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E2AC41A-A1F0-9320-9B9F-CA2A6F7A1845}"/>
              </a:ext>
            </a:extLst>
          </p:cNvPr>
          <p:cNvSpPr/>
          <p:nvPr/>
        </p:nvSpPr>
        <p:spPr>
          <a:xfrm>
            <a:off x="560934" y="5494482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DE7E743-0D1A-21D6-31A0-E14383C47F86}"/>
              </a:ext>
            </a:extLst>
          </p:cNvPr>
          <p:cNvSpPr/>
          <p:nvPr/>
        </p:nvSpPr>
        <p:spPr>
          <a:xfrm>
            <a:off x="560934" y="572663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70AE788-2440-92B5-2E62-7BFA2A960318}"/>
              </a:ext>
            </a:extLst>
          </p:cNvPr>
          <p:cNvSpPr/>
          <p:nvPr/>
        </p:nvSpPr>
        <p:spPr>
          <a:xfrm>
            <a:off x="274429" y="5726636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B38AD20-E9CF-9C74-5838-5F8581BABB4D}"/>
              </a:ext>
            </a:extLst>
          </p:cNvPr>
          <p:cNvSpPr/>
          <p:nvPr/>
        </p:nvSpPr>
        <p:spPr>
          <a:xfrm>
            <a:off x="867129" y="5494481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22D207CA-9D92-1FC4-C00E-5AA833CBBC3F}"/>
              </a:ext>
            </a:extLst>
          </p:cNvPr>
          <p:cNvSpPr/>
          <p:nvPr/>
        </p:nvSpPr>
        <p:spPr>
          <a:xfrm>
            <a:off x="800734" y="5494482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0FE7638-2D13-A0AE-7BF3-0819033E4338}"/>
              </a:ext>
            </a:extLst>
          </p:cNvPr>
          <p:cNvSpPr/>
          <p:nvPr/>
        </p:nvSpPr>
        <p:spPr>
          <a:xfrm>
            <a:off x="1093087" y="549448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070BEF20-85B9-9B75-FDF5-25D77A3F9570}"/>
              </a:ext>
            </a:extLst>
          </p:cNvPr>
          <p:cNvSpPr/>
          <p:nvPr/>
        </p:nvSpPr>
        <p:spPr>
          <a:xfrm>
            <a:off x="1093087" y="5726636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D9502CEA-9DC1-B54D-B57B-92FFA7B41EC5}"/>
              </a:ext>
            </a:extLst>
          </p:cNvPr>
          <p:cNvSpPr/>
          <p:nvPr/>
        </p:nvSpPr>
        <p:spPr>
          <a:xfrm>
            <a:off x="806582" y="572663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C91BE7A-0C75-ACCC-69D0-24CF11493605}"/>
              </a:ext>
            </a:extLst>
          </p:cNvPr>
          <p:cNvSpPr/>
          <p:nvPr/>
        </p:nvSpPr>
        <p:spPr>
          <a:xfrm>
            <a:off x="1419017" y="5489894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CBC0C88-7F36-6BDE-E8B1-85FEB12A3FCD}"/>
              </a:ext>
            </a:extLst>
          </p:cNvPr>
          <p:cNvSpPr/>
          <p:nvPr/>
        </p:nvSpPr>
        <p:spPr>
          <a:xfrm>
            <a:off x="1352622" y="548989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3C9DAB0-14E6-1193-740D-6FDFE24B2B58}"/>
              </a:ext>
            </a:extLst>
          </p:cNvPr>
          <p:cNvSpPr/>
          <p:nvPr/>
        </p:nvSpPr>
        <p:spPr>
          <a:xfrm>
            <a:off x="1644975" y="548989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8F4C4E7-E02C-BBD1-604C-20DF31EC8A7A}"/>
              </a:ext>
            </a:extLst>
          </p:cNvPr>
          <p:cNvSpPr/>
          <p:nvPr/>
        </p:nvSpPr>
        <p:spPr>
          <a:xfrm>
            <a:off x="1644975" y="5722049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79BAC99-940D-65A2-4935-6D89C668A4C6}"/>
              </a:ext>
            </a:extLst>
          </p:cNvPr>
          <p:cNvSpPr/>
          <p:nvPr/>
        </p:nvSpPr>
        <p:spPr>
          <a:xfrm>
            <a:off x="1358470" y="5722048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82B1FED0-8D7B-60E8-7AD2-808EB130A63B}"/>
              </a:ext>
            </a:extLst>
          </p:cNvPr>
          <p:cNvSpPr/>
          <p:nvPr/>
        </p:nvSpPr>
        <p:spPr>
          <a:xfrm>
            <a:off x="334976" y="5930934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0E916EFE-8101-8030-FD8F-D2D5F7165608}"/>
              </a:ext>
            </a:extLst>
          </p:cNvPr>
          <p:cNvSpPr/>
          <p:nvPr/>
        </p:nvSpPr>
        <p:spPr>
          <a:xfrm>
            <a:off x="268581" y="593093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28A5B8B0-2CB7-9C43-B21D-6B1E38E89274}"/>
              </a:ext>
            </a:extLst>
          </p:cNvPr>
          <p:cNvSpPr/>
          <p:nvPr/>
        </p:nvSpPr>
        <p:spPr>
          <a:xfrm>
            <a:off x="560934" y="593093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5BB6AF2-FCC5-ACFC-5D7F-3321788C96B6}"/>
              </a:ext>
            </a:extLst>
          </p:cNvPr>
          <p:cNvSpPr/>
          <p:nvPr/>
        </p:nvSpPr>
        <p:spPr>
          <a:xfrm>
            <a:off x="560934" y="6163089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4C882D96-430E-57E5-8A17-BAC917C2E3B7}"/>
              </a:ext>
            </a:extLst>
          </p:cNvPr>
          <p:cNvSpPr/>
          <p:nvPr/>
        </p:nvSpPr>
        <p:spPr>
          <a:xfrm>
            <a:off x="274429" y="6163088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31F97A61-484B-0DBF-88BE-8A3F5FF4BF27}"/>
              </a:ext>
            </a:extLst>
          </p:cNvPr>
          <p:cNvSpPr/>
          <p:nvPr/>
        </p:nvSpPr>
        <p:spPr>
          <a:xfrm>
            <a:off x="866574" y="5941178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BBA1F6F-9E2A-A396-FD56-CC070F457775}"/>
              </a:ext>
            </a:extLst>
          </p:cNvPr>
          <p:cNvSpPr/>
          <p:nvPr/>
        </p:nvSpPr>
        <p:spPr>
          <a:xfrm>
            <a:off x="800179" y="5941179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6AA1FAB-A7AB-E3D9-8107-AB0494DE3EEC}"/>
              </a:ext>
            </a:extLst>
          </p:cNvPr>
          <p:cNvSpPr/>
          <p:nvPr/>
        </p:nvSpPr>
        <p:spPr>
          <a:xfrm>
            <a:off x="1092532" y="5941178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95F29E9-BB78-DE22-B452-CAF9A29E258E}"/>
              </a:ext>
            </a:extLst>
          </p:cNvPr>
          <p:cNvSpPr/>
          <p:nvPr/>
        </p:nvSpPr>
        <p:spPr>
          <a:xfrm>
            <a:off x="1092532" y="617333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F6EE24B8-EF33-6040-4DD0-562A34395D07}"/>
              </a:ext>
            </a:extLst>
          </p:cNvPr>
          <p:cNvSpPr/>
          <p:nvPr/>
        </p:nvSpPr>
        <p:spPr>
          <a:xfrm>
            <a:off x="806027" y="6173332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42E4681-1BCB-245E-778C-AC9A0903719A}"/>
              </a:ext>
            </a:extLst>
          </p:cNvPr>
          <p:cNvSpPr/>
          <p:nvPr/>
        </p:nvSpPr>
        <p:spPr>
          <a:xfrm>
            <a:off x="1418461" y="5926347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E7BFE84-C6B8-5A97-5F6E-D75B8FB7D3FC}"/>
              </a:ext>
            </a:extLst>
          </p:cNvPr>
          <p:cNvSpPr/>
          <p:nvPr/>
        </p:nvSpPr>
        <p:spPr>
          <a:xfrm>
            <a:off x="1352066" y="5926348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45AD718-5C51-65F7-7A19-C9E06548A847}"/>
              </a:ext>
            </a:extLst>
          </p:cNvPr>
          <p:cNvSpPr/>
          <p:nvPr/>
        </p:nvSpPr>
        <p:spPr>
          <a:xfrm>
            <a:off x="1644419" y="592634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F47575E-A425-826B-EA37-61BAC24E5198}"/>
              </a:ext>
            </a:extLst>
          </p:cNvPr>
          <p:cNvSpPr/>
          <p:nvPr/>
        </p:nvSpPr>
        <p:spPr>
          <a:xfrm>
            <a:off x="1644419" y="6158502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9FD6CF9-08D3-DC15-3B0F-287652AF3959}"/>
              </a:ext>
            </a:extLst>
          </p:cNvPr>
          <p:cNvSpPr/>
          <p:nvPr/>
        </p:nvSpPr>
        <p:spPr>
          <a:xfrm>
            <a:off x="1357914" y="615850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FCCBDE2-B1FF-C181-0625-106E0DACD60C}"/>
              </a:ext>
            </a:extLst>
          </p:cNvPr>
          <p:cNvSpPr/>
          <p:nvPr/>
        </p:nvSpPr>
        <p:spPr>
          <a:xfrm>
            <a:off x="2651154" y="4626320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044135C-8ABC-29DF-4D42-3CBF5B359F8A}"/>
              </a:ext>
            </a:extLst>
          </p:cNvPr>
          <p:cNvSpPr/>
          <p:nvPr/>
        </p:nvSpPr>
        <p:spPr>
          <a:xfrm>
            <a:off x="4241254" y="462173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71658D4-A9F3-802B-B436-E2211A17ADA1}"/>
              </a:ext>
            </a:extLst>
          </p:cNvPr>
          <p:cNvSpPr/>
          <p:nvPr/>
        </p:nvSpPr>
        <p:spPr>
          <a:xfrm>
            <a:off x="2877112" y="462632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30FCCDE-2C51-43E9-F344-1CBB34596F21}"/>
              </a:ext>
            </a:extLst>
          </p:cNvPr>
          <p:cNvSpPr/>
          <p:nvPr/>
        </p:nvSpPr>
        <p:spPr>
          <a:xfrm>
            <a:off x="2877112" y="485847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C5B1365-089C-57DD-0C5A-180DCFC96156}"/>
              </a:ext>
            </a:extLst>
          </p:cNvPr>
          <p:cNvSpPr/>
          <p:nvPr/>
        </p:nvSpPr>
        <p:spPr>
          <a:xfrm>
            <a:off x="4247102" y="485388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FD43636-0E01-5174-338E-C95D60354799}"/>
              </a:ext>
            </a:extLst>
          </p:cNvPr>
          <p:cNvSpPr/>
          <p:nvPr/>
        </p:nvSpPr>
        <p:spPr>
          <a:xfrm>
            <a:off x="3182476" y="4626320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B5D2FC3-8EA3-0EB7-8841-5F3C5291AEB5}"/>
              </a:ext>
            </a:extLst>
          </p:cNvPr>
          <p:cNvSpPr/>
          <p:nvPr/>
        </p:nvSpPr>
        <p:spPr>
          <a:xfrm>
            <a:off x="3116081" y="462632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97B9F8E9-1034-7807-4D1B-7E29419C6730}"/>
              </a:ext>
            </a:extLst>
          </p:cNvPr>
          <p:cNvSpPr/>
          <p:nvPr/>
        </p:nvSpPr>
        <p:spPr>
          <a:xfrm>
            <a:off x="3408434" y="462632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A239106-86EF-F284-8BA2-55BB75B20FFC}"/>
              </a:ext>
            </a:extLst>
          </p:cNvPr>
          <p:cNvSpPr/>
          <p:nvPr/>
        </p:nvSpPr>
        <p:spPr>
          <a:xfrm>
            <a:off x="3408434" y="485847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2B8BF35-ACA3-25F5-72D0-A16931B4B8FB}"/>
              </a:ext>
            </a:extLst>
          </p:cNvPr>
          <p:cNvSpPr/>
          <p:nvPr/>
        </p:nvSpPr>
        <p:spPr>
          <a:xfrm>
            <a:off x="3121929" y="485847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FC1F5C1-8905-ECD1-CB8E-D1CD1191FBB6}"/>
              </a:ext>
            </a:extLst>
          </p:cNvPr>
          <p:cNvSpPr/>
          <p:nvPr/>
        </p:nvSpPr>
        <p:spPr>
          <a:xfrm>
            <a:off x="3734639" y="4626319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355EDD9-1FBF-C6AD-8201-DC2891CF1BBA}"/>
              </a:ext>
            </a:extLst>
          </p:cNvPr>
          <p:cNvSpPr/>
          <p:nvPr/>
        </p:nvSpPr>
        <p:spPr>
          <a:xfrm>
            <a:off x="3668244" y="462632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7A610C8-13CB-A648-0043-D1ECB09C91FF}"/>
              </a:ext>
            </a:extLst>
          </p:cNvPr>
          <p:cNvSpPr/>
          <p:nvPr/>
        </p:nvSpPr>
        <p:spPr>
          <a:xfrm>
            <a:off x="3960597" y="4626319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BAA6449-F6BA-A09B-99BF-861F82BAA37C}"/>
              </a:ext>
            </a:extLst>
          </p:cNvPr>
          <p:cNvSpPr/>
          <p:nvPr/>
        </p:nvSpPr>
        <p:spPr>
          <a:xfrm>
            <a:off x="3960597" y="485847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774D7D2-BB0D-A653-DB7E-7031D201200F}"/>
              </a:ext>
            </a:extLst>
          </p:cNvPr>
          <p:cNvSpPr/>
          <p:nvPr/>
        </p:nvSpPr>
        <p:spPr>
          <a:xfrm>
            <a:off x="3674092" y="485847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91561D0-1720-8C98-F8D2-29FD3593CE8C}"/>
              </a:ext>
            </a:extLst>
          </p:cNvPr>
          <p:cNvSpPr/>
          <p:nvPr/>
        </p:nvSpPr>
        <p:spPr>
          <a:xfrm>
            <a:off x="2654255" y="5062773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37B2FE8A-B607-5B51-41B1-04383BB662FE}"/>
              </a:ext>
            </a:extLst>
          </p:cNvPr>
          <p:cNvSpPr/>
          <p:nvPr/>
        </p:nvSpPr>
        <p:spPr>
          <a:xfrm>
            <a:off x="4244355" y="505818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297A5D7-9CE7-3AC8-6028-9902E5583D8E}"/>
              </a:ext>
            </a:extLst>
          </p:cNvPr>
          <p:cNvSpPr/>
          <p:nvPr/>
        </p:nvSpPr>
        <p:spPr>
          <a:xfrm>
            <a:off x="2880213" y="506277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DF5F37F-1834-40B1-38BB-3B278598A452}"/>
              </a:ext>
            </a:extLst>
          </p:cNvPr>
          <p:cNvSpPr/>
          <p:nvPr/>
        </p:nvSpPr>
        <p:spPr>
          <a:xfrm>
            <a:off x="2880213" y="5294928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2E8FAC2B-9B1E-4B49-EFFA-BE3E35917BF8}"/>
              </a:ext>
            </a:extLst>
          </p:cNvPr>
          <p:cNvSpPr/>
          <p:nvPr/>
        </p:nvSpPr>
        <p:spPr>
          <a:xfrm>
            <a:off x="4250203" y="529034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D2D7844-EF10-E03A-B509-AF0B90132602}"/>
              </a:ext>
            </a:extLst>
          </p:cNvPr>
          <p:cNvSpPr/>
          <p:nvPr/>
        </p:nvSpPr>
        <p:spPr>
          <a:xfrm>
            <a:off x="3182476" y="5069026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3AA5747-BBA9-C4C5-BEA9-124C5BB02694}"/>
              </a:ext>
            </a:extLst>
          </p:cNvPr>
          <p:cNvSpPr/>
          <p:nvPr/>
        </p:nvSpPr>
        <p:spPr>
          <a:xfrm>
            <a:off x="3116081" y="506902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81CDEE7-8F97-3205-E4F7-C84C6B57E35D}"/>
              </a:ext>
            </a:extLst>
          </p:cNvPr>
          <p:cNvSpPr/>
          <p:nvPr/>
        </p:nvSpPr>
        <p:spPr>
          <a:xfrm>
            <a:off x="3408434" y="5069026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63CF27D-1714-F8B9-491B-6265A1E79158}"/>
              </a:ext>
            </a:extLst>
          </p:cNvPr>
          <p:cNvSpPr/>
          <p:nvPr/>
        </p:nvSpPr>
        <p:spPr>
          <a:xfrm>
            <a:off x="3408434" y="530118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139A55D-F861-AC65-B48C-5E4BCAB4A17B}"/>
              </a:ext>
            </a:extLst>
          </p:cNvPr>
          <p:cNvSpPr/>
          <p:nvPr/>
        </p:nvSpPr>
        <p:spPr>
          <a:xfrm>
            <a:off x="3121929" y="530118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504BB885-4E2C-6F2B-5D67-2903C74648B5}"/>
              </a:ext>
            </a:extLst>
          </p:cNvPr>
          <p:cNvSpPr/>
          <p:nvPr/>
        </p:nvSpPr>
        <p:spPr>
          <a:xfrm>
            <a:off x="3736059" y="5062773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002C2C0-FA38-4694-4871-4EA6C9C3A330}"/>
              </a:ext>
            </a:extLst>
          </p:cNvPr>
          <p:cNvSpPr/>
          <p:nvPr/>
        </p:nvSpPr>
        <p:spPr>
          <a:xfrm>
            <a:off x="3669664" y="506277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C7ED2A29-33B2-1046-3E96-8AA0427033EE}"/>
              </a:ext>
            </a:extLst>
          </p:cNvPr>
          <p:cNvSpPr/>
          <p:nvPr/>
        </p:nvSpPr>
        <p:spPr>
          <a:xfrm>
            <a:off x="3962017" y="506277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E6E47A0-A188-5FF4-BDCE-A66D4ED0D1DC}"/>
              </a:ext>
            </a:extLst>
          </p:cNvPr>
          <p:cNvSpPr/>
          <p:nvPr/>
        </p:nvSpPr>
        <p:spPr>
          <a:xfrm>
            <a:off x="3962017" y="5294928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5F8A9442-50CB-8733-46FF-78E7A057BDA3}"/>
              </a:ext>
            </a:extLst>
          </p:cNvPr>
          <p:cNvSpPr/>
          <p:nvPr/>
        </p:nvSpPr>
        <p:spPr>
          <a:xfrm>
            <a:off x="3675512" y="529492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6C4348B2-8603-4317-586E-BADF606C10F4}"/>
              </a:ext>
            </a:extLst>
          </p:cNvPr>
          <p:cNvSpPr/>
          <p:nvPr/>
        </p:nvSpPr>
        <p:spPr>
          <a:xfrm>
            <a:off x="2651154" y="5494481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AC441090-664F-4189-05E0-0A245A6FE6F2}"/>
              </a:ext>
            </a:extLst>
          </p:cNvPr>
          <p:cNvSpPr/>
          <p:nvPr/>
        </p:nvSpPr>
        <p:spPr>
          <a:xfrm>
            <a:off x="4241254" y="548989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0743A1E1-E4D3-581E-3E15-573461853EF2}"/>
              </a:ext>
            </a:extLst>
          </p:cNvPr>
          <p:cNvSpPr/>
          <p:nvPr/>
        </p:nvSpPr>
        <p:spPr>
          <a:xfrm>
            <a:off x="2877112" y="549448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E8BA1AA-D9A5-3FED-8FAE-B93F62DD9BDF}"/>
              </a:ext>
            </a:extLst>
          </p:cNvPr>
          <p:cNvSpPr/>
          <p:nvPr/>
        </p:nvSpPr>
        <p:spPr>
          <a:xfrm>
            <a:off x="2877112" y="5726636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DC7DDCB-A0D2-ED5D-9B89-AD6C2A666199}"/>
              </a:ext>
            </a:extLst>
          </p:cNvPr>
          <p:cNvSpPr/>
          <p:nvPr/>
        </p:nvSpPr>
        <p:spPr>
          <a:xfrm>
            <a:off x="4247102" y="5722048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31062FFA-7611-B9EC-26B7-CAE2CFF15FFB}"/>
              </a:ext>
            </a:extLst>
          </p:cNvPr>
          <p:cNvSpPr/>
          <p:nvPr/>
        </p:nvSpPr>
        <p:spPr>
          <a:xfrm>
            <a:off x="3183307" y="5494480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BEB2D0B-54E4-340F-F8A3-1A6D3EC262AD}"/>
              </a:ext>
            </a:extLst>
          </p:cNvPr>
          <p:cNvSpPr/>
          <p:nvPr/>
        </p:nvSpPr>
        <p:spPr>
          <a:xfrm>
            <a:off x="3116912" y="549448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FA5AF08C-BC0F-339D-783C-EEA6CBA84840}"/>
              </a:ext>
            </a:extLst>
          </p:cNvPr>
          <p:cNvSpPr/>
          <p:nvPr/>
        </p:nvSpPr>
        <p:spPr>
          <a:xfrm>
            <a:off x="3409265" y="549448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7D92E9B1-107B-CBE9-CC86-21AC30A3010B}"/>
              </a:ext>
            </a:extLst>
          </p:cNvPr>
          <p:cNvSpPr/>
          <p:nvPr/>
        </p:nvSpPr>
        <p:spPr>
          <a:xfrm>
            <a:off x="3409265" y="5726635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38DA9B5B-3F7C-9748-FEAF-8F83162A7101}"/>
              </a:ext>
            </a:extLst>
          </p:cNvPr>
          <p:cNvSpPr/>
          <p:nvPr/>
        </p:nvSpPr>
        <p:spPr>
          <a:xfrm>
            <a:off x="3122760" y="572663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B8A745FC-8292-21D8-05AC-5B21BD38E8A6}"/>
              </a:ext>
            </a:extLst>
          </p:cNvPr>
          <p:cNvSpPr/>
          <p:nvPr/>
        </p:nvSpPr>
        <p:spPr>
          <a:xfrm>
            <a:off x="3735195" y="5489893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1C207E02-42A1-89D9-1970-3BFD519DB606}"/>
              </a:ext>
            </a:extLst>
          </p:cNvPr>
          <p:cNvSpPr/>
          <p:nvPr/>
        </p:nvSpPr>
        <p:spPr>
          <a:xfrm>
            <a:off x="3668800" y="5489894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579B205-D69F-B2B9-D5BE-E09DD5FD5737}"/>
              </a:ext>
            </a:extLst>
          </p:cNvPr>
          <p:cNvSpPr/>
          <p:nvPr/>
        </p:nvSpPr>
        <p:spPr>
          <a:xfrm>
            <a:off x="3961153" y="548989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C39BB896-5D47-904F-0343-32EF09DB08CD}"/>
              </a:ext>
            </a:extLst>
          </p:cNvPr>
          <p:cNvSpPr/>
          <p:nvPr/>
        </p:nvSpPr>
        <p:spPr>
          <a:xfrm>
            <a:off x="3961153" y="5722048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37F0D142-FCEE-DB34-DEAC-AA5484E01D8F}"/>
              </a:ext>
            </a:extLst>
          </p:cNvPr>
          <p:cNvSpPr/>
          <p:nvPr/>
        </p:nvSpPr>
        <p:spPr>
          <a:xfrm>
            <a:off x="3674648" y="572204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25DFE767-DD2A-F930-EC55-AC1C97888186}"/>
              </a:ext>
            </a:extLst>
          </p:cNvPr>
          <p:cNvSpPr/>
          <p:nvPr/>
        </p:nvSpPr>
        <p:spPr>
          <a:xfrm>
            <a:off x="2651154" y="5930933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4B6AE6A5-83D4-48B1-B17B-B0ECBDB4F69F}"/>
              </a:ext>
            </a:extLst>
          </p:cNvPr>
          <p:cNvSpPr/>
          <p:nvPr/>
        </p:nvSpPr>
        <p:spPr>
          <a:xfrm>
            <a:off x="4241254" y="592634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E7ACDBC8-D0F8-5E0F-2C8A-3F08A683D3BD}"/>
              </a:ext>
            </a:extLst>
          </p:cNvPr>
          <p:cNvSpPr/>
          <p:nvPr/>
        </p:nvSpPr>
        <p:spPr>
          <a:xfrm>
            <a:off x="2877112" y="5930933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9E445B9A-B7D3-8DBF-3BE0-18DA858967DF}"/>
              </a:ext>
            </a:extLst>
          </p:cNvPr>
          <p:cNvSpPr/>
          <p:nvPr/>
        </p:nvSpPr>
        <p:spPr>
          <a:xfrm>
            <a:off x="2877112" y="6163088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0188BB2-F910-A5F3-4D28-0253A656486D}"/>
              </a:ext>
            </a:extLst>
          </p:cNvPr>
          <p:cNvSpPr/>
          <p:nvPr/>
        </p:nvSpPr>
        <p:spPr>
          <a:xfrm>
            <a:off x="4247102" y="615850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3180CDF1-BC74-312D-7DD5-35E3D36C35EE}"/>
              </a:ext>
            </a:extLst>
          </p:cNvPr>
          <p:cNvSpPr/>
          <p:nvPr/>
        </p:nvSpPr>
        <p:spPr>
          <a:xfrm>
            <a:off x="3182752" y="5941177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5F7219CE-A717-6D84-3DE4-C8BDE4F502F0}"/>
              </a:ext>
            </a:extLst>
          </p:cNvPr>
          <p:cNvSpPr/>
          <p:nvPr/>
        </p:nvSpPr>
        <p:spPr>
          <a:xfrm>
            <a:off x="3116357" y="5941178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3602ABF9-E046-6B5F-117C-DE24A4DAC6BC}"/>
              </a:ext>
            </a:extLst>
          </p:cNvPr>
          <p:cNvSpPr/>
          <p:nvPr/>
        </p:nvSpPr>
        <p:spPr>
          <a:xfrm>
            <a:off x="3408710" y="594117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6737BE15-2E87-C64D-CF39-080737823E05}"/>
              </a:ext>
            </a:extLst>
          </p:cNvPr>
          <p:cNvSpPr/>
          <p:nvPr/>
        </p:nvSpPr>
        <p:spPr>
          <a:xfrm>
            <a:off x="3408710" y="6173332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6F69963F-7C61-7656-2AA3-C49A3CBB938F}"/>
              </a:ext>
            </a:extLst>
          </p:cNvPr>
          <p:cNvSpPr/>
          <p:nvPr/>
        </p:nvSpPr>
        <p:spPr>
          <a:xfrm>
            <a:off x="3122205" y="617333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409DBBB7-168A-0350-9AB1-7C1C28592F75}"/>
              </a:ext>
            </a:extLst>
          </p:cNvPr>
          <p:cNvSpPr/>
          <p:nvPr/>
        </p:nvSpPr>
        <p:spPr>
          <a:xfrm>
            <a:off x="3734639" y="5926346"/>
            <a:ext cx="334979" cy="34855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8D1E77C0-079E-C622-67E5-D79D59BEC7BB}"/>
              </a:ext>
            </a:extLst>
          </p:cNvPr>
          <p:cNvSpPr/>
          <p:nvPr/>
        </p:nvSpPr>
        <p:spPr>
          <a:xfrm>
            <a:off x="3668244" y="5926347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526FED86-A157-52BC-A478-369A9B02B0FC}"/>
              </a:ext>
            </a:extLst>
          </p:cNvPr>
          <p:cNvSpPr/>
          <p:nvPr/>
        </p:nvSpPr>
        <p:spPr>
          <a:xfrm>
            <a:off x="3960597" y="5926346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6D79613D-78A5-7A60-91EB-43D544526B53}"/>
              </a:ext>
            </a:extLst>
          </p:cNvPr>
          <p:cNvSpPr/>
          <p:nvPr/>
        </p:nvSpPr>
        <p:spPr>
          <a:xfrm>
            <a:off x="3960597" y="6158501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56E40386-4D00-F091-C626-7391DAB182DE}"/>
              </a:ext>
            </a:extLst>
          </p:cNvPr>
          <p:cNvSpPr/>
          <p:nvPr/>
        </p:nvSpPr>
        <p:spPr>
          <a:xfrm>
            <a:off x="3674092" y="6158500"/>
            <a:ext cx="173526" cy="1742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D632CEA-4775-D38A-B14F-9B8136552C93}"/>
              </a:ext>
            </a:extLst>
          </p:cNvPr>
          <p:cNvSpPr/>
          <p:nvPr/>
        </p:nvSpPr>
        <p:spPr>
          <a:xfrm>
            <a:off x="2630587" y="4535785"/>
            <a:ext cx="316347" cy="1811825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53AA84F-89BA-ACB1-DC10-57192BE848C5}"/>
              </a:ext>
            </a:extLst>
          </p:cNvPr>
          <p:cNvSpPr/>
          <p:nvPr/>
        </p:nvSpPr>
        <p:spPr>
          <a:xfrm>
            <a:off x="4160152" y="4535785"/>
            <a:ext cx="334979" cy="18118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5A40AE3-6ABD-EEB9-965D-012ABB7BBB00}"/>
              </a:ext>
            </a:extLst>
          </p:cNvPr>
          <p:cNvSpPr txBox="1"/>
          <p:nvPr/>
        </p:nvSpPr>
        <p:spPr>
          <a:xfrm>
            <a:off x="4153562" y="4074120"/>
            <a:ext cx="23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0BB37BA-4F81-181C-B551-931A71A81B70}"/>
              </a:ext>
            </a:extLst>
          </p:cNvPr>
          <p:cNvCxnSpPr>
            <a:cxnSpLocks/>
          </p:cNvCxnSpPr>
          <p:nvPr/>
        </p:nvCxnSpPr>
        <p:spPr>
          <a:xfrm>
            <a:off x="4165825" y="4446070"/>
            <a:ext cx="342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E27DAEDB-C00E-BA6D-5E17-CA2F82F0E148}"/>
              </a:ext>
            </a:extLst>
          </p:cNvPr>
          <p:cNvCxnSpPr>
            <a:cxnSpLocks/>
          </p:cNvCxnSpPr>
          <p:nvPr/>
        </p:nvCxnSpPr>
        <p:spPr>
          <a:xfrm>
            <a:off x="2986133" y="4537673"/>
            <a:ext cx="10939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835CD46-0D7F-25E5-3184-5E973B462053}"/>
                  </a:ext>
                </a:extLst>
              </p:cNvPr>
              <p:cNvSpPr txBox="1"/>
              <p:nvPr/>
            </p:nvSpPr>
            <p:spPr>
              <a:xfrm>
                <a:off x="3289607" y="4109555"/>
                <a:ext cx="404387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835CD46-0D7F-25E5-3184-5E973B462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607" y="4109555"/>
                <a:ext cx="404387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TextBox 235">
            <a:extLst>
              <a:ext uri="{FF2B5EF4-FFF2-40B4-BE49-F238E27FC236}">
                <a16:creationId xmlns:a16="http://schemas.microsoft.com/office/drawing/2014/main" id="{1E551E56-35E7-7AB1-E80E-3A7DDC111EA7}"/>
              </a:ext>
            </a:extLst>
          </p:cNvPr>
          <p:cNvSpPr txBox="1"/>
          <p:nvPr/>
        </p:nvSpPr>
        <p:spPr>
          <a:xfrm>
            <a:off x="524406" y="4246015"/>
            <a:ext cx="1054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263434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220</Words>
  <Application>Microsoft Office PowerPoint</Application>
  <PresentationFormat>Widescreen</PresentationFormat>
  <Paragraphs>220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Ronak Desai</dc:creator>
  <cp:lastModifiedBy>Ronak Desai</cp:lastModifiedBy>
  <cp:revision>2</cp:revision>
  <dcterms:created xsi:type="dcterms:W3CDTF">2024-11-04T14:31:47Z</dcterms:created>
  <dcterms:modified xsi:type="dcterms:W3CDTF">2024-11-04T23:04:32Z</dcterms:modified>
</cp:coreProperties>
</file>