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63C15-7AEC-4EB5-9146-C31D1FAB0C29}" v="5" dt="2024-10-16T21:29:22.439"/>
    <p1510:client id="{EB9A037E-AAC2-451C-88B6-59012401F09F}" v="67" dt="2024-10-17T16:38:36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i, Ronak" userId="2778da0c-db3e-4a61-a3bd-3fb28a5dec56" providerId="ADAL" clId="{EB9A037E-AAC2-451C-88B6-59012401F09F}"/>
    <pc:docChg chg="undo custSel addSld modSld">
      <pc:chgData name="Desai, Ronak" userId="2778da0c-db3e-4a61-a3bd-3fb28a5dec56" providerId="ADAL" clId="{EB9A037E-AAC2-451C-88B6-59012401F09F}" dt="2024-10-17T16:42:32.202" v="3345" actId="1076"/>
      <pc:docMkLst>
        <pc:docMk/>
      </pc:docMkLst>
      <pc:sldChg chg="addSp delSp modSp mod modNotesTx">
        <pc:chgData name="Desai, Ronak" userId="2778da0c-db3e-4a61-a3bd-3fb28a5dec56" providerId="ADAL" clId="{EB9A037E-AAC2-451C-88B6-59012401F09F}" dt="2024-10-17T16:34:50.803" v="2884" actId="1076"/>
        <pc:sldMkLst>
          <pc:docMk/>
          <pc:sldMk cId="213219732" sldId="256"/>
        </pc:sldMkLst>
        <pc:spChg chg="del mod">
          <ac:chgData name="Desai, Ronak" userId="2778da0c-db3e-4a61-a3bd-3fb28a5dec56" providerId="ADAL" clId="{EB9A037E-AAC2-451C-88B6-59012401F09F}" dt="2024-10-17T15:47:53.522" v="1893" actId="478"/>
          <ac:spMkLst>
            <pc:docMk/>
            <pc:sldMk cId="213219732" sldId="256"/>
            <ac:spMk id="2" creationId="{4115C7DE-10A9-EA6F-CEA9-BCC116C8C442}"/>
          </ac:spMkLst>
        </pc:spChg>
        <pc:spChg chg="del mod">
          <ac:chgData name="Desai, Ronak" userId="2778da0c-db3e-4a61-a3bd-3fb28a5dec56" providerId="ADAL" clId="{EB9A037E-AAC2-451C-88B6-59012401F09F}" dt="2024-10-17T15:47:51.516" v="1891" actId="478"/>
          <ac:spMkLst>
            <pc:docMk/>
            <pc:sldMk cId="213219732" sldId="256"/>
            <ac:spMk id="3" creationId="{75E7FAAD-CE66-AF58-FF3B-5EFDBB12878E}"/>
          </ac:spMkLst>
        </pc:spChg>
        <pc:spChg chg="mod">
          <ac:chgData name="Desai, Ronak" userId="2778da0c-db3e-4a61-a3bd-3fb28a5dec56" providerId="ADAL" clId="{EB9A037E-AAC2-451C-88B6-59012401F09F}" dt="2024-10-17T15:51:08.538" v="2071" actId="20577"/>
          <ac:spMkLst>
            <pc:docMk/>
            <pc:sldMk cId="213219732" sldId="256"/>
            <ac:spMk id="4" creationId="{31E59539-85D6-D9CA-C60B-125EF70EA29C}"/>
          </ac:spMkLst>
        </pc:spChg>
        <pc:spChg chg="mod">
          <ac:chgData name="Desai, Ronak" userId="2778da0c-db3e-4a61-a3bd-3fb28a5dec56" providerId="ADAL" clId="{EB9A037E-AAC2-451C-88B6-59012401F09F}" dt="2024-10-17T16:34:50.803" v="2884" actId="1076"/>
          <ac:spMkLst>
            <pc:docMk/>
            <pc:sldMk cId="213219732" sldId="256"/>
            <ac:spMk id="5" creationId="{972351AD-D36E-ED26-7B57-885FCDFA5B06}"/>
          </ac:spMkLst>
        </pc:spChg>
        <pc:spChg chg="mod">
          <ac:chgData name="Desai, Ronak" userId="2778da0c-db3e-4a61-a3bd-3fb28a5dec56" providerId="ADAL" clId="{EB9A037E-AAC2-451C-88B6-59012401F09F}" dt="2024-10-17T16:20:35.587" v="2347" actId="1076"/>
          <ac:spMkLst>
            <pc:docMk/>
            <pc:sldMk cId="213219732" sldId="256"/>
            <ac:spMk id="6" creationId="{E90D00C4-7405-602D-9671-DF57FA473A7B}"/>
          </ac:spMkLst>
        </pc:spChg>
        <pc:spChg chg="mod">
          <ac:chgData name="Desai, Ronak" userId="2778da0c-db3e-4a61-a3bd-3fb28a5dec56" providerId="ADAL" clId="{EB9A037E-AAC2-451C-88B6-59012401F09F}" dt="2024-10-17T16:32:12.028" v="2839" actId="20577"/>
          <ac:spMkLst>
            <pc:docMk/>
            <pc:sldMk cId="213219732" sldId="256"/>
            <ac:spMk id="7" creationId="{C77E78E4-4D86-349B-BF04-6E4B6AAFF0EA}"/>
          </ac:spMkLst>
        </pc:spChg>
        <pc:spChg chg="del mod">
          <ac:chgData name="Desai, Ronak" userId="2778da0c-db3e-4a61-a3bd-3fb28a5dec56" providerId="ADAL" clId="{EB9A037E-AAC2-451C-88B6-59012401F09F}" dt="2024-10-17T15:47:50.410" v="1890" actId="478"/>
          <ac:spMkLst>
            <pc:docMk/>
            <pc:sldMk cId="213219732" sldId="256"/>
            <ac:spMk id="8" creationId="{9049B941-09E4-7348-D455-5B1B2141A911}"/>
          </ac:spMkLst>
        </pc:spChg>
        <pc:spChg chg="del mod">
          <ac:chgData name="Desai, Ronak" userId="2778da0c-db3e-4a61-a3bd-3fb28a5dec56" providerId="ADAL" clId="{EB9A037E-AAC2-451C-88B6-59012401F09F}" dt="2024-10-17T15:47:48.530" v="1888" actId="478"/>
          <ac:spMkLst>
            <pc:docMk/>
            <pc:sldMk cId="213219732" sldId="256"/>
            <ac:spMk id="9" creationId="{EA9606D5-BBAF-E84F-B763-0AA1A5743327}"/>
          </ac:spMkLst>
        </pc:spChg>
        <pc:spChg chg="mod">
          <ac:chgData name="Desai, Ronak" userId="2778da0c-db3e-4a61-a3bd-3fb28a5dec56" providerId="ADAL" clId="{EB9A037E-AAC2-451C-88B6-59012401F09F}" dt="2024-10-17T16:32:27.122" v="2881" actId="1076"/>
          <ac:spMkLst>
            <pc:docMk/>
            <pc:sldMk cId="213219732" sldId="256"/>
            <ac:spMk id="11" creationId="{BDA70379-E558-FFA6-10E7-8DB46A03A47F}"/>
          </ac:spMkLst>
        </pc:spChg>
        <pc:spChg chg="mod">
          <ac:chgData name="Desai, Ronak" userId="2778da0c-db3e-4a61-a3bd-3fb28a5dec56" providerId="ADAL" clId="{EB9A037E-AAC2-451C-88B6-59012401F09F}" dt="2024-10-17T16:32:29.099" v="2882" actId="1076"/>
          <ac:spMkLst>
            <pc:docMk/>
            <pc:sldMk cId="213219732" sldId="256"/>
            <ac:spMk id="12" creationId="{60EBA5B3-5CA5-1CB0-760C-56BB32AA9BDF}"/>
          </ac:spMkLst>
        </pc:spChg>
        <pc:spChg chg="add mod">
          <ac:chgData name="Desai, Ronak" userId="2778da0c-db3e-4a61-a3bd-3fb28a5dec56" providerId="ADAL" clId="{EB9A037E-AAC2-451C-88B6-59012401F09F}" dt="2024-10-17T16:32:30.811" v="2883" actId="1076"/>
          <ac:spMkLst>
            <pc:docMk/>
            <pc:sldMk cId="213219732" sldId="256"/>
            <ac:spMk id="13" creationId="{1CD6EB72-B879-ECD5-C885-60EDE9107166}"/>
          </ac:spMkLst>
        </pc:spChg>
        <pc:spChg chg="add mod">
          <ac:chgData name="Desai, Ronak" userId="2778da0c-db3e-4a61-a3bd-3fb28a5dec56" providerId="ADAL" clId="{EB9A037E-AAC2-451C-88B6-59012401F09F}" dt="2024-10-17T16:20:06.123" v="2341" actId="1076"/>
          <ac:spMkLst>
            <pc:docMk/>
            <pc:sldMk cId="213219732" sldId="256"/>
            <ac:spMk id="14" creationId="{80A8E0F1-0526-4AA4-0CD6-D95EBB1CDC97}"/>
          </ac:spMkLst>
        </pc:spChg>
        <pc:spChg chg="add mod">
          <ac:chgData name="Desai, Ronak" userId="2778da0c-db3e-4a61-a3bd-3fb28a5dec56" providerId="ADAL" clId="{EB9A037E-AAC2-451C-88B6-59012401F09F}" dt="2024-10-17T16:20:06.123" v="2341" actId="1076"/>
          <ac:spMkLst>
            <pc:docMk/>
            <pc:sldMk cId="213219732" sldId="256"/>
            <ac:spMk id="32" creationId="{6D07862C-68D1-2F2C-BF34-42D31C7609A8}"/>
          </ac:spMkLst>
        </pc:spChg>
        <pc:spChg chg="add mod">
          <ac:chgData name="Desai, Ronak" userId="2778da0c-db3e-4a61-a3bd-3fb28a5dec56" providerId="ADAL" clId="{EB9A037E-AAC2-451C-88B6-59012401F09F}" dt="2024-10-17T15:43:37.809" v="1793" actId="14100"/>
          <ac:spMkLst>
            <pc:docMk/>
            <pc:sldMk cId="213219732" sldId="256"/>
            <ac:spMk id="49" creationId="{8A6E40A5-1741-BB7E-36E0-D2636106986A}"/>
          </ac:spMkLst>
        </pc:spChg>
        <pc:spChg chg="add mod">
          <ac:chgData name="Desai, Ronak" userId="2778da0c-db3e-4a61-a3bd-3fb28a5dec56" providerId="ADAL" clId="{EB9A037E-AAC2-451C-88B6-59012401F09F}" dt="2024-10-17T15:44:37.170" v="1848" actId="14100"/>
          <ac:spMkLst>
            <pc:docMk/>
            <pc:sldMk cId="213219732" sldId="256"/>
            <ac:spMk id="50" creationId="{18922778-C10E-AA99-BBA9-77D5E8A202D8}"/>
          </ac:spMkLst>
        </pc:spChg>
        <pc:spChg chg="add mod">
          <ac:chgData name="Desai, Ronak" userId="2778da0c-db3e-4a61-a3bd-3fb28a5dec56" providerId="ADAL" clId="{EB9A037E-AAC2-451C-88B6-59012401F09F}" dt="2024-10-17T15:49:31.040" v="1910" actId="14861"/>
          <ac:spMkLst>
            <pc:docMk/>
            <pc:sldMk cId="213219732" sldId="256"/>
            <ac:spMk id="64" creationId="{941FEB77-D995-58B4-E64C-8AF54F5187EA}"/>
          </ac:spMkLst>
        </pc:spChg>
        <pc:spChg chg="add mod">
          <ac:chgData name="Desai, Ronak" userId="2778da0c-db3e-4a61-a3bd-3fb28a5dec56" providerId="ADAL" clId="{EB9A037E-AAC2-451C-88B6-59012401F09F}" dt="2024-10-17T15:50:19.177" v="1961" actId="1076"/>
          <ac:spMkLst>
            <pc:docMk/>
            <pc:sldMk cId="213219732" sldId="256"/>
            <ac:spMk id="82" creationId="{BF3CE9B4-E9B4-34A5-09B4-EFE0E585734E}"/>
          </ac:spMkLst>
        </pc:spChg>
        <pc:spChg chg="add mod">
          <ac:chgData name="Desai, Ronak" userId="2778da0c-db3e-4a61-a3bd-3fb28a5dec56" providerId="ADAL" clId="{EB9A037E-AAC2-451C-88B6-59012401F09F}" dt="2024-10-17T16:20:37.570" v="2348" actId="1076"/>
          <ac:spMkLst>
            <pc:docMk/>
            <pc:sldMk cId="213219732" sldId="256"/>
            <ac:spMk id="85" creationId="{711FE98D-EF20-6CF2-7706-E9BE1C0D5309}"/>
          </ac:spMkLst>
        </pc:spChg>
        <pc:spChg chg="add mod">
          <ac:chgData name="Desai, Ronak" userId="2778da0c-db3e-4a61-a3bd-3fb28a5dec56" providerId="ADAL" clId="{EB9A037E-AAC2-451C-88B6-59012401F09F}" dt="2024-10-17T16:21:55.307" v="2493" actId="20577"/>
          <ac:spMkLst>
            <pc:docMk/>
            <pc:sldMk cId="213219732" sldId="256"/>
            <ac:spMk id="96" creationId="{3041AE9C-1E75-B77B-0953-5C5A6CAA3B9E}"/>
          </ac:spMkLst>
        </pc:spChg>
        <pc:spChg chg="add mod">
          <ac:chgData name="Desai, Ronak" userId="2778da0c-db3e-4a61-a3bd-3fb28a5dec56" providerId="ADAL" clId="{EB9A037E-AAC2-451C-88B6-59012401F09F}" dt="2024-10-17T16:28:35.538" v="2755" actId="20577"/>
          <ac:spMkLst>
            <pc:docMk/>
            <pc:sldMk cId="213219732" sldId="256"/>
            <ac:spMk id="97" creationId="{351187B9-7184-6CED-1C0E-0A25ED4E6B2B}"/>
          </ac:spMkLst>
        </pc:spChg>
        <pc:cxnChg chg="add mod">
          <ac:chgData name="Desai, Ronak" userId="2778da0c-db3e-4a61-a3bd-3fb28a5dec56" providerId="ADAL" clId="{EB9A037E-AAC2-451C-88B6-59012401F09F}" dt="2024-10-17T16:20:35.587" v="2347" actId="1076"/>
          <ac:cxnSpMkLst>
            <pc:docMk/>
            <pc:sldMk cId="213219732" sldId="256"/>
            <ac:cxnSpMk id="16" creationId="{973D33C7-15CB-B2AB-79A3-44FFE5BAAE35}"/>
          </ac:cxnSpMkLst>
        </pc:cxnChg>
        <pc:cxnChg chg="add mod">
          <ac:chgData name="Desai, Ronak" userId="2778da0c-db3e-4a61-a3bd-3fb28a5dec56" providerId="ADAL" clId="{EB9A037E-AAC2-451C-88B6-59012401F09F}" dt="2024-10-17T16:20:35.587" v="2347" actId="1076"/>
          <ac:cxnSpMkLst>
            <pc:docMk/>
            <pc:sldMk cId="213219732" sldId="256"/>
            <ac:cxnSpMk id="17" creationId="{ADD9E8EF-15C1-9DFE-24D7-FCE15CFD56A9}"/>
          </ac:cxnSpMkLst>
        </pc:cxnChg>
        <pc:cxnChg chg="add del mod">
          <ac:chgData name="Desai, Ronak" userId="2778da0c-db3e-4a61-a3bd-3fb28a5dec56" providerId="ADAL" clId="{EB9A037E-AAC2-451C-88B6-59012401F09F}" dt="2024-10-17T16:20:25.522" v="2345" actId="478"/>
          <ac:cxnSpMkLst>
            <pc:docMk/>
            <pc:sldMk cId="213219732" sldId="256"/>
            <ac:cxnSpMk id="19" creationId="{2C076320-86B6-C7B9-1F30-D32F8065F329}"/>
          </ac:cxnSpMkLst>
        </pc:cxnChg>
        <pc:cxnChg chg="add mod">
          <ac:chgData name="Desai, Ronak" userId="2778da0c-db3e-4a61-a3bd-3fb28a5dec56" providerId="ADAL" clId="{EB9A037E-AAC2-451C-88B6-59012401F09F}" dt="2024-10-17T16:32:29.099" v="2882" actId="1076"/>
          <ac:cxnSpMkLst>
            <pc:docMk/>
            <pc:sldMk cId="213219732" sldId="256"/>
            <ac:cxnSpMk id="21" creationId="{6AF769F2-3123-621A-3A55-D092157001D2}"/>
          </ac:cxnSpMkLst>
        </pc:cxnChg>
        <pc:cxnChg chg="add mod">
          <ac:chgData name="Desai, Ronak" userId="2778da0c-db3e-4a61-a3bd-3fb28a5dec56" providerId="ADAL" clId="{EB9A037E-AAC2-451C-88B6-59012401F09F}" dt="2024-10-17T16:32:12.028" v="2839" actId="20577"/>
          <ac:cxnSpMkLst>
            <pc:docMk/>
            <pc:sldMk cId="213219732" sldId="256"/>
            <ac:cxnSpMk id="23" creationId="{78303143-06F0-A2AB-284C-68DE6D86396A}"/>
          </ac:cxnSpMkLst>
        </pc:cxnChg>
        <pc:cxnChg chg="add mod">
          <ac:chgData name="Desai, Ronak" userId="2778da0c-db3e-4a61-a3bd-3fb28a5dec56" providerId="ADAL" clId="{EB9A037E-AAC2-451C-88B6-59012401F09F}" dt="2024-10-17T16:34:50.803" v="2884" actId="1076"/>
          <ac:cxnSpMkLst>
            <pc:docMk/>
            <pc:sldMk cId="213219732" sldId="256"/>
            <ac:cxnSpMk id="25" creationId="{B496580C-C422-7760-E0DE-7098D54C1C6F}"/>
          </ac:cxnSpMkLst>
        </pc:cxnChg>
        <pc:cxnChg chg="add mod">
          <ac:chgData name="Desai, Ronak" userId="2778da0c-db3e-4a61-a3bd-3fb28a5dec56" providerId="ADAL" clId="{EB9A037E-AAC2-451C-88B6-59012401F09F}" dt="2024-10-17T16:32:30.811" v="2883" actId="1076"/>
          <ac:cxnSpMkLst>
            <pc:docMk/>
            <pc:sldMk cId="213219732" sldId="256"/>
            <ac:cxnSpMk id="27" creationId="{09EEA48A-65FB-D419-F021-9F0D7C0D7609}"/>
          </ac:cxnSpMkLst>
        </pc:cxnChg>
        <pc:cxnChg chg="add mod">
          <ac:chgData name="Desai, Ronak" userId="2778da0c-db3e-4a61-a3bd-3fb28a5dec56" providerId="ADAL" clId="{EB9A037E-AAC2-451C-88B6-59012401F09F}" dt="2024-10-17T16:32:30.811" v="2883" actId="1076"/>
          <ac:cxnSpMkLst>
            <pc:docMk/>
            <pc:sldMk cId="213219732" sldId="256"/>
            <ac:cxnSpMk id="29" creationId="{FBB9836E-D427-5BA2-F69F-D2E5E599AB9C}"/>
          </ac:cxnSpMkLst>
        </pc:cxnChg>
        <pc:cxnChg chg="add del">
          <ac:chgData name="Desai, Ronak" userId="2778da0c-db3e-4a61-a3bd-3fb28a5dec56" providerId="ADAL" clId="{EB9A037E-AAC2-451C-88B6-59012401F09F}" dt="2024-10-17T15:47:49.314" v="1889" actId="478"/>
          <ac:cxnSpMkLst>
            <pc:docMk/>
            <pc:sldMk cId="213219732" sldId="256"/>
            <ac:cxnSpMk id="34" creationId="{7ACD10D2-E553-5A37-AB8B-995016746536}"/>
          </ac:cxnSpMkLst>
        </pc:cxnChg>
        <pc:cxnChg chg="add del mod">
          <ac:chgData name="Desai, Ronak" userId="2778da0c-db3e-4a61-a3bd-3fb28a5dec56" providerId="ADAL" clId="{EB9A037E-AAC2-451C-88B6-59012401F09F}" dt="2024-10-17T15:47:52.475" v="1892" actId="478"/>
          <ac:cxnSpMkLst>
            <pc:docMk/>
            <pc:sldMk cId="213219732" sldId="256"/>
            <ac:cxnSpMk id="35" creationId="{4CDCA18C-0E3D-D38C-E2BB-6736295EB119}"/>
          </ac:cxnSpMkLst>
        </pc:cxnChg>
        <pc:cxnChg chg="add del mod">
          <ac:chgData name="Desai, Ronak" userId="2778da0c-db3e-4a61-a3bd-3fb28a5dec56" providerId="ADAL" clId="{EB9A037E-AAC2-451C-88B6-59012401F09F}" dt="2024-10-17T15:47:54.378" v="1894" actId="478"/>
          <ac:cxnSpMkLst>
            <pc:docMk/>
            <pc:sldMk cId="213219732" sldId="256"/>
            <ac:cxnSpMk id="37" creationId="{F05B5988-2666-4AE8-2A68-9E08F3C98ED2}"/>
          </ac:cxnSpMkLst>
        </pc:cxnChg>
        <pc:cxnChg chg="add mod">
          <ac:chgData name="Desai, Ronak" userId="2778da0c-db3e-4a61-a3bd-3fb28a5dec56" providerId="ADAL" clId="{EB9A037E-AAC2-451C-88B6-59012401F09F}" dt="2024-10-17T16:32:30.811" v="2883" actId="1076"/>
          <ac:cxnSpMkLst>
            <pc:docMk/>
            <pc:sldMk cId="213219732" sldId="256"/>
            <ac:cxnSpMk id="61" creationId="{963B1F18-FC3C-4099-8CB9-7BDF21D5DD81}"/>
          </ac:cxnSpMkLst>
        </pc:cxnChg>
        <pc:cxnChg chg="add mod">
          <ac:chgData name="Desai, Ronak" userId="2778da0c-db3e-4a61-a3bd-3fb28a5dec56" providerId="ADAL" clId="{EB9A037E-AAC2-451C-88B6-59012401F09F}" dt="2024-10-17T16:32:27.122" v="2881" actId="1076"/>
          <ac:cxnSpMkLst>
            <pc:docMk/>
            <pc:sldMk cId="213219732" sldId="256"/>
            <ac:cxnSpMk id="99" creationId="{BEB16987-6703-25FB-CECB-8D36DB9490EB}"/>
          </ac:cxnSpMkLst>
        </pc:cxnChg>
      </pc:sldChg>
      <pc:sldChg chg="addSp modSp mod">
        <pc:chgData name="Desai, Ronak" userId="2778da0c-db3e-4a61-a3bd-3fb28a5dec56" providerId="ADAL" clId="{EB9A037E-AAC2-451C-88B6-59012401F09F}" dt="2024-10-17T16:42:32.202" v="3345" actId="1076"/>
        <pc:sldMkLst>
          <pc:docMk/>
          <pc:sldMk cId="3644477481" sldId="257"/>
        </pc:sldMkLst>
        <pc:spChg chg="add mod">
          <ac:chgData name="Desai, Ronak" userId="2778da0c-db3e-4a61-a3bd-3fb28a5dec56" providerId="ADAL" clId="{EB9A037E-AAC2-451C-88B6-59012401F09F}" dt="2024-10-17T16:41:14.178" v="3216" actId="1076"/>
          <ac:spMkLst>
            <pc:docMk/>
            <pc:sldMk cId="3644477481" sldId="257"/>
            <ac:spMk id="2" creationId="{79D86386-1FE4-9D94-08CB-610928F3F72D}"/>
          </ac:spMkLst>
        </pc:spChg>
        <pc:spChg chg="add mod">
          <ac:chgData name="Desai, Ronak" userId="2778da0c-db3e-4a61-a3bd-3fb28a5dec56" providerId="ADAL" clId="{EB9A037E-AAC2-451C-88B6-59012401F09F}" dt="2024-10-17T16:42:32.202" v="3345" actId="1076"/>
          <ac:spMkLst>
            <pc:docMk/>
            <pc:sldMk cId="3644477481" sldId="257"/>
            <ac:spMk id="3" creationId="{5C0CE8AF-585D-92E0-C31E-AAA8A3D866C8}"/>
          </ac:spMkLst>
        </pc:spChg>
        <pc:spChg chg="mod">
          <ac:chgData name="Desai, Ronak" userId="2778da0c-db3e-4a61-a3bd-3fb28a5dec56" providerId="ADAL" clId="{EB9A037E-AAC2-451C-88B6-59012401F09F}" dt="2024-10-17T16:40:42.668" v="3072" actId="20577"/>
          <ac:spMkLst>
            <pc:docMk/>
            <pc:sldMk cId="3644477481" sldId="257"/>
            <ac:spMk id="4" creationId="{E1FA0538-DE4A-906C-09D0-D1A10243F4C4}"/>
          </ac:spMkLst>
        </pc:spChg>
        <pc:spChg chg="add mod">
          <ac:chgData name="Desai, Ronak" userId="2778da0c-db3e-4a61-a3bd-3fb28a5dec56" providerId="ADAL" clId="{EB9A037E-AAC2-451C-88B6-59012401F09F}" dt="2024-10-17T16:40:16.020" v="3001" actId="20577"/>
          <ac:spMkLst>
            <pc:docMk/>
            <pc:sldMk cId="3644477481" sldId="257"/>
            <ac:spMk id="5" creationId="{08763A10-0DC8-052B-C0EA-A7F4E6902806}"/>
          </ac:spMkLst>
        </pc:spChg>
      </pc:sldChg>
      <pc:sldChg chg="new">
        <pc:chgData name="Desai, Ronak" userId="2778da0c-db3e-4a61-a3bd-3fb28a5dec56" providerId="ADAL" clId="{EB9A037E-AAC2-451C-88B6-59012401F09F}" dt="2024-10-17T15:46:28.885" v="1869" actId="680"/>
        <pc:sldMkLst>
          <pc:docMk/>
          <pc:sldMk cId="151449459" sldId="259"/>
        </pc:sldMkLst>
      </pc:sldChg>
      <pc:sldChg chg="delSp modSp add mod">
        <pc:chgData name="Desai, Ronak" userId="2778da0c-db3e-4a61-a3bd-3fb28a5dec56" providerId="ADAL" clId="{EB9A037E-AAC2-451C-88B6-59012401F09F}" dt="2024-10-17T15:47:35.545" v="1887" actId="14100"/>
        <pc:sldMkLst>
          <pc:docMk/>
          <pc:sldMk cId="4155107348" sldId="260"/>
        </pc:sldMkLst>
        <pc:spChg chg="mod">
          <ac:chgData name="Desai, Ronak" userId="2778da0c-db3e-4a61-a3bd-3fb28a5dec56" providerId="ADAL" clId="{EB9A037E-AAC2-451C-88B6-59012401F09F}" dt="2024-10-17T15:47:18.178" v="1883" actId="1076"/>
          <ac:spMkLst>
            <pc:docMk/>
            <pc:sldMk cId="4155107348" sldId="260"/>
            <ac:spMk id="2" creationId="{4115C7DE-10A9-EA6F-CEA9-BCC116C8C442}"/>
          </ac:spMkLst>
        </pc:spChg>
        <pc:spChg chg="mod">
          <ac:chgData name="Desai, Ronak" userId="2778da0c-db3e-4a61-a3bd-3fb28a5dec56" providerId="ADAL" clId="{EB9A037E-AAC2-451C-88B6-59012401F09F}" dt="2024-10-17T15:47:14.466" v="1882" actId="1076"/>
          <ac:spMkLst>
            <pc:docMk/>
            <pc:sldMk cId="4155107348" sldId="260"/>
            <ac:spMk id="3" creationId="{75E7FAAD-CE66-AF58-FF3B-5EFDBB12878E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4" creationId="{31E59539-85D6-D9CA-C60B-125EF70EA29C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5" creationId="{972351AD-D36E-ED26-7B57-885FCDFA5B06}"/>
          </ac:spMkLst>
        </pc:spChg>
        <pc:spChg chg="del">
          <ac:chgData name="Desai, Ronak" userId="2778da0c-db3e-4a61-a3bd-3fb28a5dec56" providerId="ADAL" clId="{EB9A037E-AAC2-451C-88B6-59012401F09F}" dt="2024-10-17T15:46:49.114" v="1875" actId="478"/>
          <ac:spMkLst>
            <pc:docMk/>
            <pc:sldMk cId="4155107348" sldId="260"/>
            <ac:spMk id="6" creationId="{E90D00C4-7405-602D-9671-DF57FA473A7B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7" creationId="{C77E78E4-4D86-349B-BF04-6E4B6AAFF0EA}"/>
          </ac:spMkLst>
        </pc:spChg>
        <pc:spChg chg="mod">
          <ac:chgData name="Desai, Ronak" userId="2778da0c-db3e-4a61-a3bd-3fb28a5dec56" providerId="ADAL" clId="{EB9A037E-AAC2-451C-88B6-59012401F09F}" dt="2024-10-17T15:47:09.410" v="1881" actId="1076"/>
          <ac:spMkLst>
            <pc:docMk/>
            <pc:sldMk cId="4155107348" sldId="260"/>
            <ac:spMk id="8" creationId="{9049B941-09E4-7348-D455-5B1B2141A911}"/>
          </ac:spMkLst>
        </pc:spChg>
        <pc:spChg chg="mod">
          <ac:chgData name="Desai, Ronak" userId="2778da0c-db3e-4a61-a3bd-3fb28a5dec56" providerId="ADAL" clId="{EB9A037E-AAC2-451C-88B6-59012401F09F}" dt="2024-10-17T15:46:53.385" v="1877" actId="1076"/>
          <ac:spMkLst>
            <pc:docMk/>
            <pc:sldMk cId="4155107348" sldId="260"/>
            <ac:spMk id="9" creationId="{EA9606D5-BBAF-E84F-B763-0AA1A5743327}"/>
          </ac:spMkLst>
        </pc:spChg>
        <pc:spChg chg="del">
          <ac:chgData name="Desai, Ronak" userId="2778da0c-db3e-4a61-a3bd-3fb28a5dec56" providerId="ADAL" clId="{EB9A037E-AAC2-451C-88B6-59012401F09F}" dt="2024-10-17T15:46:49.730" v="1876" actId="478"/>
          <ac:spMkLst>
            <pc:docMk/>
            <pc:sldMk cId="4155107348" sldId="260"/>
            <ac:spMk id="10" creationId="{5927F32A-6875-1607-E373-A3ADFEDC3A84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11" creationId="{BDA70379-E558-FFA6-10E7-8DB46A03A47F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12" creationId="{60EBA5B3-5CA5-1CB0-760C-56BB32AA9BDF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13" creationId="{1CD6EB72-B879-ECD5-C885-60EDE9107166}"/>
          </ac:spMkLst>
        </pc:spChg>
        <pc:spChg chg="del">
          <ac:chgData name="Desai, Ronak" userId="2778da0c-db3e-4a61-a3bd-3fb28a5dec56" providerId="ADAL" clId="{EB9A037E-AAC2-451C-88B6-59012401F09F}" dt="2024-10-17T15:46:48.027" v="1874" actId="478"/>
          <ac:spMkLst>
            <pc:docMk/>
            <pc:sldMk cId="4155107348" sldId="260"/>
            <ac:spMk id="14" creationId="{80A8E0F1-0526-4AA4-0CD6-D95EBB1CDC97}"/>
          </ac:spMkLst>
        </pc:spChg>
        <pc:spChg chg="del">
          <ac:chgData name="Desai, Ronak" userId="2778da0c-db3e-4a61-a3bd-3fb28a5dec56" providerId="ADAL" clId="{EB9A037E-AAC2-451C-88B6-59012401F09F}" dt="2024-10-17T15:46:47.090" v="1873" actId="478"/>
          <ac:spMkLst>
            <pc:docMk/>
            <pc:sldMk cId="4155107348" sldId="260"/>
            <ac:spMk id="32" creationId="{6D07862C-68D1-2F2C-BF34-42D31C7609A8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49" creationId="{8A6E40A5-1741-BB7E-36E0-D2636106986A}"/>
          </ac:spMkLst>
        </pc:spChg>
        <pc:spChg chg="del">
          <ac:chgData name="Desai, Ronak" userId="2778da0c-db3e-4a61-a3bd-3fb28a5dec56" providerId="ADAL" clId="{EB9A037E-AAC2-451C-88B6-59012401F09F}" dt="2024-10-17T15:46:45.731" v="1872" actId="478"/>
          <ac:spMkLst>
            <pc:docMk/>
            <pc:sldMk cId="4155107348" sldId="260"/>
            <ac:spMk id="50" creationId="{18922778-C10E-AA99-BBA9-77D5E8A202D8}"/>
          </ac:spMkLst>
        </pc:sp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16" creationId="{973D33C7-15CB-B2AB-79A3-44FFE5BAAE35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17" creationId="{ADD9E8EF-15C1-9DFE-24D7-FCE15CFD56A9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19" creationId="{2C076320-86B6-C7B9-1F30-D32F8065F329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21" creationId="{6AF769F2-3123-621A-3A55-D092157001D2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23" creationId="{78303143-06F0-A2AB-284C-68DE6D86396A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25" creationId="{B496580C-C422-7760-E0DE-7098D54C1C6F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27" creationId="{09EEA48A-65FB-D419-F021-9F0D7C0D7609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29" creationId="{FBB9836E-D427-5BA2-F69F-D2E5E599AB9C}"/>
          </ac:cxnSpMkLst>
        </pc:cxnChg>
        <pc:cxnChg chg="mod">
          <ac:chgData name="Desai, Ronak" userId="2778da0c-db3e-4a61-a3bd-3fb28a5dec56" providerId="ADAL" clId="{EB9A037E-AAC2-451C-88B6-59012401F09F}" dt="2024-10-17T15:47:22.218" v="1884" actId="14100"/>
          <ac:cxnSpMkLst>
            <pc:docMk/>
            <pc:sldMk cId="4155107348" sldId="260"/>
            <ac:cxnSpMk id="34" creationId="{7ACD10D2-E553-5A37-AB8B-995016746536}"/>
          </ac:cxnSpMkLst>
        </pc:cxnChg>
        <pc:cxnChg chg="mod">
          <ac:chgData name="Desai, Ronak" userId="2778da0c-db3e-4a61-a3bd-3fb28a5dec56" providerId="ADAL" clId="{EB9A037E-AAC2-451C-88B6-59012401F09F}" dt="2024-10-17T15:47:25.586" v="1885" actId="14100"/>
          <ac:cxnSpMkLst>
            <pc:docMk/>
            <pc:sldMk cId="4155107348" sldId="260"/>
            <ac:cxnSpMk id="35" creationId="{4CDCA18C-0E3D-D38C-E2BB-6736295EB119}"/>
          </ac:cxnSpMkLst>
        </pc:cxnChg>
        <pc:cxnChg chg="mod">
          <ac:chgData name="Desai, Ronak" userId="2778da0c-db3e-4a61-a3bd-3fb28a5dec56" providerId="ADAL" clId="{EB9A037E-AAC2-451C-88B6-59012401F09F}" dt="2024-10-17T15:47:35.545" v="1887" actId="14100"/>
          <ac:cxnSpMkLst>
            <pc:docMk/>
            <pc:sldMk cId="4155107348" sldId="260"/>
            <ac:cxnSpMk id="37" creationId="{F05B5988-2666-4AE8-2A68-9E08F3C98ED2}"/>
          </ac:cxnSpMkLst>
        </pc:cxnChg>
        <pc:cxnChg chg="del mod">
          <ac:chgData name="Desai, Ronak" userId="2778da0c-db3e-4a61-a3bd-3fb28a5dec56" providerId="ADAL" clId="{EB9A037E-AAC2-451C-88B6-59012401F09F}" dt="2024-10-17T15:46:45.731" v="1872" actId="478"/>
          <ac:cxnSpMkLst>
            <pc:docMk/>
            <pc:sldMk cId="4155107348" sldId="260"/>
            <ac:cxnSpMk id="61" creationId="{963B1F18-FC3C-4099-8CB9-7BDF21D5DD81}"/>
          </ac:cxnSpMkLst>
        </pc:cxnChg>
      </pc:sldChg>
    </pc:docChg>
  </pc:docChgLst>
  <pc:docChgLst>
    <pc:chgData name="Desai, Ronak" userId="2778da0c-db3e-4a61-a3bd-3fb28a5dec56" providerId="ADAL" clId="{E3E63C15-7AEC-4EB5-9146-C31D1FAB0C29}"/>
    <pc:docChg chg="custSel modSld">
      <pc:chgData name="Desai, Ronak" userId="2778da0c-db3e-4a61-a3bd-3fb28a5dec56" providerId="ADAL" clId="{E3E63C15-7AEC-4EB5-9146-C31D1FAB0C29}" dt="2024-10-16T21:32:42.229" v="1202" actId="20577"/>
      <pc:docMkLst>
        <pc:docMk/>
      </pc:docMkLst>
      <pc:sldChg chg="addSp modSp mod">
        <pc:chgData name="Desai, Ronak" userId="2778da0c-db3e-4a61-a3bd-3fb28a5dec56" providerId="ADAL" clId="{E3E63C15-7AEC-4EB5-9146-C31D1FAB0C29}" dt="2024-10-16T21:32:42.229" v="1202" actId="20577"/>
        <pc:sldMkLst>
          <pc:docMk/>
          <pc:sldMk cId="213219732" sldId="256"/>
        </pc:sldMkLst>
        <pc:spChg chg="add mod">
          <ac:chgData name="Desai, Ronak" userId="2778da0c-db3e-4a61-a3bd-3fb28a5dec56" providerId="ADAL" clId="{E3E63C15-7AEC-4EB5-9146-C31D1FAB0C29}" dt="2024-10-16T19:55:56.806" v="354" actId="1076"/>
          <ac:spMkLst>
            <pc:docMk/>
            <pc:sldMk cId="213219732" sldId="256"/>
            <ac:spMk id="2" creationId="{4115C7DE-10A9-EA6F-CEA9-BCC116C8C442}"/>
          </ac:spMkLst>
        </pc:spChg>
        <pc:spChg chg="add mod">
          <ac:chgData name="Desai, Ronak" userId="2778da0c-db3e-4a61-a3bd-3fb28a5dec56" providerId="ADAL" clId="{E3E63C15-7AEC-4EB5-9146-C31D1FAB0C29}" dt="2024-10-16T19:55:38.234" v="350" actId="20577"/>
          <ac:spMkLst>
            <pc:docMk/>
            <pc:sldMk cId="213219732" sldId="256"/>
            <ac:spMk id="3" creationId="{75E7FAAD-CE66-AF58-FF3B-5EFDBB12878E}"/>
          </ac:spMkLst>
        </pc:spChg>
        <pc:spChg chg="mod">
          <ac:chgData name="Desai, Ronak" userId="2778da0c-db3e-4a61-a3bd-3fb28a5dec56" providerId="ADAL" clId="{E3E63C15-7AEC-4EB5-9146-C31D1FAB0C29}" dt="2024-10-16T21:32:42.229" v="1202" actId="20577"/>
          <ac:spMkLst>
            <pc:docMk/>
            <pc:sldMk cId="213219732" sldId="256"/>
            <ac:spMk id="4" creationId="{31E59539-85D6-D9CA-C60B-125EF70EA29C}"/>
          </ac:spMkLst>
        </pc:spChg>
        <pc:spChg chg="mod">
          <ac:chgData name="Desai, Ronak" userId="2778da0c-db3e-4a61-a3bd-3fb28a5dec56" providerId="ADAL" clId="{E3E63C15-7AEC-4EB5-9146-C31D1FAB0C29}" dt="2024-10-16T21:17:18.465" v="728" actId="1076"/>
          <ac:spMkLst>
            <pc:docMk/>
            <pc:sldMk cId="213219732" sldId="256"/>
            <ac:spMk id="5" creationId="{972351AD-D36E-ED26-7B57-885FCDFA5B06}"/>
          </ac:spMkLst>
        </pc:spChg>
        <pc:spChg chg="mod">
          <ac:chgData name="Desai, Ronak" userId="2778da0c-db3e-4a61-a3bd-3fb28a5dec56" providerId="ADAL" clId="{E3E63C15-7AEC-4EB5-9146-C31D1FAB0C29}" dt="2024-10-16T21:24:08.195" v="974" actId="1076"/>
          <ac:spMkLst>
            <pc:docMk/>
            <pc:sldMk cId="213219732" sldId="256"/>
            <ac:spMk id="6" creationId="{E90D00C4-7405-602D-9671-DF57FA473A7B}"/>
          </ac:spMkLst>
        </pc:spChg>
        <pc:spChg chg="mod">
          <ac:chgData name="Desai, Ronak" userId="2778da0c-db3e-4a61-a3bd-3fb28a5dec56" providerId="ADAL" clId="{E3E63C15-7AEC-4EB5-9146-C31D1FAB0C29}" dt="2024-10-16T21:31:46.687" v="1178" actId="14100"/>
          <ac:spMkLst>
            <pc:docMk/>
            <pc:sldMk cId="213219732" sldId="256"/>
            <ac:spMk id="7" creationId="{C77E78E4-4D86-349B-BF04-6E4B6AAFF0EA}"/>
          </ac:spMkLst>
        </pc:spChg>
        <pc:spChg chg="mod">
          <ac:chgData name="Desai, Ronak" userId="2778da0c-db3e-4a61-a3bd-3fb28a5dec56" providerId="ADAL" clId="{E3E63C15-7AEC-4EB5-9146-C31D1FAB0C29}" dt="2024-10-16T19:58:32.018" v="505" actId="20577"/>
          <ac:spMkLst>
            <pc:docMk/>
            <pc:sldMk cId="213219732" sldId="256"/>
            <ac:spMk id="8" creationId="{9049B941-09E4-7348-D455-5B1B2141A911}"/>
          </ac:spMkLst>
        </pc:spChg>
        <pc:spChg chg="mod">
          <ac:chgData name="Desai, Ronak" userId="2778da0c-db3e-4a61-a3bd-3fb28a5dec56" providerId="ADAL" clId="{E3E63C15-7AEC-4EB5-9146-C31D1FAB0C29}" dt="2024-10-16T19:55:50.861" v="352" actId="1076"/>
          <ac:spMkLst>
            <pc:docMk/>
            <pc:sldMk cId="213219732" sldId="256"/>
            <ac:spMk id="9" creationId="{EA9606D5-BBAF-E84F-B763-0AA1A5743327}"/>
          </ac:spMkLst>
        </pc:spChg>
        <pc:spChg chg="add mod">
          <ac:chgData name="Desai, Ronak" userId="2778da0c-db3e-4a61-a3bd-3fb28a5dec56" providerId="ADAL" clId="{E3E63C15-7AEC-4EB5-9146-C31D1FAB0C29}" dt="2024-10-16T21:18:51.937" v="859" actId="1076"/>
          <ac:spMkLst>
            <pc:docMk/>
            <pc:sldMk cId="213219732" sldId="256"/>
            <ac:spMk id="10" creationId="{5927F32A-6875-1607-E373-A3ADFEDC3A84}"/>
          </ac:spMkLst>
        </pc:spChg>
        <pc:spChg chg="add mod">
          <ac:chgData name="Desai, Ronak" userId="2778da0c-db3e-4a61-a3bd-3fb28a5dec56" providerId="ADAL" clId="{E3E63C15-7AEC-4EB5-9146-C31D1FAB0C29}" dt="2024-10-16T21:29:20.756" v="1115" actId="1076"/>
          <ac:spMkLst>
            <pc:docMk/>
            <pc:sldMk cId="213219732" sldId="256"/>
            <ac:spMk id="11" creationId="{BDA70379-E558-FFA6-10E7-8DB46A03A47F}"/>
          </ac:spMkLst>
        </pc:spChg>
        <pc:spChg chg="add mod">
          <ac:chgData name="Desai, Ronak" userId="2778da0c-db3e-4a61-a3bd-3fb28a5dec56" providerId="ADAL" clId="{E3E63C15-7AEC-4EB5-9146-C31D1FAB0C29}" dt="2024-10-16T21:30:38.686" v="1152" actId="1076"/>
          <ac:spMkLst>
            <pc:docMk/>
            <pc:sldMk cId="213219732" sldId="256"/>
            <ac:spMk id="12" creationId="{60EBA5B3-5CA5-1CB0-760C-56BB32AA9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63FF6-A649-4038-BD08-1C6BC77208A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FD07-8F7A-499B-9B8B-5ED89AF0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Passoni-</a:t>
            </a:r>
            <a:r>
              <a:rPr lang="en-US" dirty="0" err="1"/>
              <a:t>Lontano</a:t>
            </a:r>
            <a:r>
              <a:rPr lang="en-US" dirty="0"/>
              <a:t> Theory: Quasistatic which assumes Maxwell-Boltzmann or Relativistic Maxwell-</a:t>
            </a:r>
            <a:r>
              <a:rPr lang="en-US" dirty="0" err="1"/>
              <a:t>Juttner</a:t>
            </a:r>
            <a:r>
              <a:rPr lang="en-US" dirty="0"/>
              <a:t> Distribution</a:t>
            </a:r>
          </a:p>
          <a:p>
            <a:r>
              <a:rPr lang="en-US" dirty="0"/>
              <a:t>Mora follows isothermal expansion into a vacuum which assumes Boltzmann relation for electrons which follows from </a:t>
            </a:r>
            <a:r>
              <a:rPr lang="en-US" dirty="0" err="1"/>
              <a:t>quasineutral</a:t>
            </a:r>
            <a:r>
              <a:rPr lang="en-US" dirty="0"/>
              <a:t> plasma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FD07-8F7A-499B-9B8B-5ED89AF02D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Passoni-</a:t>
            </a:r>
            <a:r>
              <a:rPr lang="en-US" dirty="0" err="1"/>
              <a:t>Lontano</a:t>
            </a:r>
            <a:r>
              <a:rPr lang="en-US" dirty="0"/>
              <a:t> Theory: Quasistatic which assumes Maxwell-Boltzmann or Relativistic Maxwell-</a:t>
            </a:r>
            <a:r>
              <a:rPr lang="en-US" dirty="0" err="1"/>
              <a:t>Juttner</a:t>
            </a:r>
            <a:r>
              <a:rPr lang="en-US" dirty="0"/>
              <a:t> Distribution</a:t>
            </a:r>
          </a:p>
          <a:p>
            <a:r>
              <a:rPr lang="en-US" dirty="0"/>
              <a:t>Mora follows isothermal expansion into a vacuum which assumes Boltzmann relation for electrons which follows from </a:t>
            </a:r>
            <a:r>
              <a:rPr lang="en-US" dirty="0" err="1"/>
              <a:t>quasineutral</a:t>
            </a:r>
            <a:r>
              <a:rPr lang="en-US" dirty="0"/>
              <a:t> plasma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FD07-8F7A-499B-9B8B-5ED89AF02D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3298-28AE-A5C2-D184-6AFCAA7B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B3A0-64D4-6765-8C76-F75891FB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2A8B-13ED-1B5D-FCCF-4D2B8D44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9F25-00B7-4F55-DA69-C665F60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2902-32F2-86B7-FBF6-7A59D419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58E-38FC-E198-DA24-5BF2D355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2B3D-BC90-9F26-DB0B-BD1A8A79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7CD4-9DF3-4A3C-6589-1790AB62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12D4-8F2C-D085-549F-8ED7A780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D1BF-81F5-7BA8-756E-B9F5382B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44D56-BB32-4918-285D-E8EE8F0EF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3C3D1-6C53-3921-22E2-232D4AC1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2655-39B9-6D74-EF6C-6E4457F9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ABBD-90AE-5F2C-8635-F74DCBC9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8F6E-FDAC-2C11-BDA2-DC534328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3B1-F958-5233-7098-44CD65DF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8970-7343-D8FD-E724-DFA1F18D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FBF9-AC44-C833-AEC8-5C8260C6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2468-A184-1DDB-0950-8C85656A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BB41-2731-F2F0-7935-82DA5F89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D19B-5426-591E-C864-2F24C1DE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BC79-1784-0A23-7FE8-3D47C3E2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8D3F-25FB-B921-BDF4-23E8DF06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B733-6B99-FD2F-3836-722B5071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E8BE-1E38-DFFE-A873-C53E782B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31B4-2ABF-FC24-D9AF-68A7569D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F61E-FD4F-A27D-6F90-7E0248DD1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1BBFB-EB90-8E90-6DB3-5B7473A9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88CF-7BDC-3EBD-B96A-5E9F81CD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B4546-56BF-2987-291A-7644230C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B55FF-62D0-D4C3-02BF-046DA01C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589C-48D9-604B-6310-53B82BF5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6976-782F-B056-1328-F5609ABD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CD591-8F42-B227-28A2-E86CA93E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47356-DB58-89B9-D409-2E12AE190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E8EE2-336F-DE43-D70A-EB9739AAF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7E452-7D75-1568-68F5-7441D79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8D701-3669-1C95-051E-12EC29E7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35784-328F-C9ED-3161-0C2EBB5D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E78C-7A0A-ACD7-34C8-840EF695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EA4BD-86FE-E394-9E43-9D53A48A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4131-60DC-2EA9-506A-6269386B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0961-1323-2A7C-4175-0EB09237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AAF67-C72D-38D0-6C95-E55836B2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5DDEA-7410-EC5D-3D66-2C90925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EB8E9-BD1B-BDF9-2720-DD357464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79A-1810-9F4A-7E3C-8F71F77C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CBD5-03A0-3793-AD18-DEF13344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05AF-1118-DB90-C5B4-D4619F3E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C043-2569-FDFE-40E3-DB56043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8269-35CB-72E0-7FD6-7793318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0C2D-28AC-E62A-23A6-04D9DEC1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C4-9383-D4B0-E2C5-4CB16419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17FB4-685F-4A88-0A6D-4481D089B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8E66C-EE14-123D-65E8-246D1A67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1CF0-8C94-5C70-704B-8389161D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3781-3410-0ED2-86FE-E31DB688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A80A-658E-3954-1D5E-1661F69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61734-3AF1-A384-9C62-0AA96E4D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66EF0-DD53-DC3E-7328-0BC0B05E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6C14-4546-8E21-C891-609301310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1B9AD-68F2-4D1B-B17E-32CADA91057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C0C3-6E46-4E4F-51EC-CBBADCDF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C18D-C113-446A-55C2-C6D85089B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95AFC-D09C-48BD-85F6-BFCD223D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E59539-85D6-D9CA-C60B-125EF70EA29C}"/>
              </a:ext>
            </a:extLst>
          </p:cNvPr>
          <p:cNvSpPr txBox="1"/>
          <p:nvPr/>
        </p:nvSpPr>
        <p:spPr>
          <a:xfrm>
            <a:off x="278747" y="4821989"/>
            <a:ext cx="2439218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Mora (2003)</a:t>
            </a:r>
          </a:p>
          <a:p>
            <a:pPr algn="ctr"/>
            <a:r>
              <a:rPr lang="en-US" sz="1000" dirty="0"/>
              <a:t>Semi-Infinite Expansion in Vacuum (Isothermal). Has infinite velocity, so cutoff time must be introduced. Interpolates limiting cases to find good agreement w/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51AD-D36E-ED26-7B57-885FCDFA5B06}"/>
              </a:ext>
            </a:extLst>
          </p:cNvPr>
          <p:cNvSpPr txBox="1"/>
          <p:nvPr/>
        </p:nvSpPr>
        <p:spPr>
          <a:xfrm>
            <a:off x="136729" y="3624445"/>
            <a:ext cx="194840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Mora (2005)</a:t>
            </a:r>
          </a:p>
          <a:p>
            <a:pPr algn="ctr"/>
            <a:r>
              <a:rPr lang="en-US" sz="1000" dirty="0"/>
              <a:t>Thin foil Expansion (Adiabatic). Plasma Thickness limits infinite velocity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D00C4-7405-602D-9671-DF57FA473A7B}"/>
              </a:ext>
            </a:extLst>
          </p:cNvPr>
          <p:cNvSpPr txBox="1"/>
          <p:nvPr/>
        </p:nvSpPr>
        <p:spPr>
          <a:xfrm>
            <a:off x="8865672" y="6239923"/>
            <a:ext cx="16026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Crow (1975)</a:t>
            </a:r>
          </a:p>
          <a:p>
            <a:pPr algn="ctr"/>
            <a:r>
              <a:rPr lang="en-US" sz="1000" dirty="0"/>
              <a:t>Expanded on Gurevich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78E4-4D86-349B-BF04-6E4B6AAFF0EA}"/>
              </a:ext>
            </a:extLst>
          </p:cNvPr>
          <p:cNvSpPr txBox="1"/>
          <p:nvPr/>
        </p:nvSpPr>
        <p:spPr>
          <a:xfrm>
            <a:off x="4016924" y="4899767"/>
            <a:ext cx="1732312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Passoni (2004) </a:t>
            </a:r>
            <a:r>
              <a:rPr lang="en-US" sz="1000" dirty="0" err="1"/>
              <a:t>PaPB</a:t>
            </a:r>
            <a:endParaRPr lang="en-US" sz="1000" dirty="0"/>
          </a:p>
          <a:p>
            <a:pPr algn="ctr"/>
            <a:r>
              <a:rPr lang="en-US" sz="800" dirty="0"/>
              <a:t>Quasi-static Approach uses Boltzmann equation that incorporates finite spatial extent x=h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7F32A-6875-1607-E373-A3ADFEDC3A84}"/>
              </a:ext>
            </a:extLst>
          </p:cNvPr>
          <p:cNvSpPr txBox="1"/>
          <p:nvPr/>
        </p:nvSpPr>
        <p:spPr>
          <a:xfrm>
            <a:off x="99730" y="6239923"/>
            <a:ext cx="22137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Gurevich (1966)</a:t>
            </a:r>
          </a:p>
          <a:p>
            <a:pPr algn="ctr"/>
            <a:r>
              <a:rPr lang="en-US" sz="1000" dirty="0"/>
              <a:t>self-similar solution to 1D expansion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70379-E558-FFA6-10E7-8DB46A03A47F}"/>
              </a:ext>
            </a:extLst>
          </p:cNvPr>
          <p:cNvSpPr txBox="1"/>
          <p:nvPr/>
        </p:nvSpPr>
        <p:spPr>
          <a:xfrm>
            <a:off x="5442559" y="4079486"/>
            <a:ext cx="2098987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Lontano</a:t>
            </a:r>
            <a:r>
              <a:rPr lang="en-US" dirty="0"/>
              <a:t> (2006)</a:t>
            </a:r>
          </a:p>
          <a:p>
            <a:pPr algn="ctr"/>
            <a:r>
              <a:rPr lang="en-US" sz="1000" dirty="0"/>
              <a:t>Uses MB instead of Boltzmann so that arbitrary cutoff isn’t needed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BA5B3-5CA5-1CB0-760C-56BB32AA9BDF}"/>
              </a:ext>
            </a:extLst>
          </p:cNvPr>
          <p:cNvSpPr txBox="1"/>
          <p:nvPr/>
        </p:nvSpPr>
        <p:spPr>
          <a:xfrm>
            <a:off x="4136895" y="3484445"/>
            <a:ext cx="209898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Passoni</a:t>
            </a:r>
            <a:r>
              <a:rPr lang="en-US" dirty="0"/>
              <a:t> (2008)</a:t>
            </a:r>
          </a:p>
          <a:p>
            <a:pPr algn="ctr"/>
            <a:r>
              <a:rPr lang="en-US" sz="1000" dirty="0"/>
              <a:t>Extended to the relativistic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6EB72-B879-ECD5-C885-60EDE9107166}"/>
              </a:ext>
            </a:extLst>
          </p:cNvPr>
          <p:cNvSpPr txBox="1"/>
          <p:nvPr/>
        </p:nvSpPr>
        <p:spPr>
          <a:xfrm>
            <a:off x="4674316" y="2810446"/>
            <a:ext cx="16583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Passoni</a:t>
            </a:r>
            <a:r>
              <a:rPr lang="en-US" dirty="0"/>
              <a:t> (2010)</a:t>
            </a:r>
          </a:p>
          <a:p>
            <a:pPr algn="ctr"/>
            <a:r>
              <a:rPr lang="en-US" sz="1000" dirty="0"/>
              <a:t>Analytical Solution of 2008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8E0F1-0526-4AA4-0CD6-D95EBB1CDC97}"/>
                  </a:ext>
                </a:extLst>
              </p:cNvPr>
              <p:cNvSpPr txBox="1"/>
              <p:nvPr/>
            </p:nvSpPr>
            <p:spPr>
              <a:xfrm>
                <a:off x="5846957" y="1992496"/>
                <a:ext cx="1602647" cy="677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Perego (2012)</a:t>
                </a:r>
              </a:p>
              <a:p>
                <a:pPr algn="ctr"/>
                <a:r>
                  <a:rPr lang="en-US" sz="1000" dirty="0"/>
                  <a:t>Better justification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000" dirty="0"/>
                  <a:t> scaling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8E0F1-0526-4AA4-0CD6-D95EBB1C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57" y="1992496"/>
                <a:ext cx="1602647" cy="677108"/>
              </a:xfrm>
              <a:prstGeom prst="rect">
                <a:avLst/>
              </a:prstGeom>
              <a:blipFill>
                <a:blip r:embed="rId3"/>
                <a:stretch>
                  <a:fillRect l="-376" t="-350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3D33C7-15CB-B2AB-79A3-44FFE5BAAE3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313444" y="6501533"/>
            <a:ext cx="6552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9E8EF-15C1-9DFE-24D7-FCE15CFD56A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498356" y="5960762"/>
            <a:ext cx="8168639" cy="279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769F2-3123-621A-3A55-D092157001D2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5186389" y="4007665"/>
            <a:ext cx="1305664" cy="7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303143-06F0-A2AB-284C-68DE6D86396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4883080" y="5699986"/>
            <a:ext cx="4783915" cy="539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96580C-C422-7760-E0DE-7098D54C1C6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1110932" y="4455442"/>
            <a:ext cx="387424" cy="36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EA48A-65FB-D419-F021-9F0D7C0D7609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186389" y="3333666"/>
            <a:ext cx="317109" cy="150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B9836E-D427-5BA2-F69F-D2E5E599AB9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332680" y="2669604"/>
            <a:ext cx="315601" cy="402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07862C-68D1-2F2C-BF34-42D31C7609A8}"/>
              </a:ext>
            </a:extLst>
          </p:cNvPr>
          <p:cNvSpPr txBox="1"/>
          <p:nvPr/>
        </p:nvSpPr>
        <p:spPr>
          <a:xfrm>
            <a:off x="4200979" y="848286"/>
            <a:ext cx="2483161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Passoni (2013)</a:t>
            </a:r>
          </a:p>
          <a:p>
            <a:pPr algn="ctr"/>
            <a:r>
              <a:rPr lang="en-US" sz="1000" dirty="0"/>
              <a:t>Gives theoretical justification for relating fundamental params like hot electron density on target thickness, beam divergence, laser energy, etc.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6E40A5-1741-BB7E-36E0-D2636106986A}"/>
              </a:ext>
            </a:extLst>
          </p:cNvPr>
          <p:cNvSpPr/>
          <p:nvPr/>
        </p:nvSpPr>
        <p:spPr>
          <a:xfrm>
            <a:off x="35091" y="94857"/>
            <a:ext cx="3665022" cy="5974576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922778-C10E-AA99-BBA9-77D5E8A202D8}"/>
              </a:ext>
            </a:extLst>
          </p:cNvPr>
          <p:cNvSpPr txBox="1"/>
          <p:nvPr/>
        </p:nvSpPr>
        <p:spPr>
          <a:xfrm>
            <a:off x="468791" y="142236"/>
            <a:ext cx="276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Expansion into a Vacuum: Fluid Equations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3B1F18-FC3C-4099-8CB9-7BDF21D5DD81}"/>
              </a:ext>
            </a:extLst>
          </p:cNvPr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5442560" y="1833171"/>
            <a:ext cx="60938" cy="977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41FEB77-D995-58B4-E64C-8AF54F5187EA}"/>
              </a:ext>
            </a:extLst>
          </p:cNvPr>
          <p:cNvSpPr/>
          <p:nvPr/>
        </p:nvSpPr>
        <p:spPr>
          <a:xfrm>
            <a:off x="3983917" y="116079"/>
            <a:ext cx="3665022" cy="5974576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3CE9B4-E9B4-34A5-09B4-EFE0E585734E}"/>
              </a:ext>
            </a:extLst>
          </p:cNvPr>
          <p:cNvSpPr txBox="1"/>
          <p:nvPr/>
        </p:nvSpPr>
        <p:spPr>
          <a:xfrm>
            <a:off x="4429704" y="159017"/>
            <a:ext cx="262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Passoni-</a:t>
            </a:r>
            <a:r>
              <a:rPr lang="en-US" b="1" dirty="0" err="1">
                <a:solidFill>
                  <a:schemeClr val="accent2"/>
                </a:solidFill>
              </a:rPr>
              <a:t>Lontano</a:t>
            </a:r>
            <a:r>
              <a:rPr lang="en-US" b="1" dirty="0">
                <a:solidFill>
                  <a:schemeClr val="accent2"/>
                </a:solidFill>
              </a:rPr>
              <a:t>: Quasi-static Model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1FE98D-EF20-6CF2-7706-E9BE1C0D5309}"/>
              </a:ext>
            </a:extLst>
          </p:cNvPr>
          <p:cNvSpPr txBox="1"/>
          <p:nvPr/>
        </p:nvSpPr>
        <p:spPr>
          <a:xfrm>
            <a:off x="9239983" y="4849538"/>
            <a:ext cx="2456669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Schreiber (2006)</a:t>
            </a:r>
          </a:p>
          <a:p>
            <a:pPr algn="ctr"/>
            <a:r>
              <a:rPr lang="en-US" sz="1000" dirty="0"/>
              <a:t>Assumes a parallel circular plate capacitor type field of radius ~ focal spot. Cylindrical volume undergoes acceleration in a quasi-static approach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41AE9C-1E75-B77B-0953-5C5A6CAA3B9E}"/>
              </a:ext>
            </a:extLst>
          </p:cNvPr>
          <p:cNvSpPr txBox="1"/>
          <p:nvPr/>
        </p:nvSpPr>
        <p:spPr>
          <a:xfrm>
            <a:off x="361835" y="739615"/>
            <a:ext cx="3105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fluid equations (continuity and motion) to additionally predict ion dynamics: x and v over time assuming self-similar wave solution.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1187B9-7184-6CED-1C0E-0A25ED4E6B2B}"/>
              </a:ext>
            </a:extLst>
          </p:cNvPr>
          <p:cNvSpPr txBox="1"/>
          <p:nvPr/>
        </p:nvSpPr>
        <p:spPr>
          <a:xfrm>
            <a:off x="5654417" y="5268192"/>
            <a:ext cx="1780683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Passoni (2004) </a:t>
            </a:r>
            <a:r>
              <a:rPr lang="en-US" sz="1000" dirty="0"/>
              <a:t>PRE</a:t>
            </a:r>
          </a:p>
          <a:p>
            <a:pPr algn="ctr"/>
            <a:r>
              <a:rPr lang="en-US" sz="800" dirty="0"/>
              <a:t>Talks about other aspects of ion acceleration like pressure, ionization, efficiency, heating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B16987-6703-25FB-CECB-8D36DB9490EB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4883080" y="4756594"/>
            <a:ext cx="1608973" cy="14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49B941-09E4-7348-D455-5B1B2141A911}"/>
              </a:ext>
            </a:extLst>
          </p:cNvPr>
          <p:cNvSpPr txBox="1"/>
          <p:nvPr/>
        </p:nvSpPr>
        <p:spPr>
          <a:xfrm>
            <a:off x="3000657" y="5915543"/>
            <a:ext cx="185746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Brunel (1987)</a:t>
            </a:r>
          </a:p>
          <a:p>
            <a:pPr algn="ctr"/>
            <a:r>
              <a:rPr lang="en-US" sz="1000" dirty="0"/>
              <a:t>oscillating field accelerates electrons at front surface after half-cycle into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606D5-BBAF-E84F-B763-0AA1A5743327}"/>
              </a:ext>
            </a:extLst>
          </p:cNvPr>
          <p:cNvSpPr txBox="1"/>
          <p:nvPr/>
        </p:nvSpPr>
        <p:spPr>
          <a:xfrm>
            <a:off x="396328" y="5915544"/>
            <a:ext cx="20989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Wilks (1992)</a:t>
            </a:r>
          </a:p>
          <a:p>
            <a:pPr algn="ctr"/>
            <a:r>
              <a:rPr lang="en-US" sz="1000" dirty="0"/>
              <a:t>PIC simulations motivate ponderomotive energy relation to hot electrons temp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5C7DE-10A9-EA6F-CEA9-BCC116C8C442}"/>
              </a:ext>
            </a:extLst>
          </p:cNvPr>
          <p:cNvSpPr txBox="1"/>
          <p:nvPr/>
        </p:nvSpPr>
        <p:spPr>
          <a:xfrm>
            <a:off x="3000657" y="3358566"/>
            <a:ext cx="20989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Wilks (2001)</a:t>
            </a:r>
          </a:p>
          <a:p>
            <a:pPr algn="ctr"/>
            <a:r>
              <a:rPr lang="en-US" sz="1000" dirty="0"/>
              <a:t>Relates hot electron scaling with free expansion in vacuum, ion energy scaling, and TNSA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7FAAD-CE66-AF58-FF3B-5EFDBB12878E}"/>
              </a:ext>
            </a:extLst>
          </p:cNvPr>
          <p:cNvSpPr txBox="1"/>
          <p:nvPr/>
        </p:nvSpPr>
        <p:spPr>
          <a:xfrm>
            <a:off x="5233232" y="5915543"/>
            <a:ext cx="37659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Clark, </a:t>
            </a:r>
            <a:r>
              <a:rPr lang="en-US" dirty="0" err="1"/>
              <a:t>Maksimchuk</a:t>
            </a:r>
            <a:r>
              <a:rPr lang="en-US" dirty="0"/>
              <a:t>, Snavely (2000)</a:t>
            </a:r>
          </a:p>
          <a:p>
            <a:pPr algn="ctr"/>
            <a:r>
              <a:rPr lang="en-US" sz="1000" dirty="0"/>
              <a:t>Pioneering experiments demonstrating multi-MeV protons from solid metallic or plastic targets of several microns from high intensity pulses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CD10D2-E553-5A37-AB8B-99501674653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1445822" y="4189563"/>
            <a:ext cx="2604329" cy="1725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DCA18C-0E3D-D38C-E2BB-6736295EB119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3929392" y="4189563"/>
            <a:ext cx="120759" cy="172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5B5988-2666-4AE8-2A68-9E08F3C98ED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H="1" flipV="1">
            <a:off x="4050151" y="4189563"/>
            <a:ext cx="3066061" cy="172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0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B13A-83DF-33CE-7BC8-464F95C3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539A-B635-59CF-91E5-0AFF2870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A0538-DE4A-906C-09D0-D1A10243F4C4}"/>
              </a:ext>
            </a:extLst>
          </p:cNvPr>
          <p:cNvSpPr txBox="1"/>
          <p:nvPr/>
        </p:nvSpPr>
        <p:spPr>
          <a:xfrm>
            <a:off x="1674709" y="4196875"/>
            <a:ext cx="160264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Ferri</a:t>
            </a:r>
            <a:r>
              <a:rPr lang="en-US" dirty="0"/>
              <a:t> (2019)</a:t>
            </a:r>
          </a:p>
          <a:p>
            <a:pPr algn="ctr"/>
            <a:r>
              <a:rPr lang="en-US" sz="1000" dirty="0"/>
              <a:t>Enhanced Target Normal Sheath Acceleration using colliding laser pulses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86386-1FE4-9D94-08CB-610928F3F72D}"/>
              </a:ext>
            </a:extLst>
          </p:cNvPr>
          <p:cNvSpPr txBox="1"/>
          <p:nvPr/>
        </p:nvSpPr>
        <p:spPr>
          <a:xfrm>
            <a:off x="976083" y="2661125"/>
            <a:ext cx="1919518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Ferri</a:t>
            </a:r>
            <a:r>
              <a:rPr lang="en-US" dirty="0"/>
              <a:t> (2020)</a:t>
            </a:r>
          </a:p>
          <a:p>
            <a:pPr algn="ctr"/>
            <a:r>
              <a:rPr lang="en-US" sz="1000" dirty="0"/>
              <a:t>Effects of oblique incidence and colliding pulses on laser-driven proton acceleration from </a:t>
            </a:r>
            <a:r>
              <a:rPr lang="en-US" sz="1000" dirty="0" err="1"/>
              <a:t>relativistically</a:t>
            </a:r>
            <a:r>
              <a:rPr lang="en-US" sz="1000" dirty="0"/>
              <a:t> transparent ultra-thin targets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CE8AF-585D-92E0-C31E-AAA8A3D866C8}"/>
              </a:ext>
            </a:extLst>
          </p:cNvPr>
          <p:cNvSpPr txBox="1"/>
          <p:nvPr/>
        </p:nvSpPr>
        <p:spPr>
          <a:xfrm>
            <a:off x="2306943" y="383578"/>
            <a:ext cx="1602646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Yao (2020)</a:t>
            </a:r>
          </a:p>
          <a:p>
            <a:pPr algn="ctr"/>
            <a:r>
              <a:rPr lang="en-US" sz="1000" dirty="0"/>
              <a:t>Optimizing the laser coupling, matter heating, and particle acceleration from solids by using multiplexed </a:t>
            </a:r>
            <a:r>
              <a:rPr lang="en-US" sz="1000" dirty="0" err="1"/>
              <a:t>ultraintense</a:t>
            </a:r>
            <a:r>
              <a:rPr lang="en-US" sz="1000" dirty="0"/>
              <a:t> lasers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63A10-0DC8-052B-C0EA-A7F4E6902806}"/>
              </a:ext>
            </a:extLst>
          </p:cNvPr>
          <p:cNvSpPr txBox="1"/>
          <p:nvPr/>
        </p:nvSpPr>
        <p:spPr>
          <a:xfrm>
            <a:off x="5202543" y="1782031"/>
            <a:ext cx="160264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Morace</a:t>
            </a:r>
            <a:r>
              <a:rPr lang="en-US" dirty="0"/>
              <a:t> (2020)</a:t>
            </a:r>
          </a:p>
          <a:p>
            <a:pPr algn="ctr"/>
            <a:r>
              <a:rPr lang="en-US" sz="1000" dirty="0"/>
              <a:t>Enhancing laser beam performance by interfering intense laser beamlets</a:t>
            </a:r>
          </a:p>
        </p:txBody>
      </p:sp>
    </p:spTree>
    <p:extLst>
      <p:ext uri="{BB962C8B-B14F-4D97-AF65-F5344CB8AC3E}">
        <p14:creationId xmlns:p14="http://schemas.microsoft.com/office/powerpoint/2010/main" val="36444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79AC2-B602-686B-4984-C080F9C2BE58}"/>
              </a:ext>
            </a:extLst>
          </p:cNvPr>
          <p:cNvSpPr txBox="1"/>
          <p:nvPr/>
        </p:nvSpPr>
        <p:spPr>
          <a:xfrm>
            <a:off x="1475533" y="5310452"/>
            <a:ext cx="19014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Morrison (2018)</a:t>
            </a:r>
          </a:p>
          <a:p>
            <a:pPr algn="ctr"/>
            <a:r>
              <a:rPr lang="en-US" sz="1000" dirty="0"/>
              <a:t>1D Expansion in Vacuum</a:t>
            </a:r>
          </a:p>
        </p:txBody>
      </p:sp>
    </p:spTree>
    <p:extLst>
      <p:ext uri="{BB962C8B-B14F-4D97-AF65-F5344CB8AC3E}">
        <p14:creationId xmlns:p14="http://schemas.microsoft.com/office/powerpoint/2010/main" val="311720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450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Ronak Desai</dc:creator>
  <cp:lastModifiedBy>Ronak Desai</cp:lastModifiedBy>
  <cp:revision>1</cp:revision>
  <dcterms:created xsi:type="dcterms:W3CDTF">2024-10-15T21:18:55Z</dcterms:created>
  <dcterms:modified xsi:type="dcterms:W3CDTF">2024-10-17T16:42:38Z</dcterms:modified>
</cp:coreProperties>
</file>