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Lasers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Stimulated Emission and Coherence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F02D33E4-FCAE-4BD6-8E36-16193EC6865F}">
      <dgm:prSet/>
      <dgm:spPr/>
      <dgm:t>
        <a:bodyPr/>
        <a:lstStyle/>
        <a:p>
          <a:r>
            <a:rPr lang="en-US" dirty="0"/>
            <a:t>CPA, Nobel Prize 2018</a:t>
          </a:r>
        </a:p>
      </dgm:t>
    </dgm:pt>
    <dgm:pt modelId="{FB9E6369-10B8-4999-9AD3-C3CBF739A56E}" type="parTrans" cxnId="{3D0A820E-8B75-4E99-B0CB-0B006B7A4F0E}">
      <dgm:prSet/>
      <dgm:spPr/>
      <dgm:t>
        <a:bodyPr/>
        <a:lstStyle/>
        <a:p>
          <a:endParaRPr lang="en-US"/>
        </a:p>
      </dgm:t>
    </dgm:pt>
    <dgm:pt modelId="{06A79BCB-C156-4726-8E80-30A5CAA2572C}" type="sibTrans" cxnId="{3D0A820E-8B75-4E99-B0CB-0B006B7A4F0E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Ion Acceleration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Types: LWFA, TNSA, RPA, RF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This Work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Prior Work in Ion Acceleration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BFD33269-AF68-48FF-9998-973527B4CE47}">
      <dgm:prSet/>
      <dgm:spPr/>
      <dgm:t>
        <a:bodyPr/>
        <a:lstStyle/>
        <a:p>
          <a:r>
            <a:rPr lang="en-US" dirty="0"/>
            <a:t>Limitations</a:t>
          </a:r>
        </a:p>
      </dgm:t>
    </dgm:pt>
    <dgm:pt modelId="{112118B2-BC98-4C8D-B177-9CC270C6306A}" type="parTrans" cxnId="{D840DF22-4E26-4A74-A55D-CAFF1ABA1910}">
      <dgm:prSet/>
      <dgm:spPr/>
    </dgm:pt>
    <dgm:pt modelId="{0B0409C8-AD42-4019-8606-D1934836150D}" type="sibTrans" cxnId="{D840DF22-4E26-4A74-A55D-CAFF1ABA1910}">
      <dgm:prSet/>
      <dgm:spPr/>
    </dgm:pt>
    <dgm:pt modelId="{ED5C325D-24A8-4FEC-8F57-DBE73E515364}">
      <dgm:prSet/>
      <dgm:spPr/>
      <dgm:t>
        <a:bodyPr/>
        <a:lstStyle/>
        <a:p>
          <a:r>
            <a:rPr lang="en-US" dirty="0"/>
            <a:t>Applications</a:t>
          </a:r>
        </a:p>
      </dgm:t>
    </dgm:pt>
    <dgm:pt modelId="{EFE0B938-96A8-4CD5-8038-07276D66D8C9}" type="parTrans" cxnId="{391456A2-2EE5-4B52-9346-D6230D025360}">
      <dgm:prSet/>
      <dgm:spPr/>
    </dgm:pt>
    <dgm:pt modelId="{9CB81CA0-BA00-4B00-9D1E-89438744635B}" type="sibTrans" cxnId="{391456A2-2EE5-4B52-9346-D6230D025360}">
      <dgm:prSet/>
      <dgm:spPr/>
    </dgm:pt>
    <dgm:pt modelId="{7F58821C-0C8A-4559-99B5-0B0BA3DBD09C}">
      <dgm:prSet/>
      <dgm:spPr/>
      <dgm:t>
        <a:bodyPr/>
        <a:lstStyle/>
        <a:p>
          <a:r>
            <a:rPr lang="en-US" dirty="0"/>
            <a:t>Today, Nobel 2023, Nobel 2024</a:t>
          </a:r>
        </a:p>
      </dgm:t>
    </dgm:pt>
    <dgm:pt modelId="{E999E32F-892C-4593-9F96-84BB42362209}" type="parTrans" cxnId="{D7C5D994-1900-488A-82D3-161B51B6C547}">
      <dgm:prSet/>
      <dgm:spPr/>
    </dgm:pt>
    <dgm:pt modelId="{396A774C-4861-4A85-9A6C-4EAABF84348E}" type="sibTrans" cxnId="{D7C5D994-1900-488A-82D3-161B51B6C547}">
      <dgm:prSet/>
      <dgm:spPr/>
    </dgm:pt>
    <dgm:pt modelId="{A3AA560D-4764-4995-B5F6-AF9765944455}">
      <dgm:prSet/>
      <dgm:spPr/>
      <dgm:t>
        <a:bodyPr/>
        <a:lstStyle/>
        <a:p>
          <a:r>
            <a:rPr lang="en-US" dirty="0"/>
            <a:t>Motivating Question</a:t>
          </a:r>
        </a:p>
      </dgm:t>
    </dgm:pt>
    <dgm:pt modelId="{BB9B5A54-4F40-45D5-9223-F3C247F21C2C}" type="parTrans" cxnId="{8D3A470C-E8F7-4C92-8255-66FD4BBA0A4C}">
      <dgm:prSet/>
      <dgm:spPr/>
    </dgm:pt>
    <dgm:pt modelId="{6262D7C6-FB73-48A9-B2CD-B25950C49B63}" type="sibTrans" cxnId="{8D3A470C-E8F7-4C92-8255-66FD4BBA0A4C}">
      <dgm:prSet/>
      <dgm:spPr/>
    </dgm:pt>
    <dgm:pt modelId="{605F4E30-5822-4A7B-BB7C-C8724CF4CDE3}">
      <dgm:prSet/>
      <dgm:spPr/>
      <dgm:t>
        <a:bodyPr/>
        <a:lstStyle/>
        <a:p>
          <a:r>
            <a:rPr lang="en-US" dirty="0"/>
            <a:t>How work is Organized</a:t>
          </a:r>
        </a:p>
      </dgm:t>
    </dgm:pt>
    <dgm:pt modelId="{E636DC92-079D-4365-9664-28140DBE66B7}" type="parTrans" cxnId="{96313F0A-9BC1-4226-93E0-4C938F137017}">
      <dgm:prSet/>
      <dgm:spPr/>
    </dgm:pt>
    <dgm:pt modelId="{EB236F9B-4088-4FBB-9CDB-8A96023F37F6}" type="sibTrans" cxnId="{96313F0A-9BC1-4226-93E0-4C938F137017}">
      <dgm:prSet/>
      <dgm:spPr/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6313F0A-9BC1-4226-93E0-4C938F137017}" srcId="{99314552-F1CA-4315-9C30-DBFFE1022BCB}" destId="{605F4E30-5822-4A7B-BB7C-C8724CF4CDE3}" srcOrd="2" destOrd="0" parTransId="{E636DC92-079D-4365-9664-28140DBE66B7}" sibTransId="{EB236F9B-4088-4FBB-9CDB-8A96023F37F6}"/>
    <dgm:cxn modelId="{8D3A470C-E8F7-4C92-8255-66FD4BBA0A4C}" srcId="{99314552-F1CA-4315-9C30-DBFFE1022BCB}" destId="{A3AA560D-4764-4995-B5F6-AF9765944455}" srcOrd="1" destOrd="0" parTransId="{BB9B5A54-4F40-45D5-9223-F3C247F21C2C}" sibTransId="{6262D7C6-FB73-48A9-B2CD-B25950C49B63}"/>
    <dgm:cxn modelId="{3D0A820E-8B75-4E99-B0CB-0B006B7A4F0E}" srcId="{3C02DCA9-6C11-4D2C-A987-41DAC799B68D}" destId="{F02D33E4-FCAE-4BD6-8E36-16193EC6865F}" srcOrd="1" destOrd="0" parTransId="{FB9E6369-10B8-4999-9AD3-C3CBF739A56E}" sibTransId="{06A79BCB-C156-4726-8E80-30A5CAA2572C}"/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D840DF22-4E26-4A74-A55D-CAFF1ABA1910}" srcId="{9C2D47DB-A491-43A1-8B09-54C29B1F80D8}" destId="{BFD33269-AF68-48FF-9998-973527B4CE47}" srcOrd="1" destOrd="0" parTransId="{112118B2-BC98-4C8D-B177-9CC270C6306A}" sibTransId="{0B0409C8-AD42-4019-8606-D1934836150D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A78DC74B-AC13-4465-91CE-3F30887D1CF6}" type="presOf" srcId="{7F58821C-0C8A-4559-99B5-0B0BA3DBD09C}" destId="{0D965EC1-5B00-46A8-9376-8A77AFDE61FA}" srcOrd="0" destOrd="2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2ECB3A8E-C977-4551-85AF-AEB41FF4F02D}" type="presOf" srcId="{ED5C325D-24A8-4FEC-8F57-DBE73E515364}" destId="{74432A77-BD3C-4DEC-A0AD-737DF1D18A7E}" srcOrd="0" destOrd="2" presId="urn:microsoft.com/office/officeart/2005/8/layout/vList5"/>
    <dgm:cxn modelId="{AA082291-5A31-4C48-9B32-D34B63AFAC93}" type="presOf" srcId="{BFD33269-AF68-48FF-9998-973527B4CE47}" destId="{74432A77-BD3C-4DEC-A0AD-737DF1D18A7E}" srcOrd="0" destOrd="1" presId="urn:microsoft.com/office/officeart/2005/8/layout/vList5"/>
    <dgm:cxn modelId="{F982F191-7A0B-4DB5-9080-D2C3B2E932DA}" type="presOf" srcId="{605F4E30-5822-4A7B-BB7C-C8724CF4CDE3}" destId="{E33705D1-FEC0-4B16-8FF6-7CACBB76A12D}" srcOrd="0" destOrd="2" presId="urn:microsoft.com/office/officeart/2005/8/layout/vList5"/>
    <dgm:cxn modelId="{D7C5D994-1900-488A-82D3-161B51B6C547}" srcId="{3C02DCA9-6C11-4D2C-A987-41DAC799B68D}" destId="{7F58821C-0C8A-4559-99B5-0B0BA3DBD09C}" srcOrd="2" destOrd="0" parTransId="{E999E32F-892C-4593-9F96-84BB42362209}" sibTransId="{396A774C-4861-4A85-9A6C-4EAABF84348E}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6D85C49A-EA10-4EA8-A231-7F3F40197328}" type="presOf" srcId="{F02D33E4-FCAE-4BD6-8E36-16193EC6865F}" destId="{0D965EC1-5B00-46A8-9376-8A77AFDE61FA}" srcOrd="0" destOrd="1" presId="urn:microsoft.com/office/officeart/2005/8/layout/vList5"/>
    <dgm:cxn modelId="{391456A2-2EE5-4B52-9346-D6230D025360}" srcId="{9C2D47DB-A491-43A1-8B09-54C29B1F80D8}" destId="{ED5C325D-24A8-4FEC-8F57-DBE73E515364}" srcOrd="2" destOrd="0" parTransId="{EFE0B938-96A8-4CD5-8038-07276D66D8C9}" sibTransId="{9CB81CA0-BA00-4B00-9D1E-89438744635B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6D8CF9EE-5832-4F3D-8520-57F1D251CC5A}" type="presOf" srcId="{A3AA560D-4764-4995-B5F6-AF9765944455}" destId="{E33705D1-FEC0-4B16-8FF6-7CACBB76A12D}" srcOrd="0" destOrd="1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Plasmas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TNSA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E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Particle in Cell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E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Simulations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Methods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Discussion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Future Work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References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7569D4-4FE7-4D96-9C87-027CF867C9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02DCA9-6C11-4D2C-A987-41DAC799B68D}">
      <dgm:prSet/>
      <dgm:spPr/>
      <dgm:t>
        <a:bodyPr/>
        <a:lstStyle/>
        <a:p>
          <a:r>
            <a:rPr lang="en-US" dirty="0"/>
            <a:t>Appendix A</a:t>
          </a:r>
        </a:p>
      </dgm:t>
    </dgm:pt>
    <dgm:pt modelId="{F62D1A58-1B22-4025-A773-60A5D1F54A9E}" type="parTrans" cxnId="{81CAEB99-E716-48AA-B8EF-FD432FAAEA94}">
      <dgm:prSet/>
      <dgm:spPr/>
      <dgm:t>
        <a:bodyPr/>
        <a:lstStyle/>
        <a:p>
          <a:endParaRPr lang="en-US"/>
        </a:p>
      </dgm:t>
    </dgm:pt>
    <dgm:pt modelId="{66A3A6E8-E89C-4BDB-9B68-0D10D37401D8}" type="sibTrans" cxnId="{81CAEB99-E716-48AA-B8EF-FD432FAAEA94}">
      <dgm:prSet/>
      <dgm:spPr/>
      <dgm:t>
        <a:bodyPr/>
        <a:lstStyle/>
        <a:p>
          <a:endParaRPr lang="en-US"/>
        </a:p>
      </dgm:t>
    </dgm:pt>
    <dgm:pt modelId="{EBB91C2E-7D10-4780-806A-AF800986E35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110A04B-1332-4E98-B14A-F25C58A9974D}" type="parTrans" cxnId="{C50FBEFC-148D-4D53-9BF0-CEF689B6D2C6}">
      <dgm:prSet/>
      <dgm:spPr/>
      <dgm:t>
        <a:bodyPr/>
        <a:lstStyle/>
        <a:p>
          <a:endParaRPr lang="en-US"/>
        </a:p>
      </dgm:t>
    </dgm:pt>
    <dgm:pt modelId="{62C17F80-F188-42DB-9805-C2BB4AAED402}" type="sibTrans" cxnId="{C50FBEFC-148D-4D53-9BF0-CEF689B6D2C6}">
      <dgm:prSet/>
      <dgm:spPr/>
      <dgm:t>
        <a:bodyPr/>
        <a:lstStyle/>
        <a:p>
          <a:endParaRPr lang="en-US"/>
        </a:p>
      </dgm:t>
    </dgm:pt>
    <dgm:pt modelId="{9C2D47DB-A491-43A1-8B09-54C29B1F80D8}">
      <dgm:prSet/>
      <dgm:spPr/>
      <dgm:t>
        <a:bodyPr/>
        <a:lstStyle/>
        <a:p>
          <a:r>
            <a:rPr lang="en-US" dirty="0"/>
            <a:t>Appendix B</a:t>
          </a:r>
        </a:p>
      </dgm:t>
    </dgm:pt>
    <dgm:pt modelId="{360BB947-B7A2-4753-B2F1-5D86CE8E719E}" type="parTrans" cxnId="{6AE84B12-D35F-4A72-9B1C-3EC53F8454C3}">
      <dgm:prSet/>
      <dgm:spPr/>
      <dgm:t>
        <a:bodyPr/>
        <a:lstStyle/>
        <a:p>
          <a:endParaRPr lang="en-US"/>
        </a:p>
      </dgm:t>
    </dgm:pt>
    <dgm:pt modelId="{5EF0F92A-8688-4ED8-96F1-BF4C25C86AFF}" type="sibTrans" cxnId="{6AE84B12-D35F-4A72-9B1C-3EC53F8454C3}">
      <dgm:prSet/>
      <dgm:spPr/>
      <dgm:t>
        <a:bodyPr/>
        <a:lstStyle/>
        <a:p>
          <a:endParaRPr lang="en-US"/>
        </a:p>
      </dgm:t>
    </dgm:pt>
    <dgm:pt modelId="{162DCBF3-03E6-4BC6-9868-9E3ED0350192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4C76A94-1342-42CC-8951-2C10BEB0FE35}" type="parTrans" cxnId="{E0EAC8FA-908B-40A2-9320-5FF39E4494AE}">
      <dgm:prSet/>
      <dgm:spPr/>
      <dgm:t>
        <a:bodyPr/>
        <a:lstStyle/>
        <a:p>
          <a:endParaRPr lang="en-US"/>
        </a:p>
      </dgm:t>
    </dgm:pt>
    <dgm:pt modelId="{C6241BBF-1C0E-48B5-9CF5-DB7F437E4C59}" type="sibTrans" cxnId="{E0EAC8FA-908B-40A2-9320-5FF39E4494AE}">
      <dgm:prSet/>
      <dgm:spPr/>
      <dgm:t>
        <a:bodyPr/>
        <a:lstStyle/>
        <a:p>
          <a:endParaRPr lang="en-US"/>
        </a:p>
      </dgm:t>
    </dgm:pt>
    <dgm:pt modelId="{99314552-F1CA-4315-9C30-DBFFE1022BCB}">
      <dgm:prSet/>
      <dgm:spPr/>
      <dgm:t>
        <a:bodyPr/>
        <a:lstStyle/>
        <a:p>
          <a:r>
            <a:rPr lang="en-US" dirty="0"/>
            <a:t>Appendix C</a:t>
          </a:r>
        </a:p>
      </dgm:t>
    </dgm:pt>
    <dgm:pt modelId="{5E6173C2-73B4-4524-A7E9-D61E6ABA9D33}" type="parTrans" cxnId="{6270713C-2471-4F44-A7E7-5E92A19E458A}">
      <dgm:prSet/>
      <dgm:spPr/>
      <dgm:t>
        <a:bodyPr/>
        <a:lstStyle/>
        <a:p>
          <a:endParaRPr lang="en-US"/>
        </a:p>
      </dgm:t>
    </dgm:pt>
    <dgm:pt modelId="{C636E288-128F-4068-B46D-5225828E0380}" type="sibTrans" cxnId="{6270713C-2471-4F44-A7E7-5E92A19E458A}">
      <dgm:prSet/>
      <dgm:spPr/>
      <dgm:t>
        <a:bodyPr/>
        <a:lstStyle/>
        <a:p>
          <a:endParaRPr lang="en-US"/>
        </a:p>
      </dgm:t>
    </dgm:pt>
    <dgm:pt modelId="{73EC4095-3585-4A88-8F09-095225278423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74EA50-440D-4079-888D-AC2F0C054EFA}" type="parTrans" cxnId="{3C99F93B-BDFD-4068-B2F2-8515D2918139}">
      <dgm:prSet/>
      <dgm:spPr/>
      <dgm:t>
        <a:bodyPr/>
        <a:lstStyle/>
        <a:p>
          <a:endParaRPr lang="en-US"/>
        </a:p>
      </dgm:t>
    </dgm:pt>
    <dgm:pt modelId="{306D7C0A-3EF2-4608-A824-2641F0943784}" type="sibTrans" cxnId="{3C99F93B-BDFD-4068-B2F2-8515D2918139}">
      <dgm:prSet/>
      <dgm:spPr/>
      <dgm:t>
        <a:bodyPr/>
        <a:lstStyle/>
        <a:p>
          <a:endParaRPr lang="en-US"/>
        </a:p>
      </dgm:t>
    </dgm:pt>
    <dgm:pt modelId="{5F134A01-DD58-41B2-A49D-30469E5E3EE4}" type="pres">
      <dgm:prSet presAssocID="{237569D4-4FE7-4D96-9C87-027CF867C900}" presName="Name0" presStyleCnt="0">
        <dgm:presLayoutVars>
          <dgm:dir/>
          <dgm:animLvl val="lvl"/>
          <dgm:resizeHandles val="exact"/>
        </dgm:presLayoutVars>
      </dgm:prSet>
      <dgm:spPr/>
    </dgm:pt>
    <dgm:pt modelId="{68620C84-82D8-4E3E-8514-3655FC1E68D4}" type="pres">
      <dgm:prSet presAssocID="{3C02DCA9-6C11-4D2C-A987-41DAC799B68D}" presName="linNode" presStyleCnt="0"/>
      <dgm:spPr/>
    </dgm:pt>
    <dgm:pt modelId="{F37F89E6-EEBF-4D62-8177-46AD630D75CD}" type="pres">
      <dgm:prSet presAssocID="{3C02DCA9-6C11-4D2C-A987-41DAC799B68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965EC1-5B00-46A8-9376-8A77AFDE61FA}" type="pres">
      <dgm:prSet presAssocID="{3C02DCA9-6C11-4D2C-A987-41DAC799B68D}" presName="descendantText" presStyleLbl="alignAccFollowNode1" presStyleIdx="0" presStyleCnt="3">
        <dgm:presLayoutVars>
          <dgm:bulletEnabled val="1"/>
        </dgm:presLayoutVars>
      </dgm:prSet>
      <dgm:spPr/>
    </dgm:pt>
    <dgm:pt modelId="{585DDDFC-DE9F-4139-B05A-945D85CBBF12}" type="pres">
      <dgm:prSet presAssocID="{66A3A6E8-E89C-4BDB-9B68-0D10D37401D8}" presName="sp" presStyleCnt="0"/>
      <dgm:spPr/>
    </dgm:pt>
    <dgm:pt modelId="{342A553A-6A59-4869-8E9F-AA7CD261ADEF}" type="pres">
      <dgm:prSet presAssocID="{9C2D47DB-A491-43A1-8B09-54C29B1F80D8}" presName="linNode" presStyleCnt="0"/>
      <dgm:spPr/>
    </dgm:pt>
    <dgm:pt modelId="{46A179E8-3BA2-4CAD-B1D1-B065D61FE168}" type="pres">
      <dgm:prSet presAssocID="{9C2D47DB-A491-43A1-8B09-54C29B1F8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4432A77-BD3C-4DEC-A0AD-737DF1D18A7E}" type="pres">
      <dgm:prSet presAssocID="{9C2D47DB-A491-43A1-8B09-54C29B1F80D8}" presName="descendantText" presStyleLbl="alignAccFollowNode1" presStyleIdx="1" presStyleCnt="3">
        <dgm:presLayoutVars>
          <dgm:bulletEnabled val="1"/>
        </dgm:presLayoutVars>
      </dgm:prSet>
      <dgm:spPr/>
    </dgm:pt>
    <dgm:pt modelId="{0D20EF5E-FAC7-4C19-9226-0C86F27E9130}" type="pres">
      <dgm:prSet presAssocID="{5EF0F92A-8688-4ED8-96F1-BF4C25C86AFF}" presName="sp" presStyleCnt="0"/>
      <dgm:spPr/>
    </dgm:pt>
    <dgm:pt modelId="{8B6E898E-2D6B-45A8-82A9-831B3A21DEAB}" type="pres">
      <dgm:prSet presAssocID="{99314552-F1CA-4315-9C30-DBFFE1022BCB}" presName="linNode" presStyleCnt="0"/>
      <dgm:spPr/>
    </dgm:pt>
    <dgm:pt modelId="{22D1B772-588C-4DBB-876C-982EB9BFD3A0}" type="pres">
      <dgm:prSet presAssocID="{99314552-F1CA-4315-9C30-DBFFE1022B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3705D1-FEC0-4B16-8FF6-7CACBB76A12D}" type="pres">
      <dgm:prSet presAssocID="{99314552-F1CA-4315-9C30-DBFFE1022BC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584B10-C2AF-4894-A83A-AE610599D901}" type="presOf" srcId="{9C2D47DB-A491-43A1-8B09-54C29B1F80D8}" destId="{46A179E8-3BA2-4CAD-B1D1-B065D61FE168}" srcOrd="0" destOrd="0" presId="urn:microsoft.com/office/officeart/2005/8/layout/vList5"/>
    <dgm:cxn modelId="{AC4A4C10-B78E-47F6-B645-FA3EF6172C11}" type="presOf" srcId="{162DCBF3-03E6-4BC6-9868-9E3ED0350192}" destId="{74432A77-BD3C-4DEC-A0AD-737DF1D18A7E}" srcOrd="0" destOrd="0" presId="urn:microsoft.com/office/officeart/2005/8/layout/vList5"/>
    <dgm:cxn modelId="{6AE84B12-D35F-4A72-9B1C-3EC53F8454C3}" srcId="{237569D4-4FE7-4D96-9C87-027CF867C900}" destId="{9C2D47DB-A491-43A1-8B09-54C29B1F80D8}" srcOrd="1" destOrd="0" parTransId="{360BB947-B7A2-4753-B2F1-5D86CE8E719E}" sibTransId="{5EF0F92A-8688-4ED8-96F1-BF4C25C86AFF}"/>
    <dgm:cxn modelId="{3C99F93B-BDFD-4068-B2F2-8515D2918139}" srcId="{99314552-F1CA-4315-9C30-DBFFE1022BCB}" destId="{73EC4095-3585-4A88-8F09-095225278423}" srcOrd="0" destOrd="0" parTransId="{5B74EA50-440D-4079-888D-AC2F0C054EFA}" sibTransId="{306D7C0A-3EF2-4608-A824-2641F0943784}"/>
    <dgm:cxn modelId="{6270713C-2471-4F44-A7E7-5E92A19E458A}" srcId="{237569D4-4FE7-4D96-9C87-027CF867C900}" destId="{99314552-F1CA-4315-9C30-DBFFE1022BCB}" srcOrd="2" destOrd="0" parTransId="{5E6173C2-73B4-4524-A7E9-D61E6ABA9D33}" sibTransId="{C636E288-128F-4068-B46D-5225828E0380}"/>
    <dgm:cxn modelId="{2C52443F-2E36-42DE-B3B1-648E402308E4}" type="presOf" srcId="{EBB91C2E-7D10-4780-806A-AF800986E359}" destId="{0D965EC1-5B00-46A8-9376-8A77AFDE61FA}" srcOrd="0" destOrd="0" presId="urn:microsoft.com/office/officeart/2005/8/layout/vList5"/>
    <dgm:cxn modelId="{4A8E006A-EE73-4134-8292-535F89AD394A}" type="presOf" srcId="{99314552-F1CA-4315-9C30-DBFFE1022BCB}" destId="{22D1B772-588C-4DBB-876C-982EB9BFD3A0}" srcOrd="0" destOrd="0" presId="urn:microsoft.com/office/officeart/2005/8/layout/vList5"/>
    <dgm:cxn modelId="{77896F83-C727-46D2-92AD-B6CF4023B02D}" type="presOf" srcId="{73EC4095-3585-4A88-8F09-095225278423}" destId="{E33705D1-FEC0-4B16-8FF6-7CACBB76A12D}" srcOrd="0" destOrd="0" presId="urn:microsoft.com/office/officeart/2005/8/layout/vList5"/>
    <dgm:cxn modelId="{81CAEB99-E716-48AA-B8EF-FD432FAAEA94}" srcId="{237569D4-4FE7-4D96-9C87-027CF867C900}" destId="{3C02DCA9-6C11-4D2C-A987-41DAC799B68D}" srcOrd="0" destOrd="0" parTransId="{F62D1A58-1B22-4025-A773-60A5D1F54A9E}" sibTransId="{66A3A6E8-E89C-4BDB-9B68-0D10D37401D8}"/>
    <dgm:cxn modelId="{B7843DAC-B43F-4105-A20A-15D054480F6D}" type="presOf" srcId="{237569D4-4FE7-4D96-9C87-027CF867C900}" destId="{5F134A01-DD58-41B2-A49D-30469E5E3EE4}" srcOrd="0" destOrd="0" presId="urn:microsoft.com/office/officeart/2005/8/layout/vList5"/>
    <dgm:cxn modelId="{8246FCEC-748C-456E-87D1-E7C5ECEAE314}" type="presOf" srcId="{3C02DCA9-6C11-4D2C-A987-41DAC799B68D}" destId="{F37F89E6-EEBF-4D62-8177-46AD630D75CD}" srcOrd="0" destOrd="0" presId="urn:microsoft.com/office/officeart/2005/8/layout/vList5"/>
    <dgm:cxn modelId="{E0EAC8FA-908B-40A2-9320-5FF39E4494AE}" srcId="{9C2D47DB-A491-43A1-8B09-54C29B1F80D8}" destId="{162DCBF3-03E6-4BC6-9868-9E3ED0350192}" srcOrd="0" destOrd="0" parTransId="{74C76A94-1342-42CC-8951-2C10BEB0FE35}" sibTransId="{C6241BBF-1C0E-48B5-9CF5-DB7F437E4C59}"/>
    <dgm:cxn modelId="{C50FBEFC-148D-4D53-9BF0-CEF689B6D2C6}" srcId="{3C02DCA9-6C11-4D2C-A987-41DAC799B68D}" destId="{EBB91C2E-7D10-4780-806A-AF800986E359}" srcOrd="0" destOrd="0" parTransId="{3110A04B-1332-4E98-B14A-F25C58A9974D}" sibTransId="{62C17F80-F188-42DB-9805-C2BB4AAED402}"/>
    <dgm:cxn modelId="{CCFF5F16-0348-44AC-A388-B9F68B66B63B}" type="presParOf" srcId="{5F134A01-DD58-41B2-A49D-30469E5E3EE4}" destId="{68620C84-82D8-4E3E-8514-3655FC1E68D4}" srcOrd="0" destOrd="0" presId="urn:microsoft.com/office/officeart/2005/8/layout/vList5"/>
    <dgm:cxn modelId="{CE6E79B5-21F1-4344-B088-39FB0BAF0E23}" type="presParOf" srcId="{68620C84-82D8-4E3E-8514-3655FC1E68D4}" destId="{F37F89E6-EEBF-4D62-8177-46AD630D75CD}" srcOrd="0" destOrd="0" presId="urn:microsoft.com/office/officeart/2005/8/layout/vList5"/>
    <dgm:cxn modelId="{B69CD769-8100-433C-B14E-FEDE7689CAD6}" type="presParOf" srcId="{68620C84-82D8-4E3E-8514-3655FC1E68D4}" destId="{0D965EC1-5B00-46A8-9376-8A77AFDE61FA}" srcOrd="1" destOrd="0" presId="urn:microsoft.com/office/officeart/2005/8/layout/vList5"/>
    <dgm:cxn modelId="{CD07F1E5-ECFD-4570-B5BC-D421A71CA300}" type="presParOf" srcId="{5F134A01-DD58-41B2-A49D-30469E5E3EE4}" destId="{585DDDFC-DE9F-4139-B05A-945D85CBBF12}" srcOrd="1" destOrd="0" presId="urn:microsoft.com/office/officeart/2005/8/layout/vList5"/>
    <dgm:cxn modelId="{C6BA2627-9964-4B82-A5A6-D0202EA40785}" type="presParOf" srcId="{5F134A01-DD58-41B2-A49D-30469E5E3EE4}" destId="{342A553A-6A59-4869-8E9F-AA7CD261ADEF}" srcOrd="2" destOrd="0" presId="urn:microsoft.com/office/officeart/2005/8/layout/vList5"/>
    <dgm:cxn modelId="{4BA3EFBE-537B-48DD-9567-F478EAE64A73}" type="presParOf" srcId="{342A553A-6A59-4869-8E9F-AA7CD261ADEF}" destId="{46A179E8-3BA2-4CAD-B1D1-B065D61FE168}" srcOrd="0" destOrd="0" presId="urn:microsoft.com/office/officeart/2005/8/layout/vList5"/>
    <dgm:cxn modelId="{0EFF0C0D-91CB-49E7-B433-E8023934B363}" type="presParOf" srcId="{342A553A-6A59-4869-8E9F-AA7CD261ADEF}" destId="{74432A77-BD3C-4DEC-A0AD-737DF1D18A7E}" srcOrd="1" destOrd="0" presId="urn:microsoft.com/office/officeart/2005/8/layout/vList5"/>
    <dgm:cxn modelId="{F0C3A9B7-20C9-44F2-A69B-B5BB531C8E08}" type="presParOf" srcId="{5F134A01-DD58-41B2-A49D-30469E5E3EE4}" destId="{0D20EF5E-FAC7-4C19-9226-0C86F27E9130}" srcOrd="3" destOrd="0" presId="urn:microsoft.com/office/officeart/2005/8/layout/vList5"/>
    <dgm:cxn modelId="{DAAF2C06-FD83-430A-B3FC-0607ACB8D59A}" type="presParOf" srcId="{5F134A01-DD58-41B2-A49D-30469E5E3EE4}" destId="{8B6E898E-2D6B-45A8-82A9-831B3A21DEAB}" srcOrd="4" destOrd="0" presId="urn:microsoft.com/office/officeart/2005/8/layout/vList5"/>
    <dgm:cxn modelId="{58FFB773-8526-4527-9C66-419E68E767A8}" type="presParOf" srcId="{8B6E898E-2D6B-45A8-82A9-831B3A21DEAB}" destId="{22D1B772-588C-4DBB-876C-982EB9BFD3A0}" srcOrd="0" destOrd="0" presId="urn:microsoft.com/office/officeart/2005/8/layout/vList5"/>
    <dgm:cxn modelId="{119B4031-13B8-4D33-A912-7617739730DC}" type="presParOf" srcId="{8B6E898E-2D6B-45A8-82A9-831B3A21DEAB}" destId="{E33705D1-FEC0-4B16-8FF6-7CACBB76A12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Stimulated Emission and Coherence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CPA, Nobel Prize 2018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Today, Nobel 2023, Nobel 2024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Lasers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Types: LWFA, TNSA, RPA, RF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Limitations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Applications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Ion Acceleration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Prior Work in Ion Acceleration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Motivating Question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How work is Organized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This Work</a:t>
          </a:r>
        </a:p>
      </dsp:txBody>
      <dsp:txXfrm>
        <a:off x="85313" y="3758036"/>
        <a:ext cx="4157654" cy="1577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Plasmas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TNSA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</a:t>
          </a:r>
        </a:p>
      </dsp:txBody>
      <dsp:txXfrm>
        <a:off x="85313" y="3758036"/>
        <a:ext cx="4157654" cy="1577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Particle in Cell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Machine Learning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E</a:t>
          </a:r>
        </a:p>
      </dsp:txBody>
      <dsp:txXfrm>
        <a:off x="85313" y="3758036"/>
        <a:ext cx="4157654" cy="1577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Background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Simulations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Discussion</a:t>
          </a:r>
        </a:p>
      </dsp:txBody>
      <dsp:txXfrm>
        <a:off x="85313" y="3758036"/>
        <a:ext cx="4157654" cy="15770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Background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Results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Discussion</a:t>
          </a:r>
        </a:p>
      </dsp:txBody>
      <dsp:txXfrm>
        <a:off x="85313" y="3758036"/>
        <a:ext cx="4157654" cy="1577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Background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Methods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Discussion</a:t>
          </a:r>
        </a:p>
      </dsp:txBody>
      <dsp:txXfrm>
        <a:off x="85313" y="3758036"/>
        <a:ext cx="4157654" cy="15770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Discussion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Future Work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References</a:t>
          </a:r>
        </a:p>
      </dsp:txBody>
      <dsp:txXfrm>
        <a:off x="85313" y="3758036"/>
        <a:ext cx="4157654" cy="1577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5EC1-5B00-46A8-9376-8A77AFDE61FA}">
      <dsp:nvSpPr>
        <dsp:cNvPr id="0" name=""/>
        <dsp:cNvSpPr/>
      </dsp:nvSpPr>
      <dsp:spPr>
        <a:xfrm rot="5400000">
          <a:off x="7476578" y="-2970884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1</a:t>
          </a:r>
        </a:p>
      </dsp:txBody>
      <dsp:txXfrm rot="-5400000">
        <a:off x="4328280" y="245665"/>
        <a:ext cx="7626469" cy="1261621"/>
      </dsp:txXfrm>
    </dsp:sp>
    <dsp:sp modelId="{F37F89E6-EEBF-4D62-8177-46AD630D75CD}">
      <dsp:nvSpPr>
        <dsp:cNvPr id="0" name=""/>
        <dsp:cNvSpPr/>
      </dsp:nvSpPr>
      <dsp:spPr>
        <a:xfrm>
          <a:off x="0" y="2647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Appendix A</a:t>
          </a:r>
        </a:p>
      </dsp:txBody>
      <dsp:txXfrm>
        <a:off x="85313" y="87960"/>
        <a:ext cx="4157654" cy="1577028"/>
      </dsp:txXfrm>
    </dsp:sp>
    <dsp:sp modelId="{74432A77-BD3C-4DEC-A0AD-737DF1D18A7E}">
      <dsp:nvSpPr>
        <dsp:cNvPr id="0" name=""/>
        <dsp:cNvSpPr/>
      </dsp:nvSpPr>
      <dsp:spPr>
        <a:xfrm rot="5400000">
          <a:off x="7476578" y="-1135847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2</a:t>
          </a:r>
        </a:p>
      </dsp:txBody>
      <dsp:txXfrm rot="-5400000">
        <a:off x="4328280" y="2080702"/>
        <a:ext cx="7626469" cy="1261621"/>
      </dsp:txXfrm>
    </dsp:sp>
    <dsp:sp modelId="{46A179E8-3BA2-4CAD-B1D1-B065D61FE168}">
      <dsp:nvSpPr>
        <dsp:cNvPr id="0" name=""/>
        <dsp:cNvSpPr/>
      </dsp:nvSpPr>
      <dsp:spPr>
        <a:xfrm>
          <a:off x="0" y="1837685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Appendix B</a:t>
          </a:r>
        </a:p>
      </dsp:txBody>
      <dsp:txXfrm>
        <a:off x="85313" y="1922998"/>
        <a:ext cx="4157654" cy="1577028"/>
      </dsp:txXfrm>
    </dsp:sp>
    <dsp:sp modelId="{E33705D1-FEC0-4B16-8FF6-7CACBB76A12D}">
      <dsp:nvSpPr>
        <dsp:cNvPr id="0" name=""/>
        <dsp:cNvSpPr/>
      </dsp:nvSpPr>
      <dsp:spPr>
        <a:xfrm rot="5400000">
          <a:off x="7476578" y="699190"/>
          <a:ext cx="1398123" cy="76947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500" kern="1200" dirty="0"/>
            <a:t>3</a:t>
          </a:r>
        </a:p>
      </dsp:txBody>
      <dsp:txXfrm rot="-5400000">
        <a:off x="4328280" y="3915740"/>
        <a:ext cx="7626469" cy="1261621"/>
      </dsp:txXfrm>
    </dsp:sp>
    <dsp:sp modelId="{22D1B772-588C-4DBB-876C-982EB9BFD3A0}">
      <dsp:nvSpPr>
        <dsp:cNvPr id="0" name=""/>
        <dsp:cNvSpPr/>
      </dsp:nvSpPr>
      <dsp:spPr>
        <a:xfrm>
          <a:off x="0" y="3672723"/>
          <a:ext cx="4328280" cy="17476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Appendix C</a:t>
          </a:r>
        </a:p>
      </dsp:txBody>
      <dsp:txXfrm>
        <a:off x="85313" y="3758036"/>
        <a:ext cx="4157654" cy="157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4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266014-25E9-41B7-B40D-1897CCC134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05A848-DB75-4F28-80AE-7479FC062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ACF4-E7CF-D25C-04F9-1D3B52B50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PhD Thesis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3ACDE-7FE3-09C6-11A4-553F775E1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Ronak Desai</a:t>
            </a:r>
          </a:p>
        </p:txBody>
      </p:sp>
    </p:spTree>
    <p:extLst>
      <p:ext uri="{BB962C8B-B14F-4D97-AF65-F5344CB8AC3E}">
        <p14:creationId xmlns:p14="http://schemas.microsoft.com/office/powerpoint/2010/main" val="4285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6851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92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Physics Background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20921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93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Computational Methods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78022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3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Enhanced TNSA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030147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63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Synthetic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59519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54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Real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00346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8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910802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9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FFDD-3C76-D0AC-4BF7-7C9AA6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6" y="76954"/>
            <a:ext cx="12023002" cy="1188720"/>
          </a:xfrm>
        </p:spPr>
        <p:txBody>
          <a:bodyPr/>
          <a:lstStyle/>
          <a:p>
            <a:r>
              <a:rPr lang="en-US" dirty="0"/>
              <a:t>Beyond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3DF6BD-F140-8F86-2EDC-4D111DC19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099895"/>
              </p:ext>
            </p:extLst>
          </p:nvPr>
        </p:nvGraphicFramePr>
        <p:xfrm>
          <a:off x="72427" y="1358021"/>
          <a:ext cx="12023001" cy="5423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508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107</TotalTime>
  <Words>110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PhD Thesis Outline</vt:lpstr>
      <vt:lpstr>Introduction</vt:lpstr>
      <vt:lpstr>Physics Background</vt:lpstr>
      <vt:lpstr>Computational Methods</vt:lpstr>
      <vt:lpstr>Enhanced TNSA</vt:lpstr>
      <vt:lpstr>Synthetic Data</vt:lpstr>
      <vt:lpstr>Real Data</vt:lpstr>
      <vt:lpstr>Conclusion</vt:lpstr>
      <vt:lpstr>Beyond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Ronak Desai</dc:creator>
  <cp:lastModifiedBy>Ronak Desai</cp:lastModifiedBy>
  <cp:revision>1</cp:revision>
  <dcterms:created xsi:type="dcterms:W3CDTF">2024-10-23T19:59:46Z</dcterms:created>
  <dcterms:modified xsi:type="dcterms:W3CDTF">2024-10-23T21:46:59Z</dcterms:modified>
</cp:coreProperties>
</file>