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4" r:id="rId4"/>
    <p:sldId id="287" r:id="rId5"/>
    <p:sldId id="288" r:id="rId6"/>
    <p:sldId id="283" r:id="rId7"/>
    <p:sldId id="286" r:id="rId8"/>
    <p:sldId id="289" r:id="rId9"/>
    <p:sldId id="290" r:id="rId10"/>
    <p:sldId id="277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636"/>
    <a:srgbClr val="E59428"/>
    <a:srgbClr val="DCAE52"/>
    <a:srgbClr val="1E3349"/>
    <a:srgbClr val="37485C"/>
    <a:srgbClr val="A7C5EB"/>
    <a:srgbClr val="FFFF00"/>
    <a:srgbClr val="D0CECE"/>
    <a:srgbClr val="5DBE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>
        <p:guide orient="horz" pos="2160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BA437-8F04-4B90-AB86-865004178F20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45565-87D9-48ED-ADB6-6FE1BCD0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45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45565-87D9-48ED-ADB6-6FE1BCD0644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62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8CB9-97EB-4699-A5ED-84D17BBE1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3843D-C8A4-4901-AEF3-5B1A5A8E1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40934-949D-481D-9874-C7C51480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3D6-D12A-4619-BC94-244F539D76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AE04E-1417-491A-8D4B-01DB6AE2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FF894-FC7B-4212-B0E1-A233AFDE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6FB-872C-4A6B-8A6E-37428BC8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0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0C69-6084-41C8-B24B-E82C6CEB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B2912-38BB-4490-9EB5-D4C56FB3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EAF0C-FD2D-4604-BFFE-4ECA58DB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3D6-D12A-4619-BC94-244F539D76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2E373-FDC5-42E9-8082-0D213151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8B4E8-92B1-45D9-A955-570598E0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6FB-872C-4A6B-8A6E-37428BC8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31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931E2-BDA6-481A-A2CB-ADCF61619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15E0D-9D39-4838-8EDF-2FA5D1499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314C-BF95-45E9-B4B6-A89B9BA5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3D6-D12A-4619-BC94-244F539D76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11A1-0B41-4870-A13E-A506B445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AB89B-83A5-4841-9D44-3D55D8A6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6FB-872C-4A6B-8A6E-37428BC8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73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5952-3C19-40D4-A0CB-60A152CD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DE7E-6833-4DA7-A321-963B6C03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95C8A-B878-49CA-911C-CFC31225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3D6-D12A-4619-BC94-244F539D76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0B5F9-286C-47C1-8108-69C6C9F7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F040-8650-4AD4-A353-4413B8B0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6FB-872C-4A6B-8A6E-37428BC8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86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B291-9C66-441E-BA71-061C9699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D3AA-8B59-4084-9EED-7B41B80F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B8247-1EBA-4CD0-B2C2-280DE00B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3D6-D12A-4619-BC94-244F539D76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52ADC-7DB2-496A-9F2D-4333ED13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31E9-A1A9-4CC9-8823-4583088D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6FB-872C-4A6B-8A6E-37428BC8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67C1-86DB-4C79-805D-01130224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8F5E-0810-4E3B-AB1F-05D1CA143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4B934-E920-4684-B921-75E09B65B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0C7AF-B015-44A4-8A65-443D8556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3D6-D12A-4619-BC94-244F539D76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3C07E-1572-4942-9BD7-89E44ACC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5DEF3-6BE5-4BE3-A216-0CC54DC7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6FB-872C-4A6B-8A6E-37428BC8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20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789A-AE88-41D7-9DFC-C94F3358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BB58-A793-484B-A551-634CF57A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DF3C1-6F1E-43D4-B692-C7D8872B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F1151-49D8-407A-8CAE-5F07AF21D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E5FB8-CA06-4BB3-A8DD-A6FFC7465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2C8E9-D4A4-40CD-8C72-2C75025C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3D6-D12A-4619-BC94-244F539D76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78B2D-A50D-4BCC-9C81-8720BB9B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B7E45-4034-44D9-8A44-BE928577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6FB-872C-4A6B-8A6E-37428BC8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89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5FB4-8D1E-4FCC-B106-E5B6D27B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54A9D-FE4A-4EAE-A156-34B42D0D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3D6-D12A-4619-BC94-244F539D76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A1670-FABD-4607-BCAA-A2D8EC1A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D3325-6FBB-4733-BDD3-5A677CB1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6FB-872C-4A6B-8A6E-37428BC8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67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EE025-0D41-43AF-AAD5-C1AEEF6F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3D6-D12A-4619-BC94-244F539D76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E9F01-1AC4-475B-B7CC-7C7EBF02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D2455-20A6-4152-A3C4-EEFF3D70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6FB-872C-4A6B-8A6E-37428BC8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9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F596-A6D9-4409-9ABC-F879A607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379E-9CE0-4736-B1EE-97B0660E0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025BF-6B6B-49F7-9ADC-3E0406515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ED76D-C112-42F3-BBE6-1134A373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3D6-D12A-4619-BC94-244F539D76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0A06-E91A-41DC-A21A-B3618446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D7A8A-6B7E-40CC-AEE9-CFA7A43E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6FB-872C-4A6B-8A6E-37428BC8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7E09-5BC6-456B-A411-C699D6FF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ADAB5-AFB3-4DB1-9F12-C2190E4E5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3FB9C-6A3A-4F3D-A282-B666E1570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AE165-D722-4DD6-B1A3-2912FCA1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B3D6-D12A-4619-BC94-244F539D76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AE29D-C1C9-4F48-A4E0-81ACD398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84931-84D6-453A-B9A0-529B8CD1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46FB-872C-4A6B-8A6E-37428BC8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8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D6B67-D777-4920-BDF0-B96AD7C3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75040-F0AC-4C2B-A887-0CEBC1B0A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B43BE-2412-440D-AFB5-6BE0E6D73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AB3D6-D12A-4619-BC94-244F539D76FA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C5076-8BC1-469F-A61A-827C51A30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CFAA-84BF-42C5-893F-1B8CA6854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46FB-872C-4A6B-8A6E-37428BC84A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5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7.png"/><Relationship Id="rId18" Type="http://schemas.openxmlformats.org/officeDocument/2006/relationships/slide" Target="slide2.xml"/><Relationship Id="rId3" Type="http://schemas.openxmlformats.org/officeDocument/2006/relationships/image" Target="../media/image13.svg"/><Relationship Id="rId7" Type="http://schemas.openxmlformats.org/officeDocument/2006/relationships/image" Target="../media/image4.png"/><Relationship Id="rId12" Type="http://schemas.openxmlformats.org/officeDocument/2006/relationships/slide" Target="slide6.xml"/><Relationship Id="rId17" Type="http://schemas.openxmlformats.org/officeDocument/2006/relationships/image" Target="../media/image9.png"/><Relationship Id="rId2" Type="http://schemas.openxmlformats.org/officeDocument/2006/relationships/image" Target="../media/image12.png"/><Relationship Id="rId16" Type="http://schemas.openxmlformats.org/officeDocument/2006/relationships/slide" Target="slide9.xml"/><Relationship Id="rId20" Type="http://schemas.openxmlformats.org/officeDocument/2006/relationships/image" Target="../media/image3.sv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5" Type="http://schemas.openxmlformats.org/officeDocument/2006/relationships/image" Target="../media/image8.png"/><Relationship Id="rId10" Type="http://schemas.openxmlformats.org/officeDocument/2006/relationships/slide" Target="slide5.xml"/><Relationship Id="rId19" Type="http://schemas.openxmlformats.org/officeDocument/2006/relationships/image" Target="../media/image2.png"/><Relationship Id="rId4" Type="http://schemas.openxmlformats.org/officeDocument/2006/relationships/slide" Target="slide11.xml"/><Relationship Id="rId9" Type="http://schemas.openxmlformats.org/officeDocument/2006/relationships/image" Target="../media/image5.png"/><Relationship Id="rId1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7.png"/><Relationship Id="rId17" Type="http://schemas.openxmlformats.org/officeDocument/2006/relationships/slide" Target="slide10.xml"/><Relationship Id="rId2" Type="http://schemas.openxmlformats.org/officeDocument/2006/relationships/slide" Target="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6.xml"/><Relationship Id="rId5" Type="http://schemas.openxmlformats.org/officeDocument/2006/relationships/slide" Target="slide3.xml"/><Relationship Id="rId15" Type="http://schemas.openxmlformats.org/officeDocument/2006/relationships/slide" Target="slide9.xml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slide" Target="slide5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8.png"/><Relationship Id="rId18" Type="http://schemas.openxmlformats.org/officeDocument/2006/relationships/slide" Target="slide2.xml"/><Relationship Id="rId3" Type="http://schemas.openxmlformats.org/officeDocument/2006/relationships/image" Target="../media/image13.svg"/><Relationship Id="rId7" Type="http://schemas.openxmlformats.org/officeDocument/2006/relationships/image" Target="../media/image5.png"/><Relationship Id="rId12" Type="http://schemas.openxmlformats.org/officeDocument/2006/relationships/slide" Target="slide7.xml"/><Relationship Id="rId17" Type="http://schemas.openxmlformats.org/officeDocument/2006/relationships/image" Target="../media/image10.png"/><Relationship Id="rId2" Type="http://schemas.openxmlformats.org/officeDocument/2006/relationships/image" Target="../media/image12.png"/><Relationship Id="rId16" Type="http://schemas.openxmlformats.org/officeDocument/2006/relationships/slide" Target="slide10.xml"/><Relationship Id="rId20" Type="http://schemas.openxmlformats.org/officeDocument/2006/relationships/image" Target="../media/image3.sv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slide" Target="slide6.xml"/><Relationship Id="rId19" Type="http://schemas.openxmlformats.org/officeDocument/2006/relationships/image" Target="../media/image2.png"/><Relationship Id="rId4" Type="http://schemas.openxmlformats.org/officeDocument/2006/relationships/slide" Target="slide3.xml"/><Relationship Id="rId9" Type="http://schemas.openxmlformats.org/officeDocument/2006/relationships/image" Target="../media/image6.png"/><Relationship Id="rId1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9.png"/><Relationship Id="rId18" Type="http://schemas.openxmlformats.org/officeDocument/2006/relationships/slide" Target="slide2.xml"/><Relationship Id="rId3" Type="http://schemas.openxmlformats.org/officeDocument/2006/relationships/image" Target="../media/image13.svg"/><Relationship Id="rId7" Type="http://schemas.openxmlformats.org/officeDocument/2006/relationships/image" Target="../media/image6.png"/><Relationship Id="rId12" Type="http://schemas.openxmlformats.org/officeDocument/2006/relationships/slide" Target="slide9.xml"/><Relationship Id="rId17" Type="http://schemas.openxmlformats.org/officeDocument/2006/relationships/image" Target="../media/image4.png"/><Relationship Id="rId2" Type="http://schemas.openxmlformats.org/officeDocument/2006/relationships/image" Target="../media/image12.png"/><Relationship Id="rId16" Type="http://schemas.openxmlformats.org/officeDocument/2006/relationships/slide" Target="slide3.xml"/><Relationship Id="rId20" Type="http://schemas.openxmlformats.org/officeDocument/2006/relationships/image" Target="../media/image3.sv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slide" Target="slide7.xml"/><Relationship Id="rId19" Type="http://schemas.openxmlformats.org/officeDocument/2006/relationships/image" Target="../media/image2.png"/><Relationship Id="rId4" Type="http://schemas.openxmlformats.org/officeDocument/2006/relationships/slide" Target="slide4.xml"/><Relationship Id="rId9" Type="http://schemas.openxmlformats.org/officeDocument/2006/relationships/image" Target="../media/image7.png"/><Relationship Id="rId1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3.xml"/><Relationship Id="rId18" Type="http://schemas.openxmlformats.org/officeDocument/2006/relationships/image" Target="../media/image2.png"/><Relationship Id="rId3" Type="http://schemas.openxmlformats.org/officeDocument/2006/relationships/image" Target="../media/image13.svg"/><Relationship Id="rId7" Type="http://schemas.openxmlformats.org/officeDocument/2006/relationships/slide" Target="slide7.xml"/><Relationship Id="rId12" Type="http://schemas.openxmlformats.org/officeDocument/2006/relationships/image" Target="../media/image10.png"/><Relationship Id="rId17" Type="http://schemas.openxmlformats.org/officeDocument/2006/relationships/slide" Target="slide2.xml"/><Relationship Id="rId2" Type="http://schemas.openxmlformats.org/officeDocument/2006/relationships/image" Target="../media/image12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slide" Target="slide10.xml"/><Relationship Id="rId5" Type="http://schemas.openxmlformats.org/officeDocument/2006/relationships/image" Target="../media/image6.png"/><Relationship Id="rId15" Type="http://schemas.openxmlformats.org/officeDocument/2006/relationships/slide" Target="slide4.xml"/><Relationship Id="rId10" Type="http://schemas.openxmlformats.org/officeDocument/2006/relationships/image" Target="../media/image9.png"/><Relationship Id="rId19" Type="http://schemas.openxmlformats.org/officeDocument/2006/relationships/image" Target="../media/image3.svg"/><Relationship Id="rId4" Type="http://schemas.openxmlformats.org/officeDocument/2006/relationships/slide" Target="slide6.xml"/><Relationship Id="rId9" Type="http://schemas.openxmlformats.org/officeDocument/2006/relationships/slide" Target="slide9.xml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4.png"/><Relationship Id="rId18" Type="http://schemas.openxmlformats.org/officeDocument/2006/relationships/slide" Target="slide2.xml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slide" Target="slide3.xml"/><Relationship Id="rId17" Type="http://schemas.openxmlformats.org/officeDocument/2006/relationships/image" Target="../media/image6.png"/><Relationship Id="rId2" Type="http://schemas.openxmlformats.org/officeDocument/2006/relationships/slide" Target="slide8.xml"/><Relationship Id="rId16" Type="http://schemas.openxmlformats.org/officeDocument/2006/relationships/slide" Target="slide5.xml"/><Relationship Id="rId20" Type="http://schemas.openxmlformats.org/officeDocument/2006/relationships/image" Target="../media/image3.sv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10.png"/><Relationship Id="rId5" Type="http://schemas.openxmlformats.org/officeDocument/2006/relationships/image" Target="../media/image13.svg"/><Relationship Id="rId15" Type="http://schemas.openxmlformats.org/officeDocument/2006/relationships/image" Target="../media/image5.png"/><Relationship Id="rId10" Type="http://schemas.openxmlformats.org/officeDocument/2006/relationships/slide" Target="slide10.xml"/><Relationship Id="rId19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9.png"/><Relationship Id="rId1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5.png"/><Relationship Id="rId18" Type="http://schemas.openxmlformats.org/officeDocument/2006/relationships/image" Target="../media/image3.svg"/><Relationship Id="rId3" Type="http://schemas.openxmlformats.org/officeDocument/2006/relationships/image" Target="../media/image13.svg"/><Relationship Id="rId7" Type="http://schemas.openxmlformats.org/officeDocument/2006/relationships/image" Target="../media/image9.png"/><Relationship Id="rId12" Type="http://schemas.openxmlformats.org/officeDocument/2006/relationships/slide" Target="slide4.xml"/><Relationship Id="rId17" Type="http://schemas.openxmlformats.org/officeDocument/2006/relationships/image" Target="../media/image2.png"/><Relationship Id="rId2" Type="http://schemas.openxmlformats.org/officeDocument/2006/relationships/image" Target="../media/image12.png"/><Relationship Id="rId16" Type="http://schemas.openxmlformats.org/officeDocument/2006/relationships/slide" Target="slide2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5" Type="http://schemas.openxmlformats.org/officeDocument/2006/relationships/image" Target="../media/image6.png"/><Relationship Id="rId10" Type="http://schemas.openxmlformats.org/officeDocument/2006/relationships/slide" Target="slide3.xml"/><Relationship Id="rId19" Type="http://schemas.openxmlformats.org/officeDocument/2006/relationships/slide" Target="slide6.xml"/><Relationship Id="rId4" Type="http://schemas.openxmlformats.org/officeDocument/2006/relationships/slide" Target="slide7.xml"/><Relationship Id="rId9" Type="http://schemas.openxmlformats.org/officeDocument/2006/relationships/image" Target="../media/image10.png"/><Relationship Id="rId1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image" Target="../media/image5.png"/><Relationship Id="rId18" Type="http://schemas.openxmlformats.org/officeDocument/2006/relationships/slide" Target="slide2.xml"/><Relationship Id="rId3" Type="http://schemas.openxmlformats.org/officeDocument/2006/relationships/image" Target="../media/image13.svg"/><Relationship Id="rId7" Type="http://schemas.openxmlformats.org/officeDocument/2006/relationships/image" Target="../media/image9.png"/><Relationship Id="rId12" Type="http://schemas.openxmlformats.org/officeDocument/2006/relationships/slide" Target="slide4.xml"/><Relationship Id="rId17" Type="http://schemas.openxmlformats.org/officeDocument/2006/relationships/image" Target="../media/image7.png"/><Relationship Id="rId2" Type="http://schemas.openxmlformats.org/officeDocument/2006/relationships/image" Target="../media/image12.png"/><Relationship Id="rId16" Type="http://schemas.openxmlformats.org/officeDocument/2006/relationships/slide" Target="slide6.xml"/><Relationship Id="rId20" Type="http://schemas.openxmlformats.org/officeDocument/2006/relationships/image" Target="../media/image3.sv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5" Type="http://schemas.openxmlformats.org/officeDocument/2006/relationships/image" Target="../media/image6.png"/><Relationship Id="rId10" Type="http://schemas.openxmlformats.org/officeDocument/2006/relationships/slide" Target="slide3.xml"/><Relationship Id="rId19" Type="http://schemas.openxmlformats.org/officeDocument/2006/relationships/image" Target="../media/image2.png"/><Relationship Id="rId4" Type="http://schemas.openxmlformats.org/officeDocument/2006/relationships/slide" Target="slide7.xml"/><Relationship Id="rId9" Type="http://schemas.openxmlformats.org/officeDocument/2006/relationships/image" Target="../media/image10.png"/><Relationship Id="rId1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6.xml"/><Relationship Id="rId18" Type="http://schemas.openxmlformats.org/officeDocument/2006/relationships/image" Target="../media/image2.png"/><Relationship Id="rId3" Type="http://schemas.openxmlformats.org/officeDocument/2006/relationships/image" Target="../media/image13.svg"/><Relationship Id="rId7" Type="http://schemas.openxmlformats.org/officeDocument/2006/relationships/slide" Target="slide3.xml"/><Relationship Id="rId12" Type="http://schemas.openxmlformats.org/officeDocument/2006/relationships/image" Target="../media/image6.png"/><Relationship Id="rId17" Type="http://schemas.openxmlformats.org/officeDocument/2006/relationships/slide" Target="slide2.xml"/><Relationship Id="rId2" Type="http://schemas.openxmlformats.org/officeDocument/2006/relationships/image" Target="../media/image12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5.xml"/><Relationship Id="rId5" Type="http://schemas.openxmlformats.org/officeDocument/2006/relationships/image" Target="../media/image9.png"/><Relationship Id="rId15" Type="http://schemas.openxmlformats.org/officeDocument/2006/relationships/slide" Target="slide7.xml"/><Relationship Id="rId10" Type="http://schemas.openxmlformats.org/officeDocument/2006/relationships/image" Target="../media/image5.png"/><Relationship Id="rId19" Type="http://schemas.openxmlformats.org/officeDocument/2006/relationships/image" Target="../media/image3.svg"/><Relationship Id="rId4" Type="http://schemas.openxmlformats.org/officeDocument/2006/relationships/slide" Target="slide10.xml"/><Relationship Id="rId9" Type="http://schemas.openxmlformats.org/officeDocument/2006/relationships/slide" Target="slide4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3687"/>
            <a:ext cx="12191999" cy="274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800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STUDY ON THE IMPACT OF COVID-19 ON VARIOUS SECTORS OF THE INDIAN MARKETS  </a:t>
            </a:r>
            <a:endParaRPr lang="en-US" sz="28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8000" b="1" dirty="0">
              <a:solidFill>
                <a:schemeClr val="bg1"/>
              </a:solidFill>
              <a:latin typeface="Lato" panose="020B0604020202020204"/>
            </a:endParaRPr>
          </a:p>
        </p:txBody>
      </p:sp>
      <p:grpSp>
        <p:nvGrpSpPr>
          <p:cNvPr id="6" name="Google Shape;11430;p71">
            <a:extLst>
              <a:ext uri="{FF2B5EF4-FFF2-40B4-BE49-F238E27FC236}">
                <a16:creationId xmlns:a16="http://schemas.microsoft.com/office/drawing/2014/main" id="{9D5BF312-E0A2-408B-9116-5E37BF52BCAD}"/>
              </a:ext>
            </a:extLst>
          </p:cNvPr>
          <p:cNvGrpSpPr/>
          <p:nvPr/>
        </p:nvGrpSpPr>
        <p:grpSpPr>
          <a:xfrm>
            <a:off x="9820084" y="6084510"/>
            <a:ext cx="530314" cy="732393"/>
            <a:chOff x="7144274" y="1500214"/>
            <a:chExt cx="282174" cy="355735"/>
          </a:xfrm>
          <a:solidFill>
            <a:schemeClr val="bg1"/>
          </a:solidFill>
        </p:grpSpPr>
        <p:sp>
          <p:nvSpPr>
            <p:cNvPr id="7" name="Google Shape;11431;p71">
              <a:extLst>
                <a:ext uri="{FF2B5EF4-FFF2-40B4-BE49-F238E27FC236}">
                  <a16:creationId xmlns:a16="http://schemas.microsoft.com/office/drawing/2014/main" id="{AADF198C-AC91-4DBD-A40C-27EAD6D09C9A}"/>
                </a:ext>
              </a:extLst>
            </p:cNvPr>
            <p:cNvSpPr/>
            <p:nvPr/>
          </p:nvSpPr>
          <p:spPr>
            <a:xfrm>
              <a:off x="724574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432;p71">
              <a:extLst>
                <a:ext uri="{FF2B5EF4-FFF2-40B4-BE49-F238E27FC236}">
                  <a16:creationId xmlns:a16="http://schemas.microsoft.com/office/drawing/2014/main" id="{241DAE5D-813B-4CDE-ACAE-A0CFAFD4FD84}"/>
                </a:ext>
              </a:extLst>
            </p:cNvPr>
            <p:cNvSpPr/>
            <p:nvPr/>
          </p:nvSpPr>
          <p:spPr>
            <a:xfrm>
              <a:off x="7313635" y="1613375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433;p71">
              <a:extLst>
                <a:ext uri="{FF2B5EF4-FFF2-40B4-BE49-F238E27FC236}">
                  <a16:creationId xmlns:a16="http://schemas.microsoft.com/office/drawing/2014/main" id="{C3982823-2153-4B37-91CE-2308EC605B00}"/>
                </a:ext>
              </a:extLst>
            </p:cNvPr>
            <p:cNvSpPr/>
            <p:nvPr/>
          </p:nvSpPr>
          <p:spPr>
            <a:xfrm>
              <a:off x="7262345" y="16530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434;p71">
              <a:extLst>
                <a:ext uri="{FF2B5EF4-FFF2-40B4-BE49-F238E27FC236}">
                  <a16:creationId xmlns:a16="http://schemas.microsoft.com/office/drawing/2014/main" id="{4190C29F-0B23-4117-92C2-126490387110}"/>
                </a:ext>
              </a:extLst>
            </p:cNvPr>
            <p:cNvSpPr/>
            <p:nvPr/>
          </p:nvSpPr>
          <p:spPr>
            <a:xfrm>
              <a:off x="7144274" y="1500214"/>
              <a:ext cx="282174" cy="355735"/>
            </a:xfrm>
            <a:custGeom>
              <a:avLst/>
              <a:gdLst/>
              <a:ahLst/>
              <a:cxnLst/>
              <a:rect l="l" t="t" r="r" b="b"/>
              <a:pathLst>
                <a:path w="8907" h="11229" extrusionOk="0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435;p71">
              <a:extLst>
                <a:ext uri="{FF2B5EF4-FFF2-40B4-BE49-F238E27FC236}">
                  <a16:creationId xmlns:a16="http://schemas.microsoft.com/office/drawing/2014/main" id="{E3DBBD89-3C9D-423E-BB53-0A52929FB955}"/>
                </a:ext>
              </a:extLst>
            </p:cNvPr>
            <p:cNvSpPr/>
            <p:nvPr/>
          </p:nvSpPr>
          <p:spPr>
            <a:xfrm>
              <a:off x="7239726" y="1594081"/>
              <a:ext cx="22651" cy="12165"/>
            </a:xfrm>
            <a:custGeom>
              <a:avLst/>
              <a:gdLst/>
              <a:ahLst/>
              <a:cxnLst/>
              <a:rect l="l" t="t" r="r" b="b"/>
              <a:pathLst>
                <a:path w="715" h="384" extrusionOk="0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436;p71">
              <a:extLst>
                <a:ext uri="{FF2B5EF4-FFF2-40B4-BE49-F238E27FC236}">
                  <a16:creationId xmlns:a16="http://schemas.microsoft.com/office/drawing/2014/main" id="{D0AAD1AE-708C-4001-BA44-1E3B6D094976}"/>
                </a:ext>
              </a:extLst>
            </p:cNvPr>
            <p:cNvSpPr/>
            <p:nvPr/>
          </p:nvSpPr>
          <p:spPr>
            <a:xfrm>
              <a:off x="7307616" y="1594462"/>
              <a:ext cx="22651" cy="12514"/>
            </a:xfrm>
            <a:custGeom>
              <a:avLst/>
              <a:gdLst/>
              <a:ahLst/>
              <a:cxnLst/>
              <a:rect l="l" t="t" r="r" b="b"/>
              <a:pathLst>
                <a:path w="715" h="395" extrusionOk="0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341;p31">
            <a:extLst>
              <a:ext uri="{FF2B5EF4-FFF2-40B4-BE49-F238E27FC236}">
                <a16:creationId xmlns:a16="http://schemas.microsoft.com/office/drawing/2014/main" id="{AF1303EF-2EF2-4C1C-B5AC-BC1CF7039E23}"/>
              </a:ext>
            </a:extLst>
          </p:cNvPr>
          <p:cNvSpPr txBox="1">
            <a:spLocks/>
          </p:cNvSpPr>
          <p:nvPr/>
        </p:nvSpPr>
        <p:spPr>
          <a:xfrm>
            <a:off x="10350398" y="6022047"/>
            <a:ext cx="1915072" cy="85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RONAK SHAH</a:t>
            </a:r>
          </a:p>
          <a:p>
            <a:pPr marL="0" indent="0" algn="ctr"/>
            <a:r>
              <a:rPr lang="en-US" sz="19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PF2022-2089</a:t>
            </a:r>
          </a:p>
        </p:txBody>
      </p:sp>
    </p:spTree>
    <p:extLst>
      <p:ext uri="{BB962C8B-B14F-4D97-AF65-F5344CB8AC3E}">
        <p14:creationId xmlns:p14="http://schemas.microsoft.com/office/powerpoint/2010/main" val="57721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BC5FED4-4BB6-4D99-A253-AF3435C80896}"/>
              </a:ext>
            </a:extLst>
          </p:cNvPr>
          <p:cNvSpPr/>
          <p:nvPr/>
        </p:nvSpPr>
        <p:spPr>
          <a:xfrm>
            <a:off x="-422986" y="-517229"/>
            <a:ext cx="1281892" cy="12988641"/>
          </a:xfrm>
          <a:custGeom>
            <a:avLst/>
            <a:gdLst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965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6"/>
              <a:gd name="connsiteY0" fmla="*/ 0 h 14287505"/>
              <a:gd name="connsiteX1" fmla="*/ 1397367 w 1397376"/>
              <a:gd name="connsiteY1" fmla="*/ 6344781 h 14287505"/>
              <a:gd name="connsiteX2" fmla="*/ 934639 w 1397376"/>
              <a:gd name="connsiteY2" fmla="*/ 7143949 h 14287505"/>
              <a:gd name="connsiteX3" fmla="*/ 1397367 w 1397376"/>
              <a:gd name="connsiteY3" fmla="*/ 7968518 h 14287505"/>
              <a:gd name="connsiteX4" fmla="*/ 1397367 w 1397376"/>
              <a:gd name="connsiteY4" fmla="*/ 14287505 h 14287505"/>
              <a:gd name="connsiteX5" fmla="*/ 0 w 1397376"/>
              <a:gd name="connsiteY5" fmla="*/ 14287505 h 14287505"/>
              <a:gd name="connsiteX6" fmla="*/ 0 w 1397376"/>
              <a:gd name="connsiteY6" fmla="*/ 0 h 14287505"/>
              <a:gd name="connsiteX7" fmla="*/ 1397367 w 1397376"/>
              <a:gd name="connsiteY7" fmla="*/ 0 h 14287505"/>
              <a:gd name="connsiteX0" fmla="*/ 1397367 w 1403726"/>
              <a:gd name="connsiteY0" fmla="*/ 0 h 14287505"/>
              <a:gd name="connsiteX1" fmla="*/ 1403717 w 1403726"/>
              <a:gd name="connsiteY1" fmla="*/ 6217784 h 14287505"/>
              <a:gd name="connsiteX2" fmla="*/ 934639 w 1403726"/>
              <a:gd name="connsiteY2" fmla="*/ 7143949 h 14287505"/>
              <a:gd name="connsiteX3" fmla="*/ 1397367 w 1403726"/>
              <a:gd name="connsiteY3" fmla="*/ 7968518 h 14287505"/>
              <a:gd name="connsiteX4" fmla="*/ 1397367 w 1403726"/>
              <a:gd name="connsiteY4" fmla="*/ 14287505 h 14287505"/>
              <a:gd name="connsiteX5" fmla="*/ 0 w 1403726"/>
              <a:gd name="connsiteY5" fmla="*/ 14287505 h 14287505"/>
              <a:gd name="connsiteX6" fmla="*/ 0 w 1403726"/>
              <a:gd name="connsiteY6" fmla="*/ 0 h 14287505"/>
              <a:gd name="connsiteX7" fmla="*/ 1397367 w 1403726"/>
              <a:gd name="connsiteY7" fmla="*/ 0 h 14287505"/>
              <a:gd name="connsiteX0" fmla="*/ 1397367 w 1410077"/>
              <a:gd name="connsiteY0" fmla="*/ 0 h 14287505"/>
              <a:gd name="connsiteX1" fmla="*/ 1403717 w 1410077"/>
              <a:gd name="connsiteY1" fmla="*/ 62177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8 w 1410077"/>
              <a:gd name="connsiteY1" fmla="*/ 6299103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81"/>
              <a:gd name="connsiteY0" fmla="*/ 0 h 14287505"/>
              <a:gd name="connsiteX1" fmla="*/ 1397368 w 1410081"/>
              <a:gd name="connsiteY1" fmla="*/ 6299103 h 14287505"/>
              <a:gd name="connsiteX2" fmla="*/ 1058436 w 1410081"/>
              <a:gd name="connsiteY2" fmla="*/ 7143949 h 14287505"/>
              <a:gd name="connsiteX3" fmla="*/ 1410069 w 1410081"/>
              <a:gd name="connsiteY3" fmla="*/ 7989604 h 14287505"/>
              <a:gd name="connsiteX4" fmla="*/ 1397367 w 1410081"/>
              <a:gd name="connsiteY4" fmla="*/ 14287505 h 14287505"/>
              <a:gd name="connsiteX5" fmla="*/ 0 w 1410081"/>
              <a:gd name="connsiteY5" fmla="*/ 14287505 h 14287505"/>
              <a:gd name="connsiteX6" fmla="*/ 0 w 1410081"/>
              <a:gd name="connsiteY6" fmla="*/ 0 h 14287505"/>
              <a:gd name="connsiteX7" fmla="*/ 1397367 w 1410081"/>
              <a:gd name="connsiteY7" fmla="*/ 0 h 1428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081" h="14287505">
                <a:moveTo>
                  <a:pt x="1397367" y="0"/>
                </a:moveTo>
                <a:cubicBezTo>
                  <a:pt x="1399484" y="2072595"/>
                  <a:pt x="1395251" y="4226508"/>
                  <a:pt x="1397368" y="6299103"/>
                </a:cubicBezTo>
                <a:cubicBezTo>
                  <a:pt x="1399759" y="6722126"/>
                  <a:pt x="1056319" y="6862199"/>
                  <a:pt x="1058436" y="7143949"/>
                </a:cubicBezTo>
                <a:cubicBezTo>
                  <a:pt x="1060553" y="7425699"/>
                  <a:pt x="1412460" y="7528481"/>
                  <a:pt x="1410069" y="7989604"/>
                </a:cubicBezTo>
                <a:lnTo>
                  <a:pt x="1397367" y="14287505"/>
                </a:lnTo>
                <a:lnTo>
                  <a:pt x="0" y="14287505"/>
                </a:lnTo>
                <a:lnTo>
                  <a:pt x="0" y="0"/>
                </a:lnTo>
                <a:lnTo>
                  <a:pt x="13973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D63D39-AE9F-4C4D-AAEB-BFE9B7E7F0F0}"/>
              </a:ext>
            </a:extLst>
          </p:cNvPr>
          <p:cNvSpPr/>
          <p:nvPr/>
        </p:nvSpPr>
        <p:spPr>
          <a:xfrm>
            <a:off x="670872" y="5675996"/>
            <a:ext cx="539032" cy="539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8CA332-4D84-414E-92CA-E4BE4DA90F07}"/>
              </a:ext>
            </a:extLst>
          </p:cNvPr>
          <p:cNvSpPr/>
          <p:nvPr/>
        </p:nvSpPr>
        <p:spPr>
          <a:xfrm>
            <a:off x="9712780" y="3013551"/>
            <a:ext cx="122549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B97B5C-0B44-4741-8232-E646BFA676B9}"/>
              </a:ext>
            </a:extLst>
          </p:cNvPr>
          <p:cNvGrpSpPr/>
          <p:nvPr/>
        </p:nvGrpSpPr>
        <p:grpSpPr>
          <a:xfrm rot="10800000">
            <a:off x="8078957" y="3742865"/>
            <a:ext cx="124117" cy="830371"/>
            <a:chOff x="2950663" y="3171918"/>
            <a:chExt cx="124117" cy="83037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4D8366F-77C1-41C6-BD65-439B4428CADC}"/>
                </a:ext>
              </a:extLst>
            </p:cNvPr>
            <p:cNvSpPr/>
            <p:nvPr/>
          </p:nvSpPr>
          <p:spPr>
            <a:xfrm rot="10800000">
              <a:off x="2952231" y="3171918"/>
              <a:ext cx="122549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C1BB44-2FAF-40D1-880C-3551275DAFE8}"/>
                </a:ext>
              </a:extLst>
            </p:cNvPr>
            <p:cNvSpPr/>
            <p:nvPr/>
          </p:nvSpPr>
          <p:spPr>
            <a:xfrm rot="10800000">
              <a:off x="2950663" y="3590223"/>
              <a:ext cx="122549" cy="412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9399EC5-5745-4D90-ACA0-B41A20450226}"/>
                </a:ext>
              </a:extLst>
            </p:cNvPr>
            <p:cNvSpPr/>
            <p:nvPr/>
          </p:nvSpPr>
          <p:spPr>
            <a:xfrm rot="10800000">
              <a:off x="2950663" y="3377740"/>
              <a:ext cx="122549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D4E19C6-748E-4094-A1EF-AA021DFE1C67}"/>
              </a:ext>
            </a:extLst>
          </p:cNvPr>
          <p:cNvGrpSpPr/>
          <p:nvPr/>
        </p:nvGrpSpPr>
        <p:grpSpPr>
          <a:xfrm>
            <a:off x="2798263" y="3010091"/>
            <a:ext cx="124117" cy="830371"/>
            <a:chOff x="2798263" y="3019518"/>
            <a:chExt cx="124117" cy="83037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D9F521-B793-49AB-B2CF-C0AABB2C2BD5}"/>
                </a:ext>
              </a:extLst>
            </p:cNvPr>
            <p:cNvSpPr/>
            <p:nvPr/>
          </p:nvSpPr>
          <p:spPr>
            <a:xfrm>
              <a:off x="2799831" y="3019518"/>
              <a:ext cx="122549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297B6A7-1768-4633-A536-9087F047F5AC}"/>
                </a:ext>
              </a:extLst>
            </p:cNvPr>
            <p:cNvSpPr/>
            <p:nvPr/>
          </p:nvSpPr>
          <p:spPr>
            <a:xfrm>
              <a:off x="2798263" y="3437823"/>
              <a:ext cx="122549" cy="412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56D1E42-2059-4AA2-9E18-59F544B805AA}"/>
                </a:ext>
              </a:extLst>
            </p:cNvPr>
            <p:cNvSpPr/>
            <p:nvPr/>
          </p:nvSpPr>
          <p:spPr>
            <a:xfrm>
              <a:off x="2798263" y="3225340"/>
              <a:ext cx="122549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03D3728-DF6C-48FA-AD68-4BC2218FC809}"/>
              </a:ext>
            </a:extLst>
          </p:cNvPr>
          <p:cNvSpPr/>
          <p:nvPr/>
        </p:nvSpPr>
        <p:spPr>
          <a:xfrm>
            <a:off x="6265602" y="3022978"/>
            <a:ext cx="122549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F75D60-236C-4FB2-A980-69E4CAA3C1F1}"/>
              </a:ext>
            </a:extLst>
          </p:cNvPr>
          <p:cNvSpPr/>
          <p:nvPr/>
        </p:nvSpPr>
        <p:spPr>
          <a:xfrm>
            <a:off x="6262828" y="3431856"/>
            <a:ext cx="122549" cy="4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6ED82D-BEF6-41DD-942D-B8882780887D}"/>
              </a:ext>
            </a:extLst>
          </p:cNvPr>
          <p:cNvSpPr/>
          <p:nvPr/>
        </p:nvSpPr>
        <p:spPr>
          <a:xfrm>
            <a:off x="6262828" y="3219373"/>
            <a:ext cx="122549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592150-0932-46E5-94AF-F01259122BC3}"/>
              </a:ext>
            </a:extLst>
          </p:cNvPr>
          <p:cNvSpPr txBox="1"/>
          <p:nvPr/>
        </p:nvSpPr>
        <p:spPr>
          <a:xfrm>
            <a:off x="2614612" y="205872"/>
            <a:ext cx="89402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Book Antiqua" panose="02040602050305030304" pitchFamily="18" charset="0"/>
                <a:ea typeface="Cambria" panose="02040503050406030204" pitchFamily="18" charset="0"/>
              </a:rPr>
              <a:t>RECOMMENDATIONS</a:t>
            </a:r>
            <a:endParaRPr lang="en-IN" sz="4500" b="1" dirty="0">
              <a:solidFill>
                <a:schemeClr val="bg1"/>
              </a:solidFill>
              <a:latin typeface="Book Antiqua" panose="02040602050305030304" pitchFamily="18" charset="0"/>
              <a:ea typeface="Cambria" panose="02040503050406030204" pitchFamily="18" charset="0"/>
            </a:endParaRPr>
          </a:p>
        </p:txBody>
      </p:sp>
      <p:pic>
        <p:nvPicPr>
          <p:cNvPr id="61" name="Graphic 60" descr="Line arrow Slight curve">
            <a:extLst>
              <a:ext uri="{FF2B5EF4-FFF2-40B4-BE49-F238E27FC236}">
                <a16:creationId xmlns:a16="http://schemas.microsoft.com/office/drawing/2014/main" id="{74C5AA44-CF6B-4065-8963-A4BBF86AA5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130" y="306600"/>
            <a:ext cx="585030" cy="585030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FC9DC3A0-6BE1-49FA-B507-BD19D88594EE}"/>
              </a:ext>
            </a:extLst>
          </p:cNvPr>
          <p:cNvSpPr/>
          <p:nvPr/>
        </p:nvSpPr>
        <p:spPr>
          <a:xfrm>
            <a:off x="1902465" y="1081020"/>
            <a:ext cx="1914143" cy="1956639"/>
          </a:xfrm>
          <a:prstGeom prst="ellipse">
            <a:avLst/>
          </a:prstGeom>
          <a:solidFill>
            <a:srgbClr val="396993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Indian securities exchanges benchmark</a:t>
            </a:r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858D55-2402-4E9A-BAC3-E646B16F994C}"/>
              </a:ext>
            </a:extLst>
          </p:cNvPr>
          <p:cNvGrpSpPr/>
          <p:nvPr/>
        </p:nvGrpSpPr>
        <p:grpSpPr>
          <a:xfrm>
            <a:off x="3572951" y="4572353"/>
            <a:ext cx="1914143" cy="1956639"/>
            <a:chOff x="2028469" y="2236728"/>
            <a:chExt cx="2102606" cy="2102606"/>
          </a:xfrm>
          <a:solidFill>
            <a:srgbClr val="396993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B54C42D-64A9-4271-A445-15F7839DB417}"/>
                </a:ext>
              </a:extLst>
            </p:cNvPr>
            <p:cNvSpPr/>
            <p:nvPr/>
          </p:nvSpPr>
          <p:spPr>
            <a:xfrm>
              <a:off x="2028469" y="2236728"/>
              <a:ext cx="2102606" cy="2102606"/>
            </a:xfrm>
            <a:prstGeom prst="ellipse">
              <a:avLst/>
            </a:prstGeom>
            <a:grpFill/>
            <a:sp3d prstMaterial="matte">
              <a:bevelT w="127000" h="63500"/>
            </a:sp3d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F9F00B3B-756A-429C-8548-BD86966CE3DA}"/>
                </a:ext>
              </a:extLst>
            </p:cNvPr>
            <p:cNvSpPr txBox="1"/>
            <p:nvPr/>
          </p:nvSpPr>
          <p:spPr>
            <a:xfrm>
              <a:off x="2237883" y="2686239"/>
              <a:ext cx="1688317" cy="1345175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Wider Scope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C9CB-2A21-4ACB-84BB-7B6CD1FBF271}"/>
              </a:ext>
            </a:extLst>
          </p:cNvPr>
          <p:cNvGrpSpPr/>
          <p:nvPr/>
        </p:nvGrpSpPr>
        <p:grpSpPr>
          <a:xfrm>
            <a:off x="5305756" y="1077335"/>
            <a:ext cx="1914143" cy="1956639"/>
            <a:chOff x="4206495" y="552078"/>
            <a:chExt cx="2102605" cy="2102606"/>
          </a:xfrm>
          <a:solidFill>
            <a:srgbClr val="396993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1D59DCD-32C7-4C15-9B96-CBD025514F7E}"/>
                </a:ext>
              </a:extLst>
            </p:cNvPr>
            <p:cNvSpPr/>
            <p:nvPr/>
          </p:nvSpPr>
          <p:spPr>
            <a:xfrm>
              <a:off x="4206495" y="552078"/>
              <a:ext cx="2102605" cy="2102606"/>
            </a:xfrm>
            <a:prstGeom prst="ellipse">
              <a:avLst/>
            </a:prstGeom>
            <a:grpFill/>
            <a:sp3d prstMaterial="matte">
              <a:bevelT w="127000" h="63500"/>
            </a:sp3d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Oval 8">
              <a:extLst>
                <a:ext uri="{FF2B5EF4-FFF2-40B4-BE49-F238E27FC236}">
                  <a16:creationId xmlns:a16="http://schemas.microsoft.com/office/drawing/2014/main" id="{3D6FD256-BC8F-4E04-A121-3E91CFE8EE1D}"/>
                </a:ext>
              </a:extLst>
            </p:cNvPr>
            <p:cNvSpPr txBox="1"/>
            <p:nvPr/>
          </p:nvSpPr>
          <p:spPr>
            <a:xfrm>
              <a:off x="4514416" y="1067181"/>
              <a:ext cx="1486766" cy="1279583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Provide Guidance</a:t>
              </a:r>
            </a:p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endPara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8DFD9E5-0F9C-4AFC-AEC9-E5B3AD44C219}"/>
              </a:ext>
            </a:extLst>
          </p:cNvPr>
          <p:cNvGrpSpPr/>
          <p:nvPr/>
        </p:nvGrpSpPr>
        <p:grpSpPr>
          <a:xfrm>
            <a:off x="7183159" y="4572353"/>
            <a:ext cx="1914143" cy="1956639"/>
            <a:chOff x="6393943" y="2248731"/>
            <a:chExt cx="2102606" cy="2102606"/>
          </a:xfrm>
          <a:solidFill>
            <a:srgbClr val="396993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97B1F9E-DE0E-4F9A-A90B-1405E6BFC56B}"/>
                </a:ext>
              </a:extLst>
            </p:cNvPr>
            <p:cNvSpPr/>
            <p:nvPr/>
          </p:nvSpPr>
          <p:spPr>
            <a:xfrm>
              <a:off x="6393943" y="2248731"/>
              <a:ext cx="2102606" cy="2102606"/>
            </a:xfrm>
            <a:prstGeom prst="ellipse">
              <a:avLst/>
            </a:prstGeom>
            <a:grpFill/>
            <a:sp3d prstMaterial="matte">
              <a:bevelT w="127000" h="63500"/>
            </a:sp3d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Oval 10">
              <a:extLst>
                <a:ext uri="{FF2B5EF4-FFF2-40B4-BE49-F238E27FC236}">
                  <a16:creationId xmlns:a16="http://schemas.microsoft.com/office/drawing/2014/main" id="{8BB8A38D-0696-4A98-8E64-D5C25B07DEEE}"/>
                </a:ext>
              </a:extLst>
            </p:cNvPr>
            <p:cNvSpPr txBox="1"/>
            <p:nvPr/>
          </p:nvSpPr>
          <p:spPr>
            <a:xfrm>
              <a:off x="6701863" y="2556650"/>
              <a:ext cx="1486766" cy="1486766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Emerging Products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E87F026-274E-4784-8A6D-6E03B1AAEDB9}"/>
              </a:ext>
            </a:extLst>
          </p:cNvPr>
          <p:cNvGrpSpPr/>
          <p:nvPr/>
        </p:nvGrpSpPr>
        <p:grpSpPr>
          <a:xfrm>
            <a:off x="8816982" y="1077335"/>
            <a:ext cx="1914143" cy="1956639"/>
            <a:chOff x="8158997" y="552078"/>
            <a:chExt cx="2102606" cy="2102606"/>
          </a:xfrm>
          <a:solidFill>
            <a:srgbClr val="396993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70095F7-4241-429C-97E0-4EF326F8DB83}"/>
                </a:ext>
              </a:extLst>
            </p:cNvPr>
            <p:cNvSpPr/>
            <p:nvPr/>
          </p:nvSpPr>
          <p:spPr>
            <a:xfrm>
              <a:off x="8158997" y="552078"/>
              <a:ext cx="2102606" cy="2102606"/>
            </a:xfrm>
            <a:prstGeom prst="ellipse">
              <a:avLst/>
            </a:prstGeom>
            <a:grpFill/>
            <a:sp3d prstMaterial="matte">
              <a:bevelT w="127000" h="63500"/>
            </a:sp3d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Oval 12">
              <a:extLst>
                <a:ext uri="{FF2B5EF4-FFF2-40B4-BE49-F238E27FC236}">
                  <a16:creationId xmlns:a16="http://schemas.microsoft.com/office/drawing/2014/main" id="{71518C82-B3D1-4979-ABA9-A16DE2DF2AF5}"/>
                </a:ext>
              </a:extLst>
            </p:cNvPr>
            <p:cNvSpPr txBox="1"/>
            <p:nvPr/>
          </p:nvSpPr>
          <p:spPr>
            <a:xfrm>
              <a:off x="8466917" y="1181369"/>
              <a:ext cx="1486766" cy="1165395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Cross-country examination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9A0971DC-B7EF-4D30-B403-20A055EC5126}"/>
              </a:ext>
            </a:extLst>
          </p:cNvPr>
          <p:cNvSpPr/>
          <p:nvPr/>
        </p:nvSpPr>
        <p:spPr>
          <a:xfrm>
            <a:off x="1696825" y="3732955"/>
            <a:ext cx="9220294" cy="111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B45A009-7F41-4C52-A9CA-F8B918FC4164}"/>
              </a:ext>
            </a:extLst>
          </p:cNvPr>
          <p:cNvGrpSpPr/>
          <p:nvPr/>
        </p:nvGrpSpPr>
        <p:grpSpPr>
          <a:xfrm rot="10800000">
            <a:off x="4467963" y="3732956"/>
            <a:ext cx="124117" cy="830371"/>
            <a:chOff x="2950663" y="3171918"/>
            <a:chExt cx="124117" cy="830371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60A944A-F2EA-45A7-A116-BE0C02636B70}"/>
                </a:ext>
              </a:extLst>
            </p:cNvPr>
            <p:cNvSpPr/>
            <p:nvPr/>
          </p:nvSpPr>
          <p:spPr>
            <a:xfrm rot="10800000">
              <a:off x="2952231" y="3171918"/>
              <a:ext cx="122549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96A2455-256A-45B0-834D-F4C195DA9311}"/>
                </a:ext>
              </a:extLst>
            </p:cNvPr>
            <p:cNvSpPr/>
            <p:nvPr/>
          </p:nvSpPr>
          <p:spPr>
            <a:xfrm rot="10800000">
              <a:off x="2950663" y="3590223"/>
              <a:ext cx="122549" cy="4120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50BE732-149A-4C18-8AF2-E28BCFE73A07}"/>
                </a:ext>
              </a:extLst>
            </p:cNvPr>
            <p:cNvSpPr/>
            <p:nvPr/>
          </p:nvSpPr>
          <p:spPr>
            <a:xfrm rot="10800000">
              <a:off x="2950663" y="3377740"/>
              <a:ext cx="122549" cy="14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27A4E032-175D-4BB1-8201-B98046B37DDA}"/>
              </a:ext>
            </a:extLst>
          </p:cNvPr>
          <p:cNvSpPr/>
          <p:nvPr/>
        </p:nvSpPr>
        <p:spPr>
          <a:xfrm>
            <a:off x="9712780" y="3423467"/>
            <a:ext cx="122549" cy="4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3090400-F9A0-42C6-9ABF-14F3F5F76BDF}"/>
              </a:ext>
            </a:extLst>
          </p:cNvPr>
          <p:cNvSpPr/>
          <p:nvPr/>
        </p:nvSpPr>
        <p:spPr>
          <a:xfrm>
            <a:off x="9712780" y="3220411"/>
            <a:ext cx="122549" cy="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4" name="Picture 16" descr="https://o.remove.bg/downloads/80468b9c-be43-46a7-bfcd-da5aa1c534e1/image-removebg-preview.png">
            <a:hlinkClick r:id="rId4" action="ppaction://hlinksldjump"/>
            <a:extLst>
              <a:ext uri="{FF2B5EF4-FFF2-40B4-BE49-F238E27FC236}">
                <a16:creationId xmlns:a16="http://schemas.microsoft.com/office/drawing/2014/main" id="{984DEA87-4112-4DE5-B9B4-90147629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7" y="5713896"/>
            <a:ext cx="499459" cy="45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hlinkClick r:id="rId6" action="ppaction://hlinksldjump"/>
            <a:extLst>
              <a:ext uri="{FF2B5EF4-FFF2-40B4-BE49-F238E27FC236}">
                <a16:creationId xmlns:a16="http://schemas.microsoft.com/office/drawing/2014/main" id="{CC185EBE-AEEF-4874-AFA4-81CD0AE748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2" y="1314213"/>
            <a:ext cx="422563" cy="422563"/>
          </a:xfrm>
          <a:prstGeom prst="rect">
            <a:avLst/>
          </a:prstGeom>
        </p:spPr>
      </p:pic>
      <p:pic>
        <p:nvPicPr>
          <p:cNvPr id="57" name="Picture 38" descr="Banking Icons - 59,355 free vector icons">
            <a:hlinkClick r:id="rId8" action="ppaction://hlinksldjump"/>
            <a:extLst>
              <a:ext uri="{FF2B5EF4-FFF2-40B4-BE49-F238E27FC236}">
                <a16:creationId xmlns:a16="http://schemas.microsoft.com/office/drawing/2014/main" id="{F66A02D1-4AA4-468A-BB2E-99C132F9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6" y="2075372"/>
            <a:ext cx="422564" cy="42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8" descr="Objectives Icon #82622 - Free Icons Library">
            <a:hlinkClick r:id="rId10" action="ppaction://hlinksldjump"/>
            <a:extLst>
              <a:ext uri="{FF2B5EF4-FFF2-40B4-BE49-F238E27FC236}">
                <a16:creationId xmlns:a16="http://schemas.microsoft.com/office/drawing/2014/main" id="{5B94DEE9-5B42-453A-AEB6-27E17AE6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9" y="2864643"/>
            <a:ext cx="422565" cy="4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6" descr="Research free vector icons designed by Freepik | Free icons, Vector icon  design, Logo design app">
            <a:hlinkClick r:id="rId12" action="ppaction://hlinksldjump"/>
            <a:extLst>
              <a:ext uri="{FF2B5EF4-FFF2-40B4-BE49-F238E27FC236}">
                <a16:creationId xmlns:a16="http://schemas.microsoft.com/office/drawing/2014/main" id="{F53D29CD-98CB-4F94-B054-72B7A3174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3" y="3606558"/>
            <a:ext cx="422565" cy="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4" descr="Analysis, marketing, quantitative, report, research icon - Download on  Iconfinder | Web design icon, Icon design, Icon">
            <a:hlinkClick r:id="rId14" action="ppaction://hlinksldjump"/>
            <a:extLst>
              <a:ext uri="{FF2B5EF4-FFF2-40B4-BE49-F238E27FC236}">
                <a16:creationId xmlns:a16="http://schemas.microsoft.com/office/drawing/2014/main" id="{541C32A8-CE5B-4BAA-AF89-27309BA5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6" y="4297485"/>
            <a:ext cx="422565" cy="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https://o.remove.bg/downloads/b595463a-b21d-4e06-9902-665e9cbeadbb/image-removebg-preview.png">
            <a:hlinkClick r:id="rId16" action="ppaction://hlinksldjump"/>
            <a:extLst>
              <a:ext uri="{FF2B5EF4-FFF2-40B4-BE49-F238E27FC236}">
                <a16:creationId xmlns:a16="http://schemas.microsoft.com/office/drawing/2014/main" id="{89B34D44-79D2-40C1-88F4-61ACCF4D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0" y="4988412"/>
            <a:ext cx="543786" cy="38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Graphic 67" descr="List">
            <a:hlinkClick r:id="rId18" action="ppaction://hlinksldjump"/>
            <a:extLst>
              <a:ext uri="{FF2B5EF4-FFF2-40B4-BE49-F238E27FC236}">
                <a16:creationId xmlns:a16="http://schemas.microsoft.com/office/drawing/2014/main" id="{0445B7D8-810B-4C0B-B7D7-79D3E5756E4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3033" y="418062"/>
            <a:ext cx="485877" cy="4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3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E4BF7E-28FB-436A-92B9-346573DE3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29" y="-250575"/>
            <a:ext cx="8004517" cy="70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8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FB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F68700-2BB6-4574-8C88-870AE5EE2E13}"/>
              </a:ext>
            </a:extLst>
          </p:cNvPr>
          <p:cNvSpPr/>
          <p:nvPr/>
        </p:nvSpPr>
        <p:spPr>
          <a:xfrm>
            <a:off x="-406427" y="-5868331"/>
            <a:ext cx="1281892" cy="12988641"/>
          </a:xfrm>
          <a:custGeom>
            <a:avLst/>
            <a:gdLst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965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6"/>
              <a:gd name="connsiteY0" fmla="*/ 0 h 14287505"/>
              <a:gd name="connsiteX1" fmla="*/ 1397367 w 1397376"/>
              <a:gd name="connsiteY1" fmla="*/ 6344781 h 14287505"/>
              <a:gd name="connsiteX2" fmla="*/ 934639 w 1397376"/>
              <a:gd name="connsiteY2" fmla="*/ 7143949 h 14287505"/>
              <a:gd name="connsiteX3" fmla="*/ 1397367 w 1397376"/>
              <a:gd name="connsiteY3" fmla="*/ 7968518 h 14287505"/>
              <a:gd name="connsiteX4" fmla="*/ 1397367 w 1397376"/>
              <a:gd name="connsiteY4" fmla="*/ 14287505 h 14287505"/>
              <a:gd name="connsiteX5" fmla="*/ 0 w 1397376"/>
              <a:gd name="connsiteY5" fmla="*/ 14287505 h 14287505"/>
              <a:gd name="connsiteX6" fmla="*/ 0 w 1397376"/>
              <a:gd name="connsiteY6" fmla="*/ 0 h 14287505"/>
              <a:gd name="connsiteX7" fmla="*/ 1397367 w 1397376"/>
              <a:gd name="connsiteY7" fmla="*/ 0 h 14287505"/>
              <a:gd name="connsiteX0" fmla="*/ 1397367 w 1403726"/>
              <a:gd name="connsiteY0" fmla="*/ 0 h 14287505"/>
              <a:gd name="connsiteX1" fmla="*/ 1403717 w 1403726"/>
              <a:gd name="connsiteY1" fmla="*/ 6217784 h 14287505"/>
              <a:gd name="connsiteX2" fmla="*/ 934639 w 1403726"/>
              <a:gd name="connsiteY2" fmla="*/ 7143949 h 14287505"/>
              <a:gd name="connsiteX3" fmla="*/ 1397367 w 1403726"/>
              <a:gd name="connsiteY3" fmla="*/ 7968518 h 14287505"/>
              <a:gd name="connsiteX4" fmla="*/ 1397367 w 1403726"/>
              <a:gd name="connsiteY4" fmla="*/ 14287505 h 14287505"/>
              <a:gd name="connsiteX5" fmla="*/ 0 w 1403726"/>
              <a:gd name="connsiteY5" fmla="*/ 14287505 h 14287505"/>
              <a:gd name="connsiteX6" fmla="*/ 0 w 1403726"/>
              <a:gd name="connsiteY6" fmla="*/ 0 h 14287505"/>
              <a:gd name="connsiteX7" fmla="*/ 1397367 w 1403726"/>
              <a:gd name="connsiteY7" fmla="*/ 0 h 14287505"/>
              <a:gd name="connsiteX0" fmla="*/ 1397367 w 1410077"/>
              <a:gd name="connsiteY0" fmla="*/ 0 h 14287505"/>
              <a:gd name="connsiteX1" fmla="*/ 1403717 w 1410077"/>
              <a:gd name="connsiteY1" fmla="*/ 62177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8 w 1410077"/>
              <a:gd name="connsiteY1" fmla="*/ 6299103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81"/>
              <a:gd name="connsiteY0" fmla="*/ 0 h 14287505"/>
              <a:gd name="connsiteX1" fmla="*/ 1397368 w 1410081"/>
              <a:gd name="connsiteY1" fmla="*/ 6299103 h 14287505"/>
              <a:gd name="connsiteX2" fmla="*/ 1058436 w 1410081"/>
              <a:gd name="connsiteY2" fmla="*/ 7143949 h 14287505"/>
              <a:gd name="connsiteX3" fmla="*/ 1410069 w 1410081"/>
              <a:gd name="connsiteY3" fmla="*/ 7989604 h 14287505"/>
              <a:gd name="connsiteX4" fmla="*/ 1397367 w 1410081"/>
              <a:gd name="connsiteY4" fmla="*/ 14287505 h 14287505"/>
              <a:gd name="connsiteX5" fmla="*/ 0 w 1410081"/>
              <a:gd name="connsiteY5" fmla="*/ 14287505 h 14287505"/>
              <a:gd name="connsiteX6" fmla="*/ 0 w 1410081"/>
              <a:gd name="connsiteY6" fmla="*/ 0 h 14287505"/>
              <a:gd name="connsiteX7" fmla="*/ 1397367 w 1410081"/>
              <a:gd name="connsiteY7" fmla="*/ 0 h 1428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081" h="14287505">
                <a:moveTo>
                  <a:pt x="1397367" y="0"/>
                </a:moveTo>
                <a:cubicBezTo>
                  <a:pt x="1399484" y="2072595"/>
                  <a:pt x="1395251" y="4226508"/>
                  <a:pt x="1397368" y="6299103"/>
                </a:cubicBezTo>
                <a:cubicBezTo>
                  <a:pt x="1399759" y="6722126"/>
                  <a:pt x="1056319" y="6862199"/>
                  <a:pt x="1058436" y="7143949"/>
                </a:cubicBezTo>
                <a:cubicBezTo>
                  <a:pt x="1060553" y="7425699"/>
                  <a:pt x="1412460" y="7528481"/>
                  <a:pt x="1410069" y="7989604"/>
                </a:cubicBezTo>
                <a:lnTo>
                  <a:pt x="1397367" y="14287505"/>
                </a:lnTo>
                <a:lnTo>
                  <a:pt x="0" y="14287505"/>
                </a:lnTo>
                <a:lnTo>
                  <a:pt x="0" y="0"/>
                </a:lnTo>
                <a:lnTo>
                  <a:pt x="13973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005C726-F24D-4107-8717-2006B7C61D70}"/>
              </a:ext>
            </a:extLst>
          </p:cNvPr>
          <p:cNvSpPr/>
          <p:nvPr/>
        </p:nvSpPr>
        <p:spPr>
          <a:xfrm>
            <a:off x="686875" y="349272"/>
            <a:ext cx="539032" cy="539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Graphic 9" descr="List">
            <a:hlinkClick r:id="rId2" action="ppaction://hlinksldjump"/>
            <a:extLst>
              <a:ext uri="{FF2B5EF4-FFF2-40B4-BE49-F238E27FC236}">
                <a16:creationId xmlns:a16="http://schemas.microsoft.com/office/drawing/2014/main" id="{C500FEBF-206D-4000-8C07-EBAD7FC32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478" y="418063"/>
            <a:ext cx="403394" cy="403394"/>
          </a:xfrm>
          <a:prstGeom prst="rect">
            <a:avLst/>
          </a:prstGeom>
        </p:spPr>
      </p:pic>
      <p:pic>
        <p:nvPicPr>
          <p:cNvPr id="14" name="Picture 13">
            <a:hlinkClick r:id="rId5" action="ppaction://hlinksldjump"/>
            <a:extLst>
              <a:ext uri="{FF2B5EF4-FFF2-40B4-BE49-F238E27FC236}">
                <a16:creationId xmlns:a16="http://schemas.microsoft.com/office/drawing/2014/main" id="{2538E541-45D0-4079-8644-68945EB8B7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2" y="1314213"/>
            <a:ext cx="422563" cy="4225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EB390F-89C6-455F-AC06-8197AFA18E96}"/>
              </a:ext>
            </a:extLst>
          </p:cNvPr>
          <p:cNvSpPr txBox="1"/>
          <p:nvPr/>
        </p:nvSpPr>
        <p:spPr>
          <a:xfrm>
            <a:off x="5115559" y="2581842"/>
            <a:ext cx="2640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TABLE OF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CONTENTS</a:t>
            </a:r>
            <a:endParaRPr lang="en-IN" sz="3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233B5F-2005-429C-BD67-E945EC19F67E}"/>
              </a:ext>
            </a:extLst>
          </p:cNvPr>
          <p:cNvCxnSpPr>
            <a:cxnSpLocks/>
          </p:cNvCxnSpPr>
          <p:nvPr/>
        </p:nvCxnSpPr>
        <p:spPr>
          <a:xfrm>
            <a:off x="5106574" y="0"/>
            <a:ext cx="0" cy="51909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5DC435-2A94-4AE0-B988-388E563BA631}"/>
              </a:ext>
            </a:extLst>
          </p:cNvPr>
          <p:cNvCxnSpPr>
            <a:cxnSpLocks/>
          </p:cNvCxnSpPr>
          <p:nvPr/>
        </p:nvCxnSpPr>
        <p:spPr>
          <a:xfrm>
            <a:off x="7706744" y="924739"/>
            <a:ext cx="0" cy="59332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B9B1A50-05E7-41CB-A9A6-78D969251750}"/>
              </a:ext>
            </a:extLst>
          </p:cNvPr>
          <p:cNvSpPr txBox="1"/>
          <p:nvPr/>
        </p:nvSpPr>
        <p:spPr>
          <a:xfrm>
            <a:off x="1161880" y="3024909"/>
            <a:ext cx="298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31" name="Picture 38" descr="Banking Icons - 59,355 free vector icons">
            <a:hlinkClick r:id="rId7" action="ppaction://hlinksldjump"/>
            <a:extLst>
              <a:ext uri="{FF2B5EF4-FFF2-40B4-BE49-F238E27FC236}">
                <a16:creationId xmlns:a16="http://schemas.microsoft.com/office/drawing/2014/main" id="{89FC38A1-E6D6-4FB5-8895-F6203D531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6" y="2075372"/>
            <a:ext cx="422564" cy="42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8" descr="Objectives Icon #82622 - Free Icons Library">
            <a:hlinkClick r:id="rId9" action="ppaction://hlinksldjump"/>
            <a:extLst>
              <a:ext uri="{FF2B5EF4-FFF2-40B4-BE49-F238E27FC236}">
                <a16:creationId xmlns:a16="http://schemas.microsoft.com/office/drawing/2014/main" id="{DD74A0A9-05BE-4B03-9413-C9666821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9" y="2864643"/>
            <a:ext cx="422565" cy="4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6" descr="Research free vector icons designed by Freepik | Free icons, Vector icon  design, Logo design app">
            <a:hlinkClick r:id="rId11" action="ppaction://hlinksldjump"/>
            <a:extLst>
              <a:ext uri="{FF2B5EF4-FFF2-40B4-BE49-F238E27FC236}">
                <a16:creationId xmlns:a16="http://schemas.microsoft.com/office/drawing/2014/main" id="{AD2C26C1-6FA9-483D-89F1-A35AC85F2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3" y="3606558"/>
            <a:ext cx="422565" cy="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4" descr="Analysis, marketing, quantitative, report, research icon - Download on  Iconfinder | Web design icon, Icon design, Icon">
            <a:hlinkClick r:id="rId13" action="ppaction://hlinksldjump"/>
            <a:extLst>
              <a:ext uri="{FF2B5EF4-FFF2-40B4-BE49-F238E27FC236}">
                <a16:creationId xmlns:a16="http://schemas.microsoft.com/office/drawing/2014/main" id="{F3726FF9-8B8E-4CDC-BDA8-EDFD8127A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6" y="4297485"/>
            <a:ext cx="422565" cy="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8" descr="https://o.remove.bg/downloads/b595463a-b21d-4e06-9902-665e9cbeadbb/image-removebg-preview.png">
            <a:hlinkClick r:id="rId15" action="ppaction://hlinksldjump"/>
            <a:extLst>
              <a:ext uri="{FF2B5EF4-FFF2-40B4-BE49-F238E27FC236}">
                <a16:creationId xmlns:a16="http://schemas.microsoft.com/office/drawing/2014/main" id="{B0359D19-B8FE-4897-BE36-B0FBAE887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0" y="4988412"/>
            <a:ext cx="543786" cy="38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 descr="https://o.remove.bg/downloads/80468b9c-be43-46a7-bfcd-da5aa1c534e1/image-removebg-preview.png">
            <a:hlinkClick r:id="rId17" action="ppaction://hlinksldjump"/>
            <a:extLst>
              <a:ext uri="{FF2B5EF4-FFF2-40B4-BE49-F238E27FC236}">
                <a16:creationId xmlns:a16="http://schemas.microsoft.com/office/drawing/2014/main" id="{BF9D14FF-DE78-4FF5-BD8B-ADDF12DFA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0" y="5707576"/>
            <a:ext cx="598165" cy="5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CC0288-3F61-4E21-973B-450AB64AC8F1}"/>
              </a:ext>
            </a:extLst>
          </p:cNvPr>
          <p:cNvSpPr txBox="1"/>
          <p:nvPr/>
        </p:nvSpPr>
        <p:spPr>
          <a:xfrm>
            <a:off x="1161880" y="1325439"/>
            <a:ext cx="2988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  INTRODUCTION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239778-75AF-4728-B4F7-05EFFBE907FB}"/>
              </a:ext>
            </a:extLst>
          </p:cNvPr>
          <p:cNvSpPr txBox="1"/>
          <p:nvPr/>
        </p:nvSpPr>
        <p:spPr>
          <a:xfrm>
            <a:off x="1382080" y="2680350"/>
            <a:ext cx="2712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SECTORS OF NIFTY</a:t>
            </a:r>
          </a:p>
        </p:txBody>
      </p:sp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F6A71771-D3AA-4F6D-AC5D-CC0AE21E758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63" y="1208396"/>
            <a:ext cx="652229" cy="652229"/>
          </a:xfrm>
          <a:prstGeom prst="rect">
            <a:avLst/>
          </a:prstGeom>
        </p:spPr>
      </p:pic>
      <p:pic>
        <p:nvPicPr>
          <p:cNvPr id="43" name="Picture 38" descr="Banking Icons - 59,355 free vector icons">
            <a:hlinkClick r:id="rId7" action="ppaction://hlinksldjump"/>
            <a:extLst>
              <a:ext uri="{FF2B5EF4-FFF2-40B4-BE49-F238E27FC236}">
                <a16:creationId xmlns:a16="http://schemas.microsoft.com/office/drawing/2014/main" id="{F16D3469-9C18-47A9-AAF5-A865EDF43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74" y="2537047"/>
            <a:ext cx="639127" cy="63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9E1E463-9DCB-4C3E-A5CE-2AED20A6B06D}"/>
              </a:ext>
            </a:extLst>
          </p:cNvPr>
          <p:cNvSpPr txBox="1"/>
          <p:nvPr/>
        </p:nvSpPr>
        <p:spPr>
          <a:xfrm>
            <a:off x="1108858" y="4023224"/>
            <a:ext cx="2988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PROJECT OBJECTIVES</a:t>
            </a:r>
          </a:p>
        </p:txBody>
      </p:sp>
      <p:pic>
        <p:nvPicPr>
          <p:cNvPr id="45" name="Picture 28" descr="Objectives Icon #82622 - Free Icons Library">
            <a:hlinkClick r:id="rId9" action="ppaction://hlinksldjump"/>
            <a:extLst>
              <a:ext uri="{FF2B5EF4-FFF2-40B4-BE49-F238E27FC236}">
                <a16:creationId xmlns:a16="http://schemas.microsoft.com/office/drawing/2014/main" id="{38B1EAB2-07B4-4952-A3EB-6ED46A51A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986" y="3849172"/>
            <a:ext cx="639128" cy="69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8AA6DD9-B4CA-4E1B-9F2E-103EEA2EDA69}"/>
              </a:ext>
            </a:extLst>
          </p:cNvPr>
          <p:cNvSpPr txBox="1"/>
          <p:nvPr/>
        </p:nvSpPr>
        <p:spPr>
          <a:xfrm>
            <a:off x="8676503" y="1989726"/>
            <a:ext cx="3275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 BODY"/>
              </a:rPr>
              <a:t>RESEARCH METHODOLOGY</a:t>
            </a:r>
            <a:endParaRPr lang="en-IN" sz="15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569ACB-AC28-4698-A755-B7724ABA1D34}"/>
              </a:ext>
            </a:extLst>
          </p:cNvPr>
          <p:cNvSpPr txBox="1"/>
          <p:nvPr/>
        </p:nvSpPr>
        <p:spPr>
          <a:xfrm>
            <a:off x="8676503" y="4890113"/>
            <a:ext cx="252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A52B7E-3059-498C-AAD7-C9A1EA6F09E6}"/>
              </a:ext>
            </a:extLst>
          </p:cNvPr>
          <p:cNvSpPr txBox="1"/>
          <p:nvPr/>
        </p:nvSpPr>
        <p:spPr>
          <a:xfrm>
            <a:off x="8676504" y="3041246"/>
            <a:ext cx="344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 BODY"/>
              </a:rPr>
              <a:t>ANALYSIS &amp; INTERPRETATIONS</a:t>
            </a:r>
            <a:endParaRPr lang="en-IN" sz="1500" dirty="0">
              <a:solidFill>
                <a:schemeClr val="bg1"/>
              </a:solidFill>
              <a:latin typeface="Calibri BODY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8D369E-F1DB-4992-9156-229670E4ACA9}"/>
              </a:ext>
            </a:extLst>
          </p:cNvPr>
          <p:cNvSpPr txBox="1"/>
          <p:nvPr/>
        </p:nvSpPr>
        <p:spPr>
          <a:xfrm>
            <a:off x="8676503" y="3961777"/>
            <a:ext cx="264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 (Body)"/>
              </a:rPr>
              <a:t>LIMITATIONS</a:t>
            </a:r>
            <a:endParaRPr lang="en-IN" sz="1500" dirty="0">
              <a:solidFill>
                <a:schemeClr val="bg1"/>
              </a:solidFill>
              <a:latin typeface="Calibri (Body)"/>
            </a:endParaRPr>
          </a:p>
        </p:txBody>
      </p:sp>
      <p:pic>
        <p:nvPicPr>
          <p:cNvPr id="52" name="Picture 26" descr="Research free vector icons designed by Freepik | Free icons, Vector icon  design, Logo design app">
            <a:hlinkClick r:id="rId11" action="ppaction://hlinksldjump"/>
            <a:extLst>
              <a:ext uri="{FF2B5EF4-FFF2-40B4-BE49-F238E27FC236}">
                <a16:creationId xmlns:a16="http://schemas.microsoft.com/office/drawing/2014/main" id="{4129BF13-ADEC-4870-9372-2AC307AFC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081" y="1860625"/>
            <a:ext cx="676422" cy="67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6" descr="https://o.remove.bg/downloads/80468b9c-be43-46a7-bfcd-da5aa1c534e1/image-removebg-preview.png">
            <a:hlinkClick r:id="rId17" action="ppaction://hlinksldjump"/>
            <a:extLst>
              <a:ext uri="{FF2B5EF4-FFF2-40B4-BE49-F238E27FC236}">
                <a16:creationId xmlns:a16="http://schemas.microsoft.com/office/drawing/2014/main" id="{23337D31-DC86-4B25-AC95-00F6662D0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236" y="4793338"/>
            <a:ext cx="658788" cy="59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8" descr="https://o.remove.bg/downloads/b595463a-b21d-4e06-9902-665e9cbeadbb/image-removebg-preview.png">
            <a:hlinkClick r:id="rId15" action="ppaction://hlinksldjump"/>
            <a:extLst>
              <a:ext uri="{FF2B5EF4-FFF2-40B4-BE49-F238E27FC236}">
                <a16:creationId xmlns:a16="http://schemas.microsoft.com/office/drawing/2014/main" id="{5D88F195-F98E-41A0-9E2D-6092827F1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69" y="3896596"/>
            <a:ext cx="750239" cy="53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4" descr="Analysis, marketing, quantitative, report, research icon - Download on  Iconfinder | Web design icon, Icon design, Icon">
            <a:hlinkClick r:id="rId13" action="ppaction://hlinksldjump"/>
            <a:extLst>
              <a:ext uri="{FF2B5EF4-FFF2-40B4-BE49-F238E27FC236}">
                <a16:creationId xmlns:a16="http://schemas.microsoft.com/office/drawing/2014/main" id="{19E443E5-7D8E-4891-A1D5-37369B151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555" y="2880405"/>
            <a:ext cx="673469" cy="67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27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D3307B-44AA-4841-B4F3-F0D9E2FDB685}"/>
              </a:ext>
            </a:extLst>
          </p:cNvPr>
          <p:cNvSpPr txBox="1"/>
          <p:nvPr/>
        </p:nvSpPr>
        <p:spPr>
          <a:xfrm>
            <a:off x="2614612" y="205872"/>
            <a:ext cx="89402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Book Antiqua" panose="02040602050305030304" pitchFamily="18" charset="0"/>
                <a:ea typeface="Cambria" panose="02040503050406030204" pitchFamily="18" charset="0"/>
              </a:rPr>
              <a:t>INTRODUCTION</a:t>
            </a:r>
            <a:endParaRPr lang="en-IN" sz="4500" b="1" dirty="0">
              <a:solidFill>
                <a:schemeClr val="bg1"/>
              </a:solidFill>
              <a:latin typeface="Book Antiqua" panose="02040602050305030304" pitchFamily="18" charset="0"/>
              <a:ea typeface="Cambria" panose="02040503050406030204" pitchFamily="18" charset="0"/>
            </a:endParaRPr>
          </a:p>
        </p:txBody>
      </p:sp>
      <p:pic>
        <p:nvPicPr>
          <p:cNvPr id="46" name="Graphic 45" descr="Line arrow Slight curve">
            <a:extLst>
              <a:ext uri="{FF2B5EF4-FFF2-40B4-BE49-F238E27FC236}">
                <a16:creationId xmlns:a16="http://schemas.microsoft.com/office/drawing/2014/main" id="{C8F879F9-27F8-4CFD-AA19-3801D84170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130" y="306600"/>
            <a:ext cx="585030" cy="5850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05D50B-F158-4E36-AA70-B1152F0B7D8D}"/>
              </a:ext>
            </a:extLst>
          </p:cNvPr>
          <p:cNvSpPr txBox="1"/>
          <p:nvPr/>
        </p:nvSpPr>
        <p:spPr>
          <a:xfrm>
            <a:off x="6903483" y="3262511"/>
            <a:ext cx="1986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Sans Pro Light" panose="020B0403030403020204" pitchFamily="34" charset="0"/>
                <a:cs typeface="Lato" panose="020F0502020204030203" pitchFamily="34" charset="0"/>
              </a:rPr>
              <a:t>Drop in NIFTY</a:t>
            </a:r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4F79F0BD-4CA2-41A8-8592-93E2DB3A1188}"/>
              </a:ext>
            </a:extLst>
          </p:cNvPr>
          <p:cNvSpPr>
            <a:spLocks noChangeAspect="1"/>
          </p:cNvSpPr>
          <p:nvPr/>
        </p:nvSpPr>
        <p:spPr>
          <a:xfrm rot="10800000">
            <a:off x="2081414" y="2393288"/>
            <a:ext cx="2517488" cy="2569445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rgbClr val="DCAE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bg1"/>
              </a:solidFill>
              <a:latin typeface="Merriweather Sans" panose="02000503060000020004" pitchFamily="2" charset="77"/>
              <a:ea typeface="Source Sans Pro" panose="020B0503030403020204" pitchFamily="34" charset="0"/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AB4088C5-75E9-46C4-93A2-278CF6423473}"/>
              </a:ext>
            </a:extLst>
          </p:cNvPr>
          <p:cNvSpPr>
            <a:spLocks noChangeAspect="1"/>
          </p:cNvSpPr>
          <p:nvPr/>
        </p:nvSpPr>
        <p:spPr>
          <a:xfrm>
            <a:off x="4359758" y="2393289"/>
            <a:ext cx="2517488" cy="2569445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rgbClr val="DCAE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bg1"/>
              </a:solidFill>
              <a:latin typeface="Merriweather Sans" panose="02000503060000020004" pitchFamily="2" charset="77"/>
              <a:ea typeface="Source Sans Pro" panose="020B0503030403020204" pitchFamily="34" charset="0"/>
            </a:endParaRP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BAFF214D-4934-463F-8A30-BF51DEFC189E}"/>
              </a:ext>
            </a:extLst>
          </p:cNvPr>
          <p:cNvSpPr>
            <a:spLocks noChangeAspect="1"/>
          </p:cNvSpPr>
          <p:nvPr/>
        </p:nvSpPr>
        <p:spPr>
          <a:xfrm rot="10800000">
            <a:off x="6638102" y="2393292"/>
            <a:ext cx="2517488" cy="2569445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rgbClr val="DCAE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bg1"/>
              </a:solidFill>
              <a:latin typeface="Merriweather Sans" panose="02000503060000020004" pitchFamily="2" charset="77"/>
              <a:ea typeface="Source Sans Pro" panose="020B0503030403020204" pitchFamily="34" charset="0"/>
            </a:endParaRP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7369AEE7-F63D-48B1-B0D8-EA43D8F21FC5}"/>
              </a:ext>
            </a:extLst>
          </p:cNvPr>
          <p:cNvSpPr>
            <a:spLocks noChangeAspect="1"/>
          </p:cNvSpPr>
          <p:nvPr/>
        </p:nvSpPr>
        <p:spPr>
          <a:xfrm>
            <a:off x="8916446" y="2393295"/>
            <a:ext cx="2517488" cy="2569445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rgbClr val="DCAE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bg1"/>
              </a:solidFill>
              <a:latin typeface="Merriweather Sans" panose="02000503060000020004" pitchFamily="2" charset="77"/>
              <a:ea typeface="Source Sans Pro" panose="020B0503030403020204" pitchFamily="34" charset="0"/>
            </a:endParaRPr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60E000BF-0038-4C64-B770-3A4EE91FD126}"/>
              </a:ext>
            </a:extLst>
          </p:cNvPr>
          <p:cNvSpPr>
            <a:spLocks noChangeAspect="1"/>
          </p:cNvSpPr>
          <p:nvPr/>
        </p:nvSpPr>
        <p:spPr>
          <a:xfrm>
            <a:off x="2081414" y="2393288"/>
            <a:ext cx="2517488" cy="2569445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bg1"/>
              </a:solidFill>
              <a:latin typeface="Merriweather Sans" panose="02000503060000020004" pitchFamily="2" charset="77"/>
              <a:ea typeface="Source Sans Pro" panose="020B0503030403020204" pitchFamily="34" charset="0"/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4FE1B2E8-E200-406A-B9F6-EB8F844D7A9A}"/>
              </a:ext>
            </a:extLst>
          </p:cNvPr>
          <p:cNvSpPr>
            <a:spLocks noChangeAspect="1"/>
          </p:cNvSpPr>
          <p:nvPr/>
        </p:nvSpPr>
        <p:spPr>
          <a:xfrm rot="10800000">
            <a:off x="4359758" y="2393289"/>
            <a:ext cx="2517488" cy="2569445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bg1"/>
              </a:solidFill>
              <a:latin typeface="Merriweather Sans" panose="02000503060000020004" pitchFamily="2" charset="77"/>
              <a:ea typeface="Source Sans Pro" panose="020B0503030403020204" pitchFamily="34" charset="0"/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80B28FEC-88B1-4BDC-A56C-B11F711277A8}"/>
              </a:ext>
            </a:extLst>
          </p:cNvPr>
          <p:cNvSpPr>
            <a:spLocks noChangeAspect="1"/>
          </p:cNvSpPr>
          <p:nvPr/>
        </p:nvSpPr>
        <p:spPr>
          <a:xfrm rot="10800000">
            <a:off x="8916446" y="2393295"/>
            <a:ext cx="2517488" cy="2569445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bg1"/>
              </a:solidFill>
              <a:latin typeface="Merriweather Sans" panose="02000503060000020004" pitchFamily="2" charset="77"/>
              <a:ea typeface="Source Sans Pro" panose="020B0503030403020204" pitchFamily="34" charset="0"/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3B072C42-C359-4FB2-B5C5-9F920C6792F2}"/>
              </a:ext>
            </a:extLst>
          </p:cNvPr>
          <p:cNvSpPr>
            <a:spLocks noChangeAspect="1"/>
          </p:cNvSpPr>
          <p:nvPr/>
        </p:nvSpPr>
        <p:spPr>
          <a:xfrm>
            <a:off x="6638102" y="2393292"/>
            <a:ext cx="2517488" cy="2569445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 dirty="0">
              <a:solidFill>
                <a:schemeClr val="bg1"/>
              </a:solidFill>
              <a:latin typeface="Merriweather Sans" panose="02000503060000020004" pitchFamily="2" charset="77"/>
              <a:ea typeface="Source Sans Pro" panose="020B05030304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368CF-76A5-47BD-AB52-0A97BDA13ACF}"/>
              </a:ext>
            </a:extLst>
          </p:cNvPr>
          <p:cNvSpPr txBox="1"/>
          <p:nvPr/>
        </p:nvSpPr>
        <p:spPr>
          <a:xfrm>
            <a:off x="2399482" y="3226108"/>
            <a:ext cx="1881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Identification of Covid-19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5C432B-9C08-4834-AFE2-BD7D66E8EF58}"/>
              </a:ext>
            </a:extLst>
          </p:cNvPr>
          <p:cNvSpPr txBox="1"/>
          <p:nvPr/>
        </p:nvSpPr>
        <p:spPr>
          <a:xfrm>
            <a:off x="4673004" y="3041441"/>
            <a:ext cx="1886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Country Lockdown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40BE63-3E01-48E6-B21F-3C498389C037}"/>
              </a:ext>
            </a:extLst>
          </p:cNvPr>
          <p:cNvSpPr txBox="1"/>
          <p:nvPr/>
        </p:nvSpPr>
        <p:spPr>
          <a:xfrm>
            <a:off x="9138787" y="3226108"/>
            <a:ext cx="2072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New Demat Accounts </a:t>
            </a:r>
            <a:endParaRPr lang="en-IN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C327E6E-7772-47AC-BD06-61E39110705A}"/>
              </a:ext>
            </a:extLst>
          </p:cNvPr>
          <p:cNvSpPr/>
          <p:nvPr/>
        </p:nvSpPr>
        <p:spPr>
          <a:xfrm>
            <a:off x="-406427" y="-4997473"/>
            <a:ext cx="1281892" cy="12988641"/>
          </a:xfrm>
          <a:custGeom>
            <a:avLst/>
            <a:gdLst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965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6"/>
              <a:gd name="connsiteY0" fmla="*/ 0 h 14287505"/>
              <a:gd name="connsiteX1" fmla="*/ 1397367 w 1397376"/>
              <a:gd name="connsiteY1" fmla="*/ 6344781 h 14287505"/>
              <a:gd name="connsiteX2" fmla="*/ 934639 w 1397376"/>
              <a:gd name="connsiteY2" fmla="*/ 7143949 h 14287505"/>
              <a:gd name="connsiteX3" fmla="*/ 1397367 w 1397376"/>
              <a:gd name="connsiteY3" fmla="*/ 7968518 h 14287505"/>
              <a:gd name="connsiteX4" fmla="*/ 1397367 w 1397376"/>
              <a:gd name="connsiteY4" fmla="*/ 14287505 h 14287505"/>
              <a:gd name="connsiteX5" fmla="*/ 0 w 1397376"/>
              <a:gd name="connsiteY5" fmla="*/ 14287505 h 14287505"/>
              <a:gd name="connsiteX6" fmla="*/ 0 w 1397376"/>
              <a:gd name="connsiteY6" fmla="*/ 0 h 14287505"/>
              <a:gd name="connsiteX7" fmla="*/ 1397367 w 1397376"/>
              <a:gd name="connsiteY7" fmla="*/ 0 h 14287505"/>
              <a:gd name="connsiteX0" fmla="*/ 1397367 w 1403726"/>
              <a:gd name="connsiteY0" fmla="*/ 0 h 14287505"/>
              <a:gd name="connsiteX1" fmla="*/ 1403717 w 1403726"/>
              <a:gd name="connsiteY1" fmla="*/ 6217784 h 14287505"/>
              <a:gd name="connsiteX2" fmla="*/ 934639 w 1403726"/>
              <a:gd name="connsiteY2" fmla="*/ 7143949 h 14287505"/>
              <a:gd name="connsiteX3" fmla="*/ 1397367 w 1403726"/>
              <a:gd name="connsiteY3" fmla="*/ 7968518 h 14287505"/>
              <a:gd name="connsiteX4" fmla="*/ 1397367 w 1403726"/>
              <a:gd name="connsiteY4" fmla="*/ 14287505 h 14287505"/>
              <a:gd name="connsiteX5" fmla="*/ 0 w 1403726"/>
              <a:gd name="connsiteY5" fmla="*/ 14287505 h 14287505"/>
              <a:gd name="connsiteX6" fmla="*/ 0 w 1403726"/>
              <a:gd name="connsiteY6" fmla="*/ 0 h 14287505"/>
              <a:gd name="connsiteX7" fmla="*/ 1397367 w 1403726"/>
              <a:gd name="connsiteY7" fmla="*/ 0 h 14287505"/>
              <a:gd name="connsiteX0" fmla="*/ 1397367 w 1410077"/>
              <a:gd name="connsiteY0" fmla="*/ 0 h 14287505"/>
              <a:gd name="connsiteX1" fmla="*/ 1403717 w 1410077"/>
              <a:gd name="connsiteY1" fmla="*/ 62177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8 w 1410077"/>
              <a:gd name="connsiteY1" fmla="*/ 6299103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81"/>
              <a:gd name="connsiteY0" fmla="*/ 0 h 14287505"/>
              <a:gd name="connsiteX1" fmla="*/ 1397368 w 1410081"/>
              <a:gd name="connsiteY1" fmla="*/ 6299103 h 14287505"/>
              <a:gd name="connsiteX2" fmla="*/ 1058436 w 1410081"/>
              <a:gd name="connsiteY2" fmla="*/ 7143949 h 14287505"/>
              <a:gd name="connsiteX3" fmla="*/ 1410069 w 1410081"/>
              <a:gd name="connsiteY3" fmla="*/ 7989604 h 14287505"/>
              <a:gd name="connsiteX4" fmla="*/ 1397367 w 1410081"/>
              <a:gd name="connsiteY4" fmla="*/ 14287505 h 14287505"/>
              <a:gd name="connsiteX5" fmla="*/ 0 w 1410081"/>
              <a:gd name="connsiteY5" fmla="*/ 14287505 h 14287505"/>
              <a:gd name="connsiteX6" fmla="*/ 0 w 1410081"/>
              <a:gd name="connsiteY6" fmla="*/ 0 h 14287505"/>
              <a:gd name="connsiteX7" fmla="*/ 1397367 w 1410081"/>
              <a:gd name="connsiteY7" fmla="*/ 0 h 1428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081" h="14287505">
                <a:moveTo>
                  <a:pt x="1397367" y="0"/>
                </a:moveTo>
                <a:cubicBezTo>
                  <a:pt x="1399484" y="2072595"/>
                  <a:pt x="1395251" y="4226508"/>
                  <a:pt x="1397368" y="6299103"/>
                </a:cubicBezTo>
                <a:cubicBezTo>
                  <a:pt x="1399759" y="6722126"/>
                  <a:pt x="1056319" y="6862199"/>
                  <a:pt x="1058436" y="7143949"/>
                </a:cubicBezTo>
                <a:cubicBezTo>
                  <a:pt x="1060553" y="7425699"/>
                  <a:pt x="1412460" y="7528481"/>
                  <a:pt x="1410069" y="7989604"/>
                </a:cubicBezTo>
                <a:lnTo>
                  <a:pt x="1397367" y="14287505"/>
                </a:lnTo>
                <a:lnTo>
                  <a:pt x="0" y="14287505"/>
                </a:lnTo>
                <a:lnTo>
                  <a:pt x="0" y="0"/>
                </a:lnTo>
                <a:lnTo>
                  <a:pt x="13973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F938C1-2CD2-4958-B92B-94D3B585E475}"/>
              </a:ext>
            </a:extLst>
          </p:cNvPr>
          <p:cNvSpPr/>
          <p:nvPr/>
        </p:nvSpPr>
        <p:spPr>
          <a:xfrm>
            <a:off x="686875" y="1220130"/>
            <a:ext cx="539032" cy="539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6" name="Picture 35">
            <a:hlinkClick r:id="rId4" action="ppaction://hlinksldjump"/>
            <a:extLst>
              <a:ext uri="{FF2B5EF4-FFF2-40B4-BE49-F238E27FC236}">
                <a16:creationId xmlns:a16="http://schemas.microsoft.com/office/drawing/2014/main" id="{777511D4-5F77-468E-BA55-E7ACC7658E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76" y="1314231"/>
            <a:ext cx="350830" cy="350830"/>
          </a:xfrm>
          <a:prstGeom prst="rect">
            <a:avLst/>
          </a:prstGeom>
        </p:spPr>
      </p:pic>
      <p:pic>
        <p:nvPicPr>
          <p:cNvPr id="30" name="Picture 38" descr="Banking Icons - 59,355 free vector icons">
            <a:hlinkClick r:id="rId6" action="ppaction://hlinksldjump"/>
            <a:extLst>
              <a:ext uri="{FF2B5EF4-FFF2-40B4-BE49-F238E27FC236}">
                <a16:creationId xmlns:a16="http://schemas.microsoft.com/office/drawing/2014/main" id="{473F34C2-34D6-495E-AAB9-D6589CC9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6" y="2075372"/>
            <a:ext cx="422564" cy="42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8" descr="Objectives Icon #82622 - Free Icons Library">
            <a:hlinkClick r:id="rId8" action="ppaction://hlinksldjump"/>
            <a:extLst>
              <a:ext uri="{FF2B5EF4-FFF2-40B4-BE49-F238E27FC236}">
                <a16:creationId xmlns:a16="http://schemas.microsoft.com/office/drawing/2014/main" id="{BC0BADBB-0F57-42D3-A1A4-98403C896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9" y="2864643"/>
            <a:ext cx="422565" cy="4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6" descr="Research free vector icons designed by Freepik | Free icons, Vector icon  design, Logo design app">
            <a:hlinkClick r:id="rId10" action="ppaction://hlinksldjump"/>
            <a:extLst>
              <a:ext uri="{FF2B5EF4-FFF2-40B4-BE49-F238E27FC236}">
                <a16:creationId xmlns:a16="http://schemas.microsoft.com/office/drawing/2014/main" id="{8D538989-4C46-4025-8B54-ED0F37E0E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3" y="3606558"/>
            <a:ext cx="422565" cy="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 descr="Analysis, marketing, quantitative, report, research icon - Download on  Iconfinder | Web design icon, Icon design, Icon">
            <a:hlinkClick r:id="rId12" action="ppaction://hlinksldjump"/>
            <a:extLst>
              <a:ext uri="{FF2B5EF4-FFF2-40B4-BE49-F238E27FC236}">
                <a16:creationId xmlns:a16="http://schemas.microsoft.com/office/drawing/2014/main" id="{3B03296F-DE2E-4DBC-90EE-09E62327E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6" y="4297485"/>
            <a:ext cx="422565" cy="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8" descr="https://o.remove.bg/downloads/b595463a-b21d-4e06-9902-665e9cbeadbb/image-removebg-preview.png">
            <a:hlinkClick r:id="rId14" action="ppaction://hlinksldjump"/>
            <a:extLst>
              <a:ext uri="{FF2B5EF4-FFF2-40B4-BE49-F238E27FC236}">
                <a16:creationId xmlns:a16="http://schemas.microsoft.com/office/drawing/2014/main" id="{9D7F8FD8-F218-4F3D-85EA-56FE440E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0" y="4988412"/>
            <a:ext cx="543786" cy="38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https://o.remove.bg/downloads/80468b9c-be43-46a7-bfcd-da5aa1c534e1/image-removebg-preview.png">
            <a:hlinkClick r:id="rId16" action="ppaction://hlinksldjump"/>
            <a:extLst>
              <a:ext uri="{FF2B5EF4-FFF2-40B4-BE49-F238E27FC236}">
                <a16:creationId xmlns:a16="http://schemas.microsoft.com/office/drawing/2014/main" id="{25393E39-40A5-45B4-B802-891C2DDF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0" y="5707576"/>
            <a:ext cx="598165" cy="5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Graphic 47" descr="List">
            <a:hlinkClick r:id="rId18" action="ppaction://hlinksldjump"/>
            <a:extLst>
              <a:ext uri="{FF2B5EF4-FFF2-40B4-BE49-F238E27FC236}">
                <a16:creationId xmlns:a16="http://schemas.microsoft.com/office/drawing/2014/main" id="{3CD10903-7E5D-4748-BA4B-5BC85A8D50E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3033" y="418062"/>
            <a:ext cx="485877" cy="4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77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DEF3746-1FC6-43C4-B686-772DBB733E77}"/>
              </a:ext>
            </a:extLst>
          </p:cNvPr>
          <p:cNvSpPr txBox="1"/>
          <p:nvPr/>
        </p:nvSpPr>
        <p:spPr>
          <a:xfrm>
            <a:off x="2614612" y="205872"/>
            <a:ext cx="89402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Book Antiqua" panose="02040602050305030304" pitchFamily="18" charset="0"/>
                <a:ea typeface="Cambria" panose="02040503050406030204" pitchFamily="18" charset="0"/>
              </a:rPr>
              <a:t>SECTORS OF NIFTY</a:t>
            </a:r>
            <a:endParaRPr lang="en-IN" sz="4500" b="1" dirty="0">
              <a:solidFill>
                <a:schemeClr val="bg1"/>
              </a:solidFill>
              <a:latin typeface="Book Antiqua" panose="020406020503050303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Graphic 27" descr="Line arrow Slight curve">
            <a:extLst>
              <a:ext uri="{FF2B5EF4-FFF2-40B4-BE49-F238E27FC236}">
                <a16:creationId xmlns:a16="http://schemas.microsoft.com/office/drawing/2014/main" id="{4AACD919-2843-4E9E-A77C-EACE9D8307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130" y="306600"/>
            <a:ext cx="585030" cy="585030"/>
          </a:xfrm>
          <a:prstGeom prst="rect">
            <a:avLst/>
          </a:prstGeom>
        </p:spPr>
      </p:pic>
      <p:sp>
        <p:nvSpPr>
          <p:cNvPr id="3" name="Hexagon 2">
            <a:extLst>
              <a:ext uri="{FF2B5EF4-FFF2-40B4-BE49-F238E27FC236}">
                <a16:creationId xmlns:a16="http://schemas.microsoft.com/office/drawing/2014/main" id="{A1A518DC-FCDF-4880-A136-8C75DBF14E86}"/>
              </a:ext>
            </a:extLst>
          </p:cNvPr>
          <p:cNvSpPr/>
          <p:nvPr/>
        </p:nvSpPr>
        <p:spPr>
          <a:xfrm rot="5400000">
            <a:off x="5538658" y="1704455"/>
            <a:ext cx="1611306" cy="1449031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A9138CED-1FB9-4739-B895-077E5CEB13A8}"/>
              </a:ext>
            </a:extLst>
          </p:cNvPr>
          <p:cNvSpPr/>
          <p:nvPr/>
        </p:nvSpPr>
        <p:spPr>
          <a:xfrm rot="5400000">
            <a:off x="3841123" y="1715933"/>
            <a:ext cx="1611306" cy="1449031"/>
          </a:xfrm>
          <a:prstGeom prst="hexagon">
            <a:avLst/>
          </a:prstGeom>
          <a:solidFill>
            <a:srgbClr val="7D3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88F8A2BC-AC3C-44E2-933D-D935EB0D35BA}"/>
              </a:ext>
            </a:extLst>
          </p:cNvPr>
          <p:cNvSpPr/>
          <p:nvPr/>
        </p:nvSpPr>
        <p:spPr>
          <a:xfrm rot="5400000">
            <a:off x="8928005" y="1715934"/>
            <a:ext cx="1611306" cy="1449031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E3E61007-9C53-4167-8B1F-14FC4FD177E3}"/>
              </a:ext>
            </a:extLst>
          </p:cNvPr>
          <p:cNvSpPr/>
          <p:nvPr/>
        </p:nvSpPr>
        <p:spPr>
          <a:xfrm rot="5400000">
            <a:off x="7233332" y="1704455"/>
            <a:ext cx="1611306" cy="1449031"/>
          </a:xfrm>
          <a:prstGeom prst="hexagon">
            <a:avLst/>
          </a:prstGeom>
          <a:solidFill>
            <a:srgbClr val="37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081C9CAC-6087-4210-9396-9A18D8C4B1B9}"/>
              </a:ext>
            </a:extLst>
          </p:cNvPr>
          <p:cNvSpPr/>
          <p:nvPr/>
        </p:nvSpPr>
        <p:spPr>
          <a:xfrm rot="5400000">
            <a:off x="4689891" y="3112138"/>
            <a:ext cx="1611306" cy="1449031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69EAD2A1-565C-4E32-96C7-B42DA29222E8}"/>
              </a:ext>
            </a:extLst>
          </p:cNvPr>
          <p:cNvSpPr/>
          <p:nvPr/>
        </p:nvSpPr>
        <p:spPr>
          <a:xfrm rot="5400000">
            <a:off x="2992355" y="3112137"/>
            <a:ext cx="1611306" cy="1449031"/>
          </a:xfrm>
          <a:prstGeom prst="hexagon">
            <a:avLst/>
          </a:prstGeom>
          <a:solidFill>
            <a:srgbClr val="5D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A3C88458-7AC6-401A-BDE8-9DE323587C74}"/>
              </a:ext>
            </a:extLst>
          </p:cNvPr>
          <p:cNvSpPr/>
          <p:nvPr/>
        </p:nvSpPr>
        <p:spPr>
          <a:xfrm rot="5400000">
            <a:off x="8073510" y="3112137"/>
            <a:ext cx="1611307" cy="1449031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AAE6280E-EB8F-4ADF-AA23-13B20D8AF2CC}"/>
              </a:ext>
            </a:extLst>
          </p:cNvPr>
          <p:cNvSpPr/>
          <p:nvPr/>
        </p:nvSpPr>
        <p:spPr>
          <a:xfrm rot="5400000">
            <a:off x="6381701" y="3112138"/>
            <a:ext cx="1611306" cy="1449031"/>
          </a:xfrm>
          <a:prstGeom prst="hexagon">
            <a:avLst/>
          </a:prstGeom>
          <a:solidFill>
            <a:srgbClr val="E5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752DCCD-C4C8-4E89-97BE-123DEDF41F91}"/>
              </a:ext>
            </a:extLst>
          </p:cNvPr>
          <p:cNvSpPr/>
          <p:nvPr/>
        </p:nvSpPr>
        <p:spPr>
          <a:xfrm>
            <a:off x="-403248" y="-4175733"/>
            <a:ext cx="1281892" cy="12988641"/>
          </a:xfrm>
          <a:custGeom>
            <a:avLst/>
            <a:gdLst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965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6"/>
              <a:gd name="connsiteY0" fmla="*/ 0 h 14287505"/>
              <a:gd name="connsiteX1" fmla="*/ 1397367 w 1397376"/>
              <a:gd name="connsiteY1" fmla="*/ 6344781 h 14287505"/>
              <a:gd name="connsiteX2" fmla="*/ 934639 w 1397376"/>
              <a:gd name="connsiteY2" fmla="*/ 7143949 h 14287505"/>
              <a:gd name="connsiteX3" fmla="*/ 1397367 w 1397376"/>
              <a:gd name="connsiteY3" fmla="*/ 7968518 h 14287505"/>
              <a:gd name="connsiteX4" fmla="*/ 1397367 w 1397376"/>
              <a:gd name="connsiteY4" fmla="*/ 14287505 h 14287505"/>
              <a:gd name="connsiteX5" fmla="*/ 0 w 1397376"/>
              <a:gd name="connsiteY5" fmla="*/ 14287505 h 14287505"/>
              <a:gd name="connsiteX6" fmla="*/ 0 w 1397376"/>
              <a:gd name="connsiteY6" fmla="*/ 0 h 14287505"/>
              <a:gd name="connsiteX7" fmla="*/ 1397367 w 1397376"/>
              <a:gd name="connsiteY7" fmla="*/ 0 h 14287505"/>
              <a:gd name="connsiteX0" fmla="*/ 1397367 w 1403726"/>
              <a:gd name="connsiteY0" fmla="*/ 0 h 14287505"/>
              <a:gd name="connsiteX1" fmla="*/ 1403717 w 1403726"/>
              <a:gd name="connsiteY1" fmla="*/ 6217784 h 14287505"/>
              <a:gd name="connsiteX2" fmla="*/ 934639 w 1403726"/>
              <a:gd name="connsiteY2" fmla="*/ 7143949 h 14287505"/>
              <a:gd name="connsiteX3" fmla="*/ 1397367 w 1403726"/>
              <a:gd name="connsiteY3" fmla="*/ 7968518 h 14287505"/>
              <a:gd name="connsiteX4" fmla="*/ 1397367 w 1403726"/>
              <a:gd name="connsiteY4" fmla="*/ 14287505 h 14287505"/>
              <a:gd name="connsiteX5" fmla="*/ 0 w 1403726"/>
              <a:gd name="connsiteY5" fmla="*/ 14287505 h 14287505"/>
              <a:gd name="connsiteX6" fmla="*/ 0 w 1403726"/>
              <a:gd name="connsiteY6" fmla="*/ 0 h 14287505"/>
              <a:gd name="connsiteX7" fmla="*/ 1397367 w 1403726"/>
              <a:gd name="connsiteY7" fmla="*/ 0 h 14287505"/>
              <a:gd name="connsiteX0" fmla="*/ 1397367 w 1410077"/>
              <a:gd name="connsiteY0" fmla="*/ 0 h 14287505"/>
              <a:gd name="connsiteX1" fmla="*/ 1403717 w 1410077"/>
              <a:gd name="connsiteY1" fmla="*/ 62177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8 w 1410077"/>
              <a:gd name="connsiteY1" fmla="*/ 6299103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81"/>
              <a:gd name="connsiteY0" fmla="*/ 0 h 14287505"/>
              <a:gd name="connsiteX1" fmla="*/ 1397368 w 1410081"/>
              <a:gd name="connsiteY1" fmla="*/ 6299103 h 14287505"/>
              <a:gd name="connsiteX2" fmla="*/ 1058436 w 1410081"/>
              <a:gd name="connsiteY2" fmla="*/ 7143949 h 14287505"/>
              <a:gd name="connsiteX3" fmla="*/ 1410069 w 1410081"/>
              <a:gd name="connsiteY3" fmla="*/ 7989604 h 14287505"/>
              <a:gd name="connsiteX4" fmla="*/ 1397367 w 1410081"/>
              <a:gd name="connsiteY4" fmla="*/ 14287505 h 14287505"/>
              <a:gd name="connsiteX5" fmla="*/ 0 w 1410081"/>
              <a:gd name="connsiteY5" fmla="*/ 14287505 h 14287505"/>
              <a:gd name="connsiteX6" fmla="*/ 0 w 1410081"/>
              <a:gd name="connsiteY6" fmla="*/ 0 h 14287505"/>
              <a:gd name="connsiteX7" fmla="*/ 1397367 w 1410081"/>
              <a:gd name="connsiteY7" fmla="*/ 0 h 1428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081" h="14287505">
                <a:moveTo>
                  <a:pt x="1397367" y="0"/>
                </a:moveTo>
                <a:cubicBezTo>
                  <a:pt x="1399484" y="2072595"/>
                  <a:pt x="1395251" y="4226508"/>
                  <a:pt x="1397368" y="6299103"/>
                </a:cubicBezTo>
                <a:cubicBezTo>
                  <a:pt x="1399759" y="6722126"/>
                  <a:pt x="1056319" y="6862199"/>
                  <a:pt x="1058436" y="7143949"/>
                </a:cubicBezTo>
                <a:cubicBezTo>
                  <a:pt x="1060553" y="7425699"/>
                  <a:pt x="1412460" y="7528481"/>
                  <a:pt x="1410069" y="7989604"/>
                </a:cubicBezTo>
                <a:lnTo>
                  <a:pt x="1397367" y="14287505"/>
                </a:lnTo>
                <a:lnTo>
                  <a:pt x="0" y="14287505"/>
                </a:lnTo>
                <a:lnTo>
                  <a:pt x="0" y="0"/>
                </a:lnTo>
                <a:lnTo>
                  <a:pt x="13973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E5EF23-1810-4591-B8CF-773EFF77246A}"/>
              </a:ext>
            </a:extLst>
          </p:cNvPr>
          <p:cNvSpPr/>
          <p:nvPr/>
        </p:nvSpPr>
        <p:spPr>
          <a:xfrm>
            <a:off x="727658" y="2031543"/>
            <a:ext cx="539032" cy="539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2" name="Picture 38" descr="Banking Icons - 59,355 free vector icons">
            <a:hlinkClick r:id="rId4" action="ppaction://hlinksldjump"/>
            <a:extLst>
              <a:ext uri="{FF2B5EF4-FFF2-40B4-BE49-F238E27FC236}">
                <a16:creationId xmlns:a16="http://schemas.microsoft.com/office/drawing/2014/main" id="{9A4D2A10-8704-4ECD-A35D-704B710B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99" y="2094995"/>
            <a:ext cx="352836" cy="35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xagon 28">
            <a:extLst>
              <a:ext uri="{FF2B5EF4-FFF2-40B4-BE49-F238E27FC236}">
                <a16:creationId xmlns:a16="http://schemas.microsoft.com/office/drawing/2014/main" id="{BF2EB5C3-4BA5-47E1-BEDA-D9B10BBBD0B8}"/>
              </a:ext>
            </a:extLst>
          </p:cNvPr>
          <p:cNvSpPr/>
          <p:nvPr/>
        </p:nvSpPr>
        <p:spPr>
          <a:xfrm rot="5400000">
            <a:off x="7233332" y="4478961"/>
            <a:ext cx="1611306" cy="1449031"/>
          </a:xfrm>
          <a:prstGeom prst="hexagon">
            <a:avLst/>
          </a:prstGeom>
          <a:solidFill>
            <a:srgbClr val="374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17C1CC3-48E1-43F7-BB5C-6DFABEBED722}"/>
              </a:ext>
            </a:extLst>
          </p:cNvPr>
          <p:cNvSpPr/>
          <p:nvPr/>
        </p:nvSpPr>
        <p:spPr>
          <a:xfrm rot="5400000">
            <a:off x="5538657" y="4513278"/>
            <a:ext cx="1611306" cy="1449031"/>
          </a:xfrm>
          <a:prstGeom prst="hexag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6BDE14E-426C-47A3-AFDD-C8045280BBC7}"/>
              </a:ext>
            </a:extLst>
          </p:cNvPr>
          <p:cNvSpPr/>
          <p:nvPr/>
        </p:nvSpPr>
        <p:spPr>
          <a:xfrm rot="5400000">
            <a:off x="3849712" y="4513278"/>
            <a:ext cx="1611306" cy="1449031"/>
          </a:xfrm>
          <a:prstGeom prst="hexagon">
            <a:avLst/>
          </a:prstGeom>
          <a:solidFill>
            <a:srgbClr val="7D3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9C507-997B-449B-B932-80307EB0DB75}"/>
              </a:ext>
            </a:extLst>
          </p:cNvPr>
          <p:cNvSpPr txBox="1"/>
          <p:nvPr/>
        </p:nvSpPr>
        <p:spPr>
          <a:xfrm>
            <a:off x="4137099" y="2136775"/>
            <a:ext cx="97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Bank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5D39AA-7422-41C9-AEA4-EDB1157CB1B9}"/>
              </a:ext>
            </a:extLst>
          </p:cNvPr>
          <p:cNvSpPr txBox="1"/>
          <p:nvPr/>
        </p:nvSpPr>
        <p:spPr>
          <a:xfrm>
            <a:off x="9340294" y="2121615"/>
            <a:ext cx="91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Infra</a:t>
            </a:r>
            <a:endParaRPr lang="en-IN" sz="28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DC1FF5-ABB5-47F9-BC4D-0EB5C14F82F2}"/>
              </a:ext>
            </a:extLst>
          </p:cNvPr>
          <p:cNvSpPr txBox="1"/>
          <p:nvPr/>
        </p:nvSpPr>
        <p:spPr>
          <a:xfrm>
            <a:off x="7562151" y="2120645"/>
            <a:ext cx="1163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Realty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A0B2F3-B949-4593-B423-1054BA413580}"/>
              </a:ext>
            </a:extLst>
          </p:cNvPr>
          <p:cNvSpPr txBox="1"/>
          <p:nvPr/>
        </p:nvSpPr>
        <p:spPr>
          <a:xfrm>
            <a:off x="6109035" y="2120645"/>
            <a:ext cx="91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IT</a:t>
            </a:r>
            <a:endParaRPr lang="en-IN" sz="2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0D77B2-119F-4B60-ACBF-E8AE0CDC2DD3}"/>
              </a:ext>
            </a:extLst>
          </p:cNvPr>
          <p:cNvSpPr txBox="1"/>
          <p:nvPr/>
        </p:nvSpPr>
        <p:spPr>
          <a:xfrm>
            <a:off x="3196634" y="3538374"/>
            <a:ext cx="120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Energy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4AB8AB-72D0-4D9F-8151-C22F252B7C42}"/>
              </a:ext>
            </a:extLst>
          </p:cNvPr>
          <p:cNvSpPr txBox="1"/>
          <p:nvPr/>
        </p:nvSpPr>
        <p:spPr>
          <a:xfrm>
            <a:off x="5007253" y="3542973"/>
            <a:ext cx="1087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FMCG</a:t>
            </a:r>
            <a:endParaRPr lang="en-IN" sz="28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C9266D-7A92-40D2-8136-364571EEFD25}"/>
              </a:ext>
            </a:extLst>
          </p:cNvPr>
          <p:cNvSpPr txBox="1"/>
          <p:nvPr/>
        </p:nvSpPr>
        <p:spPr>
          <a:xfrm>
            <a:off x="6612825" y="3543104"/>
            <a:ext cx="140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Pharma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1999D7-EFA2-43B7-B81A-C6410F78F99A}"/>
              </a:ext>
            </a:extLst>
          </p:cNvPr>
          <p:cNvSpPr txBox="1"/>
          <p:nvPr/>
        </p:nvSpPr>
        <p:spPr>
          <a:xfrm>
            <a:off x="4196500" y="4760739"/>
            <a:ext cx="91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Fin Serv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FF5CCB-D856-4C6B-913D-EFD61FEA3569}"/>
              </a:ext>
            </a:extLst>
          </p:cNvPr>
          <p:cNvSpPr txBox="1"/>
          <p:nvPr/>
        </p:nvSpPr>
        <p:spPr>
          <a:xfrm>
            <a:off x="8422564" y="3510557"/>
            <a:ext cx="91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Auto</a:t>
            </a:r>
            <a:endParaRPr lang="en-IN" sz="28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3B410F-42FA-4BD7-B6E8-8B986FC25DD0}"/>
              </a:ext>
            </a:extLst>
          </p:cNvPr>
          <p:cNvSpPr txBox="1"/>
          <p:nvPr/>
        </p:nvSpPr>
        <p:spPr>
          <a:xfrm>
            <a:off x="5815270" y="4908975"/>
            <a:ext cx="114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Media</a:t>
            </a:r>
            <a:endParaRPr lang="en-IN" sz="28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C221DB-98F2-496A-A110-EB32142BE329}"/>
              </a:ext>
            </a:extLst>
          </p:cNvPr>
          <p:cNvSpPr txBox="1"/>
          <p:nvPr/>
        </p:nvSpPr>
        <p:spPr>
          <a:xfrm>
            <a:off x="7562151" y="4875427"/>
            <a:ext cx="114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Metal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4" name="Picture 28" descr="Objectives Icon #82622 - Free Icons Library">
            <a:hlinkClick r:id="rId6" action="ppaction://hlinksldjump"/>
            <a:extLst>
              <a:ext uri="{FF2B5EF4-FFF2-40B4-BE49-F238E27FC236}">
                <a16:creationId xmlns:a16="http://schemas.microsoft.com/office/drawing/2014/main" id="{10775599-47C1-4DCF-9C27-CA5FEB5D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9" y="2864643"/>
            <a:ext cx="422565" cy="4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6" descr="Research free vector icons designed by Freepik | Free icons, Vector icon  design, Logo design app">
            <a:hlinkClick r:id="rId8" action="ppaction://hlinksldjump"/>
            <a:extLst>
              <a:ext uri="{FF2B5EF4-FFF2-40B4-BE49-F238E27FC236}">
                <a16:creationId xmlns:a16="http://schemas.microsoft.com/office/drawing/2014/main" id="{28D1F402-CD13-4DEA-80D7-DAE72BCB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3" y="3606558"/>
            <a:ext cx="422565" cy="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4" descr="Analysis, marketing, quantitative, report, research icon - Download on  Iconfinder | Web design icon, Icon design, Icon">
            <a:hlinkClick r:id="rId10" action="ppaction://hlinksldjump"/>
            <a:extLst>
              <a:ext uri="{FF2B5EF4-FFF2-40B4-BE49-F238E27FC236}">
                <a16:creationId xmlns:a16="http://schemas.microsoft.com/office/drawing/2014/main" id="{713C3CD6-0832-499A-88AF-6CE7D21F4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6" y="4297485"/>
            <a:ext cx="422565" cy="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https://o.remove.bg/downloads/b595463a-b21d-4e06-9902-665e9cbeadbb/image-removebg-preview.png">
            <a:hlinkClick r:id="rId12" action="ppaction://hlinksldjump"/>
            <a:extLst>
              <a:ext uri="{FF2B5EF4-FFF2-40B4-BE49-F238E27FC236}">
                <a16:creationId xmlns:a16="http://schemas.microsoft.com/office/drawing/2014/main" id="{326F6DD1-D785-44C0-99BC-F143AD28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0" y="4988412"/>
            <a:ext cx="543786" cy="38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6" descr="https://o.remove.bg/downloads/80468b9c-be43-46a7-bfcd-da5aa1c534e1/image-removebg-preview.png">
            <a:hlinkClick r:id="rId14" action="ppaction://hlinksldjump"/>
            <a:extLst>
              <a:ext uri="{FF2B5EF4-FFF2-40B4-BE49-F238E27FC236}">
                <a16:creationId xmlns:a16="http://schemas.microsoft.com/office/drawing/2014/main" id="{AABEC549-0465-4451-9134-0690073D4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0" y="5707576"/>
            <a:ext cx="598165" cy="5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hlinkClick r:id="rId16" action="ppaction://hlinksldjump"/>
            <a:extLst>
              <a:ext uri="{FF2B5EF4-FFF2-40B4-BE49-F238E27FC236}">
                <a16:creationId xmlns:a16="http://schemas.microsoft.com/office/drawing/2014/main" id="{958BB6AA-8E61-4F29-AF82-4461C7A3BF3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2" y="1314213"/>
            <a:ext cx="422563" cy="422563"/>
          </a:xfrm>
          <a:prstGeom prst="rect">
            <a:avLst/>
          </a:prstGeom>
        </p:spPr>
      </p:pic>
      <p:pic>
        <p:nvPicPr>
          <p:cNvPr id="63" name="Graphic 62" descr="List">
            <a:hlinkClick r:id="rId18" action="ppaction://hlinksldjump"/>
            <a:extLst>
              <a:ext uri="{FF2B5EF4-FFF2-40B4-BE49-F238E27FC236}">
                <a16:creationId xmlns:a16="http://schemas.microsoft.com/office/drawing/2014/main" id="{6F26EF44-F536-4D2C-882F-EE1CFF01225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3033" y="418062"/>
            <a:ext cx="485877" cy="4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8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7C7281D-A443-490E-8B59-17D1C3069262}"/>
              </a:ext>
            </a:extLst>
          </p:cNvPr>
          <p:cNvSpPr/>
          <p:nvPr/>
        </p:nvSpPr>
        <p:spPr>
          <a:xfrm>
            <a:off x="-377732" y="-3343205"/>
            <a:ext cx="1281892" cy="12988641"/>
          </a:xfrm>
          <a:custGeom>
            <a:avLst/>
            <a:gdLst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965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6"/>
              <a:gd name="connsiteY0" fmla="*/ 0 h 14287505"/>
              <a:gd name="connsiteX1" fmla="*/ 1397367 w 1397376"/>
              <a:gd name="connsiteY1" fmla="*/ 6344781 h 14287505"/>
              <a:gd name="connsiteX2" fmla="*/ 934639 w 1397376"/>
              <a:gd name="connsiteY2" fmla="*/ 7143949 h 14287505"/>
              <a:gd name="connsiteX3" fmla="*/ 1397367 w 1397376"/>
              <a:gd name="connsiteY3" fmla="*/ 7968518 h 14287505"/>
              <a:gd name="connsiteX4" fmla="*/ 1397367 w 1397376"/>
              <a:gd name="connsiteY4" fmla="*/ 14287505 h 14287505"/>
              <a:gd name="connsiteX5" fmla="*/ 0 w 1397376"/>
              <a:gd name="connsiteY5" fmla="*/ 14287505 h 14287505"/>
              <a:gd name="connsiteX6" fmla="*/ 0 w 1397376"/>
              <a:gd name="connsiteY6" fmla="*/ 0 h 14287505"/>
              <a:gd name="connsiteX7" fmla="*/ 1397367 w 1397376"/>
              <a:gd name="connsiteY7" fmla="*/ 0 h 14287505"/>
              <a:gd name="connsiteX0" fmla="*/ 1397367 w 1403726"/>
              <a:gd name="connsiteY0" fmla="*/ 0 h 14287505"/>
              <a:gd name="connsiteX1" fmla="*/ 1403717 w 1403726"/>
              <a:gd name="connsiteY1" fmla="*/ 6217784 h 14287505"/>
              <a:gd name="connsiteX2" fmla="*/ 934639 w 1403726"/>
              <a:gd name="connsiteY2" fmla="*/ 7143949 h 14287505"/>
              <a:gd name="connsiteX3" fmla="*/ 1397367 w 1403726"/>
              <a:gd name="connsiteY3" fmla="*/ 7968518 h 14287505"/>
              <a:gd name="connsiteX4" fmla="*/ 1397367 w 1403726"/>
              <a:gd name="connsiteY4" fmla="*/ 14287505 h 14287505"/>
              <a:gd name="connsiteX5" fmla="*/ 0 w 1403726"/>
              <a:gd name="connsiteY5" fmla="*/ 14287505 h 14287505"/>
              <a:gd name="connsiteX6" fmla="*/ 0 w 1403726"/>
              <a:gd name="connsiteY6" fmla="*/ 0 h 14287505"/>
              <a:gd name="connsiteX7" fmla="*/ 1397367 w 1403726"/>
              <a:gd name="connsiteY7" fmla="*/ 0 h 14287505"/>
              <a:gd name="connsiteX0" fmla="*/ 1397367 w 1410077"/>
              <a:gd name="connsiteY0" fmla="*/ 0 h 14287505"/>
              <a:gd name="connsiteX1" fmla="*/ 1403717 w 1410077"/>
              <a:gd name="connsiteY1" fmla="*/ 62177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8 w 1410077"/>
              <a:gd name="connsiteY1" fmla="*/ 6299103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81"/>
              <a:gd name="connsiteY0" fmla="*/ 0 h 14287505"/>
              <a:gd name="connsiteX1" fmla="*/ 1397368 w 1410081"/>
              <a:gd name="connsiteY1" fmla="*/ 6299103 h 14287505"/>
              <a:gd name="connsiteX2" fmla="*/ 1058436 w 1410081"/>
              <a:gd name="connsiteY2" fmla="*/ 7143949 h 14287505"/>
              <a:gd name="connsiteX3" fmla="*/ 1410069 w 1410081"/>
              <a:gd name="connsiteY3" fmla="*/ 7989604 h 14287505"/>
              <a:gd name="connsiteX4" fmla="*/ 1397367 w 1410081"/>
              <a:gd name="connsiteY4" fmla="*/ 14287505 h 14287505"/>
              <a:gd name="connsiteX5" fmla="*/ 0 w 1410081"/>
              <a:gd name="connsiteY5" fmla="*/ 14287505 h 14287505"/>
              <a:gd name="connsiteX6" fmla="*/ 0 w 1410081"/>
              <a:gd name="connsiteY6" fmla="*/ 0 h 14287505"/>
              <a:gd name="connsiteX7" fmla="*/ 1397367 w 1410081"/>
              <a:gd name="connsiteY7" fmla="*/ 0 h 1428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081" h="14287505">
                <a:moveTo>
                  <a:pt x="1397367" y="0"/>
                </a:moveTo>
                <a:cubicBezTo>
                  <a:pt x="1399484" y="2072595"/>
                  <a:pt x="1395251" y="4226508"/>
                  <a:pt x="1397368" y="6299103"/>
                </a:cubicBezTo>
                <a:cubicBezTo>
                  <a:pt x="1399759" y="6722126"/>
                  <a:pt x="1056319" y="6862199"/>
                  <a:pt x="1058436" y="7143949"/>
                </a:cubicBezTo>
                <a:cubicBezTo>
                  <a:pt x="1060553" y="7425699"/>
                  <a:pt x="1412460" y="7528481"/>
                  <a:pt x="1410069" y="7989604"/>
                </a:cubicBezTo>
                <a:lnTo>
                  <a:pt x="1397367" y="14287505"/>
                </a:lnTo>
                <a:lnTo>
                  <a:pt x="0" y="14287505"/>
                </a:lnTo>
                <a:lnTo>
                  <a:pt x="0" y="0"/>
                </a:lnTo>
                <a:lnTo>
                  <a:pt x="13973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4A6DC8-B361-42FB-981F-AC10F03A5059}"/>
              </a:ext>
            </a:extLst>
          </p:cNvPr>
          <p:cNvSpPr/>
          <p:nvPr/>
        </p:nvSpPr>
        <p:spPr>
          <a:xfrm>
            <a:off x="721448" y="2889968"/>
            <a:ext cx="539032" cy="539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0CAD7-D573-4ACA-9FB3-A104BE86FD4E}"/>
              </a:ext>
            </a:extLst>
          </p:cNvPr>
          <p:cNvSpPr txBox="1"/>
          <p:nvPr/>
        </p:nvSpPr>
        <p:spPr>
          <a:xfrm>
            <a:off x="2614026" y="206700"/>
            <a:ext cx="89402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Book Antiqua" panose="02040602050305030304" pitchFamily="18" charset="0"/>
                <a:ea typeface="Cambria" panose="02040503050406030204" pitchFamily="18" charset="0"/>
              </a:rPr>
              <a:t>PROJECT OBJECTIVES</a:t>
            </a:r>
            <a:endParaRPr lang="en-IN" sz="4500" b="1" dirty="0">
              <a:solidFill>
                <a:schemeClr val="bg1"/>
              </a:solidFill>
              <a:latin typeface="Book Antiqua" panose="02040602050305030304" pitchFamily="18" charset="0"/>
              <a:ea typeface="Cambria" panose="02040503050406030204" pitchFamily="18" charset="0"/>
            </a:endParaRPr>
          </a:p>
        </p:txBody>
      </p:sp>
      <p:pic>
        <p:nvPicPr>
          <p:cNvPr id="32" name="Graphic 31" descr="Line arrow Slight curve">
            <a:extLst>
              <a:ext uri="{FF2B5EF4-FFF2-40B4-BE49-F238E27FC236}">
                <a16:creationId xmlns:a16="http://schemas.microsoft.com/office/drawing/2014/main" id="{A798B376-23E2-4BAF-90E4-0F5B8FA93F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130" y="306600"/>
            <a:ext cx="585030" cy="585030"/>
          </a:xfrm>
          <a:prstGeom prst="rect">
            <a:avLst/>
          </a:prstGeom>
        </p:spPr>
      </p:pic>
      <p:cxnSp>
        <p:nvCxnSpPr>
          <p:cNvPr id="33" name="Google Shape;266;p30">
            <a:extLst>
              <a:ext uri="{FF2B5EF4-FFF2-40B4-BE49-F238E27FC236}">
                <a16:creationId xmlns:a16="http://schemas.microsoft.com/office/drawing/2014/main" id="{280ECB21-AEF0-45B1-8DDF-930313BD05A1}"/>
              </a:ext>
            </a:extLst>
          </p:cNvPr>
          <p:cNvCxnSpPr>
            <a:cxnSpLocks/>
          </p:cNvCxnSpPr>
          <p:nvPr/>
        </p:nvCxnSpPr>
        <p:spPr>
          <a:xfrm>
            <a:off x="2270768" y="3867635"/>
            <a:ext cx="9044232" cy="4300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267;p30">
            <a:extLst>
              <a:ext uri="{FF2B5EF4-FFF2-40B4-BE49-F238E27FC236}">
                <a16:creationId xmlns:a16="http://schemas.microsoft.com/office/drawing/2014/main" id="{9B180F47-7090-43FA-A259-D7E1AF689519}"/>
              </a:ext>
            </a:extLst>
          </p:cNvPr>
          <p:cNvSpPr/>
          <p:nvPr/>
        </p:nvSpPr>
        <p:spPr>
          <a:xfrm rot="5400000">
            <a:off x="1512260" y="3826152"/>
            <a:ext cx="86000" cy="8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43" name="Google Shape;268;p30">
            <a:extLst>
              <a:ext uri="{FF2B5EF4-FFF2-40B4-BE49-F238E27FC236}">
                <a16:creationId xmlns:a16="http://schemas.microsoft.com/office/drawing/2014/main" id="{66BFFCBE-AD31-41BE-A623-F5A12B0ADD01}"/>
              </a:ext>
            </a:extLst>
          </p:cNvPr>
          <p:cNvSpPr/>
          <p:nvPr/>
        </p:nvSpPr>
        <p:spPr>
          <a:xfrm rot="5400000">
            <a:off x="1770208" y="3826152"/>
            <a:ext cx="86000" cy="8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44" name="Google Shape;269;p30">
            <a:extLst>
              <a:ext uri="{FF2B5EF4-FFF2-40B4-BE49-F238E27FC236}">
                <a16:creationId xmlns:a16="http://schemas.microsoft.com/office/drawing/2014/main" id="{15752DF4-05CF-40CA-B612-94720B92A9D1}"/>
              </a:ext>
            </a:extLst>
          </p:cNvPr>
          <p:cNvSpPr/>
          <p:nvPr/>
        </p:nvSpPr>
        <p:spPr>
          <a:xfrm rot="5400000">
            <a:off x="2028156" y="3826152"/>
            <a:ext cx="86000" cy="8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45" name="Google Shape;270;p30">
            <a:extLst>
              <a:ext uri="{FF2B5EF4-FFF2-40B4-BE49-F238E27FC236}">
                <a16:creationId xmlns:a16="http://schemas.microsoft.com/office/drawing/2014/main" id="{BD8D7E38-7502-43EC-B397-0C7C4D8D5CF7}"/>
              </a:ext>
            </a:extLst>
          </p:cNvPr>
          <p:cNvSpPr/>
          <p:nvPr/>
        </p:nvSpPr>
        <p:spPr>
          <a:xfrm rot="5400000">
            <a:off x="11484497" y="3867635"/>
            <a:ext cx="86000" cy="8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46" name="Google Shape;271;p30">
            <a:extLst>
              <a:ext uri="{FF2B5EF4-FFF2-40B4-BE49-F238E27FC236}">
                <a16:creationId xmlns:a16="http://schemas.microsoft.com/office/drawing/2014/main" id="{A484AC85-E9FE-42AC-958F-EB26F264E232}"/>
              </a:ext>
            </a:extLst>
          </p:cNvPr>
          <p:cNvSpPr/>
          <p:nvPr/>
        </p:nvSpPr>
        <p:spPr>
          <a:xfrm rot="5400000">
            <a:off x="11742445" y="3867635"/>
            <a:ext cx="86000" cy="8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49" name="Google Shape;272;p30">
            <a:extLst>
              <a:ext uri="{FF2B5EF4-FFF2-40B4-BE49-F238E27FC236}">
                <a16:creationId xmlns:a16="http://schemas.microsoft.com/office/drawing/2014/main" id="{B3F8E3D6-4697-40EE-947D-FC21159417D0}"/>
              </a:ext>
            </a:extLst>
          </p:cNvPr>
          <p:cNvSpPr/>
          <p:nvPr/>
        </p:nvSpPr>
        <p:spPr>
          <a:xfrm rot="5400000">
            <a:off x="12000393" y="3867635"/>
            <a:ext cx="86000" cy="8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50" name="Google Shape;273;p30">
            <a:extLst>
              <a:ext uri="{FF2B5EF4-FFF2-40B4-BE49-F238E27FC236}">
                <a16:creationId xmlns:a16="http://schemas.microsoft.com/office/drawing/2014/main" id="{8307B5A8-F49F-4FCF-BC0D-7EDB47003D28}"/>
              </a:ext>
            </a:extLst>
          </p:cNvPr>
          <p:cNvSpPr/>
          <p:nvPr/>
        </p:nvSpPr>
        <p:spPr>
          <a:xfrm>
            <a:off x="3096991" y="3768635"/>
            <a:ext cx="198000" cy="198000"/>
          </a:xfrm>
          <a:prstGeom prst="ellipse">
            <a:avLst/>
          </a:prstGeom>
          <a:solidFill>
            <a:srgbClr val="DCAE5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51" name="Google Shape;274;p30">
            <a:extLst>
              <a:ext uri="{FF2B5EF4-FFF2-40B4-BE49-F238E27FC236}">
                <a16:creationId xmlns:a16="http://schemas.microsoft.com/office/drawing/2014/main" id="{DB062C11-DDB8-4109-AEF2-8065514C8E92}"/>
              </a:ext>
            </a:extLst>
          </p:cNvPr>
          <p:cNvSpPr/>
          <p:nvPr/>
        </p:nvSpPr>
        <p:spPr>
          <a:xfrm>
            <a:off x="5401746" y="3814547"/>
            <a:ext cx="198000" cy="198000"/>
          </a:xfrm>
          <a:prstGeom prst="ellipse">
            <a:avLst/>
          </a:prstGeom>
          <a:solidFill>
            <a:srgbClr val="DCAE5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59" name="Google Shape;276;p30">
            <a:extLst>
              <a:ext uri="{FF2B5EF4-FFF2-40B4-BE49-F238E27FC236}">
                <a16:creationId xmlns:a16="http://schemas.microsoft.com/office/drawing/2014/main" id="{8CC8AFE7-6DFE-46AD-8831-3106363FC1FA}"/>
              </a:ext>
            </a:extLst>
          </p:cNvPr>
          <p:cNvSpPr txBox="1">
            <a:spLocks/>
          </p:cNvSpPr>
          <p:nvPr/>
        </p:nvSpPr>
        <p:spPr>
          <a:xfrm>
            <a:off x="2270768" y="2049936"/>
            <a:ext cx="1867690" cy="897444"/>
          </a:xfrm>
          <a:prstGeom prst="rect">
            <a:avLst/>
          </a:prstGeom>
          <a:noFill/>
          <a:ln w="28575" cap="flat" cmpd="sng">
            <a:solidFill>
              <a:srgbClr val="DCAE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IN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hanges in equity markets of India due to COVID-19</a:t>
            </a:r>
            <a:endParaRPr lang="en" sz="1600" dirty="0">
              <a:solidFill>
                <a:schemeClr val="bg1"/>
              </a:solidFill>
              <a:latin typeface="Book Antiqua" panose="02040602050305030304" pitchFamily="18" charset="0"/>
              <a:ea typeface="Rubik Light"/>
              <a:cs typeface="Rubik Light"/>
              <a:sym typeface="Rubik Light"/>
            </a:endParaRPr>
          </a:p>
        </p:txBody>
      </p:sp>
      <p:sp>
        <p:nvSpPr>
          <p:cNvPr id="60" name="Google Shape;278;p30">
            <a:extLst>
              <a:ext uri="{FF2B5EF4-FFF2-40B4-BE49-F238E27FC236}">
                <a16:creationId xmlns:a16="http://schemas.microsoft.com/office/drawing/2014/main" id="{DFE0ADAC-773B-4C6C-B60F-666F73E89EF4}"/>
              </a:ext>
            </a:extLst>
          </p:cNvPr>
          <p:cNvSpPr txBox="1">
            <a:spLocks/>
          </p:cNvSpPr>
          <p:nvPr/>
        </p:nvSpPr>
        <p:spPr>
          <a:xfrm>
            <a:off x="4566545" y="4961477"/>
            <a:ext cx="1868400" cy="896400"/>
          </a:xfrm>
          <a:prstGeom prst="rect">
            <a:avLst/>
          </a:prstGeom>
          <a:noFill/>
          <a:ln w="28575" cap="flat" cmpd="sng">
            <a:solidFill>
              <a:srgbClr val="DCAE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IN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arket capitalization correlation</a:t>
            </a:r>
            <a:endParaRPr lang="en" sz="1600" dirty="0">
              <a:solidFill>
                <a:schemeClr val="bg1"/>
              </a:solidFill>
              <a:latin typeface="Book Antiqua" panose="02040602050305030304" pitchFamily="18" charset="0"/>
              <a:ea typeface="Rubik Light"/>
              <a:cs typeface="Rubik Light"/>
              <a:sym typeface="Rubik Light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" sz="1600" dirty="0">
              <a:solidFill>
                <a:schemeClr val="bg1"/>
              </a:solidFill>
              <a:latin typeface="Book Antiqua" panose="02040602050305030304" pitchFamily="18" charset="0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61" name="Google Shape;310;p30">
            <a:extLst>
              <a:ext uri="{FF2B5EF4-FFF2-40B4-BE49-F238E27FC236}">
                <a16:creationId xmlns:a16="http://schemas.microsoft.com/office/drawing/2014/main" id="{F50EF557-0FD8-464F-9902-79EF0A024183}"/>
              </a:ext>
            </a:extLst>
          </p:cNvPr>
          <p:cNvCxnSpPr>
            <a:stCxn id="50" idx="0"/>
          </p:cNvCxnSpPr>
          <p:nvPr/>
        </p:nvCxnSpPr>
        <p:spPr>
          <a:xfrm rot="10800000">
            <a:off x="3195991" y="2919435"/>
            <a:ext cx="0" cy="84920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311;p30">
            <a:extLst>
              <a:ext uri="{FF2B5EF4-FFF2-40B4-BE49-F238E27FC236}">
                <a16:creationId xmlns:a16="http://schemas.microsoft.com/office/drawing/2014/main" id="{A8837460-C832-4C21-9522-309899C732CA}"/>
              </a:ext>
            </a:extLst>
          </p:cNvPr>
          <p:cNvCxnSpPr>
            <a:endCxn id="51" idx="4"/>
          </p:cNvCxnSpPr>
          <p:nvPr/>
        </p:nvCxnSpPr>
        <p:spPr>
          <a:xfrm rot="10800000">
            <a:off x="5500746" y="4012381"/>
            <a:ext cx="0" cy="92680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273;p30">
            <a:extLst>
              <a:ext uri="{FF2B5EF4-FFF2-40B4-BE49-F238E27FC236}">
                <a16:creationId xmlns:a16="http://schemas.microsoft.com/office/drawing/2014/main" id="{0E6C0A6F-785A-4774-94F4-1806869B3ECD}"/>
              </a:ext>
            </a:extLst>
          </p:cNvPr>
          <p:cNvSpPr/>
          <p:nvPr/>
        </p:nvSpPr>
        <p:spPr>
          <a:xfrm>
            <a:off x="7792577" y="3788239"/>
            <a:ext cx="198000" cy="198000"/>
          </a:xfrm>
          <a:prstGeom prst="ellipse">
            <a:avLst/>
          </a:prstGeom>
          <a:solidFill>
            <a:srgbClr val="DCAE5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64" name="Google Shape;274;p30">
            <a:extLst>
              <a:ext uri="{FF2B5EF4-FFF2-40B4-BE49-F238E27FC236}">
                <a16:creationId xmlns:a16="http://schemas.microsoft.com/office/drawing/2014/main" id="{86F4D4C7-B4E9-46FD-8938-CFE452F2F1D4}"/>
              </a:ext>
            </a:extLst>
          </p:cNvPr>
          <p:cNvSpPr/>
          <p:nvPr/>
        </p:nvSpPr>
        <p:spPr>
          <a:xfrm>
            <a:off x="10240087" y="3810358"/>
            <a:ext cx="198000" cy="198000"/>
          </a:xfrm>
          <a:prstGeom prst="ellipse">
            <a:avLst/>
          </a:prstGeom>
          <a:solidFill>
            <a:srgbClr val="DCAE5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65" name="Google Shape;276;p30">
            <a:extLst>
              <a:ext uri="{FF2B5EF4-FFF2-40B4-BE49-F238E27FC236}">
                <a16:creationId xmlns:a16="http://schemas.microsoft.com/office/drawing/2014/main" id="{647F3CCE-C8DA-473A-9959-2DA52DD3F3DE}"/>
              </a:ext>
            </a:extLst>
          </p:cNvPr>
          <p:cNvSpPr txBox="1">
            <a:spLocks/>
          </p:cNvSpPr>
          <p:nvPr/>
        </p:nvSpPr>
        <p:spPr>
          <a:xfrm>
            <a:off x="6973194" y="2023628"/>
            <a:ext cx="1867690" cy="897444"/>
          </a:xfrm>
          <a:prstGeom prst="rect">
            <a:avLst/>
          </a:prstGeom>
          <a:noFill/>
          <a:ln w="28575" cap="flat" cmpd="sng">
            <a:solidFill>
              <a:srgbClr val="DCAE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repercussions of pandemic situation</a:t>
            </a:r>
            <a:endParaRPr lang="en" sz="1600" dirty="0">
              <a:solidFill>
                <a:schemeClr val="bg1"/>
              </a:solidFill>
              <a:latin typeface="Book Antiqua" panose="02040602050305030304" pitchFamily="18" charset="0"/>
              <a:ea typeface="Rubik Light"/>
              <a:cs typeface="Rubik Light"/>
              <a:sym typeface="Rubik Light"/>
            </a:endParaRPr>
          </a:p>
        </p:txBody>
      </p:sp>
      <p:sp>
        <p:nvSpPr>
          <p:cNvPr id="66" name="Google Shape;278;p30">
            <a:extLst>
              <a:ext uri="{FF2B5EF4-FFF2-40B4-BE49-F238E27FC236}">
                <a16:creationId xmlns:a16="http://schemas.microsoft.com/office/drawing/2014/main" id="{968DDB76-2002-4822-8549-6B03E72D09FE}"/>
              </a:ext>
            </a:extLst>
          </p:cNvPr>
          <p:cNvSpPr txBox="1">
            <a:spLocks/>
          </p:cNvSpPr>
          <p:nvPr/>
        </p:nvSpPr>
        <p:spPr>
          <a:xfrm>
            <a:off x="9403256" y="4961477"/>
            <a:ext cx="1868400" cy="896400"/>
          </a:xfrm>
          <a:prstGeom prst="rect">
            <a:avLst/>
          </a:prstGeom>
          <a:noFill/>
          <a:ln w="28575" cap="flat" cmpd="sng">
            <a:solidFill>
              <a:srgbClr val="DCAE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IN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ake concrete and justifiable conclusions 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&amp; </a:t>
            </a:r>
            <a:r>
              <a:rPr lang="en-IN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recommendations</a:t>
            </a:r>
            <a:endParaRPr lang="en" sz="1600" dirty="0">
              <a:solidFill>
                <a:schemeClr val="bg1"/>
              </a:solidFill>
              <a:latin typeface="Book Antiqua" panose="02040602050305030304" pitchFamily="18" charset="0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67" name="Google Shape;310;p30">
            <a:extLst>
              <a:ext uri="{FF2B5EF4-FFF2-40B4-BE49-F238E27FC236}">
                <a16:creationId xmlns:a16="http://schemas.microsoft.com/office/drawing/2014/main" id="{34EFC1DA-CDE4-429A-BE8C-39D34D37E63C}"/>
              </a:ext>
            </a:extLst>
          </p:cNvPr>
          <p:cNvCxnSpPr>
            <a:stCxn id="63" idx="0"/>
          </p:cNvCxnSpPr>
          <p:nvPr/>
        </p:nvCxnSpPr>
        <p:spPr>
          <a:xfrm rot="10800000">
            <a:off x="7891577" y="2939039"/>
            <a:ext cx="0" cy="84920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311;p30">
            <a:extLst>
              <a:ext uri="{FF2B5EF4-FFF2-40B4-BE49-F238E27FC236}">
                <a16:creationId xmlns:a16="http://schemas.microsoft.com/office/drawing/2014/main" id="{4353120C-2D6D-4811-8253-ADD9F5B5A434}"/>
              </a:ext>
            </a:extLst>
          </p:cNvPr>
          <p:cNvCxnSpPr>
            <a:endCxn id="64" idx="4"/>
          </p:cNvCxnSpPr>
          <p:nvPr/>
        </p:nvCxnSpPr>
        <p:spPr>
          <a:xfrm rot="10800000">
            <a:off x="10339087" y="4008192"/>
            <a:ext cx="0" cy="92680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9" name="Picture 28" descr="Objectives Icon #82622 - Free Icons Library">
            <a:hlinkClick r:id="rId4" action="ppaction://hlinksldjump"/>
            <a:extLst>
              <a:ext uri="{FF2B5EF4-FFF2-40B4-BE49-F238E27FC236}">
                <a16:creationId xmlns:a16="http://schemas.microsoft.com/office/drawing/2014/main" id="{9D66089B-EACD-4DB9-86C2-D61047A7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47" y="2953703"/>
            <a:ext cx="352836" cy="3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6" descr="Research free vector icons designed by Freepik | Free icons, Vector icon  design, Logo design app">
            <a:hlinkClick r:id="rId4" action="ppaction://hlinksldjump"/>
            <a:extLst>
              <a:ext uri="{FF2B5EF4-FFF2-40B4-BE49-F238E27FC236}">
                <a16:creationId xmlns:a16="http://schemas.microsoft.com/office/drawing/2014/main" id="{BAECF3E5-14DB-4539-9724-9DEC994BC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3" y="3606558"/>
            <a:ext cx="422565" cy="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4" descr="Analysis, marketing, quantitative, report, research icon - Download on  Iconfinder | Web design icon, Icon design, Icon">
            <a:hlinkClick r:id="rId7" action="ppaction://hlinksldjump"/>
            <a:extLst>
              <a:ext uri="{FF2B5EF4-FFF2-40B4-BE49-F238E27FC236}">
                <a16:creationId xmlns:a16="http://schemas.microsoft.com/office/drawing/2014/main" id="{028710B1-E219-4202-8A54-F322497FC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6" y="4297485"/>
            <a:ext cx="422565" cy="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https://o.remove.bg/downloads/b595463a-b21d-4e06-9902-665e9cbeadbb/image-removebg-preview.png">
            <a:hlinkClick r:id="rId9" action="ppaction://hlinksldjump"/>
            <a:extLst>
              <a:ext uri="{FF2B5EF4-FFF2-40B4-BE49-F238E27FC236}">
                <a16:creationId xmlns:a16="http://schemas.microsoft.com/office/drawing/2014/main" id="{796556F0-4294-4EC8-938D-CE2BBCD90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0" y="4988412"/>
            <a:ext cx="543786" cy="38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https://o.remove.bg/downloads/80468b9c-be43-46a7-bfcd-da5aa1c534e1/image-removebg-preview.png">
            <a:hlinkClick r:id="rId11" action="ppaction://hlinksldjump"/>
            <a:extLst>
              <a:ext uri="{FF2B5EF4-FFF2-40B4-BE49-F238E27FC236}">
                <a16:creationId xmlns:a16="http://schemas.microsoft.com/office/drawing/2014/main" id="{CA7F9BCE-7ED5-46C0-A47C-9745CFF8B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0" y="5707576"/>
            <a:ext cx="598165" cy="5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hlinkClick r:id="rId13" action="ppaction://hlinksldjump"/>
            <a:extLst>
              <a:ext uri="{FF2B5EF4-FFF2-40B4-BE49-F238E27FC236}">
                <a16:creationId xmlns:a16="http://schemas.microsoft.com/office/drawing/2014/main" id="{DEFB66CA-899A-4E42-AD25-B0E45D4DCA4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2" y="1314213"/>
            <a:ext cx="422563" cy="422563"/>
          </a:xfrm>
          <a:prstGeom prst="rect">
            <a:avLst/>
          </a:prstGeom>
        </p:spPr>
      </p:pic>
      <p:pic>
        <p:nvPicPr>
          <p:cNvPr id="53" name="Picture 52" descr="Banking Icons - 59,355 free vector icons">
            <a:hlinkClick r:id="rId15" action="ppaction://hlinksldjump"/>
            <a:extLst>
              <a:ext uri="{FF2B5EF4-FFF2-40B4-BE49-F238E27FC236}">
                <a16:creationId xmlns:a16="http://schemas.microsoft.com/office/drawing/2014/main" id="{EB487438-C444-4813-8C45-623704BC0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6" y="2075372"/>
            <a:ext cx="422564" cy="42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Graphic 54" descr="List">
            <a:hlinkClick r:id="rId17" action="ppaction://hlinksldjump"/>
            <a:extLst>
              <a:ext uri="{FF2B5EF4-FFF2-40B4-BE49-F238E27FC236}">
                <a16:creationId xmlns:a16="http://schemas.microsoft.com/office/drawing/2014/main" id="{449BC47E-7482-4C05-B2D7-A184BAFE10D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3033" y="418062"/>
            <a:ext cx="485877" cy="4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35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A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77F700-BA40-4D2C-BB5A-51FFA92C3BC1}"/>
              </a:ext>
            </a:extLst>
          </p:cNvPr>
          <p:cNvSpPr/>
          <p:nvPr/>
        </p:nvSpPr>
        <p:spPr>
          <a:xfrm>
            <a:off x="-393500" y="-2657106"/>
            <a:ext cx="1281892" cy="12988641"/>
          </a:xfrm>
          <a:custGeom>
            <a:avLst/>
            <a:gdLst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965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6"/>
              <a:gd name="connsiteY0" fmla="*/ 0 h 14287505"/>
              <a:gd name="connsiteX1" fmla="*/ 1397367 w 1397376"/>
              <a:gd name="connsiteY1" fmla="*/ 6344781 h 14287505"/>
              <a:gd name="connsiteX2" fmla="*/ 934639 w 1397376"/>
              <a:gd name="connsiteY2" fmla="*/ 7143949 h 14287505"/>
              <a:gd name="connsiteX3" fmla="*/ 1397367 w 1397376"/>
              <a:gd name="connsiteY3" fmla="*/ 7968518 h 14287505"/>
              <a:gd name="connsiteX4" fmla="*/ 1397367 w 1397376"/>
              <a:gd name="connsiteY4" fmla="*/ 14287505 h 14287505"/>
              <a:gd name="connsiteX5" fmla="*/ 0 w 1397376"/>
              <a:gd name="connsiteY5" fmla="*/ 14287505 h 14287505"/>
              <a:gd name="connsiteX6" fmla="*/ 0 w 1397376"/>
              <a:gd name="connsiteY6" fmla="*/ 0 h 14287505"/>
              <a:gd name="connsiteX7" fmla="*/ 1397367 w 1397376"/>
              <a:gd name="connsiteY7" fmla="*/ 0 h 14287505"/>
              <a:gd name="connsiteX0" fmla="*/ 1397367 w 1403726"/>
              <a:gd name="connsiteY0" fmla="*/ 0 h 14287505"/>
              <a:gd name="connsiteX1" fmla="*/ 1403717 w 1403726"/>
              <a:gd name="connsiteY1" fmla="*/ 6217784 h 14287505"/>
              <a:gd name="connsiteX2" fmla="*/ 934639 w 1403726"/>
              <a:gd name="connsiteY2" fmla="*/ 7143949 h 14287505"/>
              <a:gd name="connsiteX3" fmla="*/ 1397367 w 1403726"/>
              <a:gd name="connsiteY3" fmla="*/ 7968518 h 14287505"/>
              <a:gd name="connsiteX4" fmla="*/ 1397367 w 1403726"/>
              <a:gd name="connsiteY4" fmla="*/ 14287505 h 14287505"/>
              <a:gd name="connsiteX5" fmla="*/ 0 w 1403726"/>
              <a:gd name="connsiteY5" fmla="*/ 14287505 h 14287505"/>
              <a:gd name="connsiteX6" fmla="*/ 0 w 1403726"/>
              <a:gd name="connsiteY6" fmla="*/ 0 h 14287505"/>
              <a:gd name="connsiteX7" fmla="*/ 1397367 w 1403726"/>
              <a:gd name="connsiteY7" fmla="*/ 0 h 14287505"/>
              <a:gd name="connsiteX0" fmla="*/ 1397367 w 1410077"/>
              <a:gd name="connsiteY0" fmla="*/ 0 h 14287505"/>
              <a:gd name="connsiteX1" fmla="*/ 1403717 w 1410077"/>
              <a:gd name="connsiteY1" fmla="*/ 62177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8 w 1410077"/>
              <a:gd name="connsiteY1" fmla="*/ 6299103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81"/>
              <a:gd name="connsiteY0" fmla="*/ 0 h 14287505"/>
              <a:gd name="connsiteX1" fmla="*/ 1397368 w 1410081"/>
              <a:gd name="connsiteY1" fmla="*/ 6299103 h 14287505"/>
              <a:gd name="connsiteX2" fmla="*/ 1058436 w 1410081"/>
              <a:gd name="connsiteY2" fmla="*/ 7143949 h 14287505"/>
              <a:gd name="connsiteX3" fmla="*/ 1410069 w 1410081"/>
              <a:gd name="connsiteY3" fmla="*/ 7989604 h 14287505"/>
              <a:gd name="connsiteX4" fmla="*/ 1397367 w 1410081"/>
              <a:gd name="connsiteY4" fmla="*/ 14287505 h 14287505"/>
              <a:gd name="connsiteX5" fmla="*/ 0 w 1410081"/>
              <a:gd name="connsiteY5" fmla="*/ 14287505 h 14287505"/>
              <a:gd name="connsiteX6" fmla="*/ 0 w 1410081"/>
              <a:gd name="connsiteY6" fmla="*/ 0 h 14287505"/>
              <a:gd name="connsiteX7" fmla="*/ 1397367 w 1410081"/>
              <a:gd name="connsiteY7" fmla="*/ 0 h 1428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081" h="14287505">
                <a:moveTo>
                  <a:pt x="1397367" y="0"/>
                </a:moveTo>
                <a:cubicBezTo>
                  <a:pt x="1399484" y="2072595"/>
                  <a:pt x="1395251" y="4226508"/>
                  <a:pt x="1397368" y="6299103"/>
                </a:cubicBezTo>
                <a:cubicBezTo>
                  <a:pt x="1399759" y="6722126"/>
                  <a:pt x="1056319" y="6862199"/>
                  <a:pt x="1058436" y="7143949"/>
                </a:cubicBezTo>
                <a:cubicBezTo>
                  <a:pt x="1060553" y="7425699"/>
                  <a:pt x="1412460" y="7528481"/>
                  <a:pt x="1410069" y="7989604"/>
                </a:cubicBezTo>
                <a:lnTo>
                  <a:pt x="1397367" y="14287505"/>
                </a:lnTo>
                <a:lnTo>
                  <a:pt x="0" y="14287505"/>
                </a:lnTo>
                <a:lnTo>
                  <a:pt x="0" y="0"/>
                </a:lnTo>
                <a:lnTo>
                  <a:pt x="13973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CFB8FF-AA3E-4209-A61F-9684E12641A4}"/>
              </a:ext>
            </a:extLst>
          </p:cNvPr>
          <p:cNvSpPr/>
          <p:nvPr/>
        </p:nvSpPr>
        <p:spPr>
          <a:xfrm>
            <a:off x="686875" y="3541814"/>
            <a:ext cx="539032" cy="539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9" name="Picture 26" descr="Research free vector icons designed by Freepik | Free icons, Vector icon  design, Logo design app">
            <a:hlinkClick r:id="rId2" action="ppaction://hlinksldjump"/>
            <a:extLst>
              <a:ext uri="{FF2B5EF4-FFF2-40B4-BE49-F238E27FC236}">
                <a16:creationId xmlns:a16="http://schemas.microsoft.com/office/drawing/2014/main" id="{AAAF270B-3FB3-4B5B-9D0D-028DDFFFB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3" y="3634912"/>
            <a:ext cx="352836" cy="35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539BDDA-5040-4B0B-9934-EBFE0F58F204}"/>
              </a:ext>
            </a:extLst>
          </p:cNvPr>
          <p:cNvSpPr/>
          <p:nvPr/>
        </p:nvSpPr>
        <p:spPr>
          <a:xfrm>
            <a:off x="2753834" y="1093167"/>
            <a:ext cx="7675202" cy="5488097"/>
          </a:xfrm>
          <a:custGeom>
            <a:avLst/>
            <a:gdLst>
              <a:gd name="connsiteX0" fmla="*/ 1869072 w 5560041"/>
              <a:gd name="connsiteY0" fmla="*/ 0 h 3748317"/>
              <a:gd name="connsiteX1" fmla="*/ 1869072 w 5560041"/>
              <a:gd name="connsiteY1" fmla="*/ 1693 h 3748317"/>
              <a:gd name="connsiteX2" fmla="*/ 3063376 w 5560041"/>
              <a:gd name="connsiteY2" fmla="*/ 1693 h 3748317"/>
              <a:gd name="connsiteX3" fmla="*/ 4599528 w 5560041"/>
              <a:gd name="connsiteY3" fmla="*/ 1693 h 3748317"/>
              <a:gd name="connsiteX4" fmla="*/ 5555853 w 5560041"/>
              <a:gd name="connsiteY4" fmla="*/ 1693 h 3748317"/>
              <a:gd name="connsiteX5" fmla="*/ 5560041 w 5560041"/>
              <a:gd name="connsiteY5" fmla="*/ 43093 h 3748317"/>
              <a:gd name="connsiteX6" fmla="*/ 5077690 w 5560041"/>
              <a:gd name="connsiteY6" fmla="*/ 523693 h 3748317"/>
              <a:gd name="connsiteX7" fmla="*/ 3063376 w 5560041"/>
              <a:gd name="connsiteY7" fmla="*/ 523693 h 3748317"/>
              <a:gd name="connsiteX8" fmla="*/ 1868871 w 5560041"/>
              <a:gd name="connsiteY8" fmla="*/ 523693 h 3748317"/>
              <a:gd name="connsiteX9" fmla="*/ 1868871 w 5560041"/>
              <a:gd name="connsiteY9" fmla="*/ 518094 h 3748317"/>
              <a:gd name="connsiteX10" fmla="*/ 1714627 w 5560041"/>
              <a:gd name="connsiteY10" fmla="*/ 525838 h 3748317"/>
              <a:gd name="connsiteX11" fmla="*/ 240871 w 5560041"/>
              <a:gd name="connsiteY11" fmla="*/ 2149871 h 3748317"/>
              <a:gd name="connsiteX12" fmla="*/ 1394309 w 5560041"/>
              <a:gd name="connsiteY12" fmla="*/ 3708940 h 3748317"/>
              <a:gd name="connsiteX13" fmla="*/ 1548307 w 5560041"/>
              <a:gd name="connsiteY13" fmla="*/ 3748317 h 3748317"/>
              <a:gd name="connsiteX14" fmla="*/ 1519160 w 5560041"/>
              <a:gd name="connsiteY14" fmla="*/ 3743893 h 3748317"/>
              <a:gd name="connsiteX15" fmla="*/ 0 w 5560041"/>
              <a:gd name="connsiteY15" fmla="*/ 1890324 h 3748317"/>
              <a:gd name="connsiteX16" fmla="*/ 1708070 w 5560041"/>
              <a:gd name="connsiteY16" fmla="*/ 8085 h 374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560041" h="3748317">
                <a:moveTo>
                  <a:pt x="1869072" y="0"/>
                </a:moveTo>
                <a:lnTo>
                  <a:pt x="1869072" y="1693"/>
                </a:lnTo>
                <a:lnTo>
                  <a:pt x="3063376" y="1693"/>
                </a:lnTo>
                <a:lnTo>
                  <a:pt x="4599528" y="1693"/>
                </a:lnTo>
                <a:lnTo>
                  <a:pt x="5555853" y="1693"/>
                </a:lnTo>
                <a:lnTo>
                  <a:pt x="5560041" y="43093"/>
                </a:lnTo>
                <a:cubicBezTo>
                  <a:pt x="5560041" y="308521"/>
                  <a:pt x="5344085" y="523693"/>
                  <a:pt x="5077690" y="523693"/>
                </a:cubicBezTo>
                <a:lnTo>
                  <a:pt x="3063376" y="523693"/>
                </a:lnTo>
                <a:lnTo>
                  <a:pt x="1868871" y="523693"/>
                </a:lnTo>
                <a:lnTo>
                  <a:pt x="1868871" y="518094"/>
                </a:lnTo>
                <a:lnTo>
                  <a:pt x="1714627" y="525838"/>
                </a:lnTo>
                <a:cubicBezTo>
                  <a:pt x="886840" y="609437"/>
                  <a:pt x="240871" y="1304637"/>
                  <a:pt x="240871" y="2149871"/>
                </a:cubicBezTo>
                <a:cubicBezTo>
                  <a:pt x="240871" y="2882408"/>
                  <a:pt x="726065" y="3502252"/>
                  <a:pt x="1394309" y="3708940"/>
                </a:cubicBezTo>
                <a:lnTo>
                  <a:pt x="1548307" y="3748317"/>
                </a:lnTo>
                <a:lnTo>
                  <a:pt x="1519160" y="3743893"/>
                </a:lnTo>
                <a:cubicBezTo>
                  <a:pt x="652177" y="3567471"/>
                  <a:pt x="0" y="2804635"/>
                  <a:pt x="0" y="1890324"/>
                </a:cubicBezTo>
                <a:cubicBezTo>
                  <a:pt x="0" y="910706"/>
                  <a:pt x="748672" y="104974"/>
                  <a:pt x="1708070" y="8085"/>
                </a:cubicBezTo>
                <a:close/>
              </a:path>
            </a:pathLst>
          </a:custGeom>
          <a:solidFill>
            <a:srgbClr val="16263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90545-E77B-49F8-80C5-8FC9961BC11D}"/>
              </a:ext>
            </a:extLst>
          </p:cNvPr>
          <p:cNvSpPr txBox="1"/>
          <p:nvPr/>
        </p:nvSpPr>
        <p:spPr>
          <a:xfrm>
            <a:off x="2614612" y="205872"/>
            <a:ext cx="89402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Book Antiqua" panose="02040602050305030304" pitchFamily="18" charset="0"/>
                <a:ea typeface="Cambria" panose="02040503050406030204" pitchFamily="18" charset="0"/>
              </a:rPr>
              <a:t>RESEARCH METHODOLOGY</a:t>
            </a:r>
            <a:endParaRPr lang="en-IN" sz="4500" b="1" dirty="0">
              <a:solidFill>
                <a:schemeClr val="bg1"/>
              </a:solidFill>
              <a:latin typeface="Book Antiqua" panose="02040602050305030304" pitchFamily="18" charset="0"/>
              <a:ea typeface="Cambria" panose="02040503050406030204" pitchFamily="18" charset="0"/>
            </a:endParaRPr>
          </a:p>
        </p:txBody>
      </p:sp>
      <p:pic>
        <p:nvPicPr>
          <p:cNvPr id="55" name="Graphic 54" descr="Line arrow Slight curve">
            <a:extLst>
              <a:ext uri="{FF2B5EF4-FFF2-40B4-BE49-F238E27FC236}">
                <a16:creationId xmlns:a16="http://schemas.microsoft.com/office/drawing/2014/main" id="{251270EC-B6DB-4096-BF25-45B3C24FFE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3130" y="306600"/>
            <a:ext cx="585030" cy="585030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5C92666-5404-4BD4-A953-623FA3470431}"/>
              </a:ext>
            </a:extLst>
          </p:cNvPr>
          <p:cNvSpPr/>
          <p:nvPr/>
        </p:nvSpPr>
        <p:spPr>
          <a:xfrm>
            <a:off x="2991190" y="1803272"/>
            <a:ext cx="7087403" cy="4777993"/>
          </a:xfrm>
          <a:custGeom>
            <a:avLst/>
            <a:gdLst>
              <a:gd name="connsiteX0" fmla="*/ 1869072 w 5560041"/>
              <a:gd name="connsiteY0" fmla="*/ 0 h 3748317"/>
              <a:gd name="connsiteX1" fmla="*/ 1869072 w 5560041"/>
              <a:gd name="connsiteY1" fmla="*/ 1693 h 3748317"/>
              <a:gd name="connsiteX2" fmla="*/ 3063376 w 5560041"/>
              <a:gd name="connsiteY2" fmla="*/ 1693 h 3748317"/>
              <a:gd name="connsiteX3" fmla="*/ 4599528 w 5560041"/>
              <a:gd name="connsiteY3" fmla="*/ 1693 h 3748317"/>
              <a:gd name="connsiteX4" fmla="*/ 5555853 w 5560041"/>
              <a:gd name="connsiteY4" fmla="*/ 1693 h 3748317"/>
              <a:gd name="connsiteX5" fmla="*/ 5560041 w 5560041"/>
              <a:gd name="connsiteY5" fmla="*/ 43093 h 3748317"/>
              <a:gd name="connsiteX6" fmla="*/ 5077690 w 5560041"/>
              <a:gd name="connsiteY6" fmla="*/ 523693 h 3748317"/>
              <a:gd name="connsiteX7" fmla="*/ 3063376 w 5560041"/>
              <a:gd name="connsiteY7" fmla="*/ 523693 h 3748317"/>
              <a:gd name="connsiteX8" fmla="*/ 1868871 w 5560041"/>
              <a:gd name="connsiteY8" fmla="*/ 523693 h 3748317"/>
              <a:gd name="connsiteX9" fmla="*/ 1868871 w 5560041"/>
              <a:gd name="connsiteY9" fmla="*/ 518094 h 3748317"/>
              <a:gd name="connsiteX10" fmla="*/ 1714627 w 5560041"/>
              <a:gd name="connsiteY10" fmla="*/ 525838 h 3748317"/>
              <a:gd name="connsiteX11" fmla="*/ 240871 w 5560041"/>
              <a:gd name="connsiteY11" fmla="*/ 2149871 h 3748317"/>
              <a:gd name="connsiteX12" fmla="*/ 1394309 w 5560041"/>
              <a:gd name="connsiteY12" fmla="*/ 3708940 h 3748317"/>
              <a:gd name="connsiteX13" fmla="*/ 1548307 w 5560041"/>
              <a:gd name="connsiteY13" fmla="*/ 3748317 h 3748317"/>
              <a:gd name="connsiteX14" fmla="*/ 1519160 w 5560041"/>
              <a:gd name="connsiteY14" fmla="*/ 3743893 h 3748317"/>
              <a:gd name="connsiteX15" fmla="*/ 0 w 5560041"/>
              <a:gd name="connsiteY15" fmla="*/ 1890324 h 3748317"/>
              <a:gd name="connsiteX16" fmla="*/ 1708070 w 5560041"/>
              <a:gd name="connsiteY16" fmla="*/ 8085 h 374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560041" h="3748317">
                <a:moveTo>
                  <a:pt x="1869072" y="0"/>
                </a:moveTo>
                <a:lnTo>
                  <a:pt x="1869072" y="1693"/>
                </a:lnTo>
                <a:lnTo>
                  <a:pt x="3063376" y="1693"/>
                </a:lnTo>
                <a:lnTo>
                  <a:pt x="4599528" y="1693"/>
                </a:lnTo>
                <a:lnTo>
                  <a:pt x="5555853" y="1693"/>
                </a:lnTo>
                <a:lnTo>
                  <a:pt x="5560041" y="43093"/>
                </a:lnTo>
                <a:cubicBezTo>
                  <a:pt x="5560041" y="308521"/>
                  <a:pt x="5344085" y="523693"/>
                  <a:pt x="5077690" y="523693"/>
                </a:cubicBezTo>
                <a:lnTo>
                  <a:pt x="3063376" y="523693"/>
                </a:lnTo>
                <a:lnTo>
                  <a:pt x="1868871" y="523693"/>
                </a:lnTo>
                <a:lnTo>
                  <a:pt x="1868871" y="518094"/>
                </a:lnTo>
                <a:lnTo>
                  <a:pt x="1714627" y="525838"/>
                </a:lnTo>
                <a:cubicBezTo>
                  <a:pt x="886840" y="609437"/>
                  <a:pt x="240871" y="1304637"/>
                  <a:pt x="240871" y="2149871"/>
                </a:cubicBezTo>
                <a:cubicBezTo>
                  <a:pt x="240871" y="2882408"/>
                  <a:pt x="726065" y="3502252"/>
                  <a:pt x="1394309" y="3708940"/>
                </a:cubicBezTo>
                <a:lnTo>
                  <a:pt x="1548307" y="3748317"/>
                </a:lnTo>
                <a:lnTo>
                  <a:pt x="1519160" y="3743893"/>
                </a:lnTo>
                <a:cubicBezTo>
                  <a:pt x="652177" y="3567471"/>
                  <a:pt x="0" y="2804635"/>
                  <a:pt x="0" y="1890324"/>
                </a:cubicBezTo>
                <a:cubicBezTo>
                  <a:pt x="0" y="910706"/>
                  <a:pt x="748672" y="104974"/>
                  <a:pt x="1708070" y="8085"/>
                </a:cubicBezTo>
                <a:close/>
              </a:path>
            </a:pathLst>
          </a:custGeom>
          <a:solidFill>
            <a:srgbClr val="1E334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EB97ECE-DAC0-4E14-9B0F-48D40625D4EC}"/>
              </a:ext>
            </a:extLst>
          </p:cNvPr>
          <p:cNvSpPr/>
          <p:nvPr/>
        </p:nvSpPr>
        <p:spPr>
          <a:xfrm>
            <a:off x="3190158" y="2471661"/>
            <a:ext cx="6400384" cy="4142405"/>
          </a:xfrm>
          <a:custGeom>
            <a:avLst/>
            <a:gdLst>
              <a:gd name="connsiteX0" fmla="*/ 2523616 w 5021077"/>
              <a:gd name="connsiteY0" fmla="*/ 706 h 3249701"/>
              <a:gd name="connsiteX1" fmla="*/ 4060257 w 5021077"/>
              <a:gd name="connsiteY1" fmla="*/ 706 h 3249701"/>
              <a:gd name="connsiteX2" fmla="*/ 5016888 w 5021077"/>
              <a:gd name="connsiteY2" fmla="*/ 706 h 3249701"/>
              <a:gd name="connsiteX3" fmla="*/ 5021077 w 5021077"/>
              <a:gd name="connsiteY3" fmla="*/ 42052 h 3249701"/>
              <a:gd name="connsiteX4" fmla="*/ 4538572 w 5021077"/>
              <a:gd name="connsiteY4" fmla="*/ 522029 h 3249701"/>
              <a:gd name="connsiteX5" fmla="*/ 2523616 w 5021077"/>
              <a:gd name="connsiteY5" fmla="*/ 522029 h 3249701"/>
              <a:gd name="connsiteX6" fmla="*/ 1628201 w 5021077"/>
              <a:gd name="connsiteY6" fmla="*/ 0 h 3249701"/>
              <a:gd name="connsiteX7" fmla="*/ 1628201 w 5021077"/>
              <a:gd name="connsiteY7" fmla="*/ 706 h 3249701"/>
              <a:gd name="connsiteX8" fmla="*/ 2523615 w 5021077"/>
              <a:gd name="connsiteY8" fmla="*/ 706 h 3249701"/>
              <a:gd name="connsiteX9" fmla="*/ 2523615 w 5021077"/>
              <a:gd name="connsiteY9" fmla="*/ 522029 h 3249701"/>
              <a:gd name="connsiteX10" fmla="*/ 1628201 w 5021077"/>
              <a:gd name="connsiteY10" fmla="*/ 522029 h 3249701"/>
              <a:gd name="connsiteX11" fmla="*/ 1628201 w 5021077"/>
              <a:gd name="connsiteY11" fmla="*/ 529415 h 3249701"/>
              <a:gd name="connsiteX12" fmla="*/ 1495787 w 5021077"/>
              <a:gd name="connsiteY12" fmla="*/ 535999 h 3249701"/>
              <a:gd name="connsiteX13" fmla="*/ 251498 w 5021077"/>
              <a:gd name="connsiteY13" fmla="*/ 1893838 h 3249701"/>
              <a:gd name="connsiteX14" fmla="*/ 1358171 w 5021077"/>
              <a:gd name="connsiteY14" fmla="*/ 3230995 h 3249701"/>
              <a:gd name="connsiteX15" fmla="*/ 1415078 w 5021077"/>
              <a:gd name="connsiteY15" fmla="*/ 3239548 h 3249701"/>
              <a:gd name="connsiteX16" fmla="*/ 1415598 w 5021077"/>
              <a:gd name="connsiteY16" fmla="*/ 3239680 h 3249701"/>
              <a:gd name="connsiteX17" fmla="*/ 1481738 w 5021077"/>
              <a:gd name="connsiteY17" fmla="*/ 3249701 h 3249701"/>
              <a:gd name="connsiteX18" fmla="*/ 1467199 w 5021077"/>
              <a:gd name="connsiteY18" fmla="*/ 3248972 h 3249701"/>
              <a:gd name="connsiteX19" fmla="*/ 1307436 w 5021077"/>
              <a:gd name="connsiteY19" fmla="*/ 3224767 h 3249701"/>
              <a:gd name="connsiteX20" fmla="*/ 1153438 w 5021077"/>
              <a:gd name="connsiteY20" fmla="*/ 3185456 h 3249701"/>
              <a:gd name="connsiteX21" fmla="*/ 0 w 5021077"/>
              <a:gd name="connsiteY21" fmla="*/ 1629026 h 3249701"/>
              <a:gd name="connsiteX22" fmla="*/ 1473756 w 5021077"/>
              <a:gd name="connsiteY22" fmla="*/ 7742 h 324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21077" h="3249701">
                <a:moveTo>
                  <a:pt x="2523616" y="706"/>
                </a:moveTo>
                <a:lnTo>
                  <a:pt x="4060257" y="706"/>
                </a:lnTo>
                <a:lnTo>
                  <a:pt x="5016888" y="706"/>
                </a:lnTo>
                <a:lnTo>
                  <a:pt x="5021077" y="42052"/>
                </a:lnTo>
                <a:cubicBezTo>
                  <a:pt x="5021077" y="307136"/>
                  <a:pt x="4805052" y="522029"/>
                  <a:pt x="4538572" y="522029"/>
                </a:cubicBezTo>
                <a:lnTo>
                  <a:pt x="2523616" y="522029"/>
                </a:lnTo>
                <a:close/>
                <a:moveTo>
                  <a:pt x="1628201" y="0"/>
                </a:moveTo>
                <a:lnTo>
                  <a:pt x="1628201" y="706"/>
                </a:lnTo>
                <a:lnTo>
                  <a:pt x="2523615" y="706"/>
                </a:lnTo>
                <a:lnTo>
                  <a:pt x="2523615" y="522029"/>
                </a:lnTo>
                <a:lnTo>
                  <a:pt x="1628201" y="522029"/>
                </a:lnTo>
                <a:lnTo>
                  <a:pt x="1628201" y="529415"/>
                </a:lnTo>
                <a:lnTo>
                  <a:pt x="1495787" y="535999"/>
                </a:lnTo>
                <a:cubicBezTo>
                  <a:pt x="796888" y="605895"/>
                  <a:pt x="251498" y="1187145"/>
                  <a:pt x="251498" y="1893838"/>
                </a:cubicBezTo>
                <a:cubicBezTo>
                  <a:pt x="251498" y="2553418"/>
                  <a:pt x="726593" y="3103724"/>
                  <a:pt x="1358171" y="3230995"/>
                </a:cubicBezTo>
                <a:lnTo>
                  <a:pt x="1415078" y="3239548"/>
                </a:lnTo>
                <a:lnTo>
                  <a:pt x="1415598" y="3239680"/>
                </a:lnTo>
                <a:lnTo>
                  <a:pt x="1481738" y="3249701"/>
                </a:lnTo>
                <a:lnTo>
                  <a:pt x="1467199" y="3248972"/>
                </a:lnTo>
                <a:lnTo>
                  <a:pt x="1307436" y="3224767"/>
                </a:lnTo>
                <a:lnTo>
                  <a:pt x="1153438" y="3185456"/>
                </a:lnTo>
                <a:cubicBezTo>
                  <a:pt x="485194" y="2979118"/>
                  <a:pt x="0" y="2360323"/>
                  <a:pt x="0" y="1629026"/>
                </a:cubicBezTo>
                <a:cubicBezTo>
                  <a:pt x="0" y="785223"/>
                  <a:pt x="645969" y="91199"/>
                  <a:pt x="1473756" y="7742"/>
                </a:cubicBezTo>
                <a:close/>
              </a:path>
            </a:pathLst>
          </a:custGeom>
          <a:solidFill>
            <a:srgbClr val="2C485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AA8DF4A-45C9-46FE-8C3E-E4E9A192CF6B}"/>
              </a:ext>
            </a:extLst>
          </p:cNvPr>
          <p:cNvSpPr/>
          <p:nvPr/>
        </p:nvSpPr>
        <p:spPr>
          <a:xfrm>
            <a:off x="3499336" y="3128405"/>
            <a:ext cx="5701474" cy="3495089"/>
          </a:xfrm>
          <a:custGeom>
            <a:avLst/>
            <a:gdLst>
              <a:gd name="connsiteX0" fmla="*/ 1974373 w 4472785"/>
              <a:gd name="connsiteY0" fmla="*/ 0 h 2741884"/>
              <a:gd name="connsiteX1" fmla="*/ 3511599 w 4472785"/>
              <a:gd name="connsiteY1" fmla="*/ 0 h 2741884"/>
              <a:gd name="connsiteX2" fmla="*/ 4468594 w 4472785"/>
              <a:gd name="connsiteY2" fmla="*/ 0 h 2741884"/>
              <a:gd name="connsiteX3" fmla="*/ 4472785 w 4472785"/>
              <a:gd name="connsiteY3" fmla="*/ 41400 h 2741884"/>
              <a:gd name="connsiteX4" fmla="*/ 3990096 w 4472785"/>
              <a:gd name="connsiteY4" fmla="*/ 522000 h 2741884"/>
              <a:gd name="connsiteX5" fmla="*/ 1974373 w 4472785"/>
              <a:gd name="connsiteY5" fmla="*/ 522000 h 2741884"/>
              <a:gd name="connsiteX6" fmla="*/ 1376702 w 4472785"/>
              <a:gd name="connsiteY6" fmla="*/ 0 h 2741884"/>
              <a:gd name="connsiteX7" fmla="*/ 1974372 w 4472785"/>
              <a:gd name="connsiteY7" fmla="*/ 0 h 2741884"/>
              <a:gd name="connsiteX8" fmla="*/ 1974372 w 4472785"/>
              <a:gd name="connsiteY8" fmla="*/ 522000 h 2741884"/>
              <a:gd name="connsiteX9" fmla="*/ 1376703 w 4472785"/>
              <a:gd name="connsiteY9" fmla="*/ 522000 h 2741884"/>
              <a:gd name="connsiteX10" fmla="*/ 1376703 w 4472785"/>
              <a:gd name="connsiteY10" fmla="*/ 522677 h 2741884"/>
              <a:gd name="connsiteX11" fmla="*/ 1275444 w 4472785"/>
              <a:gd name="connsiteY11" fmla="*/ 527790 h 2741884"/>
              <a:gd name="connsiteX12" fmla="*/ 268701 w 4472785"/>
              <a:gd name="connsiteY12" fmla="*/ 1643400 h 2741884"/>
              <a:gd name="connsiteX13" fmla="*/ 1056631 w 4472785"/>
              <a:gd name="connsiteY13" fmla="*/ 2714384 h 2741884"/>
              <a:gd name="connsiteX14" fmla="*/ 1163580 w 4472785"/>
              <a:gd name="connsiteY14" fmla="*/ 2741884 h 2741884"/>
              <a:gd name="connsiteX15" fmla="*/ 1106673 w 4472785"/>
              <a:gd name="connsiteY15" fmla="*/ 2733268 h 2741884"/>
              <a:gd name="connsiteX16" fmla="*/ 0 w 4472785"/>
              <a:gd name="connsiteY16" fmla="*/ 1386346 h 2741884"/>
              <a:gd name="connsiteX17" fmla="*/ 1244289 w 4472785"/>
              <a:gd name="connsiteY17" fmla="*/ 18590 h 2741884"/>
              <a:gd name="connsiteX18" fmla="*/ 1376702 w 4472785"/>
              <a:gd name="connsiteY18" fmla="*/ 11958 h 274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72785" h="2741884">
                <a:moveTo>
                  <a:pt x="1974373" y="0"/>
                </a:moveTo>
                <a:lnTo>
                  <a:pt x="3511599" y="0"/>
                </a:lnTo>
                <a:lnTo>
                  <a:pt x="4468594" y="0"/>
                </a:lnTo>
                <a:lnTo>
                  <a:pt x="4472785" y="41400"/>
                </a:lnTo>
                <a:cubicBezTo>
                  <a:pt x="4472785" y="306828"/>
                  <a:pt x="4256678" y="522000"/>
                  <a:pt x="3990096" y="522000"/>
                </a:cubicBezTo>
                <a:lnTo>
                  <a:pt x="1974373" y="522000"/>
                </a:lnTo>
                <a:close/>
                <a:moveTo>
                  <a:pt x="1376702" y="0"/>
                </a:moveTo>
                <a:lnTo>
                  <a:pt x="1974372" y="0"/>
                </a:lnTo>
                <a:lnTo>
                  <a:pt x="1974372" y="522000"/>
                </a:lnTo>
                <a:lnTo>
                  <a:pt x="1376703" y="522000"/>
                </a:lnTo>
                <a:lnTo>
                  <a:pt x="1376703" y="522677"/>
                </a:lnTo>
                <a:lnTo>
                  <a:pt x="1275444" y="527790"/>
                </a:lnTo>
                <a:cubicBezTo>
                  <a:pt x="709971" y="585217"/>
                  <a:pt x="268701" y="1062776"/>
                  <a:pt x="268701" y="1643400"/>
                </a:cubicBezTo>
                <a:cubicBezTo>
                  <a:pt x="268701" y="2146607"/>
                  <a:pt x="600144" y="2572402"/>
                  <a:pt x="1056631" y="2714384"/>
                </a:cubicBezTo>
                <a:lnTo>
                  <a:pt x="1163580" y="2741884"/>
                </a:lnTo>
                <a:lnTo>
                  <a:pt x="1106673" y="2733268"/>
                </a:lnTo>
                <a:cubicBezTo>
                  <a:pt x="475095" y="2605068"/>
                  <a:pt x="0" y="2050743"/>
                  <a:pt x="0" y="1386346"/>
                </a:cubicBezTo>
                <a:cubicBezTo>
                  <a:pt x="0" y="674492"/>
                  <a:pt x="545390" y="88997"/>
                  <a:pt x="1244289" y="18590"/>
                </a:cubicBezTo>
                <a:lnTo>
                  <a:pt x="1376702" y="11958"/>
                </a:lnTo>
                <a:close/>
              </a:path>
            </a:pathLst>
          </a:custGeom>
          <a:solidFill>
            <a:srgbClr val="325E7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DB7FA70-1B33-4160-AED4-0C0B6676B8AC}"/>
              </a:ext>
            </a:extLst>
          </p:cNvPr>
          <p:cNvSpPr/>
          <p:nvPr/>
        </p:nvSpPr>
        <p:spPr>
          <a:xfrm>
            <a:off x="3812280" y="3786217"/>
            <a:ext cx="4979684" cy="2844887"/>
          </a:xfrm>
          <a:custGeom>
            <a:avLst/>
            <a:gdLst>
              <a:gd name="connsiteX0" fmla="*/ 1406976 w 3906543"/>
              <a:gd name="connsiteY0" fmla="*/ 0 h 2231803"/>
              <a:gd name="connsiteX1" fmla="*/ 2944913 w 3906543"/>
              <a:gd name="connsiteY1" fmla="*/ 0 h 2231803"/>
              <a:gd name="connsiteX2" fmla="*/ 3902350 w 3906543"/>
              <a:gd name="connsiteY2" fmla="*/ 0 h 2231803"/>
              <a:gd name="connsiteX3" fmla="*/ 3906543 w 3906543"/>
              <a:gd name="connsiteY3" fmla="*/ 41400 h 2231803"/>
              <a:gd name="connsiteX4" fmla="*/ 3423631 w 3906543"/>
              <a:gd name="connsiteY4" fmla="*/ 522000 h 2231803"/>
              <a:gd name="connsiteX5" fmla="*/ 1406976 w 3906543"/>
              <a:gd name="connsiteY5" fmla="*/ 522000 h 2231803"/>
              <a:gd name="connsiteX6" fmla="*/ 1108002 w 3906543"/>
              <a:gd name="connsiteY6" fmla="*/ 0 h 2231803"/>
              <a:gd name="connsiteX7" fmla="*/ 1406975 w 3906543"/>
              <a:gd name="connsiteY7" fmla="*/ 0 h 2231803"/>
              <a:gd name="connsiteX8" fmla="*/ 1406975 w 3906543"/>
              <a:gd name="connsiteY8" fmla="*/ 522000 h 2231803"/>
              <a:gd name="connsiteX9" fmla="*/ 1108002 w 3906543"/>
              <a:gd name="connsiteY9" fmla="*/ 522000 h 2231803"/>
              <a:gd name="connsiteX10" fmla="*/ 1108002 w 3906543"/>
              <a:gd name="connsiteY10" fmla="*/ 522701 h 2231803"/>
              <a:gd name="connsiteX11" fmla="*/ 1036491 w 3906543"/>
              <a:gd name="connsiteY11" fmla="*/ 526442 h 2231803"/>
              <a:gd name="connsiteX12" fmla="*/ 290930 w 3906543"/>
              <a:gd name="connsiteY12" fmla="*/ 1382400 h 2231803"/>
              <a:gd name="connsiteX13" fmla="*/ 954033 w 3906543"/>
              <a:gd name="connsiteY13" fmla="*/ 2225320 h 2231803"/>
              <a:gd name="connsiteX14" fmla="*/ 995030 w 3906543"/>
              <a:gd name="connsiteY14" fmla="*/ 2231803 h 2231803"/>
              <a:gd name="connsiteX15" fmla="*/ 962887 w 3906543"/>
              <a:gd name="connsiteY15" fmla="*/ 2230180 h 2231803"/>
              <a:gd name="connsiteX16" fmla="*/ 894879 w 3906543"/>
              <a:gd name="connsiteY16" fmla="*/ 2219884 h 2231803"/>
              <a:gd name="connsiteX17" fmla="*/ 787930 w 3906543"/>
              <a:gd name="connsiteY17" fmla="*/ 2192384 h 2231803"/>
              <a:gd name="connsiteX18" fmla="*/ 0 w 3906543"/>
              <a:gd name="connsiteY18" fmla="*/ 1121400 h 2231803"/>
              <a:gd name="connsiteX19" fmla="*/ 1006743 w 3906543"/>
              <a:gd name="connsiteY19" fmla="*/ 5790 h 2231803"/>
              <a:gd name="connsiteX20" fmla="*/ 1108002 w 3906543"/>
              <a:gd name="connsiteY20" fmla="*/ 677 h 223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06543" h="2231803">
                <a:moveTo>
                  <a:pt x="1406976" y="0"/>
                </a:moveTo>
                <a:lnTo>
                  <a:pt x="2944913" y="0"/>
                </a:lnTo>
                <a:lnTo>
                  <a:pt x="3902350" y="0"/>
                </a:lnTo>
                <a:lnTo>
                  <a:pt x="3906543" y="41400"/>
                </a:lnTo>
                <a:cubicBezTo>
                  <a:pt x="3906543" y="306828"/>
                  <a:pt x="3690336" y="522000"/>
                  <a:pt x="3423631" y="522000"/>
                </a:cubicBezTo>
                <a:lnTo>
                  <a:pt x="1406976" y="522000"/>
                </a:lnTo>
                <a:close/>
                <a:moveTo>
                  <a:pt x="1108002" y="0"/>
                </a:moveTo>
                <a:lnTo>
                  <a:pt x="1406975" y="0"/>
                </a:lnTo>
                <a:lnTo>
                  <a:pt x="1406975" y="522000"/>
                </a:lnTo>
                <a:lnTo>
                  <a:pt x="1108002" y="522000"/>
                </a:lnTo>
                <a:lnTo>
                  <a:pt x="1108002" y="522701"/>
                </a:lnTo>
                <a:lnTo>
                  <a:pt x="1036491" y="526442"/>
                </a:lnTo>
                <a:cubicBezTo>
                  <a:pt x="617720" y="570503"/>
                  <a:pt x="290930" y="936913"/>
                  <a:pt x="290930" y="1382400"/>
                </a:cubicBezTo>
                <a:cubicBezTo>
                  <a:pt x="290930" y="1798188"/>
                  <a:pt x="575601" y="2145091"/>
                  <a:pt x="954033" y="2225320"/>
                </a:cubicBezTo>
                <a:lnTo>
                  <a:pt x="995030" y="2231803"/>
                </a:lnTo>
                <a:lnTo>
                  <a:pt x="962887" y="2230180"/>
                </a:lnTo>
                <a:lnTo>
                  <a:pt x="894879" y="2219884"/>
                </a:lnTo>
                <a:lnTo>
                  <a:pt x="787930" y="2192384"/>
                </a:lnTo>
                <a:cubicBezTo>
                  <a:pt x="331443" y="2050402"/>
                  <a:pt x="0" y="1624607"/>
                  <a:pt x="0" y="1121400"/>
                </a:cubicBezTo>
                <a:cubicBezTo>
                  <a:pt x="0" y="540776"/>
                  <a:pt x="441270" y="63217"/>
                  <a:pt x="1006743" y="5790"/>
                </a:cubicBezTo>
                <a:lnTo>
                  <a:pt x="1108002" y="677"/>
                </a:lnTo>
                <a:close/>
              </a:path>
            </a:pathLst>
          </a:custGeom>
          <a:solidFill>
            <a:srgbClr val="3F70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CE975A2-DAD7-4885-B70C-17DF6B824E66}"/>
              </a:ext>
            </a:extLst>
          </p:cNvPr>
          <p:cNvSpPr/>
          <p:nvPr/>
        </p:nvSpPr>
        <p:spPr>
          <a:xfrm>
            <a:off x="4158416" y="4439837"/>
            <a:ext cx="4229559" cy="2181720"/>
          </a:xfrm>
          <a:custGeom>
            <a:avLst/>
            <a:gdLst>
              <a:gd name="connsiteX0" fmla="*/ 817073 w 3318073"/>
              <a:gd name="connsiteY0" fmla="*/ 0 h 1711551"/>
              <a:gd name="connsiteX1" fmla="*/ 2355892 w 3318073"/>
              <a:gd name="connsiteY1" fmla="*/ 0 h 1711551"/>
              <a:gd name="connsiteX2" fmla="*/ 3313877 w 3318073"/>
              <a:gd name="connsiteY2" fmla="*/ 0 h 1711551"/>
              <a:gd name="connsiteX3" fmla="*/ 3318073 w 3318073"/>
              <a:gd name="connsiteY3" fmla="*/ 41400 h 1711551"/>
              <a:gd name="connsiteX4" fmla="*/ 2834884 w 3318073"/>
              <a:gd name="connsiteY4" fmla="*/ 522000 h 1711551"/>
              <a:gd name="connsiteX5" fmla="*/ 820523 w 3318073"/>
              <a:gd name="connsiteY5" fmla="*/ 522000 h 1711551"/>
              <a:gd name="connsiteX6" fmla="*/ 820523 w 3318073"/>
              <a:gd name="connsiteY6" fmla="*/ 523351 h 1711551"/>
              <a:gd name="connsiteX7" fmla="*/ 712670 w 3318073"/>
              <a:gd name="connsiteY7" fmla="*/ 534178 h 1711551"/>
              <a:gd name="connsiteX8" fmla="*/ 232048 w 3318073"/>
              <a:gd name="connsiteY8" fmla="*/ 1121400 h 1711551"/>
              <a:gd name="connsiteX9" fmla="*/ 712670 w 3318073"/>
              <a:gd name="connsiteY9" fmla="*/ 1708622 h 1711551"/>
              <a:gd name="connsiteX10" fmla="*/ 741842 w 3318073"/>
              <a:gd name="connsiteY10" fmla="*/ 1711551 h 1711551"/>
              <a:gd name="connsiteX11" fmla="*/ 707074 w 3318073"/>
              <a:gd name="connsiteY11" fmla="*/ 1709803 h 1711551"/>
              <a:gd name="connsiteX12" fmla="*/ 665904 w 3318073"/>
              <a:gd name="connsiteY12" fmla="*/ 1703320 h 1711551"/>
              <a:gd name="connsiteX13" fmla="*/ 0 w 3318073"/>
              <a:gd name="connsiteY13" fmla="*/ 860400 h 1711551"/>
              <a:gd name="connsiteX14" fmla="*/ 748710 w 3318073"/>
              <a:gd name="connsiteY14" fmla="*/ 4442 h 1711551"/>
              <a:gd name="connsiteX15" fmla="*/ 817073 w 3318073"/>
              <a:gd name="connsiteY15" fmla="*/ 881 h 171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8073" h="1711551">
                <a:moveTo>
                  <a:pt x="817073" y="0"/>
                </a:moveTo>
                <a:lnTo>
                  <a:pt x="2355892" y="0"/>
                </a:lnTo>
                <a:lnTo>
                  <a:pt x="3313877" y="0"/>
                </a:lnTo>
                <a:lnTo>
                  <a:pt x="3318073" y="41400"/>
                </a:lnTo>
                <a:cubicBezTo>
                  <a:pt x="3318073" y="306828"/>
                  <a:pt x="3101742" y="522000"/>
                  <a:pt x="2834884" y="522000"/>
                </a:cubicBezTo>
                <a:lnTo>
                  <a:pt x="820523" y="522000"/>
                </a:lnTo>
                <a:lnTo>
                  <a:pt x="820523" y="523351"/>
                </a:lnTo>
                <a:lnTo>
                  <a:pt x="712670" y="534178"/>
                </a:lnTo>
                <a:cubicBezTo>
                  <a:pt x="438380" y="590070"/>
                  <a:pt x="232048" y="831741"/>
                  <a:pt x="232048" y="1121400"/>
                </a:cubicBezTo>
                <a:cubicBezTo>
                  <a:pt x="232048" y="1411059"/>
                  <a:pt x="438380" y="1652731"/>
                  <a:pt x="712670" y="1708622"/>
                </a:cubicBezTo>
                <a:lnTo>
                  <a:pt x="741842" y="1711551"/>
                </a:lnTo>
                <a:lnTo>
                  <a:pt x="707074" y="1709803"/>
                </a:lnTo>
                <a:lnTo>
                  <a:pt x="665904" y="1703320"/>
                </a:lnTo>
                <a:cubicBezTo>
                  <a:pt x="285874" y="1623091"/>
                  <a:pt x="0" y="1276188"/>
                  <a:pt x="0" y="860400"/>
                </a:cubicBezTo>
                <a:cubicBezTo>
                  <a:pt x="0" y="414913"/>
                  <a:pt x="328170" y="48503"/>
                  <a:pt x="748710" y="4442"/>
                </a:cubicBezTo>
                <a:lnTo>
                  <a:pt x="817073" y="881"/>
                </a:lnTo>
                <a:close/>
              </a:path>
            </a:pathLst>
          </a:custGeom>
          <a:solidFill>
            <a:srgbClr val="407E9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19A353D-2B18-434C-A3A2-ACDEC20F6BBC}"/>
              </a:ext>
            </a:extLst>
          </p:cNvPr>
          <p:cNvSpPr/>
          <p:nvPr/>
        </p:nvSpPr>
        <p:spPr>
          <a:xfrm>
            <a:off x="4433521" y="5106099"/>
            <a:ext cx="1528114" cy="1522749"/>
          </a:xfrm>
          <a:custGeom>
            <a:avLst/>
            <a:gdLst>
              <a:gd name="connsiteX0" fmla="*/ 599400 w 1198800"/>
              <a:gd name="connsiteY0" fmla="*/ 0 h 1194591"/>
              <a:gd name="connsiteX1" fmla="*/ 1198800 w 1198800"/>
              <a:gd name="connsiteY1" fmla="*/ 599400 h 1194591"/>
              <a:gd name="connsiteX2" fmla="*/ 720200 w 1198800"/>
              <a:gd name="connsiteY2" fmla="*/ 1186622 h 1194591"/>
              <a:gd name="connsiteX3" fmla="*/ 674425 w 1198800"/>
              <a:gd name="connsiteY3" fmla="*/ 1191237 h 1194591"/>
              <a:gd name="connsiteX4" fmla="*/ 607462 w 1198800"/>
              <a:gd name="connsiteY4" fmla="*/ 1194591 h 1194591"/>
              <a:gd name="connsiteX5" fmla="*/ 586000 w 1198800"/>
              <a:gd name="connsiteY5" fmla="*/ 1193507 h 1194591"/>
              <a:gd name="connsiteX6" fmla="*/ 586000 w 1198800"/>
              <a:gd name="connsiteY6" fmla="*/ 1193506 h 1194591"/>
              <a:gd name="connsiteX7" fmla="*/ 507650 w 1198800"/>
              <a:gd name="connsiteY7" fmla="*/ 1189550 h 1194591"/>
              <a:gd name="connsiteX8" fmla="*/ 478600 w 1198800"/>
              <a:gd name="connsiteY8" fmla="*/ 1186621 h 1194591"/>
              <a:gd name="connsiteX9" fmla="*/ 0 w 1198800"/>
              <a:gd name="connsiteY9" fmla="*/ 599399 h 1194591"/>
              <a:gd name="connsiteX10" fmla="*/ 478600 w 1198800"/>
              <a:gd name="connsiteY10" fmla="*/ 12177 h 1194591"/>
              <a:gd name="connsiteX11" fmla="*/ 586000 w 1198800"/>
              <a:gd name="connsiteY11" fmla="*/ 1350 h 1194591"/>
              <a:gd name="connsiteX12" fmla="*/ 586000 w 1198800"/>
              <a:gd name="connsiteY12" fmla="*/ 1351 h 119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98800" h="1194591">
                <a:moveTo>
                  <a:pt x="599400" y="0"/>
                </a:moveTo>
                <a:cubicBezTo>
                  <a:pt x="930439" y="0"/>
                  <a:pt x="1198800" y="268361"/>
                  <a:pt x="1198800" y="599400"/>
                </a:cubicBezTo>
                <a:cubicBezTo>
                  <a:pt x="1198800" y="889059"/>
                  <a:pt x="993336" y="1130731"/>
                  <a:pt x="720200" y="1186622"/>
                </a:cubicBezTo>
                <a:lnTo>
                  <a:pt x="674425" y="1191237"/>
                </a:lnTo>
                <a:lnTo>
                  <a:pt x="607462" y="1194591"/>
                </a:lnTo>
                <a:lnTo>
                  <a:pt x="586000" y="1193507"/>
                </a:lnTo>
                <a:lnTo>
                  <a:pt x="586000" y="1193506"/>
                </a:lnTo>
                <a:lnTo>
                  <a:pt x="507650" y="1189550"/>
                </a:lnTo>
                <a:lnTo>
                  <a:pt x="478600" y="1186621"/>
                </a:lnTo>
                <a:cubicBezTo>
                  <a:pt x="205464" y="1130730"/>
                  <a:pt x="0" y="889058"/>
                  <a:pt x="0" y="599399"/>
                </a:cubicBezTo>
                <a:cubicBezTo>
                  <a:pt x="0" y="309740"/>
                  <a:pt x="205464" y="68069"/>
                  <a:pt x="478600" y="12177"/>
                </a:cubicBezTo>
                <a:lnTo>
                  <a:pt x="586000" y="1350"/>
                </a:lnTo>
                <a:lnTo>
                  <a:pt x="586000" y="13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6703B6-67B2-4DA3-AF2E-347ADB2AF39A}"/>
              </a:ext>
            </a:extLst>
          </p:cNvPr>
          <p:cNvSpPr txBox="1"/>
          <p:nvPr/>
        </p:nvSpPr>
        <p:spPr>
          <a:xfrm>
            <a:off x="5528689" y="4518374"/>
            <a:ext cx="299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Research Design</a:t>
            </a:r>
            <a:endParaRPr lang="en-IN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C51650-37D8-41D4-A8E6-3E21BD10EAC6}"/>
              </a:ext>
            </a:extLst>
          </p:cNvPr>
          <p:cNvSpPr txBox="1"/>
          <p:nvPr/>
        </p:nvSpPr>
        <p:spPr>
          <a:xfrm>
            <a:off x="7634177" y="3874810"/>
            <a:ext cx="1104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Data</a:t>
            </a:r>
            <a:endParaRPr lang="en-IN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F125B3-CE0A-4C97-BE72-5E5D0987A4BF}"/>
              </a:ext>
            </a:extLst>
          </p:cNvPr>
          <p:cNvSpPr txBox="1"/>
          <p:nvPr/>
        </p:nvSpPr>
        <p:spPr>
          <a:xfrm>
            <a:off x="7634177" y="3174892"/>
            <a:ext cx="136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Sample</a:t>
            </a:r>
            <a:endParaRPr lang="en-IN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A35DA6-693D-4751-B5F6-7A8DAA0154D2}"/>
              </a:ext>
            </a:extLst>
          </p:cNvPr>
          <p:cNvSpPr txBox="1"/>
          <p:nvPr/>
        </p:nvSpPr>
        <p:spPr>
          <a:xfrm>
            <a:off x="6181064" y="2520695"/>
            <a:ext cx="318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Model Specification</a:t>
            </a:r>
            <a:endParaRPr lang="en-IN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CC9C6E-8099-46B4-89DE-22D8D013F616}"/>
              </a:ext>
            </a:extLst>
          </p:cNvPr>
          <p:cNvSpPr txBox="1"/>
          <p:nvPr/>
        </p:nvSpPr>
        <p:spPr>
          <a:xfrm>
            <a:off x="7634177" y="1853755"/>
            <a:ext cx="251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Event Window</a:t>
            </a:r>
            <a:endParaRPr lang="en-IN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D5A5F5-378C-48F4-B3C5-98DE367E4D7A}"/>
              </a:ext>
            </a:extLst>
          </p:cNvPr>
          <p:cNvSpPr txBox="1"/>
          <p:nvPr/>
        </p:nvSpPr>
        <p:spPr>
          <a:xfrm>
            <a:off x="7389628" y="1163346"/>
            <a:ext cx="308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Estimation Model</a:t>
            </a:r>
            <a:endParaRPr lang="en-IN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4" name="Picture 26" descr="Research free vector icons designed by Freepik | Free icons, Vector icon  design, Logo design app">
            <a:hlinkClick r:id="rId2" action="ppaction://hlinksldjump"/>
            <a:extLst>
              <a:ext uri="{FF2B5EF4-FFF2-40B4-BE49-F238E27FC236}">
                <a16:creationId xmlns:a16="http://schemas.microsoft.com/office/drawing/2014/main" id="{954B4C19-8EFE-4952-B1C4-5BD47B44C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32" y="5362427"/>
            <a:ext cx="1010092" cy="101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4" descr="Analysis, marketing, quantitative, report, research icon - Download on  Iconfinder | Web design icon, Icon design, Icon">
            <a:hlinkClick r:id="rId6" action="ppaction://hlinksldjump"/>
            <a:extLst>
              <a:ext uri="{FF2B5EF4-FFF2-40B4-BE49-F238E27FC236}">
                <a16:creationId xmlns:a16="http://schemas.microsoft.com/office/drawing/2014/main" id="{66F6526F-5352-4D17-8766-6E495244D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6" y="4297485"/>
            <a:ext cx="422565" cy="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8" descr="https://o.remove.bg/downloads/b595463a-b21d-4e06-9902-665e9cbeadbb/image-removebg-preview.png">
            <a:hlinkClick r:id="rId8" action="ppaction://hlinksldjump"/>
            <a:extLst>
              <a:ext uri="{FF2B5EF4-FFF2-40B4-BE49-F238E27FC236}">
                <a16:creationId xmlns:a16="http://schemas.microsoft.com/office/drawing/2014/main" id="{59787FE0-02CE-4E02-99A7-949892F1F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0" y="4988412"/>
            <a:ext cx="543786" cy="38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6" descr="https://o.remove.bg/downloads/80468b9c-be43-46a7-bfcd-da5aa1c534e1/image-removebg-preview.png">
            <a:hlinkClick r:id="rId10" action="ppaction://hlinksldjump"/>
            <a:extLst>
              <a:ext uri="{FF2B5EF4-FFF2-40B4-BE49-F238E27FC236}">
                <a16:creationId xmlns:a16="http://schemas.microsoft.com/office/drawing/2014/main" id="{16E06876-6F6B-4754-B63F-9C3A6F9A9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0" y="5707576"/>
            <a:ext cx="598165" cy="5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hlinkClick r:id="rId12" action="ppaction://hlinksldjump"/>
            <a:extLst>
              <a:ext uri="{FF2B5EF4-FFF2-40B4-BE49-F238E27FC236}">
                <a16:creationId xmlns:a16="http://schemas.microsoft.com/office/drawing/2014/main" id="{05BEBA42-F8A4-47F9-B28B-86142E7B420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2" y="1314213"/>
            <a:ext cx="422563" cy="422563"/>
          </a:xfrm>
          <a:prstGeom prst="rect">
            <a:avLst/>
          </a:prstGeom>
        </p:spPr>
      </p:pic>
      <p:pic>
        <p:nvPicPr>
          <p:cNvPr id="39" name="Picture 38" descr="Banking Icons - 59,355 free vector icons">
            <a:hlinkClick r:id="rId14" action="ppaction://hlinksldjump"/>
            <a:extLst>
              <a:ext uri="{FF2B5EF4-FFF2-40B4-BE49-F238E27FC236}">
                <a16:creationId xmlns:a16="http://schemas.microsoft.com/office/drawing/2014/main" id="{974D6008-4E0C-47EF-9F61-1B9BDE6EF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6" y="2075372"/>
            <a:ext cx="422564" cy="42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8" descr="Objectives Icon #82622 - Free Icons Library">
            <a:hlinkClick r:id="rId16" action="ppaction://hlinksldjump"/>
            <a:extLst>
              <a:ext uri="{FF2B5EF4-FFF2-40B4-BE49-F238E27FC236}">
                <a16:creationId xmlns:a16="http://schemas.microsoft.com/office/drawing/2014/main" id="{D704E50E-EA75-468C-8F85-6E24A0F95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9" y="2864643"/>
            <a:ext cx="422565" cy="4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c 43" descr="List">
            <a:hlinkClick r:id="rId18" action="ppaction://hlinksldjump"/>
            <a:extLst>
              <a:ext uri="{FF2B5EF4-FFF2-40B4-BE49-F238E27FC236}">
                <a16:creationId xmlns:a16="http://schemas.microsoft.com/office/drawing/2014/main" id="{0D4D44DC-422C-4D9C-BD39-E70DE60DA37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3033" y="418062"/>
            <a:ext cx="485877" cy="4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93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6" grpId="0" animBg="1"/>
      <p:bldP spid="57" grpId="0" animBg="1"/>
      <p:bldP spid="58" grpId="0" animBg="1"/>
      <p:bldP spid="59" grpId="0" animBg="1"/>
      <p:bldP spid="66" grpId="0" animBg="1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20509E42-1AAE-46E7-9D37-1A0FAB7FF9D4}"/>
              </a:ext>
            </a:extLst>
          </p:cNvPr>
          <p:cNvSpPr txBox="1"/>
          <p:nvPr/>
        </p:nvSpPr>
        <p:spPr>
          <a:xfrm>
            <a:off x="2478160" y="225899"/>
            <a:ext cx="971384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b="1" dirty="0">
                <a:solidFill>
                  <a:schemeClr val="bg1"/>
                </a:solidFill>
                <a:latin typeface="Book Antiqua" panose="02040602050305030304" pitchFamily="18" charset="0"/>
                <a:ea typeface="Cambria" panose="02040503050406030204" pitchFamily="18" charset="0"/>
              </a:rPr>
              <a:t>ANALYSIS &amp; INTERPRETATIONS</a:t>
            </a:r>
            <a:endParaRPr lang="en-IN" sz="4300" b="1" dirty="0">
              <a:solidFill>
                <a:schemeClr val="bg1"/>
              </a:solidFill>
              <a:latin typeface="Book Antiqua" panose="02040602050305030304" pitchFamily="18" charset="0"/>
              <a:ea typeface="Cambria" panose="02040503050406030204" pitchFamily="18" charset="0"/>
            </a:endParaRPr>
          </a:p>
        </p:txBody>
      </p:sp>
      <p:pic>
        <p:nvPicPr>
          <p:cNvPr id="44" name="Graphic 43" descr="Line arrow Slight curve">
            <a:extLst>
              <a:ext uri="{FF2B5EF4-FFF2-40B4-BE49-F238E27FC236}">
                <a16:creationId xmlns:a16="http://schemas.microsoft.com/office/drawing/2014/main" id="{E74DB3F1-3C91-4373-8DF7-7B784D6538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130" y="306600"/>
            <a:ext cx="585030" cy="585030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4722033-44D5-40A6-926C-1000340869EB}"/>
              </a:ext>
            </a:extLst>
          </p:cNvPr>
          <p:cNvSpPr/>
          <p:nvPr/>
        </p:nvSpPr>
        <p:spPr>
          <a:xfrm>
            <a:off x="-420653" y="-1945173"/>
            <a:ext cx="1281892" cy="12988641"/>
          </a:xfrm>
          <a:custGeom>
            <a:avLst/>
            <a:gdLst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965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6"/>
              <a:gd name="connsiteY0" fmla="*/ 0 h 14287505"/>
              <a:gd name="connsiteX1" fmla="*/ 1397367 w 1397376"/>
              <a:gd name="connsiteY1" fmla="*/ 6344781 h 14287505"/>
              <a:gd name="connsiteX2" fmla="*/ 934639 w 1397376"/>
              <a:gd name="connsiteY2" fmla="*/ 7143949 h 14287505"/>
              <a:gd name="connsiteX3" fmla="*/ 1397367 w 1397376"/>
              <a:gd name="connsiteY3" fmla="*/ 7968518 h 14287505"/>
              <a:gd name="connsiteX4" fmla="*/ 1397367 w 1397376"/>
              <a:gd name="connsiteY4" fmla="*/ 14287505 h 14287505"/>
              <a:gd name="connsiteX5" fmla="*/ 0 w 1397376"/>
              <a:gd name="connsiteY5" fmla="*/ 14287505 h 14287505"/>
              <a:gd name="connsiteX6" fmla="*/ 0 w 1397376"/>
              <a:gd name="connsiteY6" fmla="*/ 0 h 14287505"/>
              <a:gd name="connsiteX7" fmla="*/ 1397367 w 1397376"/>
              <a:gd name="connsiteY7" fmla="*/ 0 h 14287505"/>
              <a:gd name="connsiteX0" fmla="*/ 1397367 w 1403726"/>
              <a:gd name="connsiteY0" fmla="*/ 0 h 14287505"/>
              <a:gd name="connsiteX1" fmla="*/ 1403717 w 1403726"/>
              <a:gd name="connsiteY1" fmla="*/ 6217784 h 14287505"/>
              <a:gd name="connsiteX2" fmla="*/ 934639 w 1403726"/>
              <a:gd name="connsiteY2" fmla="*/ 7143949 h 14287505"/>
              <a:gd name="connsiteX3" fmla="*/ 1397367 w 1403726"/>
              <a:gd name="connsiteY3" fmla="*/ 7968518 h 14287505"/>
              <a:gd name="connsiteX4" fmla="*/ 1397367 w 1403726"/>
              <a:gd name="connsiteY4" fmla="*/ 14287505 h 14287505"/>
              <a:gd name="connsiteX5" fmla="*/ 0 w 1403726"/>
              <a:gd name="connsiteY5" fmla="*/ 14287505 h 14287505"/>
              <a:gd name="connsiteX6" fmla="*/ 0 w 1403726"/>
              <a:gd name="connsiteY6" fmla="*/ 0 h 14287505"/>
              <a:gd name="connsiteX7" fmla="*/ 1397367 w 1403726"/>
              <a:gd name="connsiteY7" fmla="*/ 0 h 14287505"/>
              <a:gd name="connsiteX0" fmla="*/ 1397367 w 1410077"/>
              <a:gd name="connsiteY0" fmla="*/ 0 h 14287505"/>
              <a:gd name="connsiteX1" fmla="*/ 1403717 w 1410077"/>
              <a:gd name="connsiteY1" fmla="*/ 62177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8 w 1410077"/>
              <a:gd name="connsiteY1" fmla="*/ 6299103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81"/>
              <a:gd name="connsiteY0" fmla="*/ 0 h 14287505"/>
              <a:gd name="connsiteX1" fmla="*/ 1397368 w 1410081"/>
              <a:gd name="connsiteY1" fmla="*/ 6299103 h 14287505"/>
              <a:gd name="connsiteX2" fmla="*/ 1058436 w 1410081"/>
              <a:gd name="connsiteY2" fmla="*/ 7143949 h 14287505"/>
              <a:gd name="connsiteX3" fmla="*/ 1410069 w 1410081"/>
              <a:gd name="connsiteY3" fmla="*/ 7989604 h 14287505"/>
              <a:gd name="connsiteX4" fmla="*/ 1397367 w 1410081"/>
              <a:gd name="connsiteY4" fmla="*/ 14287505 h 14287505"/>
              <a:gd name="connsiteX5" fmla="*/ 0 w 1410081"/>
              <a:gd name="connsiteY5" fmla="*/ 14287505 h 14287505"/>
              <a:gd name="connsiteX6" fmla="*/ 0 w 1410081"/>
              <a:gd name="connsiteY6" fmla="*/ 0 h 14287505"/>
              <a:gd name="connsiteX7" fmla="*/ 1397367 w 1410081"/>
              <a:gd name="connsiteY7" fmla="*/ 0 h 1428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081" h="14287505">
                <a:moveTo>
                  <a:pt x="1397367" y="0"/>
                </a:moveTo>
                <a:cubicBezTo>
                  <a:pt x="1399484" y="2072595"/>
                  <a:pt x="1395251" y="4226508"/>
                  <a:pt x="1397368" y="6299103"/>
                </a:cubicBezTo>
                <a:cubicBezTo>
                  <a:pt x="1399759" y="6722126"/>
                  <a:pt x="1056319" y="6862199"/>
                  <a:pt x="1058436" y="7143949"/>
                </a:cubicBezTo>
                <a:cubicBezTo>
                  <a:pt x="1060553" y="7425699"/>
                  <a:pt x="1412460" y="7528481"/>
                  <a:pt x="1410069" y="7989604"/>
                </a:cubicBezTo>
                <a:lnTo>
                  <a:pt x="1397367" y="14287505"/>
                </a:lnTo>
                <a:lnTo>
                  <a:pt x="0" y="14287505"/>
                </a:lnTo>
                <a:lnTo>
                  <a:pt x="0" y="0"/>
                </a:lnTo>
                <a:lnTo>
                  <a:pt x="13973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7013F0-CE2B-4A2A-BCB0-69D4577DDE7C}"/>
              </a:ext>
            </a:extLst>
          </p:cNvPr>
          <p:cNvSpPr/>
          <p:nvPr/>
        </p:nvSpPr>
        <p:spPr>
          <a:xfrm>
            <a:off x="735872" y="4272100"/>
            <a:ext cx="539032" cy="539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0" name="Picture 24" descr="Analysis, marketing, quantitative, report, research icon - Download on  Iconfinder | Web design icon, Icon design, Icon">
            <a:hlinkClick r:id="rId4" action="ppaction://hlinksldjump"/>
            <a:extLst>
              <a:ext uri="{FF2B5EF4-FFF2-40B4-BE49-F238E27FC236}">
                <a16:creationId xmlns:a16="http://schemas.microsoft.com/office/drawing/2014/main" id="{D798C59B-D44E-419E-873F-E4C4D0CEB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72" y="4334197"/>
            <a:ext cx="352836" cy="35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F2C96BC-46BB-430C-A6A6-E81B577FB1D6}"/>
              </a:ext>
            </a:extLst>
          </p:cNvPr>
          <p:cNvSpPr txBox="1"/>
          <p:nvPr/>
        </p:nvSpPr>
        <p:spPr>
          <a:xfrm>
            <a:off x="2293034" y="4819350"/>
            <a:ext cx="268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4. NIFTY FIN SERV</a:t>
            </a:r>
            <a:endParaRPr lang="en-IN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731DEE9-4000-438C-8CE3-236BC8BDCA74}"/>
              </a:ext>
            </a:extLst>
          </p:cNvPr>
          <p:cNvSpPr txBox="1"/>
          <p:nvPr/>
        </p:nvSpPr>
        <p:spPr>
          <a:xfrm>
            <a:off x="2478160" y="3324807"/>
            <a:ext cx="244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5. NIFTY METAL</a:t>
            </a:r>
            <a:endParaRPr lang="en-IN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59ED7EA-CFB2-4AA3-8F0E-9D4DF8B320B9}"/>
              </a:ext>
            </a:extLst>
          </p:cNvPr>
          <p:cNvSpPr txBox="1"/>
          <p:nvPr/>
        </p:nvSpPr>
        <p:spPr>
          <a:xfrm>
            <a:off x="5467536" y="1939899"/>
            <a:ext cx="1761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1. NIFTY IT</a:t>
            </a:r>
            <a:endParaRPr lang="en-IN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C59EE5-4EC7-4E25-81E6-43322AE7A197}"/>
              </a:ext>
            </a:extLst>
          </p:cNvPr>
          <p:cNvSpPr txBox="1"/>
          <p:nvPr/>
        </p:nvSpPr>
        <p:spPr>
          <a:xfrm>
            <a:off x="7745341" y="3312625"/>
            <a:ext cx="2682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2. NIFTY PHARMA</a:t>
            </a:r>
            <a:endParaRPr lang="en-IN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79085F-9BCB-4E4D-837A-8C68D5CF9B51}"/>
              </a:ext>
            </a:extLst>
          </p:cNvPr>
          <p:cNvSpPr txBox="1"/>
          <p:nvPr/>
        </p:nvSpPr>
        <p:spPr>
          <a:xfrm>
            <a:off x="7823490" y="4821869"/>
            <a:ext cx="3390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3. NIFTY FMCG</a:t>
            </a:r>
            <a:endParaRPr lang="en-IN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8" name="Google Shape;433;p39">
            <a:extLst>
              <a:ext uri="{FF2B5EF4-FFF2-40B4-BE49-F238E27FC236}">
                <a16:creationId xmlns:a16="http://schemas.microsoft.com/office/drawing/2014/main" id="{210D8B31-387C-4D8C-9A6D-84F4DA990EEC}"/>
              </a:ext>
            </a:extLst>
          </p:cNvPr>
          <p:cNvGrpSpPr/>
          <p:nvPr/>
        </p:nvGrpSpPr>
        <p:grpSpPr>
          <a:xfrm>
            <a:off x="4894388" y="2393212"/>
            <a:ext cx="2874165" cy="2710344"/>
            <a:chOff x="3369400" y="1892672"/>
            <a:chExt cx="2405174" cy="2170056"/>
          </a:xfrm>
        </p:grpSpPr>
        <p:cxnSp>
          <p:nvCxnSpPr>
            <p:cNvPr id="129" name="Google Shape;434;p39">
              <a:extLst>
                <a:ext uri="{FF2B5EF4-FFF2-40B4-BE49-F238E27FC236}">
                  <a16:creationId xmlns:a16="http://schemas.microsoft.com/office/drawing/2014/main" id="{0ECB43EA-DAA7-4E4C-9177-36112716C8DB}"/>
                </a:ext>
              </a:extLst>
            </p:cNvPr>
            <p:cNvCxnSpPr/>
            <p:nvPr/>
          </p:nvCxnSpPr>
          <p:spPr>
            <a:xfrm>
              <a:off x="4578800" y="1892672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rgbClr val="AF713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435;p39">
              <a:extLst>
                <a:ext uri="{FF2B5EF4-FFF2-40B4-BE49-F238E27FC236}">
                  <a16:creationId xmlns:a16="http://schemas.microsoft.com/office/drawing/2014/main" id="{AD7CF10E-5A39-4479-AC1D-CA4F28CBF2EC}"/>
                </a:ext>
              </a:extLst>
            </p:cNvPr>
            <p:cNvCxnSpPr/>
            <p:nvPr/>
          </p:nvCxnSpPr>
          <p:spPr>
            <a:xfrm rot="10800000">
              <a:off x="3369573" y="4028800"/>
              <a:ext cx="613800" cy="0"/>
            </a:xfrm>
            <a:prstGeom prst="straightConnector1">
              <a:avLst/>
            </a:prstGeom>
            <a:noFill/>
            <a:ln w="9525" cap="flat" cmpd="sng">
              <a:solidFill>
                <a:srgbClr val="DCAE5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436;p39">
              <a:extLst>
                <a:ext uri="{FF2B5EF4-FFF2-40B4-BE49-F238E27FC236}">
                  <a16:creationId xmlns:a16="http://schemas.microsoft.com/office/drawing/2014/main" id="{2DCA08E2-B561-4CCC-9EA1-3E4F0D239A61}"/>
                </a:ext>
              </a:extLst>
            </p:cNvPr>
            <p:cNvCxnSpPr/>
            <p:nvPr/>
          </p:nvCxnSpPr>
          <p:spPr>
            <a:xfrm rot="10800000">
              <a:off x="5182374" y="4022011"/>
              <a:ext cx="592200" cy="0"/>
            </a:xfrm>
            <a:prstGeom prst="straightConnector1">
              <a:avLst/>
            </a:prstGeom>
            <a:noFill/>
            <a:ln w="9525" cap="flat" cmpd="sng">
              <a:solidFill>
                <a:srgbClr val="DCAE5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437;p39">
              <a:extLst>
                <a:ext uri="{FF2B5EF4-FFF2-40B4-BE49-F238E27FC236}">
                  <a16:creationId xmlns:a16="http://schemas.microsoft.com/office/drawing/2014/main" id="{82C6CE10-84FE-4D1B-B12E-740F1BCF0ADC}"/>
                </a:ext>
              </a:extLst>
            </p:cNvPr>
            <p:cNvCxnSpPr/>
            <p:nvPr/>
          </p:nvCxnSpPr>
          <p:spPr>
            <a:xfrm rot="10800000">
              <a:off x="3369400" y="2823378"/>
              <a:ext cx="186600" cy="0"/>
            </a:xfrm>
            <a:prstGeom prst="straightConnector1">
              <a:avLst/>
            </a:prstGeom>
            <a:noFill/>
            <a:ln w="9525" cap="flat" cmpd="sng">
              <a:solidFill>
                <a:srgbClr val="DCAE5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438;p39">
              <a:extLst>
                <a:ext uri="{FF2B5EF4-FFF2-40B4-BE49-F238E27FC236}">
                  <a16:creationId xmlns:a16="http://schemas.microsoft.com/office/drawing/2014/main" id="{6E4D11D9-27A4-462A-9ABA-F46404AB7F6A}"/>
                </a:ext>
              </a:extLst>
            </p:cNvPr>
            <p:cNvCxnSpPr/>
            <p:nvPr/>
          </p:nvCxnSpPr>
          <p:spPr>
            <a:xfrm rot="10800000">
              <a:off x="5600574" y="2813625"/>
              <a:ext cx="174000" cy="0"/>
            </a:xfrm>
            <a:prstGeom prst="straightConnector1">
              <a:avLst/>
            </a:prstGeom>
            <a:noFill/>
            <a:ln w="9525" cap="flat" cmpd="sng">
              <a:solidFill>
                <a:srgbClr val="DCAE5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4" name="Google Shape;439;p39">
              <a:extLst>
                <a:ext uri="{FF2B5EF4-FFF2-40B4-BE49-F238E27FC236}">
                  <a16:creationId xmlns:a16="http://schemas.microsoft.com/office/drawing/2014/main" id="{0309829A-4822-4721-B1C4-EC032BA00F23}"/>
                </a:ext>
              </a:extLst>
            </p:cNvPr>
            <p:cNvGrpSpPr/>
            <p:nvPr/>
          </p:nvGrpSpPr>
          <p:grpSpPr>
            <a:xfrm>
              <a:off x="3510587" y="2032575"/>
              <a:ext cx="2122825" cy="2030152"/>
              <a:chOff x="3510550" y="2194750"/>
              <a:chExt cx="2122825" cy="2030152"/>
            </a:xfrm>
          </p:grpSpPr>
          <p:sp>
            <p:nvSpPr>
              <p:cNvPr id="135" name="Google Shape;440;p39">
                <a:extLst>
                  <a:ext uri="{FF2B5EF4-FFF2-40B4-BE49-F238E27FC236}">
                    <a16:creationId xmlns:a16="http://schemas.microsoft.com/office/drawing/2014/main" id="{ADB03218-3065-4A28-8E9F-085F230AFBB0}"/>
                  </a:ext>
                </a:extLst>
              </p:cNvPr>
              <p:cNvSpPr/>
              <p:nvPr/>
            </p:nvSpPr>
            <p:spPr>
              <a:xfrm>
                <a:off x="3548947" y="2231730"/>
                <a:ext cx="2056824" cy="1955954"/>
              </a:xfrm>
              <a:custGeom>
                <a:avLst/>
                <a:gdLst/>
                <a:ahLst/>
                <a:cxnLst/>
                <a:rect l="l" t="t" r="r" b="b"/>
                <a:pathLst>
                  <a:path w="68248" h="64901" extrusionOk="0">
                    <a:moveTo>
                      <a:pt x="34041" y="167"/>
                    </a:moveTo>
                    <a:lnTo>
                      <a:pt x="29635" y="27789"/>
                    </a:lnTo>
                    <a:lnTo>
                      <a:pt x="191" y="24765"/>
                    </a:lnTo>
                    <a:lnTo>
                      <a:pt x="34041" y="167"/>
                    </a:lnTo>
                    <a:close/>
                    <a:moveTo>
                      <a:pt x="34160" y="143"/>
                    </a:moveTo>
                    <a:lnTo>
                      <a:pt x="41744" y="5655"/>
                    </a:lnTo>
                    <a:lnTo>
                      <a:pt x="68033" y="24753"/>
                    </a:lnTo>
                    <a:lnTo>
                      <a:pt x="29790" y="27789"/>
                    </a:lnTo>
                    <a:lnTo>
                      <a:pt x="34160" y="143"/>
                    </a:lnTo>
                    <a:close/>
                    <a:moveTo>
                      <a:pt x="310" y="24884"/>
                    </a:moveTo>
                    <a:lnTo>
                      <a:pt x="29659" y="27908"/>
                    </a:lnTo>
                    <a:lnTo>
                      <a:pt x="47161" y="49935"/>
                    </a:lnTo>
                    <a:lnTo>
                      <a:pt x="310" y="24884"/>
                    </a:lnTo>
                    <a:close/>
                    <a:moveTo>
                      <a:pt x="68069" y="24872"/>
                    </a:moveTo>
                    <a:lnTo>
                      <a:pt x="47399" y="50054"/>
                    </a:lnTo>
                    <a:lnTo>
                      <a:pt x="29790" y="27896"/>
                    </a:lnTo>
                    <a:lnTo>
                      <a:pt x="68069" y="24872"/>
                    </a:lnTo>
                    <a:close/>
                    <a:moveTo>
                      <a:pt x="68045" y="25063"/>
                    </a:moveTo>
                    <a:lnTo>
                      <a:pt x="55162" y="64722"/>
                    </a:lnTo>
                    <a:lnTo>
                      <a:pt x="47471" y="50149"/>
                    </a:lnTo>
                    <a:lnTo>
                      <a:pt x="68045" y="25063"/>
                    </a:lnTo>
                    <a:close/>
                    <a:moveTo>
                      <a:pt x="132" y="24920"/>
                    </a:moveTo>
                    <a:lnTo>
                      <a:pt x="47161" y="50078"/>
                    </a:lnTo>
                    <a:lnTo>
                      <a:pt x="13359" y="64663"/>
                    </a:lnTo>
                    <a:lnTo>
                      <a:pt x="13097" y="64782"/>
                    </a:lnTo>
                    <a:lnTo>
                      <a:pt x="132" y="24920"/>
                    </a:lnTo>
                    <a:close/>
                    <a:moveTo>
                      <a:pt x="47292" y="50137"/>
                    </a:moveTo>
                    <a:lnTo>
                      <a:pt x="55079" y="64806"/>
                    </a:lnTo>
                    <a:lnTo>
                      <a:pt x="13324" y="64806"/>
                    </a:lnTo>
                    <a:lnTo>
                      <a:pt x="47292" y="50137"/>
                    </a:lnTo>
                    <a:close/>
                    <a:moveTo>
                      <a:pt x="34100" y="0"/>
                    </a:moveTo>
                    <a:lnTo>
                      <a:pt x="13" y="24765"/>
                    </a:lnTo>
                    <a:cubicBezTo>
                      <a:pt x="13" y="24765"/>
                      <a:pt x="13" y="24765"/>
                      <a:pt x="1" y="24777"/>
                    </a:cubicBezTo>
                    <a:lnTo>
                      <a:pt x="1" y="24789"/>
                    </a:lnTo>
                    <a:cubicBezTo>
                      <a:pt x="1" y="24789"/>
                      <a:pt x="1" y="24801"/>
                      <a:pt x="1" y="24801"/>
                    </a:cubicBezTo>
                    <a:lnTo>
                      <a:pt x="1" y="24813"/>
                    </a:lnTo>
                    <a:lnTo>
                      <a:pt x="13014" y="64877"/>
                    </a:lnTo>
                    <a:cubicBezTo>
                      <a:pt x="13014" y="64889"/>
                      <a:pt x="13026" y="64889"/>
                      <a:pt x="13026" y="64901"/>
                    </a:cubicBezTo>
                    <a:lnTo>
                      <a:pt x="55198" y="64901"/>
                    </a:lnTo>
                    <a:lnTo>
                      <a:pt x="55198" y="64889"/>
                    </a:lnTo>
                    <a:lnTo>
                      <a:pt x="68212" y="24825"/>
                    </a:lnTo>
                    <a:lnTo>
                      <a:pt x="68247" y="24813"/>
                    </a:lnTo>
                    <a:cubicBezTo>
                      <a:pt x="68247" y="24813"/>
                      <a:pt x="68247" y="24801"/>
                      <a:pt x="68247" y="24789"/>
                    </a:cubicBezTo>
                    <a:cubicBezTo>
                      <a:pt x="68247" y="24789"/>
                      <a:pt x="68247" y="24789"/>
                      <a:pt x="68247" y="24777"/>
                    </a:cubicBezTo>
                    <a:cubicBezTo>
                      <a:pt x="68247" y="24777"/>
                      <a:pt x="68235" y="24765"/>
                      <a:pt x="68235" y="24765"/>
                    </a:cubicBezTo>
                    <a:lnTo>
                      <a:pt x="34148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7132"/>
                  </a:gs>
                  <a:gs pos="50000">
                    <a:srgbClr val="DCAE52"/>
                  </a:gs>
                  <a:gs pos="100000">
                    <a:srgbClr val="DCAE5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441;p39">
                <a:extLst>
                  <a:ext uri="{FF2B5EF4-FFF2-40B4-BE49-F238E27FC236}">
                    <a16:creationId xmlns:a16="http://schemas.microsoft.com/office/drawing/2014/main" id="{A9B9EFC7-90DB-44D3-A882-B4B724507676}"/>
                  </a:ext>
                </a:extLst>
              </p:cNvPr>
              <p:cNvSpPr/>
              <p:nvPr/>
            </p:nvSpPr>
            <p:spPr>
              <a:xfrm>
                <a:off x="3802653" y="2469614"/>
                <a:ext cx="1556602" cy="1480203"/>
              </a:xfrm>
              <a:custGeom>
                <a:avLst/>
                <a:gdLst/>
                <a:ahLst/>
                <a:cxnLst/>
                <a:rect l="l" t="t" r="r" b="b"/>
                <a:pathLst>
                  <a:path w="51650" h="49115" extrusionOk="0">
                    <a:moveTo>
                      <a:pt x="25825" y="1"/>
                    </a:moveTo>
                    <a:lnTo>
                      <a:pt x="0" y="18765"/>
                    </a:lnTo>
                    <a:lnTo>
                      <a:pt x="9859" y="49114"/>
                    </a:lnTo>
                    <a:lnTo>
                      <a:pt x="41779" y="49114"/>
                    </a:lnTo>
                    <a:lnTo>
                      <a:pt x="51650" y="18765"/>
                    </a:lnTo>
                    <a:lnTo>
                      <a:pt x="25825" y="1"/>
                    </a:lnTo>
                    <a:close/>
                  </a:path>
                </a:pathLst>
              </a:custGeom>
              <a:gradFill>
                <a:gsLst>
                  <a:gs pos="0">
                    <a:srgbClr val="292C35"/>
                  </a:gs>
                  <a:gs pos="100000">
                    <a:srgbClr val="47597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442;p39">
                <a:extLst>
                  <a:ext uri="{FF2B5EF4-FFF2-40B4-BE49-F238E27FC236}">
                    <a16:creationId xmlns:a16="http://schemas.microsoft.com/office/drawing/2014/main" id="{4A48AADD-59BE-492E-A705-A74F85A18E2F}"/>
                  </a:ext>
                </a:extLst>
              </p:cNvPr>
              <p:cNvSpPr/>
              <p:nvPr/>
            </p:nvSpPr>
            <p:spPr>
              <a:xfrm>
                <a:off x="4279535" y="3035164"/>
                <a:ext cx="1079736" cy="914673"/>
              </a:xfrm>
              <a:custGeom>
                <a:avLst/>
                <a:gdLst/>
                <a:ahLst/>
                <a:cxnLst/>
                <a:rect l="l" t="t" r="r" b="b"/>
                <a:pathLst>
                  <a:path w="35827" h="30350" extrusionOk="0">
                    <a:moveTo>
                      <a:pt x="35827" y="0"/>
                    </a:moveTo>
                    <a:lnTo>
                      <a:pt x="1" y="19145"/>
                    </a:lnTo>
                    <a:lnTo>
                      <a:pt x="25956" y="30349"/>
                    </a:lnTo>
                    <a:lnTo>
                      <a:pt x="35827" y="0"/>
                    </a:lnTo>
                    <a:close/>
                  </a:path>
                </a:pathLst>
              </a:custGeom>
              <a:gradFill>
                <a:gsLst>
                  <a:gs pos="0">
                    <a:srgbClr val="292C35"/>
                  </a:gs>
                  <a:gs pos="100000">
                    <a:srgbClr val="47597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443;p39">
                <a:extLst>
                  <a:ext uri="{FF2B5EF4-FFF2-40B4-BE49-F238E27FC236}">
                    <a16:creationId xmlns:a16="http://schemas.microsoft.com/office/drawing/2014/main" id="{60D543FF-1300-4F66-A398-64181FF11F55}"/>
                  </a:ext>
                </a:extLst>
              </p:cNvPr>
              <p:cNvSpPr/>
              <p:nvPr/>
            </p:nvSpPr>
            <p:spPr>
              <a:xfrm>
                <a:off x="4099759" y="3612167"/>
                <a:ext cx="962049" cy="337691"/>
              </a:xfrm>
              <a:custGeom>
                <a:avLst/>
                <a:gdLst/>
                <a:ahLst/>
                <a:cxnLst/>
                <a:rect l="l" t="t" r="r" b="b"/>
                <a:pathLst>
                  <a:path w="31922" h="11205" extrusionOk="0">
                    <a:moveTo>
                      <a:pt x="5966" y="0"/>
                    </a:moveTo>
                    <a:lnTo>
                      <a:pt x="1" y="11204"/>
                    </a:lnTo>
                    <a:lnTo>
                      <a:pt x="31921" y="11204"/>
                    </a:lnTo>
                    <a:lnTo>
                      <a:pt x="59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92C35"/>
                  </a:gs>
                  <a:gs pos="100000">
                    <a:srgbClr val="47597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444;p39">
                <a:extLst>
                  <a:ext uri="{FF2B5EF4-FFF2-40B4-BE49-F238E27FC236}">
                    <a16:creationId xmlns:a16="http://schemas.microsoft.com/office/drawing/2014/main" id="{CBAC91DE-47A6-48F3-8C17-ACC45811C088}"/>
                  </a:ext>
                </a:extLst>
              </p:cNvPr>
              <p:cNvSpPr/>
              <p:nvPr/>
            </p:nvSpPr>
            <p:spPr>
              <a:xfrm>
                <a:off x="3802653" y="3035164"/>
                <a:ext cx="474756" cy="914673"/>
              </a:xfrm>
              <a:custGeom>
                <a:avLst/>
                <a:gdLst/>
                <a:ahLst/>
                <a:cxnLst/>
                <a:rect l="l" t="t" r="r" b="b"/>
                <a:pathLst>
                  <a:path w="15753" h="30350" extrusionOk="0">
                    <a:moveTo>
                      <a:pt x="0" y="0"/>
                    </a:moveTo>
                    <a:lnTo>
                      <a:pt x="9859" y="30349"/>
                    </a:lnTo>
                    <a:lnTo>
                      <a:pt x="15752" y="1920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292C35"/>
                  </a:gs>
                  <a:gs pos="100000">
                    <a:srgbClr val="47597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445;p39">
                <a:extLst>
                  <a:ext uri="{FF2B5EF4-FFF2-40B4-BE49-F238E27FC236}">
                    <a16:creationId xmlns:a16="http://schemas.microsoft.com/office/drawing/2014/main" id="{B69CD1D1-2EAC-41A5-8423-5D8ECBC3DACD}"/>
                  </a:ext>
                </a:extLst>
              </p:cNvPr>
              <p:cNvSpPr/>
              <p:nvPr/>
            </p:nvSpPr>
            <p:spPr>
              <a:xfrm>
                <a:off x="3802653" y="2469614"/>
                <a:ext cx="879503" cy="635148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1075" extrusionOk="0">
                    <a:moveTo>
                      <a:pt x="25825" y="1"/>
                    </a:moveTo>
                    <a:lnTo>
                      <a:pt x="0" y="18765"/>
                    </a:lnTo>
                    <a:lnTo>
                      <a:pt x="29183" y="21075"/>
                    </a:lnTo>
                    <a:lnTo>
                      <a:pt x="25825" y="1"/>
                    </a:lnTo>
                    <a:close/>
                  </a:path>
                </a:pathLst>
              </a:custGeom>
              <a:gradFill>
                <a:gsLst>
                  <a:gs pos="0">
                    <a:srgbClr val="292C35"/>
                  </a:gs>
                  <a:gs pos="100000">
                    <a:srgbClr val="47597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446;p39">
                <a:extLst>
                  <a:ext uri="{FF2B5EF4-FFF2-40B4-BE49-F238E27FC236}">
                    <a16:creationId xmlns:a16="http://schemas.microsoft.com/office/drawing/2014/main" id="{1A085A6C-B971-4DDA-871E-6D76A5AEF1FD}"/>
                  </a:ext>
                </a:extLst>
              </p:cNvPr>
              <p:cNvSpPr/>
              <p:nvPr/>
            </p:nvSpPr>
            <p:spPr>
              <a:xfrm>
                <a:off x="4277396" y="3035164"/>
                <a:ext cx="1081876" cy="578791"/>
              </a:xfrm>
              <a:custGeom>
                <a:avLst/>
                <a:gdLst/>
                <a:ahLst/>
                <a:cxnLst/>
                <a:rect l="l" t="t" r="r" b="b"/>
                <a:pathLst>
                  <a:path w="35898" h="19205" extrusionOk="0">
                    <a:moveTo>
                      <a:pt x="35898" y="0"/>
                    </a:moveTo>
                    <a:lnTo>
                      <a:pt x="13431" y="2310"/>
                    </a:lnTo>
                    <a:lnTo>
                      <a:pt x="0" y="19205"/>
                    </a:lnTo>
                    <a:lnTo>
                      <a:pt x="35898" y="0"/>
                    </a:lnTo>
                    <a:close/>
                  </a:path>
                </a:pathLst>
              </a:custGeom>
              <a:gradFill>
                <a:gsLst>
                  <a:gs pos="0">
                    <a:srgbClr val="292C35"/>
                  </a:gs>
                  <a:gs pos="100000">
                    <a:srgbClr val="47597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447;p39">
                <a:extLst>
                  <a:ext uri="{FF2B5EF4-FFF2-40B4-BE49-F238E27FC236}">
                    <a16:creationId xmlns:a16="http://schemas.microsoft.com/office/drawing/2014/main" id="{31360D31-FFCC-4C90-B6CD-839FE50A8A2A}"/>
                  </a:ext>
                </a:extLst>
              </p:cNvPr>
              <p:cNvSpPr/>
              <p:nvPr/>
            </p:nvSpPr>
            <p:spPr>
              <a:xfrm>
                <a:off x="4580951" y="2469614"/>
                <a:ext cx="778331" cy="635148"/>
              </a:xfrm>
              <a:custGeom>
                <a:avLst/>
                <a:gdLst/>
                <a:ahLst/>
                <a:cxnLst/>
                <a:rect l="l" t="t" r="r" b="b"/>
                <a:pathLst>
                  <a:path w="25826" h="21075" extrusionOk="0">
                    <a:moveTo>
                      <a:pt x="1" y="1"/>
                    </a:moveTo>
                    <a:lnTo>
                      <a:pt x="3132" y="21075"/>
                    </a:lnTo>
                    <a:lnTo>
                      <a:pt x="25826" y="187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759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448;p39">
                <a:extLst>
                  <a:ext uri="{FF2B5EF4-FFF2-40B4-BE49-F238E27FC236}">
                    <a16:creationId xmlns:a16="http://schemas.microsoft.com/office/drawing/2014/main" id="{9A9D89A4-2540-4CAC-B239-5F1FB0E5B3A0}"/>
                  </a:ext>
                </a:extLst>
              </p:cNvPr>
              <p:cNvSpPr/>
              <p:nvPr/>
            </p:nvSpPr>
            <p:spPr>
              <a:xfrm>
                <a:off x="3510550" y="2194750"/>
                <a:ext cx="2122825" cy="2030152"/>
              </a:xfrm>
              <a:custGeom>
                <a:avLst/>
                <a:gdLst/>
                <a:ahLst/>
                <a:cxnLst/>
                <a:rect l="l" t="t" r="r" b="b"/>
                <a:pathLst>
                  <a:path w="70438" h="67363" extrusionOk="0">
                    <a:moveTo>
                      <a:pt x="36493" y="2072"/>
                    </a:moveTo>
                    <a:lnTo>
                      <a:pt x="59044" y="18455"/>
                    </a:lnTo>
                    <a:lnTo>
                      <a:pt x="68188" y="25099"/>
                    </a:lnTo>
                    <a:cubicBezTo>
                      <a:pt x="67997" y="25325"/>
                      <a:pt x="67890" y="25611"/>
                      <a:pt x="67890" y="25909"/>
                    </a:cubicBezTo>
                    <a:cubicBezTo>
                      <a:pt x="67890" y="25980"/>
                      <a:pt x="67902" y="26052"/>
                      <a:pt x="67914" y="26135"/>
                    </a:cubicBezTo>
                    <a:lnTo>
                      <a:pt x="41292" y="28861"/>
                    </a:lnTo>
                    <a:cubicBezTo>
                      <a:pt x="41303" y="28814"/>
                      <a:pt x="41303" y="28754"/>
                      <a:pt x="41303" y="28695"/>
                    </a:cubicBezTo>
                    <a:cubicBezTo>
                      <a:pt x="41303" y="27981"/>
                      <a:pt x="40721" y="27425"/>
                      <a:pt x="40045" y="27425"/>
                    </a:cubicBezTo>
                    <a:cubicBezTo>
                      <a:pt x="39954" y="27425"/>
                      <a:pt x="39861" y="27435"/>
                      <a:pt x="39768" y="27456"/>
                    </a:cubicBezTo>
                    <a:lnTo>
                      <a:pt x="35791" y="2513"/>
                    </a:lnTo>
                    <a:cubicBezTo>
                      <a:pt x="36065" y="2441"/>
                      <a:pt x="36315" y="2287"/>
                      <a:pt x="36493" y="2072"/>
                    </a:cubicBezTo>
                    <a:close/>
                    <a:moveTo>
                      <a:pt x="34529" y="2072"/>
                    </a:moveTo>
                    <a:cubicBezTo>
                      <a:pt x="34779" y="2370"/>
                      <a:pt x="35136" y="2537"/>
                      <a:pt x="35517" y="2537"/>
                    </a:cubicBezTo>
                    <a:lnTo>
                      <a:pt x="35636" y="2537"/>
                    </a:lnTo>
                    <a:lnTo>
                      <a:pt x="39589" y="27516"/>
                    </a:lnTo>
                    <a:cubicBezTo>
                      <a:pt x="39089" y="27706"/>
                      <a:pt x="38767" y="28171"/>
                      <a:pt x="38767" y="28707"/>
                    </a:cubicBezTo>
                    <a:cubicBezTo>
                      <a:pt x="38767" y="28778"/>
                      <a:pt x="38779" y="28849"/>
                      <a:pt x="38791" y="28921"/>
                    </a:cubicBezTo>
                    <a:lnTo>
                      <a:pt x="2739" y="26052"/>
                    </a:lnTo>
                    <a:cubicBezTo>
                      <a:pt x="2691" y="25813"/>
                      <a:pt x="2572" y="25587"/>
                      <a:pt x="2406" y="25409"/>
                    </a:cubicBezTo>
                    <a:lnTo>
                      <a:pt x="34529" y="2072"/>
                    </a:lnTo>
                    <a:close/>
                    <a:moveTo>
                      <a:pt x="2763" y="26206"/>
                    </a:moveTo>
                    <a:lnTo>
                      <a:pt x="38827" y="29064"/>
                    </a:lnTo>
                    <a:cubicBezTo>
                      <a:pt x="38910" y="29338"/>
                      <a:pt x="39089" y="29576"/>
                      <a:pt x="39327" y="29742"/>
                    </a:cubicBezTo>
                    <a:lnTo>
                      <a:pt x="23087" y="50174"/>
                    </a:lnTo>
                    <a:cubicBezTo>
                      <a:pt x="22856" y="49992"/>
                      <a:pt x="22580" y="49902"/>
                      <a:pt x="22305" y="49902"/>
                    </a:cubicBezTo>
                    <a:cubicBezTo>
                      <a:pt x="21983" y="49902"/>
                      <a:pt x="21664" y="50025"/>
                      <a:pt x="21420" y="50269"/>
                    </a:cubicBezTo>
                    <a:lnTo>
                      <a:pt x="2430" y="27123"/>
                    </a:lnTo>
                    <a:cubicBezTo>
                      <a:pt x="2644" y="26897"/>
                      <a:pt x="2751" y="26599"/>
                      <a:pt x="2763" y="26290"/>
                    </a:cubicBezTo>
                    <a:lnTo>
                      <a:pt x="2763" y="26206"/>
                    </a:lnTo>
                    <a:close/>
                    <a:moveTo>
                      <a:pt x="67950" y="26266"/>
                    </a:moveTo>
                    <a:cubicBezTo>
                      <a:pt x="67997" y="26433"/>
                      <a:pt x="68069" y="26575"/>
                      <a:pt x="68176" y="26694"/>
                    </a:cubicBezTo>
                    <a:lnTo>
                      <a:pt x="23444" y="50614"/>
                    </a:lnTo>
                    <a:cubicBezTo>
                      <a:pt x="23385" y="50483"/>
                      <a:pt x="23301" y="50364"/>
                      <a:pt x="23194" y="50269"/>
                    </a:cubicBezTo>
                    <a:lnTo>
                      <a:pt x="39446" y="29826"/>
                    </a:lnTo>
                    <a:cubicBezTo>
                      <a:pt x="39637" y="29909"/>
                      <a:pt x="39827" y="29969"/>
                      <a:pt x="40041" y="29969"/>
                    </a:cubicBezTo>
                    <a:cubicBezTo>
                      <a:pt x="40613" y="29969"/>
                      <a:pt x="41125" y="29576"/>
                      <a:pt x="41268" y="29016"/>
                    </a:cubicBezTo>
                    <a:lnTo>
                      <a:pt x="67950" y="26266"/>
                    </a:lnTo>
                    <a:close/>
                    <a:moveTo>
                      <a:pt x="2327" y="27236"/>
                    </a:moveTo>
                    <a:lnTo>
                      <a:pt x="21313" y="50376"/>
                    </a:lnTo>
                    <a:cubicBezTo>
                      <a:pt x="20837" y="50983"/>
                      <a:pt x="21003" y="51876"/>
                      <a:pt x="21670" y="52269"/>
                    </a:cubicBezTo>
                    <a:lnTo>
                      <a:pt x="14979" y="64937"/>
                    </a:lnTo>
                    <a:cubicBezTo>
                      <a:pt x="14811" y="64857"/>
                      <a:pt x="14635" y="64817"/>
                      <a:pt x="14458" y="64817"/>
                    </a:cubicBezTo>
                    <a:cubicBezTo>
                      <a:pt x="14345" y="64817"/>
                      <a:pt x="14233" y="64833"/>
                      <a:pt x="14121" y="64866"/>
                    </a:cubicBezTo>
                    <a:lnTo>
                      <a:pt x="1977" y="27456"/>
                    </a:lnTo>
                    <a:cubicBezTo>
                      <a:pt x="2105" y="27398"/>
                      <a:pt x="2222" y="27329"/>
                      <a:pt x="2327" y="27236"/>
                    </a:cubicBezTo>
                    <a:close/>
                    <a:moveTo>
                      <a:pt x="68283" y="26814"/>
                    </a:moveTo>
                    <a:cubicBezTo>
                      <a:pt x="68509" y="27040"/>
                      <a:pt x="68819" y="27171"/>
                      <a:pt x="69140" y="27171"/>
                    </a:cubicBezTo>
                    <a:lnTo>
                      <a:pt x="67640" y="31778"/>
                    </a:lnTo>
                    <a:lnTo>
                      <a:pt x="56960" y="64675"/>
                    </a:lnTo>
                    <a:cubicBezTo>
                      <a:pt x="56841" y="64640"/>
                      <a:pt x="56710" y="64628"/>
                      <a:pt x="56591" y="64628"/>
                    </a:cubicBezTo>
                    <a:cubicBezTo>
                      <a:pt x="56043" y="64628"/>
                      <a:pt x="55567" y="64973"/>
                      <a:pt x="55389" y="65497"/>
                    </a:cubicBezTo>
                    <a:lnTo>
                      <a:pt x="37362" y="57722"/>
                    </a:lnTo>
                    <a:lnTo>
                      <a:pt x="23456" y="51709"/>
                    </a:lnTo>
                    <a:cubicBezTo>
                      <a:pt x="23539" y="51543"/>
                      <a:pt x="23575" y="51352"/>
                      <a:pt x="23575" y="51174"/>
                    </a:cubicBezTo>
                    <a:cubicBezTo>
                      <a:pt x="23575" y="51031"/>
                      <a:pt x="23551" y="50900"/>
                      <a:pt x="23515" y="50769"/>
                    </a:cubicBezTo>
                    <a:lnTo>
                      <a:pt x="68283" y="26814"/>
                    </a:lnTo>
                    <a:close/>
                    <a:moveTo>
                      <a:pt x="23385" y="51852"/>
                    </a:moveTo>
                    <a:lnTo>
                      <a:pt x="43625" y="60591"/>
                    </a:lnTo>
                    <a:lnTo>
                      <a:pt x="55341" y="65652"/>
                    </a:lnTo>
                    <a:cubicBezTo>
                      <a:pt x="55329" y="65735"/>
                      <a:pt x="55317" y="65818"/>
                      <a:pt x="55317" y="65902"/>
                    </a:cubicBezTo>
                    <a:cubicBezTo>
                      <a:pt x="55317" y="65949"/>
                      <a:pt x="55317" y="65985"/>
                      <a:pt x="55317" y="66021"/>
                    </a:cubicBezTo>
                    <a:lnTo>
                      <a:pt x="15717" y="66021"/>
                    </a:lnTo>
                    <a:cubicBezTo>
                      <a:pt x="15693" y="65604"/>
                      <a:pt x="15467" y="65223"/>
                      <a:pt x="15122" y="65009"/>
                    </a:cubicBezTo>
                    <a:lnTo>
                      <a:pt x="21849" y="52352"/>
                    </a:lnTo>
                    <a:cubicBezTo>
                      <a:pt x="21991" y="52412"/>
                      <a:pt x="22146" y="52448"/>
                      <a:pt x="22313" y="52448"/>
                    </a:cubicBezTo>
                    <a:cubicBezTo>
                      <a:pt x="22753" y="52448"/>
                      <a:pt x="23158" y="52221"/>
                      <a:pt x="23385" y="51852"/>
                    </a:cubicBezTo>
                    <a:close/>
                    <a:moveTo>
                      <a:pt x="35517" y="1"/>
                    </a:moveTo>
                    <a:cubicBezTo>
                      <a:pt x="34517" y="1"/>
                      <a:pt x="33910" y="1108"/>
                      <a:pt x="34445" y="1953"/>
                    </a:cubicBezTo>
                    <a:lnTo>
                      <a:pt x="2299" y="25313"/>
                    </a:lnTo>
                    <a:cubicBezTo>
                      <a:pt x="2056" y="25109"/>
                      <a:pt x="1770" y="25014"/>
                      <a:pt x="1488" y="25014"/>
                    </a:cubicBezTo>
                    <a:cubicBezTo>
                      <a:pt x="981" y="25014"/>
                      <a:pt x="490" y="25321"/>
                      <a:pt x="298" y="25849"/>
                    </a:cubicBezTo>
                    <a:cubicBezTo>
                      <a:pt x="1" y="26683"/>
                      <a:pt x="608" y="27552"/>
                      <a:pt x="1489" y="27552"/>
                    </a:cubicBezTo>
                    <a:cubicBezTo>
                      <a:pt x="1608" y="27552"/>
                      <a:pt x="1727" y="27540"/>
                      <a:pt x="1834" y="27504"/>
                    </a:cubicBezTo>
                    <a:lnTo>
                      <a:pt x="13990" y="64913"/>
                    </a:lnTo>
                    <a:cubicBezTo>
                      <a:pt x="13062" y="65271"/>
                      <a:pt x="12895" y="66533"/>
                      <a:pt x="13705" y="67116"/>
                    </a:cubicBezTo>
                    <a:cubicBezTo>
                      <a:pt x="13935" y="67286"/>
                      <a:pt x="14194" y="67363"/>
                      <a:pt x="14447" y="67363"/>
                    </a:cubicBezTo>
                    <a:cubicBezTo>
                      <a:pt x="15083" y="67363"/>
                      <a:pt x="15683" y="66879"/>
                      <a:pt x="15717" y="66164"/>
                    </a:cubicBezTo>
                    <a:lnTo>
                      <a:pt x="55353" y="66164"/>
                    </a:lnTo>
                    <a:cubicBezTo>
                      <a:pt x="55489" y="66787"/>
                      <a:pt x="56032" y="67169"/>
                      <a:pt x="56598" y="67169"/>
                    </a:cubicBezTo>
                    <a:cubicBezTo>
                      <a:pt x="56876" y="67169"/>
                      <a:pt x="57158" y="67078"/>
                      <a:pt x="57401" y="66878"/>
                    </a:cubicBezTo>
                    <a:cubicBezTo>
                      <a:pt x="58139" y="66271"/>
                      <a:pt x="57972" y="65104"/>
                      <a:pt x="57091" y="64735"/>
                    </a:cubicBezTo>
                    <a:lnTo>
                      <a:pt x="69295" y="27159"/>
                    </a:lnTo>
                    <a:cubicBezTo>
                      <a:pt x="69950" y="27087"/>
                      <a:pt x="70438" y="26552"/>
                      <a:pt x="70438" y="25897"/>
                    </a:cubicBezTo>
                    <a:cubicBezTo>
                      <a:pt x="70438" y="25133"/>
                      <a:pt x="69811" y="24624"/>
                      <a:pt x="69156" y="24624"/>
                    </a:cubicBezTo>
                    <a:cubicBezTo>
                      <a:pt x="68851" y="24624"/>
                      <a:pt x="68540" y="24734"/>
                      <a:pt x="68283" y="24980"/>
                    </a:cubicBezTo>
                    <a:lnTo>
                      <a:pt x="36589" y="1953"/>
                    </a:lnTo>
                    <a:cubicBezTo>
                      <a:pt x="37124" y="1108"/>
                      <a:pt x="36517" y="1"/>
                      <a:pt x="3551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F7132"/>
                  </a:gs>
                  <a:gs pos="50000">
                    <a:srgbClr val="DCAE52"/>
                  </a:gs>
                  <a:gs pos="100000">
                    <a:srgbClr val="DCAE5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7" name="Picture 18" descr="https://o.remove.bg/downloads/b595463a-b21d-4e06-9902-665e9cbeadbb/image-removebg-preview.png">
            <a:hlinkClick r:id="rId6" action="ppaction://hlinksldjump"/>
            <a:extLst>
              <a:ext uri="{FF2B5EF4-FFF2-40B4-BE49-F238E27FC236}">
                <a16:creationId xmlns:a16="http://schemas.microsoft.com/office/drawing/2014/main" id="{BC5FC006-93F0-4D47-8D61-6651AFB98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0" y="4988412"/>
            <a:ext cx="543786" cy="38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https://o.remove.bg/downloads/80468b9c-be43-46a7-bfcd-da5aa1c534e1/image-removebg-preview.png">
            <a:hlinkClick r:id="rId8" action="ppaction://hlinksldjump"/>
            <a:extLst>
              <a:ext uri="{FF2B5EF4-FFF2-40B4-BE49-F238E27FC236}">
                <a16:creationId xmlns:a16="http://schemas.microsoft.com/office/drawing/2014/main" id="{25CE2E8A-D0E0-42D0-9D0F-09ED40DDE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0" y="5707576"/>
            <a:ext cx="598165" cy="5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hlinkClick r:id="rId10" action="ppaction://hlinksldjump"/>
            <a:extLst>
              <a:ext uri="{FF2B5EF4-FFF2-40B4-BE49-F238E27FC236}">
                <a16:creationId xmlns:a16="http://schemas.microsoft.com/office/drawing/2014/main" id="{3BC315A6-1248-41DF-BF85-EFF354B8CAB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2" y="1314213"/>
            <a:ext cx="422563" cy="422563"/>
          </a:xfrm>
          <a:prstGeom prst="rect">
            <a:avLst/>
          </a:prstGeom>
        </p:spPr>
      </p:pic>
      <p:pic>
        <p:nvPicPr>
          <p:cNvPr id="40" name="Picture 38" descr="Banking Icons - 59,355 free vector icons">
            <a:hlinkClick r:id="rId12" action="ppaction://hlinksldjump"/>
            <a:extLst>
              <a:ext uri="{FF2B5EF4-FFF2-40B4-BE49-F238E27FC236}">
                <a16:creationId xmlns:a16="http://schemas.microsoft.com/office/drawing/2014/main" id="{CB456851-3EDD-4701-B557-2F752FF02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6" y="2075372"/>
            <a:ext cx="422564" cy="42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8" descr="Objectives Icon #82622 - Free Icons Library">
            <a:hlinkClick r:id="rId14" action="ppaction://hlinksldjump"/>
            <a:extLst>
              <a:ext uri="{FF2B5EF4-FFF2-40B4-BE49-F238E27FC236}">
                <a16:creationId xmlns:a16="http://schemas.microsoft.com/office/drawing/2014/main" id="{5F253C66-C034-4197-8E87-7DBF16F5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9" y="2864643"/>
            <a:ext cx="422565" cy="4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List">
            <a:hlinkClick r:id="rId16" action="ppaction://hlinksldjump"/>
            <a:extLst>
              <a:ext uri="{FF2B5EF4-FFF2-40B4-BE49-F238E27FC236}">
                <a16:creationId xmlns:a16="http://schemas.microsoft.com/office/drawing/2014/main" id="{C2A2C787-758F-490B-AA34-EF2329DF9E5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3033" y="418062"/>
            <a:ext cx="485877" cy="485877"/>
          </a:xfrm>
          <a:prstGeom prst="rect">
            <a:avLst/>
          </a:prstGeom>
        </p:spPr>
      </p:pic>
      <p:pic>
        <p:nvPicPr>
          <p:cNvPr id="46" name="Picture 26" descr="Research free vector icons designed by Freepik | Free icons, Vector icon  design, Logo design app">
            <a:hlinkClick r:id="rId19" action="ppaction://hlinksldjump"/>
            <a:extLst>
              <a:ext uri="{FF2B5EF4-FFF2-40B4-BE49-F238E27FC236}">
                <a16:creationId xmlns:a16="http://schemas.microsoft.com/office/drawing/2014/main" id="{FDAB0F5F-8C8A-4A3A-9A93-7642FFFE8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3" y="3606558"/>
            <a:ext cx="422565" cy="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6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09" grpId="0"/>
      <p:bldP spid="110" grpId="0"/>
      <p:bldP spid="1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AE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20509E42-1AAE-46E7-9D37-1A0FAB7FF9D4}"/>
              </a:ext>
            </a:extLst>
          </p:cNvPr>
          <p:cNvSpPr txBox="1"/>
          <p:nvPr/>
        </p:nvSpPr>
        <p:spPr>
          <a:xfrm>
            <a:off x="2478160" y="225899"/>
            <a:ext cx="971384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b="1" dirty="0">
                <a:solidFill>
                  <a:schemeClr val="bg1"/>
                </a:solidFill>
                <a:latin typeface="Book Antiqua" panose="02040602050305030304" pitchFamily="18" charset="0"/>
                <a:ea typeface="Cambria" panose="02040503050406030204" pitchFamily="18" charset="0"/>
              </a:rPr>
              <a:t>ANALYSIS &amp; INTERPRETATIONS</a:t>
            </a:r>
            <a:endParaRPr lang="en-IN" sz="4300" b="1" dirty="0">
              <a:solidFill>
                <a:schemeClr val="bg1"/>
              </a:solidFill>
              <a:latin typeface="Book Antiqua" panose="02040602050305030304" pitchFamily="18" charset="0"/>
              <a:ea typeface="Cambria" panose="02040503050406030204" pitchFamily="18" charset="0"/>
            </a:endParaRPr>
          </a:p>
        </p:txBody>
      </p:sp>
      <p:pic>
        <p:nvPicPr>
          <p:cNvPr id="44" name="Graphic 43" descr="Line arrow Slight curve">
            <a:extLst>
              <a:ext uri="{FF2B5EF4-FFF2-40B4-BE49-F238E27FC236}">
                <a16:creationId xmlns:a16="http://schemas.microsoft.com/office/drawing/2014/main" id="{E74DB3F1-3C91-4373-8DF7-7B784D6538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130" y="306600"/>
            <a:ext cx="585030" cy="58503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CD2DEA-B2C9-4E03-8EDC-B5C7A4ECC871}"/>
              </a:ext>
            </a:extLst>
          </p:cNvPr>
          <p:cNvSpPr/>
          <p:nvPr/>
        </p:nvSpPr>
        <p:spPr>
          <a:xfrm>
            <a:off x="5050214" y="2101483"/>
            <a:ext cx="1116929" cy="872496"/>
          </a:xfrm>
          <a:custGeom>
            <a:avLst/>
            <a:gdLst>
              <a:gd name="connsiteX0" fmla="*/ 967815 w 1406860"/>
              <a:gd name="connsiteY0" fmla="*/ 0 h 1034437"/>
              <a:gd name="connsiteX1" fmla="*/ 990566 w 1406860"/>
              <a:gd name="connsiteY1" fmla="*/ 2293 h 1034437"/>
              <a:gd name="connsiteX2" fmla="*/ 1406860 w 1406860"/>
              <a:gd name="connsiteY2" fmla="*/ 513069 h 1034437"/>
              <a:gd name="connsiteX3" fmla="*/ 885492 w 1406860"/>
              <a:gd name="connsiteY3" fmla="*/ 1034437 h 1034437"/>
              <a:gd name="connsiteX4" fmla="*/ 0 w 1406860"/>
              <a:gd name="connsiteY4" fmla="*/ 1034437 h 1034437"/>
              <a:gd name="connsiteX5" fmla="*/ 46724 w 1406860"/>
              <a:gd name="connsiteY5" fmla="*/ 937444 h 1034437"/>
              <a:gd name="connsiteX6" fmla="*/ 812337 w 1406860"/>
              <a:gd name="connsiteY6" fmla="*/ 94455 h 1034437"/>
              <a:gd name="connsiteX7" fmla="*/ 967815 w 1406860"/>
              <a:gd name="connsiteY7" fmla="*/ 0 h 103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6860" h="1034437">
                <a:moveTo>
                  <a:pt x="967815" y="0"/>
                </a:moveTo>
                <a:lnTo>
                  <a:pt x="990566" y="2293"/>
                </a:lnTo>
                <a:cubicBezTo>
                  <a:pt x="1228145" y="50909"/>
                  <a:pt x="1406860" y="261118"/>
                  <a:pt x="1406860" y="513069"/>
                </a:cubicBezTo>
                <a:cubicBezTo>
                  <a:pt x="1406860" y="801013"/>
                  <a:pt x="1173436" y="1034437"/>
                  <a:pt x="885492" y="1034437"/>
                </a:cubicBezTo>
                <a:lnTo>
                  <a:pt x="0" y="1034437"/>
                </a:lnTo>
                <a:lnTo>
                  <a:pt x="46724" y="937444"/>
                </a:lnTo>
                <a:cubicBezTo>
                  <a:pt x="230771" y="598645"/>
                  <a:pt x="494321" y="309302"/>
                  <a:pt x="812337" y="94455"/>
                </a:cubicBezTo>
                <a:lnTo>
                  <a:pt x="967815" y="0"/>
                </a:lnTo>
                <a:close/>
              </a:path>
            </a:pathLst>
          </a:custGeom>
          <a:solidFill>
            <a:srgbClr val="019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2C27DD-2525-4106-A3A6-81FC372A1D50}"/>
              </a:ext>
            </a:extLst>
          </p:cNvPr>
          <p:cNvSpPr/>
          <p:nvPr/>
        </p:nvSpPr>
        <p:spPr>
          <a:xfrm>
            <a:off x="7348734" y="2107548"/>
            <a:ext cx="1117134" cy="873196"/>
          </a:xfrm>
          <a:custGeom>
            <a:avLst/>
            <a:gdLst>
              <a:gd name="connsiteX0" fmla="*/ 447275 w 1407118"/>
              <a:gd name="connsiteY0" fmla="*/ 0 h 1035267"/>
              <a:gd name="connsiteX1" fmla="*/ 590917 w 1407118"/>
              <a:gd name="connsiteY1" fmla="*/ 87265 h 1035267"/>
              <a:gd name="connsiteX2" fmla="*/ 1356530 w 1407118"/>
              <a:gd name="connsiteY2" fmla="*/ 930254 h 1035267"/>
              <a:gd name="connsiteX3" fmla="*/ 1407118 w 1407118"/>
              <a:gd name="connsiteY3" fmla="*/ 1035267 h 1035267"/>
              <a:gd name="connsiteX4" fmla="*/ 521368 w 1407118"/>
              <a:gd name="connsiteY4" fmla="*/ 1035267 h 1035267"/>
              <a:gd name="connsiteX5" fmla="*/ 0 w 1407118"/>
              <a:gd name="connsiteY5" fmla="*/ 513899 h 1035267"/>
              <a:gd name="connsiteX6" fmla="*/ 416294 w 1407118"/>
              <a:gd name="connsiteY6" fmla="*/ 3123 h 1035267"/>
              <a:gd name="connsiteX7" fmla="*/ 447275 w 1407118"/>
              <a:gd name="connsiteY7" fmla="*/ 0 h 10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7118" h="1035267">
                <a:moveTo>
                  <a:pt x="447275" y="0"/>
                </a:moveTo>
                <a:lnTo>
                  <a:pt x="590917" y="87265"/>
                </a:lnTo>
                <a:cubicBezTo>
                  <a:pt x="908933" y="302112"/>
                  <a:pt x="1172483" y="591455"/>
                  <a:pt x="1356530" y="930254"/>
                </a:cubicBezTo>
                <a:lnTo>
                  <a:pt x="1407118" y="1035267"/>
                </a:lnTo>
                <a:lnTo>
                  <a:pt x="521368" y="1035267"/>
                </a:lnTo>
                <a:cubicBezTo>
                  <a:pt x="233424" y="1035267"/>
                  <a:pt x="0" y="801843"/>
                  <a:pt x="0" y="513899"/>
                </a:cubicBezTo>
                <a:cubicBezTo>
                  <a:pt x="0" y="261948"/>
                  <a:pt x="178715" y="51739"/>
                  <a:pt x="416294" y="3123"/>
                </a:cubicBezTo>
                <a:lnTo>
                  <a:pt x="447275" y="0"/>
                </a:lnTo>
                <a:close/>
              </a:path>
            </a:pathLst>
          </a:custGeom>
          <a:solidFill>
            <a:srgbClr val="FFC92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E3EDBE-856D-4482-8AC0-C12DF0A9666D}"/>
              </a:ext>
            </a:extLst>
          </p:cNvPr>
          <p:cNvSpPr/>
          <p:nvPr/>
        </p:nvSpPr>
        <p:spPr>
          <a:xfrm>
            <a:off x="4858193" y="3413726"/>
            <a:ext cx="732963" cy="879496"/>
          </a:xfrm>
          <a:custGeom>
            <a:avLst/>
            <a:gdLst>
              <a:gd name="connsiteX0" fmla="*/ 58730 w 923225"/>
              <a:gd name="connsiteY0" fmla="*/ 0 h 1042736"/>
              <a:gd name="connsiteX1" fmla="*/ 401857 w 923225"/>
              <a:gd name="connsiteY1" fmla="*/ 0 h 1042736"/>
              <a:gd name="connsiteX2" fmla="*/ 923225 w 923225"/>
              <a:gd name="connsiteY2" fmla="*/ 521368 h 1042736"/>
              <a:gd name="connsiteX3" fmla="*/ 401857 w 923225"/>
              <a:gd name="connsiteY3" fmla="*/ 1042736 h 1042736"/>
              <a:gd name="connsiteX4" fmla="*/ 58730 w 923225"/>
              <a:gd name="connsiteY4" fmla="*/ 1042736 h 1042736"/>
              <a:gd name="connsiteX5" fmla="*/ 48578 w 923225"/>
              <a:gd name="connsiteY5" fmla="*/ 1003254 h 1042736"/>
              <a:gd name="connsiteX6" fmla="*/ 0 w 923225"/>
              <a:gd name="connsiteY6" fmla="*/ 521369 h 1042736"/>
              <a:gd name="connsiteX7" fmla="*/ 48578 w 923225"/>
              <a:gd name="connsiteY7" fmla="*/ 39484 h 1042736"/>
              <a:gd name="connsiteX8" fmla="*/ 58730 w 923225"/>
              <a:gd name="connsiteY8" fmla="*/ 0 h 104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225" h="1042736">
                <a:moveTo>
                  <a:pt x="58730" y="0"/>
                </a:moveTo>
                <a:lnTo>
                  <a:pt x="401857" y="0"/>
                </a:lnTo>
                <a:cubicBezTo>
                  <a:pt x="689801" y="0"/>
                  <a:pt x="923225" y="233424"/>
                  <a:pt x="923225" y="521368"/>
                </a:cubicBezTo>
                <a:cubicBezTo>
                  <a:pt x="923225" y="809312"/>
                  <a:pt x="689801" y="1042736"/>
                  <a:pt x="401857" y="1042736"/>
                </a:cubicBezTo>
                <a:lnTo>
                  <a:pt x="58730" y="1042736"/>
                </a:lnTo>
                <a:lnTo>
                  <a:pt x="48578" y="1003254"/>
                </a:lnTo>
                <a:cubicBezTo>
                  <a:pt x="16727" y="847601"/>
                  <a:pt x="0" y="686439"/>
                  <a:pt x="0" y="521369"/>
                </a:cubicBezTo>
                <a:cubicBezTo>
                  <a:pt x="0" y="356300"/>
                  <a:pt x="16727" y="195137"/>
                  <a:pt x="48578" y="39484"/>
                </a:cubicBezTo>
                <a:lnTo>
                  <a:pt x="58730" y="0"/>
                </a:lnTo>
                <a:close/>
              </a:path>
            </a:pathLst>
          </a:custGeom>
          <a:solidFill>
            <a:srgbClr val="052E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46EC2B-8619-46BE-9800-E9D3D7C15E47}"/>
              </a:ext>
            </a:extLst>
          </p:cNvPr>
          <p:cNvSpPr/>
          <p:nvPr/>
        </p:nvSpPr>
        <p:spPr>
          <a:xfrm>
            <a:off x="7915490" y="3413726"/>
            <a:ext cx="739331" cy="879496"/>
          </a:xfrm>
          <a:custGeom>
            <a:avLst/>
            <a:gdLst>
              <a:gd name="connsiteX0" fmla="*/ 521368 w 931246"/>
              <a:gd name="connsiteY0" fmla="*/ 0 h 1042736"/>
              <a:gd name="connsiteX1" fmla="*/ 872516 w 931246"/>
              <a:gd name="connsiteY1" fmla="*/ 0 h 1042736"/>
              <a:gd name="connsiteX2" fmla="*/ 882668 w 931246"/>
              <a:gd name="connsiteY2" fmla="*/ 39484 h 1042736"/>
              <a:gd name="connsiteX3" fmla="*/ 931246 w 931246"/>
              <a:gd name="connsiteY3" fmla="*/ 521369 h 1042736"/>
              <a:gd name="connsiteX4" fmla="*/ 882668 w 931246"/>
              <a:gd name="connsiteY4" fmla="*/ 1003254 h 1042736"/>
              <a:gd name="connsiteX5" fmla="*/ 872516 w 931246"/>
              <a:gd name="connsiteY5" fmla="*/ 1042736 h 1042736"/>
              <a:gd name="connsiteX6" fmla="*/ 521368 w 931246"/>
              <a:gd name="connsiteY6" fmla="*/ 1042736 h 1042736"/>
              <a:gd name="connsiteX7" fmla="*/ 0 w 931246"/>
              <a:gd name="connsiteY7" fmla="*/ 521368 h 1042736"/>
              <a:gd name="connsiteX8" fmla="*/ 521368 w 931246"/>
              <a:gd name="connsiteY8" fmla="*/ 0 h 104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1246" h="1042736">
                <a:moveTo>
                  <a:pt x="521368" y="0"/>
                </a:moveTo>
                <a:lnTo>
                  <a:pt x="872516" y="0"/>
                </a:lnTo>
                <a:lnTo>
                  <a:pt x="882668" y="39484"/>
                </a:lnTo>
                <a:cubicBezTo>
                  <a:pt x="914519" y="195137"/>
                  <a:pt x="931246" y="356300"/>
                  <a:pt x="931246" y="521369"/>
                </a:cubicBezTo>
                <a:cubicBezTo>
                  <a:pt x="931246" y="686439"/>
                  <a:pt x="914519" y="847601"/>
                  <a:pt x="882668" y="1003254"/>
                </a:cubicBezTo>
                <a:lnTo>
                  <a:pt x="872516" y="1042736"/>
                </a:lnTo>
                <a:lnTo>
                  <a:pt x="521368" y="1042736"/>
                </a:lnTo>
                <a:cubicBezTo>
                  <a:pt x="233424" y="1042736"/>
                  <a:pt x="0" y="809312"/>
                  <a:pt x="0" y="521368"/>
                </a:cubicBezTo>
                <a:cubicBezTo>
                  <a:pt x="0" y="233424"/>
                  <a:pt x="233424" y="0"/>
                  <a:pt x="521368" y="0"/>
                </a:cubicBezTo>
                <a:close/>
              </a:path>
            </a:pathLst>
          </a:custGeom>
          <a:solidFill>
            <a:srgbClr val="C87B3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92E41D3-F33C-468B-99E4-B87806122B83}"/>
              </a:ext>
            </a:extLst>
          </p:cNvPr>
          <p:cNvSpPr/>
          <p:nvPr/>
        </p:nvSpPr>
        <p:spPr>
          <a:xfrm>
            <a:off x="5047147" y="4726204"/>
            <a:ext cx="1117449" cy="873225"/>
          </a:xfrm>
          <a:custGeom>
            <a:avLst/>
            <a:gdLst>
              <a:gd name="connsiteX0" fmla="*/ 0 w 1407515"/>
              <a:gd name="connsiteY0" fmla="*/ 0 h 1035302"/>
              <a:gd name="connsiteX1" fmla="*/ 886147 w 1407515"/>
              <a:gd name="connsiteY1" fmla="*/ 0 h 1035302"/>
              <a:gd name="connsiteX2" fmla="*/ 1407515 w 1407515"/>
              <a:gd name="connsiteY2" fmla="*/ 521368 h 1035302"/>
              <a:gd name="connsiteX3" fmla="*/ 991221 w 1407515"/>
              <a:gd name="connsiteY3" fmla="*/ 1032144 h 1035302"/>
              <a:gd name="connsiteX4" fmla="*/ 959897 w 1407515"/>
              <a:gd name="connsiteY4" fmla="*/ 1035302 h 1035302"/>
              <a:gd name="connsiteX5" fmla="*/ 816201 w 1407515"/>
              <a:gd name="connsiteY5" fmla="*/ 948004 h 1035302"/>
              <a:gd name="connsiteX6" fmla="*/ 50588 w 1407515"/>
              <a:gd name="connsiteY6" fmla="*/ 105015 h 1035302"/>
              <a:gd name="connsiteX7" fmla="*/ 0 w 1407515"/>
              <a:gd name="connsiteY7" fmla="*/ 0 h 103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7515" h="1035302">
                <a:moveTo>
                  <a:pt x="0" y="0"/>
                </a:moveTo>
                <a:lnTo>
                  <a:pt x="886147" y="0"/>
                </a:lnTo>
                <a:cubicBezTo>
                  <a:pt x="1174091" y="0"/>
                  <a:pt x="1407515" y="233424"/>
                  <a:pt x="1407515" y="521368"/>
                </a:cubicBezTo>
                <a:cubicBezTo>
                  <a:pt x="1407515" y="773319"/>
                  <a:pt x="1228800" y="983528"/>
                  <a:pt x="991221" y="1032144"/>
                </a:cubicBezTo>
                <a:lnTo>
                  <a:pt x="959897" y="1035302"/>
                </a:lnTo>
                <a:lnTo>
                  <a:pt x="816201" y="948004"/>
                </a:lnTo>
                <a:cubicBezTo>
                  <a:pt x="498185" y="733157"/>
                  <a:pt x="234635" y="443815"/>
                  <a:pt x="50588" y="105015"/>
                </a:cubicBezTo>
                <a:lnTo>
                  <a:pt x="0" y="0"/>
                </a:lnTo>
                <a:close/>
              </a:path>
            </a:pathLst>
          </a:custGeom>
          <a:solidFill>
            <a:srgbClr val="3C4C5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EE76C16-8309-48B6-A8D5-7D8DD2840FB0}"/>
              </a:ext>
            </a:extLst>
          </p:cNvPr>
          <p:cNvSpPr/>
          <p:nvPr/>
        </p:nvSpPr>
        <p:spPr>
          <a:xfrm>
            <a:off x="7348734" y="4726204"/>
            <a:ext cx="1117134" cy="873197"/>
          </a:xfrm>
          <a:custGeom>
            <a:avLst/>
            <a:gdLst>
              <a:gd name="connsiteX0" fmla="*/ 521368 w 1407118"/>
              <a:gd name="connsiteY0" fmla="*/ 0 h 1035268"/>
              <a:gd name="connsiteX1" fmla="*/ 1407118 w 1407118"/>
              <a:gd name="connsiteY1" fmla="*/ 0 h 1035268"/>
              <a:gd name="connsiteX2" fmla="*/ 1356530 w 1407118"/>
              <a:gd name="connsiteY2" fmla="*/ 105015 h 1035268"/>
              <a:gd name="connsiteX3" fmla="*/ 590917 w 1407118"/>
              <a:gd name="connsiteY3" fmla="*/ 948004 h 1035268"/>
              <a:gd name="connsiteX4" fmla="*/ 447278 w 1407118"/>
              <a:gd name="connsiteY4" fmla="*/ 1035268 h 1035268"/>
              <a:gd name="connsiteX5" fmla="*/ 416294 w 1407118"/>
              <a:gd name="connsiteY5" fmla="*/ 1032144 h 1035268"/>
              <a:gd name="connsiteX6" fmla="*/ 0 w 1407118"/>
              <a:gd name="connsiteY6" fmla="*/ 521368 h 1035268"/>
              <a:gd name="connsiteX7" fmla="*/ 521368 w 1407118"/>
              <a:gd name="connsiteY7" fmla="*/ 0 h 103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7118" h="1035268">
                <a:moveTo>
                  <a:pt x="521368" y="0"/>
                </a:moveTo>
                <a:lnTo>
                  <a:pt x="1407118" y="0"/>
                </a:lnTo>
                <a:lnTo>
                  <a:pt x="1356530" y="105015"/>
                </a:lnTo>
                <a:cubicBezTo>
                  <a:pt x="1172483" y="443815"/>
                  <a:pt x="908933" y="733157"/>
                  <a:pt x="590917" y="948004"/>
                </a:cubicBezTo>
                <a:lnTo>
                  <a:pt x="447278" y="1035268"/>
                </a:lnTo>
                <a:lnTo>
                  <a:pt x="416294" y="1032144"/>
                </a:lnTo>
                <a:cubicBezTo>
                  <a:pt x="178715" y="983528"/>
                  <a:pt x="0" y="773319"/>
                  <a:pt x="0" y="521368"/>
                </a:cubicBezTo>
                <a:cubicBezTo>
                  <a:pt x="0" y="233424"/>
                  <a:pt x="233424" y="0"/>
                  <a:pt x="521368" y="0"/>
                </a:cubicBezTo>
                <a:close/>
              </a:path>
            </a:pathLst>
          </a:custGeom>
          <a:solidFill>
            <a:srgbClr val="C24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CA66ED7-A5D0-4604-81A2-A73AC630CF2D}"/>
              </a:ext>
            </a:extLst>
          </p:cNvPr>
          <p:cNvSpPr/>
          <p:nvPr/>
        </p:nvSpPr>
        <p:spPr>
          <a:xfrm>
            <a:off x="2881187" y="2094483"/>
            <a:ext cx="2937345" cy="879496"/>
          </a:xfrm>
          <a:custGeom>
            <a:avLst/>
            <a:gdLst>
              <a:gd name="connsiteX0" fmla="*/ 521368 w 3699818"/>
              <a:gd name="connsiteY0" fmla="*/ 0 h 1042736"/>
              <a:gd name="connsiteX1" fmla="*/ 3617495 w 3699818"/>
              <a:gd name="connsiteY1" fmla="*/ 0 h 1042736"/>
              <a:gd name="connsiteX2" fmla="*/ 3699818 w 3699818"/>
              <a:gd name="connsiteY2" fmla="*/ 8299 h 1042736"/>
              <a:gd name="connsiteX3" fmla="*/ 3544340 w 3699818"/>
              <a:gd name="connsiteY3" fmla="*/ 102754 h 1042736"/>
              <a:gd name="connsiteX4" fmla="*/ 2778727 w 3699818"/>
              <a:gd name="connsiteY4" fmla="*/ 945743 h 1042736"/>
              <a:gd name="connsiteX5" fmla="*/ 2732003 w 3699818"/>
              <a:gd name="connsiteY5" fmla="*/ 1042736 h 1042736"/>
              <a:gd name="connsiteX6" fmla="*/ 521368 w 3699818"/>
              <a:gd name="connsiteY6" fmla="*/ 1042736 h 1042736"/>
              <a:gd name="connsiteX7" fmla="*/ 0 w 3699818"/>
              <a:gd name="connsiteY7" fmla="*/ 521368 h 1042736"/>
              <a:gd name="connsiteX8" fmla="*/ 521368 w 3699818"/>
              <a:gd name="connsiteY8" fmla="*/ 0 h 104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99818" h="1042736">
                <a:moveTo>
                  <a:pt x="521368" y="0"/>
                </a:moveTo>
                <a:lnTo>
                  <a:pt x="3617495" y="0"/>
                </a:lnTo>
                <a:lnTo>
                  <a:pt x="3699818" y="8299"/>
                </a:lnTo>
                <a:lnTo>
                  <a:pt x="3544340" y="102754"/>
                </a:lnTo>
                <a:cubicBezTo>
                  <a:pt x="3226324" y="317601"/>
                  <a:pt x="2962774" y="606944"/>
                  <a:pt x="2778727" y="945743"/>
                </a:cubicBezTo>
                <a:lnTo>
                  <a:pt x="2732003" y="1042736"/>
                </a:lnTo>
                <a:lnTo>
                  <a:pt x="521368" y="1042736"/>
                </a:lnTo>
                <a:cubicBezTo>
                  <a:pt x="233424" y="1042736"/>
                  <a:pt x="0" y="809312"/>
                  <a:pt x="0" y="521368"/>
                </a:cubicBezTo>
                <a:cubicBezTo>
                  <a:pt x="0" y="233424"/>
                  <a:pt x="233424" y="0"/>
                  <a:pt x="521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89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C5D3F1-3B0E-40C7-9F50-2FF36735F387}"/>
              </a:ext>
            </a:extLst>
          </p:cNvPr>
          <p:cNvSpPr/>
          <p:nvPr/>
        </p:nvSpPr>
        <p:spPr>
          <a:xfrm>
            <a:off x="7703832" y="2101247"/>
            <a:ext cx="2930811" cy="879496"/>
          </a:xfrm>
          <a:custGeom>
            <a:avLst/>
            <a:gdLst>
              <a:gd name="connsiteX0" fmla="*/ 74093 w 3691588"/>
              <a:gd name="connsiteY0" fmla="*/ 0 h 1042736"/>
              <a:gd name="connsiteX1" fmla="*/ 3170220 w 3691588"/>
              <a:gd name="connsiteY1" fmla="*/ 0 h 1042736"/>
              <a:gd name="connsiteX2" fmla="*/ 3691588 w 3691588"/>
              <a:gd name="connsiteY2" fmla="*/ 521368 h 1042736"/>
              <a:gd name="connsiteX3" fmla="*/ 3170220 w 3691588"/>
              <a:gd name="connsiteY3" fmla="*/ 1042736 h 1042736"/>
              <a:gd name="connsiteX4" fmla="*/ 959843 w 3691588"/>
              <a:gd name="connsiteY4" fmla="*/ 1042736 h 1042736"/>
              <a:gd name="connsiteX5" fmla="*/ 909255 w 3691588"/>
              <a:gd name="connsiteY5" fmla="*/ 937723 h 1042736"/>
              <a:gd name="connsiteX6" fmla="*/ 143642 w 3691588"/>
              <a:gd name="connsiteY6" fmla="*/ 94734 h 1042736"/>
              <a:gd name="connsiteX7" fmla="*/ 0 w 3691588"/>
              <a:gd name="connsiteY7" fmla="*/ 7469 h 1042736"/>
              <a:gd name="connsiteX8" fmla="*/ 74093 w 3691588"/>
              <a:gd name="connsiteY8" fmla="*/ 0 h 104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91588" h="1042736">
                <a:moveTo>
                  <a:pt x="74093" y="0"/>
                </a:moveTo>
                <a:lnTo>
                  <a:pt x="3170220" y="0"/>
                </a:lnTo>
                <a:cubicBezTo>
                  <a:pt x="3458164" y="0"/>
                  <a:pt x="3691588" y="233424"/>
                  <a:pt x="3691588" y="521368"/>
                </a:cubicBezTo>
                <a:cubicBezTo>
                  <a:pt x="3691588" y="809312"/>
                  <a:pt x="3458164" y="1042736"/>
                  <a:pt x="3170220" y="1042736"/>
                </a:cubicBezTo>
                <a:lnTo>
                  <a:pt x="959843" y="1042736"/>
                </a:lnTo>
                <a:lnTo>
                  <a:pt x="909255" y="937723"/>
                </a:lnTo>
                <a:cubicBezTo>
                  <a:pt x="725208" y="598924"/>
                  <a:pt x="461658" y="309581"/>
                  <a:pt x="143642" y="94734"/>
                </a:cubicBezTo>
                <a:lnTo>
                  <a:pt x="0" y="7469"/>
                </a:lnTo>
                <a:lnTo>
                  <a:pt x="740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89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2E3A5D1-2E6D-4CEC-A94F-3ED611ACFFF0}"/>
              </a:ext>
            </a:extLst>
          </p:cNvPr>
          <p:cNvSpPr/>
          <p:nvPr/>
        </p:nvSpPr>
        <p:spPr>
          <a:xfrm>
            <a:off x="2305200" y="3413726"/>
            <a:ext cx="2599573" cy="879496"/>
          </a:xfrm>
          <a:custGeom>
            <a:avLst/>
            <a:gdLst>
              <a:gd name="connsiteX0" fmla="*/ 521368 w 3274368"/>
              <a:gd name="connsiteY0" fmla="*/ 0 h 1042736"/>
              <a:gd name="connsiteX1" fmla="*/ 3274368 w 3274368"/>
              <a:gd name="connsiteY1" fmla="*/ 0 h 1042736"/>
              <a:gd name="connsiteX2" fmla="*/ 3264216 w 3274368"/>
              <a:gd name="connsiteY2" fmla="*/ 39484 h 1042736"/>
              <a:gd name="connsiteX3" fmla="*/ 3215638 w 3274368"/>
              <a:gd name="connsiteY3" fmla="*/ 521369 h 1042736"/>
              <a:gd name="connsiteX4" fmla="*/ 3264216 w 3274368"/>
              <a:gd name="connsiteY4" fmla="*/ 1003254 h 1042736"/>
              <a:gd name="connsiteX5" fmla="*/ 3274368 w 3274368"/>
              <a:gd name="connsiteY5" fmla="*/ 1042736 h 1042736"/>
              <a:gd name="connsiteX6" fmla="*/ 521368 w 3274368"/>
              <a:gd name="connsiteY6" fmla="*/ 1042736 h 1042736"/>
              <a:gd name="connsiteX7" fmla="*/ 0 w 3274368"/>
              <a:gd name="connsiteY7" fmla="*/ 521368 h 1042736"/>
              <a:gd name="connsiteX8" fmla="*/ 521368 w 3274368"/>
              <a:gd name="connsiteY8" fmla="*/ 0 h 104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74368" h="1042736">
                <a:moveTo>
                  <a:pt x="521368" y="0"/>
                </a:moveTo>
                <a:lnTo>
                  <a:pt x="3274368" y="0"/>
                </a:lnTo>
                <a:lnTo>
                  <a:pt x="3264216" y="39484"/>
                </a:lnTo>
                <a:cubicBezTo>
                  <a:pt x="3232365" y="195137"/>
                  <a:pt x="3215638" y="356300"/>
                  <a:pt x="3215638" y="521369"/>
                </a:cubicBezTo>
                <a:cubicBezTo>
                  <a:pt x="3215638" y="686439"/>
                  <a:pt x="3232365" y="847601"/>
                  <a:pt x="3264216" y="1003254"/>
                </a:cubicBezTo>
                <a:lnTo>
                  <a:pt x="3274368" y="1042736"/>
                </a:lnTo>
                <a:lnTo>
                  <a:pt x="521368" y="1042736"/>
                </a:lnTo>
                <a:cubicBezTo>
                  <a:pt x="233424" y="1042736"/>
                  <a:pt x="0" y="809312"/>
                  <a:pt x="0" y="521368"/>
                </a:cubicBezTo>
                <a:cubicBezTo>
                  <a:pt x="0" y="233424"/>
                  <a:pt x="233424" y="0"/>
                  <a:pt x="521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89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96808F8-FB12-4C64-ADCF-D7877CB81A16}"/>
              </a:ext>
            </a:extLst>
          </p:cNvPr>
          <p:cNvSpPr/>
          <p:nvPr/>
        </p:nvSpPr>
        <p:spPr>
          <a:xfrm>
            <a:off x="8608194" y="3413726"/>
            <a:ext cx="2593206" cy="879496"/>
          </a:xfrm>
          <a:custGeom>
            <a:avLst/>
            <a:gdLst>
              <a:gd name="connsiteX0" fmla="*/ 0 w 3266347"/>
              <a:gd name="connsiteY0" fmla="*/ 0 h 1042736"/>
              <a:gd name="connsiteX1" fmla="*/ 2744979 w 3266347"/>
              <a:gd name="connsiteY1" fmla="*/ 0 h 1042736"/>
              <a:gd name="connsiteX2" fmla="*/ 3266347 w 3266347"/>
              <a:gd name="connsiteY2" fmla="*/ 521368 h 1042736"/>
              <a:gd name="connsiteX3" fmla="*/ 2744979 w 3266347"/>
              <a:gd name="connsiteY3" fmla="*/ 1042736 h 1042736"/>
              <a:gd name="connsiteX4" fmla="*/ 0 w 3266347"/>
              <a:gd name="connsiteY4" fmla="*/ 1042736 h 1042736"/>
              <a:gd name="connsiteX5" fmla="*/ 10152 w 3266347"/>
              <a:gd name="connsiteY5" fmla="*/ 1003254 h 1042736"/>
              <a:gd name="connsiteX6" fmla="*/ 58730 w 3266347"/>
              <a:gd name="connsiteY6" fmla="*/ 521369 h 1042736"/>
              <a:gd name="connsiteX7" fmla="*/ 10152 w 3266347"/>
              <a:gd name="connsiteY7" fmla="*/ 39484 h 1042736"/>
              <a:gd name="connsiteX8" fmla="*/ 0 w 3266347"/>
              <a:gd name="connsiteY8" fmla="*/ 0 h 104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6347" h="1042736">
                <a:moveTo>
                  <a:pt x="0" y="0"/>
                </a:moveTo>
                <a:lnTo>
                  <a:pt x="2744979" y="0"/>
                </a:lnTo>
                <a:cubicBezTo>
                  <a:pt x="3032923" y="0"/>
                  <a:pt x="3266347" y="233424"/>
                  <a:pt x="3266347" y="521368"/>
                </a:cubicBezTo>
                <a:cubicBezTo>
                  <a:pt x="3266347" y="809312"/>
                  <a:pt x="3032923" y="1042736"/>
                  <a:pt x="2744979" y="1042736"/>
                </a:cubicBezTo>
                <a:lnTo>
                  <a:pt x="0" y="1042736"/>
                </a:lnTo>
                <a:lnTo>
                  <a:pt x="10152" y="1003254"/>
                </a:lnTo>
                <a:cubicBezTo>
                  <a:pt x="42003" y="847601"/>
                  <a:pt x="58730" y="686439"/>
                  <a:pt x="58730" y="521369"/>
                </a:cubicBezTo>
                <a:cubicBezTo>
                  <a:pt x="58730" y="356300"/>
                  <a:pt x="42003" y="195137"/>
                  <a:pt x="10152" y="3948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89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65FAB1B-6EDD-4355-8FF4-BDFA60E5E585}"/>
              </a:ext>
            </a:extLst>
          </p:cNvPr>
          <p:cNvSpPr/>
          <p:nvPr/>
        </p:nvSpPr>
        <p:spPr>
          <a:xfrm>
            <a:off x="2878640" y="4726204"/>
            <a:ext cx="2930539" cy="879496"/>
          </a:xfrm>
          <a:custGeom>
            <a:avLst/>
            <a:gdLst>
              <a:gd name="connsiteX0" fmla="*/ 521368 w 3691245"/>
              <a:gd name="connsiteY0" fmla="*/ 0 h 1042736"/>
              <a:gd name="connsiteX1" fmla="*/ 2731348 w 3691245"/>
              <a:gd name="connsiteY1" fmla="*/ 0 h 1042736"/>
              <a:gd name="connsiteX2" fmla="*/ 2781936 w 3691245"/>
              <a:gd name="connsiteY2" fmla="*/ 105015 h 1042736"/>
              <a:gd name="connsiteX3" fmla="*/ 3547549 w 3691245"/>
              <a:gd name="connsiteY3" fmla="*/ 948004 h 1042736"/>
              <a:gd name="connsiteX4" fmla="*/ 3691245 w 3691245"/>
              <a:gd name="connsiteY4" fmla="*/ 1035302 h 1042736"/>
              <a:gd name="connsiteX5" fmla="*/ 3617495 w 3691245"/>
              <a:gd name="connsiteY5" fmla="*/ 1042736 h 1042736"/>
              <a:gd name="connsiteX6" fmla="*/ 521368 w 3691245"/>
              <a:gd name="connsiteY6" fmla="*/ 1042736 h 1042736"/>
              <a:gd name="connsiteX7" fmla="*/ 0 w 3691245"/>
              <a:gd name="connsiteY7" fmla="*/ 521368 h 1042736"/>
              <a:gd name="connsiteX8" fmla="*/ 521368 w 3691245"/>
              <a:gd name="connsiteY8" fmla="*/ 0 h 104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91245" h="1042736">
                <a:moveTo>
                  <a:pt x="521368" y="0"/>
                </a:moveTo>
                <a:lnTo>
                  <a:pt x="2731348" y="0"/>
                </a:lnTo>
                <a:lnTo>
                  <a:pt x="2781936" y="105015"/>
                </a:lnTo>
                <a:cubicBezTo>
                  <a:pt x="2965983" y="443815"/>
                  <a:pt x="3229533" y="733157"/>
                  <a:pt x="3547549" y="948004"/>
                </a:cubicBezTo>
                <a:lnTo>
                  <a:pt x="3691245" y="1035302"/>
                </a:lnTo>
                <a:lnTo>
                  <a:pt x="3617495" y="1042736"/>
                </a:lnTo>
                <a:lnTo>
                  <a:pt x="521368" y="1042736"/>
                </a:lnTo>
                <a:cubicBezTo>
                  <a:pt x="233424" y="1042736"/>
                  <a:pt x="0" y="809312"/>
                  <a:pt x="0" y="521368"/>
                </a:cubicBezTo>
                <a:cubicBezTo>
                  <a:pt x="0" y="233424"/>
                  <a:pt x="233424" y="0"/>
                  <a:pt x="521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89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525259F-F858-4604-A464-4815F6C6960A}"/>
              </a:ext>
            </a:extLst>
          </p:cNvPr>
          <p:cNvSpPr/>
          <p:nvPr/>
        </p:nvSpPr>
        <p:spPr>
          <a:xfrm>
            <a:off x="7703835" y="4726204"/>
            <a:ext cx="2930809" cy="879496"/>
          </a:xfrm>
          <a:custGeom>
            <a:avLst/>
            <a:gdLst>
              <a:gd name="connsiteX0" fmla="*/ 959840 w 3691585"/>
              <a:gd name="connsiteY0" fmla="*/ 0 h 1042736"/>
              <a:gd name="connsiteX1" fmla="*/ 3170217 w 3691585"/>
              <a:gd name="connsiteY1" fmla="*/ 0 h 1042736"/>
              <a:gd name="connsiteX2" fmla="*/ 3691585 w 3691585"/>
              <a:gd name="connsiteY2" fmla="*/ 521368 h 1042736"/>
              <a:gd name="connsiteX3" fmla="*/ 3170217 w 3691585"/>
              <a:gd name="connsiteY3" fmla="*/ 1042736 h 1042736"/>
              <a:gd name="connsiteX4" fmla="*/ 74090 w 3691585"/>
              <a:gd name="connsiteY4" fmla="*/ 1042736 h 1042736"/>
              <a:gd name="connsiteX5" fmla="*/ 0 w 3691585"/>
              <a:gd name="connsiteY5" fmla="*/ 1035268 h 1042736"/>
              <a:gd name="connsiteX6" fmla="*/ 143639 w 3691585"/>
              <a:gd name="connsiteY6" fmla="*/ 948004 h 1042736"/>
              <a:gd name="connsiteX7" fmla="*/ 909252 w 3691585"/>
              <a:gd name="connsiteY7" fmla="*/ 105015 h 1042736"/>
              <a:gd name="connsiteX8" fmla="*/ 959840 w 3691585"/>
              <a:gd name="connsiteY8" fmla="*/ 0 h 104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91585" h="1042736">
                <a:moveTo>
                  <a:pt x="959840" y="0"/>
                </a:moveTo>
                <a:lnTo>
                  <a:pt x="3170217" y="0"/>
                </a:lnTo>
                <a:cubicBezTo>
                  <a:pt x="3458161" y="0"/>
                  <a:pt x="3691585" y="233424"/>
                  <a:pt x="3691585" y="521368"/>
                </a:cubicBezTo>
                <a:cubicBezTo>
                  <a:pt x="3691585" y="809312"/>
                  <a:pt x="3458161" y="1042736"/>
                  <a:pt x="3170217" y="1042736"/>
                </a:cubicBezTo>
                <a:lnTo>
                  <a:pt x="74090" y="1042736"/>
                </a:lnTo>
                <a:lnTo>
                  <a:pt x="0" y="1035268"/>
                </a:lnTo>
                <a:lnTo>
                  <a:pt x="143639" y="948004"/>
                </a:lnTo>
                <a:cubicBezTo>
                  <a:pt x="461655" y="733157"/>
                  <a:pt x="725205" y="443815"/>
                  <a:pt x="909252" y="105015"/>
                </a:cubicBezTo>
                <a:lnTo>
                  <a:pt x="9598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89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08369C-E999-425B-A935-E3301AC2DE1E}"/>
              </a:ext>
            </a:extLst>
          </p:cNvPr>
          <p:cNvSpPr txBox="1"/>
          <p:nvPr/>
        </p:nvSpPr>
        <p:spPr>
          <a:xfrm>
            <a:off x="5421598" y="2220974"/>
            <a:ext cx="73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11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F74679-4C64-48FE-BB58-7E5CFF6C8280}"/>
              </a:ext>
            </a:extLst>
          </p:cNvPr>
          <p:cNvSpPr txBox="1"/>
          <p:nvPr/>
        </p:nvSpPr>
        <p:spPr>
          <a:xfrm>
            <a:off x="7515976" y="4812350"/>
            <a:ext cx="37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8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9E2F1E-1421-4403-AD11-9A31E8F37E33}"/>
              </a:ext>
            </a:extLst>
          </p:cNvPr>
          <p:cNvSpPr txBox="1"/>
          <p:nvPr/>
        </p:nvSpPr>
        <p:spPr>
          <a:xfrm>
            <a:off x="8105121" y="3499639"/>
            <a:ext cx="37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7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AEF0EF-94B9-40D9-9099-79B13BEABC93}"/>
              </a:ext>
            </a:extLst>
          </p:cNvPr>
          <p:cNvSpPr txBox="1"/>
          <p:nvPr/>
        </p:nvSpPr>
        <p:spPr>
          <a:xfrm>
            <a:off x="4904773" y="3499639"/>
            <a:ext cx="68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10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EF62BB-E472-443A-BE37-E450A34C7B8F}"/>
              </a:ext>
            </a:extLst>
          </p:cNvPr>
          <p:cNvSpPr txBox="1"/>
          <p:nvPr/>
        </p:nvSpPr>
        <p:spPr>
          <a:xfrm>
            <a:off x="5591156" y="4812350"/>
            <a:ext cx="37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9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D96376-CF4C-4A07-9798-C18BB7546C64}"/>
              </a:ext>
            </a:extLst>
          </p:cNvPr>
          <p:cNvSpPr txBox="1"/>
          <p:nvPr/>
        </p:nvSpPr>
        <p:spPr>
          <a:xfrm>
            <a:off x="7515976" y="2183778"/>
            <a:ext cx="37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6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B5A08-0241-4C19-B7CF-77C679A4B87B}"/>
              </a:ext>
            </a:extLst>
          </p:cNvPr>
          <p:cNvSpPr txBox="1"/>
          <p:nvPr/>
        </p:nvSpPr>
        <p:spPr>
          <a:xfrm>
            <a:off x="8163615" y="2316041"/>
            <a:ext cx="25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gency FB" panose="020B0503020202020204" pitchFamily="34" charset="0"/>
              </a:rPr>
              <a:t>NIFTY BANK</a:t>
            </a:r>
            <a:endParaRPr lang="en-IN" sz="2400" b="1" dirty="0">
              <a:latin typeface="Agency FB" panose="020B05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56D8A9-09CC-45B1-8C2F-9B9C3D13BD31}"/>
              </a:ext>
            </a:extLst>
          </p:cNvPr>
          <p:cNvSpPr txBox="1"/>
          <p:nvPr/>
        </p:nvSpPr>
        <p:spPr>
          <a:xfrm>
            <a:off x="8622039" y="3603103"/>
            <a:ext cx="25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gency FB" panose="020B0503020202020204" pitchFamily="34" charset="0"/>
              </a:rPr>
              <a:t>NIFTY REALTY</a:t>
            </a:r>
            <a:endParaRPr lang="en-IN" sz="2400" b="1" dirty="0">
              <a:latin typeface="Agency FB" panose="020B0503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F5B845-AE33-4208-9FE0-C58E70D0DA9F}"/>
              </a:ext>
            </a:extLst>
          </p:cNvPr>
          <p:cNvSpPr txBox="1"/>
          <p:nvPr/>
        </p:nvSpPr>
        <p:spPr>
          <a:xfrm>
            <a:off x="8105121" y="4949869"/>
            <a:ext cx="25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gency FB" panose="020B0503020202020204" pitchFamily="34" charset="0"/>
              </a:rPr>
              <a:t>NIFTY AUTO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2CD005-908F-4DED-9CC6-FB5A8447C9D5}"/>
              </a:ext>
            </a:extLst>
          </p:cNvPr>
          <p:cNvSpPr txBox="1"/>
          <p:nvPr/>
        </p:nvSpPr>
        <p:spPr>
          <a:xfrm>
            <a:off x="2903945" y="4917831"/>
            <a:ext cx="25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gency FB" panose="020B0503020202020204" pitchFamily="34" charset="0"/>
              </a:rPr>
              <a:t>NIFTY MEDIA</a:t>
            </a:r>
            <a:endParaRPr lang="en-IN" sz="2400" b="1" dirty="0">
              <a:latin typeface="Agency FB" panose="020B05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01FBD0-A42E-4E1A-B1E0-50BE5AEFAF09}"/>
              </a:ext>
            </a:extLst>
          </p:cNvPr>
          <p:cNvSpPr txBox="1"/>
          <p:nvPr/>
        </p:nvSpPr>
        <p:spPr>
          <a:xfrm>
            <a:off x="2407093" y="3603103"/>
            <a:ext cx="25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gency FB" panose="020B0503020202020204" pitchFamily="34" charset="0"/>
              </a:rPr>
              <a:t>NIFTY ENERGY</a:t>
            </a:r>
            <a:endParaRPr lang="en-IN" sz="2400" b="1" dirty="0">
              <a:latin typeface="Agency FB" panose="020B05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10E6A9-C19F-4924-9DF5-E5D02799BF2F}"/>
              </a:ext>
            </a:extLst>
          </p:cNvPr>
          <p:cNvSpPr txBox="1"/>
          <p:nvPr/>
        </p:nvSpPr>
        <p:spPr>
          <a:xfrm>
            <a:off x="2852928" y="2291227"/>
            <a:ext cx="252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gency FB" panose="020B0503020202020204" pitchFamily="34" charset="0"/>
              </a:rPr>
              <a:t>NIFTY INFRA</a:t>
            </a:r>
            <a:endParaRPr lang="en-IN" sz="2400" b="1" dirty="0">
              <a:latin typeface="Agency FB" panose="020B0503020202020204" pitchFamily="34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4722033-44D5-40A6-926C-1000340869EB}"/>
              </a:ext>
            </a:extLst>
          </p:cNvPr>
          <p:cNvSpPr/>
          <p:nvPr/>
        </p:nvSpPr>
        <p:spPr>
          <a:xfrm>
            <a:off x="-415370" y="-1914955"/>
            <a:ext cx="1281892" cy="12988641"/>
          </a:xfrm>
          <a:custGeom>
            <a:avLst/>
            <a:gdLst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965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6"/>
              <a:gd name="connsiteY0" fmla="*/ 0 h 14287505"/>
              <a:gd name="connsiteX1" fmla="*/ 1397367 w 1397376"/>
              <a:gd name="connsiteY1" fmla="*/ 6344781 h 14287505"/>
              <a:gd name="connsiteX2" fmla="*/ 934639 w 1397376"/>
              <a:gd name="connsiteY2" fmla="*/ 7143949 h 14287505"/>
              <a:gd name="connsiteX3" fmla="*/ 1397367 w 1397376"/>
              <a:gd name="connsiteY3" fmla="*/ 7968518 h 14287505"/>
              <a:gd name="connsiteX4" fmla="*/ 1397367 w 1397376"/>
              <a:gd name="connsiteY4" fmla="*/ 14287505 h 14287505"/>
              <a:gd name="connsiteX5" fmla="*/ 0 w 1397376"/>
              <a:gd name="connsiteY5" fmla="*/ 14287505 h 14287505"/>
              <a:gd name="connsiteX6" fmla="*/ 0 w 1397376"/>
              <a:gd name="connsiteY6" fmla="*/ 0 h 14287505"/>
              <a:gd name="connsiteX7" fmla="*/ 1397367 w 1397376"/>
              <a:gd name="connsiteY7" fmla="*/ 0 h 14287505"/>
              <a:gd name="connsiteX0" fmla="*/ 1397367 w 1403726"/>
              <a:gd name="connsiteY0" fmla="*/ 0 h 14287505"/>
              <a:gd name="connsiteX1" fmla="*/ 1403717 w 1403726"/>
              <a:gd name="connsiteY1" fmla="*/ 6217784 h 14287505"/>
              <a:gd name="connsiteX2" fmla="*/ 934639 w 1403726"/>
              <a:gd name="connsiteY2" fmla="*/ 7143949 h 14287505"/>
              <a:gd name="connsiteX3" fmla="*/ 1397367 w 1403726"/>
              <a:gd name="connsiteY3" fmla="*/ 7968518 h 14287505"/>
              <a:gd name="connsiteX4" fmla="*/ 1397367 w 1403726"/>
              <a:gd name="connsiteY4" fmla="*/ 14287505 h 14287505"/>
              <a:gd name="connsiteX5" fmla="*/ 0 w 1403726"/>
              <a:gd name="connsiteY5" fmla="*/ 14287505 h 14287505"/>
              <a:gd name="connsiteX6" fmla="*/ 0 w 1403726"/>
              <a:gd name="connsiteY6" fmla="*/ 0 h 14287505"/>
              <a:gd name="connsiteX7" fmla="*/ 1397367 w 1403726"/>
              <a:gd name="connsiteY7" fmla="*/ 0 h 14287505"/>
              <a:gd name="connsiteX0" fmla="*/ 1397367 w 1410077"/>
              <a:gd name="connsiteY0" fmla="*/ 0 h 14287505"/>
              <a:gd name="connsiteX1" fmla="*/ 1403717 w 1410077"/>
              <a:gd name="connsiteY1" fmla="*/ 62177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8 w 1410077"/>
              <a:gd name="connsiteY1" fmla="*/ 6299103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81"/>
              <a:gd name="connsiteY0" fmla="*/ 0 h 14287505"/>
              <a:gd name="connsiteX1" fmla="*/ 1397368 w 1410081"/>
              <a:gd name="connsiteY1" fmla="*/ 6299103 h 14287505"/>
              <a:gd name="connsiteX2" fmla="*/ 1058436 w 1410081"/>
              <a:gd name="connsiteY2" fmla="*/ 7143949 h 14287505"/>
              <a:gd name="connsiteX3" fmla="*/ 1410069 w 1410081"/>
              <a:gd name="connsiteY3" fmla="*/ 7989604 h 14287505"/>
              <a:gd name="connsiteX4" fmla="*/ 1397367 w 1410081"/>
              <a:gd name="connsiteY4" fmla="*/ 14287505 h 14287505"/>
              <a:gd name="connsiteX5" fmla="*/ 0 w 1410081"/>
              <a:gd name="connsiteY5" fmla="*/ 14287505 h 14287505"/>
              <a:gd name="connsiteX6" fmla="*/ 0 w 1410081"/>
              <a:gd name="connsiteY6" fmla="*/ 0 h 14287505"/>
              <a:gd name="connsiteX7" fmla="*/ 1397367 w 1410081"/>
              <a:gd name="connsiteY7" fmla="*/ 0 h 1428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081" h="14287505">
                <a:moveTo>
                  <a:pt x="1397367" y="0"/>
                </a:moveTo>
                <a:cubicBezTo>
                  <a:pt x="1399484" y="2072595"/>
                  <a:pt x="1395251" y="4226508"/>
                  <a:pt x="1397368" y="6299103"/>
                </a:cubicBezTo>
                <a:cubicBezTo>
                  <a:pt x="1399759" y="6722126"/>
                  <a:pt x="1056319" y="6862199"/>
                  <a:pt x="1058436" y="7143949"/>
                </a:cubicBezTo>
                <a:cubicBezTo>
                  <a:pt x="1060553" y="7425699"/>
                  <a:pt x="1412460" y="7528481"/>
                  <a:pt x="1410069" y="7989604"/>
                </a:cubicBezTo>
                <a:lnTo>
                  <a:pt x="1397367" y="14287505"/>
                </a:lnTo>
                <a:lnTo>
                  <a:pt x="0" y="14287505"/>
                </a:lnTo>
                <a:lnTo>
                  <a:pt x="0" y="0"/>
                </a:lnTo>
                <a:lnTo>
                  <a:pt x="13973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50A296-1498-4575-B3ED-8CFB81D817D6}"/>
              </a:ext>
            </a:extLst>
          </p:cNvPr>
          <p:cNvSpPr/>
          <p:nvPr/>
        </p:nvSpPr>
        <p:spPr>
          <a:xfrm>
            <a:off x="736023" y="4293222"/>
            <a:ext cx="539032" cy="539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4" name="Picture 24" descr="Analysis, marketing, quantitative, report, research icon - Download on  Iconfinder | Web design icon, Icon design, Icon">
            <a:hlinkClick r:id="rId4" action="ppaction://hlinksldjump"/>
            <a:extLst>
              <a:ext uri="{FF2B5EF4-FFF2-40B4-BE49-F238E27FC236}">
                <a16:creationId xmlns:a16="http://schemas.microsoft.com/office/drawing/2014/main" id="{C755084A-2A41-4B82-8829-70B198415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23" y="4355319"/>
            <a:ext cx="352836" cy="35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8" descr="https://o.remove.bg/downloads/b595463a-b21d-4e06-9902-665e9cbeadbb/image-removebg-preview.png">
            <a:hlinkClick r:id="rId6" action="ppaction://hlinksldjump"/>
            <a:extLst>
              <a:ext uri="{FF2B5EF4-FFF2-40B4-BE49-F238E27FC236}">
                <a16:creationId xmlns:a16="http://schemas.microsoft.com/office/drawing/2014/main" id="{8446367A-1F91-467B-9BA4-F2943F4D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0" y="4988412"/>
            <a:ext cx="543786" cy="38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6" descr="https://o.remove.bg/downloads/80468b9c-be43-46a7-bfcd-da5aa1c534e1/image-removebg-preview.png">
            <a:hlinkClick r:id="rId8" action="ppaction://hlinksldjump"/>
            <a:extLst>
              <a:ext uri="{FF2B5EF4-FFF2-40B4-BE49-F238E27FC236}">
                <a16:creationId xmlns:a16="http://schemas.microsoft.com/office/drawing/2014/main" id="{959150A2-89A4-450F-AA63-79882906C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0" y="5707576"/>
            <a:ext cx="598165" cy="5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>
            <a:hlinkClick r:id="rId10" action="ppaction://hlinksldjump"/>
            <a:extLst>
              <a:ext uri="{FF2B5EF4-FFF2-40B4-BE49-F238E27FC236}">
                <a16:creationId xmlns:a16="http://schemas.microsoft.com/office/drawing/2014/main" id="{99FBFC3C-EEC1-4F22-B81F-1D9113C8DD6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2" y="1314213"/>
            <a:ext cx="422563" cy="422563"/>
          </a:xfrm>
          <a:prstGeom prst="rect">
            <a:avLst/>
          </a:prstGeom>
        </p:spPr>
      </p:pic>
      <p:pic>
        <p:nvPicPr>
          <p:cNvPr id="56" name="Picture 38" descr="Banking Icons - 59,355 free vector icons">
            <a:hlinkClick r:id="rId12" action="ppaction://hlinksldjump"/>
            <a:extLst>
              <a:ext uri="{FF2B5EF4-FFF2-40B4-BE49-F238E27FC236}">
                <a16:creationId xmlns:a16="http://schemas.microsoft.com/office/drawing/2014/main" id="{8C45422C-857F-4C3A-A249-F016766DF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6" y="2075372"/>
            <a:ext cx="422564" cy="42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8" descr="Objectives Icon #82622 - Free Icons Library">
            <a:hlinkClick r:id="rId14" action="ppaction://hlinksldjump"/>
            <a:extLst>
              <a:ext uri="{FF2B5EF4-FFF2-40B4-BE49-F238E27FC236}">
                <a16:creationId xmlns:a16="http://schemas.microsoft.com/office/drawing/2014/main" id="{8362E13D-7146-49ED-95C3-8E973590A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9" y="2864643"/>
            <a:ext cx="422565" cy="4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Research free vector icons designed by Freepik | Free icons, Vector icon  design, Logo design app">
            <a:hlinkClick r:id="rId16" action="ppaction://hlinksldjump"/>
            <a:extLst>
              <a:ext uri="{FF2B5EF4-FFF2-40B4-BE49-F238E27FC236}">
                <a16:creationId xmlns:a16="http://schemas.microsoft.com/office/drawing/2014/main" id="{51CD18B5-059F-4CA4-9B4E-10FB9F67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3" y="3606558"/>
            <a:ext cx="422565" cy="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Graphic 58" descr="List">
            <a:hlinkClick r:id="rId18" action="ppaction://hlinksldjump"/>
            <a:extLst>
              <a:ext uri="{FF2B5EF4-FFF2-40B4-BE49-F238E27FC236}">
                <a16:creationId xmlns:a16="http://schemas.microsoft.com/office/drawing/2014/main" id="{D5222A5C-73CC-4E15-BAB3-0FB363A300A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3033" y="418062"/>
            <a:ext cx="485877" cy="4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12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/>
      <p:bldP spid="33" grpId="0"/>
      <p:bldP spid="37" grpId="0"/>
      <p:bldP spid="38" grpId="0"/>
      <p:bldP spid="45" grpId="0"/>
      <p:bldP spid="46" grpId="0"/>
      <p:bldP spid="3" grpId="0"/>
      <p:bldP spid="47" grpId="0"/>
      <p:bldP spid="48" grpId="0"/>
      <p:bldP spid="49" grpId="0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7EF8219-C47C-4C0B-9F22-A4673A1BB463}"/>
              </a:ext>
            </a:extLst>
          </p:cNvPr>
          <p:cNvSpPr/>
          <p:nvPr/>
        </p:nvSpPr>
        <p:spPr>
          <a:xfrm>
            <a:off x="-395977" y="-1295347"/>
            <a:ext cx="1281892" cy="12988641"/>
          </a:xfrm>
          <a:custGeom>
            <a:avLst/>
            <a:gdLst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330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67"/>
              <a:gd name="connsiteY0" fmla="*/ 0 h 14287505"/>
              <a:gd name="connsiteX1" fmla="*/ 1397367 w 1397367"/>
              <a:gd name="connsiteY1" fmla="*/ 6344781 h 14287505"/>
              <a:gd name="connsiteX2" fmla="*/ 896539 w 1397367"/>
              <a:gd name="connsiteY2" fmla="*/ 7156649 h 14287505"/>
              <a:gd name="connsiteX3" fmla="*/ 1397367 w 1397367"/>
              <a:gd name="connsiteY3" fmla="*/ 7968518 h 14287505"/>
              <a:gd name="connsiteX4" fmla="*/ 1397367 w 1397367"/>
              <a:gd name="connsiteY4" fmla="*/ 14287505 h 14287505"/>
              <a:gd name="connsiteX5" fmla="*/ 0 w 1397367"/>
              <a:gd name="connsiteY5" fmla="*/ 14287505 h 14287505"/>
              <a:gd name="connsiteX6" fmla="*/ 0 w 1397367"/>
              <a:gd name="connsiteY6" fmla="*/ 0 h 14287505"/>
              <a:gd name="connsiteX7" fmla="*/ 1397367 w 1397367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5"/>
              <a:gd name="connsiteY0" fmla="*/ 0 h 14287505"/>
              <a:gd name="connsiteX1" fmla="*/ 1397367 w 1397375"/>
              <a:gd name="connsiteY1" fmla="*/ 6344781 h 14287505"/>
              <a:gd name="connsiteX2" fmla="*/ 896539 w 1397375"/>
              <a:gd name="connsiteY2" fmla="*/ 7156649 h 14287505"/>
              <a:gd name="connsiteX3" fmla="*/ 1397367 w 1397375"/>
              <a:gd name="connsiteY3" fmla="*/ 7968518 h 14287505"/>
              <a:gd name="connsiteX4" fmla="*/ 1397367 w 1397375"/>
              <a:gd name="connsiteY4" fmla="*/ 14287505 h 14287505"/>
              <a:gd name="connsiteX5" fmla="*/ 0 w 1397375"/>
              <a:gd name="connsiteY5" fmla="*/ 14287505 h 14287505"/>
              <a:gd name="connsiteX6" fmla="*/ 0 w 1397375"/>
              <a:gd name="connsiteY6" fmla="*/ 0 h 14287505"/>
              <a:gd name="connsiteX7" fmla="*/ 1397367 w 1397375"/>
              <a:gd name="connsiteY7" fmla="*/ 0 h 14287505"/>
              <a:gd name="connsiteX0" fmla="*/ 1397367 w 1397376"/>
              <a:gd name="connsiteY0" fmla="*/ 0 h 14287505"/>
              <a:gd name="connsiteX1" fmla="*/ 1397367 w 1397376"/>
              <a:gd name="connsiteY1" fmla="*/ 6344781 h 14287505"/>
              <a:gd name="connsiteX2" fmla="*/ 934639 w 1397376"/>
              <a:gd name="connsiteY2" fmla="*/ 7143949 h 14287505"/>
              <a:gd name="connsiteX3" fmla="*/ 1397367 w 1397376"/>
              <a:gd name="connsiteY3" fmla="*/ 7968518 h 14287505"/>
              <a:gd name="connsiteX4" fmla="*/ 1397367 w 1397376"/>
              <a:gd name="connsiteY4" fmla="*/ 14287505 h 14287505"/>
              <a:gd name="connsiteX5" fmla="*/ 0 w 1397376"/>
              <a:gd name="connsiteY5" fmla="*/ 14287505 h 14287505"/>
              <a:gd name="connsiteX6" fmla="*/ 0 w 1397376"/>
              <a:gd name="connsiteY6" fmla="*/ 0 h 14287505"/>
              <a:gd name="connsiteX7" fmla="*/ 1397367 w 1397376"/>
              <a:gd name="connsiteY7" fmla="*/ 0 h 14287505"/>
              <a:gd name="connsiteX0" fmla="*/ 1397367 w 1403726"/>
              <a:gd name="connsiteY0" fmla="*/ 0 h 14287505"/>
              <a:gd name="connsiteX1" fmla="*/ 1403717 w 1403726"/>
              <a:gd name="connsiteY1" fmla="*/ 6217784 h 14287505"/>
              <a:gd name="connsiteX2" fmla="*/ 934639 w 1403726"/>
              <a:gd name="connsiteY2" fmla="*/ 7143949 h 14287505"/>
              <a:gd name="connsiteX3" fmla="*/ 1397367 w 1403726"/>
              <a:gd name="connsiteY3" fmla="*/ 7968518 h 14287505"/>
              <a:gd name="connsiteX4" fmla="*/ 1397367 w 1403726"/>
              <a:gd name="connsiteY4" fmla="*/ 14287505 h 14287505"/>
              <a:gd name="connsiteX5" fmla="*/ 0 w 1403726"/>
              <a:gd name="connsiteY5" fmla="*/ 14287505 h 14287505"/>
              <a:gd name="connsiteX6" fmla="*/ 0 w 1403726"/>
              <a:gd name="connsiteY6" fmla="*/ 0 h 14287505"/>
              <a:gd name="connsiteX7" fmla="*/ 1397367 w 1403726"/>
              <a:gd name="connsiteY7" fmla="*/ 0 h 14287505"/>
              <a:gd name="connsiteX0" fmla="*/ 1397367 w 1410077"/>
              <a:gd name="connsiteY0" fmla="*/ 0 h 14287505"/>
              <a:gd name="connsiteX1" fmla="*/ 1403717 w 1410077"/>
              <a:gd name="connsiteY1" fmla="*/ 62177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8190771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7 w 1410077"/>
              <a:gd name="connsiteY1" fmla="*/ 6128884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77"/>
              <a:gd name="connsiteY0" fmla="*/ 0 h 14287505"/>
              <a:gd name="connsiteX1" fmla="*/ 1397368 w 1410077"/>
              <a:gd name="connsiteY1" fmla="*/ 6299103 h 14287505"/>
              <a:gd name="connsiteX2" fmla="*/ 934639 w 1410077"/>
              <a:gd name="connsiteY2" fmla="*/ 7143949 h 14287505"/>
              <a:gd name="connsiteX3" fmla="*/ 1410069 w 1410077"/>
              <a:gd name="connsiteY3" fmla="*/ 7989604 h 14287505"/>
              <a:gd name="connsiteX4" fmla="*/ 1397367 w 1410077"/>
              <a:gd name="connsiteY4" fmla="*/ 14287505 h 14287505"/>
              <a:gd name="connsiteX5" fmla="*/ 0 w 1410077"/>
              <a:gd name="connsiteY5" fmla="*/ 14287505 h 14287505"/>
              <a:gd name="connsiteX6" fmla="*/ 0 w 1410077"/>
              <a:gd name="connsiteY6" fmla="*/ 0 h 14287505"/>
              <a:gd name="connsiteX7" fmla="*/ 1397367 w 1410077"/>
              <a:gd name="connsiteY7" fmla="*/ 0 h 14287505"/>
              <a:gd name="connsiteX0" fmla="*/ 1397367 w 1410081"/>
              <a:gd name="connsiteY0" fmla="*/ 0 h 14287505"/>
              <a:gd name="connsiteX1" fmla="*/ 1397368 w 1410081"/>
              <a:gd name="connsiteY1" fmla="*/ 6299103 h 14287505"/>
              <a:gd name="connsiteX2" fmla="*/ 1058436 w 1410081"/>
              <a:gd name="connsiteY2" fmla="*/ 7143949 h 14287505"/>
              <a:gd name="connsiteX3" fmla="*/ 1410069 w 1410081"/>
              <a:gd name="connsiteY3" fmla="*/ 7989604 h 14287505"/>
              <a:gd name="connsiteX4" fmla="*/ 1397367 w 1410081"/>
              <a:gd name="connsiteY4" fmla="*/ 14287505 h 14287505"/>
              <a:gd name="connsiteX5" fmla="*/ 0 w 1410081"/>
              <a:gd name="connsiteY5" fmla="*/ 14287505 h 14287505"/>
              <a:gd name="connsiteX6" fmla="*/ 0 w 1410081"/>
              <a:gd name="connsiteY6" fmla="*/ 0 h 14287505"/>
              <a:gd name="connsiteX7" fmla="*/ 1397367 w 1410081"/>
              <a:gd name="connsiteY7" fmla="*/ 0 h 1428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0081" h="14287505">
                <a:moveTo>
                  <a:pt x="1397367" y="0"/>
                </a:moveTo>
                <a:cubicBezTo>
                  <a:pt x="1399484" y="2072595"/>
                  <a:pt x="1395251" y="4226508"/>
                  <a:pt x="1397368" y="6299103"/>
                </a:cubicBezTo>
                <a:cubicBezTo>
                  <a:pt x="1399759" y="6722126"/>
                  <a:pt x="1056319" y="6862199"/>
                  <a:pt x="1058436" y="7143949"/>
                </a:cubicBezTo>
                <a:cubicBezTo>
                  <a:pt x="1060553" y="7425699"/>
                  <a:pt x="1412460" y="7528481"/>
                  <a:pt x="1410069" y="7989604"/>
                </a:cubicBezTo>
                <a:lnTo>
                  <a:pt x="1397367" y="14287505"/>
                </a:lnTo>
                <a:lnTo>
                  <a:pt x="0" y="14287505"/>
                </a:lnTo>
                <a:lnTo>
                  <a:pt x="0" y="0"/>
                </a:lnTo>
                <a:lnTo>
                  <a:pt x="13973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E302A36-2F46-436A-8B8E-A24FC37C5165}"/>
              </a:ext>
            </a:extLst>
          </p:cNvPr>
          <p:cNvGrpSpPr/>
          <p:nvPr/>
        </p:nvGrpSpPr>
        <p:grpSpPr>
          <a:xfrm>
            <a:off x="2065220" y="1796973"/>
            <a:ext cx="2768466" cy="1594422"/>
            <a:chOff x="97757" y="317"/>
            <a:chExt cx="2946825" cy="1768095"/>
          </a:xfrm>
          <a:scene3d>
            <a:camera prst="orthographicFront"/>
            <a:lightRig rig="flat" dir="t"/>
          </a:scene3d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5133286-0357-4346-82A2-48C6E2A31FEE}"/>
                </a:ext>
              </a:extLst>
            </p:cNvPr>
            <p:cNvSpPr/>
            <p:nvPr/>
          </p:nvSpPr>
          <p:spPr>
            <a:xfrm>
              <a:off x="97757" y="317"/>
              <a:ext cx="2946825" cy="1768095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82D61C-6C57-4FCE-991D-BD6AF95163A3}"/>
                </a:ext>
              </a:extLst>
            </p:cNvPr>
            <p:cNvSpPr txBox="1"/>
            <p:nvPr/>
          </p:nvSpPr>
          <p:spPr>
            <a:xfrm>
              <a:off x="97757" y="317"/>
              <a:ext cx="2946825" cy="176809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b="1" i="0" u="none" strike="noStrike" kern="1200" cap="none" baseline="0" noProof="0" dirty="0">
                <a:solidFill>
                  <a:schemeClr val="tx1"/>
                </a:solidFill>
                <a:latin typeface="Calibri Light"/>
                <a:cs typeface="Calibri Light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08728C7-4386-47D0-A72D-3DAE6D9C1240}"/>
              </a:ext>
            </a:extLst>
          </p:cNvPr>
          <p:cNvGrpSpPr/>
          <p:nvPr/>
        </p:nvGrpSpPr>
        <p:grpSpPr>
          <a:xfrm>
            <a:off x="5306728" y="1796973"/>
            <a:ext cx="2768466" cy="1594421"/>
            <a:chOff x="3339265" y="317"/>
            <a:chExt cx="2946825" cy="1768095"/>
          </a:xfrm>
          <a:scene3d>
            <a:camera prst="orthographicFront"/>
            <a:lightRig rig="flat" dir="t"/>
          </a:scene3d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2A99C13-26F2-45BC-B946-9ADC60075673}"/>
                </a:ext>
              </a:extLst>
            </p:cNvPr>
            <p:cNvSpPr/>
            <p:nvPr/>
          </p:nvSpPr>
          <p:spPr>
            <a:xfrm>
              <a:off x="3339265" y="317"/>
              <a:ext cx="2946825" cy="1768095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291073"/>
                <a:satOff val="-16786"/>
                <a:lumOff val="1726"/>
                <a:alphaOff val="0"/>
              </a:schemeClr>
            </a:fillRef>
            <a:effectRef idx="2">
              <a:schemeClr val="accent2">
                <a:hueOff val="-291073"/>
                <a:satOff val="-16786"/>
                <a:lumOff val="172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BE9F7F-216B-4EE4-80B4-CB6EA2609E8E}"/>
                </a:ext>
              </a:extLst>
            </p:cNvPr>
            <p:cNvSpPr txBox="1"/>
            <p:nvPr/>
          </p:nvSpPr>
          <p:spPr>
            <a:xfrm>
              <a:off x="3339265" y="293977"/>
              <a:ext cx="2946825" cy="1194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600" b="1">
                  <a:solidFill>
                    <a:schemeClr val="bg1"/>
                  </a:solidFill>
                  <a:latin typeface="Agency FB" panose="020B0503020202020204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sz="3200" dirty="0"/>
                <a:t>Arbitrary time span 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BB1211D-E52D-4B02-97CE-F880448438C7}"/>
              </a:ext>
            </a:extLst>
          </p:cNvPr>
          <p:cNvGrpSpPr/>
          <p:nvPr/>
        </p:nvGrpSpPr>
        <p:grpSpPr>
          <a:xfrm>
            <a:off x="8548236" y="1796973"/>
            <a:ext cx="2768466" cy="1594422"/>
            <a:chOff x="6580773" y="317"/>
            <a:chExt cx="2946825" cy="1768095"/>
          </a:xfrm>
          <a:scene3d>
            <a:camera prst="orthographicFront"/>
            <a:lightRig rig="flat" dir="t"/>
          </a:scene3d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B5AC012-D6EA-4A0D-AF90-71BF744C2222}"/>
                </a:ext>
              </a:extLst>
            </p:cNvPr>
            <p:cNvSpPr/>
            <p:nvPr/>
          </p:nvSpPr>
          <p:spPr>
            <a:xfrm>
              <a:off x="6580773" y="317"/>
              <a:ext cx="2946825" cy="1768095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582145"/>
                <a:satOff val="-33571"/>
                <a:lumOff val="3451"/>
                <a:alphaOff val="0"/>
              </a:schemeClr>
            </a:fillRef>
            <a:effectRef idx="2">
              <a:schemeClr val="accent2">
                <a:hueOff val="-582145"/>
                <a:satOff val="-33571"/>
                <a:lumOff val="34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F2C9E1A-FFB0-4470-BE22-917E3B01FE57}"/>
                </a:ext>
              </a:extLst>
            </p:cNvPr>
            <p:cNvSpPr txBox="1"/>
            <p:nvPr/>
          </p:nvSpPr>
          <p:spPr>
            <a:xfrm>
              <a:off x="6580773" y="317"/>
              <a:ext cx="2946825" cy="176809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Sensitive Consequences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82C0CFC-CE91-4D5C-81B1-5C40A6BF5638}"/>
              </a:ext>
            </a:extLst>
          </p:cNvPr>
          <p:cNvGrpSpPr/>
          <p:nvPr/>
        </p:nvGrpSpPr>
        <p:grpSpPr>
          <a:xfrm>
            <a:off x="3543145" y="3859751"/>
            <a:ext cx="2768466" cy="1594422"/>
            <a:chOff x="97757" y="2063095"/>
            <a:chExt cx="2946825" cy="1768095"/>
          </a:xfrm>
          <a:scene3d>
            <a:camera prst="orthographicFront"/>
            <a:lightRig rig="flat" dir="t"/>
          </a:scene3d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9F589F4-2B20-4897-8363-606AD2A26A0F}"/>
                </a:ext>
              </a:extLst>
            </p:cNvPr>
            <p:cNvSpPr/>
            <p:nvPr/>
          </p:nvSpPr>
          <p:spPr>
            <a:xfrm>
              <a:off x="97757" y="2063095"/>
              <a:ext cx="2946825" cy="1768095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873218"/>
                <a:satOff val="-50357"/>
                <a:lumOff val="5177"/>
                <a:alphaOff val="0"/>
              </a:schemeClr>
            </a:fillRef>
            <a:effectRef idx="2">
              <a:schemeClr val="accent2">
                <a:hueOff val="-873218"/>
                <a:satOff val="-50357"/>
                <a:lumOff val="517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6F3D678-7FCB-45D2-876F-A2AF1435370C}"/>
                </a:ext>
              </a:extLst>
            </p:cNvPr>
            <p:cNvSpPr txBox="1"/>
            <p:nvPr/>
          </p:nvSpPr>
          <p:spPr>
            <a:xfrm>
              <a:off x="97757" y="2063095"/>
              <a:ext cx="2946825" cy="176809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Subjectivity</a:t>
              </a:r>
              <a:endParaRPr lang="en-US" sz="3000" b="1" kern="1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648F878-D4E2-4153-A7C4-05BE454DA064}"/>
              </a:ext>
            </a:extLst>
          </p:cNvPr>
          <p:cNvGrpSpPr/>
          <p:nvPr/>
        </p:nvGrpSpPr>
        <p:grpSpPr>
          <a:xfrm>
            <a:off x="6997305" y="3859751"/>
            <a:ext cx="2768466" cy="1594422"/>
            <a:chOff x="3339265" y="2063095"/>
            <a:chExt cx="2946825" cy="1768095"/>
          </a:xfrm>
          <a:scene3d>
            <a:camera prst="orthographicFront"/>
            <a:lightRig rig="flat" dir="t"/>
          </a:scene3d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2B2D0C3-5656-45CF-9BCA-7ED18C20C6EF}"/>
                </a:ext>
              </a:extLst>
            </p:cNvPr>
            <p:cNvSpPr/>
            <p:nvPr/>
          </p:nvSpPr>
          <p:spPr>
            <a:xfrm>
              <a:off x="3339265" y="2063095"/>
              <a:ext cx="2946825" cy="1768095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164290"/>
                <a:satOff val="-67142"/>
                <a:lumOff val="6902"/>
                <a:alphaOff val="0"/>
              </a:schemeClr>
            </a:fillRef>
            <a:effectRef idx="2">
              <a:schemeClr val="accent2">
                <a:hueOff val="-1164290"/>
                <a:satOff val="-67142"/>
                <a:lumOff val="69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0FE13D1-158B-48A4-9681-4C585326BC4B}"/>
                </a:ext>
              </a:extLst>
            </p:cNvPr>
            <p:cNvSpPr txBox="1"/>
            <p:nvPr/>
          </p:nvSpPr>
          <p:spPr>
            <a:xfrm>
              <a:off x="3339265" y="2063095"/>
              <a:ext cx="2946825" cy="176809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Sensitivity of Event Studies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05AD06CC-6EF7-469E-B33B-70717D0DFDC9}"/>
              </a:ext>
            </a:extLst>
          </p:cNvPr>
          <p:cNvSpPr txBox="1"/>
          <p:nvPr/>
        </p:nvSpPr>
        <p:spPr>
          <a:xfrm>
            <a:off x="2478160" y="2055574"/>
            <a:ext cx="1958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Relies on Assumptions</a:t>
            </a:r>
            <a:endParaRPr lang="en-IN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E02482-7577-4FAF-B269-2E8389123700}"/>
              </a:ext>
            </a:extLst>
          </p:cNvPr>
          <p:cNvSpPr txBox="1"/>
          <p:nvPr/>
        </p:nvSpPr>
        <p:spPr>
          <a:xfrm>
            <a:off x="2614612" y="205872"/>
            <a:ext cx="89402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Book Antiqua" panose="02040602050305030304" pitchFamily="18" charset="0"/>
                <a:ea typeface="Cambria" panose="02040503050406030204" pitchFamily="18" charset="0"/>
              </a:rPr>
              <a:t>LIMITATIONS</a:t>
            </a:r>
            <a:endParaRPr lang="en-IN" sz="4500" b="1" dirty="0">
              <a:solidFill>
                <a:schemeClr val="bg1"/>
              </a:solidFill>
              <a:latin typeface="Book Antiqua" panose="02040602050305030304" pitchFamily="18" charset="0"/>
              <a:ea typeface="Cambria" panose="02040503050406030204" pitchFamily="18" charset="0"/>
            </a:endParaRPr>
          </a:p>
        </p:txBody>
      </p:sp>
      <p:pic>
        <p:nvPicPr>
          <p:cNvPr id="100" name="Graphic 99" descr="Line arrow Slight curve">
            <a:extLst>
              <a:ext uri="{FF2B5EF4-FFF2-40B4-BE49-F238E27FC236}">
                <a16:creationId xmlns:a16="http://schemas.microsoft.com/office/drawing/2014/main" id="{DCB720E6-215B-4278-8071-59E56C241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130" y="306600"/>
            <a:ext cx="585030" cy="585030"/>
          </a:xfrm>
          <a:prstGeom prst="rect">
            <a:avLst/>
          </a:prstGeom>
        </p:spPr>
      </p:pic>
      <p:sp>
        <p:nvSpPr>
          <p:cNvPr id="102" name="Oval 101">
            <a:extLst>
              <a:ext uri="{FF2B5EF4-FFF2-40B4-BE49-F238E27FC236}">
                <a16:creationId xmlns:a16="http://schemas.microsoft.com/office/drawing/2014/main" id="{38F675DB-72CC-4EE5-BA8D-161950A5C75D}"/>
              </a:ext>
            </a:extLst>
          </p:cNvPr>
          <p:cNvSpPr/>
          <p:nvPr/>
        </p:nvSpPr>
        <p:spPr>
          <a:xfrm>
            <a:off x="816506" y="4929459"/>
            <a:ext cx="539032" cy="539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5" name="Picture 18" descr="https://o.remove.bg/downloads/b595463a-b21d-4e06-9902-665e9cbeadbb/image-removebg-preview.png">
            <a:hlinkClick r:id="rId4" action="ppaction://hlinksldjump"/>
            <a:extLst>
              <a:ext uri="{FF2B5EF4-FFF2-40B4-BE49-F238E27FC236}">
                <a16:creationId xmlns:a16="http://schemas.microsoft.com/office/drawing/2014/main" id="{15B43E8A-7FA3-4E22-8381-58B16865B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10" y="5000675"/>
            <a:ext cx="480073" cy="3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ttps://o.remove.bg/downloads/80468b9c-be43-46a7-bfcd-da5aa1c534e1/image-removebg-preview.png">
            <a:hlinkClick r:id="rId4" action="ppaction://hlinksldjump"/>
            <a:extLst>
              <a:ext uri="{FF2B5EF4-FFF2-40B4-BE49-F238E27FC236}">
                <a16:creationId xmlns:a16="http://schemas.microsoft.com/office/drawing/2014/main" id="{C57AF4DD-EE7D-42DE-BD33-0064BD8B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0" y="5707576"/>
            <a:ext cx="598165" cy="5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hlinkClick r:id="rId7" action="ppaction://hlinksldjump"/>
            <a:extLst>
              <a:ext uri="{FF2B5EF4-FFF2-40B4-BE49-F238E27FC236}">
                <a16:creationId xmlns:a16="http://schemas.microsoft.com/office/drawing/2014/main" id="{8A3D437F-34EC-4A2B-A100-2F60A2D23B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2" y="1314213"/>
            <a:ext cx="422563" cy="422563"/>
          </a:xfrm>
          <a:prstGeom prst="rect">
            <a:avLst/>
          </a:prstGeom>
        </p:spPr>
      </p:pic>
      <p:pic>
        <p:nvPicPr>
          <p:cNvPr id="33" name="Picture 38" descr="Banking Icons - 59,355 free vector icons">
            <a:hlinkClick r:id="rId9" action="ppaction://hlinksldjump"/>
            <a:extLst>
              <a:ext uri="{FF2B5EF4-FFF2-40B4-BE49-F238E27FC236}">
                <a16:creationId xmlns:a16="http://schemas.microsoft.com/office/drawing/2014/main" id="{9D4EFF62-4F6F-4CC3-BB80-8CBD3DBA3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6" y="2075372"/>
            <a:ext cx="422564" cy="42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8" descr="Objectives Icon #82622 - Free Icons Library">
            <a:hlinkClick r:id="rId11" action="ppaction://hlinksldjump"/>
            <a:extLst>
              <a:ext uri="{FF2B5EF4-FFF2-40B4-BE49-F238E27FC236}">
                <a16:creationId xmlns:a16="http://schemas.microsoft.com/office/drawing/2014/main" id="{DFA113B2-B16B-47BC-9D99-AB8E7D5E7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9" y="2864643"/>
            <a:ext cx="422565" cy="4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6" descr="Research free vector icons designed by Freepik | Free icons, Vector icon  design, Logo design app">
            <a:hlinkClick r:id="rId13" action="ppaction://hlinksldjump"/>
            <a:extLst>
              <a:ext uri="{FF2B5EF4-FFF2-40B4-BE49-F238E27FC236}">
                <a16:creationId xmlns:a16="http://schemas.microsoft.com/office/drawing/2014/main" id="{3EE8A284-69DF-41A6-B281-BC008DAA8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3" y="3606558"/>
            <a:ext cx="422565" cy="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4" descr="Analysis, marketing, quantitative, report, research icon - Download on  Iconfinder | Web design icon, Icon design, Icon">
            <a:hlinkClick r:id="rId15" action="ppaction://hlinksldjump"/>
            <a:extLst>
              <a:ext uri="{FF2B5EF4-FFF2-40B4-BE49-F238E27FC236}">
                <a16:creationId xmlns:a16="http://schemas.microsoft.com/office/drawing/2014/main" id="{DAE7B3A7-A374-40FC-A403-AF57D77CD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6" y="4297485"/>
            <a:ext cx="422565" cy="4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phic 36" descr="List">
            <a:hlinkClick r:id="rId17" action="ppaction://hlinksldjump"/>
            <a:extLst>
              <a:ext uri="{FF2B5EF4-FFF2-40B4-BE49-F238E27FC236}">
                <a16:creationId xmlns:a16="http://schemas.microsoft.com/office/drawing/2014/main" id="{50CFF2B8-27C0-43C4-87EF-9E5BFD82873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3033" y="418062"/>
            <a:ext cx="485877" cy="4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01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6732</TotalTime>
  <Words>177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1" baseType="lpstr">
      <vt:lpstr>Abel</vt:lpstr>
      <vt:lpstr>Agency FB</vt:lpstr>
      <vt:lpstr>Arial</vt:lpstr>
      <vt:lpstr>Bahnschrift</vt:lpstr>
      <vt:lpstr>Book Antiqua</vt:lpstr>
      <vt:lpstr>Calibri</vt:lpstr>
      <vt:lpstr>Calibri (Body)</vt:lpstr>
      <vt:lpstr>Calibri BODY</vt:lpstr>
      <vt:lpstr>Calibri Light</vt:lpstr>
      <vt:lpstr>Cambria</vt:lpstr>
      <vt:lpstr>Century Gothic</vt:lpstr>
      <vt:lpstr>Lato</vt:lpstr>
      <vt:lpstr>Merriweather Sans</vt:lpstr>
      <vt:lpstr>Montserrat</vt:lpstr>
      <vt:lpstr>Rubik Light</vt:lpstr>
      <vt:lpstr>Source Sans Pro</vt:lpstr>
      <vt:lpstr>Source Sans Pro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Shah</dc:creator>
  <cp:lastModifiedBy>Admin</cp:lastModifiedBy>
  <cp:revision>278</cp:revision>
  <dcterms:created xsi:type="dcterms:W3CDTF">2020-09-23T16:26:16Z</dcterms:created>
  <dcterms:modified xsi:type="dcterms:W3CDTF">2022-03-12T06:47:41Z</dcterms:modified>
</cp:coreProperties>
</file>