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b64f95a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b64f95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DUBAI HOUSE PRICE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Powerbi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Insights 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