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LxMYFPL6U13wdrt3sR43kqoJ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C06543-E3CC-495D-A703-477479BDC3B9}">
  <a:tblStyle styleId="{88C06543-E3CC-495D-A703-477479BDC3B9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customschemas.google.com/relationships/presentationmetadata" Target="meta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17.png"/><Relationship Id="rId15" Type="http://schemas.openxmlformats.org/officeDocument/2006/relationships/image" Target="../media/image4.png"/><Relationship Id="rId14" Type="http://schemas.openxmlformats.org/officeDocument/2006/relationships/image" Target="../media/image7.png"/><Relationship Id="rId16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3" Type="http://schemas.openxmlformats.org/officeDocument/2006/relationships/image" Target="../media/image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15" Type="http://schemas.openxmlformats.org/officeDocument/2006/relationships/image" Target="../media/image21.png"/><Relationship Id="rId1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91" name="Google Shape;9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97" name="Google Shape;9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98" name="Google Shape;9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08" name="Google Shape;10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09" name="Google Shape;109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10" name="Google Shape;110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16" name="Google Shape;11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17" name="Google Shape;11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"/>
          <p:cNvGraphicFramePr/>
          <p:nvPr/>
        </p:nvGraphicFramePr>
        <p:xfrm>
          <a:off x="3421506" y="8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{88C06543-E3CC-495D-A703-477479BDC3B9}</a:tableStyleId>
              </a:tblPr>
              <a:tblGrid>
                <a:gridCol w="1660150"/>
                <a:gridCol w="1708625"/>
                <a:gridCol w="1684400"/>
                <a:gridCol w="1684400"/>
                <a:gridCol w="1684400"/>
              </a:tblGrid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Type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Booking Value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Booking Value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Distance Travelled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Distance Travelled</a:t>
                      </a:r>
                      <a:endParaRPr sz="1600" u="none" cap="none" strike="noStrik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Sedan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Plus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black background with a black square&#10;&#10;Description automatically generated with medium confidence" id="119" name="Google Shape;11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31922" y="1381482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0" name="Google Shape;120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18163" y="2146462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 on a black background&#10;&#10;Description automatically generated" id="121" name="Google Shape;12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74641" y="2631383"/>
            <a:ext cx="1191719" cy="1191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2" name="Google Shape;122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806480" y="358026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3" name="Google Shape;123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99855" y="4401442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4" name="Google Shape;124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872980" y="4967726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25" name="Google Shape;125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14845" y="5785351"/>
            <a:ext cx="457234" cy="45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33" name="Google Shape;1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35" name="Google Shape;1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36" name="Google Shape;13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37" name="Google Shape;13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43" name="Google Shape;14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44" name="Google Shape;144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53" name="Google Shape;15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54" name="Google Shape;15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55" name="Google Shape;1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56" name="Google Shape;15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62" name="Google Shape;16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63" name="Google Shape;16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5"/>
          <p:cNvGraphicFramePr/>
          <p:nvPr/>
        </p:nvGraphicFramePr>
        <p:xfrm>
          <a:off x="3439615" y="1705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{88C06543-E3CC-495D-A703-477479BDC3B9}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Sedan</a:t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Prime Plus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Mini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0C0C0C"/>
                          </a:solidFill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5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atterplot with solid fill"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with solid fill" id="173" name="Google Shape;17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upee with solid fill" id="174" name="Google Shape;17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sh with solid fill" id="175" name="Google Shape;17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ting with solid fill" id="176" name="Google Shape;17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A white text on a black background&#10;&#10;Description automatically generated" id="182" name="Google Shape;18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circle with black lines&#10;&#10;Description automatically generated" id="183" name="Google Shape;18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4" name="Google Shape;18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82022" y="1572711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5" name="Google Shape;185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90740" y="161227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6" name="Google Shape;186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068690" y="1690587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7" name="Google Shape;187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39474" y="1801135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8" name="Google Shape;188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426701" y="1653397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89" name="Google Shape;189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714204" y="1774447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0" name="Google Shape;19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14725" y="1623417"/>
            <a:ext cx="855461" cy="8554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5"/>
          <p:cNvGraphicFramePr/>
          <p:nvPr/>
        </p:nvGraphicFramePr>
        <p:xfrm>
          <a:off x="3472094" y="40161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{88C06543-E3CC-495D-A703-477479BDC3B9}</a:tableStyleId>
              </a:tblPr>
              <a:tblGrid>
                <a:gridCol w="1161150"/>
                <a:gridCol w="1161150"/>
                <a:gridCol w="1161150"/>
                <a:gridCol w="1161150"/>
                <a:gridCol w="1161150"/>
                <a:gridCol w="1161150"/>
                <a:gridCol w="1161150"/>
              </a:tblGrid>
              <a:tr h="813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Prime Sedan</a:t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Prime SUV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Prime Plus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Mini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0C0C0C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0C0C0C"/>
                          </a:solidFill>
                        </a:rPr>
                        <a:t>E-Bike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black background with a black square&#10;&#10;Description automatically generated with medium confidence" id="192" name="Google Shape;19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14501" y="3883691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3" name="Google Shape;19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23219" y="392325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4" name="Google Shape;19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01169" y="4001567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5" name="Google Shape;195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71953" y="4112115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6" name="Google Shape;19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459180" y="3964377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7" name="Google Shape;197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746683" y="4085427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Description automatically generated with medium confidence" id="198" name="Google Shape;19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947204" y="3934397"/>
            <a:ext cx="855461" cy="85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2024-10-05T18:58:27Z</dcterms:created>
  <dc:creator>Vishal Gajanan</dc:creator>
</cp:coreProperties>
</file>