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8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9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82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445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2734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73884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79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213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728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9050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42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379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41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79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713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71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CAE1B-F844-4E59-B7B4-DF1C0C29AFAD}" type="datetimeFigureOut">
              <a:rPr lang="en-IN" smtClean="0"/>
              <a:t>07-04-2021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76BA993-FBF1-4392-B760-8DFE7D3EF3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93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0064AF-7877-430D-AF4A-C0A008854B81}"/>
              </a:ext>
            </a:extLst>
          </p:cNvPr>
          <p:cNvSpPr/>
          <p:nvPr/>
        </p:nvSpPr>
        <p:spPr>
          <a:xfrm>
            <a:off x="1243582" y="1720840"/>
            <a:ext cx="9704836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BATTLE OF THE NEIGHBORHOODS</a:t>
            </a:r>
          </a:p>
          <a:p>
            <a:pPr algn="ctr"/>
            <a:endParaRPr lang="en-US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TORONTO VS NEW YORK CITY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BY RONAK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16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4FA0-B314-4D48-8391-DA504A32F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A5C73-C292-4E54-9E31-205931E49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Understand the similarities and differences of neighborhoods between Scarborough borough in Toronto and Queens borough in New York City.</a:t>
            </a:r>
          </a:p>
          <a:p>
            <a:endParaRPr lang="en-US" sz="2800" dirty="0"/>
          </a:p>
          <a:p>
            <a:r>
              <a:rPr lang="en-US" sz="2800" dirty="0"/>
              <a:t>Select the best neighborhood for a Fortune 500 company to move its headquarters based on venues.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842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D54E5-7988-4909-ADE8-19194791C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4A3F4-F961-45C1-95CF-2F80AF585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Collect the neighborhoods top venues using Foursquare.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Form neighborhood based on venue categories using unsupervised k-means clustering algorithm.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Identify and understand the similarities and differences between Scarborough and Queens neighborhoods to obtain insights into the neighborhoods.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622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AF12-D542-47E7-843A-5FD304A7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of Scarborough in Toronto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79C37-9E69-4D2E-890A-B048009C7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1512" y="1653540"/>
            <a:ext cx="322897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87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1BBD-E3A1-4864-BA86-3F050FFD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Map of Queens in New York City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62B6A2-AB3C-4CE9-B1A1-D47DBED5A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487" y="1914525"/>
            <a:ext cx="43910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019A-E1BB-4D8C-A181-A1048C01C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between neighbourhoods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F148-C560-40EC-982C-0C90A4A32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Scarborough has 79 distinct venues in 52 categories.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most common venues in Scarborough are coffee shops, international restaurants, and skating rinks.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Queens has 1760 distinct venues in 269 categories.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most common venues in Queens are bodegas, bakeries, coffee shops, and parks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8523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38EB1-F29B-4E34-8040-B45F84272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1FF08-C766-4BF5-BB70-CCAC476DD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367627"/>
            <a:ext cx="8596668" cy="388077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/>
              <a:t>Based on the quantity of venues and variety of venues, Queens is a better choice than Scarborough to relocate the headquarters of the Fortune 500 company. Queens offer a greater amount of gyms, grocery stores, restaurants for individual and families of the employees.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569511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205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PowerPoint Presentation</vt:lpstr>
      <vt:lpstr>Problem Statement</vt:lpstr>
      <vt:lpstr>Objective</vt:lpstr>
      <vt:lpstr>Map of Scarborough in Toronto</vt:lpstr>
      <vt:lpstr>Map of Queens in New York City</vt:lpstr>
      <vt:lpstr>Comparison between neighbourhoods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ronak singhatwadia</dc:creator>
  <cp:lastModifiedBy>ronak singhatwadia</cp:lastModifiedBy>
  <cp:revision>1</cp:revision>
  <dcterms:created xsi:type="dcterms:W3CDTF">2021-04-07T08:14:20Z</dcterms:created>
  <dcterms:modified xsi:type="dcterms:W3CDTF">2021-04-07T08:21:50Z</dcterms:modified>
</cp:coreProperties>
</file>