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Character Recognition for Degraded Engraved Text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362200"/>
          </a:xfrm>
        </p:spPr>
        <p:txBody>
          <a:bodyPr>
            <a:normAutofit fontScale="92500" lnSpcReduction="10000"/>
          </a:bodyPr>
          <a:lstStyle/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Team 14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Mohd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Akram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Memon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Ronak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Totla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K.J.Somaiya College Of Engineering, Mumbai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dell\Desktop\digit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828800"/>
            <a:ext cx="1676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 (</a:t>
            </a:r>
            <a:r>
              <a:rPr lang="en-US" dirty="0" err="1" smtClean="0"/>
              <a:t>cotd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of the code</a:t>
            </a:r>
          </a:p>
          <a:p>
            <a:pPr>
              <a:buNone/>
            </a:pPr>
            <a:r>
              <a:rPr lang="en-US" sz="2400" dirty="0" smtClean="0"/>
              <a:t>Problem : Many difficulties during debugging/editing of code</a:t>
            </a:r>
          </a:p>
          <a:p>
            <a:pPr>
              <a:buNone/>
            </a:pPr>
            <a:r>
              <a:rPr lang="en-US" sz="2400" dirty="0" smtClean="0"/>
              <a:t>Solution : Implementation of standard state machines and modular development of the code</a:t>
            </a:r>
          </a:p>
          <a:p>
            <a:r>
              <a:rPr lang="en-US" dirty="0" smtClean="0"/>
              <a:t>Database correction</a:t>
            </a:r>
          </a:p>
          <a:p>
            <a:pPr>
              <a:buNone/>
            </a:pPr>
            <a:r>
              <a:rPr lang="en-US" sz="2400" dirty="0" smtClean="0"/>
              <a:t>Problem : Image processing is not 100% accurate</a:t>
            </a:r>
          </a:p>
          <a:p>
            <a:pPr>
              <a:buNone/>
            </a:pPr>
            <a:r>
              <a:rPr lang="en-US" sz="2400" dirty="0" smtClean="0"/>
              <a:t>Solution : Results after processing are matched with the database to get/predict the correct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 criteria : Particle filter</a:t>
            </a:r>
          </a:p>
          <a:p>
            <a:pPr>
              <a:buNone/>
            </a:pPr>
            <a:r>
              <a:rPr lang="en-US" sz="2400" dirty="0" smtClean="0"/>
              <a:t>     Test description : Use of NI Vision Assistant module to specify the pixel size of the particles to be removed</a:t>
            </a:r>
          </a:p>
          <a:p>
            <a:pPr>
              <a:buNone/>
            </a:pPr>
            <a:r>
              <a:rPr lang="en-US" sz="2400" dirty="0" smtClean="0"/>
              <a:t>     Performance : Bounded areas with size less than the specified (9mm) were removed </a:t>
            </a:r>
          </a:p>
          <a:p>
            <a:r>
              <a:rPr lang="en-US" sz="2400" dirty="0" smtClean="0"/>
              <a:t>Test criteria : Black on white/White on black recognition</a:t>
            </a:r>
          </a:p>
          <a:p>
            <a:pPr>
              <a:buNone/>
            </a:pPr>
            <a:r>
              <a:rPr lang="en-US" sz="2400" dirty="0" smtClean="0"/>
              <a:t>     Test description : Horizontal profile taken to get the mean. This mean is compared with the threshold (127) to decide the background color</a:t>
            </a:r>
          </a:p>
          <a:p>
            <a:pPr>
              <a:buNone/>
            </a:pPr>
            <a:r>
              <a:rPr lang="en-US" sz="2400" dirty="0" smtClean="0"/>
              <a:t>     Performance : Estimation of background and character color is hence done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review (</a:t>
            </a:r>
            <a:r>
              <a:rPr lang="en-US" dirty="0" err="1" smtClean="0"/>
              <a:t>cotd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Test criteria : ROI calculation</a:t>
            </a:r>
          </a:p>
          <a:p>
            <a:pPr>
              <a:buNone/>
            </a:pPr>
            <a:r>
              <a:rPr lang="en-US" sz="2400" dirty="0" smtClean="0"/>
              <a:t>     Test description : Transitions in the intensities of mean vertical profile are plotted for dynamic ROI calculation</a:t>
            </a:r>
          </a:p>
          <a:p>
            <a:pPr>
              <a:buNone/>
            </a:pPr>
            <a:r>
              <a:rPr lang="en-US" sz="2400" dirty="0" smtClean="0"/>
              <a:t>     Performance : ROI based segmentation gave out fruitful results thus ensuring that the algorithm was correct</a:t>
            </a:r>
          </a:p>
          <a:p>
            <a:r>
              <a:rPr lang="en-US" sz="2400" dirty="0" smtClean="0"/>
              <a:t>Test criteria : Database predictions</a:t>
            </a:r>
          </a:p>
          <a:p>
            <a:pPr>
              <a:buNone/>
            </a:pPr>
            <a:r>
              <a:rPr lang="en-US" sz="2400" dirty="0" smtClean="0"/>
              <a:t>     Test description : Matrix format of the entries from the database are compared (by correlation) from the matrix formats of the recognized string</a:t>
            </a:r>
          </a:p>
          <a:p>
            <a:pPr>
              <a:buNone/>
            </a:pPr>
            <a:r>
              <a:rPr lang="en-US" sz="2400" dirty="0" smtClean="0"/>
              <a:t>      Performance : Misread entries were predicted correctly</a:t>
            </a:r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Re-usability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For modular programming project is divided into four modules :</a:t>
            </a:r>
          </a:p>
          <a:p>
            <a:pPr>
              <a:buNone/>
            </a:pPr>
            <a:r>
              <a:rPr lang="en-US" sz="2400" dirty="0" smtClean="0"/>
              <a:t>      Image capturing</a:t>
            </a:r>
          </a:p>
          <a:p>
            <a:pPr>
              <a:buNone/>
            </a:pPr>
            <a:r>
              <a:rPr lang="en-US" sz="2400" dirty="0" smtClean="0"/>
              <a:t>	 Image processing</a:t>
            </a:r>
          </a:p>
          <a:p>
            <a:pPr>
              <a:buNone/>
            </a:pPr>
            <a:r>
              <a:rPr lang="en-US" sz="2400" dirty="0" smtClean="0"/>
              <a:t>	 OCR unit</a:t>
            </a:r>
          </a:p>
          <a:p>
            <a:pPr>
              <a:buNone/>
            </a:pPr>
            <a:r>
              <a:rPr lang="en-US" sz="2400" dirty="0" smtClean="0"/>
              <a:t>	 Database interfacing</a:t>
            </a:r>
          </a:p>
          <a:p>
            <a:r>
              <a:rPr lang="en-US" sz="2400" dirty="0" smtClean="0"/>
              <a:t>Development of the codes as per standards like implementing standard state machines, separate Vis for small functions, documentation of code in the code itself, etc. </a:t>
            </a:r>
          </a:p>
          <a:p>
            <a:r>
              <a:rPr lang="en-US" sz="2400" dirty="0" smtClean="0"/>
              <a:t>Debugging indicators implemented which helps in tracing the error root and the type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Viewing it as a product: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IN" sz="2400" dirty="0" smtClean="0"/>
              <a:t>Considering the system as a finished product, it is vital that the system be robust. Hence shaping it considering the same aspects of a finished product is necessary.</a:t>
            </a:r>
            <a:endParaRPr lang="en-US" sz="2400" dirty="0" smtClean="0"/>
          </a:p>
          <a:p>
            <a:r>
              <a:rPr lang="en-IN" dirty="0" smtClean="0"/>
              <a:t>Image processing: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More robust image processing algorithms for recognition</a:t>
            </a:r>
          </a:p>
          <a:p>
            <a:pPr>
              <a:buNone/>
            </a:pPr>
            <a:r>
              <a:rPr lang="en-US" sz="2400" dirty="0" smtClean="0"/>
              <a:t>	Character connection and prediction codes dedicated for engraved targets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(</a:t>
            </a:r>
            <a:r>
              <a:rPr lang="en-US" dirty="0" err="1" smtClean="0"/>
              <a:t>cotd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features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Barcode reading, reading multiple words separated vertically, etc. </a:t>
            </a:r>
          </a:p>
          <a:p>
            <a:r>
              <a:rPr lang="en-US" dirty="0" smtClean="0"/>
              <a:t>Hardware module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Permanent low cost hardware module with camera casing mounted</a:t>
            </a:r>
          </a:p>
          <a:p>
            <a:r>
              <a:rPr lang="en-US" dirty="0" smtClean="0"/>
              <a:t>Adaptability</a:t>
            </a:r>
          </a:p>
          <a:p>
            <a:pPr>
              <a:buNone/>
            </a:pPr>
            <a:r>
              <a:rPr lang="en-US" sz="2400" dirty="0" smtClean="0"/>
              <a:t>	System should adaptable to many and </a:t>
            </a:r>
            <a:r>
              <a:rPr lang="en-US" sz="2400" smtClean="0"/>
              <a:t>all conditions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334000"/>
          </a:xfrm>
        </p:spPr>
        <p:txBody>
          <a:bodyPr>
            <a:noAutofit/>
          </a:bodyPr>
          <a:lstStyle/>
          <a:p>
            <a:pPr lvl="0"/>
            <a:r>
              <a:rPr lang="en-IN" sz="2000" dirty="0" smtClean="0"/>
              <a:t>Labourers with poor literacy:		difficult </a:t>
            </a:r>
            <a:r>
              <a:rPr lang="en-IN" sz="2000" dirty="0" smtClean="0"/>
              <a:t>to read the </a:t>
            </a:r>
            <a:r>
              <a:rPr lang="en-IN" sz="2000" dirty="0" smtClean="0"/>
              <a:t>code</a:t>
            </a:r>
            <a:endParaRPr lang="en-US" sz="2000" dirty="0" smtClean="0"/>
          </a:p>
          <a:p>
            <a:pPr lvl="0"/>
            <a:r>
              <a:rPr lang="en-IN" sz="2000" dirty="0" smtClean="0"/>
              <a:t>Human entry errors: 			missing, duplicate, </a:t>
            </a:r>
            <a:r>
              <a:rPr lang="en-IN" sz="2000" dirty="0" smtClean="0"/>
              <a:t>incorrect sequence</a:t>
            </a:r>
            <a:endParaRPr lang="en-US" sz="2000" dirty="0" smtClean="0"/>
          </a:p>
          <a:p>
            <a:pPr lvl="0"/>
            <a:r>
              <a:rPr lang="en-IN" sz="2000" dirty="0" smtClean="0"/>
              <a:t>UID codes are noted on </a:t>
            </a:r>
            <a:r>
              <a:rPr lang="en-IN" sz="2000" dirty="0" err="1" smtClean="0"/>
              <a:t>challans</a:t>
            </a:r>
            <a:r>
              <a:rPr lang="en-IN" sz="2000" dirty="0" smtClean="0"/>
              <a:t>:	illegible for </a:t>
            </a:r>
            <a:r>
              <a:rPr lang="en-IN" sz="2000" dirty="0" smtClean="0"/>
              <a:t>data entry operator</a:t>
            </a:r>
            <a:endParaRPr lang="en-US" sz="2000" dirty="0" smtClean="0"/>
          </a:p>
          <a:p>
            <a:pPr lvl="0"/>
            <a:r>
              <a:rPr lang="en-IN" sz="2000" dirty="0" smtClean="0"/>
              <a:t>Less accessibility:			closely </a:t>
            </a:r>
            <a:r>
              <a:rPr lang="en-IN" sz="2000" dirty="0" smtClean="0"/>
              <a:t>packed array of cylinders</a:t>
            </a:r>
            <a:endParaRPr lang="en-US" sz="2000" dirty="0" smtClean="0"/>
          </a:p>
          <a:p>
            <a:pPr lvl="0"/>
            <a:r>
              <a:rPr lang="en-IN" sz="2000" dirty="0" smtClean="0"/>
              <a:t>Warehouses:				poorly </a:t>
            </a:r>
            <a:r>
              <a:rPr lang="en-IN" sz="2000" dirty="0" smtClean="0"/>
              <a:t>illuminated </a:t>
            </a:r>
            <a:r>
              <a:rPr lang="en-IN" sz="2000" dirty="0" smtClean="0"/>
              <a:t>areas</a:t>
            </a:r>
            <a:endParaRPr lang="en-US" sz="2000" dirty="0" smtClean="0"/>
          </a:p>
          <a:p>
            <a:r>
              <a:rPr lang="en-IN" sz="2000" dirty="0" smtClean="0"/>
              <a:t>High </a:t>
            </a:r>
            <a:r>
              <a:rPr lang="en-IN" sz="2000" dirty="0" smtClean="0"/>
              <a:t>probability </a:t>
            </a:r>
            <a:r>
              <a:rPr lang="en-IN" sz="2000" smtClean="0"/>
              <a:t>: 	Data </a:t>
            </a:r>
            <a:r>
              <a:rPr lang="en-IN" sz="2000" dirty="0" smtClean="0"/>
              <a:t>entry operator receives wrong </a:t>
            </a:r>
            <a:r>
              <a:rPr lang="en-IN" sz="2000" dirty="0" smtClean="0"/>
              <a:t>UID codes 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		&amp; hence, enters </a:t>
            </a:r>
            <a:r>
              <a:rPr lang="en-IN" sz="2000" dirty="0" smtClean="0"/>
              <a:t>faulty </a:t>
            </a:r>
            <a:r>
              <a:rPr lang="en-IN" sz="2000" dirty="0" smtClean="0"/>
              <a:t>data in </a:t>
            </a:r>
            <a:r>
              <a:rPr lang="en-IN" sz="2000" dirty="0" smtClean="0"/>
              <a:t>cylinder inventory software 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Problems:-</a:t>
            </a:r>
          </a:p>
          <a:p>
            <a:pPr lvl="0"/>
            <a:r>
              <a:rPr lang="en-IN" sz="2000" dirty="0" smtClean="0"/>
              <a:t>Error </a:t>
            </a:r>
            <a:r>
              <a:rPr lang="en-IN" sz="2000" dirty="0" smtClean="0"/>
              <a:t>in cylinder tracking and maintenance</a:t>
            </a:r>
            <a:endParaRPr lang="en-US" sz="2000" dirty="0" smtClean="0"/>
          </a:p>
          <a:p>
            <a:pPr lvl="0"/>
            <a:r>
              <a:rPr lang="en-IN" sz="2000" dirty="0" smtClean="0"/>
              <a:t>Safety regulations: hydro-test </a:t>
            </a:r>
            <a:r>
              <a:rPr lang="en-IN" sz="2000" dirty="0" smtClean="0"/>
              <a:t>and explosive test after specified period of time. W</a:t>
            </a:r>
            <a:r>
              <a:rPr lang="en-IN" sz="2000" dirty="0" smtClean="0"/>
              <a:t>rong entry-&gt; Cylinder can’t </a:t>
            </a:r>
            <a:r>
              <a:rPr lang="en-IN" sz="2000" dirty="0" smtClean="0"/>
              <a:t>be </a:t>
            </a:r>
            <a:r>
              <a:rPr lang="en-IN" sz="2000" dirty="0" smtClean="0"/>
              <a:t>tracked, this may cause hazardous </a:t>
            </a:r>
            <a:r>
              <a:rPr lang="en-IN" sz="2000" dirty="0" smtClean="0"/>
              <a:t>consequences.</a:t>
            </a:r>
            <a:endParaRPr lang="en-US" sz="2000" dirty="0" smtClean="0"/>
          </a:p>
          <a:p>
            <a:pPr lvl="0"/>
            <a:r>
              <a:rPr lang="en-IN" sz="2000" dirty="0" smtClean="0"/>
              <a:t>Cylinders </a:t>
            </a:r>
            <a:r>
              <a:rPr lang="en-IN" sz="2000" dirty="0" smtClean="0"/>
              <a:t>are used on rent basis. Wrong data results in error in rent calculation.</a:t>
            </a:r>
            <a:endParaRPr lang="en-US" sz="2000" dirty="0" smtClean="0"/>
          </a:p>
          <a:p>
            <a:pPr lvl="0"/>
            <a:r>
              <a:rPr lang="en-IN" sz="2000" dirty="0" smtClean="0"/>
              <a:t>Some cylinders are lost in this process and the owner has to bear the </a:t>
            </a:r>
            <a:r>
              <a:rPr lang="en-IN" sz="2000" dirty="0" smtClean="0"/>
              <a:t>losses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</a:t>
            </a:r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600" dirty="0" smtClean="0"/>
              <a:t>The project addresses the issue of reduction in the rent losses (as well as product losses) by improving the efficiency of inventory management and tracking system.</a:t>
            </a:r>
          </a:p>
          <a:p>
            <a:pPr algn="just">
              <a:buNone/>
            </a:pPr>
            <a:endParaRPr lang="en-IN" sz="2600" dirty="0" smtClean="0"/>
          </a:p>
          <a:p>
            <a:pPr algn="just"/>
            <a:r>
              <a:rPr lang="en-IN" sz="2800" dirty="0" smtClean="0"/>
              <a:t>Aims at providing an ease for all the steps involved</a:t>
            </a:r>
          </a:p>
          <a:p>
            <a:pPr algn="just">
              <a:buNone/>
            </a:pPr>
            <a:endParaRPr lang="en-IN" sz="2800" dirty="0" smtClean="0"/>
          </a:p>
          <a:p>
            <a:pPr algn="just"/>
            <a:r>
              <a:rPr lang="en-IN" sz="2600" dirty="0" smtClean="0"/>
              <a:t>Friendly GUI, Database testing, Correction, etc.   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IN" sz="2600" dirty="0" smtClean="0"/>
              <a:t>Developing the semi-autonomous system to be compatible with the existing  system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Image </a:t>
            </a:r>
            <a:r>
              <a:rPr lang="en-US" sz="2800" dirty="0" err="1" smtClean="0"/>
              <a:t>thresholding</a:t>
            </a:r>
            <a:r>
              <a:rPr lang="en-US" sz="2800" dirty="0" smtClean="0"/>
              <a:t>, particle filter</a:t>
            </a:r>
          </a:p>
          <a:p>
            <a:r>
              <a:rPr lang="en-US" sz="2800" dirty="0" smtClean="0"/>
              <a:t>White text on black background detection and vice versa</a:t>
            </a:r>
          </a:p>
          <a:p>
            <a:r>
              <a:rPr lang="en-US" sz="2800" dirty="0" smtClean="0"/>
              <a:t>Calculating character tilt dynamically</a:t>
            </a:r>
          </a:p>
          <a:p>
            <a:r>
              <a:rPr lang="en-US" sz="2800" dirty="0" smtClean="0"/>
              <a:t>Dynamic ROI Calculation and Image segmentation</a:t>
            </a:r>
          </a:p>
          <a:p>
            <a:r>
              <a:rPr lang="en-US" sz="2800" dirty="0" smtClean="0"/>
              <a:t>Character set training and OCR</a:t>
            </a:r>
          </a:p>
          <a:p>
            <a:r>
              <a:rPr lang="en-US" sz="2800" dirty="0" smtClean="0"/>
              <a:t>Wireless communication range 80-100m</a:t>
            </a:r>
          </a:p>
          <a:p>
            <a:r>
              <a:rPr lang="en-US" sz="2800" dirty="0" smtClean="0"/>
              <a:t>Database reading</a:t>
            </a:r>
          </a:p>
          <a:p>
            <a:r>
              <a:rPr lang="en-US" sz="2800" dirty="0" smtClean="0"/>
              <a:t>Most probable database-lookup correction</a:t>
            </a:r>
          </a:p>
          <a:p>
            <a:r>
              <a:rPr lang="en-US" sz="2800" dirty="0" smtClean="0"/>
              <a:t>Camera interfacing (wired and wireless) drivers</a:t>
            </a:r>
          </a:p>
          <a:p>
            <a:r>
              <a:rPr lang="en-US" sz="2800" dirty="0" smtClean="0"/>
              <a:t>Hardware UART, </a:t>
            </a:r>
            <a:r>
              <a:rPr lang="en-US" sz="2800" dirty="0" err="1" smtClean="0"/>
              <a:t>Zigbee</a:t>
            </a:r>
            <a:r>
              <a:rPr lang="en-US" sz="2800" dirty="0" smtClean="0"/>
              <a:t>, LCD coding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: Learning of </a:t>
            </a:r>
            <a:r>
              <a:rPr lang="en-US" dirty="0" err="1" smtClean="0"/>
              <a:t>LabVIEW</a:t>
            </a:r>
            <a:r>
              <a:rPr lang="en-US" dirty="0" smtClean="0"/>
              <a:t> and hardware</a:t>
            </a:r>
          </a:p>
          <a:p>
            <a:r>
              <a:rPr lang="en-US" dirty="0" smtClean="0"/>
              <a:t>Phase II : Implementing the system with wireless camera</a:t>
            </a:r>
          </a:p>
          <a:p>
            <a:r>
              <a:rPr lang="en-US" dirty="0" smtClean="0"/>
              <a:t>Phase III : Implementing the system with wired camera </a:t>
            </a:r>
          </a:p>
          <a:p>
            <a:r>
              <a:rPr lang="en-US" dirty="0" smtClean="0"/>
              <a:t>Phase IV : Final GUI, small but important changes in the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Workflow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endParaRPr lang="en-US" sz="2400" dirty="0"/>
          </a:p>
        </p:txBody>
      </p:sp>
      <p:sp>
        <p:nvSpPr>
          <p:cNvPr id="4" name="Flowchart: Terminator 3"/>
          <p:cNvSpPr/>
          <p:nvPr/>
        </p:nvSpPr>
        <p:spPr>
          <a:xfrm>
            <a:off x="2057400" y="990600"/>
            <a:ext cx="990600" cy="457200"/>
          </a:xfrm>
          <a:prstGeom prst="flowChartTermina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990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Start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1066800" y="1676400"/>
            <a:ext cx="2971800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381000" y="2819400"/>
            <a:ext cx="44958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62000" y="3581400"/>
            <a:ext cx="35814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1447800" y="4495800"/>
            <a:ext cx="23622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4419600" y="4343400"/>
            <a:ext cx="14478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6629400" y="4572000"/>
            <a:ext cx="2057400" cy="533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>
            <a:off x="1447800" y="5410200"/>
            <a:ext cx="2362200" cy="609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52400" y="5867400"/>
            <a:ext cx="12954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" y="2133600"/>
            <a:ext cx="0" cy="3733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152400" y="2133600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14600" y="13716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4600" y="25146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14600" y="32766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14600" y="41910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14600" y="5105400"/>
            <a:ext cx="0" cy="3048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05200" y="4800600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15000" y="4800600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10000" y="5715000"/>
            <a:ext cx="37338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543800" y="5029200"/>
            <a:ext cx="0" cy="685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66800" y="190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Initial configuration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1000" y="2895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Placing the camera and switch on device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3400" y="3657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Image is processed and signaling done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95400" y="4572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Database related process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95400" y="548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Finish and next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648200" y="43434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If</a:t>
            </a:r>
          </a:p>
          <a:p>
            <a:r>
              <a:rPr lang="en-US" dirty="0" smtClean="0"/>
              <a:t>signaling </a:t>
            </a:r>
          </a:p>
          <a:p>
            <a:r>
              <a:rPr lang="en-US" dirty="0" smtClean="0"/>
              <a:t>   reqd.?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674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81600" y="5257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05400" y="5257800"/>
            <a:ext cx="0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29400" y="4495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Appropriate message to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the system (</a:t>
            </a:r>
            <a:r>
              <a:rPr lang="en-US" dirty="0" err="1" smtClean="0"/>
              <a:t>cotd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Initial configuration: VI </a:t>
            </a:r>
            <a:r>
              <a:rPr lang="en-IN" dirty="0" err="1" smtClean="0"/>
              <a:t>starts,selecting</a:t>
            </a:r>
            <a:r>
              <a:rPr lang="en-IN" dirty="0" smtClean="0"/>
              <a:t> COM port, camera be configured, set up baud rate, optional manual crop, etc.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Placing the camera and switching the device 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Captured image is processed and appropriate signalling is shown to the manual operator to capture next image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Database related processes are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Signalling to the user if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Go to step 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Shifting from </a:t>
            </a:r>
            <a:r>
              <a:rPr lang="en-US" dirty="0" err="1" smtClean="0"/>
              <a:t>Matlab</a:t>
            </a:r>
            <a:r>
              <a:rPr lang="en-US" dirty="0" smtClean="0"/>
              <a:t> to </a:t>
            </a:r>
            <a:r>
              <a:rPr lang="en-US" dirty="0" err="1" smtClean="0"/>
              <a:t>LabVIEW</a:t>
            </a:r>
            <a:r>
              <a:rPr lang="en-US" dirty="0" smtClean="0"/>
              <a:t> after developing few codes</a:t>
            </a:r>
          </a:p>
          <a:p>
            <a:r>
              <a:rPr lang="en-US" dirty="0" smtClean="0"/>
              <a:t>Writing camera drivers which are not supported on Windows 7</a:t>
            </a:r>
          </a:p>
          <a:p>
            <a:r>
              <a:rPr lang="en-US" dirty="0" smtClean="0"/>
              <a:t>Pixel to length (cm) calibrations</a:t>
            </a:r>
          </a:p>
          <a:p>
            <a:r>
              <a:rPr lang="en-US" dirty="0" smtClean="0"/>
              <a:t>Removing external illumination and providing diffused illumination</a:t>
            </a:r>
          </a:p>
          <a:p>
            <a:r>
              <a:rPr lang="en-US" dirty="0" smtClean="0"/>
              <a:t>Dynamic ROI calculation</a:t>
            </a:r>
          </a:p>
          <a:p>
            <a:r>
              <a:rPr lang="en-US" dirty="0" smtClean="0"/>
              <a:t>Dynamic tilt calculation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interfacing</a:t>
            </a:r>
          </a:p>
          <a:p>
            <a:pPr>
              <a:buNone/>
            </a:pPr>
            <a:r>
              <a:rPr lang="en-US" sz="2400" dirty="0" smtClean="0"/>
              <a:t>Problem : Both cameras not compatible with windows 7</a:t>
            </a:r>
          </a:p>
          <a:p>
            <a:pPr>
              <a:buNone/>
            </a:pPr>
            <a:r>
              <a:rPr lang="en-US" sz="2400" dirty="0" smtClean="0"/>
              <a:t>Solution : Wireless camera </a:t>
            </a:r>
            <a:r>
              <a:rPr lang="en-US" sz="2400" dirty="0" smtClean="0">
                <a:sym typeface="Wingdings" pitchFamily="2" charset="2"/>
              </a:rPr>
              <a:t> Using “</a:t>
            </a:r>
            <a:r>
              <a:rPr lang="en-US" sz="2400" dirty="0" err="1" smtClean="0">
                <a:sym typeface="Wingdings" pitchFamily="2" charset="2"/>
              </a:rPr>
              <a:t>exescript</a:t>
            </a:r>
            <a:r>
              <a:rPr lang="en-US" sz="2400" dirty="0" smtClean="0">
                <a:sym typeface="Wingdings" pitchFamily="2" charset="2"/>
              </a:rPr>
              <a:t>”, screenshot and crop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                  Wired camera  Creating our own drivers “*.dll”</a:t>
            </a:r>
          </a:p>
          <a:p>
            <a:r>
              <a:rPr lang="en-US" dirty="0" smtClean="0">
                <a:sym typeface="Wingdings" pitchFamily="2" charset="2"/>
              </a:rPr>
              <a:t>Tilted images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Problem : Image with more than 6 degrees of tilt gives faulty o/p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Solution : Calculating the </a:t>
            </a:r>
            <a:r>
              <a:rPr lang="en-US" sz="2400" dirty="0" err="1" smtClean="0">
                <a:sym typeface="Wingdings" pitchFamily="2" charset="2"/>
              </a:rPr>
              <a:t>centroids</a:t>
            </a:r>
            <a:r>
              <a:rPr lang="en-US" sz="2400" dirty="0" smtClean="0">
                <a:sym typeface="Wingdings" pitchFamily="2" charset="2"/>
              </a:rPr>
              <a:t> of bounded box and hence getting the degree of tilt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679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Character Recognition for Degraded Engraved Text </vt:lpstr>
      <vt:lpstr>Introduction</vt:lpstr>
      <vt:lpstr>  Problem Statement</vt:lpstr>
      <vt:lpstr>Task Specifications</vt:lpstr>
      <vt:lpstr>Project Plan</vt:lpstr>
      <vt:lpstr>Workflow of the system</vt:lpstr>
      <vt:lpstr>Workflow of the system (cotd.)</vt:lpstr>
      <vt:lpstr>Innovations and challenges</vt:lpstr>
      <vt:lpstr>Tasks completed</vt:lpstr>
      <vt:lpstr>Tasks completed (cotd.)</vt:lpstr>
      <vt:lpstr>Test review</vt:lpstr>
      <vt:lpstr>Test review (cotd.)</vt:lpstr>
      <vt:lpstr>Re-usability factors</vt:lpstr>
      <vt:lpstr>Future scope</vt:lpstr>
      <vt:lpstr>Future scope (cotd.)</vt:lpstr>
      <vt:lpstr>Thank you 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Recognition for Degraded Engraved Text </dc:title>
  <dc:creator>Ronak</dc:creator>
  <cp:lastModifiedBy>dell</cp:lastModifiedBy>
  <cp:revision>34</cp:revision>
  <dcterms:created xsi:type="dcterms:W3CDTF">2006-08-16T00:00:00Z</dcterms:created>
  <dcterms:modified xsi:type="dcterms:W3CDTF">2012-05-01T07:23:04Z</dcterms:modified>
</cp:coreProperties>
</file>