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12"/>
  </p:notesMasterIdLst>
  <p:sldIdLst>
    <p:sldId id="335" r:id="rId5"/>
    <p:sldId id="351" r:id="rId6"/>
    <p:sldId id="343" r:id="rId7"/>
    <p:sldId id="355" r:id="rId8"/>
    <p:sldId id="321" r:id="rId9"/>
    <p:sldId id="347" r:id="rId10"/>
    <p:sldId id="35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26" autoAdjust="0"/>
  </p:normalViewPr>
  <p:slideViewPr>
    <p:cSldViewPr snapToGrid="0">
      <p:cViewPr>
        <p:scale>
          <a:sx n="125" d="100"/>
          <a:sy n="125" d="100"/>
        </p:scale>
        <p:origin x="-306" y="-798"/>
      </p:cViewPr>
      <p:guideLst>
        <p:guide orient="horz" pos="3672"/>
        <p:guide pos="3840"/>
      </p:guideLst>
    </p:cSldViewPr>
  </p:slideViewPr>
  <p:outlineViewPr>
    <p:cViewPr>
      <p:scale>
        <a:sx n="33" d="100"/>
        <a:sy n="33" d="100"/>
      </p:scale>
      <p:origin x="0" y="-106"/>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ak uchariya" userId="f0aa33c037e7d49e" providerId="LiveId" clId="{374031E8-7EC4-474C-B74E-4A374C835C83}"/>
    <pc:docChg chg="undo custSel modSld">
      <pc:chgData name="Ronak uchariya" userId="f0aa33c037e7d49e" providerId="LiveId" clId="{374031E8-7EC4-474C-B74E-4A374C835C83}" dt="2021-07-31T03:53:58.324" v="53" actId="20577"/>
      <pc:docMkLst>
        <pc:docMk/>
      </pc:docMkLst>
      <pc:sldChg chg="modSp mod">
        <pc:chgData name="Ronak uchariya" userId="f0aa33c037e7d49e" providerId="LiveId" clId="{374031E8-7EC4-474C-B74E-4A374C835C83}" dt="2021-07-31T03:51:04.286" v="44" actId="179"/>
        <pc:sldMkLst>
          <pc:docMk/>
          <pc:sldMk cId="3622761875" sldId="321"/>
        </pc:sldMkLst>
        <pc:spChg chg="mod">
          <ac:chgData name="Ronak uchariya" userId="f0aa33c037e7d49e" providerId="LiveId" clId="{374031E8-7EC4-474C-B74E-4A374C835C83}" dt="2021-07-31T03:51:04.286" v="44" actId="179"/>
          <ac:spMkLst>
            <pc:docMk/>
            <pc:sldMk cId="3622761875" sldId="321"/>
            <ac:spMk id="4" creationId="{BC9BB335-2462-3D47-A2A8-85BA2D85C19B}"/>
          </ac:spMkLst>
        </pc:spChg>
      </pc:sldChg>
      <pc:sldChg chg="modSp mod">
        <pc:chgData name="Ronak uchariya" userId="f0aa33c037e7d49e" providerId="LiveId" clId="{374031E8-7EC4-474C-B74E-4A374C835C83}" dt="2021-07-31T03:53:58.324" v="53" actId="20577"/>
        <pc:sldMkLst>
          <pc:docMk/>
          <pc:sldMk cId="2351439976" sldId="347"/>
        </pc:sldMkLst>
        <pc:spChg chg="mod">
          <ac:chgData name="Ronak uchariya" userId="f0aa33c037e7d49e" providerId="LiveId" clId="{374031E8-7EC4-474C-B74E-4A374C835C83}" dt="2021-07-31T03:53:58.324" v="53" actId="20577"/>
          <ac:spMkLst>
            <pc:docMk/>
            <pc:sldMk cId="2351439976" sldId="347"/>
            <ac:spMk id="3" creationId="{4B4391A8-86CF-7246-9C31-CC6670044FDA}"/>
          </ac:spMkLst>
        </pc:spChg>
        <pc:graphicFrameChg chg="mod">
          <ac:chgData name="Ronak uchariya" userId="f0aa33c037e7d49e" providerId="LiveId" clId="{374031E8-7EC4-474C-B74E-4A374C835C83}" dt="2021-07-31T03:53:10.537" v="50" actId="20577"/>
          <ac:graphicFrameMkLst>
            <pc:docMk/>
            <pc:sldMk cId="2351439976" sldId="347"/>
            <ac:graphicFrameMk id="4" creationId="{C666B7B5-0DD0-1F41-89D4-5604B093912F}"/>
          </ac:graphicFrameMkLst>
        </pc:graphicFrameChg>
      </pc:sldChg>
      <pc:sldChg chg="modSp mod">
        <pc:chgData name="Ronak uchariya" userId="f0aa33c037e7d49e" providerId="LiveId" clId="{374031E8-7EC4-474C-B74E-4A374C835C83}" dt="2021-07-30T18:44:13.098" v="4" actId="20577"/>
        <pc:sldMkLst>
          <pc:docMk/>
          <pc:sldMk cId="1696792912" sldId="354"/>
        </pc:sldMkLst>
        <pc:spChg chg="mod">
          <ac:chgData name="Ronak uchariya" userId="f0aa33c037e7d49e" providerId="LiveId" clId="{374031E8-7EC4-474C-B74E-4A374C835C83}" dt="2021-07-30T18:44:13.098" v="4" actId="20577"/>
          <ac:spMkLst>
            <pc:docMk/>
            <pc:sldMk cId="1696792912" sldId="354"/>
            <ac:spMk id="3" creationId="{8117664B-4754-7F4E-ADCF-6AF26649921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Bag-of-words</c:v>
                </c:pt>
              </c:strCache>
            </c:strRef>
          </c:tx>
          <c:spPr>
            <a:solidFill>
              <a:schemeClr val="tx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Random Forest</c:v>
                </c:pt>
                <c:pt idx="1">
                  <c:v>K- Neighbors Classifier</c:v>
                </c:pt>
                <c:pt idx="2">
                  <c:v>Support vector machine</c:v>
                </c:pt>
                <c:pt idx="3">
                  <c:v> Logistic Regression</c:v>
                </c:pt>
                <c:pt idx="4">
                  <c:v>Decision Tree Classifier</c:v>
                </c:pt>
              </c:strCache>
            </c:strRef>
          </c:cat>
          <c:val>
            <c:numRef>
              <c:f>Sheet1!$B$2:$B$6</c:f>
              <c:numCache>
                <c:formatCode>General</c:formatCode>
                <c:ptCount val="5"/>
                <c:pt idx="0">
                  <c:v>84</c:v>
                </c:pt>
                <c:pt idx="1">
                  <c:v>57</c:v>
                </c:pt>
                <c:pt idx="2">
                  <c:v>83</c:v>
                </c:pt>
                <c:pt idx="3">
                  <c:v>84</c:v>
                </c:pt>
                <c:pt idx="4">
                  <c:v>85</c:v>
                </c:pt>
              </c:numCache>
            </c:numRef>
          </c:val>
          <c:extLst>
            <c:ext xmlns:c16="http://schemas.microsoft.com/office/drawing/2014/chart" uri="{C3380CC4-5D6E-409C-BE32-E72D297353CC}">
              <c16:uniqueId val="{00000000-4A7E-B941-A719-F5D0ABC442CE}"/>
            </c:ext>
          </c:extLst>
        </c:ser>
        <c:ser>
          <c:idx val="1"/>
          <c:order val="1"/>
          <c:tx>
            <c:strRef>
              <c:f>Sheet1!$C$1</c:f>
              <c:strCache>
                <c:ptCount val="1"/>
                <c:pt idx="0">
                  <c:v>TF-IDF</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Random Forest</c:v>
                </c:pt>
                <c:pt idx="1">
                  <c:v>K- Neighbors Classifier</c:v>
                </c:pt>
                <c:pt idx="2">
                  <c:v>Support vector machine</c:v>
                </c:pt>
                <c:pt idx="3">
                  <c:v> Logistic Regression</c:v>
                </c:pt>
                <c:pt idx="4">
                  <c:v>Decision Tree Classifier</c:v>
                </c:pt>
              </c:strCache>
            </c:strRef>
          </c:cat>
          <c:val>
            <c:numRef>
              <c:f>Sheet1!$C$2:$C$6</c:f>
              <c:numCache>
                <c:formatCode>General</c:formatCode>
                <c:ptCount val="5"/>
                <c:pt idx="0">
                  <c:v>84</c:v>
                </c:pt>
                <c:pt idx="1">
                  <c:v>57</c:v>
                </c:pt>
                <c:pt idx="2">
                  <c:v>85</c:v>
                </c:pt>
                <c:pt idx="3">
                  <c:v>81</c:v>
                </c:pt>
                <c:pt idx="4">
                  <c:v>85</c:v>
                </c:pt>
              </c:numCache>
            </c:numRef>
          </c:val>
          <c:extLst>
            <c:ext xmlns:c16="http://schemas.microsoft.com/office/drawing/2014/chart" uri="{C3380CC4-5D6E-409C-BE32-E72D297353CC}">
              <c16:uniqueId val="{00000001-4A7E-B941-A719-F5D0ABC442CE}"/>
            </c:ext>
          </c:extLst>
        </c:ser>
        <c:dLbls>
          <c:dLblPos val="inEnd"/>
          <c:showLegendKey val="0"/>
          <c:showVal val="1"/>
          <c:showCatName val="0"/>
          <c:showSerName val="0"/>
          <c:showPercent val="0"/>
          <c:showBubbleSize val="0"/>
        </c:dLbls>
        <c:gapWidth val="354"/>
        <c:axId val="997161791"/>
        <c:axId val="996303759"/>
      </c:barChart>
      <c:catAx>
        <c:axId val="9971617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crossAx val="996303759"/>
        <c:crosses val="autoZero"/>
        <c:auto val="1"/>
        <c:lblAlgn val="ctr"/>
        <c:lblOffset val="100"/>
        <c:noMultiLvlLbl val="0"/>
      </c:catAx>
      <c:valAx>
        <c:axId val="9963037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bg1"/>
                    </a:solidFill>
                    <a:latin typeface="+mn-lt"/>
                    <a:ea typeface="+mn-ea"/>
                    <a:cs typeface="+mn-cs"/>
                  </a:defRPr>
                </a:pPr>
                <a:r>
                  <a:rPr lang="en-IN" dirty="0"/>
                  <a:t>A</a:t>
                </a:r>
                <a:r>
                  <a:rPr lang="en-US" sz="1330" b="1" i="0" u="none" strike="noStrike" baseline="0" dirty="0" err="1">
                    <a:effectLst/>
                  </a:rPr>
                  <a:t>ccuracy</a:t>
                </a:r>
                <a:endParaRPr lang="en-IN"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997161791"/>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bg1"/>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8/7/2021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373397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1DFB3-42E8-9540-92FB-4AE3F4203FE5}"/>
              </a:ext>
              <a:ext uri="{C183D7F6-B498-43B3-948B-1728B52AA6E4}">
                <adec:decorative xmlns:adec="http://schemas.microsoft.com/office/drawing/2017/decorative" val="1"/>
              </a:ext>
            </a:extLst>
          </p:cNvPr>
          <p:cNvSpPr>
            <a:spLocks/>
          </p:cNvSpPr>
          <p:nvPr userDrawn="1"/>
        </p:nvSpPr>
        <p:spPr bwMode="auto">
          <a:xfrm>
            <a:off x="0" y="1"/>
            <a:ext cx="11158847" cy="5824846"/>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cxnSp>
        <p:nvCxnSpPr>
          <p:cNvPr id="6" name="Straight Connector 5">
            <a:extLst>
              <a:ext uri="{FF2B5EF4-FFF2-40B4-BE49-F238E27FC236}">
                <a16:creationId xmlns:a16="http://schemas.microsoft.com/office/drawing/2014/main" id="{F13C1B90-0A14-7B4B-B05B-357A6A88291E}"/>
              </a:ext>
            </a:extLst>
          </p:cNvPr>
          <p:cNvCxnSpPr>
            <a:cxnSpLocks/>
          </p:cNvCxnSpPr>
          <p:nvPr userDrawn="1"/>
        </p:nvCxnSpPr>
        <p:spPr>
          <a:xfrm>
            <a:off x="1036261" y="4159793"/>
            <a:ext cx="10122586" cy="0"/>
          </a:xfrm>
          <a:prstGeom prst="line">
            <a:avLst/>
          </a:prstGeom>
          <a:ln w="127000"/>
        </p:spPr>
        <p:style>
          <a:lnRef idx="1">
            <a:schemeClr val="dk1"/>
          </a:lnRef>
          <a:fillRef idx="0">
            <a:schemeClr val="dk1"/>
          </a:fillRef>
          <a:effectRef idx="0">
            <a:schemeClr val="dk1"/>
          </a:effectRef>
          <a:fontRef idx="minor">
            <a:schemeClr val="tx1"/>
          </a:fontRef>
        </p:style>
      </p:cxnSp>
      <p:sp>
        <p:nvSpPr>
          <p:cNvPr id="12" name="Content Placeholder 10">
            <a:extLst>
              <a:ext uri="{FF2B5EF4-FFF2-40B4-BE49-F238E27FC236}">
                <a16:creationId xmlns:a16="http://schemas.microsoft.com/office/drawing/2014/main" id="{90097E88-8912-8A4F-9D00-BDA132434FE4}"/>
              </a:ext>
            </a:extLst>
          </p:cNvPr>
          <p:cNvSpPr>
            <a:spLocks noGrp="1"/>
          </p:cNvSpPr>
          <p:nvPr>
            <p:ph sz="quarter" idx="11"/>
          </p:nvPr>
        </p:nvSpPr>
        <p:spPr>
          <a:xfrm>
            <a:off x="1033153" y="4728131"/>
            <a:ext cx="7806047" cy="281164"/>
          </a:xfrm>
          <a:prstGeom prst="rect">
            <a:avLst/>
          </a:prstGeom>
        </p:spPr>
        <p:txBody>
          <a:bodyPr lIns="0" tIns="0" rIns="0" bIns="0"/>
          <a:lstStyle>
            <a:lvl1pPr marL="0" indent="0">
              <a:buNone/>
              <a:defRPr sz="1600"/>
            </a:lvl1pPr>
          </a:lstStyle>
          <a:p>
            <a:pPr lvl="0"/>
            <a:r>
              <a:rPr lang="en-US"/>
              <a:t>Click to edit Master text styles</a:t>
            </a:r>
          </a:p>
        </p:txBody>
      </p:sp>
      <p:sp>
        <p:nvSpPr>
          <p:cNvPr id="4" name="Title 3">
            <a:extLst>
              <a:ext uri="{FF2B5EF4-FFF2-40B4-BE49-F238E27FC236}">
                <a16:creationId xmlns:a16="http://schemas.microsoft.com/office/drawing/2014/main" id="{E58E2CE6-6A25-40B9-BD31-82C750738938}"/>
              </a:ext>
            </a:extLst>
          </p:cNvPr>
          <p:cNvSpPr>
            <a:spLocks noGrp="1"/>
          </p:cNvSpPr>
          <p:nvPr>
            <p:ph type="title"/>
          </p:nvPr>
        </p:nvSpPr>
        <p:spPr>
          <a:xfrm>
            <a:off x="976313" y="1656344"/>
            <a:ext cx="7805737" cy="2113466"/>
          </a:xfrm>
          <a:prstGeom prst="rect">
            <a:avLst/>
          </a:prstGeom>
        </p:spPr>
        <p:txBody>
          <a:bodyPr anchor="b"/>
          <a:lstStyle>
            <a:lvl1pPr>
              <a:defRPr sz="6000"/>
            </a:lvl1pPr>
          </a:lstStyle>
          <a:p>
            <a:r>
              <a:rPr lang="en-US"/>
              <a:t>Click to edit Master title style</a:t>
            </a:r>
            <a:endParaRPr lang="en-US" dirty="0"/>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91C010F4-E1E5-354F-9B4A-6253D3DC2F9C}"/>
              </a:ext>
            </a:extLst>
          </p:cNvPr>
          <p:cNvSpPr>
            <a:spLocks noGrp="1"/>
          </p:cNvSpPr>
          <p:nvPr>
            <p:ph sz="half" idx="2"/>
          </p:nvPr>
        </p:nvSpPr>
        <p:spPr>
          <a:xfrm>
            <a:off x="1036641"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7" name="Content Placeholder 3">
            <a:extLst>
              <a:ext uri="{FF2B5EF4-FFF2-40B4-BE49-F238E27FC236}">
                <a16:creationId xmlns:a16="http://schemas.microsoft.com/office/drawing/2014/main" id="{C2F7C8C0-EB32-3C44-930E-DE05403C543A}"/>
              </a:ext>
            </a:extLst>
          </p:cNvPr>
          <p:cNvSpPr>
            <a:spLocks noGrp="1"/>
          </p:cNvSpPr>
          <p:nvPr>
            <p:ph sz="half" idx="11"/>
          </p:nvPr>
        </p:nvSpPr>
        <p:spPr>
          <a:xfrm>
            <a:off x="6285649"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4" name="Title 1">
            <a:extLst>
              <a:ext uri="{FF2B5EF4-FFF2-40B4-BE49-F238E27FC236}">
                <a16:creationId xmlns:a16="http://schemas.microsoft.com/office/drawing/2014/main" id="{E06473F2-000A-7C44-9048-A0C0D4B652B9}"/>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B6A0597E-7AE3-F242-9DDF-F678A5E11458}"/>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Text Placeholder 4">
            <a:extLst>
              <a:ext uri="{FF2B5EF4-FFF2-40B4-BE49-F238E27FC236}">
                <a16:creationId xmlns:a16="http://schemas.microsoft.com/office/drawing/2014/main" id="{EAB7162A-656B-3447-976F-951853C325A3}"/>
              </a:ext>
            </a:extLst>
          </p:cNvPr>
          <p:cNvSpPr>
            <a:spLocks noGrp="1"/>
          </p:cNvSpPr>
          <p:nvPr>
            <p:ph type="body" sz="quarter" idx="17"/>
          </p:nvPr>
        </p:nvSpPr>
        <p:spPr>
          <a:xfrm>
            <a:off x="941616" y="2328554"/>
            <a:ext cx="4963884" cy="645284"/>
          </a:xfrm>
          <a:prstGeom prst="rect">
            <a:avLst/>
          </a:prstGeom>
        </p:spPr>
        <p:txBody>
          <a:bodyPr/>
          <a:lstStyle>
            <a:lvl1pPr>
              <a:buNone/>
              <a:defRPr sz="1800" b="1"/>
            </a:lvl1pPr>
          </a:lstStyle>
          <a:p>
            <a:pPr lvl="0"/>
            <a:r>
              <a:rPr lang="en-US"/>
              <a:t>Click to edit Master text styles</a:t>
            </a:r>
          </a:p>
        </p:txBody>
      </p:sp>
      <p:sp>
        <p:nvSpPr>
          <p:cNvPr id="24" name="Text Placeholder 4">
            <a:extLst>
              <a:ext uri="{FF2B5EF4-FFF2-40B4-BE49-F238E27FC236}">
                <a16:creationId xmlns:a16="http://schemas.microsoft.com/office/drawing/2014/main" id="{C8B98E47-9A5A-E54C-A093-86D516AAD0FB}"/>
              </a:ext>
            </a:extLst>
          </p:cNvPr>
          <p:cNvSpPr>
            <a:spLocks noGrp="1"/>
          </p:cNvSpPr>
          <p:nvPr>
            <p:ph type="body" sz="quarter" idx="18"/>
          </p:nvPr>
        </p:nvSpPr>
        <p:spPr>
          <a:xfrm>
            <a:off x="6258199" y="2328554"/>
            <a:ext cx="4868860" cy="645284"/>
          </a:xfrm>
          <a:prstGeom prst="rect">
            <a:avLst/>
          </a:prstGeom>
        </p:spPr>
        <p:txBody>
          <a:bodyPr/>
          <a:lstStyle>
            <a:lvl1pPr>
              <a:buNone/>
              <a:defRPr sz="1800" b="1"/>
            </a:lvl1pPr>
          </a:lstStyle>
          <a:p>
            <a:pPr lvl="0"/>
            <a:r>
              <a:rPr lang="en-US"/>
              <a:t>Click to edit Master text styles</a:t>
            </a:r>
          </a:p>
        </p:txBody>
      </p:sp>
      <p:sp>
        <p:nvSpPr>
          <p:cNvPr id="5" name="Date Placeholder 4">
            <a:extLst>
              <a:ext uri="{FF2B5EF4-FFF2-40B4-BE49-F238E27FC236}">
                <a16:creationId xmlns:a16="http://schemas.microsoft.com/office/drawing/2014/main" id="{18E274C5-9C2D-4A46-AEAE-9DBE1C417477}"/>
              </a:ext>
            </a:extLst>
          </p:cNvPr>
          <p:cNvSpPr>
            <a:spLocks noGrp="1"/>
          </p:cNvSpPr>
          <p:nvPr>
            <p:ph type="dt" sz="half" idx="19"/>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99419017-8DD9-4B28-B0F1-E82FFB8C1DFB}"/>
              </a:ext>
            </a:extLst>
          </p:cNvPr>
          <p:cNvSpPr>
            <a:spLocks noGrp="1"/>
          </p:cNvSpPr>
          <p:nvPr>
            <p:ph type="ftr" sz="quarter" idx="20"/>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BA0BFF08-A844-4449-9EC2-5B6B6C2D62AF}"/>
              </a:ext>
            </a:extLst>
          </p:cNvPr>
          <p:cNvSpPr>
            <a:spLocks noGrp="1"/>
          </p:cNvSpPr>
          <p:nvPr>
            <p:ph type="sldNum" sz="quarter" idx="21"/>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7367541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2476683E-62F2-7746-A136-3A729C70D88C}"/>
              </a:ext>
            </a:extLst>
          </p:cNvPr>
          <p:cNvSpPr>
            <a:spLocks noGrp="1"/>
          </p:cNvSpPr>
          <p:nvPr>
            <p:ph sz="half" idx="2"/>
          </p:nvPr>
        </p:nvSpPr>
        <p:spPr>
          <a:xfrm>
            <a:off x="1036641" y="3052691"/>
            <a:ext cx="307815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7" name="Content Placeholder 3">
            <a:extLst>
              <a:ext uri="{FF2B5EF4-FFF2-40B4-BE49-F238E27FC236}">
                <a16:creationId xmlns:a16="http://schemas.microsoft.com/office/drawing/2014/main" id="{5EF5BDE3-656A-414E-BE18-702CA738A9D2}"/>
              </a:ext>
            </a:extLst>
          </p:cNvPr>
          <p:cNvSpPr>
            <a:spLocks noGrp="1"/>
          </p:cNvSpPr>
          <p:nvPr>
            <p:ph sz="half" idx="11"/>
          </p:nvPr>
        </p:nvSpPr>
        <p:spPr>
          <a:xfrm>
            <a:off x="8039099"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9" name="Content Placeholder 3">
            <a:extLst>
              <a:ext uri="{FF2B5EF4-FFF2-40B4-BE49-F238E27FC236}">
                <a16:creationId xmlns:a16="http://schemas.microsoft.com/office/drawing/2014/main" id="{0EAADDF0-090D-2C4F-BE2D-160C2C550298}"/>
              </a:ext>
            </a:extLst>
          </p:cNvPr>
          <p:cNvSpPr>
            <a:spLocks noGrp="1"/>
          </p:cNvSpPr>
          <p:nvPr>
            <p:ph sz="half" idx="13"/>
          </p:nvPr>
        </p:nvSpPr>
        <p:spPr>
          <a:xfrm>
            <a:off x="4539760"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20" name="Title 1">
            <a:extLst>
              <a:ext uri="{FF2B5EF4-FFF2-40B4-BE49-F238E27FC236}">
                <a16:creationId xmlns:a16="http://schemas.microsoft.com/office/drawing/2014/main" id="{3E0EAFBC-DE77-7648-95EC-91DDA529FAD9}"/>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E2A16A97-402E-8040-9B48-1B6ED23ABC4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6" name="Text Placeholder 4">
            <a:extLst>
              <a:ext uri="{FF2B5EF4-FFF2-40B4-BE49-F238E27FC236}">
                <a16:creationId xmlns:a16="http://schemas.microsoft.com/office/drawing/2014/main" id="{B4BD319C-69C3-3D46-977C-F80FD35E3C6C}"/>
              </a:ext>
            </a:extLst>
          </p:cNvPr>
          <p:cNvSpPr>
            <a:spLocks noGrp="1"/>
          </p:cNvSpPr>
          <p:nvPr>
            <p:ph type="body" sz="quarter" idx="17"/>
          </p:nvPr>
        </p:nvSpPr>
        <p:spPr>
          <a:xfrm>
            <a:off x="941616" y="2328554"/>
            <a:ext cx="3173184" cy="645284"/>
          </a:xfrm>
          <a:prstGeom prst="rect">
            <a:avLst/>
          </a:prstGeom>
        </p:spPr>
        <p:txBody>
          <a:bodyPr/>
          <a:lstStyle>
            <a:lvl1pPr>
              <a:buNone/>
              <a:defRPr sz="1800" b="1">
                <a:latin typeface="+mj-lt"/>
              </a:defRPr>
            </a:lvl1pPr>
          </a:lstStyle>
          <a:p>
            <a:pPr lvl="0"/>
            <a:r>
              <a:rPr lang="en-US"/>
              <a:t>Click to edit Master text styles</a:t>
            </a:r>
          </a:p>
        </p:txBody>
      </p:sp>
      <p:sp>
        <p:nvSpPr>
          <p:cNvPr id="27" name="Text Placeholder 4">
            <a:extLst>
              <a:ext uri="{FF2B5EF4-FFF2-40B4-BE49-F238E27FC236}">
                <a16:creationId xmlns:a16="http://schemas.microsoft.com/office/drawing/2014/main" id="{4F6FB95E-AD0D-3843-8241-AB907F5915CC}"/>
              </a:ext>
            </a:extLst>
          </p:cNvPr>
          <p:cNvSpPr>
            <a:spLocks noGrp="1"/>
          </p:cNvSpPr>
          <p:nvPr>
            <p:ph type="body" sz="quarter" idx="18"/>
          </p:nvPr>
        </p:nvSpPr>
        <p:spPr>
          <a:xfrm>
            <a:off x="4466252" y="2328554"/>
            <a:ext cx="3115409" cy="645284"/>
          </a:xfrm>
          <a:prstGeom prst="rect">
            <a:avLst/>
          </a:prstGeom>
        </p:spPr>
        <p:txBody>
          <a:bodyPr/>
          <a:lstStyle>
            <a:lvl1pPr>
              <a:buNone/>
              <a:defRPr sz="1800" b="1">
                <a:latin typeface="+mj-lt"/>
              </a:defRPr>
            </a:lvl1pPr>
          </a:lstStyle>
          <a:p>
            <a:pPr lvl="0"/>
            <a:r>
              <a:rPr lang="en-US"/>
              <a:t>Click to edit Master text styles</a:t>
            </a:r>
          </a:p>
        </p:txBody>
      </p:sp>
      <p:sp>
        <p:nvSpPr>
          <p:cNvPr id="28" name="Text Placeholder 4">
            <a:extLst>
              <a:ext uri="{FF2B5EF4-FFF2-40B4-BE49-F238E27FC236}">
                <a16:creationId xmlns:a16="http://schemas.microsoft.com/office/drawing/2014/main" id="{CC85BB87-C622-304F-9F58-8716188AA54B}"/>
              </a:ext>
            </a:extLst>
          </p:cNvPr>
          <p:cNvSpPr>
            <a:spLocks noGrp="1"/>
          </p:cNvSpPr>
          <p:nvPr>
            <p:ph type="body" sz="quarter" idx="19"/>
          </p:nvPr>
        </p:nvSpPr>
        <p:spPr>
          <a:xfrm>
            <a:off x="7933114" y="2328554"/>
            <a:ext cx="3115409" cy="645284"/>
          </a:xfrm>
          <a:prstGeom prst="rect">
            <a:avLst/>
          </a:prstGeom>
        </p:spPr>
        <p:txBody>
          <a:bodyPr/>
          <a:lstStyle>
            <a:lvl1pPr>
              <a:buNone/>
              <a:defRPr sz="1800" b="1">
                <a:latin typeface="+mj-lt"/>
              </a:defRPr>
            </a:lvl1pPr>
          </a:lstStyle>
          <a:p>
            <a:pPr lvl="0"/>
            <a:r>
              <a:rPr lang="en-US"/>
              <a:t>Click to edit Master text styles</a:t>
            </a:r>
          </a:p>
        </p:txBody>
      </p:sp>
      <p:sp>
        <p:nvSpPr>
          <p:cNvPr id="5" name="Date Placeholder 4">
            <a:extLst>
              <a:ext uri="{FF2B5EF4-FFF2-40B4-BE49-F238E27FC236}">
                <a16:creationId xmlns:a16="http://schemas.microsoft.com/office/drawing/2014/main" id="{B9C6B0B5-56D6-429D-BC3A-5E501EDADA88}"/>
              </a:ext>
            </a:extLst>
          </p:cNvPr>
          <p:cNvSpPr>
            <a:spLocks noGrp="1"/>
          </p:cNvSpPr>
          <p:nvPr>
            <p:ph type="dt" sz="half" idx="20"/>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7A88DFE9-DB89-4EB9-9FB1-D484EC0C1B58}"/>
              </a:ext>
            </a:extLst>
          </p:cNvPr>
          <p:cNvSpPr>
            <a:spLocks noGrp="1"/>
          </p:cNvSpPr>
          <p:nvPr>
            <p:ph type="ftr" sz="quarter" idx="21"/>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450C09F4-4087-4A1E-B8B8-85A748DC9014}"/>
              </a:ext>
            </a:extLst>
          </p:cNvPr>
          <p:cNvSpPr>
            <a:spLocks noGrp="1"/>
          </p:cNvSpPr>
          <p:nvPr>
            <p:ph type="sldNum" sz="quarter" idx="2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3898064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8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D6FA74B-53F8-584F-85D3-47FB14D40E73}"/>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DC152369-C198-1E48-8F65-F6AC0534DFF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BC8921E4-02B0-3748-9844-933F710058FA}"/>
              </a:ext>
            </a:extLst>
          </p:cNvPr>
          <p:cNvSpPr>
            <a:spLocks noGrp="1"/>
          </p:cNvSpPr>
          <p:nvPr>
            <p:ph type="body" sz="quarter" idx="10"/>
          </p:nvPr>
        </p:nvSpPr>
        <p:spPr>
          <a:xfrm>
            <a:off x="1028700" y="2321923"/>
            <a:ext cx="4876800" cy="3825952"/>
          </a:xfrm>
          <a:prstGeom prst="rect">
            <a:avLst/>
          </a:prstGeom>
        </p:spPr>
        <p:txBody>
          <a:bodyPr/>
          <a:lstStyle>
            <a:lvl1pPr>
              <a:buNone/>
              <a:defRPr sz="1800"/>
            </a:lvl1pPr>
          </a:lstStyle>
          <a:p>
            <a:pPr lvl="0"/>
            <a:r>
              <a:rPr lang="en-US"/>
              <a:t>Click to edit Master text styles</a:t>
            </a:r>
          </a:p>
        </p:txBody>
      </p:sp>
      <p:sp>
        <p:nvSpPr>
          <p:cNvPr id="16" name="Text Placeholder 2">
            <a:extLst>
              <a:ext uri="{FF2B5EF4-FFF2-40B4-BE49-F238E27FC236}">
                <a16:creationId xmlns:a16="http://schemas.microsoft.com/office/drawing/2014/main" id="{43048678-0BD6-C448-8690-BD61FC60950D}"/>
              </a:ext>
            </a:extLst>
          </p:cNvPr>
          <p:cNvSpPr>
            <a:spLocks noGrp="1"/>
          </p:cNvSpPr>
          <p:nvPr>
            <p:ph type="body" sz="quarter" idx="11"/>
          </p:nvPr>
        </p:nvSpPr>
        <p:spPr>
          <a:xfrm>
            <a:off x="6248400" y="2286000"/>
            <a:ext cx="4876800" cy="2746375"/>
          </a:xfrm>
          <a:prstGeom prst="rect">
            <a:avLst/>
          </a:prstGeom>
        </p:spPr>
        <p:txBody>
          <a:bodyPr/>
          <a:lstStyle>
            <a:lvl1pPr>
              <a:buNone/>
              <a:defRPr sz="1800"/>
            </a:lvl1pPr>
          </a:lstStyle>
          <a:p>
            <a:pPr lvl="0"/>
            <a:r>
              <a:rPr lang="en-US"/>
              <a:t>Click to edit Master text styles</a:t>
            </a:r>
          </a:p>
        </p:txBody>
      </p:sp>
      <p:sp>
        <p:nvSpPr>
          <p:cNvPr id="2" name="Date Placeholder 1">
            <a:extLst>
              <a:ext uri="{FF2B5EF4-FFF2-40B4-BE49-F238E27FC236}">
                <a16:creationId xmlns:a16="http://schemas.microsoft.com/office/drawing/2014/main" id="{AAC8134C-ADB9-4E1C-97DD-12E5DE2C7753}"/>
              </a:ext>
            </a:extLst>
          </p:cNvPr>
          <p:cNvSpPr>
            <a:spLocks noGrp="1"/>
          </p:cNvSpPr>
          <p:nvPr>
            <p:ph type="dt" sz="half" idx="12"/>
          </p:nvPr>
        </p:nvSpPr>
        <p:spPr/>
        <p:txBody>
          <a:bodyPr/>
          <a:lstStyle/>
          <a:p>
            <a:r>
              <a:rPr lang="en-US"/>
              <a:t>September 3, 20XX </a:t>
            </a:r>
            <a:endParaRPr lang="en-US" dirty="0"/>
          </a:p>
        </p:txBody>
      </p:sp>
      <p:sp>
        <p:nvSpPr>
          <p:cNvPr id="4" name="Footer Placeholder 3">
            <a:extLst>
              <a:ext uri="{FF2B5EF4-FFF2-40B4-BE49-F238E27FC236}">
                <a16:creationId xmlns:a16="http://schemas.microsoft.com/office/drawing/2014/main" id="{67A0C24D-14BB-46C9-A4C2-DB15E4FB9B2B}"/>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B033D085-5F13-41E2-9C46-08E3E2846CC8}"/>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333889743"/>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a:lstStyle/>
          <a:p>
            <a:r>
              <a:rPr lang="en-US"/>
              <a:t>Click icon to add picture</a:t>
            </a:r>
            <a:endParaRPr lang="en-US" dirty="0"/>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18541589"/>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687ADE-BAA9-634F-96B8-ACF4EE9BDFC7}"/>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286000"/>
            <a:ext cx="7810499" cy="2904530"/>
          </a:xfrm>
          <a:prstGeom prst="rect">
            <a:avLst/>
          </a:prstGeom>
        </p:spPr>
        <p:txBody>
          <a:bodyPr lIns="0" tIns="0" rIns="0" bIns="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cxnSp>
        <p:nvCxnSpPr>
          <p:cNvPr id="11" name="Straight Connector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8BFD865-74BB-5B40-8DA8-7D7B921A75F5}"/>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
        <p:nvSpPr>
          <p:cNvPr id="9" name="Date Placeholder 8">
            <a:extLst>
              <a:ext uri="{FF2B5EF4-FFF2-40B4-BE49-F238E27FC236}">
                <a16:creationId xmlns:a16="http://schemas.microsoft.com/office/drawing/2014/main" id="{5A4B708A-874B-4F75-A235-6908EB43FA85}"/>
              </a:ext>
            </a:extLst>
          </p:cNvPr>
          <p:cNvSpPr>
            <a:spLocks noGrp="1"/>
          </p:cNvSpPr>
          <p:nvPr>
            <p:ph type="dt" sz="half" idx="11"/>
          </p:nvPr>
        </p:nvSpPr>
        <p:spPr/>
        <p:txBody>
          <a:bodyPr/>
          <a:lstStyle/>
          <a:p>
            <a:r>
              <a:rPr lang="en-US"/>
              <a:t>September 3, 20XX </a:t>
            </a:r>
            <a:endParaRPr lang="en-US" dirty="0"/>
          </a:p>
        </p:txBody>
      </p:sp>
      <p:sp>
        <p:nvSpPr>
          <p:cNvPr id="13" name="Footer Placeholder 12">
            <a:extLst>
              <a:ext uri="{FF2B5EF4-FFF2-40B4-BE49-F238E27FC236}">
                <a16:creationId xmlns:a16="http://schemas.microsoft.com/office/drawing/2014/main" id="{71D589B3-67A1-4B39-9EEF-2FB7AB10EC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4" name="Slide Number Placeholder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71163122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a:lstStyle/>
          <a:p>
            <a:r>
              <a:rPr lang="en-US"/>
              <a:t>Click icon to add picture</a:t>
            </a:r>
            <a:endParaRPr lang="en-US" dirty="0"/>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426016581"/>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FD808B2-C5CA-FE45-B556-461D856BF7A0}"/>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4425CA9F-967F-1545-8E32-09F4DB0F04F6}"/>
              </a:ext>
            </a:extLst>
          </p:cNvPr>
          <p:cNvCxnSpPr>
            <a:cxnSpLocks/>
          </p:cNvCxnSpPr>
          <p:nvPr userDrawn="1"/>
        </p:nvCxnSpPr>
        <p:spPr>
          <a:xfrm flipV="1">
            <a:off x="1044475" y="1862667"/>
            <a:ext cx="10103049" cy="8670"/>
          </a:xfrm>
          <a:prstGeom prst="line">
            <a:avLst/>
          </a:prstGeom>
          <a:ln w="76200"/>
        </p:spPr>
        <p:style>
          <a:lnRef idx="1">
            <a:schemeClr val="dk1"/>
          </a:lnRef>
          <a:fillRef idx="0">
            <a:schemeClr val="dk1"/>
          </a:fillRef>
          <a:effectRef idx="0">
            <a:schemeClr val="dk1"/>
          </a:effectRef>
          <a:fontRef idx="minor">
            <a:schemeClr val="tx1"/>
          </a:fontRef>
        </p:style>
      </p:cxnSp>
      <p:sp>
        <p:nvSpPr>
          <p:cNvPr id="15" name="Title 1">
            <a:extLst>
              <a:ext uri="{FF2B5EF4-FFF2-40B4-BE49-F238E27FC236}">
                <a16:creationId xmlns:a16="http://schemas.microsoft.com/office/drawing/2014/main" id="{69DD4EBD-237B-7245-A9C2-A37674E23EEF}"/>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Tree>
    <p:extLst>
      <p:ext uri="{BB962C8B-B14F-4D97-AF65-F5344CB8AC3E}">
        <p14:creationId xmlns:p14="http://schemas.microsoft.com/office/powerpoint/2010/main" val="268157798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A6D65B-10A2-D743-9FFA-D14B8696F310}"/>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10" name="Chart Placeholder 3">
            <a:extLst>
              <a:ext uri="{FF2B5EF4-FFF2-40B4-BE49-F238E27FC236}">
                <a16:creationId xmlns:a16="http://schemas.microsoft.com/office/drawing/2014/main" id="{FCB9F5CF-0F1D-284B-B997-AC308FED47B9}"/>
              </a:ext>
            </a:extLst>
          </p:cNvPr>
          <p:cNvSpPr>
            <a:spLocks noGrp="1"/>
          </p:cNvSpPr>
          <p:nvPr>
            <p:ph type="chart" sz="quarter" idx="11"/>
          </p:nvPr>
        </p:nvSpPr>
        <p:spPr>
          <a:xfrm>
            <a:off x="951345" y="2286000"/>
            <a:ext cx="9145155" cy="3164926"/>
          </a:xfrm>
          <a:prstGeom prst="rect">
            <a:avLst/>
          </a:prstGeom>
        </p:spPr>
        <p:txBody>
          <a:bodyPr/>
          <a:lstStyle/>
          <a:p>
            <a:r>
              <a:rPr lang="en-US"/>
              <a:t>Click icon to add chart</a:t>
            </a:r>
            <a:endParaRPr lang="en-US" dirty="0"/>
          </a:p>
        </p:txBody>
      </p:sp>
      <p:sp>
        <p:nvSpPr>
          <p:cNvPr id="11" name="Title 1">
            <a:extLst>
              <a:ext uri="{FF2B5EF4-FFF2-40B4-BE49-F238E27FC236}">
                <a16:creationId xmlns:a16="http://schemas.microsoft.com/office/drawing/2014/main" id="{A5652B48-7CDD-5645-B29B-54727CA5FFDF}"/>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0C0F4C76-2690-7448-8D03-9692C2BB101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Date Placeholder 4">
            <a:extLst>
              <a:ext uri="{FF2B5EF4-FFF2-40B4-BE49-F238E27FC236}">
                <a16:creationId xmlns:a16="http://schemas.microsoft.com/office/drawing/2014/main" id="{BA1C09B5-CD25-4B65-9120-D8EBD79ABC86}"/>
              </a:ext>
            </a:extLst>
          </p:cNvPr>
          <p:cNvSpPr>
            <a:spLocks noGrp="1"/>
          </p:cNvSpPr>
          <p:nvPr>
            <p:ph type="dt" sz="half" idx="12"/>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EC6281DE-BBF4-4AA1-B110-DC418232A013}"/>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7839333A-6926-414D-9C9D-B62395A38A86}"/>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653965856"/>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55E5B9-5A63-2D46-8653-3FD1F538F58A}"/>
              </a:ext>
              <a:ext uri="{C183D7F6-B498-43B3-948B-1728B52AA6E4}">
                <adec:decorative xmlns:adec="http://schemas.microsoft.com/office/drawing/2017/decorative" val="1"/>
              </a:ext>
            </a:extLst>
          </p:cNvPr>
          <p:cNvSpPr>
            <a:spLocks/>
          </p:cNvSpPr>
          <p:nvPr userDrawn="1"/>
        </p:nvSpPr>
        <p:spPr bwMode="auto">
          <a:xfrm>
            <a:off x="0" y="4453"/>
            <a:ext cx="11158847" cy="5824847"/>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sp>
        <p:nvSpPr>
          <p:cNvPr id="3" name="Table Placeholder 2">
            <a:extLst>
              <a:ext uri="{FF2B5EF4-FFF2-40B4-BE49-F238E27FC236}">
                <a16:creationId xmlns:a16="http://schemas.microsoft.com/office/drawing/2014/main" id="{03FB492B-801F-1741-BD1B-89F9C6BFF0EC}"/>
              </a:ext>
            </a:extLst>
          </p:cNvPr>
          <p:cNvSpPr>
            <a:spLocks noGrp="1"/>
          </p:cNvSpPr>
          <p:nvPr>
            <p:ph type="tbl" sz="quarter" idx="10"/>
          </p:nvPr>
        </p:nvSpPr>
        <p:spPr>
          <a:xfrm>
            <a:off x="1028700" y="2423161"/>
            <a:ext cx="9067800" cy="2227404"/>
          </a:xfrm>
          <a:prstGeom prst="rect">
            <a:avLst/>
          </a:prstGeom>
        </p:spPr>
        <p:txBody>
          <a:bodyPr/>
          <a:lstStyle/>
          <a:p>
            <a:r>
              <a:rPr lang="en-US"/>
              <a:t>Click icon to add table</a:t>
            </a:r>
            <a:endParaRPr lang="en-US" dirty="0"/>
          </a:p>
        </p:txBody>
      </p:sp>
      <p:sp>
        <p:nvSpPr>
          <p:cNvPr id="13" name="Title 1">
            <a:extLst>
              <a:ext uri="{FF2B5EF4-FFF2-40B4-BE49-F238E27FC236}">
                <a16:creationId xmlns:a16="http://schemas.microsoft.com/office/drawing/2014/main" id="{774545B3-0290-D848-BDB5-811BC52BD457}"/>
              </a:ext>
            </a:extLst>
          </p:cNvPr>
          <p:cNvSpPr>
            <a:spLocks noGrp="1"/>
          </p:cNvSpPr>
          <p:nvPr>
            <p:ph type="title"/>
          </p:nvPr>
        </p:nvSpPr>
        <p:spPr>
          <a:xfrm>
            <a:off x="1028700" y="999068"/>
            <a:ext cx="10096500" cy="645284"/>
          </a:xfrm>
          <a:prstGeom prst="rect">
            <a:avLst/>
          </a:prstGeom>
        </p:spPr>
        <p:txBody>
          <a:bodyPr lIns="0" tIns="0" rIns="0" bIns="0" anchor="b"/>
          <a:lstStyle/>
          <a:p>
            <a:r>
              <a:rPr lang="en-US"/>
              <a:t>Click to edit Master title style</a:t>
            </a:r>
            <a:endParaRPr lang="en-US" dirty="0"/>
          </a:p>
        </p:txBody>
      </p:sp>
      <p:cxnSp>
        <p:nvCxnSpPr>
          <p:cNvPr id="14" name="Straight Connector 13">
            <a:extLst>
              <a:ext uri="{FF2B5EF4-FFF2-40B4-BE49-F238E27FC236}">
                <a16:creationId xmlns:a16="http://schemas.microsoft.com/office/drawing/2014/main" id="{03709460-09E4-854A-889B-491A934DE40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6" name="Date Placeholder 5">
            <a:extLst>
              <a:ext uri="{FF2B5EF4-FFF2-40B4-BE49-F238E27FC236}">
                <a16:creationId xmlns:a16="http://schemas.microsoft.com/office/drawing/2014/main" id="{0F749A19-BE29-4599-ABBE-E7C61FF9EE3F}"/>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98F30C11-6611-47E2-9CF7-8EE77F4CD107}"/>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5AF710E8-4CE9-4D79-8121-DD559D321EC4}"/>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41350338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A99595-F780-594B-8C36-E4E5AF5E1CD5}"/>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cxnSp>
        <p:nvCxnSpPr>
          <p:cNvPr id="12" name="Straight Connector 11">
            <a:extLst>
              <a:ext uri="{FF2B5EF4-FFF2-40B4-BE49-F238E27FC236}">
                <a16:creationId xmlns:a16="http://schemas.microsoft.com/office/drawing/2014/main" id="{04AFB169-81B7-454B-BE19-407333C86F3B}"/>
              </a:ext>
            </a:extLst>
          </p:cNvPr>
          <p:cNvCxnSpPr>
            <a:cxnSpLocks/>
          </p:cNvCxnSpPr>
          <p:nvPr userDrawn="1"/>
        </p:nvCxnSpPr>
        <p:spPr>
          <a:xfrm>
            <a:off x="2184935" y="1874704"/>
            <a:ext cx="8973912"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304344"/>
            <a:ext cx="7810500" cy="2989263"/>
          </a:xfrm>
          <a:prstGeom prst="rect">
            <a:avLst/>
          </a:prstGeom>
        </p:spPr>
        <p:txBody>
          <a:bodyPr lIns="0" tIns="0" rIns="0" bIns="0"/>
          <a:lstStyle>
            <a:lvl1pPr marL="0" indent="0">
              <a:lnSpc>
                <a:spcPct val="150000"/>
              </a:lnSpc>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 name="Title 1">
            <a:extLst>
              <a:ext uri="{FF2B5EF4-FFF2-40B4-BE49-F238E27FC236}">
                <a16:creationId xmlns:a16="http://schemas.microsoft.com/office/drawing/2014/main" id="{FBA06611-233D-45FA-A146-AB9D4F4A787C}"/>
              </a:ext>
            </a:extLst>
          </p:cNvPr>
          <p:cNvSpPr>
            <a:spLocks noGrp="1"/>
          </p:cNvSpPr>
          <p:nvPr>
            <p:ph type="title" hasCustomPrompt="1"/>
          </p:nvPr>
        </p:nvSpPr>
        <p:spPr>
          <a:xfrm>
            <a:off x="771525" y="978781"/>
            <a:ext cx="1589372" cy="1325563"/>
          </a:xfrm>
          <a:prstGeom prst="rect">
            <a:avLst/>
          </a:prstGeom>
        </p:spPr>
        <p:txBody>
          <a:bodyPr/>
          <a:lstStyle>
            <a:lvl1pPr>
              <a:defRPr sz="20000"/>
            </a:lvl1pPr>
          </a:lstStyle>
          <a:p>
            <a:r>
              <a:rPr lang="en-US" dirty="0"/>
              <a:t>“</a:t>
            </a:r>
          </a:p>
        </p:txBody>
      </p:sp>
      <p:sp>
        <p:nvSpPr>
          <p:cNvPr id="7" name="Date Placeholder 6">
            <a:extLst>
              <a:ext uri="{FF2B5EF4-FFF2-40B4-BE49-F238E27FC236}">
                <a16:creationId xmlns:a16="http://schemas.microsoft.com/office/drawing/2014/main" id="{894887C6-2D97-4388-AA65-CEEA6591BFB1}"/>
              </a:ext>
            </a:extLst>
          </p:cNvPr>
          <p:cNvSpPr>
            <a:spLocks noGrp="1"/>
          </p:cNvSpPr>
          <p:nvPr>
            <p:ph type="dt" sz="half" idx="11"/>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63F84EFA-1D77-40D3-B5AC-6652DC26F0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1" name="Slide Number Placeholder 10">
            <a:extLst>
              <a:ext uri="{FF2B5EF4-FFF2-40B4-BE49-F238E27FC236}">
                <a16:creationId xmlns:a16="http://schemas.microsoft.com/office/drawing/2014/main" id="{713CA07C-1BC2-4B16-8557-27C373CFCE9C}"/>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2614454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EFAD8BFA-14F6-F54A-AB64-29F9F7616A7D}"/>
              </a:ext>
            </a:extLst>
          </p:cNvPr>
          <p:cNvCxnSpPr>
            <a:cxnSpLocks/>
          </p:cNvCxnSpPr>
          <p:nvPr userDrawn="1"/>
        </p:nvCxnSpPr>
        <p:spPr>
          <a:xfrm>
            <a:off x="1033153" y="1874640"/>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15B9E731-6B9B-024E-9360-F9F34CC6638B}"/>
              </a:ext>
            </a:extLst>
          </p:cNvPr>
          <p:cNvSpPr>
            <a:spLocks noGrp="1"/>
          </p:cNvSpPr>
          <p:nvPr>
            <p:ph type="body" sz="quarter" idx="10"/>
          </p:nvPr>
        </p:nvSpPr>
        <p:spPr>
          <a:xfrm>
            <a:off x="1028700" y="4313437"/>
            <a:ext cx="1828800" cy="401220"/>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0" name="Text Placeholder 4">
            <a:extLst>
              <a:ext uri="{FF2B5EF4-FFF2-40B4-BE49-F238E27FC236}">
                <a16:creationId xmlns:a16="http://schemas.microsoft.com/office/drawing/2014/main" id="{FD3D9C96-2F42-E545-BD97-AC8568E2F49D}"/>
              </a:ext>
            </a:extLst>
          </p:cNvPr>
          <p:cNvSpPr>
            <a:spLocks noGrp="1"/>
          </p:cNvSpPr>
          <p:nvPr>
            <p:ph type="body" sz="quarter" idx="11"/>
          </p:nvPr>
        </p:nvSpPr>
        <p:spPr>
          <a:xfrm>
            <a:off x="10287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1" name="Text Placeholder 4">
            <a:extLst>
              <a:ext uri="{FF2B5EF4-FFF2-40B4-BE49-F238E27FC236}">
                <a16:creationId xmlns:a16="http://schemas.microsoft.com/office/drawing/2014/main" id="{892AA37C-BA0F-9C4F-B098-EDFE391C47DB}"/>
              </a:ext>
            </a:extLst>
          </p:cNvPr>
          <p:cNvSpPr>
            <a:spLocks noGrp="1"/>
          </p:cNvSpPr>
          <p:nvPr>
            <p:ph type="body" sz="quarter" idx="12"/>
          </p:nvPr>
        </p:nvSpPr>
        <p:spPr>
          <a:xfrm>
            <a:off x="3784600" y="4332486"/>
            <a:ext cx="1828800" cy="40122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2" name="Text Placeholder 4">
            <a:extLst>
              <a:ext uri="{FF2B5EF4-FFF2-40B4-BE49-F238E27FC236}">
                <a16:creationId xmlns:a16="http://schemas.microsoft.com/office/drawing/2014/main" id="{EEAAAC92-F1DA-6847-8D56-1ACCD5E3B0F5}"/>
              </a:ext>
            </a:extLst>
          </p:cNvPr>
          <p:cNvSpPr>
            <a:spLocks noGrp="1"/>
          </p:cNvSpPr>
          <p:nvPr>
            <p:ph type="body" sz="quarter" idx="13"/>
          </p:nvPr>
        </p:nvSpPr>
        <p:spPr>
          <a:xfrm>
            <a:off x="37846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3" name="Text Placeholder 4">
            <a:extLst>
              <a:ext uri="{FF2B5EF4-FFF2-40B4-BE49-F238E27FC236}">
                <a16:creationId xmlns:a16="http://schemas.microsoft.com/office/drawing/2014/main" id="{F4E4153D-E2B3-7D4A-8D92-FF6597B2FB5F}"/>
              </a:ext>
            </a:extLst>
          </p:cNvPr>
          <p:cNvSpPr>
            <a:spLocks noGrp="1"/>
          </p:cNvSpPr>
          <p:nvPr>
            <p:ph type="body" sz="quarter" idx="14"/>
          </p:nvPr>
        </p:nvSpPr>
        <p:spPr>
          <a:xfrm>
            <a:off x="6531512" y="431343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4" name="Text Placeholder 4">
            <a:extLst>
              <a:ext uri="{FF2B5EF4-FFF2-40B4-BE49-F238E27FC236}">
                <a16:creationId xmlns:a16="http://schemas.microsoft.com/office/drawing/2014/main" id="{0D6B703A-5BF6-744F-A3D3-C65E3F8B3B6B}"/>
              </a:ext>
            </a:extLst>
          </p:cNvPr>
          <p:cNvSpPr>
            <a:spLocks noGrp="1"/>
          </p:cNvSpPr>
          <p:nvPr>
            <p:ph type="body" sz="quarter" idx="15"/>
          </p:nvPr>
        </p:nvSpPr>
        <p:spPr>
          <a:xfrm>
            <a:off x="6531512"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5" name="Text Placeholder 4">
            <a:extLst>
              <a:ext uri="{FF2B5EF4-FFF2-40B4-BE49-F238E27FC236}">
                <a16:creationId xmlns:a16="http://schemas.microsoft.com/office/drawing/2014/main" id="{982A9FE5-981A-B340-B8F8-D2DB83C19609}"/>
              </a:ext>
            </a:extLst>
          </p:cNvPr>
          <p:cNvSpPr>
            <a:spLocks noGrp="1"/>
          </p:cNvSpPr>
          <p:nvPr>
            <p:ph type="body" sz="quarter" idx="16"/>
          </p:nvPr>
        </p:nvSpPr>
        <p:spPr>
          <a:xfrm>
            <a:off x="9296400" y="433248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6" name="Text Placeholder 4">
            <a:extLst>
              <a:ext uri="{FF2B5EF4-FFF2-40B4-BE49-F238E27FC236}">
                <a16:creationId xmlns:a16="http://schemas.microsoft.com/office/drawing/2014/main" id="{594B2391-B4C8-5542-8285-39BAD874EC11}"/>
              </a:ext>
            </a:extLst>
          </p:cNvPr>
          <p:cNvSpPr>
            <a:spLocks noGrp="1"/>
          </p:cNvSpPr>
          <p:nvPr>
            <p:ph type="body" sz="quarter" idx="17"/>
          </p:nvPr>
        </p:nvSpPr>
        <p:spPr>
          <a:xfrm>
            <a:off x="9296400"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7" name="Picture Placeholder 25">
            <a:extLst>
              <a:ext uri="{FF2B5EF4-FFF2-40B4-BE49-F238E27FC236}">
                <a16:creationId xmlns:a16="http://schemas.microsoft.com/office/drawing/2014/main" id="{A2D87BC1-884E-CD4E-BABF-B7AF4DF7869E}"/>
              </a:ext>
            </a:extLst>
          </p:cNvPr>
          <p:cNvSpPr>
            <a:spLocks noGrp="1"/>
          </p:cNvSpPr>
          <p:nvPr>
            <p:ph type="pic" sz="quarter" idx="18"/>
          </p:nvPr>
        </p:nvSpPr>
        <p:spPr>
          <a:xfrm>
            <a:off x="1028700" y="2308936"/>
            <a:ext cx="1828800" cy="1831590"/>
          </a:xfrm>
          <a:prstGeom prst="rect">
            <a:avLst/>
          </a:prstGeom>
        </p:spPr>
        <p:txBody>
          <a:bodyPr/>
          <a:lstStyle>
            <a:lvl1pPr>
              <a:defRPr sz="2000"/>
            </a:lvl1pPr>
          </a:lstStyle>
          <a:p>
            <a:r>
              <a:rPr lang="en-US"/>
              <a:t>Click icon to add picture</a:t>
            </a:r>
            <a:endParaRPr lang="en-US" dirty="0"/>
          </a:p>
        </p:txBody>
      </p:sp>
      <p:sp>
        <p:nvSpPr>
          <p:cNvPr id="38" name="Picture Placeholder 25">
            <a:extLst>
              <a:ext uri="{FF2B5EF4-FFF2-40B4-BE49-F238E27FC236}">
                <a16:creationId xmlns:a16="http://schemas.microsoft.com/office/drawing/2014/main" id="{DB0763B3-E65F-8A47-AA7C-C9A56C50600F}"/>
              </a:ext>
            </a:extLst>
          </p:cNvPr>
          <p:cNvSpPr>
            <a:spLocks noGrp="1"/>
          </p:cNvSpPr>
          <p:nvPr>
            <p:ph type="pic" sz="quarter" idx="19"/>
          </p:nvPr>
        </p:nvSpPr>
        <p:spPr>
          <a:xfrm>
            <a:off x="3784600" y="2308936"/>
            <a:ext cx="1828800" cy="1831590"/>
          </a:xfrm>
          <a:prstGeom prst="rect">
            <a:avLst/>
          </a:prstGeom>
        </p:spPr>
        <p:txBody>
          <a:bodyPr/>
          <a:lstStyle>
            <a:lvl1pPr>
              <a:defRPr sz="2000"/>
            </a:lvl1pPr>
          </a:lstStyle>
          <a:p>
            <a:r>
              <a:rPr lang="en-US"/>
              <a:t>Click icon to add picture</a:t>
            </a:r>
            <a:endParaRPr lang="en-US" dirty="0"/>
          </a:p>
        </p:txBody>
      </p:sp>
      <p:sp>
        <p:nvSpPr>
          <p:cNvPr id="39" name="Picture Placeholder 25">
            <a:extLst>
              <a:ext uri="{FF2B5EF4-FFF2-40B4-BE49-F238E27FC236}">
                <a16:creationId xmlns:a16="http://schemas.microsoft.com/office/drawing/2014/main" id="{1E0F47CF-6DE7-F745-B9D8-55421009AF4E}"/>
              </a:ext>
            </a:extLst>
          </p:cNvPr>
          <p:cNvSpPr>
            <a:spLocks noGrp="1"/>
          </p:cNvSpPr>
          <p:nvPr>
            <p:ph type="pic" sz="quarter" idx="20"/>
          </p:nvPr>
        </p:nvSpPr>
        <p:spPr>
          <a:xfrm>
            <a:off x="6540500" y="2308936"/>
            <a:ext cx="1828800" cy="1831590"/>
          </a:xfrm>
          <a:prstGeom prst="rect">
            <a:avLst/>
          </a:prstGeom>
        </p:spPr>
        <p:txBody>
          <a:bodyPr/>
          <a:lstStyle>
            <a:lvl1pPr>
              <a:defRPr sz="2000"/>
            </a:lvl1pPr>
          </a:lstStyle>
          <a:p>
            <a:r>
              <a:rPr lang="en-US"/>
              <a:t>Click icon to add picture</a:t>
            </a:r>
            <a:endParaRPr lang="en-US" dirty="0"/>
          </a:p>
        </p:txBody>
      </p:sp>
      <p:sp>
        <p:nvSpPr>
          <p:cNvPr id="40" name="Picture Placeholder 25">
            <a:extLst>
              <a:ext uri="{FF2B5EF4-FFF2-40B4-BE49-F238E27FC236}">
                <a16:creationId xmlns:a16="http://schemas.microsoft.com/office/drawing/2014/main" id="{B4621956-6AB4-E346-8900-9AE2A51ADBC5}"/>
              </a:ext>
            </a:extLst>
          </p:cNvPr>
          <p:cNvSpPr>
            <a:spLocks noGrp="1"/>
          </p:cNvSpPr>
          <p:nvPr>
            <p:ph type="pic" sz="quarter" idx="21"/>
          </p:nvPr>
        </p:nvSpPr>
        <p:spPr>
          <a:xfrm>
            <a:off x="9296400" y="2314278"/>
            <a:ext cx="1828800" cy="1831590"/>
          </a:xfrm>
          <a:prstGeom prst="rect">
            <a:avLst/>
          </a:prstGeom>
        </p:spPr>
        <p:txBody>
          <a:bodyPr/>
          <a:lstStyle>
            <a:lvl1pPr>
              <a:defRPr sz="2000"/>
            </a:lvl1pPr>
          </a:lstStyle>
          <a:p>
            <a:r>
              <a:rPr lang="en-US"/>
              <a:t>Click icon to add picture</a:t>
            </a:r>
            <a:endParaRPr lang="en-US" dirty="0"/>
          </a:p>
        </p:txBody>
      </p:sp>
      <p:sp>
        <p:nvSpPr>
          <p:cNvPr id="25" name="Title 1">
            <a:extLst>
              <a:ext uri="{FF2B5EF4-FFF2-40B4-BE49-F238E27FC236}">
                <a16:creationId xmlns:a16="http://schemas.microsoft.com/office/drawing/2014/main" id="{3B64062A-6292-0441-95CB-9A91F49DBAA7}"/>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
        <p:nvSpPr>
          <p:cNvPr id="6" name="Date Placeholder 5">
            <a:extLst>
              <a:ext uri="{FF2B5EF4-FFF2-40B4-BE49-F238E27FC236}">
                <a16:creationId xmlns:a16="http://schemas.microsoft.com/office/drawing/2014/main" id="{383883EC-FACE-4093-9976-8B0D4C8BEBCC}"/>
              </a:ext>
            </a:extLst>
          </p:cNvPr>
          <p:cNvSpPr>
            <a:spLocks noGrp="1"/>
          </p:cNvSpPr>
          <p:nvPr>
            <p:ph type="dt" sz="half" idx="22"/>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E2611EE2-9C8D-405E-9ABF-8EFD1E1D6BB5}"/>
              </a:ext>
            </a:extLst>
          </p:cNvPr>
          <p:cNvSpPr>
            <a:spLocks noGrp="1"/>
          </p:cNvSpPr>
          <p:nvPr>
            <p:ph type="ftr" sz="quarter" idx="23"/>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EFE126EB-13BB-4830-A999-3778C11747A6}"/>
              </a:ext>
            </a:extLst>
          </p:cNvPr>
          <p:cNvSpPr>
            <a:spLocks noGrp="1"/>
          </p:cNvSpPr>
          <p:nvPr>
            <p:ph type="sldNum" sz="quarter" idx="2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023963209"/>
      </p:ext>
    </p:extLst>
  </p:cSld>
  <p:clrMapOvr>
    <a:masterClrMapping/>
  </p:clrMapOvr>
  <p:extLst>
    <p:ext uri="{DCECCB84-F9BA-43D5-87BE-67443E8EF086}">
      <p15:sldGuideLst xmlns:p15="http://schemas.microsoft.com/office/powerpoint/2012/main">
        <p15:guide id="2" pos="648" userDrawn="1">
          <p15:clr>
            <a:srgbClr val="FBAE40"/>
          </p15:clr>
        </p15:guide>
        <p15:guide id="4" orient="horz" pos="1152" userDrawn="1">
          <p15:clr>
            <a:srgbClr val="FBAE40"/>
          </p15:clr>
        </p15:guide>
        <p15:guide id="5" orient="horz" pos="1440" userDrawn="1">
          <p15:clr>
            <a:srgbClr val="FBAE40"/>
          </p15:clr>
        </p15:guide>
        <p15:guide id="8" orient="horz" pos="3072" userDrawn="1">
          <p15:clr>
            <a:srgbClr val="FBAE40"/>
          </p15:clr>
        </p15:guide>
        <p15:guide id="13" pos="6384" userDrawn="1">
          <p15:clr>
            <a:srgbClr val="FBAE40"/>
          </p15:clr>
        </p15:guide>
        <p15:guide id="14" orient="horz" pos="32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A116A2E3-682D-BD4F-9FC9-4546B0C9A186}"/>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32" name="Straight Connector 31">
            <a:extLst>
              <a:ext uri="{FF2B5EF4-FFF2-40B4-BE49-F238E27FC236}">
                <a16:creationId xmlns:a16="http://schemas.microsoft.com/office/drawing/2014/main" id="{ED64AC08-85A6-6F44-88B4-3FAE91B70C1B}"/>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2D1056DE-470B-C64D-99AE-5039A021EC58}"/>
              </a:ext>
            </a:extLst>
          </p:cNvPr>
          <p:cNvSpPr>
            <a:spLocks noGrp="1"/>
          </p:cNvSpPr>
          <p:nvPr>
            <p:ph type="body" sz="quarter" idx="17"/>
          </p:nvPr>
        </p:nvSpPr>
        <p:spPr>
          <a:xfrm>
            <a:off x="941616" y="2328553"/>
            <a:ext cx="2286000" cy="911029"/>
          </a:xfrm>
          <a:prstGeom prst="rect">
            <a:avLst/>
          </a:prstGeom>
        </p:spPr>
        <p:txBody>
          <a:bodyPr/>
          <a:lstStyle>
            <a:lvl1pPr>
              <a:buNone/>
              <a:defRPr sz="1800" b="1"/>
            </a:lvl1pPr>
          </a:lstStyle>
          <a:p>
            <a:pPr lvl="0"/>
            <a:r>
              <a:rPr lang="en-US"/>
              <a:t>Click to edit Master text styles</a:t>
            </a:r>
          </a:p>
        </p:txBody>
      </p:sp>
      <p:sp>
        <p:nvSpPr>
          <p:cNvPr id="37" name="Text Placeholder 4">
            <a:extLst>
              <a:ext uri="{FF2B5EF4-FFF2-40B4-BE49-F238E27FC236}">
                <a16:creationId xmlns:a16="http://schemas.microsoft.com/office/drawing/2014/main" id="{4ADA9C53-0DC4-4D43-B80C-9B0A9E0EBDE1}"/>
              </a:ext>
            </a:extLst>
          </p:cNvPr>
          <p:cNvSpPr>
            <a:spLocks noGrp="1"/>
          </p:cNvSpPr>
          <p:nvPr>
            <p:ph type="body" sz="quarter" idx="19"/>
          </p:nvPr>
        </p:nvSpPr>
        <p:spPr>
          <a:xfrm>
            <a:off x="6206672" y="2328553"/>
            <a:ext cx="2286000" cy="911029"/>
          </a:xfrm>
          <a:prstGeom prst="rect">
            <a:avLst/>
          </a:prstGeom>
        </p:spPr>
        <p:txBody>
          <a:bodyPr/>
          <a:lstStyle>
            <a:lvl1pPr>
              <a:buNone/>
              <a:defRPr sz="1800" b="1"/>
            </a:lvl1pPr>
          </a:lstStyle>
          <a:p>
            <a:pPr lvl="0"/>
            <a:r>
              <a:rPr lang="en-US"/>
              <a:t>Click to edit Master text styles</a:t>
            </a:r>
          </a:p>
        </p:txBody>
      </p:sp>
      <p:sp>
        <p:nvSpPr>
          <p:cNvPr id="38" name="Text Placeholder 4">
            <a:extLst>
              <a:ext uri="{FF2B5EF4-FFF2-40B4-BE49-F238E27FC236}">
                <a16:creationId xmlns:a16="http://schemas.microsoft.com/office/drawing/2014/main" id="{F8E68047-DF25-AB45-A0F0-F4DFE23516C6}"/>
              </a:ext>
            </a:extLst>
          </p:cNvPr>
          <p:cNvSpPr>
            <a:spLocks noGrp="1"/>
          </p:cNvSpPr>
          <p:nvPr>
            <p:ph type="body" sz="quarter" idx="20"/>
          </p:nvPr>
        </p:nvSpPr>
        <p:spPr>
          <a:xfrm>
            <a:off x="6206672" y="3336211"/>
            <a:ext cx="2286000" cy="2490992"/>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41" name="Text Placeholder 4">
            <a:extLst>
              <a:ext uri="{FF2B5EF4-FFF2-40B4-BE49-F238E27FC236}">
                <a16:creationId xmlns:a16="http://schemas.microsoft.com/office/drawing/2014/main" id="{61DB1B27-14E7-1549-BDAA-6DD31A1B1FC4}"/>
              </a:ext>
            </a:extLst>
          </p:cNvPr>
          <p:cNvSpPr>
            <a:spLocks noGrp="1"/>
          </p:cNvSpPr>
          <p:nvPr>
            <p:ph type="body" sz="quarter" idx="21"/>
          </p:nvPr>
        </p:nvSpPr>
        <p:spPr>
          <a:xfrm>
            <a:off x="8839200" y="2328553"/>
            <a:ext cx="2286000" cy="911029"/>
          </a:xfrm>
          <a:prstGeom prst="rect">
            <a:avLst/>
          </a:prstGeom>
        </p:spPr>
        <p:txBody>
          <a:bodyPr/>
          <a:lstStyle>
            <a:lvl1pPr>
              <a:buNone/>
              <a:defRPr sz="1800" b="1"/>
            </a:lvl1pPr>
          </a:lstStyle>
          <a:p>
            <a:pPr lvl="0"/>
            <a:r>
              <a:rPr lang="en-US"/>
              <a:t>Click to edit Master text styles</a:t>
            </a:r>
          </a:p>
        </p:txBody>
      </p:sp>
      <p:sp>
        <p:nvSpPr>
          <p:cNvPr id="42" name="Text Placeholder 4">
            <a:extLst>
              <a:ext uri="{FF2B5EF4-FFF2-40B4-BE49-F238E27FC236}">
                <a16:creationId xmlns:a16="http://schemas.microsoft.com/office/drawing/2014/main" id="{69D66743-22F2-C84F-9FD2-F350766D6CDF}"/>
              </a:ext>
            </a:extLst>
          </p:cNvPr>
          <p:cNvSpPr>
            <a:spLocks noGrp="1"/>
          </p:cNvSpPr>
          <p:nvPr>
            <p:ph type="body" sz="quarter" idx="22"/>
          </p:nvPr>
        </p:nvSpPr>
        <p:spPr>
          <a:xfrm>
            <a:off x="8839200" y="3331030"/>
            <a:ext cx="2286000" cy="2466536"/>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43" name="Text Placeholder 4">
            <a:extLst>
              <a:ext uri="{FF2B5EF4-FFF2-40B4-BE49-F238E27FC236}">
                <a16:creationId xmlns:a16="http://schemas.microsoft.com/office/drawing/2014/main" id="{4A38EF55-8739-4A40-A228-67296EA938B3}"/>
              </a:ext>
            </a:extLst>
          </p:cNvPr>
          <p:cNvSpPr>
            <a:spLocks noGrp="1"/>
          </p:cNvSpPr>
          <p:nvPr>
            <p:ph type="body" sz="quarter" idx="23"/>
          </p:nvPr>
        </p:nvSpPr>
        <p:spPr>
          <a:xfrm>
            <a:off x="3574144" y="2328553"/>
            <a:ext cx="2286000" cy="911029"/>
          </a:xfrm>
          <a:prstGeom prst="rect">
            <a:avLst/>
          </a:prstGeom>
        </p:spPr>
        <p:txBody>
          <a:bodyPr/>
          <a:lstStyle>
            <a:lvl1pPr>
              <a:buNone/>
              <a:defRPr sz="1800" b="1"/>
            </a:lvl1pPr>
          </a:lstStyle>
          <a:p>
            <a:pPr lvl="0"/>
            <a:r>
              <a:rPr lang="en-US"/>
              <a:t>Click to edit Master text styles</a:t>
            </a:r>
          </a:p>
        </p:txBody>
      </p:sp>
      <p:sp>
        <p:nvSpPr>
          <p:cNvPr id="44" name="Text Placeholder 4">
            <a:extLst>
              <a:ext uri="{FF2B5EF4-FFF2-40B4-BE49-F238E27FC236}">
                <a16:creationId xmlns:a16="http://schemas.microsoft.com/office/drawing/2014/main" id="{268DC74C-B0F9-2649-BEC3-BBA0BD737650}"/>
              </a:ext>
            </a:extLst>
          </p:cNvPr>
          <p:cNvSpPr>
            <a:spLocks noGrp="1"/>
          </p:cNvSpPr>
          <p:nvPr>
            <p:ph type="body" sz="quarter" idx="24"/>
          </p:nvPr>
        </p:nvSpPr>
        <p:spPr>
          <a:xfrm>
            <a:off x="3557921" y="3331029"/>
            <a:ext cx="2286000" cy="2466537"/>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3" name="Text Placeholder 2">
            <a:extLst>
              <a:ext uri="{FF2B5EF4-FFF2-40B4-BE49-F238E27FC236}">
                <a16:creationId xmlns:a16="http://schemas.microsoft.com/office/drawing/2014/main" id="{57B1422B-E6C5-43B2-9F2B-DECEB3812142}"/>
              </a:ext>
            </a:extLst>
          </p:cNvPr>
          <p:cNvSpPr>
            <a:spLocks noGrp="1"/>
          </p:cNvSpPr>
          <p:nvPr>
            <p:ph type="body" sz="quarter" idx="25"/>
          </p:nvPr>
        </p:nvSpPr>
        <p:spPr>
          <a:xfrm>
            <a:off x="968377" y="3331029"/>
            <a:ext cx="2286000" cy="2466975"/>
          </a:xfrm>
          <a:prstGeom prst="rect">
            <a:avLst/>
          </a:prstGeom>
        </p:spPr>
        <p:txBody>
          <a:bodyPr/>
          <a:lstStyle>
            <a:lvl1pPr marL="0" indent="0">
              <a:lnSpc>
                <a:spcPct val="100000"/>
              </a:lnSpc>
              <a:buNone/>
              <a:defRPr sz="1400"/>
            </a:lvl1pPr>
            <a:lvl2pPr>
              <a:buNone/>
              <a:defRPr sz="1400"/>
            </a:lvl2pPr>
            <a:lvl3pPr>
              <a:buNone/>
              <a:defRPr sz="1400"/>
            </a:lvl3pPr>
            <a:lvl4pPr>
              <a:buNone/>
              <a:defRPr sz="1400"/>
            </a:lvl4pPr>
            <a:lvl5pPr>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BC81DA9-1713-43A7-A2CF-A9525B11AF43}"/>
              </a:ext>
            </a:extLst>
          </p:cNvPr>
          <p:cNvSpPr>
            <a:spLocks noGrp="1"/>
          </p:cNvSpPr>
          <p:nvPr>
            <p:ph type="dt" sz="half" idx="26"/>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CA76A8F0-5D79-4C8A-9966-308409EB26B0}"/>
              </a:ext>
            </a:extLst>
          </p:cNvPr>
          <p:cNvSpPr>
            <a:spLocks noGrp="1"/>
          </p:cNvSpPr>
          <p:nvPr>
            <p:ph type="ftr" sz="quarter" idx="27"/>
          </p:nvPr>
        </p:nvSpPr>
        <p:spPr/>
        <p:txBody>
          <a:bodyPr/>
          <a:lstStyle/>
          <a:p>
            <a:r>
              <a:rPr lang="en-US">
                <a:solidFill>
                  <a:schemeClr val="bg1"/>
                </a:solidFill>
              </a:rPr>
              <a:t>Annual Review</a:t>
            </a:r>
            <a:endParaRPr lang="en-US" dirty="0">
              <a:solidFill>
                <a:schemeClr val="bg1"/>
              </a:solidFill>
            </a:endParaRPr>
          </a:p>
        </p:txBody>
      </p:sp>
      <p:sp>
        <p:nvSpPr>
          <p:cNvPr id="9" name="Slide Number Placeholder 8">
            <a:extLst>
              <a:ext uri="{FF2B5EF4-FFF2-40B4-BE49-F238E27FC236}">
                <a16:creationId xmlns:a16="http://schemas.microsoft.com/office/drawing/2014/main" id="{3F85BAE5-43DA-49F0-89E6-66D549C52389}"/>
              </a:ext>
            </a:extLst>
          </p:cNvPr>
          <p:cNvSpPr>
            <a:spLocks noGrp="1"/>
          </p:cNvSpPr>
          <p:nvPr>
            <p:ph type="sldNum" sz="quarter" idx="28"/>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199256008"/>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14" pos="148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79F22C8-3EAB-425F-ADBA-3A162D82024E}"/>
              </a:ext>
            </a:extLst>
          </p:cNvPr>
          <p:cNvSpPr>
            <a:spLocks noGrp="1"/>
          </p:cNvSpPr>
          <p:nvPr>
            <p:ph type="dt" sz="half" idx="2"/>
          </p:nvPr>
        </p:nvSpPr>
        <p:spPr>
          <a:xfrm>
            <a:off x="9830818" y="6292334"/>
            <a:ext cx="1522982" cy="182880"/>
          </a:xfrm>
          <a:prstGeom prst="rect">
            <a:avLst/>
          </a:prstGeom>
        </p:spPr>
        <p:txBody>
          <a:bodyPr vert="horz" lIns="0" tIns="45720" rIns="0" bIns="45720" rtlCol="0" anchor="ctr"/>
          <a:lstStyle>
            <a:lvl1pPr algn="l">
              <a:defRPr sz="1200" b="0">
                <a:solidFill>
                  <a:schemeClr val="bg1"/>
                </a:solidFill>
              </a:defRPr>
            </a:lvl1pPr>
          </a:lstStyle>
          <a:p>
            <a:r>
              <a:rPr lang="en-US"/>
              <a:t>September 3, 20XX </a:t>
            </a:r>
            <a:endParaRPr lang="en-US" dirty="0"/>
          </a:p>
        </p:txBody>
      </p:sp>
      <p:sp>
        <p:nvSpPr>
          <p:cNvPr id="3" name="Footer Placeholder 4">
            <a:extLst>
              <a:ext uri="{FF2B5EF4-FFF2-40B4-BE49-F238E27FC236}">
                <a16:creationId xmlns:a16="http://schemas.microsoft.com/office/drawing/2014/main" id="{CC4B4F87-0B31-4EDA-8270-4233B0D8FF74}"/>
              </a:ext>
            </a:extLst>
          </p:cNvPr>
          <p:cNvSpPr>
            <a:spLocks noGrp="1"/>
          </p:cNvSpPr>
          <p:nvPr>
            <p:ph type="ftr" sz="quarter" idx="3"/>
          </p:nvPr>
        </p:nvSpPr>
        <p:spPr>
          <a:xfrm>
            <a:off x="8298180" y="6294120"/>
            <a:ext cx="1462788" cy="182880"/>
          </a:xfrm>
          <a:prstGeom prst="rect">
            <a:avLst/>
          </a:prstGeom>
        </p:spPr>
        <p:txBody>
          <a:bodyPr vert="horz" lIns="91440" tIns="45720" rIns="91440" bIns="45720" rtlCol="0" anchor="ctr"/>
          <a:lstStyle>
            <a:lvl1pPr algn="l">
              <a:defRPr sz="1200" b="1">
                <a:solidFill>
                  <a:schemeClr val="bg1"/>
                </a:solidFill>
              </a:defRPr>
            </a:lvl1pPr>
          </a:lstStyle>
          <a:p>
            <a:r>
              <a:rPr lang="en-US">
                <a:solidFill>
                  <a:schemeClr val="bg1"/>
                </a:solidFill>
              </a:rPr>
              <a:t>Annual Review</a:t>
            </a:r>
            <a:endParaRPr lang="en-US" dirty="0">
              <a:solidFill>
                <a:schemeClr val="bg1"/>
              </a:solidFill>
            </a:endParaRPr>
          </a:p>
        </p:txBody>
      </p:sp>
      <p:sp>
        <p:nvSpPr>
          <p:cNvPr id="4" name="Slide Number Placeholder 5">
            <a:extLst>
              <a:ext uri="{FF2B5EF4-FFF2-40B4-BE49-F238E27FC236}">
                <a16:creationId xmlns:a16="http://schemas.microsoft.com/office/drawing/2014/main" id="{A05EC255-976A-48BF-A8A0-1ECEBDFBB6B7}"/>
              </a:ext>
            </a:extLst>
          </p:cNvPr>
          <p:cNvSpPr>
            <a:spLocks noGrp="1"/>
          </p:cNvSpPr>
          <p:nvPr>
            <p:ph type="sldNum" sz="quarter" idx="4"/>
          </p:nvPr>
        </p:nvSpPr>
        <p:spPr>
          <a:xfrm>
            <a:off x="11493500" y="6292334"/>
            <a:ext cx="412750" cy="182880"/>
          </a:xfrm>
          <a:prstGeom prst="rect">
            <a:avLst/>
          </a:prstGeom>
        </p:spPr>
        <p:txBody>
          <a:bodyPr vert="horz" lIns="91440" tIns="45720" rIns="91440" bIns="45720" rtlCol="0" anchor="ctr"/>
          <a:lstStyle>
            <a:lvl1pPr algn="r">
              <a:defRPr sz="1200">
                <a:solidFill>
                  <a:schemeClr val="bg1"/>
                </a:solidFill>
              </a:defRPr>
            </a:lvl1pPr>
          </a:lstStyle>
          <a:p>
            <a:fld id="{7782931A-7D25-4B4B-9464-57AE418934A3}"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74" r:id="rId2"/>
    <p:sldLayoutId id="2147483673" r:id="rId3"/>
    <p:sldLayoutId id="2147483671" r:id="rId4"/>
    <p:sldLayoutId id="2147483678" r:id="rId5"/>
    <p:sldLayoutId id="2147483676" r:id="rId6"/>
    <p:sldLayoutId id="2147483677" r:id="rId7"/>
    <p:sldLayoutId id="2147483660" r:id="rId8"/>
    <p:sldLayoutId id="2147483675" r:id="rId9"/>
    <p:sldLayoutId id="2147483679" r:id="rId10"/>
    <p:sldLayoutId id="2147483680" r:id="rId11"/>
    <p:sldLayoutId id="2147483681" r:id="rId12"/>
    <p:sldLayoutId id="2147483684" r:id="rId13"/>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7008" userDrawn="1">
          <p15:clr>
            <a:srgbClr val="F26B43"/>
          </p15:clr>
        </p15:guide>
        <p15:guide id="8" pos="3720">
          <p15:clr>
            <a:srgbClr val="547EBF"/>
          </p15:clr>
        </p15:guide>
        <p15:guide id="9" pos="2112">
          <p15:clr>
            <a:srgbClr val="547EBF"/>
          </p15:clr>
        </p15:guide>
        <p15:guide id="10" pos="1824" userDrawn="1">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orient="horz" pos="624" userDrawn="1">
          <p15:clr>
            <a:srgbClr val="F26B43"/>
          </p15:clr>
        </p15:guide>
        <p15:guide id="18" orient="horz" pos="3672" userDrawn="1">
          <p15:clr>
            <a:srgbClr val="F26B43"/>
          </p15:clr>
        </p15:guide>
        <p15:guide id="19" pos="3984" userDrawn="1">
          <p15:clr>
            <a:srgbClr val="547EBF"/>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aaron7sun/stocknews" TargetMode="External"/><Relationship Id="rId2" Type="http://schemas.openxmlformats.org/officeDocument/2006/relationships/hyperlink" Target="https://www.reddit.com/r/worldnews?h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aaron7sun/stocknews?select=Combined_News_DJIA.csv" TargetMode="External"/><Relationship Id="rId2" Type="http://schemas.openxmlformats.org/officeDocument/2006/relationships/hyperlink" Target="https://colab.research.google.com/drive=sharing"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C99CF7C-AFAB-48F1-8FC3-CCCE989822A6}"/>
              </a:ext>
            </a:extLst>
          </p:cNvPr>
          <p:cNvSpPr>
            <a:spLocks noGrp="1"/>
          </p:cNvSpPr>
          <p:nvPr>
            <p:ph type="title"/>
          </p:nvPr>
        </p:nvSpPr>
        <p:spPr/>
        <p:txBody>
          <a:bodyPr/>
          <a:lstStyle/>
          <a:p>
            <a:r>
              <a:rPr lang="en-US" dirty="0"/>
              <a:t>Stock Sentiment Analysis Report</a:t>
            </a:r>
          </a:p>
        </p:txBody>
      </p:sp>
      <p:sp>
        <p:nvSpPr>
          <p:cNvPr id="3" name="Content Placeholder 2">
            <a:extLst>
              <a:ext uri="{FF2B5EF4-FFF2-40B4-BE49-F238E27FC236}">
                <a16:creationId xmlns:a16="http://schemas.microsoft.com/office/drawing/2014/main" id="{CA8ECC17-4660-124A-8996-54F15FD169C0}"/>
              </a:ext>
            </a:extLst>
          </p:cNvPr>
          <p:cNvSpPr>
            <a:spLocks noGrp="1"/>
          </p:cNvSpPr>
          <p:nvPr>
            <p:ph sz="quarter" idx="11"/>
          </p:nvPr>
        </p:nvSpPr>
        <p:spPr/>
        <p:txBody>
          <a:bodyPr/>
          <a:lstStyle/>
          <a:p>
            <a:r>
              <a:rPr lang="en-US" b="1" dirty="0"/>
              <a:t>By Ronak Uchariya    </a:t>
            </a:r>
            <a:r>
              <a:rPr lang="en-US" dirty="0"/>
              <a:t>at   </a:t>
            </a:r>
            <a:r>
              <a:rPr lang="en-US" dirty="0" err="1"/>
              <a:t>Praedico</a:t>
            </a:r>
            <a:r>
              <a:rPr lang="en-US" dirty="0"/>
              <a:t> Global Research Pvt. Ltd.      July 31, 2021 </a:t>
            </a:r>
          </a:p>
          <a:p>
            <a:endParaRPr lang="en-US" dirty="0"/>
          </a:p>
        </p:txBody>
      </p:sp>
    </p:spTree>
    <p:extLst>
      <p:ext uri="{BB962C8B-B14F-4D97-AF65-F5344CB8AC3E}">
        <p14:creationId xmlns:p14="http://schemas.microsoft.com/office/powerpoint/2010/main" val="2605473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324FA0-0DB4-3942-B6B8-27D09C4FFA0C}"/>
              </a:ext>
            </a:extLst>
          </p:cNvPr>
          <p:cNvSpPr>
            <a:spLocks noGrp="1"/>
          </p:cNvSpPr>
          <p:nvPr>
            <p:ph type="title"/>
          </p:nvPr>
        </p:nvSpPr>
        <p:spPr/>
        <p:txBody>
          <a:bodyPr/>
          <a:lstStyle/>
          <a:p>
            <a:r>
              <a:rPr lang="en-US" dirty="0"/>
              <a:t>Data set</a:t>
            </a:r>
          </a:p>
        </p:txBody>
      </p:sp>
      <p:sp>
        <p:nvSpPr>
          <p:cNvPr id="2" name="Text Placeholder 1">
            <a:extLst>
              <a:ext uri="{FF2B5EF4-FFF2-40B4-BE49-F238E27FC236}">
                <a16:creationId xmlns:a16="http://schemas.microsoft.com/office/drawing/2014/main" id="{E209607A-1079-0440-B136-F827E83999C2}"/>
              </a:ext>
            </a:extLst>
          </p:cNvPr>
          <p:cNvSpPr>
            <a:spLocks noGrp="1"/>
          </p:cNvSpPr>
          <p:nvPr>
            <p:ph type="body" sz="quarter" idx="10"/>
          </p:nvPr>
        </p:nvSpPr>
        <p:spPr>
          <a:xfrm>
            <a:off x="1028700" y="2286000"/>
            <a:ext cx="7810499" cy="3256384"/>
          </a:xfrm>
        </p:spPr>
        <p:txBody>
          <a:bodyPr/>
          <a:lstStyle/>
          <a:p>
            <a:pPr fontAlgn="base"/>
            <a:r>
              <a:rPr lang="en-IN" sz="1100" b="1" dirty="0">
                <a:solidFill>
                  <a:srgbClr val="000000"/>
                </a:solidFill>
                <a:effectLst/>
                <a:latin typeface="Arial" panose="020B0604020202020204" pitchFamily="34" charset="0"/>
                <a:ea typeface="Times New Roman" panose="02020603050405020304" pitchFamily="18" charset="0"/>
              </a:rPr>
              <a:t>Description:</a:t>
            </a:r>
          </a:p>
          <a:p>
            <a:pPr fontAlgn="base"/>
            <a:endParaRPr lang="en-IN" sz="1100" b="1" dirty="0">
              <a:effectLst/>
              <a:latin typeface="Times New Roman" panose="02020603050405020304" pitchFamily="18" charset="0"/>
              <a:ea typeface="Times New Roman" panose="02020603050405020304" pitchFamily="18" charset="0"/>
            </a:endParaRPr>
          </a:p>
          <a:p>
            <a:pPr marL="342900" lvl="0" indent="-342900" fontAlgn="base">
              <a:tabLst>
                <a:tab pos="457200" algn="l"/>
              </a:tabLst>
            </a:pPr>
            <a:r>
              <a:rPr lang="en-IN" sz="1100" b="1" dirty="0">
                <a:solidFill>
                  <a:srgbClr val="000000"/>
                </a:solidFill>
                <a:effectLst/>
                <a:latin typeface="Arial" panose="020B0604020202020204" pitchFamily="34" charset="0"/>
                <a:ea typeface="Times New Roman" panose="02020603050405020304" pitchFamily="18" charset="0"/>
              </a:rPr>
              <a:t>1	Historical news headlines crawled from </a:t>
            </a:r>
            <a:r>
              <a:rPr lang="en-IN" sz="1100" b="1" u="sng" dirty="0">
                <a:solidFill>
                  <a:srgbClr val="008ABC"/>
                </a:solidFill>
                <a:effectLst/>
                <a:latin typeface="Arial" panose="020B0604020202020204" pitchFamily="34" charset="0"/>
                <a:ea typeface="Times New Roman" panose="02020603050405020304" pitchFamily="18" charset="0"/>
                <a:hlinkClick r:id="rId2"/>
              </a:rPr>
              <a:t>Reddit </a:t>
            </a:r>
            <a:r>
              <a:rPr lang="en-IN" sz="1100" b="1" u="sng" dirty="0" err="1">
                <a:solidFill>
                  <a:srgbClr val="008ABC"/>
                </a:solidFill>
                <a:effectLst/>
                <a:latin typeface="Arial" panose="020B0604020202020204" pitchFamily="34" charset="0"/>
                <a:ea typeface="Times New Roman" panose="02020603050405020304" pitchFamily="18" charset="0"/>
                <a:hlinkClick r:id="rId2"/>
              </a:rPr>
              <a:t>WorldNews</a:t>
            </a:r>
            <a:r>
              <a:rPr lang="en-IN" sz="1100" b="1" u="sng" dirty="0">
                <a:solidFill>
                  <a:srgbClr val="008ABC"/>
                </a:solidFill>
                <a:effectLst/>
                <a:latin typeface="Arial" panose="020B0604020202020204" pitchFamily="34" charset="0"/>
                <a:ea typeface="Times New Roman" panose="02020603050405020304" pitchFamily="18" charset="0"/>
                <a:hlinkClick r:id="rId2"/>
              </a:rPr>
              <a:t> Channel</a:t>
            </a:r>
            <a:r>
              <a:rPr lang="en-IN" sz="1100" b="1" dirty="0">
                <a:solidFill>
                  <a:srgbClr val="000000"/>
                </a:solidFill>
                <a:effectLst/>
                <a:latin typeface="Arial" panose="020B0604020202020204" pitchFamily="34" charset="0"/>
                <a:ea typeface="Times New Roman" panose="02020603050405020304" pitchFamily="18" charset="0"/>
              </a:rPr>
              <a:t> (/r/</a:t>
            </a:r>
            <a:r>
              <a:rPr lang="en-IN" sz="1100" b="1" dirty="0" err="1">
                <a:solidFill>
                  <a:srgbClr val="000000"/>
                </a:solidFill>
                <a:effectLst/>
                <a:latin typeface="Arial" panose="020B0604020202020204" pitchFamily="34" charset="0"/>
                <a:ea typeface="Times New Roman" panose="02020603050405020304" pitchFamily="18" charset="0"/>
              </a:rPr>
              <a:t>worldnews</a:t>
            </a:r>
            <a:r>
              <a:rPr lang="en-IN" sz="1100" b="1" dirty="0">
                <a:solidFill>
                  <a:srgbClr val="000000"/>
                </a:solidFill>
                <a:effectLst/>
                <a:latin typeface="Arial" panose="020B0604020202020204" pitchFamily="34" charset="0"/>
                <a:ea typeface="Times New Roman" panose="02020603050405020304" pitchFamily="18" charset="0"/>
              </a:rPr>
              <a:t>). They are ranked by reddit users' votes, and only the top 25 headlines are considered for a single date (Range: 2008-06-08 to 2016-07-01)</a:t>
            </a:r>
            <a:endParaRPr lang="en-IN" sz="1100" b="1" dirty="0">
              <a:effectLst/>
              <a:latin typeface="Times New Roman" panose="02020603050405020304" pitchFamily="18" charset="0"/>
              <a:ea typeface="Times New Roman" panose="02020603050405020304" pitchFamily="18" charset="0"/>
            </a:endParaRPr>
          </a:p>
          <a:p>
            <a:pPr marL="342900" lvl="0" indent="-342900" fontAlgn="base">
              <a:lnSpc>
                <a:spcPct val="107000"/>
              </a:lnSpc>
              <a:spcAft>
                <a:spcPts val="800"/>
              </a:spcAft>
              <a:buFont typeface="+mj-lt"/>
              <a:buAutoNum type="arabicPeriod" startAt="2"/>
              <a:tabLst>
                <a:tab pos="457200" algn="l"/>
              </a:tabLst>
            </a:pPr>
            <a:r>
              <a:rPr lang="en-IN" sz="11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Stock data: Dow Jones Industrial Average (DJIA) is used to "prove the concept".</a:t>
            </a:r>
            <a:br>
              <a:rPr lang="en-IN" sz="11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r>
              <a:rPr lang="en-IN" sz="11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(Range: 2008-08-08 to 2016-07-01)</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Font typeface="+mj-lt"/>
              <a:buAutoNum type="arabicPeriod" startAt="2"/>
              <a:tabLst>
                <a:tab pos="457200" algn="l"/>
              </a:tabLst>
            </a:pPr>
            <a:r>
              <a:rPr lang="en-IN" sz="1100" b="1" i="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There are only two labels:</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p>
            <a:pPr marL="228600" fontAlgn="base">
              <a:lnSpc>
                <a:spcPct val="107000"/>
              </a:lnSpc>
              <a:spcAft>
                <a:spcPts val="800"/>
              </a:spcAft>
            </a:pPr>
            <a:r>
              <a:rPr lang="en-IN" sz="1100" b="1" i="1" dirty="0">
                <a:solidFill>
                  <a:srgbClr val="000000"/>
                </a:solidFill>
                <a:effectLst/>
                <a:latin typeface="inherit"/>
                <a:ea typeface="Calibri" panose="020F0502020204030204" pitchFamily="34" charset="0"/>
                <a:cs typeface="Arial" panose="020B0604020202020204" pitchFamily="34" charset="0"/>
              </a:rPr>
              <a:t>"1" when DJIA Close value rose or stayed as the same;</a:t>
            </a:r>
            <a:endParaRPr lang="en-IN" sz="1100" b="1" dirty="0">
              <a:effectLst/>
              <a:latin typeface="Calibri" panose="020F0502020204030204" pitchFamily="34" charset="0"/>
              <a:ea typeface="Calibri" panose="020F0502020204030204" pitchFamily="34" charset="0"/>
              <a:cs typeface="Times New Roman" panose="02020603050405020304" pitchFamily="18" charset="0"/>
            </a:endParaRPr>
          </a:p>
          <a:p>
            <a:pPr indent="228600" fontAlgn="base"/>
            <a:r>
              <a:rPr lang="en-IN" sz="1100" b="1" i="1" dirty="0">
                <a:solidFill>
                  <a:srgbClr val="000000"/>
                </a:solidFill>
                <a:effectLst/>
                <a:latin typeface="inherit"/>
                <a:ea typeface="Times New Roman" panose="02020603050405020304" pitchFamily="18" charset="0"/>
                <a:cs typeface="Arial" panose="020B0604020202020204" pitchFamily="34" charset="0"/>
              </a:rPr>
              <a:t>"0" when DJIA Close value decreased.</a:t>
            </a:r>
          </a:p>
          <a:p>
            <a:pPr indent="228600" fontAlgn="base"/>
            <a:r>
              <a:rPr lang="en-US" sz="900" b="0" i="0" dirty="0">
                <a:effectLst/>
                <a:latin typeface="Roboto Mono" panose="00000009000000000000" pitchFamily="49" charset="0"/>
              </a:rPr>
              <a:t>Daily News for Stock Market Prediction, Version 1. Retrieved [Date You Retrieved This</a:t>
            </a:r>
          </a:p>
          <a:p>
            <a:pPr indent="228600" fontAlgn="base"/>
            <a:r>
              <a:rPr lang="en-US" sz="900" b="0" i="0" dirty="0">
                <a:effectLst/>
                <a:latin typeface="Roboto Mono" panose="00000009000000000000" pitchFamily="49" charset="0"/>
              </a:rPr>
              <a:t>Data] from </a:t>
            </a:r>
            <a:r>
              <a:rPr lang="en-US" sz="900" b="0" i="0" dirty="0">
                <a:effectLst/>
                <a:latin typeface="Roboto Mono" panose="00000009000000000000" pitchFamily="49" charset="0"/>
                <a:hlinkClick r:id="rId3"/>
              </a:rPr>
              <a:t>https://www.kaggle.com/aaron7sun/stocknews</a:t>
            </a:r>
            <a:r>
              <a:rPr lang="en-US" sz="900" b="0" i="0" dirty="0">
                <a:effectLst/>
                <a:latin typeface="Roboto Mono" panose="00000009000000000000" pitchFamily="49" charset="0"/>
              </a:rPr>
              <a:t>.</a:t>
            </a:r>
          </a:p>
        </p:txBody>
      </p:sp>
      <p:sp>
        <p:nvSpPr>
          <p:cNvPr id="6" name="Slide Number Placeholder 5">
            <a:extLst>
              <a:ext uri="{FF2B5EF4-FFF2-40B4-BE49-F238E27FC236}">
                <a16:creationId xmlns:a16="http://schemas.microsoft.com/office/drawing/2014/main" id="{6841C65C-0714-4BCD-8550-1DD2C44FAD8F}"/>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2</a:t>
            </a:fld>
            <a:endParaRPr lang="en-US" dirty="0"/>
          </a:p>
        </p:txBody>
      </p:sp>
    </p:spTree>
    <p:extLst>
      <p:ext uri="{BB962C8B-B14F-4D97-AF65-F5344CB8AC3E}">
        <p14:creationId xmlns:p14="http://schemas.microsoft.com/office/powerpoint/2010/main" val="73857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a:xfrm>
            <a:off x="1028699" y="2286003"/>
            <a:ext cx="5872433" cy="3568696"/>
          </a:xfrm>
        </p:spPr>
        <p:txBody>
          <a:bodyPr/>
          <a:lstStyle/>
          <a:p>
            <a:r>
              <a:rPr lang="en-US" dirty="0"/>
              <a:t>Natural language processing (NLP) is considered to be a powerful tool for understanding and interpreting human languages like speech and text. Natural language processing is useful in text analysis and text mining. Frequently, used two techniques for natural language processing are;</a:t>
            </a:r>
          </a:p>
          <a:p>
            <a:r>
              <a:rPr lang="en-US" dirty="0"/>
              <a:t>1) Bag of words</a:t>
            </a:r>
          </a:p>
          <a:p>
            <a:r>
              <a:rPr lang="en-US" dirty="0"/>
              <a:t>2) TF-IDF (Term Frequency — Inverse Data Frequency)</a:t>
            </a:r>
          </a:p>
        </p:txBody>
      </p:sp>
      <p:pic>
        <p:nvPicPr>
          <p:cNvPr id="11" name="Picture Placeholder 10" descr="Paper Boats">
            <a:extLst>
              <a:ext uri="{FF2B5EF4-FFF2-40B4-BE49-F238E27FC236}">
                <a16:creationId xmlns:a16="http://schemas.microsoft.com/office/drawing/2014/main" id="{30FDF0A1-337F-4901-B663-86681B2274C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3</a:t>
            </a:fld>
            <a:endParaRPr lang="en-US"/>
          </a:p>
        </p:txBody>
      </p:sp>
    </p:spTree>
    <p:extLst>
      <p:ext uri="{BB962C8B-B14F-4D97-AF65-F5344CB8AC3E}">
        <p14:creationId xmlns:p14="http://schemas.microsoft.com/office/powerpoint/2010/main" val="401783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8DB1-35B4-4306-A20F-7C3B2E24C61A}"/>
              </a:ext>
            </a:extLst>
          </p:cNvPr>
          <p:cNvSpPr>
            <a:spLocks noGrp="1"/>
          </p:cNvSpPr>
          <p:nvPr>
            <p:ph type="title"/>
          </p:nvPr>
        </p:nvSpPr>
        <p:spPr>
          <a:xfrm>
            <a:off x="409381" y="430537"/>
            <a:ext cx="4876800" cy="645284"/>
          </a:xfrm>
        </p:spPr>
        <p:txBody>
          <a:bodyPr/>
          <a:lstStyle/>
          <a:p>
            <a:r>
              <a:rPr lang="en-IN" sz="4000" dirty="0"/>
              <a:t>Model framework</a:t>
            </a:r>
          </a:p>
        </p:txBody>
      </p:sp>
      <p:sp>
        <p:nvSpPr>
          <p:cNvPr id="7" name="Slide Number Placeholder 6">
            <a:extLst>
              <a:ext uri="{FF2B5EF4-FFF2-40B4-BE49-F238E27FC236}">
                <a16:creationId xmlns:a16="http://schemas.microsoft.com/office/drawing/2014/main" id="{04AFB9AD-3053-40EE-B7A5-77ECB73406CF}"/>
              </a:ext>
            </a:extLst>
          </p:cNvPr>
          <p:cNvSpPr>
            <a:spLocks noGrp="1"/>
          </p:cNvSpPr>
          <p:nvPr>
            <p:ph type="sldNum" sz="quarter" idx="13"/>
          </p:nvPr>
        </p:nvSpPr>
        <p:spPr/>
        <p:txBody>
          <a:bodyPr/>
          <a:lstStyle/>
          <a:p>
            <a:fld id="{7782931A-7D25-4B4B-9464-57AE418934A3}" type="slidenum">
              <a:rPr lang="en-US" smtClean="0"/>
              <a:pPr/>
              <a:t>4</a:t>
            </a:fld>
            <a:endParaRPr lang="en-US"/>
          </a:p>
        </p:txBody>
      </p:sp>
      <p:pic>
        <p:nvPicPr>
          <p:cNvPr id="11" name="Picture 10">
            <a:extLst>
              <a:ext uri="{FF2B5EF4-FFF2-40B4-BE49-F238E27FC236}">
                <a16:creationId xmlns:a16="http://schemas.microsoft.com/office/drawing/2014/main" id="{F2DAA3A0-D569-4C4E-A69F-40CD2C50B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7794" y="1766707"/>
            <a:ext cx="4176412" cy="4771861"/>
          </a:xfrm>
          <a:prstGeom prst="rect">
            <a:avLst/>
          </a:prstGeom>
        </p:spPr>
      </p:pic>
      <p:sp>
        <p:nvSpPr>
          <p:cNvPr id="12" name="Rectangle: Rounded Corners 11">
            <a:extLst>
              <a:ext uri="{FF2B5EF4-FFF2-40B4-BE49-F238E27FC236}">
                <a16:creationId xmlns:a16="http://schemas.microsoft.com/office/drawing/2014/main" id="{472DC0FC-9888-49C5-BE5F-840AC7CCAC95}"/>
              </a:ext>
            </a:extLst>
          </p:cNvPr>
          <p:cNvSpPr/>
          <p:nvPr/>
        </p:nvSpPr>
        <p:spPr>
          <a:xfrm>
            <a:off x="5476874" y="1110952"/>
            <a:ext cx="1238252" cy="403523"/>
          </a:xfrm>
          <a:prstGeom prst="roundRect">
            <a:avLst/>
          </a:prstGeom>
          <a:noFill/>
          <a:ln w="190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bg1"/>
                </a:solidFill>
                <a:latin typeface="Candara Light" panose="020E0502030303020204" pitchFamily="34" charset="0"/>
              </a:rPr>
              <a:t>Raw Data</a:t>
            </a:r>
          </a:p>
        </p:txBody>
      </p:sp>
      <p:cxnSp>
        <p:nvCxnSpPr>
          <p:cNvPr id="14" name="Straight Arrow Connector 13">
            <a:extLst>
              <a:ext uri="{FF2B5EF4-FFF2-40B4-BE49-F238E27FC236}">
                <a16:creationId xmlns:a16="http://schemas.microsoft.com/office/drawing/2014/main" id="{98E4A161-AE17-4D46-B121-066BFD9B383F}"/>
              </a:ext>
            </a:extLst>
          </p:cNvPr>
          <p:cNvCxnSpPr>
            <a:cxnSpLocks/>
            <a:stCxn id="12" idx="2"/>
          </p:cNvCxnSpPr>
          <p:nvPr/>
        </p:nvCxnSpPr>
        <p:spPr>
          <a:xfrm>
            <a:off x="6096000" y="1514475"/>
            <a:ext cx="0" cy="371475"/>
          </a:xfrm>
          <a:prstGeom prst="straightConnector1">
            <a:avLst/>
          </a:prstGeom>
          <a:ln>
            <a:solidFill>
              <a:schemeClr val="bg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7B892389-78E5-47FF-A4B2-8DF214CF4E10}"/>
              </a:ext>
            </a:extLst>
          </p:cNvPr>
          <p:cNvCxnSpPr/>
          <p:nvPr/>
        </p:nvCxnSpPr>
        <p:spPr>
          <a:xfrm>
            <a:off x="270588" y="1110952"/>
            <a:ext cx="4376057"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850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9BB335-2462-3D47-A2A8-85BA2D85C19B}"/>
              </a:ext>
            </a:extLst>
          </p:cNvPr>
          <p:cNvSpPr>
            <a:spLocks noGrp="1"/>
          </p:cNvSpPr>
          <p:nvPr>
            <p:ph type="title"/>
          </p:nvPr>
        </p:nvSpPr>
        <p:spPr/>
        <p:txBody>
          <a:bodyPr/>
          <a:lstStyle/>
          <a:p>
            <a:r>
              <a:rPr lang="en-US" sz="4000" dirty="0"/>
              <a:t> </a:t>
            </a:r>
            <a:r>
              <a:rPr lang="en-US" sz="2800" dirty="0"/>
              <a:t>Classification accuracy for five algorithms</a:t>
            </a:r>
            <a:endParaRPr lang="en-US" sz="4000" dirty="0"/>
          </a:p>
        </p:txBody>
      </p:sp>
      <p:sp>
        <p:nvSpPr>
          <p:cNvPr id="5" name="Slide Number Placeholder 4">
            <a:extLst>
              <a:ext uri="{FF2B5EF4-FFF2-40B4-BE49-F238E27FC236}">
                <a16:creationId xmlns:a16="http://schemas.microsoft.com/office/drawing/2014/main" id="{031A4ADA-7998-4A9D-939E-3A1B16A0F2F1}"/>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5</a:t>
            </a:fld>
            <a:endParaRPr lang="en-US"/>
          </a:p>
        </p:txBody>
      </p:sp>
      <p:graphicFrame>
        <p:nvGraphicFramePr>
          <p:cNvPr id="16" name="Table 16">
            <a:extLst>
              <a:ext uri="{FF2B5EF4-FFF2-40B4-BE49-F238E27FC236}">
                <a16:creationId xmlns:a16="http://schemas.microsoft.com/office/drawing/2014/main" id="{F2AF710C-0618-414A-B9F8-E014A0B52E29}"/>
              </a:ext>
            </a:extLst>
          </p:cNvPr>
          <p:cNvGraphicFramePr>
            <a:graphicFrameLocks noGrp="1"/>
          </p:cNvGraphicFramePr>
          <p:nvPr>
            <p:ph type="tbl" sz="quarter" idx="10"/>
            <p:extLst>
              <p:ext uri="{D42A27DB-BD31-4B8C-83A1-F6EECF244321}">
                <p14:modId xmlns:p14="http://schemas.microsoft.com/office/powerpoint/2010/main" val="2374792711"/>
              </p:ext>
            </p:extLst>
          </p:nvPr>
        </p:nvGraphicFramePr>
        <p:xfrm>
          <a:off x="1028700" y="1941921"/>
          <a:ext cx="8775175" cy="3623292"/>
        </p:xfrm>
        <a:graphic>
          <a:graphicData uri="http://schemas.openxmlformats.org/drawingml/2006/table">
            <a:tbl>
              <a:tblPr bandRow="1">
                <a:tableStyleId>{616DA210-FB5B-4158-B5E0-FEB733F419BA}</a:tableStyleId>
              </a:tblPr>
              <a:tblGrid>
                <a:gridCol w="792339">
                  <a:extLst>
                    <a:ext uri="{9D8B030D-6E8A-4147-A177-3AD203B41FA5}">
                      <a16:colId xmlns:a16="http://schemas.microsoft.com/office/drawing/2014/main" val="3736222438"/>
                    </a:ext>
                  </a:extLst>
                </a:gridCol>
                <a:gridCol w="2809945">
                  <a:extLst>
                    <a:ext uri="{9D8B030D-6E8A-4147-A177-3AD203B41FA5}">
                      <a16:colId xmlns:a16="http://schemas.microsoft.com/office/drawing/2014/main" val="1772219731"/>
                    </a:ext>
                  </a:extLst>
                </a:gridCol>
                <a:gridCol w="2207668">
                  <a:extLst>
                    <a:ext uri="{9D8B030D-6E8A-4147-A177-3AD203B41FA5}">
                      <a16:colId xmlns:a16="http://schemas.microsoft.com/office/drawing/2014/main" val="858339154"/>
                    </a:ext>
                  </a:extLst>
                </a:gridCol>
                <a:gridCol w="2965223">
                  <a:extLst>
                    <a:ext uri="{9D8B030D-6E8A-4147-A177-3AD203B41FA5}">
                      <a16:colId xmlns:a16="http://schemas.microsoft.com/office/drawing/2014/main" val="1050256851"/>
                    </a:ext>
                  </a:extLst>
                </a:gridCol>
              </a:tblGrid>
              <a:tr h="593707">
                <a:tc>
                  <a:txBody>
                    <a:bodyPr/>
                    <a:lstStyle/>
                    <a:p>
                      <a:pPr algn="ctr"/>
                      <a:r>
                        <a:rPr lang="en-IN" sz="1600" b="1" dirty="0">
                          <a:solidFill>
                            <a:schemeClr val="bg1"/>
                          </a:solidFill>
                        </a:rPr>
                        <a:t>Sr. No</a:t>
                      </a:r>
                      <a:r>
                        <a:rPr lang="en-IN" sz="1100" dirty="0">
                          <a:solidFill>
                            <a:schemeClr val="bg1"/>
                          </a:solidFill>
                        </a:rPr>
                        <a:t>.</a:t>
                      </a:r>
                    </a:p>
                  </a:txBody>
                  <a:tcPr anchor="ctr">
                    <a:lnL w="12700" cmpd="sng">
                      <a:noFill/>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b="1" dirty="0">
                          <a:solidFill>
                            <a:schemeClr val="bg1"/>
                          </a:solidFill>
                        </a:rPr>
                        <a:t>Algorithm</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b="1" dirty="0">
                          <a:solidFill>
                            <a:schemeClr val="bg1"/>
                          </a:solidFill>
                        </a:rPr>
                        <a:t>Technique </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600" b="1" dirty="0">
                          <a:solidFill>
                            <a:schemeClr val="bg1"/>
                          </a:solidFill>
                        </a:rPr>
                        <a:t>Classification Accuracy (%) </a:t>
                      </a:r>
                    </a:p>
                  </a:txBody>
                  <a:tcPr anchor="ctr">
                    <a:lnL w="28575" cap="flat" cmpd="sng" algn="ctr">
                      <a:solidFill>
                        <a:schemeClr val="tx1"/>
                      </a:solidFill>
                      <a:prstDash val="solid"/>
                      <a:round/>
                      <a:headEnd type="none" w="med" len="med"/>
                      <a:tailEnd type="none" w="med" len="med"/>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2013064"/>
                  </a:ext>
                </a:extLst>
              </a:tr>
              <a:tr h="568370">
                <a:tc>
                  <a:txBody>
                    <a:bodyPr/>
                    <a:lstStyle/>
                    <a:p>
                      <a:pPr algn="ctr"/>
                      <a:r>
                        <a:rPr lang="en-IN" sz="1200" dirty="0">
                          <a:solidFill>
                            <a:schemeClr val="bg1"/>
                          </a:solidFill>
                        </a:rPr>
                        <a:t>1</a:t>
                      </a:r>
                    </a:p>
                  </a:txBody>
                  <a:tcPr anchor="ctr">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solidFill>
                            <a:schemeClr val="bg1"/>
                          </a:solidFill>
                        </a:rPr>
                        <a:t>Random Forest</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200" dirty="0">
                          <a:solidFill>
                            <a:schemeClr val="bg1"/>
                          </a:solidFill>
                        </a:rPr>
                        <a:t>Bag-of-words</a:t>
                      </a:r>
                    </a:p>
                    <a:p>
                      <a:pPr algn="ctr">
                        <a:lnSpc>
                          <a:spcPct val="150000"/>
                        </a:lnSpc>
                      </a:pPr>
                      <a:r>
                        <a:rPr lang="en-IN" sz="1200" dirty="0">
                          <a:solidFill>
                            <a:schemeClr val="bg1"/>
                          </a:solidFill>
                        </a:rPr>
                        <a:t>TF-IDF</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200" dirty="0">
                          <a:solidFill>
                            <a:schemeClr val="bg1"/>
                          </a:solidFill>
                        </a:rPr>
                        <a:t>84</a:t>
                      </a:r>
                    </a:p>
                    <a:p>
                      <a:pPr algn="ctr">
                        <a:lnSpc>
                          <a:spcPct val="150000"/>
                        </a:lnSpc>
                      </a:pPr>
                      <a:r>
                        <a:rPr lang="en-IN" sz="1200" dirty="0">
                          <a:solidFill>
                            <a:schemeClr val="bg1"/>
                          </a:solidFill>
                        </a:rPr>
                        <a:t>84</a:t>
                      </a:r>
                    </a:p>
                  </a:txBody>
                  <a:tcPr anchor="ctr">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3477580"/>
                  </a:ext>
                </a:extLst>
              </a:tr>
              <a:tr h="343873">
                <a:tc>
                  <a:txBody>
                    <a:bodyPr/>
                    <a:lstStyle/>
                    <a:p>
                      <a:pPr algn="ctr"/>
                      <a:r>
                        <a:rPr lang="en-IN" sz="1200" dirty="0">
                          <a:solidFill>
                            <a:schemeClr val="bg1"/>
                          </a:solidFill>
                        </a:rPr>
                        <a:t>2</a:t>
                      </a:r>
                    </a:p>
                  </a:txBody>
                  <a:tcPr anchor="ctr">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200" b="0" i="0" kern="1200" dirty="0">
                          <a:solidFill>
                            <a:schemeClr val="bg1"/>
                          </a:solidFill>
                          <a:effectLst/>
                          <a:latin typeface="+mn-lt"/>
                          <a:ea typeface="+mn-ea"/>
                          <a:cs typeface="+mn-cs"/>
                        </a:rPr>
                        <a:t>K- </a:t>
                      </a:r>
                      <a:r>
                        <a:rPr lang="en-IN" sz="1200" b="0" i="0" kern="1200" dirty="0" err="1">
                          <a:solidFill>
                            <a:schemeClr val="bg1"/>
                          </a:solidFill>
                          <a:effectLst/>
                          <a:latin typeface="+mn-lt"/>
                          <a:ea typeface="+mn-ea"/>
                          <a:cs typeface="+mn-cs"/>
                        </a:rPr>
                        <a:t>Neighbors</a:t>
                      </a:r>
                      <a:r>
                        <a:rPr lang="en-IN" sz="1200" b="1" i="0" kern="1200" dirty="0">
                          <a:solidFill>
                            <a:schemeClr val="bg1"/>
                          </a:solidFill>
                          <a:effectLst/>
                          <a:latin typeface="+mn-lt"/>
                          <a:ea typeface="+mn-ea"/>
                          <a:cs typeface="+mn-cs"/>
                        </a:rPr>
                        <a:t> </a:t>
                      </a:r>
                      <a:r>
                        <a:rPr lang="en-IN" sz="1200" b="0" i="0" kern="1200" dirty="0">
                          <a:solidFill>
                            <a:schemeClr val="bg1"/>
                          </a:solidFill>
                          <a:effectLst/>
                          <a:latin typeface="+mn-lt"/>
                          <a:ea typeface="+mn-ea"/>
                          <a:cs typeface="+mn-cs"/>
                        </a:rPr>
                        <a:t>Classifier</a:t>
                      </a:r>
                      <a:endParaRPr lang="en-IN" sz="1200" b="0" dirty="0">
                        <a:solidFill>
                          <a:schemeClr val="bg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200" dirty="0">
                          <a:solidFill>
                            <a:schemeClr val="bg1"/>
                          </a:solidFill>
                        </a:rPr>
                        <a:t>Bag-of-words</a:t>
                      </a:r>
                    </a:p>
                    <a:p>
                      <a:pPr algn="ctr">
                        <a:lnSpc>
                          <a:spcPct val="150000"/>
                        </a:lnSpc>
                      </a:pPr>
                      <a:r>
                        <a:rPr lang="en-IN" sz="1200" dirty="0">
                          <a:solidFill>
                            <a:schemeClr val="bg1"/>
                          </a:solidFill>
                        </a:rPr>
                        <a:t>TF-IDF</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200" dirty="0">
                          <a:solidFill>
                            <a:schemeClr val="bg1"/>
                          </a:solidFill>
                        </a:rPr>
                        <a:t>57</a:t>
                      </a:r>
                    </a:p>
                    <a:p>
                      <a:pPr algn="ctr">
                        <a:lnSpc>
                          <a:spcPct val="150000"/>
                        </a:lnSpc>
                      </a:pPr>
                      <a:r>
                        <a:rPr lang="en-IN" sz="1200" dirty="0">
                          <a:solidFill>
                            <a:schemeClr val="bg1"/>
                          </a:solidFill>
                        </a:rPr>
                        <a:t>57</a:t>
                      </a:r>
                    </a:p>
                  </a:txBody>
                  <a:tcPr anchor="ctr">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9284470"/>
                  </a:ext>
                </a:extLst>
              </a:tr>
              <a:tr h="600101">
                <a:tc>
                  <a:txBody>
                    <a:bodyPr/>
                    <a:lstStyle/>
                    <a:p>
                      <a:pPr algn="ctr"/>
                      <a:r>
                        <a:rPr lang="en-IN" sz="1200" dirty="0">
                          <a:solidFill>
                            <a:schemeClr val="bg1"/>
                          </a:solidFill>
                        </a:rPr>
                        <a:t>3</a:t>
                      </a:r>
                    </a:p>
                  </a:txBody>
                  <a:tcPr anchor="ctr">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200" b="0" dirty="0">
                          <a:solidFill>
                            <a:schemeClr val="bg1"/>
                          </a:solidFill>
                        </a:rPr>
                        <a:t>Support vector machine</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200" dirty="0">
                          <a:solidFill>
                            <a:schemeClr val="bg1"/>
                          </a:solidFill>
                        </a:rPr>
                        <a:t>Bag-of-words</a:t>
                      </a:r>
                    </a:p>
                    <a:p>
                      <a:pPr algn="ctr">
                        <a:lnSpc>
                          <a:spcPct val="150000"/>
                        </a:lnSpc>
                      </a:pPr>
                      <a:r>
                        <a:rPr lang="en-IN" sz="1200" dirty="0">
                          <a:solidFill>
                            <a:schemeClr val="bg1"/>
                          </a:solidFill>
                        </a:rPr>
                        <a:t>TF-IDF</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200" dirty="0">
                          <a:solidFill>
                            <a:schemeClr val="bg1"/>
                          </a:solidFill>
                        </a:rPr>
                        <a:t>83</a:t>
                      </a:r>
                    </a:p>
                    <a:p>
                      <a:pPr algn="ctr">
                        <a:lnSpc>
                          <a:spcPct val="150000"/>
                        </a:lnSpc>
                      </a:pPr>
                      <a:r>
                        <a:rPr lang="en-IN" sz="1200" dirty="0">
                          <a:solidFill>
                            <a:schemeClr val="bg1"/>
                          </a:solidFill>
                        </a:rPr>
                        <a:t>85</a:t>
                      </a:r>
                    </a:p>
                  </a:txBody>
                  <a:tcPr anchor="ctr">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32508"/>
                  </a:ext>
                </a:extLst>
              </a:tr>
              <a:tr h="600101">
                <a:tc>
                  <a:txBody>
                    <a:bodyPr/>
                    <a:lstStyle/>
                    <a:p>
                      <a:pPr algn="ctr"/>
                      <a:r>
                        <a:rPr lang="en-IN" sz="1200" dirty="0">
                          <a:solidFill>
                            <a:schemeClr val="bg1"/>
                          </a:solidFill>
                        </a:rPr>
                        <a:t>4</a:t>
                      </a:r>
                    </a:p>
                  </a:txBody>
                  <a:tcPr anchor="ctr">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200" b="0" i="0" kern="1200" dirty="0">
                          <a:solidFill>
                            <a:schemeClr val="bg1"/>
                          </a:solidFill>
                          <a:effectLst/>
                          <a:latin typeface="+mn-lt"/>
                          <a:ea typeface="+mn-ea"/>
                          <a:cs typeface="+mn-cs"/>
                        </a:rPr>
                        <a:t> Logistic Regression</a:t>
                      </a:r>
                      <a:endParaRPr lang="en-IN" sz="1200" b="0" dirty="0">
                        <a:solidFill>
                          <a:schemeClr val="bg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200" dirty="0">
                          <a:solidFill>
                            <a:schemeClr val="bg1"/>
                          </a:solidFill>
                        </a:rPr>
                        <a:t>Bag-of-words</a:t>
                      </a:r>
                    </a:p>
                    <a:p>
                      <a:pPr algn="ctr">
                        <a:lnSpc>
                          <a:spcPct val="150000"/>
                        </a:lnSpc>
                      </a:pPr>
                      <a:r>
                        <a:rPr lang="en-IN" sz="1200" dirty="0">
                          <a:solidFill>
                            <a:schemeClr val="bg1"/>
                          </a:solidFill>
                        </a:rPr>
                        <a:t>TF-IDF</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200" dirty="0">
                          <a:solidFill>
                            <a:schemeClr val="bg1"/>
                          </a:solidFill>
                        </a:rPr>
                        <a:t>84</a:t>
                      </a:r>
                    </a:p>
                    <a:p>
                      <a:pPr algn="ctr">
                        <a:lnSpc>
                          <a:spcPct val="150000"/>
                        </a:lnSpc>
                      </a:pPr>
                      <a:r>
                        <a:rPr lang="en-IN" sz="1200" dirty="0">
                          <a:solidFill>
                            <a:schemeClr val="bg1"/>
                          </a:solidFill>
                        </a:rPr>
                        <a:t>81</a:t>
                      </a:r>
                    </a:p>
                  </a:txBody>
                  <a:tcPr anchor="ctr">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611149"/>
                  </a:ext>
                </a:extLst>
              </a:tr>
              <a:tr h="600101">
                <a:tc>
                  <a:txBody>
                    <a:bodyPr/>
                    <a:lstStyle/>
                    <a:p>
                      <a:pPr algn="ctr"/>
                      <a:r>
                        <a:rPr lang="en-IN" sz="1200" dirty="0">
                          <a:solidFill>
                            <a:schemeClr val="bg1"/>
                          </a:solidFill>
                        </a:rPr>
                        <a:t>5</a:t>
                      </a:r>
                    </a:p>
                  </a:txBody>
                  <a:tcPr anchor="ctr">
                    <a:lnL w="12700" cmpd="sng">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IN" sz="1200" b="0" i="0" kern="1200" dirty="0">
                          <a:solidFill>
                            <a:schemeClr val="bg1"/>
                          </a:solidFill>
                          <a:effectLst/>
                          <a:latin typeface="+mn-lt"/>
                          <a:ea typeface="+mn-ea"/>
                          <a:cs typeface="+mn-cs"/>
                        </a:rPr>
                        <a:t>Decision Tree Classifier</a:t>
                      </a:r>
                      <a:endParaRPr lang="en-IN" sz="1200" b="0" dirty="0">
                        <a:solidFill>
                          <a:schemeClr val="bg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50000"/>
                        </a:lnSpc>
                      </a:pPr>
                      <a:r>
                        <a:rPr lang="en-IN" sz="1200" dirty="0">
                          <a:solidFill>
                            <a:schemeClr val="bg1"/>
                          </a:solidFill>
                        </a:rPr>
                        <a:t>Bag-of-words</a:t>
                      </a:r>
                    </a:p>
                    <a:p>
                      <a:pPr algn="ctr">
                        <a:lnSpc>
                          <a:spcPct val="150000"/>
                        </a:lnSpc>
                      </a:pPr>
                      <a:r>
                        <a:rPr lang="en-IN" sz="1200" dirty="0">
                          <a:solidFill>
                            <a:schemeClr val="bg1"/>
                          </a:solidFill>
                        </a:rPr>
                        <a:t>TF-IDF</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50000"/>
                        </a:lnSpc>
                      </a:pPr>
                      <a:r>
                        <a:rPr lang="en-IN" sz="1200" dirty="0">
                          <a:solidFill>
                            <a:schemeClr val="bg1"/>
                          </a:solidFill>
                        </a:rPr>
                        <a:t>85</a:t>
                      </a:r>
                    </a:p>
                    <a:p>
                      <a:pPr algn="ctr">
                        <a:lnSpc>
                          <a:spcPct val="150000"/>
                        </a:lnSpc>
                      </a:pPr>
                      <a:r>
                        <a:rPr lang="en-IN" sz="1200" dirty="0">
                          <a:solidFill>
                            <a:schemeClr val="bg1"/>
                          </a:solidFill>
                        </a:rPr>
                        <a:t>85</a:t>
                      </a:r>
                    </a:p>
                  </a:txBody>
                  <a:tcPr anchor="ctr">
                    <a:lnL w="28575" cap="flat" cmpd="sng" algn="ctr">
                      <a:solidFill>
                        <a:schemeClr val="tx1"/>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91071305"/>
                  </a:ext>
                </a:extLst>
              </a:tr>
            </a:tbl>
          </a:graphicData>
        </a:graphic>
      </p:graphicFrame>
    </p:spTree>
    <p:extLst>
      <p:ext uri="{BB962C8B-B14F-4D97-AF65-F5344CB8AC3E}">
        <p14:creationId xmlns:p14="http://schemas.microsoft.com/office/powerpoint/2010/main" val="362276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4391A8-86CF-7246-9C31-CC6670044FDA}"/>
              </a:ext>
            </a:extLst>
          </p:cNvPr>
          <p:cNvSpPr>
            <a:spLocks noGrp="1"/>
          </p:cNvSpPr>
          <p:nvPr>
            <p:ph type="title"/>
          </p:nvPr>
        </p:nvSpPr>
        <p:spPr/>
        <p:txBody>
          <a:bodyPr/>
          <a:lstStyle/>
          <a:p>
            <a:r>
              <a:rPr lang="en-US" dirty="0"/>
              <a:t>A</a:t>
            </a:r>
            <a:r>
              <a:rPr lang="en-US" sz="4400" dirty="0"/>
              <a:t>ccuracy </a:t>
            </a:r>
            <a:r>
              <a:rPr lang="en-US" dirty="0"/>
              <a:t>sector chart</a:t>
            </a:r>
          </a:p>
        </p:txBody>
      </p:sp>
      <p:graphicFrame>
        <p:nvGraphicFramePr>
          <p:cNvPr id="4" name="Chart Placeholder 3" descr="Growth Chart">
            <a:extLst>
              <a:ext uri="{FF2B5EF4-FFF2-40B4-BE49-F238E27FC236}">
                <a16:creationId xmlns:a16="http://schemas.microsoft.com/office/drawing/2014/main" id="{C666B7B5-0DD0-1F41-89D4-5604B093912F}"/>
              </a:ext>
            </a:extLst>
          </p:cNvPr>
          <p:cNvGraphicFramePr>
            <a:graphicFrameLocks noGrp="1"/>
          </p:cNvGraphicFramePr>
          <p:nvPr>
            <p:ph type="chart" sz="quarter" idx="11"/>
            <p:extLst>
              <p:ext uri="{D42A27DB-BD31-4B8C-83A1-F6EECF244321}">
                <p14:modId xmlns:p14="http://schemas.microsoft.com/office/powerpoint/2010/main" val="2553527878"/>
              </p:ext>
            </p:extLst>
          </p:nvPr>
        </p:nvGraphicFramePr>
        <p:xfrm>
          <a:off x="950913" y="2286000"/>
          <a:ext cx="9145587" cy="3165475"/>
        </p:xfrm>
        <a:graphic>
          <a:graphicData uri="http://schemas.openxmlformats.org/drawingml/2006/chart">
            <c:chart xmlns:c="http://schemas.openxmlformats.org/drawingml/2006/chart" xmlns:r="http://schemas.openxmlformats.org/officeDocument/2006/relationships" r:id="rId2"/>
          </a:graphicData>
        </a:graphic>
      </p:graphicFrame>
      <p:sp>
        <p:nvSpPr>
          <p:cNvPr id="6" name="Slide Number Placeholder 5">
            <a:extLst>
              <a:ext uri="{FF2B5EF4-FFF2-40B4-BE49-F238E27FC236}">
                <a16:creationId xmlns:a16="http://schemas.microsoft.com/office/drawing/2014/main" id="{5D82835A-A332-4647-B267-D78B14BFA4A8}"/>
              </a:ext>
            </a:extLst>
          </p:cNvPr>
          <p:cNvSpPr>
            <a:spLocks noGrp="1"/>
          </p:cNvSpPr>
          <p:nvPr>
            <p:ph type="sldNum" sz="quarter" idx="14"/>
          </p:nvPr>
        </p:nvSpPr>
        <p:spPr>
          <a:xfrm>
            <a:off x="11493500" y="6292334"/>
            <a:ext cx="412750" cy="182880"/>
          </a:xfrm>
        </p:spPr>
        <p:txBody>
          <a:bodyPr/>
          <a:lstStyle/>
          <a:p>
            <a:fld id="{7782931A-7D25-4B4B-9464-57AE418934A3}" type="slidenum">
              <a:rPr lang="en-US" smtClean="0"/>
              <a:pPr/>
              <a:t>6</a:t>
            </a:fld>
            <a:endParaRPr lang="en-US"/>
          </a:p>
        </p:txBody>
      </p:sp>
    </p:spTree>
    <p:extLst>
      <p:ext uri="{BB962C8B-B14F-4D97-AF65-F5344CB8AC3E}">
        <p14:creationId xmlns:p14="http://schemas.microsoft.com/office/powerpoint/2010/main" val="235143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9BF9-BE3A-8444-BD4C-97AF8ABBD74E}"/>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8117664B-4754-7F4E-ADCF-6AF266499213}"/>
              </a:ext>
            </a:extLst>
          </p:cNvPr>
          <p:cNvSpPr>
            <a:spLocks noGrp="1"/>
          </p:cNvSpPr>
          <p:nvPr>
            <p:ph type="body" sz="quarter" idx="10"/>
          </p:nvPr>
        </p:nvSpPr>
        <p:spPr>
          <a:xfrm>
            <a:off x="1028700" y="2293931"/>
            <a:ext cx="9328280" cy="3825952"/>
          </a:xfrm>
        </p:spPr>
        <p:txBody>
          <a:bodyPr/>
          <a:lstStyle/>
          <a:p>
            <a:pPr marL="0" indent="0">
              <a:lnSpc>
                <a:spcPct val="100000"/>
              </a:lnSpc>
            </a:pPr>
            <a:r>
              <a:rPr lang="en-US" b="1" dirty="0"/>
              <a:t>Google Collaboratory notebook link</a:t>
            </a:r>
          </a:p>
          <a:p>
            <a:pPr marL="0" indent="0">
              <a:lnSpc>
                <a:spcPct val="100000"/>
              </a:lnSpc>
            </a:pPr>
            <a:r>
              <a:rPr lang="en-US" dirty="0"/>
              <a:t>Note book link - </a:t>
            </a:r>
            <a:r>
              <a:rPr lang="en-US" dirty="0">
                <a:hlinkClick r:id="rId2"/>
              </a:rPr>
              <a:t>https://colab.research.google.com/drive=sharing</a:t>
            </a:r>
            <a:endParaRPr lang="en-US" dirty="0"/>
          </a:p>
          <a:p>
            <a:pPr marL="0" indent="0">
              <a:lnSpc>
                <a:spcPct val="100000"/>
              </a:lnSpc>
            </a:pPr>
            <a:endParaRPr lang="en-US" dirty="0"/>
          </a:p>
          <a:p>
            <a:pPr marL="0" indent="0">
              <a:lnSpc>
                <a:spcPct val="100000"/>
              </a:lnSpc>
            </a:pPr>
            <a:r>
              <a:rPr lang="en-US" b="1" dirty="0"/>
              <a:t>Data set link</a:t>
            </a:r>
          </a:p>
          <a:p>
            <a:pPr marL="0" indent="0">
              <a:lnSpc>
                <a:spcPct val="100000"/>
              </a:lnSpc>
            </a:pPr>
            <a:r>
              <a:rPr lang="en-US" dirty="0"/>
              <a:t>Data - </a:t>
            </a:r>
            <a:r>
              <a:rPr lang="en-US" dirty="0">
                <a:hlinkClick r:id="rId3"/>
              </a:rPr>
              <a:t>Daily News for Stock Market Prediction | Kaggle</a:t>
            </a:r>
            <a:endParaRPr lang="en-US" dirty="0"/>
          </a:p>
        </p:txBody>
      </p:sp>
      <p:sp>
        <p:nvSpPr>
          <p:cNvPr id="7" name="Slide Number Placeholder 6">
            <a:extLst>
              <a:ext uri="{FF2B5EF4-FFF2-40B4-BE49-F238E27FC236}">
                <a16:creationId xmlns:a16="http://schemas.microsoft.com/office/drawing/2014/main" id="{F3B054C5-D38D-4250-8FB9-1381546143D5}"/>
              </a:ext>
            </a:extLst>
          </p:cNvPr>
          <p:cNvSpPr>
            <a:spLocks noGrp="1"/>
          </p:cNvSpPr>
          <p:nvPr>
            <p:ph type="sldNum" sz="quarter" idx="14"/>
          </p:nvPr>
        </p:nvSpPr>
        <p:spPr/>
        <p:txBody>
          <a:bodyPr/>
          <a:lstStyle/>
          <a:p>
            <a:fld id="{7782931A-7D25-4B4B-9464-57AE418934A3}" type="slidenum">
              <a:rPr lang="en-US" smtClean="0"/>
              <a:pPr/>
              <a:t>7</a:t>
            </a:fld>
            <a:endParaRPr lang="en-US"/>
          </a:p>
        </p:txBody>
      </p:sp>
    </p:spTree>
    <p:extLst>
      <p:ext uri="{BB962C8B-B14F-4D97-AF65-F5344CB8AC3E}">
        <p14:creationId xmlns:p14="http://schemas.microsoft.com/office/powerpoint/2010/main" val="1696792912"/>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35">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A_Win32_MW_JS_SL_v2.potx" id="{F3EA0D10-81D8-413D-A4CA-F5D1D5CC8037}" vid="{9BA86A48-81B4-441C-9F07-EEAF91A8FC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2F651C-E5DA-470F-A6A6-D70E9A5EBFB8}">
  <ds:schemaRefs>
    <ds:schemaRef ds:uri="http://schemas.microsoft.com/sharepoint/v3/contenttype/forms"/>
  </ds:schemaRefs>
</ds:datastoreItem>
</file>

<file path=customXml/itemProps2.xml><?xml version="1.0" encoding="utf-8"?>
<ds:datastoreItem xmlns:ds="http://schemas.openxmlformats.org/officeDocument/2006/customXml" ds:itemID="{E24273A0-A4DF-47AA-BF1F-8758123399C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975AF8-B1C6-436B-A274-2C3ADC779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Impact annual presentation</Template>
  <TotalTime>188</TotalTime>
  <Words>321</Words>
  <Application>Microsoft Office PowerPoint</Application>
  <PresentationFormat>Widescreen</PresentationFormat>
  <Paragraphs>68</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Arial Nova</vt:lpstr>
      <vt:lpstr>Calibri</vt:lpstr>
      <vt:lpstr>Candara Light</vt:lpstr>
      <vt:lpstr>inherit</vt:lpstr>
      <vt:lpstr>Roboto Mono</vt:lpstr>
      <vt:lpstr>Times New Roman</vt:lpstr>
      <vt:lpstr>Wingdings</vt:lpstr>
      <vt:lpstr>Theme1</vt:lpstr>
      <vt:lpstr>Stock Sentiment Analysis Report</vt:lpstr>
      <vt:lpstr>Data set</vt:lpstr>
      <vt:lpstr>Methodology</vt:lpstr>
      <vt:lpstr>Model framework</vt:lpstr>
      <vt:lpstr> Classification accuracy for five algorithms</vt:lpstr>
      <vt:lpstr>Accuracy sector chart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Sentiment Analysis Report</dc:title>
  <dc:creator>Ronak uchariya</dc:creator>
  <cp:lastModifiedBy>Ronak uchariya</cp:lastModifiedBy>
  <cp:revision>2</cp:revision>
  <dcterms:created xsi:type="dcterms:W3CDTF">2021-07-30T16:09:08Z</dcterms:created>
  <dcterms:modified xsi:type="dcterms:W3CDTF">2021-08-07T04:37:27Z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