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59" r:id="rId6"/>
    <p:sldId id="263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A8547-B83E-4A30-BEFA-943CC85311C0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02BE8-0F58-4C84-B6D1-74C8A98B7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46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02BE8-0F58-4C84-B6D1-74C8A98B71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6189F-76F6-4811-96D1-499A716129D4}" type="datetime1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78960BC-F2BA-4B3D-B113-41EDB334E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7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F4E2-9825-448E-98DE-4BA977E94065}" type="datetime1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60BC-F2BA-4B3D-B113-41EDB334E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2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BEAF-BED7-4C18-A78C-780BD34EE3B7}" type="datetime1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60BC-F2BA-4B3D-B113-41EDB334E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7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10EF-D034-461C-B8C7-AD760BFAB116}" type="datetime1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60BC-F2BA-4B3D-B113-41EDB334E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3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FA78E4B-B56E-4463-AA2D-9203D1BBD314}" type="datetime1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78960BC-F2BA-4B3D-B113-41EDB334E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5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BFAB-CF79-472B-AD7F-56DA0CCB99FF}" type="datetime1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60BC-F2BA-4B3D-B113-41EDB334E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2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881B-1726-41BC-8A09-19A8075CFA8A}" type="datetime1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60BC-F2BA-4B3D-B113-41EDB334E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2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3F0E-1381-4053-A4C9-79B6033E0173}" type="datetime1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60BC-F2BA-4B3D-B113-41EDB334E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6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00C3-1805-4ED6-B9DF-D11430790225}" type="datetime1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60BC-F2BA-4B3D-B113-41EDB334E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1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139F-BE92-40AF-BA78-BED35DE0A187}" type="datetime1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60BC-F2BA-4B3D-B113-41EDB334E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1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B169-8159-4DA2-B916-FD34B9E25C61}" type="datetime1">
              <a:rPr lang="en-US" smtClean="0"/>
              <a:t>10/18/2016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60BC-F2BA-4B3D-B113-41EDB334E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3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41A9709-D06E-4261-B90E-3E41FF752821}" type="datetime1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78960BC-F2BA-4B3D-B113-41EDB334E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2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 My phone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2024559"/>
          </a:xfrm>
        </p:spPr>
        <p:txBody>
          <a:bodyPr>
            <a:noAutofit/>
          </a:bodyPr>
          <a:lstStyle/>
          <a:p>
            <a:r>
              <a:rPr lang="en-US" sz="2400" dirty="0" smtClean="0"/>
              <a:t>By:</a:t>
            </a:r>
          </a:p>
          <a:p>
            <a:r>
              <a:rPr lang="en-US" sz="2400" dirty="0" err="1" smtClean="0"/>
              <a:t>Seshu</a:t>
            </a:r>
            <a:r>
              <a:rPr lang="en-US" sz="2400" dirty="0" smtClean="0"/>
              <a:t> Kumar </a:t>
            </a:r>
            <a:r>
              <a:rPr lang="en-US" sz="2400" dirty="0" err="1" smtClean="0"/>
              <a:t>Gandhapuneni</a:t>
            </a:r>
            <a:endParaRPr lang="en-US" sz="2400" dirty="0" smtClean="0"/>
          </a:p>
          <a:p>
            <a:r>
              <a:rPr lang="en-US" sz="2400" dirty="0" smtClean="0"/>
              <a:t>Ronak Bakshi</a:t>
            </a:r>
          </a:p>
          <a:p>
            <a:r>
              <a:rPr lang="en-US" sz="2400" dirty="0" smtClean="0"/>
              <a:t>Manohar Reddy </a:t>
            </a:r>
            <a:r>
              <a:rPr lang="en-US" sz="2400" dirty="0" err="1" smtClean="0"/>
              <a:t>Sokkula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60BC-F2BA-4B3D-B113-41EDB334ED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5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241280" cy="1639223"/>
          </a:xfrm>
        </p:spPr>
        <p:txBody>
          <a:bodyPr>
            <a:noAutofit/>
          </a:bodyPr>
          <a:lstStyle/>
          <a:p>
            <a:r>
              <a:rPr lang="en-US" sz="2800" dirty="0" smtClean="0"/>
              <a:t>To find the location of your android phone/tablet and iPhone/iPad</a:t>
            </a:r>
          </a:p>
          <a:p>
            <a:r>
              <a:rPr lang="en-US" sz="2800" dirty="0" smtClean="0"/>
              <a:t>To play music on your android phone when in silent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60BC-F2BA-4B3D-B113-41EDB334ED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1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73679"/>
            <a:ext cx="9799921" cy="1008158"/>
          </a:xfrm>
        </p:spPr>
        <p:txBody>
          <a:bodyPr/>
          <a:lstStyle/>
          <a:p>
            <a:r>
              <a:rPr lang="en-US" dirty="0" smtClean="0"/>
              <a:t>Music in Android phone is being triggered by IFTTT</a:t>
            </a:r>
          </a:p>
          <a:p>
            <a:r>
              <a:rPr lang="en-US" dirty="0" smtClean="0"/>
              <a:t>Individual apps created for iOS and Android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60BC-F2BA-4B3D-B113-41EDB334ED74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411" y="2721546"/>
            <a:ext cx="72294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0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892" y="1876201"/>
            <a:ext cx="7202311" cy="40513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60BC-F2BA-4B3D-B113-41EDB334ED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0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924" y="1826766"/>
            <a:ext cx="7122017" cy="386569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60BC-F2BA-4B3D-B113-41EDB334ED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6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1780891"/>
          </a:xfrm>
        </p:spPr>
        <p:txBody>
          <a:bodyPr/>
          <a:lstStyle/>
          <a:p>
            <a:r>
              <a:rPr lang="en-US" sz="2400" dirty="0" smtClean="0"/>
              <a:t>Getting </a:t>
            </a:r>
            <a:r>
              <a:rPr lang="en-US" sz="2400" dirty="0" smtClean="0"/>
              <a:t>an idea</a:t>
            </a:r>
            <a:endParaRPr lang="en-US" sz="2400" dirty="0" smtClean="0"/>
          </a:p>
          <a:p>
            <a:r>
              <a:rPr lang="en-US" sz="2400" dirty="0" smtClean="0"/>
              <a:t>Playing with JSON data</a:t>
            </a:r>
          </a:p>
          <a:p>
            <a:r>
              <a:rPr lang="en-US" sz="2400" dirty="0" smtClean="0"/>
              <a:t>Finding a common time to meet up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60BC-F2BA-4B3D-B113-41EDB334ED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4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70361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Get the GP20u7 sensor working to get the location of photon</a:t>
            </a:r>
          </a:p>
          <a:p>
            <a:r>
              <a:rPr lang="en-US" sz="2400" dirty="0" smtClean="0"/>
              <a:t>Calculate the distance between the photon and the phone</a:t>
            </a:r>
          </a:p>
          <a:p>
            <a:r>
              <a:rPr lang="en-US" sz="2400" dirty="0" smtClean="0"/>
              <a:t>Convert the latitude and longitude to a specific address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60BC-F2BA-4B3D-B113-41EDB334ED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4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7898" y="2352069"/>
            <a:ext cx="3205938" cy="1609344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60BC-F2BA-4B3D-B113-41EDB334ED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1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331</TotalTime>
  <Words>114</Words>
  <Application>Microsoft Office PowerPoint</Application>
  <PresentationFormat>Widescreen</PresentationFormat>
  <Paragraphs>35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Rockwell</vt:lpstr>
      <vt:lpstr>Rockwell Condensed</vt:lpstr>
      <vt:lpstr>Wingdings</vt:lpstr>
      <vt:lpstr>Wood Type</vt:lpstr>
      <vt:lpstr>Find My phone</vt:lpstr>
      <vt:lpstr>Purpose</vt:lpstr>
      <vt:lpstr>How it works</vt:lpstr>
      <vt:lpstr>circuit</vt:lpstr>
      <vt:lpstr>DEMO</vt:lpstr>
      <vt:lpstr>Difficulties faced</vt:lpstr>
      <vt:lpstr>Future enhancements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My phone</dc:title>
  <dc:creator>Bakshi,Ronak</dc:creator>
  <cp:lastModifiedBy>Bakshi,Ronak</cp:lastModifiedBy>
  <cp:revision>15</cp:revision>
  <dcterms:created xsi:type="dcterms:W3CDTF">2016-10-17T21:15:22Z</dcterms:created>
  <dcterms:modified xsi:type="dcterms:W3CDTF">2016-10-18T05:22:15Z</dcterms:modified>
</cp:coreProperties>
</file>