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6B273-1BAA-47C8-9C7F-0AC15BA1F0E8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BB54E-3460-4C6A-9998-36C04368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4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BB54E-3460-4C6A-9998-36C043688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BB54E-3460-4C6A-9998-36C0436888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0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618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618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fld id="{1F16512C-2285-412C-A5C4-9532AB2690FF}" type="datetime1">
              <a:rPr lang="en-US" smtClean="0"/>
              <a:t>9/25/2016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8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6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2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8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8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6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0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3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8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4608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581" y="3616657"/>
            <a:ext cx="10003809" cy="215634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Think of a scenario where you need to access only fixed listed (Enumerated) values for a single variable </a:t>
            </a: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 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93907" cy="3674423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035050" algn="l"/>
              </a:tabLs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Unlike the constructors in Java classes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constructors can not invoked by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tabLst>
                <a:tab pos="1035050" algn="l"/>
              </a:tabLs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constructors are Private or Protected because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</a:t>
            </a:r>
            <a:r>
              <a:rPr lang="en-US" sz="2400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class with fixed set of attributes and we can neither add or modify variables or nor we can create instance of the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tabLst>
                <a:tab pos="1035050" algn="l"/>
              </a:tabLs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next slides you see a sample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constructor and its functionality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 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185"/>
            <a:ext cx="10515600" cy="5268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PizzaCost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LARGE(10.5), MEDIUM(9.3), SMALL(12.9);  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private double price;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private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PizzaCost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(double price)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this.price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price;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double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getPrice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return price</a:t>
            </a:r>
            <a:r>
              <a:rPr lang="en-US" sz="2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481"/>
            <a:ext cx="10515600" cy="48394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PizzaCost</a:t>
            </a:r>
            <a:r>
              <a:rPr lang="en-US" sz="2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pc;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// Display price of Pizza.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PizzaCost.SMALL.getPrice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// Display all Pizzas’ and prices 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for (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PizzaCost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a :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PizzaCost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.values())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(a + " costs " +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a.getPrice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 + "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dollors</a:t>
            </a:r>
            <a:r>
              <a:rPr lang="en-US" sz="2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.");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Output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LARGE costs 10.5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dollors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MEDIUM costs 9.3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dollors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SMALL costs 12.9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dollors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1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051" y="2821911"/>
            <a:ext cx="1809466" cy="8083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End</a:t>
            </a: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2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Enumerator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Enumerator types</a:t>
            </a:r>
          </a:p>
          <a:p>
            <a:pPr lvl="1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Takes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one value at a time from fixed list of predefined values</a:t>
            </a: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 are constants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</a:t>
            </a:r>
          </a:p>
          <a:p>
            <a:pPr lvl="1"/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dayOfWeek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SUNDAY, MONDAY, TUESDAY, …</a:t>
            </a:r>
          </a:p>
          <a:p>
            <a:pPr lvl="1"/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month: JAN, FEB, MAR, APR</a:t>
            </a:r>
          </a:p>
          <a:p>
            <a:pPr lvl="1"/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gender: MALE, FEMALE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Constants in the Past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 Java 5 these constants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were declared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 final </a:t>
            </a:r>
            <a:r>
              <a:rPr lang="en-US" altLang="en-US" sz="2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SUNDAY= 0;</a:t>
            </a:r>
            <a:br>
              <a:rPr lang="en-US" alt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 final </a:t>
            </a:r>
            <a:r>
              <a:rPr lang="en-US" altLang="en-US" sz="2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MONDAY= 1;</a:t>
            </a:r>
            <a:br>
              <a:rPr lang="en-US" alt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 final </a:t>
            </a:r>
            <a:r>
              <a:rPr lang="en-US" altLang="en-US" sz="2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TUESDAY= 2;</a:t>
            </a:r>
            <a:br>
              <a:rPr lang="en-US" alt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 final </a:t>
            </a:r>
            <a:r>
              <a:rPr lang="en-US" altLang="en-US" sz="2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THURSDAY= 3;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Constants in the Past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not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do not provide any compile-time type safety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not add any fields or methods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difficult to handle the errors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5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2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way of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658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The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way of creating these constants using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a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MONDAY, TUESDAY, WEDNESDAY, THURSDAY,FRIDAY,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SATURDAY,SUNDAY}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>
              <a:buSzPct val="60000"/>
            </a:pP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be 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instance variable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rivate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dayOfWeek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{ MONDAY, TUESDAY, WEDNESDAY, THURSDAY,FRIDAY, SATURDAY,SUNDAY} 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alt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actually a new type of class</a:t>
            </a:r>
          </a:p>
          <a:p>
            <a:pPr lvl="1"/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declare them as inner classes or outer 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</a:p>
          <a:p>
            <a:pPr lvl="1"/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recommended way is creating a separate Java </a:t>
            </a:r>
            <a:r>
              <a:rPr lang="en-US" alt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 for nested </a:t>
            </a:r>
            <a:r>
              <a:rPr lang="en-US" alt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enums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declare variables of an </a:t>
            </a:r>
            <a:r>
              <a:rPr lang="en-US" altLang="en-US" sz="2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type and get type safety and compile time checking</a:t>
            </a:r>
          </a:p>
          <a:p>
            <a:pPr lvl="2"/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declared value is an instance of the </a:t>
            </a:r>
            <a:r>
              <a:rPr lang="en-US" altLang="en-US" sz="2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</a:t>
            </a:r>
          </a:p>
          <a:p>
            <a:pPr lvl="2"/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Enums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implicitly </a:t>
            </a:r>
            <a:r>
              <a:rPr lang="en-US" alt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alt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final</a:t>
            </a:r>
          </a:p>
          <a:p>
            <a:pPr lvl="2"/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compare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enums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either equals or ==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735101" cy="4370459"/>
          </a:xfrm>
        </p:spPr>
        <p:txBody>
          <a:bodyPr/>
          <a:lstStyle/>
          <a:p>
            <a:pPr marL="0" lvl="0" indent="0">
              <a:buNone/>
            </a:pPr>
            <a:r>
              <a:rPr lang="en-US" altLang="en-US" sz="3600" dirty="0">
                <a:solidFill>
                  <a:srgbClr val="3538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lang="en-US" altLang="en-US" sz="3600" b="1" dirty="0" err="1">
                <a:solidFill>
                  <a:srgbClr val="3538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3600" b="1" dirty="0">
                <a:solidFill>
                  <a:srgbClr val="3538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 extends </a:t>
            </a:r>
            <a:r>
              <a:rPr lang="en-US" altLang="en-US" sz="3600" b="1" dirty="0" err="1">
                <a:solidFill>
                  <a:srgbClr val="3538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3600" b="1" dirty="0">
                <a:solidFill>
                  <a:srgbClr val="3538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&lt;E&gt;&gt;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Above class is common base class for all Java enumeration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</a:t>
            </a:r>
          </a:p>
          <a:p>
            <a:r>
              <a:rPr lang="en-US" altLang="en-US" sz="3600" dirty="0" err="1">
                <a:solidFill>
                  <a:srgbClr val="3538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 </a:t>
            </a:r>
            <a:r>
              <a:rPr lang="en-US" altLang="en-US" sz="3600" dirty="0" err="1">
                <a:solidFill>
                  <a:srgbClr val="3538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java.lang.Enum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implement </a:t>
            </a:r>
            <a:r>
              <a:rPr lang="en-US" altLang="en-US" sz="3600" dirty="0" err="1">
                <a:solidFill>
                  <a:srgbClr val="3538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java.lang.Comparable</a:t>
            </a:r>
            <a:endParaRPr lang="en-US" altLang="en-US" sz="3600" dirty="0">
              <a:solidFill>
                <a:srgbClr val="3538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Hence,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enums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be 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sorted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Enums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override </a:t>
            </a:r>
            <a:r>
              <a:rPr lang="en-US" altLang="en-US" sz="3600" dirty="0" err="1">
                <a:solidFill>
                  <a:srgbClr val="3538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3600" dirty="0">
                <a:solidFill>
                  <a:srgbClr val="3538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provide </a:t>
            </a:r>
            <a:r>
              <a:rPr lang="en-US" altLang="en-US" sz="3600" dirty="0" err="1">
                <a:solidFill>
                  <a:srgbClr val="3538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en-US" altLang="en-US" sz="3600" dirty="0">
                <a:solidFill>
                  <a:srgbClr val="3538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en-US" dirty="0" smtClean="0"/>
          </a:p>
          <a:p>
            <a:pPr lvl="0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of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Suppose we want to store the days of week in an 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variable with name 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ayOfWeek</a:t>
            </a:r>
            <a:endParaRPr lang="en-US" dirty="0" smtClean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values in the 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DayOfWeek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by default in capital case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class Java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name it as 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DayOfWeek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DayOfWeek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 mention values of week days as below</a:t>
            </a: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MONDAY, TUESDAY, WEDNESDAY, THURSDAY,FRIDAY, SATURDAY,SUNDAY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the created Java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 is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public 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DayOfWeek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MONDAY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TUESDAY, WEDNESDAY, </a:t>
            </a:r>
            <a:r>
              <a:rPr lang="en-US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THURSDAY,FRIDAY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SATURDAY,SUNDAY</a:t>
            </a:r>
            <a:endParaRPr lang="en-US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}</a:t>
            </a:r>
            <a:endParaRPr lang="en-US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of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access a value form the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create variable of type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DayOfWeek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assign the value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sz="2400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TestEnum</a:t>
            </a:r>
            <a:r>
              <a:rPr lang="en-US" sz="2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day  =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TestEnum.FRIDAY</a:t>
            </a:r>
            <a:r>
              <a:rPr lang="en-US" sz="2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print the value from the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 can use the create variable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(day</a:t>
            </a:r>
            <a:r>
              <a:rPr lang="en-US" sz="2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);// Prints Friday</a:t>
            </a:r>
            <a:endParaRPr lang="en-US" sz="2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637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aryNew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aryNew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aryNew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E2147C3-12A9-4DFE-87FC-F8B239A998BB}" vid="{5C68A78A-16BC-4390-8B84-B9A49B5163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220</TotalTime>
  <Words>568</Words>
  <Application>Microsoft Office PowerPoint</Application>
  <PresentationFormat>Widescreen</PresentationFormat>
  <Paragraphs>114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Courier New</vt:lpstr>
      <vt:lpstr>Tahoma</vt:lpstr>
      <vt:lpstr>Wingdings</vt:lpstr>
      <vt:lpstr>Theme1</vt:lpstr>
      <vt:lpstr>Enum Types</vt:lpstr>
      <vt:lpstr>Enumerator Type</vt:lpstr>
      <vt:lpstr>Enum Constants in the Past</vt:lpstr>
      <vt:lpstr>Enum Constants in the Past</vt:lpstr>
      <vt:lpstr>New way of Enum</vt:lpstr>
      <vt:lpstr>What are Enums</vt:lpstr>
      <vt:lpstr>What are Enums</vt:lpstr>
      <vt:lpstr>Example of Enum</vt:lpstr>
      <vt:lpstr>Example of Enum</vt:lpstr>
      <vt:lpstr>Constructor in Enums</vt:lpstr>
      <vt:lpstr>Constructor in Enums</vt:lpstr>
      <vt:lpstr>Testing Enum with Constructor</vt:lpstr>
      <vt:lpstr>Enum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this template use the design of Java slides</dc:title>
  <dc:creator>Bandi,Ajay</dc:creator>
  <cp:lastModifiedBy>Bakshi,Ronak</cp:lastModifiedBy>
  <cp:revision>57</cp:revision>
  <dcterms:created xsi:type="dcterms:W3CDTF">2016-04-27T19:56:10Z</dcterms:created>
  <dcterms:modified xsi:type="dcterms:W3CDTF">2016-09-26T01:35:58Z</dcterms:modified>
</cp:coreProperties>
</file>