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6B273-1BAA-47C8-9C7F-0AC15BA1F0E8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B54E-3460-4C6A-9998-36C04368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BB54E-3460-4C6A-9998-36C043688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2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fld id="{53DFFF5D-1DA6-4897-BF58-2B47564C811A}" type="datetime1">
              <a:rPr lang="en-US" smtClean="0"/>
              <a:t>9/25/2016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5029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0376"/>
            <a:ext cx="10515600" cy="7780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Shift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zero fill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Unlike the right shift operator the shift right zero fill operator fills the right most digits with zero,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fill the empty as many empty spaces that are equal to shifted places with zero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Decimal representation of above binary number is 15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, 60 &gt;&gt;&gt; 2 computed as 15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75269"/>
              </p:ext>
            </p:extLst>
          </p:nvPr>
        </p:nvGraphicFramePr>
        <p:xfrm>
          <a:off x="2003864" y="323778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Shift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051" y="2821911"/>
            <a:ext cx="1809466" cy="8083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End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shift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operators such as +,-,*,%,/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with values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operators works with logical bits instead of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</a:p>
          <a:p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operators works with binary representations of the values</a:t>
            </a:r>
          </a:p>
          <a:p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operands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convert to binary values actual value before we apply shift operator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the speed of operations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Increases the performance 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reduce the readability of the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Shift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870691"/>
              </p:ext>
            </p:extLst>
          </p:nvPr>
        </p:nvGraphicFramePr>
        <p:xfrm>
          <a:off x="1733267" y="1801506"/>
          <a:ext cx="8761862" cy="3834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211"/>
                <a:gridCol w="6580651"/>
              </a:tblGrid>
              <a:tr h="755294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Operator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Operator Name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755294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&lt;&lt;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Binary Left Shift Operator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1000599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&gt;&gt;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Binary Right Shift Operator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1323478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&gt;&gt;&gt;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Shift right zero fill operator</a:t>
                      </a:r>
                    </a:p>
                    <a:p>
                      <a:endParaRPr lang="en-US" sz="32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26" y="-1261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Available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718" y="1392073"/>
            <a:ext cx="9948081" cy="46265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</a:t>
            </a: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Shift Operator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The left operands value is moved left by the number of bits specified by the right operand</a:t>
            </a:r>
          </a:p>
          <a:p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Right Shift Operator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The left operands value is moved right by the number of bits specified by the right operand</a:t>
            </a:r>
          </a:p>
          <a:p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right zero fill operator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The left operands value is moved right by the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bits specified by the right operand and shifted values are filled </a:t>
            </a:r>
            <a:r>
              <a:rPr lang="en-US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with 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68" y="368490"/>
            <a:ext cx="10515600" cy="8188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Binary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Shift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536" y="1320657"/>
            <a:ext cx="10057263" cy="5023871"/>
          </a:xfrm>
        </p:spPr>
        <p:txBody>
          <a:bodyPr>
            <a:normAutofit/>
          </a:bodyPr>
          <a:lstStyle/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We will learn how to use left shift operator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assume left operand A = 60 and right operand as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A &lt;&lt;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1: Convert left operand to binary representation so,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32             16              8               4                2               1</a:t>
            </a: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2: Shift all the bits to the left such that shifted places are equal to right operand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67340"/>
              </p:ext>
            </p:extLst>
          </p:nvPr>
        </p:nvGraphicFramePr>
        <p:xfrm>
          <a:off x="2031999" y="4039737"/>
          <a:ext cx="812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20471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4371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76210"/>
              </p:ext>
            </p:extLst>
          </p:nvPr>
        </p:nvGraphicFramePr>
        <p:xfrm>
          <a:off x="2144542" y="55589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5785"/>
            <a:ext cx="10515600" cy="7779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Binary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Shift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After the shifting the bits to left, we will see two empty spaces. Now fill those empty spaces two form a proper binary number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Decimal representation of above binary number is 240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, 60 &lt;&lt; 2 computed as 240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96146"/>
              </p:ext>
            </p:extLst>
          </p:nvPr>
        </p:nvGraphicFramePr>
        <p:xfrm>
          <a:off x="2102339" y="3167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68" y="409433"/>
            <a:ext cx="10515600" cy="7642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Binary Right Shift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0" y="1320657"/>
            <a:ext cx="10016319" cy="5023871"/>
          </a:xfrm>
        </p:spPr>
        <p:txBody>
          <a:bodyPr>
            <a:normAutofit/>
          </a:bodyPr>
          <a:lstStyle/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We will learn how to use right shift operator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assume left operand A = 60 and right operand as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A &gt;&gt;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1: Convert left operand to binary representation so,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2: Shift all the bits to the right such that shifted places are equal to right operand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8684"/>
              </p:ext>
            </p:extLst>
          </p:nvPr>
        </p:nvGraphicFramePr>
        <p:xfrm>
          <a:off x="2031999" y="3630304"/>
          <a:ext cx="8128002" cy="39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957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8605"/>
              </p:ext>
            </p:extLst>
          </p:nvPr>
        </p:nvGraphicFramePr>
        <p:xfrm>
          <a:off x="4825216" y="5199797"/>
          <a:ext cx="5517664" cy="49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16"/>
                <a:gridCol w="1379416"/>
                <a:gridCol w="1379416"/>
                <a:gridCol w="1379416"/>
              </a:tblGrid>
              <a:tr h="49131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55"/>
            <a:ext cx="10515600" cy="8734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Binary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Shift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In this case we do not see any empty spaces on right because binary representation starts from right most and increases to left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Decimal representation of above binary number is 15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, 60 &gt;&gt; 2 computed as 15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1682"/>
              </p:ext>
            </p:extLst>
          </p:nvPr>
        </p:nvGraphicFramePr>
        <p:xfrm>
          <a:off x="4740812" y="3040836"/>
          <a:ext cx="577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1442720"/>
                <a:gridCol w="1442720"/>
                <a:gridCol w="1442720"/>
              </a:tblGrid>
              <a:tr h="33541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74" y="300250"/>
            <a:ext cx="10515600" cy="84616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zero fill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657"/>
            <a:ext cx="10515600" cy="5023871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ts val="1000"/>
              </a:spcBef>
              <a:buSzPct val="60000"/>
            </a:pPr>
            <a:r>
              <a:rPr lang="en-US" alt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We will learn how to use shift right and zero fill   operator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assume left operand A = 60 and right operand as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A &gt;&gt;&gt;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1: Convert left operand to binary representation so,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2: Shift all the bits to the right such that shifted places are equal to right operand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74639"/>
              </p:ext>
            </p:extLst>
          </p:nvPr>
        </p:nvGraphicFramePr>
        <p:xfrm>
          <a:off x="2031999" y="3916906"/>
          <a:ext cx="8128002" cy="436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3672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5216" y="5544885"/>
          <a:ext cx="5517664" cy="44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16"/>
                <a:gridCol w="1379416"/>
                <a:gridCol w="1379416"/>
                <a:gridCol w="1379416"/>
              </a:tblGrid>
              <a:tr h="4479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Shift Operators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11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E2147C3-12A9-4DFE-87FC-F8B239A998BB}" vid="{5C68A78A-16BC-4390-8B84-B9A49B5163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300</TotalTime>
  <Words>504</Words>
  <Application>Microsoft Office PowerPoint</Application>
  <PresentationFormat>Widescreen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Tahoma</vt:lpstr>
      <vt:lpstr>Wingdings</vt:lpstr>
      <vt:lpstr>Theme1</vt:lpstr>
      <vt:lpstr>Shift Operators</vt:lpstr>
      <vt:lpstr>Introduction to shift operators</vt:lpstr>
      <vt:lpstr>Available Shift operators</vt:lpstr>
      <vt:lpstr>    Available Shift operators</vt:lpstr>
      <vt:lpstr>          Binary Left Shift Operator</vt:lpstr>
      <vt:lpstr>    Binary Left Shift Operator</vt:lpstr>
      <vt:lpstr>      Binary Right Shift Operator</vt:lpstr>
      <vt:lpstr>    Binary Right Shift Operator</vt:lpstr>
      <vt:lpstr>    Shift right zero fill operator</vt:lpstr>
      <vt:lpstr>    Shift right zero fill operator</vt:lpstr>
      <vt:lpstr>              Shift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template use the design of Java slides</dc:title>
  <dc:creator>Bandi,Ajay</dc:creator>
  <cp:lastModifiedBy>Bakshi,Ronak</cp:lastModifiedBy>
  <cp:revision>130</cp:revision>
  <dcterms:created xsi:type="dcterms:W3CDTF">2016-04-27T19:56:10Z</dcterms:created>
  <dcterms:modified xsi:type="dcterms:W3CDTF">2016-09-26T03:29:18Z</dcterms:modified>
</cp:coreProperties>
</file>