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0" r:id="rId9"/>
    <p:sldId id="271" r:id="rId10"/>
    <p:sldId id="272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16B273-1BAA-47C8-9C7F-0AC15BA1F0E8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BB54E-3460-4C6A-9998-36C043688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40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AF2B-2811-4FBF-9C9E-AE306E46781D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DC3C-22B6-4796-8A93-04C5C898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49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AF2B-2811-4FBF-9C9E-AE306E46781D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DC3C-22B6-4796-8A93-04C5C898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1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AF2B-2811-4FBF-9C9E-AE306E46781D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DC3C-22B6-4796-8A93-04C5C898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0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AF2B-2811-4FBF-9C9E-AE306E46781D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DC3C-22B6-4796-8A93-04C5C898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6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AF2B-2811-4FBF-9C9E-AE306E46781D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DC3C-22B6-4796-8A93-04C5C898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28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AF2B-2811-4FBF-9C9E-AE306E46781D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DC3C-22B6-4796-8A93-04C5C898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99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AF2B-2811-4FBF-9C9E-AE306E46781D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DC3C-22B6-4796-8A93-04C5C898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3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AF2B-2811-4FBF-9C9E-AE306E46781D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DC3C-22B6-4796-8A93-04C5C898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14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AF2B-2811-4FBF-9C9E-AE306E46781D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DC3C-22B6-4796-8A93-04C5C898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44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AF2B-2811-4FBF-9C9E-AE306E46781D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DC3C-22B6-4796-8A93-04C5C898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8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AF2B-2811-4FBF-9C9E-AE306E46781D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CDC3C-22B6-4796-8A93-04C5C898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3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8AF2B-2811-4FBF-9C9E-AE306E46781D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CDC3C-22B6-4796-8A93-04C5C8988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68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Shift </a:t>
            </a:r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150290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Shift right zero fill operator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2">
              <a:spcBef>
                <a:spcPts val="1000"/>
              </a:spcBef>
            </a:pP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</a:t>
            </a:r>
            <a:r>
              <a:rPr lang="en-US" alt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3: Unlike the right shift operator the shift right zero fill operator fills the right most digits with zero, </a:t>
            </a:r>
            <a:r>
              <a:rPr lang="en-US" altLang="en-US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i.e</a:t>
            </a:r>
            <a:r>
              <a:rPr lang="en-US" alt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fill the empty as many empty spaces that are equal to shifted places with zero</a:t>
            </a:r>
          </a:p>
          <a:p>
            <a:pPr marL="0" lvl="2" indent="0">
              <a:spcBef>
                <a:spcPts val="1000"/>
              </a:spcBef>
              <a:buNone/>
            </a:pPr>
            <a:endParaRPr lang="en-US" alt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/>
          </a:p>
          <a:p>
            <a:r>
              <a:rPr lang="en-US" dirty="0" smtClean="0"/>
              <a:t>Decimal representation of above binary number is 15</a:t>
            </a:r>
          </a:p>
          <a:p>
            <a:endParaRPr lang="en-US" dirty="0"/>
          </a:p>
          <a:p>
            <a:r>
              <a:rPr lang="en-US" dirty="0" smtClean="0"/>
              <a:t>So , 60 &gt;&gt;&gt; 2 computed as 15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075269"/>
              </p:ext>
            </p:extLst>
          </p:nvPr>
        </p:nvGraphicFramePr>
        <p:xfrm>
          <a:off x="2003864" y="3237783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8141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Shift Operators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051" y="2821911"/>
            <a:ext cx="1809466" cy="80839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4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End</a:t>
            </a:r>
            <a:endParaRPr lang="en-US" sz="4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320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 to shift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Mathematical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operators such as +,-,*,%,/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works with values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Shift operators works with logical bits instead of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values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Shift operators works with binary representations of the values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the operand need to convert to binary values actual value before we apply shift operator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Increase the speed of operations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Increases the performance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But reduce the readability of the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46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Available Shift operators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3869438"/>
              </p:ext>
            </p:extLst>
          </p:nvPr>
        </p:nvGraphicFramePr>
        <p:xfrm>
          <a:off x="2366748" y="2308863"/>
          <a:ext cx="8510517" cy="28226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8641"/>
                <a:gridCol w="6391876"/>
              </a:tblGrid>
              <a:tr h="608811"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Operator</a:t>
                      </a:r>
                      <a:endParaRPr lang="en-US" sz="28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Operator Name</a:t>
                      </a:r>
                      <a:endParaRPr lang="en-US" sz="28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608811"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&lt;&lt;</a:t>
                      </a:r>
                      <a:endParaRPr lang="en-US" sz="28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Binary Left Shift Operator</a:t>
                      </a:r>
                      <a:endParaRPr lang="en-US" sz="28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608811"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&gt;&gt;</a:t>
                      </a:r>
                      <a:endParaRPr lang="en-US" sz="28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Binary Right Shift Operator</a:t>
                      </a:r>
                      <a:endParaRPr lang="en-US" sz="28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  <a:tr h="996261"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&gt;&gt;&gt;</a:t>
                      </a:r>
                      <a:endParaRPr lang="en-US" sz="28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Shift right zero fill operator</a:t>
                      </a:r>
                    </a:p>
                    <a:p>
                      <a:endParaRPr lang="en-US" sz="28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621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426" y="-126194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Available Shift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2072"/>
            <a:ext cx="10515600" cy="5076967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Binary Left Shift Operator</a:t>
            </a:r>
          </a:p>
          <a:p>
            <a:pPr marL="0" indent="0">
              <a:buNone/>
            </a:pP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	The left operands value is moved left by the number of bits specified by the right operand</a:t>
            </a:r>
          </a:p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Binary Right Shift Operator</a:t>
            </a:r>
          </a:p>
          <a:p>
            <a:pPr marL="0" indent="0">
              <a:buNone/>
            </a:pP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The left operands value is moved right by the number of bits specified by the right operand</a:t>
            </a:r>
          </a:p>
          <a:p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Shift right zero fill operator</a:t>
            </a:r>
          </a:p>
          <a:p>
            <a:pPr marL="0" indent="0">
              <a:buNone/>
            </a:pP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The left operands value is moved right by the</a:t>
            </a:r>
          </a:p>
          <a:p>
            <a:pPr marL="0" indent="0">
              <a:buNone/>
            </a:pP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number of bits specified by the right operand and shifted values are filled up</a:t>
            </a:r>
          </a:p>
          <a:p>
            <a:pPr marL="0" indent="0">
              <a:buNone/>
            </a:pPr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zeros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159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26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Binary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Left Shift Operator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0657"/>
            <a:ext cx="10515600" cy="5023871"/>
          </a:xfrm>
        </p:spPr>
        <p:txBody>
          <a:bodyPr>
            <a:normAutofit/>
          </a:bodyPr>
          <a:lstStyle/>
          <a:p>
            <a:pPr marL="457200" lvl="2" indent="-457200">
              <a:spcBef>
                <a:spcPts val="1000"/>
              </a:spcBef>
              <a:buSzPct val="60000"/>
            </a:pPr>
            <a:r>
              <a:rPr lang="en-US" alt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will learn how to use left shift operator</a:t>
            </a:r>
          </a:p>
          <a:p>
            <a:pPr marL="0" lvl="2" indent="0">
              <a:spcBef>
                <a:spcPts val="1000"/>
              </a:spcBef>
              <a:buSzPct val="60000"/>
              <a:buNone/>
            </a:pPr>
            <a:r>
              <a:rPr lang="en-US" alt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Let us assume left operand A = 60 and right operand as 2</a:t>
            </a:r>
          </a:p>
          <a:p>
            <a:pPr marL="0" lvl="2" indent="0">
              <a:spcBef>
                <a:spcPts val="1000"/>
              </a:spcBef>
              <a:buSzPct val="60000"/>
              <a:buNone/>
            </a:pPr>
            <a:r>
              <a:rPr lang="en-US" alt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 A &lt;&lt; 2</a:t>
            </a:r>
          </a:p>
          <a:p>
            <a:pPr marL="0" lvl="2" indent="0">
              <a:spcBef>
                <a:spcPts val="1000"/>
              </a:spcBef>
              <a:buSzPct val="60000"/>
              <a:buNone/>
            </a:pPr>
            <a:r>
              <a:rPr lang="en-US" alt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1: Convert left operand to binary representation so,</a:t>
            </a:r>
          </a:p>
          <a:p>
            <a:pPr marL="0" lvl="2" indent="0">
              <a:spcBef>
                <a:spcPts val="1000"/>
              </a:spcBef>
              <a:buSzPct val="60000"/>
              <a:buNone/>
            </a:pPr>
            <a:r>
              <a:rPr lang="en-US" alt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0" lvl="2" indent="0">
              <a:spcBef>
                <a:spcPts val="1000"/>
              </a:spcBef>
              <a:buSzPct val="60000"/>
              <a:buNone/>
            </a:pPr>
            <a:endParaRPr lang="en-US" alt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2" indent="0">
              <a:spcBef>
                <a:spcPts val="1000"/>
              </a:spcBef>
              <a:buSzPct val="60000"/>
              <a:buNone/>
            </a:pPr>
            <a:r>
              <a:rPr lang="en-US" alt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2: Shift all the bits to the left such that shifted places are equal to right operand </a:t>
            </a:r>
          </a:p>
          <a:p>
            <a:pPr marL="0" lvl="2" indent="0">
              <a:spcBef>
                <a:spcPts val="1000"/>
              </a:spcBef>
              <a:buSzPct val="60000"/>
              <a:buNone/>
            </a:pPr>
            <a:endParaRPr lang="en-US" alt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90310"/>
              </p:ext>
            </p:extLst>
          </p:nvPr>
        </p:nvGraphicFramePr>
        <p:xfrm>
          <a:off x="2031999" y="3369050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943719"/>
              </p:ext>
            </p:extLst>
          </p:nvPr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776210"/>
              </p:ext>
            </p:extLst>
          </p:nvPr>
        </p:nvGraphicFramePr>
        <p:xfrm>
          <a:off x="2144542" y="555895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89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Binary Left Shift Operator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2">
              <a:spcBef>
                <a:spcPts val="1000"/>
              </a:spcBef>
            </a:pP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</a:t>
            </a:r>
            <a:r>
              <a:rPr lang="en-US" alt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3: After the shifting the bits to left, we will see two empty spaces. Now fill those empty spaces two form a proper binary number</a:t>
            </a:r>
            <a:endParaRPr lang="en-US" alt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/>
          </a:p>
          <a:p>
            <a:r>
              <a:rPr lang="en-US" dirty="0" smtClean="0"/>
              <a:t>Decimal representation of above binary number is 240</a:t>
            </a:r>
          </a:p>
          <a:p>
            <a:endParaRPr lang="en-US" dirty="0"/>
          </a:p>
          <a:p>
            <a:r>
              <a:rPr lang="en-US" dirty="0" smtClean="0"/>
              <a:t>So , 60 &lt;&lt; 2 computed as 240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096146"/>
              </p:ext>
            </p:extLst>
          </p:nvPr>
        </p:nvGraphicFramePr>
        <p:xfrm>
          <a:off x="2102339" y="316744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5367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26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Binary Right Shift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Operator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0657"/>
            <a:ext cx="10515600" cy="5023871"/>
          </a:xfrm>
        </p:spPr>
        <p:txBody>
          <a:bodyPr>
            <a:normAutofit/>
          </a:bodyPr>
          <a:lstStyle/>
          <a:p>
            <a:pPr marL="457200" lvl="2" indent="-457200">
              <a:spcBef>
                <a:spcPts val="1000"/>
              </a:spcBef>
              <a:buSzPct val="60000"/>
            </a:pPr>
            <a:r>
              <a:rPr lang="en-US" alt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will learn how to use right shift operator</a:t>
            </a:r>
          </a:p>
          <a:p>
            <a:pPr marL="0" lvl="2" indent="0">
              <a:spcBef>
                <a:spcPts val="1000"/>
              </a:spcBef>
              <a:buSzPct val="60000"/>
              <a:buNone/>
            </a:pPr>
            <a:r>
              <a:rPr lang="en-US" alt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Let us assume left operand A = 60 and right operand as 2</a:t>
            </a:r>
          </a:p>
          <a:p>
            <a:pPr marL="0" lvl="2" indent="0">
              <a:spcBef>
                <a:spcPts val="1000"/>
              </a:spcBef>
              <a:buSzPct val="60000"/>
              <a:buNone/>
            </a:pPr>
            <a:r>
              <a:rPr lang="en-US" alt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 A &gt;&gt; 2</a:t>
            </a:r>
          </a:p>
          <a:p>
            <a:pPr marL="0" lvl="2" indent="0">
              <a:spcBef>
                <a:spcPts val="1000"/>
              </a:spcBef>
              <a:buSzPct val="60000"/>
              <a:buNone/>
            </a:pPr>
            <a:r>
              <a:rPr lang="en-US" alt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1: Convert left operand to binary representation so,</a:t>
            </a:r>
          </a:p>
          <a:p>
            <a:pPr marL="0" lvl="2" indent="0">
              <a:spcBef>
                <a:spcPts val="1000"/>
              </a:spcBef>
              <a:buSzPct val="60000"/>
              <a:buNone/>
            </a:pPr>
            <a:r>
              <a:rPr lang="en-US" alt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0" lvl="2" indent="0">
              <a:spcBef>
                <a:spcPts val="1000"/>
              </a:spcBef>
              <a:buSzPct val="60000"/>
              <a:buNone/>
            </a:pPr>
            <a:endParaRPr lang="en-US" alt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2" indent="0">
              <a:spcBef>
                <a:spcPts val="1000"/>
              </a:spcBef>
              <a:buSzPct val="60000"/>
              <a:buNone/>
            </a:pPr>
            <a:r>
              <a:rPr lang="en-US" alt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2: Shift all the bits to the right such that shifted places are equal to right operand </a:t>
            </a:r>
          </a:p>
          <a:p>
            <a:pPr marL="0" lvl="2" indent="0">
              <a:spcBef>
                <a:spcPts val="1000"/>
              </a:spcBef>
              <a:buSzPct val="60000"/>
              <a:buNone/>
            </a:pPr>
            <a:endParaRPr lang="en-US" alt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031999" y="3369050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195750"/>
              </p:ext>
            </p:extLst>
          </p:nvPr>
        </p:nvGraphicFramePr>
        <p:xfrm>
          <a:off x="4825216" y="5544885"/>
          <a:ext cx="5517664" cy="447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416"/>
                <a:gridCol w="1379416"/>
                <a:gridCol w="1379416"/>
                <a:gridCol w="1379416"/>
              </a:tblGrid>
              <a:tr h="44795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239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Binary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Right Shift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Operator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2">
              <a:spcBef>
                <a:spcPts val="1000"/>
              </a:spcBef>
            </a:pPr>
            <a:r>
              <a:rPr lang="en-US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</a:t>
            </a:r>
            <a:r>
              <a:rPr lang="en-US" alt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3: In this case we do not see any empty spaces on right because binary representation starts from right most and increases to left</a:t>
            </a:r>
            <a:endParaRPr lang="en-US" alt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 smtClean="0"/>
          </a:p>
          <a:p>
            <a:r>
              <a:rPr lang="en-US" dirty="0" smtClean="0"/>
              <a:t>Decimal representation of above binary number is 15</a:t>
            </a:r>
          </a:p>
          <a:p>
            <a:endParaRPr lang="en-US" dirty="0"/>
          </a:p>
          <a:p>
            <a:r>
              <a:rPr lang="en-US" dirty="0" smtClean="0"/>
              <a:t>So , 60 &gt;&gt; 2 computed as 15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51682"/>
              </p:ext>
            </p:extLst>
          </p:nvPr>
        </p:nvGraphicFramePr>
        <p:xfrm>
          <a:off x="4740812" y="3040836"/>
          <a:ext cx="5770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720"/>
                <a:gridCol w="1442720"/>
                <a:gridCol w="1442720"/>
                <a:gridCol w="1442720"/>
              </a:tblGrid>
              <a:tr h="33541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152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674" y="520505"/>
            <a:ext cx="10515600" cy="478302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Shift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ight zero fill operator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0657"/>
            <a:ext cx="10515600" cy="5023871"/>
          </a:xfrm>
        </p:spPr>
        <p:txBody>
          <a:bodyPr>
            <a:normAutofit/>
          </a:bodyPr>
          <a:lstStyle/>
          <a:p>
            <a:pPr marL="457200" lvl="2" indent="-457200">
              <a:spcBef>
                <a:spcPts val="1000"/>
              </a:spcBef>
              <a:buSzPct val="60000"/>
            </a:pPr>
            <a:r>
              <a:rPr lang="en-US" alt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will learn how to use shift right and zero fill operator</a:t>
            </a:r>
          </a:p>
          <a:p>
            <a:pPr marL="0" lvl="2" indent="0">
              <a:spcBef>
                <a:spcPts val="1000"/>
              </a:spcBef>
              <a:buSzPct val="60000"/>
              <a:buNone/>
            </a:pPr>
            <a:r>
              <a:rPr lang="en-US" alt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Let us assume left operand A = 60 and right operand as 2</a:t>
            </a:r>
          </a:p>
          <a:p>
            <a:pPr marL="0" lvl="2" indent="0">
              <a:spcBef>
                <a:spcPts val="1000"/>
              </a:spcBef>
              <a:buSzPct val="60000"/>
              <a:buNone/>
            </a:pPr>
            <a:r>
              <a:rPr lang="en-US" alt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 A &gt;&gt;&gt; 2</a:t>
            </a:r>
          </a:p>
          <a:p>
            <a:pPr marL="0" lvl="2" indent="0">
              <a:spcBef>
                <a:spcPts val="1000"/>
              </a:spcBef>
              <a:buSzPct val="60000"/>
              <a:buNone/>
            </a:pPr>
            <a:r>
              <a:rPr lang="en-US" alt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1: Convert left operand to binary representation so,</a:t>
            </a:r>
          </a:p>
          <a:p>
            <a:pPr marL="0" lvl="2" indent="0">
              <a:spcBef>
                <a:spcPts val="1000"/>
              </a:spcBef>
              <a:buSzPct val="60000"/>
              <a:buNone/>
            </a:pPr>
            <a:r>
              <a:rPr lang="en-US" alt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0" lvl="2" indent="0">
              <a:spcBef>
                <a:spcPts val="1000"/>
              </a:spcBef>
              <a:buSzPct val="60000"/>
              <a:buNone/>
            </a:pPr>
            <a:endParaRPr lang="en-US" alt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2" indent="0">
              <a:spcBef>
                <a:spcPts val="1000"/>
              </a:spcBef>
              <a:buSzPct val="60000"/>
              <a:buNone/>
            </a:pPr>
            <a:r>
              <a:rPr lang="en-US" alt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2: Shift all the bits to the right such that shifted places are equal to right operand </a:t>
            </a:r>
          </a:p>
          <a:p>
            <a:pPr marL="0" lvl="2" indent="0">
              <a:spcBef>
                <a:spcPts val="1000"/>
              </a:spcBef>
              <a:buSzPct val="60000"/>
              <a:buNone/>
            </a:pPr>
            <a:endParaRPr lang="en-US" alt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031999" y="3369050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825216" y="5544885"/>
          <a:ext cx="5517664" cy="447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416"/>
                <a:gridCol w="1379416"/>
                <a:gridCol w="1379416"/>
                <a:gridCol w="1379416"/>
              </a:tblGrid>
              <a:tr h="44795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941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489</Words>
  <Application>Microsoft Office PowerPoint</Application>
  <PresentationFormat>Widescreen</PresentationFormat>
  <Paragraphs>122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Tahoma</vt:lpstr>
      <vt:lpstr>Office Theme</vt:lpstr>
      <vt:lpstr>Shift Operators</vt:lpstr>
      <vt:lpstr>Introduction to shift operators</vt:lpstr>
      <vt:lpstr>Available Shift operators</vt:lpstr>
      <vt:lpstr>Available Shift operators</vt:lpstr>
      <vt:lpstr>Binary Left Shift Operator </vt:lpstr>
      <vt:lpstr>Binary Left Shift Operator </vt:lpstr>
      <vt:lpstr>Binary Right Shift Operator </vt:lpstr>
      <vt:lpstr>Binary Right Shift Operator </vt:lpstr>
      <vt:lpstr>Shift right zero fill operator </vt:lpstr>
      <vt:lpstr>Shift right zero fill operator </vt:lpstr>
      <vt:lpstr>Shift Operators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this template use the design of Java slides</dc:title>
  <dc:creator>Bandi,Ajay</dc:creator>
  <cp:lastModifiedBy>Rellacharla,Nagababu</cp:lastModifiedBy>
  <cp:revision>97</cp:revision>
  <dcterms:created xsi:type="dcterms:W3CDTF">2016-04-27T19:56:10Z</dcterms:created>
  <dcterms:modified xsi:type="dcterms:W3CDTF">2016-04-29T18:44:15Z</dcterms:modified>
</cp:coreProperties>
</file>