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6B273-1BAA-47C8-9C7F-0AC15BA1F0E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BB54E-3460-4C6A-9998-36C04368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4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4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6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 and Stack Memory</a:t>
            </a:r>
          </a:p>
        </p:txBody>
      </p:sp>
    </p:spTree>
    <p:extLst>
      <p:ext uri="{BB962C8B-B14F-4D97-AF65-F5344CB8AC3E}">
        <p14:creationId xmlns:p14="http://schemas.microsoft.com/office/powerpoint/2010/main" val="15029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Java program when it starts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needs memory to run and store the operations and program results</a:t>
            </a:r>
          </a:p>
          <a:p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memory is allocated at runtime dynamically for the Java program and the allocations is depends on the type of memory</a:t>
            </a:r>
          </a:p>
          <a:p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Java there are two main memory types used by any Java program they are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Memory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 Memory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Management in Java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management has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features in Java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Persistence</a:t>
            </a:r>
          </a:p>
          <a:p>
            <a:pPr lvl="2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Persistence tell how long the memory exists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Allocation</a:t>
            </a:r>
          </a:p>
          <a:p>
            <a:pPr lvl="2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Allocations describes, when the memory is available for use by the program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Recovery</a:t>
            </a:r>
          </a:p>
          <a:p>
            <a:pPr lvl="2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Recovery gives the information about when the system recovers the unused memory for reuse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Memory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143476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Stack memory is runtime memory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Java, memory allocation is different for methods and as program as whole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allocation is done at method invocation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Deallocation is done when methods returned values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memory is used by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local variables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Parameters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progress method information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5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50126"/>
            <a:ext cx="10515600" cy="6414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Memory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91822"/>
            <a:ext cx="10515600" cy="537721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Stack memory persist for lifetime of the method that uses the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allocation is happened when the method invokes for the first time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memory is recovered by the system when the method exits or when method return the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8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 String </a:t>
            </a:r>
            <a:r>
              <a:rPr lang="en-US" sz="2800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employeeNames</a:t>
            </a:r>
            <a:r>
              <a:rPr lang="en-US" sz="28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8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 </a:t>
            </a:r>
            <a:r>
              <a:rPr lang="en-US" sz="2800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retValue</a:t>
            </a:r>
            <a:r>
              <a:rPr lang="en-US" sz="28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“”;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800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retValue</a:t>
            </a:r>
            <a:r>
              <a:rPr lang="en-US" sz="28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 “I am stored on Stack memory”;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8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return </a:t>
            </a:r>
            <a:r>
              <a:rPr lang="en-US" sz="2800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retValue</a:t>
            </a:r>
            <a:r>
              <a:rPr lang="en-US" sz="28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8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local variable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retValue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stored on Stack memory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8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4"/>
            <a:ext cx="10515600" cy="9416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 Memory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4777"/>
            <a:ext cx="10515600" cy="511791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memory requirement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that uses 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keyword is allocated from the heap.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Object’s data is stored in heap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heap memory allocation is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necessary to deallocated explicitly by developer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provides Automatic Memory Management to free the unused memory in the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Unlike the stack memory, un used heap memory is freed and re-used automatically by Java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3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 Memory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167"/>
            <a:ext cx="10967113" cy="469309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Heap memory persists for the time period of the need for memory usage by program.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long as the memory is needed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 memory allocation is happened when the user requests the memory usage that means whenever </a:t>
            </a: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 is used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 memory is recovered automatically by the system if there is no use of allocated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whenever you create a new instance for an object the object is stored on heap memory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Employee </a:t>
            </a:r>
            <a:r>
              <a:rPr lang="en-US" sz="2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emp</a:t>
            </a:r>
            <a:r>
              <a:rPr 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new Employee</a:t>
            </a:r>
            <a:r>
              <a:rPr lang="en-US" sz="28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the Employee object stored on heap memory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3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and Heap Memory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051" y="2821911"/>
            <a:ext cx="1809466" cy="8083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End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2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389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Tahoma</vt:lpstr>
      <vt:lpstr>Office Theme</vt:lpstr>
      <vt:lpstr>Heap and Stack Memory</vt:lpstr>
      <vt:lpstr>Dynamic Memory Allocation</vt:lpstr>
      <vt:lpstr>Memory Management in Java</vt:lpstr>
      <vt:lpstr>Stack Memory</vt:lpstr>
      <vt:lpstr>Stack Memory</vt:lpstr>
      <vt:lpstr>Heap Memory</vt:lpstr>
      <vt:lpstr>Heap Memory</vt:lpstr>
      <vt:lpstr>Stack and Heap Memory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this template use the design of Java slides</dc:title>
  <dc:creator>Bandi,Ajay</dc:creator>
  <cp:lastModifiedBy>Rellacharla,Nagababu</cp:lastModifiedBy>
  <cp:revision>123</cp:revision>
  <dcterms:created xsi:type="dcterms:W3CDTF">2016-04-27T19:56:10Z</dcterms:created>
  <dcterms:modified xsi:type="dcterms:W3CDTF">2016-04-29T18:44:48Z</dcterms:modified>
</cp:coreProperties>
</file>