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embeddedFontLst>
    <p:embeddedFont>
      <p:font typeface="Oswald Medium"/>
      <p:regular r:id="rId20"/>
      <p:bold r:id="rId21"/>
    </p:embeddedFont>
    <p:embeddedFont>
      <p:font typeface="Tahoma"/>
      <p:regular r:id="rId22"/>
      <p:bold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Tahoma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Oswald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3b354fe10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43b354fe10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b354fe10_0_1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3b354fe10_0_1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3b354fe10_0_2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3b354fe10_0_2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3b354fe10_0_4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3b354fe10_0_4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66536" y="440716"/>
            <a:ext cx="1695492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NnegsEp2U5C1ChpqD0I3c4jsQizDkdw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-zkb6675ObnjrtWSGJtESlBnzx4gpLB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8TI3ud66FYqGnDQ0MGQUr7AfoDbJwm0Y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2115359" y="0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1"/>
                </a:moveTo>
                <a:lnTo>
                  <a:pt x="1842356" y="5063875"/>
                </a:lnTo>
                <a:lnTo>
                  <a:pt x="1807417" y="5047986"/>
                </a:lnTo>
                <a:lnTo>
                  <a:pt x="1771439" y="5031234"/>
                </a:lnTo>
                <a:lnTo>
                  <a:pt x="1734485" y="5013632"/>
                </a:lnTo>
                <a:lnTo>
                  <a:pt x="1696620" y="4995194"/>
                </a:lnTo>
                <a:lnTo>
                  <a:pt x="1657908" y="4975933"/>
                </a:lnTo>
                <a:lnTo>
                  <a:pt x="1618413" y="4955863"/>
                </a:lnTo>
                <a:lnTo>
                  <a:pt x="1578200" y="4934998"/>
                </a:lnTo>
                <a:lnTo>
                  <a:pt x="1537333" y="4913349"/>
                </a:lnTo>
                <a:lnTo>
                  <a:pt x="1495876" y="4890932"/>
                </a:lnTo>
                <a:lnTo>
                  <a:pt x="1453893" y="4867759"/>
                </a:lnTo>
                <a:lnTo>
                  <a:pt x="1411449" y="4843844"/>
                </a:lnTo>
                <a:lnTo>
                  <a:pt x="1368609" y="4819200"/>
                </a:lnTo>
                <a:lnTo>
                  <a:pt x="1325435" y="4793841"/>
                </a:lnTo>
                <a:lnTo>
                  <a:pt x="1281993" y="4767781"/>
                </a:lnTo>
                <a:lnTo>
                  <a:pt x="1238348" y="4741031"/>
                </a:lnTo>
                <a:lnTo>
                  <a:pt x="1194562" y="4713607"/>
                </a:lnTo>
                <a:lnTo>
                  <a:pt x="1150701" y="4685521"/>
                </a:lnTo>
                <a:lnTo>
                  <a:pt x="1106828" y="4656788"/>
                </a:lnTo>
                <a:lnTo>
                  <a:pt x="1063009" y="4627419"/>
                </a:lnTo>
                <a:lnTo>
                  <a:pt x="1019307" y="4597429"/>
                </a:lnTo>
                <a:lnTo>
                  <a:pt x="975787" y="4566832"/>
                </a:lnTo>
                <a:lnTo>
                  <a:pt x="932513" y="4535640"/>
                </a:lnTo>
                <a:lnTo>
                  <a:pt x="889549" y="4503867"/>
                </a:lnTo>
                <a:lnTo>
                  <a:pt x="846959" y="4471527"/>
                </a:lnTo>
                <a:lnTo>
                  <a:pt x="804809" y="4438633"/>
                </a:lnTo>
                <a:lnTo>
                  <a:pt x="763161" y="4405198"/>
                </a:lnTo>
                <a:lnTo>
                  <a:pt x="722081" y="4371235"/>
                </a:lnTo>
                <a:lnTo>
                  <a:pt x="681633" y="4336759"/>
                </a:lnTo>
                <a:lnTo>
                  <a:pt x="641880" y="4301783"/>
                </a:lnTo>
                <a:lnTo>
                  <a:pt x="602888" y="4266320"/>
                </a:lnTo>
                <a:lnTo>
                  <a:pt x="564720" y="4230383"/>
                </a:lnTo>
                <a:lnTo>
                  <a:pt x="527441" y="4193987"/>
                </a:lnTo>
                <a:lnTo>
                  <a:pt x="491116" y="4157143"/>
                </a:lnTo>
                <a:lnTo>
                  <a:pt x="455807" y="4119867"/>
                </a:lnTo>
                <a:lnTo>
                  <a:pt x="421581" y="4082171"/>
                </a:lnTo>
                <a:lnTo>
                  <a:pt x="388500" y="4044068"/>
                </a:lnTo>
                <a:lnTo>
                  <a:pt x="356630" y="4005573"/>
                </a:lnTo>
                <a:lnTo>
                  <a:pt x="326035" y="3966698"/>
                </a:lnTo>
                <a:lnTo>
                  <a:pt x="296778" y="3927457"/>
                </a:lnTo>
                <a:lnTo>
                  <a:pt x="268924" y="3887864"/>
                </a:lnTo>
                <a:lnTo>
                  <a:pt x="242538" y="3847931"/>
                </a:lnTo>
                <a:lnTo>
                  <a:pt x="217684" y="3807673"/>
                </a:lnTo>
                <a:lnTo>
                  <a:pt x="194425" y="3767102"/>
                </a:lnTo>
                <a:lnTo>
                  <a:pt x="172827" y="3726233"/>
                </a:lnTo>
                <a:lnTo>
                  <a:pt x="152954" y="3685078"/>
                </a:lnTo>
                <a:lnTo>
                  <a:pt x="134869" y="3643652"/>
                </a:lnTo>
                <a:lnTo>
                  <a:pt x="118638" y="3601967"/>
                </a:lnTo>
                <a:lnTo>
                  <a:pt x="104324" y="3560036"/>
                </a:lnTo>
                <a:lnTo>
                  <a:pt x="91992" y="3517874"/>
                </a:lnTo>
                <a:lnTo>
                  <a:pt x="81706" y="3475494"/>
                </a:lnTo>
                <a:lnTo>
                  <a:pt x="73530" y="3432909"/>
                </a:lnTo>
                <a:lnTo>
                  <a:pt x="67529" y="3390133"/>
                </a:lnTo>
                <a:lnTo>
                  <a:pt x="62679" y="3347497"/>
                </a:lnTo>
                <a:lnTo>
                  <a:pt x="57854" y="3304700"/>
                </a:lnTo>
                <a:lnTo>
                  <a:pt x="53077" y="3261746"/>
                </a:lnTo>
                <a:lnTo>
                  <a:pt x="48369" y="3218644"/>
                </a:lnTo>
                <a:lnTo>
                  <a:pt x="43753" y="3175398"/>
                </a:lnTo>
                <a:lnTo>
                  <a:pt x="39249" y="3132015"/>
                </a:lnTo>
                <a:lnTo>
                  <a:pt x="34880" y="3088502"/>
                </a:lnTo>
                <a:lnTo>
                  <a:pt x="30668" y="3044864"/>
                </a:lnTo>
                <a:lnTo>
                  <a:pt x="26633" y="3001108"/>
                </a:lnTo>
                <a:lnTo>
                  <a:pt x="22798" y="2957241"/>
                </a:lnTo>
                <a:lnTo>
                  <a:pt x="19184" y="2913268"/>
                </a:lnTo>
                <a:lnTo>
                  <a:pt x="15814" y="2869195"/>
                </a:lnTo>
                <a:lnTo>
                  <a:pt x="12708" y="2825030"/>
                </a:lnTo>
                <a:lnTo>
                  <a:pt x="9889" y="2780779"/>
                </a:lnTo>
                <a:lnTo>
                  <a:pt x="7378" y="2736447"/>
                </a:lnTo>
                <a:lnTo>
                  <a:pt x="5197" y="2692040"/>
                </a:lnTo>
                <a:lnTo>
                  <a:pt x="3367" y="2647566"/>
                </a:lnTo>
                <a:lnTo>
                  <a:pt x="1911" y="2603031"/>
                </a:lnTo>
                <a:lnTo>
                  <a:pt x="850" y="2558440"/>
                </a:lnTo>
                <a:lnTo>
                  <a:pt x="205" y="2513801"/>
                </a:lnTo>
                <a:lnTo>
                  <a:pt x="0" y="2469119"/>
                </a:lnTo>
                <a:lnTo>
                  <a:pt x="254" y="2424400"/>
                </a:lnTo>
                <a:lnTo>
                  <a:pt x="990" y="2379651"/>
                </a:lnTo>
                <a:lnTo>
                  <a:pt x="2233" y="2334795"/>
                </a:lnTo>
                <a:lnTo>
                  <a:pt x="3994" y="2290089"/>
                </a:lnTo>
                <a:lnTo>
                  <a:pt x="6306" y="2245288"/>
                </a:lnTo>
                <a:lnTo>
                  <a:pt x="9186" y="2200482"/>
                </a:lnTo>
                <a:lnTo>
                  <a:pt x="12657" y="2155677"/>
                </a:lnTo>
                <a:lnTo>
                  <a:pt x="16740" y="2110879"/>
                </a:lnTo>
                <a:lnTo>
                  <a:pt x="21457" y="2066096"/>
                </a:lnTo>
                <a:lnTo>
                  <a:pt x="26829" y="2021333"/>
                </a:lnTo>
                <a:lnTo>
                  <a:pt x="32879" y="1976596"/>
                </a:lnTo>
                <a:lnTo>
                  <a:pt x="39627" y="1931892"/>
                </a:lnTo>
                <a:lnTo>
                  <a:pt x="47096" y="1887227"/>
                </a:lnTo>
                <a:lnTo>
                  <a:pt x="55307" y="1842608"/>
                </a:lnTo>
                <a:lnTo>
                  <a:pt x="64283" y="1798040"/>
                </a:lnTo>
                <a:lnTo>
                  <a:pt x="74044" y="1753530"/>
                </a:lnTo>
                <a:lnTo>
                  <a:pt x="84612" y="1709084"/>
                </a:lnTo>
                <a:lnTo>
                  <a:pt x="96010" y="1664708"/>
                </a:lnTo>
                <a:lnTo>
                  <a:pt x="108258" y="1620410"/>
                </a:lnTo>
                <a:lnTo>
                  <a:pt x="121379" y="1576194"/>
                </a:lnTo>
                <a:lnTo>
                  <a:pt x="135395" y="1532067"/>
                </a:lnTo>
                <a:lnTo>
                  <a:pt x="150326" y="1488036"/>
                </a:lnTo>
                <a:lnTo>
                  <a:pt x="166195" y="1444107"/>
                </a:lnTo>
                <a:lnTo>
                  <a:pt x="183023" y="1400286"/>
                </a:lnTo>
                <a:lnTo>
                  <a:pt x="200832" y="1356580"/>
                </a:lnTo>
                <a:lnTo>
                  <a:pt x="219644" y="1312994"/>
                </a:lnTo>
                <a:lnTo>
                  <a:pt x="239481" y="1269535"/>
                </a:lnTo>
                <a:lnTo>
                  <a:pt x="260369" y="1226200"/>
                </a:lnTo>
                <a:lnTo>
                  <a:pt x="282315" y="1183024"/>
                </a:lnTo>
                <a:lnTo>
                  <a:pt x="305355" y="1139984"/>
                </a:lnTo>
                <a:lnTo>
                  <a:pt x="329507" y="1097096"/>
                </a:lnTo>
                <a:lnTo>
                  <a:pt x="354791" y="1054366"/>
                </a:lnTo>
                <a:lnTo>
                  <a:pt x="381231" y="1011801"/>
                </a:lnTo>
                <a:lnTo>
                  <a:pt x="408846" y="969407"/>
                </a:lnTo>
                <a:lnTo>
                  <a:pt x="437660" y="927191"/>
                </a:lnTo>
                <a:lnTo>
                  <a:pt x="467694" y="885157"/>
                </a:lnTo>
                <a:lnTo>
                  <a:pt x="498969" y="843314"/>
                </a:lnTo>
                <a:lnTo>
                  <a:pt x="531508" y="801667"/>
                </a:lnTo>
                <a:lnTo>
                  <a:pt x="565331" y="760222"/>
                </a:lnTo>
                <a:lnTo>
                  <a:pt x="600462" y="718986"/>
                </a:lnTo>
                <a:lnTo>
                  <a:pt x="636920" y="677965"/>
                </a:lnTo>
                <a:lnTo>
                  <a:pt x="674729" y="637165"/>
                </a:lnTo>
                <a:lnTo>
                  <a:pt x="713909" y="596592"/>
                </a:lnTo>
                <a:lnTo>
                  <a:pt x="754483" y="556253"/>
                </a:lnTo>
                <a:lnTo>
                  <a:pt x="796472" y="516155"/>
                </a:lnTo>
                <a:lnTo>
                  <a:pt x="839898" y="476303"/>
                </a:lnTo>
                <a:lnTo>
                  <a:pt x="884783" y="436703"/>
                </a:lnTo>
                <a:lnTo>
                  <a:pt x="931921" y="397047"/>
                </a:lnTo>
                <a:lnTo>
                  <a:pt x="979656" y="359084"/>
                </a:lnTo>
                <a:lnTo>
                  <a:pt x="1027951" y="322784"/>
                </a:lnTo>
                <a:lnTo>
                  <a:pt x="1076765" y="288116"/>
                </a:lnTo>
                <a:lnTo>
                  <a:pt x="1126061" y="255049"/>
                </a:lnTo>
                <a:lnTo>
                  <a:pt x="1175799" y="223553"/>
                </a:lnTo>
                <a:lnTo>
                  <a:pt x="1225940" y="193597"/>
                </a:lnTo>
                <a:lnTo>
                  <a:pt x="1276445" y="165150"/>
                </a:lnTo>
                <a:lnTo>
                  <a:pt x="1327277" y="138181"/>
                </a:lnTo>
                <a:lnTo>
                  <a:pt x="1378395" y="112659"/>
                </a:lnTo>
                <a:lnTo>
                  <a:pt x="1429761" y="88554"/>
                </a:lnTo>
                <a:lnTo>
                  <a:pt x="1481336" y="65835"/>
                </a:lnTo>
                <a:lnTo>
                  <a:pt x="1533082" y="44471"/>
                </a:lnTo>
                <a:lnTo>
                  <a:pt x="1584959" y="24432"/>
                </a:lnTo>
                <a:lnTo>
                  <a:pt x="1636929" y="5685"/>
                </a:lnTo>
                <a:lnTo>
                  <a:pt x="1653848" y="0"/>
                </a:lnTo>
                <a:lnTo>
                  <a:pt x="3280998" y="0"/>
                </a:lnTo>
                <a:lnTo>
                  <a:pt x="2966283" y="1058653"/>
                </a:lnTo>
                <a:lnTo>
                  <a:pt x="2931060" y="1058765"/>
                </a:lnTo>
                <a:lnTo>
                  <a:pt x="2894479" y="1059386"/>
                </a:lnTo>
                <a:lnTo>
                  <a:pt x="2817578" y="1062235"/>
                </a:lnTo>
                <a:lnTo>
                  <a:pt x="2777429" y="1064504"/>
                </a:lnTo>
                <a:lnTo>
                  <a:pt x="2736260" y="1067364"/>
                </a:lnTo>
                <a:lnTo>
                  <a:pt x="2694156" y="1070835"/>
                </a:lnTo>
                <a:lnTo>
                  <a:pt x="2651202" y="1074938"/>
                </a:lnTo>
                <a:lnTo>
                  <a:pt x="2607483" y="1079692"/>
                </a:lnTo>
                <a:lnTo>
                  <a:pt x="2563084" y="1085120"/>
                </a:lnTo>
                <a:lnTo>
                  <a:pt x="2518089" y="1091240"/>
                </a:lnTo>
                <a:lnTo>
                  <a:pt x="2472583" y="1098074"/>
                </a:lnTo>
                <a:lnTo>
                  <a:pt x="2426651" y="1105642"/>
                </a:lnTo>
                <a:lnTo>
                  <a:pt x="2380379" y="1113964"/>
                </a:lnTo>
                <a:lnTo>
                  <a:pt x="2333850" y="1123061"/>
                </a:lnTo>
                <a:lnTo>
                  <a:pt x="2287149" y="1132954"/>
                </a:lnTo>
                <a:lnTo>
                  <a:pt x="2240362" y="1143663"/>
                </a:lnTo>
                <a:lnTo>
                  <a:pt x="2193573" y="1155208"/>
                </a:lnTo>
                <a:lnTo>
                  <a:pt x="2146867" y="1167611"/>
                </a:lnTo>
                <a:lnTo>
                  <a:pt x="2100329" y="1180891"/>
                </a:lnTo>
                <a:lnTo>
                  <a:pt x="2054044" y="1195068"/>
                </a:lnTo>
                <a:lnTo>
                  <a:pt x="2008096" y="1210164"/>
                </a:lnTo>
                <a:lnTo>
                  <a:pt x="1962544" y="1226210"/>
                </a:lnTo>
                <a:lnTo>
                  <a:pt x="1917552" y="1243194"/>
                </a:lnTo>
                <a:lnTo>
                  <a:pt x="1873126" y="1261169"/>
                </a:lnTo>
                <a:lnTo>
                  <a:pt x="1829376" y="1280143"/>
                </a:lnTo>
                <a:lnTo>
                  <a:pt x="1786388" y="1300139"/>
                </a:lnTo>
                <a:lnTo>
                  <a:pt x="1744246" y="1321176"/>
                </a:lnTo>
                <a:lnTo>
                  <a:pt x="1703036" y="1343275"/>
                </a:lnTo>
                <a:lnTo>
                  <a:pt x="1662842" y="1366457"/>
                </a:lnTo>
                <a:lnTo>
                  <a:pt x="1623748" y="1390741"/>
                </a:lnTo>
                <a:lnTo>
                  <a:pt x="1585840" y="1416148"/>
                </a:lnTo>
                <a:lnTo>
                  <a:pt x="1549203" y="1442700"/>
                </a:lnTo>
                <a:lnTo>
                  <a:pt x="1513921" y="1470416"/>
                </a:lnTo>
                <a:lnTo>
                  <a:pt x="1480079" y="1499316"/>
                </a:lnTo>
                <a:lnTo>
                  <a:pt x="1447763" y="1529422"/>
                </a:lnTo>
                <a:lnTo>
                  <a:pt x="1417056" y="1560754"/>
                </a:lnTo>
                <a:lnTo>
                  <a:pt x="1388043" y="1593331"/>
                </a:lnTo>
                <a:lnTo>
                  <a:pt x="1360811" y="1627176"/>
                </a:lnTo>
                <a:lnTo>
                  <a:pt x="1335442" y="1662308"/>
                </a:lnTo>
                <a:lnTo>
                  <a:pt x="1312022" y="1698748"/>
                </a:lnTo>
                <a:lnTo>
                  <a:pt x="1290637" y="1736516"/>
                </a:lnTo>
                <a:lnTo>
                  <a:pt x="1271370" y="1775633"/>
                </a:lnTo>
                <a:lnTo>
                  <a:pt x="1254307" y="1816118"/>
                </a:lnTo>
                <a:lnTo>
                  <a:pt x="1239532" y="1857994"/>
                </a:lnTo>
                <a:lnTo>
                  <a:pt x="1227130" y="1901280"/>
                </a:lnTo>
                <a:lnTo>
                  <a:pt x="1217186" y="1945997"/>
                </a:lnTo>
                <a:lnTo>
                  <a:pt x="1209786" y="1992164"/>
                </a:lnTo>
                <a:lnTo>
                  <a:pt x="1205012" y="2039804"/>
                </a:lnTo>
                <a:lnTo>
                  <a:pt x="1201070" y="2100988"/>
                </a:lnTo>
                <a:lnTo>
                  <a:pt x="1198007" y="2161072"/>
                </a:lnTo>
                <a:lnTo>
                  <a:pt x="1195832" y="2220062"/>
                </a:lnTo>
                <a:lnTo>
                  <a:pt x="1194557" y="2277968"/>
                </a:lnTo>
                <a:lnTo>
                  <a:pt x="1194192" y="2334879"/>
                </a:lnTo>
                <a:lnTo>
                  <a:pt x="1194744" y="2390553"/>
                </a:lnTo>
                <a:lnTo>
                  <a:pt x="1196227" y="2445249"/>
                </a:lnTo>
                <a:lnTo>
                  <a:pt x="1198649" y="2498890"/>
                </a:lnTo>
                <a:lnTo>
                  <a:pt x="1202022" y="2551485"/>
                </a:lnTo>
                <a:lnTo>
                  <a:pt x="1206354" y="2603040"/>
                </a:lnTo>
                <a:lnTo>
                  <a:pt x="1211656" y="2653565"/>
                </a:lnTo>
                <a:lnTo>
                  <a:pt x="1217938" y="2703067"/>
                </a:lnTo>
                <a:lnTo>
                  <a:pt x="1225210" y="2751553"/>
                </a:lnTo>
                <a:lnTo>
                  <a:pt x="1233483" y="2799031"/>
                </a:lnTo>
                <a:lnTo>
                  <a:pt x="1242767" y="2845510"/>
                </a:lnTo>
                <a:lnTo>
                  <a:pt x="1253071" y="2890996"/>
                </a:lnTo>
                <a:lnTo>
                  <a:pt x="1264406" y="2935497"/>
                </a:lnTo>
                <a:lnTo>
                  <a:pt x="1276782" y="2979022"/>
                </a:lnTo>
                <a:lnTo>
                  <a:pt x="1290209" y="3021578"/>
                </a:lnTo>
                <a:lnTo>
                  <a:pt x="1304698" y="3063172"/>
                </a:lnTo>
                <a:lnTo>
                  <a:pt x="1320257" y="3103813"/>
                </a:lnTo>
                <a:lnTo>
                  <a:pt x="1336899" y="3143509"/>
                </a:lnTo>
                <a:lnTo>
                  <a:pt x="1354632" y="3182266"/>
                </a:lnTo>
                <a:lnTo>
                  <a:pt x="1373466" y="3220094"/>
                </a:lnTo>
                <a:lnTo>
                  <a:pt x="1393413" y="3256998"/>
                </a:lnTo>
                <a:lnTo>
                  <a:pt x="1414481" y="3292989"/>
                </a:lnTo>
                <a:lnTo>
                  <a:pt x="1436682" y="3328072"/>
                </a:lnTo>
                <a:lnTo>
                  <a:pt x="1460025" y="3362256"/>
                </a:lnTo>
                <a:lnTo>
                  <a:pt x="1484521" y="3395549"/>
                </a:lnTo>
                <a:lnTo>
                  <a:pt x="1510179" y="3427958"/>
                </a:lnTo>
                <a:lnTo>
                  <a:pt x="1537010" y="3459491"/>
                </a:lnTo>
                <a:lnTo>
                  <a:pt x="1565024" y="3490156"/>
                </a:lnTo>
                <a:lnTo>
                  <a:pt x="1594231" y="3519961"/>
                </a:lnTo>
                <a:lnTo>
                  <a:pt x="1624641" y="3548914"/>
                </a:lnTo>
                <a:lnTo>
                  <a:pt x="1656264" y="3577021"/>
                </a:lnTo>
                <a:lnTo>
                  <a:pt x="1689110" y="3604291"/>
                </a:lnTo>
                <a:lnTo>
                  <a:pt x="1723190" y="3630732"/>
                </a:lnTo>
                <a:lnTo>
                  <a:pt x="1758514" y="3656352"/>
                </a:lnTo>
                <a:lnTo>
                  <a:pt x="1795092" y="3681157"/>
                </a:lnTo>
                <a:lnTo>
                  <a:pt x="1832933" y="3705157"/>
                </a:lnTo>
                <a:lnTo>
                  <a:pt x="1872049" y="3728358"/>
                </a:lnTo>
                <a:lnTo>
                  <a:pt x="1912449" y="3750769"/>
                </a:lnTo>
                <a:lnTo>
                  <a:pt x="1954143" y="3772397"/>
                </a:lnTo>
                <a:lnTo>
                  <a:pt x="1997141" y="3793250"/>
                </a:lnTo>
                <a:lnTo>
                  <a:pt x="2041455" y="3813336"/>
                </a:lnTo>
                <a:lnTo>
                  <a:pt x="2087092" y="3832662"/>
                </a:lnTo>
                <a:lnTo>
                  <a:pt x="2134065" y="3851237"/>
                </a:lnTo>
                <a:lnTo>
                  <a:pt x="2182383" y="3869068"/>
                </a:lnTo>
                <a:lnTo>
                  <a:pt x="1908856" y="5093011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/>
          <p:nvPr/>
        </p:nvSpPr>
        <p:spPr>
          <a:xfrm>
            <a:off x="1047750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7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13807019" y="5898173"/>
            <a:ext cx="4048125" cy="3683635"/>
          </a:xfrm>
          <a:custGeom>
            <a:rect b="b" l="l" r="r" t="t"/>
            <a:pathLst>
              <a:path extrusionOk="0" h="3683634" w="4048125">
                <a:moveTo>
                  <a:pt x="2886514" y="3683041"/>
                </a:moveTo>
                <a:lnTo>
                  <a:pt x="2841012" y="3680513"/>
                </a:lnTo>
                <a:lnTo>
                  <a:pt x="2792760" y="3672806"/>
                </a:lnTo>
                <a:lnTo>
                  <a:pt x="2741664" y="3659640"/>
                </a:lnTo>
                <a:lnTo>
                  <a:pt x="2703077" y="3646164"/>
                </a:lnTo>
                <a:lnTo>
                  <a:pt x="2663802" y="3629161"/>
                </a:lnTo>
                <a:lnTo>
                  <a:pt x="2623912" y="3608882"/>
                </a:lnTo>
                <a:lnTo>
                  <a:pt x="2583479" y="3585577"/>
                </a:lnTo>
                <a:lnTo>
                  <a:pt x="2542576" y="3559496"/>
                </a:lnTo>
                <a:lnTo>
                  <a:pt x="2501274" y="3530889"/>
                </a:lnTo>
                <a:lnTo>
                  <a:pt x="2459647" y="3500007"/>
                </a:lnTo>
                <a:lnTo>
                  <a:pt x="2417766" y="3467100"/>
                </a:lnTo>
                <a:lnTo>
                  <a:pt x="2375705" y="3432418"/>
                </a:lnTo>
                <a:lnTo>
                  <a:pt x="2333534" y="3396212"/>
                </a:lnTo>
                <a:lnTo>
                  <a:pt x="2291328" y="3358731"/>
                </a:lnTo>
                <a:lnTo>
                  <a:pt x="2249158" y="3320226"/>
                </a:lnTo>
                <a:lnTo>
                  <a:pt x="2207096" y="3280948"/>
                </a:lnTo>
                <a:lnTo>
                  <a:pt x="2165216" y="3241145"/>
                </a:lnTo>
                <a:lnTo>
                  <a:pt x="2123588" y="3201070"/>
                </a:lnTo>
                <a:lnTo>
                  <a:pt x="2082287" y="3160972"/>
                </a:lnTo>
                <a:lnTo>
                  <a:pt x="2000950" y="3081707"/>
                </a:lnTo>
                <a:lnTo>
                  <a:pt x="1961060" y="3043041"/>
                </a:lnTo>
                <a:lnTo>
                  <a:pt x="1921785" y="3005354"/>
                </a:lnTo>
                <a:lnTo>
                  <a:pt x="1883198" y="2968894"/>
                </a:lnTo>
                <a:lnTo>
                  <a:pt x="1845371" y="2933914"/>
                </a:lnTo>
                <a:lnTo>
                  <a:pt x="1808376" y="2900662"/>
                </a:lnTo>
                <a:lnTo>
                  <a:pt x="1772286" y="2869389"/>
                </a:lnTo>
                <a:lnTo>
                  <a:pt x="1737173" y="2840345"/>
                </a:lnTo>
                <a:lnTo>
                  <a:pt x="1703110" y="2813781"/>
                </a:lnTo>
                <a:lnTo>
                  <a:pt x="1670169" y="2789947"/>
                </a:lnTo>
                <a:lnTo>
                  <a:pt x="1607941" y="2751470"/>
                </a:lnTo>
                <a:lnTo>
                  <a:pt x="1551071" y="2726916"/>
                </a:lnTo>
                <a:lnTo>
                  <a:pt x="1500135" y="2718286"/>
                </a:lnTo>
                <a:lnTo>
                  <a:pt x="1470488" y="2721174"/>
                </a:lnTo>
                <a:lnTo>
                  <a:pt x="1405938" y="2743065"/>
                </a:lnTo>
                <a:lnTo>
                  <a:pt x="1371461" y="2761263"/>
                </a:lnTo>
                <a:lnTo>
                  <a:pt x="1335799" y="2783759"/>
                </a:lnTo>
                <a:lnTo>
                  <a:pt x="1299165" y="2810150"/>
                </a:lnTo>
                <a:lnTo>
                  <a:pt x="1261773" y="2840033"/>
                </a:lnTo>
                <a:lnTo>
                  <a:pt x="1223835" y="2873004"/>
                </a:lnTo>
                <a:lnTo>
                  <a:pt x="1185563" y="2908662"/>
                </a:lnTo>
                <a:lnTo>
                  <a:pt x="1147172" y="2946603"/>
                </a:lnTo>
                <a:lnTo>
                  <a:pt x="1108873" y="2986424"/>
                </a:lnTo>
                <a:lnTo>
                  <a:pt x="1070879" y="3027723"/>
                </a:lnTo>
                <a:lnTo>
                  <a:pt x="1033403" y="3070096"/>
                </a:lnTo>
                <a:lnTo>
                  <a:pt x="996659" y="3113140"/>
                </a:lnTo>
                <a:lnTo>
                  <a:pt x="960858" y="3156453"/>
                </a:lnTo>
                <a:lnTo>
                  <a:pt x="926214" y="3199632"/>
                </a:lnTo>
                <a:lnTo>
                  <a:pt x="892940" y="3242274"/>
                </a:lnTo>
                <a:lnTo>
                  <a:pt x="861248" y="3283975"/>
                </a:lnTo>
                <a:lnTo>
                  <a:pt x="831351" y="3324334"/>
                </a:lnTo>
                <a:lnTo>
                  <a:pt x="803462" y="3362946"/>
                </a:lnTo>
                <a:lnTo>
                  <a:pt x="777795" y="3399410"/>
                </a:lnTo>
                <a:lnTo>
                  <a:pt x="754560" y="3433321"/>
                </a:lnTo>
                <a:lnTo>
                  <a:pt x="712950" y="3489660"/>
                </a:lnTo>
                <a:lnTo>
                  <a:pt x="675590" y="3529902"/>
                </a:lnTo>
                <a:lnTo>
                  <a:pt x="642005" y="3555895"/>
                </a:lnTo>
                <a:lnTo>
                  <a:pt x="611722" y="3569488"/>
                </a:lnTo>
                <a:lnTo>
                  <a:pt x="584267" y="3572528"/>
                </a:lnTo>
                <a:lnTo>
                  <a:pt x="559167" y="3566865"/>
                </a:lnTo>
                <a:lnTo>
                  <a:pt x="535946" y="3554346"/>
                </a:lnTo>
                <a:lnTo>
                  <a:pt x="514133" y="3536820"/>
                </a:lnTo>
                <a:lnTo>
                  <a:pt x="493252" y="3516134"/>
                </a:lnTo>
                <a:lnTo>
                  <a:pt x="472831" y="3494138"/>
                </a:lnTo>
                <a:lnTo>
                  <a:pt x="452394" y="3472679"/>
                </a:lnTo>
                <a:lnTo>
                  <a:pt x="408312" y="3427531"/>
                </a:lnTo>
                <a:lnTo>
                  <a:pt x="383011" y="3394374"/>
                </a:lnTo>
                <a:lnTo>
                  <a:pt x="366947" y="3356909"/>
                </a:lnTo>
                <a:lnTo>
                  <a:pt x="350575" y="3298841"/>
                </a:lnTo>
                <a:lnTo>
                  <a:pt x="377419" y="3269416"/>
                </a:lnTo>
                <a:lnTo>
                  <a:pt x="406146" y="3236444"/>
                </a:lnTo>
                <a:lnTo>
                  <a:pt x="436229" y="3200336"/>
                </a:lnTo>
                <a:lnTo>
                  <a:pt x="467141" y="3161500"/>
                </a:lnTo>
                <a:lnTo>
                  <a:pt x="498355" y="3120347"/>
                </a:lnTo>
                <a:lnTo>
                  <a:pt x="529346" y="3077285"/>
                </a:lnTo>
                <a:lnTo>
                  <a:pt x="559587" y="3032726"/>
                </a:lnTo>
                <a:lnTo>
                  <a:pt x="588551" y="2987077"/>
                </a:lnTo>
                <a:lnTo>
                  <a:pt x="615713" y="2940750"/>
                </a:lnTo>
                <a:lnTo>
                  <a:pt x="640544" y="2894153"/>
                </a:lnTo>
                <a:lnTo>
                  <a:pt x="662520" y="2847697"/>
                </a:lnTo>
                <a:lnTo>
                  <a:pt x="681113" y="2801791"/>
                </a:lnTo>
                <a:lnTo>
                  <a:pt x="695797" y="2756844"/>
                </a:lnTo>
                <a:lnTo>
                  <a:pt x="706046" y="2713267"/>
                </a:lnTo>
                <a:lnTo>
                  <a:pt x="711334" y="2671469"/>
                </a:lnTo>
                <a:lnTo>
                  <a:pt x="711132" y="2631860"/>
                </a:lnTo>
                <a:lnTo>
                  <a:pt x="692159" y="2560847"/>
                </a:lnTo>
                <a:lnTo>
                  <a:pt x="671524" y="2525013"/>
                </a:lnTo>
                <a:lnTo>
                  <a:pt x="642152" y="2481465"/>
                </a:lnTo>
                <a:lnTo>
                  <a:pt x="605291" y="2431158"/>
                </a:lnTo>
                <a:lnTo>
                  <a:pt x="562187" y="2375046"/>
                </a:lnTo>
                <a:lnTo>
                  <a:pt x="514089" y="2314083"/>
                </a:lnTo>
                <a:lnTo>
                  <a:pt x="488556" y="2282080"/>
                </a:lnTo>
                <a:lnTo>
                  <a:pt x="380173" y="2146715"/>
                </a:lnTo>
                <a:lnTo>
                  <a:pt x="352293" y="2111632"/>
                </a:lnTo>
                <a:lnTo>
                  <a:pt x="324412" y="2076290"/>
                </a:lnTo>
                <a:lnTo>
                  <a:pt x="296686" y="2040808"/>
                </a:lnTo>
                <a:lnTo>
                  <a:pt x="269269" y="2005307"/>
                </a:lnTo>
                <a:lnTo>
                  <a:pt x="242319" y="1969906"/>
                </a:lnTo>
                <a:lnTo>
                  <a:pt x="215990" y="1934723"/>
                </a:lnTo>
                <a:lnTo>
                  <a:pt x="190440" y="1899878"/>
                </a:lnTo>
                <a:lnTo>
                  <a:pt x="165823" y="1865491"/>
                </a:lnTo>
                <a:lnTo>
                  <a:pt x="142296" y="1831680"/>
                </a:lnTo>
                <a:lnTo>
                  <a:pt x="120014" y="1798565"/>
                </a:lnTo>
                <a:lnTo>
                  <a:pt x="99134" y="1766265"/>
                </a:lnTo>
                <a:lnTo>
                  <a:pt x="62201" y="1704589"/>
                </a:lnTo>
                <a:lnTo>
                  <a:pt x="32745" y="1647605"/>
                </a:lnTo>
                <a:lnTo>
                  <a:pt x="12013" y="1596267"/>
                </a:lnTo>
                <a:lnTo>
                  <a:pt x="1251" y="1551530"/>
                </a:lnTo>
                <a:lnTo>
                  <a:pt x="0" y="1531936"/>
                </a:lnTo>
                <a:lnTo>
                  <a:pt x="1708" y="1514349"/>
                </a:lnTo>
                <a:lnTo>
                  <a:pt x="26155" y="1474831"/>
                </a:lnTo>
                <a:lnTo>
                  <a:pt x="82857" y="1457679"/>
                </a:lnTo>
                <a:lnTo>
                  <a:pt x="109653" y="1457490"/>
                </a:lnTo>
                <a:lnTo>
                  <a:pt x="140657" y="1460262"/>
                </a:lnTo>
                <a:lnTo>
                  <a:pt x="215911" y="1475172"/>
                </a:lnTo>
                <a:lnTo>
                  <a:pt x="275876" y="1491124"/>
                </a:lnTo>
                <a:lnTo>
                  <a:pt x="334405" y="1508115"/>
                </a:lnTo>
                <a:lnTo>
                  <a:pt x="391426" y="1525973"/>
                </a:lnTo>
                <a:lnTo>
                  <a:pt x="446870" y="1544526"/>
                </a:lnTo>
                <a:lnTo>
                  <a:pt x="500665" y="1563604"/>
                </a:lnTo>
                <a:lnTo>
                  <a:pt x="552743" y="1583033"/>
                </a:lnTo>
                <a:lnTo>
                  <a:pt x="603032" y="1602642"/>
                </a:lnTo>
                <a:lnTo>
                  <a:pt x="651462" y="1622260"/>
                </a:lnTo>
                <a:lnTo>
                  <a:pt x="697963" y="1641714"/>
                </a:lnTo>
                <a:lnTo>
                  <a:pt x="742464" y="1660833"/>
                </a:lnTo>
                <a:lnTo>
                  <a:pt x="784895" y="1679446"/>
                </a:lnTo>
                <a:lnTo>
                  <a:pt x="825185" y="1697379"/>
                </a:lnTo>
                <a:lnTo>
                  <a:pt x="899064" y="1730523"/>
                </a:lnTo>
                <a:lnTo>
                  <a:pt x="932511" y="1745390"/>
                </a:lnTo>
                <a:lnTo>
                  <a:pt x="992069" y="1770855"/>
                </a:lnTo>
                <a:lnTo>
                  <a:pt x="1041378" y="1789483"/>
                </a:lnTo>
                <a:lnTo>
                  <a:pt x="1079873" y="1799900"/>
                </a:lnTo>
                <a:lnTo>
                  <a:pt x="1094889" y="1801600"/>
                </a:lnTo>
                <a:lnTo>
                  <a:pt x="1106992" y="1800731"/>
                </a:lnTo>
                <a:lnTo>
                  <a:pt x="1116109" y="1797123"/>
                </a:lnTo>
                <a:lnTo>
                  <a:pt x="1122171" y="1790603"/>
                </a:lnTo>
                <a:lnTo>
                  <a:pt x="1125108" y="1781000"/>
                </a:lnTo>
                <a:lnTo>
                  <a:pt x="1124849" y="1768142"/>
                </a:lnTo>
                <a:lnTo>
                  <a:pt x="1104194" y="1708318"/>
                </a:lnTo>
                <a:lnTo>
                  <a:pt x="1073154" y="1649010"/>
                </a:lnTo>
                <a:lnTo>
                  <a:pt x="1043465" y="1598556"/>
                </a:lnTo>
                <a:lnTo>
                  <a:pt x="1009372" y="1543727"/>
                </a:lnTo>
                <a:lnTo>
                  <a:pt x="932002" y="1422891"/>
                </a:lnTo>
                <a:lnTo>
                  <a:pt x="911480" y="1390706"/>
                </a:lnTo>
                <a:lnTo>
                  <a:pt x="890738" y="1357854"/>
                </a:lnTo>
                <a:lnTo>
                  <a:pt x="869903" y="1324393"/>
                </a:lnTo>
                <a:lnTo>
                  <a:pt x="849099" y="1290385"/>
                </a:lnTo>
                <a:lnTo>
                  <a:pt x="828452" y="1255890"/>
                </a:lnTo>
                <a:lnTo>
                  <a:pt x="808090" y="1220970"/>
                </a:lnTo>
                <a:lnTo>
                  <a:pt x="788136" y="1185684"/>
                </a:lnTo>
                <a:lnTo>
                  <a:pt x="768718" y="1150094"/>
                </a:lnTo>
                <a:lnTo>
                  <a:pt x="749961" y="1114260"/>
                </a:lnTo>
                <a:lnTo>
                  <a:pt x="731991" y="1078243"/>
                </a:lnTo>
                <a:lnTo>
                  <a:pt x="714933" y="1042103"/>
                </a:lnTo>
                <a:lnTo>
                  <a:pt x="698915" y="1005902"/>
                </a:lnTo>
                <a:lnTo>
                  <a:pt x="684061" y="969700"/>
                </a:lnTo>
                <a:lnTo>
                  <a:pt x="670497" y="933557"/>
                </a:lnTo>
                <a:lnTo>
                  <a:pt x="647745" y="861693"/>
                </a:lnTo>
                <a:lnTo>
                  <a:pt x="631665" y="790795"/>
                </a:lnTo>
                <a:lnTo>
                  <a:pt x="623263" y="721350"/>
                </a:lnTo>
                <a:lnTo>
                  <a:pt x="622257" y="687323"/>
                </a:lnTo>
                <a:lnTo>
                  <a:pt x="623548" y="653842"/>
                </a:lnTo>
                <a:lnTo>
                  <a:pt x="633525" y="588757"/>
                </a:lnTo>
                <a:lnTo>
                  <a:pt x="654203" y="526582"/>
                </a:lnTo>
                <a:lnTo>
                  <a:pt x="686586" y="467800"/>
                </a:lnTo>
                <a:lnTo>
                  <a:pt x="731684" y="412898"/>
                </a:lnTo>
                <a:lnTo>
                  <a:pt x="790502" y="362361"/>
                </a:lnTo>
                <a:lnTo>
                  <a:pt x="825371" y="338881"/>
                </a:lnTo>
                <a:lnTo>
                  <a:pt x="864047" y="316674"/>
                </a:lnTo>
                <a:lnTo>
                  <a:pt x="906657" y="295802"/>
                </a:lnTo>
                <a:lnTo>
                  <a:pt x="953327" y="276324"/>
                </a:lnTo>
                <a:lnTo>
                  <a:pt x="1004182" y="258301"/>
                </a:lnTo>
                <a:lnTo>
                  <a:pt x="1055679" y="243134"/>
                </a:lnTo>
                <a:lnTo>
                  <a:pt x="1104254" y="232061"/>
                </a:lnTo>
                <a:lnTo>
                  <a:pt x="1150002" y="224898"/>
                </a:lnTo>
                <a:lnTo>
                  <a:pt x="1193018" y="221463"/>
                </a:lnTo>
                <a:lnTo>
                  <a:pt x="1233397" y="221574"/>
                </a:lnTo>
                <a:lnTo>
                  <a:pt x="1306623" y="231700"/>
                </a:lnTo>
                <a:lnTo>
                  <a:pt x="1370440" y="253814"/>
                </a:lnTo>
                <a:lnTo>
                  <a:pt x="1425607" y="286456"/>
                </a:lnTo>
                <a:lnTo>
                  <a:pt x="1472885" y="328163"/>
                </a:lnTo>
                <a:lnTo>
                  <a:pt x="1513031" y="377474"/>
                </a:lnTo>
                <a:lnTo>
                  <a:pt x="1546807" y="432927"/>
                </a:lnTo>
                <a:lnTo>
                  <a:pt x="1574971" y="493060"/>
                </a:lnTo>
                <a:lnTo>
                  <a:pt x="1598284" y="556412"/>
                </a:lnTo>
                <a:lnTo>
                  <a:pt x="1617503" y="621521"/>
                </a:lnTo>
                <a:lnTo>
                  <a:pt x="1633390" y="686926"/>
                </a:lnTo>
                <a:lnTo>
                  <a:pt x="1646703" y="751164"/>
                </a:lnTo>
                <a:lnTo>
                  <a:pt x="1668647" y="870296"/>
                </a:lnTo>
                <a:lnTo>
                  <a:pt x="1673711" y="897066"/>
                </a:lnTo>
                <a:lnTo>
                  <a:pt x="1683998" y="945712"/>
                </a:lnTo>
                <a:lnTo>
                  <a:pt x="1695129" y="986615"/>
                </a:lnTo>
                <a:lnTo>
                  <a:pt x="1715071" y="1030251"/>
                </a:lnTo>
                <a:lnTo>
                  <a:pt x="1741184" y="1048243"/>
                </a:lnTo>
                <a:lnTo>
                  <a:pt x="1751703" y="1047689"/>
                </a:lnTo>
                <a:lnTo>
                  <a:pt x="1793530" y="1020330"/>
                </a:lnTo>
                <a:lnTo>
                  <a:pt x="1824680" y="978990"/>
                </a:lnTo>
                <a:lnTo>
                  <a:pt x="1851718" y="925113"/>
                </a:lnTo>
                <a:lnTo>
                  <a:pt x="1875857" y="860747"/>
                </a:lnTo>
                <a:lnTo>
                  <a:pt x="1898315" y="787943"/>
                </a:lnTo>
                <a:lnTo>
                  <a:pt x="1909292" y="749018"/>
                </a:lnTo>
                <a:lnTo>
                  <a:pt x="1920305" y="708752"/>
                </a:lnTo>
                <a:lnTo>
                  <a:pt x="1931505" y="667402"/>
                </a:lnTo>
                <a:lnTo>
                  <a:pt x="1943044" y="625224"/>
                </a:lnTo>
                <a:lnTo>
                  <a:pt x="1955073" y="582474"/>
                </a:lnTo>
                <a:lnTo>
                  <a:pt x="1967745" y="539409"/>
                </a:lnTo>
                <a:lnTo>
                  <a:pt x="1981212" y="496285"/>
                </a:lnTo>
                <a:lnTo>
                  <a:pt x="1995625" y="453357"/>
                </a:lnTo>
                <a:lnTo>
                  <a:pt x="2011137" y="410884"/>
                </a:lnTo>
                <a:lnTo>
                  <a:pt x="2027898" y="369120"/>
                </a:lnTo>
                <a:lnTo>
                  <a:pt x="2046062" y="328321"/>
                </a:lnTo>
                <a:lnTo>
                  <a:pt x="2065781" y="288746"/>
                </a:lnTo>
                <a:lnTo>
                  <a:pt x="2087205" y="250648"/>
                </a:lnTo>
                <a:lnTo>
                  <a:pt x="2110487" y="214286"/>
                </a:lnTo>
                <a:lnTo>
                  <a:pt x="2135779" y="179915"/>
                </a:lnTo>
                <a:lnTo>
                  <a:pt x="2163232" y="147791"/>
                </a:lnTo>
                <a:lnTo>
                  <a:pt x="2192999" y="118171"/>
                </a:lnTo>
                <a:lnTo>
                  <a:pt x="2225232" y="91311"/>
                </a:lnTo>
                <a:lnTo>
                  <a:pt x="2260082" y="67467"/>
                </a:lnTo>
                <a:lnTo>
                  <a:pt x="2297701" y="46896"/>
                </a:lnTo>
                <a:lnTo>
                  <a:pt x="2338241" y="29854"/>
                </a:lnTo>
                <a:lnTo>
                  <a:pt x="2381854" y="16597"/>
                </a:lnTo>
                <a:lnTo>
                  <a:pt x="2428693" y="7381"/>
                </a:lnTo>
                <a:lnTo>
                  <a:pt x="2478908" y="2463"/>
                </a:lnTo>
                <a:lnTo>
                  <a:pt x="2522209" y="741"/>
                </a:lnTo>
                <a:lnTo>
                  <a:pt x="2566295" y="0"/>
                </a:lnTo>
                <a:lnTo>
                  <a:pt x="2611027" y="237"/>
                </a:lnTo>
                <a:lnTo>
                  <a:pt x="2656266" y="1450"/>
                </a:lnTo>
                <a:lnTo>
                  <a:pt x="2701873" y="3635"/>
                </a:lnTo>
                <a:lnTo>
                  <a:pt x="2747710" y="6791"/>
                </a:lnTo>
                <a:lnTo>
                  <a:pt x="2793637" y="10915"/>
                </a:lnTo>
                <a:lnTo>
                  <a:pt x="2839516" y="16003"/>
                </a:lnTo>
                <a:lnTo>
                  <a:pt x="2885208" y="22053"/>
                </a:lnTo>
                <a:lnTo>
                  <a:pt x="2930573" y="29062"/>
                </a:lnTo>
                <a:lnTo>
                  <a:pt x="2975474" y="37027"/>
                </a:lnTo>
                <a:lnTo>
                  <a:pt x="3019771" y="45946"/>
                </a:lnTo>
                <a:lnTo>
                  <a:pt x="3063325" y="55815"/>
                </a:lnTo>
                <a:lnTo>
                  <a:pt x="3105998" y="66633"/>
                </a:lnTo>
                <a:lnTo>
                  <a:pt x="3147650" y="78396"/>
                </a:lnTo>
                <a:lnTo>
                  <a:pt x="3188143" y="91101"/>
                </a:lnTo>
                <a:lnTo>
                  <a:pt x="3227337" y="104746"/>
                </a:lnTo>
                <a:lnTo>
                  <a:pt x="3265095" y="119328"/>
                </a:lnTo>
                <a:lnTo>
                  <a:pt x="3301276" y="134845"/>
                </a:lnTo>
                <a:lnTo>
                  <a:pt x="3335743" y="151292"/>
                </a:lnTo>
                <a:lnTo>
                  <a:pt x="3398977" y="186971"/>
                </a:lnTo>
                <a:lnTo>
                  <a:pt x="3453685" y="226342"/>
                </a:lnTo>
                <a:lnTo>
                  <a:pt x="3498757" y="269383"/>
                </a:lnTo>
                <a:lnTo>
                  <a:pt x="3533080" y="316072"/>
                </a:lnTo>
                <a:lnTo>
                  <a:pt x="3555546" y="366388"/>
                </a:lnTo>
                <a:lnTo>
                  <a:pt x="3565042" y="420307"/>
                </a:lnTo>
                <a:lnTo>
                  <a:pt x="3564579" y="448611"/>
                </a:lnTo>
                <a:lnTo>
                  <a:pt x="3552537" y="507895"/>
                </a:lnTo>
                <a:lnTo>
                  <a:pt x="3524748" y="570727"/>
                </a:lnTo>
                <a:lnTo>
                  <a:pt x="3504602" y="603467"/>
                </a:lnTo>
                <a:lnTo>
                  <a:pt x="3480102" y="637085"/>
                </a:lnTo>
                <a:lnTo>
                  <a:pt x="3451109" y="671580"/>
                </a:lnTo>
                <a:lnTo>
                  <a:pt x="3404229" y="722811"/>
                </a:lnTo>
                <a:lnTo>
                  <a:pt x="3356425" y="772976"/>
                </a:lnTo>
                <a:lnTo>
                  <a:pt x="3307908" y="822036"/>
                </a:lnTo>
                <a:lnTo>
                  <a:pt x="3258890" y="869949"/>
                </a:lnTo>
                <a:lnTo>
                  <a:pt x="3209581" y="916677"/>
                </a:lnTo>
                <a:lnTo>
                  <a:pt x="3160193" y="962179"/>
                </a:lnTo>
                <a:lnTo>
                  <a:pt x="3110937" y="1006415"/>
                </a:lnTo>
                <a:lnTo>
                  <a:pt x="3062025" y="1049345"/>
                </a:lnTo>
                <a:lnTo>
                  <a:pt x="3013667" y="1090930"/>
                </a:lnTo>
                <a:lnTo>
                  <a:pt x="2966075" y="1131129"/>
                </a:lnTo>
                <a:lnTo>
                  <a:pt x="2919461" y="1169902"/>
                </a:lnTo>
                <a:lnTo>
                  <a:pt x="2874034" y="1207209"/>
                </a:lnTo>
                <a:lnTo>
                  <a:pt x="2830008" y="1243011"/>
                </a:lnTo>
                <a:lnTo>
                  <a:pt x="2787592" y="1277267"/>
                </a:lnTo>
                <a:lnTo>
                  <a:pt x="2708439" y="1340981"/>
                </a:lnTo>
                <a:lnTo>
                  <a:pt x="2672124" y="1370360"/>
                </a:lnTo>
                <a:lnTo>
                  <a:pt x="2638265" y="1398033"/>
                </a:lnTo>
                <a:lnTo>
                  <a:pt x="2607073" y="1423960"/>
                </a:lnTo>
                <a:lnTo>
                  <a:pt x="2553536" y="1470417"/>
                </a:lnTo>
                <a:lnTo>
                  <a:pt x="2513203" y="1509411"/>
                </a:lnTo>
                <a:lnTo>
                  <a:pt x="2487763" y="1540623"/>
                </a:lnTo>
                <a:lnTo>
                  <a:pt x="2478908" y="1563732"/>
                </a:lnTo>
                <a:lnTo>
                  <a:pt x="2481016" y="1568123"/>
                </a:lnTo>
                <a:lnTo>
                  <a:pt x="2487218" y="1570709"/>
                </a:lnTo>
                <a:lnTo>
                  <a:pt x="2497333" y="1571596"/>
                </a:lnTo>
                <a:lnTo>
                  <a:pt x="2511177" y="1570893"/>
                </a:lnTo>
                <a:lnTo>
                  <a:pt x="2549325" y="1565147"/>
                </a:lnTo>
                <a:lnTo>
                  <a:pt x="2600205" y="1554332"/>
                </a:lnTo>
                <a:lnTo>
                  <a:pt x="2662358" y="1539308"/>
                </a:lnTo>
                <a:lnTo>
                  <a:pt x="2734327" y="1520938"/>
                </a:lnTo>
                <a:lnTo>
                  <a:pt x="2857492" y="1488991"/>
                </a:lnTo>
                <a:lnTo>
                  <a:pt x="2901874" y="1477602"/>
                </a:lnTo>
                <a:lnTo>
                  <a:pt x="2947617" y="1466022"/>
                </a:lnTo>
                <a:lnTo>
                  <a:pt x="2994537" y="1454359"/>
                </a:lnTo>
                <a:lnTo>
                  <a:pt x="3042453" y="1442720"/>
                </a:lnTo>
                <a:lnTo>
                  <a:pt x="3091182" y="1431213"/>
                </a:lnTo>
                <a:lnTo>
                  <a:pt x="3140541" y="1419947"/>
                </a:lnTo>
                <a:lnTo>
                  <a:pt x="3190349" y="1409028"/>
                </a:lnTo>
                <a:lnTo>
                  <a:pt x="3240424" y="1398564"/>
                </a:lnTo>
                <a:lnTo>
                  <a:pt x="3290582" y="1388663"/>
                </a:lnTo>
                <a:lnTo>
                  <a:pt x="3340642" y="1379433"/>
                </a:lnTo>
                <a:lnTo>
                  <a:pt x="3390421" y="1370980"/>
                </a:lnTo>
                <a:lnTo>
                  <a:pt x="3439737" y="1363414"/>
                </a:lnTo>
                <a:lnTo>
                  <a:pt x="3488409" y="1356841"/>
                </a:lnTo>
                <a:lnTo>
                  <a:pt x="3536252" y="1351369"/>
                </a:lnTo>
                <a:lnTo>
                  <a:pt x="3583086" y="1347106"/>
                </a:lnTo>
                <a:lnTo>
                  <a:pt x="3628727" y="1344160"/>
                </a:lnTo>
                <a:lnTo>
                  <a:pt x="3672995" y="1342637"/>
                </a:lnTo>
                <a:lnTo>
                  <a:pt x="3715705" y="1342647"/>
                </a:lnTo>
                <a:lnTo>
                  <a:pt x="3756677" y="1344296"/>
                </a:lnTo>
                <a:lnTo>
                  <a:pt x="3795727" y="1347692"/>
                </a:lnTo>
                <a:lnTo>
                  <a:pt x="3867335" y="1360156"/>
                </a:lnTo>
                <a:lnTo>
                  <a:pt x="3929069" y="1380900"/>
                </a:lnTo>
                <a:lnTo>
                  <a:pt x="3979473" y="1410786"/>
                </a:lnTo>
                <a:lnTo>
                  <a:pt x="4017088" y="1450675"/>
                </a:lnTo>
                <a:lnTo>
                  <a:pt x="4040455" y="1501428"/>
                </a:lnTo>
                <a:lnTo>
                  <a:pt x="4048116" y="1563907"/>
                </a:lnTo>
                <a:lnTo>
                  <a:pt x="4045601" y="1599812"/>
                </a:lnTo>
                <a:lnTo>
                  <a:pt x="4036559" y="1657677"/>
                </a:lnTo>
                <a:lnTo>
                  <a:pt x="4024631" y="1711333"/>
                </a:lnTo>
                <a:lnTo>
                  <a:pt x="4009955" y="1760947"/>
                </a:lnTo>
                <a:lnTo>
                  <a:pt x="3992666" y="1806685"/>
                </a:lnTo>
                <a:lnTo>
                  <a:pt x="3972902" y="1848710"/>
                </a:lnTo>
                <a:lnTo>
                  <a:pt x="3950798" y="1887190"/>
                </a:lnTo>
                <a:lnTo>
                  <a:pt x="3926491" y="1922289"/>
                </a:lnTo>
                <a:lnTo>
                  <a:pt x="3900119" y="1954174"/>
                </a:lnTo>
                <a:lnTo>
                  <a:pt x="3871816" y="1983008"/>
                </a:lnTo>
                <a:lnTo>
                  <a:pt x="3841720" y="2008958"/>
                </a:lnTo>
                <a:lnTo>
                  <a:pt x="3809967" y="2032190"/>
                </a:lnTo>
                <a:lnTo>
                  <a:pt x="3776694" y="2052868"/>
                </a:lnTo>
                <a:lnTo>
                  <a:pt x="3742037" y="2071159"/>
                </a:lnTo>
                <a:lnTo>
                  <a:pt x="3706133" y="2087227"/>
                </a:lnTo>
                <a:lnTo>
                  <a:pt x="3669118" y="2101238"/>
                </a:lnTo>
                <a:lnTo>
                  <a:pt x="3631128" y="2113358"/>
                </a:lnTo>
                <a:lnTo>
                  <a:pt x="3592300" y="2123751"/>
                </a:lnTo>
                <a:lnTo>
                  <a:pt x="3552772" y="2132585"/>
                </a:lnTo>
                <a:lnTo>
                  <a:pt x="3512678" y="2140023"/>
                </a:lnTo>
                <a:lnTo>
                  <a:pt x="3472155" y="2146231"/>
                </a:lnTo>
                <a:lnTo>
                  <a:pt x="3431341" y="2151376"/>
                </a:lnTo>
                <a:lnTo>
                  <a:pt x="3390371" y="2155621"/>
                </a:lnTo>
                <a:lnTo>
                  <a:pt x="3349383" y="2159134"/>
                </a:lnTo>
                <a:lnTo>
                  <a:pt x="3308512" y="2162079"/>
                </a:lnTo>
                <a:lnTo>
                  <a:pt x="3267894" y="2164621"/>
                </a:lnTo>
                <a:lnTo>
                  <a:pt x="3187968" y="2169161"/>
                </a:lnTo>
                <a:lnTo>
                  <a:pt x="3148932" y="2171489"/>
                </a:lnTo>
                <a:lnTo>
                  <a:pt x="3110696" y="2174077"/>
                </a:lnTo>
                <a:lnTo>
                  <a:pt x="3073396" y="2177089"/>
                </a:lnTo>
                <a:lnTo>
                  <a:pt x="3010297" y="2182512"/>
                </a:lnTo>
                <a:lnTo>
                  <a:pt x="2947410" y="2187541"/>
                </a:lnTo>
                <a:lnTo>
                  <a:pt x="2885158" y="2192182"/>
                </a:lnTo>
                <a:lnTo>
                  <a:pt x="2823967" y="2196444"/>
                </a:lnTo>
                <a:lnTo>
                  <a:pt x="2764263" y="2200332"/>
                </a:lnTo>
                <a:lnTo>
                  <a:pt x="2706470" y="2203854"/>
                </a:lnTo>
                <a:lnTo>
                  <a:pt x="2651013" y="2207018"/>
                </a:lnTo>
                <a:lnTo>
                  <a:pt x="2598318" y="2209831"/>
                </a:lnTo>
                <a:lnTo>
                  <a:pt x="2548810" y="2212299"/>
                </a:lnTo>
                <a:lnTo>
                  <a:pt x="2502913" y="2214430"/>
                </a:lnTo>
                <a:lnTo>
                  <a:pt x="2461054" y="2216232"/>
                </a:lnTo>
                <a:lnTo>
                  <a:pt x="2391147" y="2218874"/>
                </a:lnTo>
                <a:lnTo>
                  <a:pt x="2363950" y="2219728"/>
                </a:lnTo>
                <a:lnTo>
                  <a:pt x="2393512" y="2324688"/>
                </a:lnTo>
                <a:lnTo>
                  <a:pt x="2432765" y="2339122"/>
                </a:lnTo>
                <a:lnTo>
                  <a:pt x="2474313" y="2354969"/>
                </a:lnTo>
                <a:lnTo>
                  <a:pt x="2517855" y="2372158"/>
                </a:lnTo>
                <a:lnTo>
                  <a:pt x="2563094" y="2390622"/>
                </a:lnTo>
                <a:lnTo>
                  <a:pt x="2609728" y="2410290"/>
                </a:lnTo>
                <a:lnTo>
                  <a:pt x="2657460" y="2431094"/>
                </a:lnTo>
                <a:lnTo>
                  <a:pt x="2705988" y="2452965"/>
                </a:lnTo>
                <a:lnTo>
                  <a:pt x="2755014" y="2475834"/>
                </a:lnTo>
                <a:lnTo>
                  <a:pt x="2804238" y="2499631"/>
                </a:lnTo>
                <a:lnTo>
                  <a:pt x="2853361" y="2524289"/>
                </a:lnTo>
                <a:lnTo>
                  <a:pt x="2902084" y="2549737"/>
                </a:lnTo>
                <a:lnTo>
                  <a:pt x="2950106" y="2575906"/>
                </a:lnTo>
                <a:lnTo>
                  <a:pt x="2997128" y="2602729"/>
                </a:lnTo>
                <a:lnTo>
                  <a:pt x="3042851" y="2630135"/>
                </a:lnTo>
                <a:lnTo>
                  <a:pt x="3086976" y="2658055"/>
                </a:lnTo>
                <a:lnTo>
                  <a:pt x="3129202" y="2686421"/>
                </a:lnTo>
                <a:lnTo>
                  <a:pt x="3169231" y="2715164"/>
                </a:lnTo>
                <a:lnTo>
                  <a:pt x="3206762" y="2744214"/>
                </a:lnTo>
                <a:lnTo>
                  <a:pt x="3241497" y="2773503"/>
                </a:lnTo>
                <a:lnTo>
                  <a:pt x="3273136" y="2802961"/>
                </a:lnTo>
                <a:lnTo>
                  <a:pt x="3301380" y="2832519"/>
                </a:lnTo>
                <a:lnTo>
                  <a:pt x="3325928" y="2862109"/>
                </a:lnTo>
                <a:lnTo>
                  <a:pt x="3362742" y="2921107"/>
                </a:lnTo>
                <a:lnTo>
                  <a:pt x="3381181" y="2979402"/>
                </a:lnTo>
                <a:lnTo>
                  <a:pt x="3382762" y="3008113"/>
                </a:lnTo>
                <a:lnTo>
                  <a:pt x="3378851" y="3036442"/>
                </a:lnTo>
                <a:lnTo>
                  <a:pt x="3368674" y="3077891"/>
                </a:lnTo>
                <a:lnTo>
                  <a:pt x="3357784" y="3120050"/>
                </a:lnTo>
                <a:lnTo>
                  <a:pt x="3346084" y="3162639"/>
                </a:lnTo>
                <a:lnTo>
                  <a:pt x="3333478" y="3205377"/>
                </a:lnTo>
                <a:lnTo>
                  <a:pt x="3319868" y="3247984"/>
                </a:lnTo>
                <a:lnTo>
                  <a:pt x="3305157" y="3290180"/>
                </a:lnTo>
                <a:lnTo>
                  <a:pt x="3289249" y="3331684"/>
                </a:lnTo>
                <a:lnTo>
                  <a:pt x="3272047" y="3372216"/>
                </a:lnTo>
                <a:lnTo>
                  <a:pt x="3253453" y="3411495"/>
                </a:lnTo>
                <a:lnTo>
                  <a:pt x="3233370" y="3449240"/>
                </a:lnTo>
                <a:lnTo>
                  <a:pt x="3211703" y="3485172"/>
                </a:lnTo>
                <a:lnTo>
                  <a:pt x="3188353" y="3519010"/>
                </a:lnTo>
                <a:lnTo>
                  <a:pt x="3163225" y="3550473"/>
                </a:lnTo>
                <a:lnTo>
                  <a:pt x="3136220" y="3579282"/>
                </a:lnTo>
                <a:lnTo>
                  <a:pt x="3107242" y="3605154"/>
                </a:lnTo>
                <a:lnTo>
                  <a:pt x="3076194" y="3627811"/>
                </a:lnTo>
                <a:lnTo>
                  <a:pt x="3042980" y="3646972"/>
                </a:lnTo>
                <a:lnTo>
                  <a:pt x="3007502" y="3662355"/>
                </a:lnTo>
                <a:lnTo>
                  <a:pt x="2969662" y="3673682"/>
                </a:lnTo>
                <a:lnTo>
                  <a:pt x="2929366" y="3680671"/>
                </a:lnTo>
                <a:lnTo>
                  <a:pt x="2886514" y="3683041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460134" y="4230892"/>
            <a:ext cx="936307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MONEY ADVISER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5471353" y="440716"/>
            <a:ext cx="2150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TH SEPTEMBER''23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0094132" y="7109648"/>
            <a:ext cx="36228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NIR VACHHANI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KUNAL GADHIA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RONAK BEDIYA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JASH LAL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211067" y="9674435"/>
            <a:ext cx="760730" cy="332105"/>
            <a:chOff x="211067" y="9674435"/>
            <a:chExt cx="760730" cy="332105"/>
          </a:xfrm>
        </p:grpSpPr>
        <p:sp>
          <p:nvSpPr>
            <p:cNvPr id="53" name="Google Shape;53;p7"/>
            <p:cNvSpPr/>
            <p:nvPr/>
          </p:nvSpPr>
          <p:spPr>
            <a:xfrm>
              <a:off x="211067" y="9674435"/>
              <a:ext cx="760730" cy="332105"/>
            </a:xfrm>
            <a:custGeom>
              <a:rect b="b" l="l" r="r" t="t"/>
              <a:pathLst>
                <a:path extrusionOk="0" h="332104" w="760730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75829" y="9789404"/>
              <a:ext cx="620395" cy="138430"/>
            </a:xfrm>
            <a:custGeom>
              <a:rect b="b" l="l" r="r" t="t"/>
              <a:pathLst>
                <a:path extrusionOk="0" h="138429" w="620394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extrusionOk="0" h="138429" w="620394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extrusionOk="0" h="138429" w="620394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extrusionOk="0" h="138429" w="620394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extrusionOk="0" h="138429" w="620394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extrusionOk="0" h="138429" w="620394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extrusionOk="0" h="138429" w="620394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extrusionOk="0" h="138429" w="620394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extrusionOk="0" h="138429" w="620394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extrusionOk="0" h="138429" w="620394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extrusionOk="0" h="138429" w="620394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extrusionOk="0" h="138429" w="620394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extrusionOk="0" h="138429" w="620394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extrusionOk="0" h="138429" w="620394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extrusionOk="0" h="138429" w="620394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extrusionOk="0" h="138429" w="620394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extrusionOk="0" h="138429" w="620394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extrusionOk="0" h="138429" w="620394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extrusionOk="0" h="138429" w="620394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extrusionOk="0" h="138429" w="620394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extrusionOk="0" h="138429" w="620394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11067" y="9674435"/>
              <a:ext cx="760730" cy="332105"/>
            </a:xfrm>
            <a:custGeom>
              <a:rect b="b" l="l" r="r" t="t"/>
              <a:pathLst>
                <a:path extrusionOk="0" h="332104" w="760730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noFill/>
            <a:ln cap="flat" cmpd="sng" w="11425">
              <a:solidFill>
                <a:srgbClr val="2A2C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 txBox="1"/>
          <p:nvPr/>
        </p:nvSpPr>
        <p:spPr>
          <a:xfrm>
            <a:off x="10094125" y="6888600"/>
            <a:ext cx="2656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—TEAM EUREKA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 title="s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9050"/>
            <a:ext cx="18440400" cy="1037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title="g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 title="p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12287465" y="6903717"/>
            <a:ext cx="5238750" cy="3378200"/>
          </a:xfrm>
          <a:custGeom>
            <a:rect b="b" l="l" r="r" t="t"/>
            <a:pathLst>
              <a:path extrusionOk="0" h="3378200" w="5238750">
                <a:moveTo>
                  <a:pt x="3968285" y="1346199"/>
                </a:moveTo>
                <a:lnTo>
                  <a:pt x="2285246" y="1346199"/>
                </a:lnTo>
                <a:lnTo>
                  <a:pt x="2298177" y="1333499"/>
                </a:lnTo>
                <a:lnTo>
                  <a:pt x="2315716" y="1320799"/>
                </a:lnTo>
                <a:lnTo>
                  <a:pt x="2332212" y="1295399"/>
                </a:lnTo>
                <a:lnTo>
                  <a:pt x="2362433" y="1257299"/>
                </a:lnTo>
                <a:lnTo>
                  <a:pt x="2389552" y="1206499"/>
                </a:lnTo>
                <a:lnTo>
                  <a:pt x="2414280" y="1142999"/>
                </a:lnTo>
                <a:lnTo>
                  <a:pt x="2425969" y="1117599"/>
                </a:lnTo>
                <a:lnTo>
                  <a:pt x="2437326" y="1079499"/>
                </a:lnTo>
                <a:lnTo>
                  <a:pt x="2448441" y="1041399"/>
                </a:lnTo>
                <a:lnTo>
                  <a:pt x="2459403" y="1003299"/>
                </a:lnTo>
                <a:lnTo>
                  <a:pt x="2481220" y="927099"/>
                </a:lnTo>
                <a:lnTo>
                  <a:pt x="2503490" y="838199"/>
                </a:lnTo>
                <a:lnTo>
                  <a:pt x="2515016" y="800099"/>
                </a:lnTo>
                <a:lnTo>
                  <a:pt x="2526921" y="761999"/>
                </a:lnTo>
                <a:lnTo>
                  <a:pt x="2539295" y="711199"/>
                </a:lnTo>
                <a:lnTo>
                  <a:pt x="2552226" y="673099"/>
                </a:lnTo>
                <a:lnTo>
                  <a:pt x="2565803" y="634999"/>
                </a:lnTo>
                <a:lnTo>
                  <a:pt x="2580115" y="584199"/>
                </a:lnTo>
                <a:lnTo>
                  <a:pt x="2595251" y="546099"/>
                </a:lnTo>
                <a:lnTo>
                  <a:pt x="2611299" y="507999"/>
                </a:lnTo>
                <a:lnTo>
                  <a:pt x="2628349" y="457199"/>
                </a:lnTo>
                <a:lnTo>
                  <a:pt x="2646489" y="419099"/>
                </a:lnTo>
                <a:lnTo>
                  <a:pt x="2665808" y="380999"/>
                </a:lnTo>
                <a:lnTo>
                  <a:pt x="2686395" y="342899"/>
                </a:lnTo>
                <a:lnTo>
                  <a:pt x="2708339" y="304799"/>
                </a:lnTo>
                <a:lnTo>
                  <a:pt x="2731728" y="266699"/>
                </a:lnTo>
                <a:lnTo>
                  <a:pt x="2756652" y="241299"/>
                </a:lnTo>
                <a:lnTo>
                  <a:pt x="2783200" y="203199"/>
                </a:lnTo>
                <a:lnTo>
                  <a:pt x="2811460" y="177799"/>
                </a:lnTo>
                <a:lnTo>
                  <a:pt x="2841520" y="139699"/>
                </a:lnTo>
                <a:lnTo>
                  <a:pt x="2873471" y="114299"/>
                </a:lnTo>
                <a:lnTo>
                  <a:pt x="2907400" y="88899"/>
                </a:lnTo>
                <a:lnTo>
                  <a:pt x="2943397" y="76199"/>
                </a:lnTo>
                <a:lnTo>
                  <a:pt x="2981551" y="50799"/>
                </a:lnTo>
                <a:lnTo>
                  <a:pt x="3021950" y="38099"/>
                </a:lnTo>
                <a:lnTo>
                  <a:pt x="3064683" y="25399"/>
                </a:lnTo>
                <a:lnTo>
                  <a:pt x="3109839" y="12699"/>
                </a:lnTo>
                <a:lnTo>
                  <a:pt x="3157507" y="0"/>
                </a:lnTo>
                <a:lnTo>
                  <a:pt x="3564776" y="0"/>
                </a:lnTo>
                <a:lnTo>
                  <a:pt x="3610498" y="12699"/>
                </a:lnTo>
                <a:lnTo>
                  <a:pt x="3701774" y="12699"/>
                </a:lnTo>
                <a:lnTo>
                  <a:pt x="3747164" y="25399"/>
                </a:lnTo>
                <a:lnTo>
                  <a:pt x="3792281" y="25399"/>
                </a:lnTo>
                <a:lnTo>
                  <a:pt x="3881363" y="50799"/>
                </a:lnTo>
                <a:lnTo>
                  <a:pt x="3925166" y="50799"/>
                </a:lnTo>
                <a:lnTo>
                  <a:pt x="4052637" y="88899"/>
                </a:lnTo>
                <a:lnTo>
                  <a:pt x="4133521" y="114299"/>
                </a:lnTo>
                <a:lnTo>
                  <a:pt x="4210363" y="139699"/>
                </a:lnTo>
                <a:lnTo>
                  <a:pt x="4247063" y="152399"/>
                </a:lnTo>
                <a:lnTo>
                  <a:pt x="4282508" y="177799"/>
                </a:lnTo>
                <a:lnTo>
                  <a:pt x="4316615" y="190499"/>
                </a:lnTo>
                <a:lnTo>
                  <a:pt x="4349303" y="203199"/>
                </a:lnTo>
                <a:lnTo>
                  <a:pt x="4380490" y="228599"/>
                </a:lnTo>
                <a:lnTo>
                  <a:pt x="4410093" y="241299"/>
                </a:lnTo>
                <a:lnTo>
                  <a:pt x="4438032" y="266699"/>
                </a:lnTo>
                <a:lnTo>
                  <a:pt x="4464224" y="279399"/>
                </a:lnTo>
                <a:lnTo>
                  <a:pt x="4488587" y="304799"/>
                </a:lnTo>
                <a:lnTo>
                  <a:pt x="4511040" y="330199"/>
                </a:lnTo>
                <a:lnTo>
                  <a:pt x="4531502" y="342899"/>
                </a:lnTo>
                <a:lnTo>
                  <a:pt x="4549889" y="368299"/>
                </a:lnTo>
                <a:lnTo>
                  <a:pt x="4580115" y="419099"/>
                </a:lnTo>
                <a:lnTo>
                  <a:pt x="4601064" y="469899"/>
                </a:lnTo>
                <a:lnTo>
                  <a:pt x="4612082" y="520699"/>
                </a:lnTo>
                <a:lnTo>
                  <a:pt x="4613662" y="546099"/>
                </a:lnTo>
                <a:lnTo>
                  <a:pt x="4612514" y="571499"/>
                </a:lnTo>
                <a:lnTo>
                  <a:pt x="4608556" y="609599"/>
                </a:lnTo>
                <a:lnTo>
                  <a:pt x="4601706" y="634999"/>
                </a:lnTo>
                <a:lnTo>
                  <a:pt x="4591882" y="660399"/>
                </a:lnTo>
                <a:lnTo>
                  <a:pt x="4579003" y="698499"/>
                </a:lnTo>
                <a:lnTo>
                  <a:pt x="4562986" y="723899"/>
                </a:lnTo>
                <a:lnTo>
                  <a:pt x="4543751" y="761999"/>
                </a:lnTo>
                <a:lnTo>
                  <a:pt x="4521214" y="800099"/>
                </a:lnTo>
                <a:lnTo>
                  <a:pt x="4495295" y="825499"/>
                </a:lnTo>
                <a:lnTo>
                  <a:pt x="4465912" y="863599"/>
                </a:lnTo>
                <a:lnTo>
                  <a:pt x="4419226" y="914399"/>
                </a:lnTo>
                <a:lnTo>
                  <a:pt x="4371792" y="965199"/>
                </a:lnTo>
                <a:lnTo>
                  <a:pt x="4323734" y="1015999"/>
                </a:lnTo>
                <a:lnTo>
                  <a:pt x="4275178" y="1066799"/>
                </a:lnTo>
                <a:lnTo>
                  <a:pt x="4226250" y="1104899"/>
                </a:lnTo>
                <a:lnTo>
                  <a:pt x="4127779" y="1206499"/>
                </a:lnTo>
                <a:lnTo>
                  <a:pt x="4078487" y="1244599"/>
                </a:lnTo>
                <a:lnTo>
                  <a:pt x="4029324" y="1295399"/>
                </a:lnTo>
                <a:lnTo>
                  <a:pt x="3980417" y="1333499"/>
                </a:lnTo>
                <a:lnTo>
                  <a:pt x="3968285" y="1346199"/>
                </a:lnTo>
                <a:close/>
              </a:path>
              <a:path extrusionOk="0" h="3378200" w="5238750">
                <a:moveTo>
                  <a:pt x="5168005" y="2324099"/>
                </a:moveTo>
                <a:lnTo>
                  <a:pt x="1440129" y="2324099"/>
                </a:lnTo>
                <a:lnTo>
                  <a:pt x="1447622" y="2311399"/>
                </a:lnTo>
                <a:lnTo>
                  <a:pt x="1452800" y="2311399"/>
                </a:lnTo>
                <a:lnTo>
                  <a:pt x="1455623" y="2298699"/>
                </a:lnTo>
                <a:lnTo>
                  <a:pt x="1456050" y="2285999"/>
                </a:lnTo>
                <a:lnTo>
                  <a:pt x="1454041" y="2273299"/>
                </a:lnTo>
                <a:lnTo>
                  <a:pt x="1449556" y="2260599"/>
                </a:lnTo>
                <a:lnTo>
                  <a:pt x="1442554" y="2235199"/>
                </a:lnTo>
                <a:lnTo>
                  <a:pt x="1432995" y="2209799"/>
                </a:lnTo>
                <a:lnTo>
                  <a:pt x="1420839" y="2184399"/>
                </a:lnTo>
                <a:lnTo>
                  <a:pt x="1406045" y="2158999"/>
                </a:lnTo>
                <a:lnTo>
                  <a:pt x="1388574" y="2133599"/>
                </a:lnTo>
                <a:lnTo>
                  <a:pt x="1374429" y="2108199"/>
                </a:lnTo>
                <a:lnTo>
                  <a:pt x="1359307" y="2082799"/>
                </a:lnTo>
                <a:lnTo>
                  <a:pt x="1343282" y="2057399"/>
                </a:lnTo>
                <a:lnTo>
                  <a:pt x="1326433" y="2019299"/>
                </a:lnTo>
                <a:lnTo>
                  <a:pt x="1308833" y="1993899"/>
                </a:lnTo>
                <a:lnTo>
                  <a:pt x="1290561" y="1968499"/>
                </a:lnTo>
                <a:lnTo>
                  <a:pt x="1271690" y="1943099"/>
                </a:lnTo>
                <a:lnTo>
                  <a:pt x="1212257" y="1841499"/>
                </a:lnTo>
                <a:lnTo>
                  <a:pt x="1191758" y="1816099"/>
                </a:lnTo>
                <a:lnTo>
                  <a:pt x="1171043" y="1777999"/>
                </a:lnTo>
                <a:lnTo>
                  <a:pt x="1150186" y="1752599"/>
                </a:lnTo>
                <a:lnTo>
                  <a:pt x="1108354" y="1676399"/>
                </a:lnTo>
                <a:lnTo>
                  <a:pt x="1087531" y="1650999"/>
                </a:lnTo>
                <a:lnTo>
                  <a:pt x="1066872" y="1612899"/>
                </a:lnTo>
                <a:lnTo>
                  <a:pt x="1046452" y="1574799"/>
                </a:lnTo>
                <a:lnTo>
                  <a:pt x="1026347" y="1536699"/>
                </a:lnTo>
                <a:lnTo>
                  <a:pt x="1006634" y="1498599"/>
                </a:lnTo>
                <a:lnTo>
                  <a:pt x="987389" y="1473199"/>
                </a:lnTo>
                <a:lnTo>
                  <a:pt x="968688" y="1435099"/>
                </a:lnTo>
                <a:lnTo>
                  <a:pt x="950606" y="1396999"/>
                </a:lnTo>
                <a:lnTo>
                  <a:pt x="933220" y="1358899"/>
                </a:lnTo>
                <a:lnTo>
                  <a:pt x="916606" y="1320799"/>
                </a:lnTo>
                <a:lnTo>
                  <a:pt x="900841" y="1282699"/>
                </a:lnTo>
                <a:lnTo>
                  <a:pt x="885999" y="1257299"/>
                </a:lnTo>
                <a:lnTo>
                  <a:pt x="872157" y="1219199"/>
                </a:lnTo>
                <a:lnTo>
                  <a:pt x="859392" y="1181099"/>
                </a:lnTo>
                <a:lnTo>
                  <a:pt x="847779" y="1142999"/>
                </a:lnTo>
                <a:lnTo>
                  <a:pt x="837395" y="1104899"/>
                </a:lnTo>
                <a:lnTo>
                  <a:pt x="828315" y="1066799"/>
                </a:lnTo>
                <a:lnTo>
                  <a:pt x="820615" y="1041399"/>
                </a:lnTo>
                <a:lnTo>
                  <a:pt x="814372" y="1003299"/>
                </a:lnTo>
                <a:lnTo>
                  <a:pt x="809662" y="965199"/>
                </a:lnTo>
                <a:lnTo>
                  <a:pt x="806561" y="927099"/>
                </a:lnTo>
                <a:lnTo>
                  <a:pt x="805144" y="901699"/>
                </a:lnTo>
                <a:lnTo>
                  <a:pt x="805488" y="863599"/>
                </a:lnTo>
                <a:lnTo>
                  <a:pt x="807670" y="825499"/>
                </a:lnTo>
                <a:lnTo>
                  <a:pt x="811764" y="800099"/>
                </a:lnTo>
                <a:lnTo>
                  <a:pt x="817847" y="761999"/>
                </a:lnTo>
                <a:lnTo>
                  <a:pt x="825996" y="736599"/>
                </a:lnTo>
                <a:lnTo>
                  <a:pt x="836286" y="698499"/>
                </a:lnTo>
                <a:lnTo>
                  <a:pt x="848793" y="673099"/>
                </a:lnTo>
                <a:lnTo>
                  <a:pt x="863594" y="634999"/>
                </a:lnTo>
                <a:lnTo>
                  <a:pt x="900380" y="584199"/>
                </a:lnTo>
                <a:lnTo>
                  <a:pt x="947252" y="533399"/>
                </a:lnTo>
                <a:lnTo>
                  <a:pt x="974661" y="495299"/>
                </a:lnTo>
                <a:lnTo>
                  <a:pt x="1004820" y="469899"/>
                </a:lnTo>
                <a:lnTo>
                  <a:pt x="1037804" y="457199"/>
                </a:lnTo>
                <a:lnTo>
                  <a:pt x="1073691" y="431799"/>
                </a:lnTo>
                <a:lnTo>
                  <a:pt x="1112556" y="406399"/>
                </a:lnTo>
                <a:lnTo>
                  <a:pt x="1154474" y="380999"/>
                </a:lnTo>
                <a:lnTo>
                  <a:pt x="1199523" y="368299"/>
                </a:lnTo>
                <a:lnTo>
                  <a:pt x="1247779" y="342899"/>
                </a:lnTo>
                <a:lnTo>
                  <a:pt x="1351355" y="317499"/>
                </a:lnTo>
                <a:lnTo>
                  <a:pt x="1401101" y="304799"/>
                </a:lnTo>
                <a:lnTo>
                  <a:pt x="1448611" y="292099"/>
                </a:lnTo>
                <a:lnTo>
                  <a:pt x="1493944" y="279399"/>
                </a:lnTo>
                <a:lnTo>
                  <a:pt x="1617447" y="279399"/>
                </a:lnTo>
                <a:lnTo>
                  <a:pt x="1654642" y="292099"/>
                </a:lnTo>
                <a:lnTo>
                  <a:pt x="1689945" y="292099"/>
                </a:lnTo>
                <a:lnTo>
                  <a:pt x="1723414" y="304799"/>
                </a:lnTo>
                <a:lnTo>
                  <a:pt x="1785082" y="330199"/>
                </a:lnTo>
                <a:lnTo>
                  <a:pt x="1840103" y="355599"/>
                </a:lnTo>
                <a:lnTo>
                  <a:pt x="1888937" y="406399"/>
                </a:lnTo>
                <a:lnTo>
                  <a:pt x="1911177" y="419099"/>
                </a:lnTo>
                <a:lnTo>
                  <a:pt x="1932043" y="444499"/>
                </a:lnTo>
                <a:lnTo>
                  <a:pt x="1951591" y="469899"/>
                </a:lnTo>
                <a:lnTo>
                  <a:pt x="1969879" y="495299"/>
                </a:lnTo>
                <a:lnTo>
                  <a:pt x="1986965" y="533399"/>
                </a:lnTo>
                <a:lnTo>
                  <a:pt x="2002906" y="558799"/>
                </a:lnTo>
                <a:lnTo>
                  <a:pt x="2017759" y="584199"/>
                </a:lnTo>
                <a:lnTo>
                  <a:pt x="2031581" y="622299"/>
                </a:lnTo>
                <a:lnTo>
                  <a:pt x="2044431" y="647699"/>
                </a:lnTo>
                <a:lnTo>
                  <a:pt x="2056365" y="673099"/>
                </a:lnTo>
                <a:lnTo>
                  <a:pt x="2067440" y="711199"/>
                </a:lnTo>
                <a:lnTo>
                  <a:pt x="2077715" y="749299"/>
                </a:lnTo>
                <a:lnTo>
                  <a:pt x="2087247" y="774699"/>
                </a:lnTo>
                <a:lnTo>
                  <a:pt x="2096092" y="812799"/>
                </a:lnTo>
                <a:lnTo>
                  <a:pt x="2104309" y="838199"/>
                </a:lnTo>
                <a:lnTo>
                  <a:pt x="2111954" y="876299"/>
                </a:lnTo>
                <a:lnTo>
                  <a:pt x="2119085" y="901699"/>
                </a:lnTo>
                <a:lnTo>
                  <a:pt x="2125760" y="939799"/>
                </a:lnTo>
                <a:lnTo>
                  <a:pt x="2132036" y="977899"/>
                </a:lnTo>
                <a:lnTo>
                  <a:pt x="2137970" y="1003299"/>
                </a:lnTo>
                <a:lnTo>
                  <a:pt x="2143619" y="1028699"/>
                </a:lnTo>
                <a:lnTo>
                  <a:pt x="2154294" y="1092199"/>
                </a:lnTo>
                <a:lnTo>
                  <a:pt x="2159434" y="1117599"/>
                </a:lnTo>
                <a:lnTo>
                  <a:pt x="2169608" y="1168399"/>
                </a:lnTo>
                <a:lnTo>
                  <a:pt x="2180021" y="1219199"/>
                </a:lnTo>
                <a:lnTo>
                  <a:pt x="2191133" y="1257299"/>
                </a:lnTo>
                <a:lnTo>
                  <a:pt x="2197094" y="1282699"/>
                </a:lnTo>
                <a:lnTo>
                  <a:pt x="2217287" y="1320799"/>
                </a:lnTo>
                <a:lnTo>
                  <a:pt x="2233249" y="1346199"/>
                </a:lnTo>
                <a:lnTo>
                  <a:pt x="3968285" y="1346199"/>
                </a:lnTo>
                <a:lnTo>
                  <a:pt x="3931890" y="1384299"/>
                </a:lnTo>
                <a:lnTo>
                  <a:pt x="3883870" y="1422399"/>
                </a:lnTo>
                <a:lnTo>
                  <a:pt x="3836481" y="1460499"/>
                </a:lnTo>
                <a:lnTo>
                  <a:pt x="3789850" y="1498599"/>
                </a:lnTo>
                <a:lnTo>
                  <a:pt x="3744101" y="1536699"/>
                </a:lnTo>
                <a:lnTo>
                  <a:pt x="3699361" y="1574799"/>
                </a:lnTo>
                <a:lnTo>
                  <a:pt x="3655754" y="1612899"/>
                </a:lnTo>
                <a:lnTo>
                  <a:pt x="3613406" y="1638299"/>
                </a:lnTo>
                <a:lnTo>
                  <a:pt x="3532991" y="1701799"/>
                </a:lnTo>
                <a:lnTo>
                  <a:pt x="3495174" y="1739899"/>
                </a:lnTo>
                <a:lnTo>
                  <a:pt x="3459119" y="1765299"/>
                </a:lnTo>
                <a:lnTo>
                  <a:pt x="3424950" y="1790699"/>
                </a:lnTo>
                <a:lnTo>
                  <a:pt x="3392793" y="1816099"/>
                </a:lnTo>
                <a:lnTo>
                  <a:pt x="3362774" y="1841499"/>
                </a:lnTo>
                <a:lnTo>
                  <a:pt x="3309652" y="1892299"/>
                </a:lnTo>
                <a:lnTo>
                  <a:pt x="3286800" y="1917699"/>
                </a:lnTo>
                <a:lnTo>
                  <a:pt x="3266587" y="1930399"/>
                </a:lnTo>
                <a:lnTo>
                  <a:pt x="3249140" y="1955799"/>
                </a:lnTo>
                <a:lnTo>
                  <a:pt x="3234583" y="1968499"/>
                </a:lnTo>
                <a:lnTo>
                  <a:pt x="3223043" y="1981199"/>
                </a:lnTo>
                <a:lnTo>
                  <a:pt x="3214645" y="1993899"/>
                </a:lnTo>
                <a:lnTo>
                  <a:pt x="3209514" y="2006599"/>
                </a:lnTo>
                <a:lnTo>
                  <a:pt x="3207775" y="2019299"/>
                </a:lnTo>
                <a:lnTo>
                  <a:pt x="3214062" y="2019299"/>
                </a:lnTo>
                <a:lnTo>
                  <a:pt x="3221763" y="2031999"/>
                </a:lnTo>
                <a:lnTo>
                  <a:pt x="5238243" y="2031999"/>
                </a:lnTo>
                <a:lnTo>
                  <a:pt x="5235250" y="2070099"/>
                </a:lnTo>
                <a:lnTo>
                  <a:pt x="5226328" y="2120899"/>
                </a:lnTo>
                <a:lnTo>
                  <a:pt x="5215056" y="2184399"/>
                </a:lnTo>
                <a:lnTo>
                  <a:pt x="5201520" y="2235199"/>
                </a:lnTo>
                <a:lnTo>
                  <a:pt x="5185807" y="2285999"/>
                </a:lnTo>
                <a:lnTo>
                  <a:pt x="5168005" y="2324099"/>
                </a:lnTo>
                <a:close/>
              </a:path>
              <a:path extrusionOk="0" h="3378200" w="5238750">
                <a:moveTo>
                  <a:pt x="4876053" y="1739899"/>
                </a:moveTo>
                <a:lnTo>
                  <a:pt x="4665037" y="1739899"/>
                </a:lnTo>
                <a:lnTo>
                  <a:pt x="4709579" y="1727199"/>
                </a:lnTo>
                <a:lnTo>
                  <a:pt x="4836397" y="1727199"/>
                </a:lnTo>
                <a:lnTo>
                  <a:pt x="4876053" y="1739899"/>
                </a:lnTo>
                <a:close/>
              </a:path>
              <a:path extrusionOk="0" h="3378200" w="5238750">
                <a:moveTo>
                  <a:pt x="4985707" y="1752599"/>
                </a:moveTo>
                <a:lnTo>
                  <a:pt x="4526064" y="1752599"/>
                </a:lnTo>
                <a:lnTo>
                  <a:pt x="4573175" y="1739899"/>
                </a:lnTo>
                <a:lnTo>
                  <a:pt x="4950812" y="1739899"/>
                </a:lnTo>
                <a:lnTo>
                  <a:pt x="4985707" y="1752599"/>
                </a:lnTo>
                <a:close/>
              </a:path>
              <a:path extrusionOk="0" h="3378200" w="5238750">
                <a:moveTo>
                  <a:pt x="5238243" y="2031999"/>
                </a:moveTo>
                <a:lnTo>
                  <a:pt x="3245761" y="2031999"/>
                </a:lnTo>
                <a:lnTo>
                  <a:pt x="3261849" y="2019299"/>
                </a:lnTo>
                <a:lnTo>
                  <a:pt x="3325215" y="2019299"/>
                </a:lnTo>
                <a:lnTo>
                  <a:pt x="3351023" y="2006599"/>
                </a:lnTo>
                <a:lnTo>
                  <a:pt x="3379001" y="2006599"/>
                </a:lnTo>
                <a:lnTo>
                  <a:pt x="3409044" y="1993899"/>
                </a:lnTo>
                <a:lnTo>
                  <a:pt x="3441047" y="1981199"/>
                </a:lnTo>
                <a:lnTo>
                  <a:pt x="3474907" y="1981199"/>
                </a:lnTo>
                <a:lnTo>
                  <a:pt x="3510519" y="1968499"/>
                </a:lnTo>
                <a:lnTo>
                  <a:pt x="3547779" y="1955799"/>
                </a:lnTo>
                <a:lnTo>
                  <a:pt x="3668401" y="1930399"/>
                </a:lnTo>
                <a:lnTo>
                  <a:pt x="3711208" y="1917699"/>
                </a:lnTo>
                <a:lnTo>
                  <a:pt x="3800095" y="1892299"/>
                </a:lnTo>
                <a:lnTo>
                  <a:pt x="3940046" y="1854199"/>
                </a:lnTo>
                <a:lnTo>
                  <a:pt x="3988044" y="1854199"/>
                </a:lnTo>
                <a:lnTo>
                  <a:pt x="4233446" y="1790699"/>
                </a:lnTo>
                <a:lnTo>
                  <a:pt x="4282879" y="1790699"/>
                </a:lnTo>
                <a:lnTo>
                  <a:pt x="4381261" y="1765299"/>
                </a:lnTo>
                <a:lnTo>
                  <a:pt x="4430003" y="1765299"/>
                </a:lnTo>
                <a:lnTo>
                  <a:pt x="4478305" y="1752599"/>
                </a:lnTo>
                <a:lnTo>
                  <a:pt x="5018807" y="1752599"/>
                </a:lnTo>
                <a:lnTo>
                  <a:pt x="5079203" y="1777999"/>
                </a:lnTo>
                <a:lnTo>
                  <a:pt x="5131164" y="1803399"/>
                </a:lnTo>
                <a:lnTo>
                  <a:pt x="5153722" y="1828799"/>
                </a:lnTo>
                <a:lnTo>
                  <a:pt x="5173858" y="1841499"/>
                </a:lnTo>
                <a:lnTo>
                  <a:pt x="5191468" y="1866899"/>
                </a:lnTo>
                <a:lnTo>
                  <a:pt x="5206448" y="1879599"/>
                </a:lnTo>
                <a:lnTo>
                  <a:pt x="5218693" y="1904999"/>
                </a:lnTo>
                <a:lnTo>
                  <a:pt x="5228099" y="1930399"/>
                </a:lnTo>
                <a:lnTo>
                  <a:pt x="5234563" y="1968499"/>
                </a:lnTo>
                <a:lnTo>
                  <a:pt x="5237979" y="1993899"/>
                </a:lnTo>
                <a:lnTo>
                  <a:pt x="5238243" y="2031999"/>
                </a:lnTo>
                <a:close/>
              </a:path>
              <a:path extrusionOk="0" h="3378200" w="5238750">
                <a:moveTo>
                  <a:pt x="202464" y="1892299"/>
                </a:moveTo>
                <a:lnTo>
                  <a:pt x="68067" y="1892299"/>
                </a:lnTo>
                <a:lnTo>
                  <a:pt x="88743" y="1879599"/>
                </a:lnTo>
                <a:lnTo>
                  <a:pt x="169199" y="1879599"/>
                </a:lnTo>
                <a:lnTo>
                  <a:pt x="202464" y="1892299"/>
                </a:lnTo>
                <a:close/>
              </a:path>
              <a:path extrusionOk="0" h="3378200" w="5238750">
                <a:moveTo>
                  <a:pt x="3903666" y="3378199"/>
                </a:moveTo>
                <a:lnTo>
                  <a:pt x="917253" y="3378199"/>
                </a:lnTo>
                <a:lnTo>
                  <a:pt x="909188" y="3340099"/>
                </a:lnTo>
                <a:lnTo>
                  <a:pt x="895524" y="3301999"/>
                </a:lnTo>
                <a:lnTo>
                  <a:pt x="886727" y="3289299"/>
                </a:lnTo>
                <a:lnTo>
                  <a:pt x="876122" y="3276599"/>
                </a:lnTo>
                <a:lnTo>
                  <a:pt x="863800" y="3251199"/>
                </a:lnTo>
                <a:lnTo>
                  <a:pt x="849852" y="3238499"/>
                </a:lnTo>
                <a:lnTo>
                  <a:pt x="834370" y="3213099"/>
                </a:lnTo>
                <a:lnTo>
                  <a:pt x="817443" y="3187699"/>
                </a:lnTo>
                <a:lnTo>
                  <a:pt x="799164" y="3162299"/>
                </a:lnTo>
                <a:lnTo>
                  <a:pt x="779622" y="3136899"/>
                </a:lnTo>
                <a:lnTo>
                  <a:pt x="758909" y="3111499"/>
                </a:lnTo>
                <a:lnTo>
                  <a:pt x="737116" y="3086099"/>
                </a:lnTo>
                <a:lnTo>
                  <a:pt x="714333" y="3047999"/>
                </a:lnTo>
                <a:lnTo>
                  <a:pt x="690652" y="3022599"/>
                </a:lnTo>
                <a:lnTo>
                  <a:pt x="666163" y="2984499"/>
                </a:lnTo>
                <a:lnTo>
                  <a:pt x="640957" y="2959099"/>
                </a:lnTo>
                <a:lnTo>
                  <a:pt x="615126" y="2920999"/>
                </a:lnTo>
                <a:lnTo>
                  <a:pt x="534787" y="2819399"/>
                </a:lnTo>
                <a:lnTo>
                  <a:pt x="507362" y="2793999"/>
                </a:lnTo>
                <a:lnTo>
                  <a:pt x="452089" y="2717799"/>
                </a:lnTo>
                <a:lnTo>
                  <a:pt x="424423" y="2692399"/>
                </a:lnTo>
                <a:lnTo>
                  <a:pt x="369486" y="2616199"/>
                </a:lnTo>
                <a:lnTo>
                  <a:pt x="342398" y="2578099"/>
                </a:lnTo>
                <a:lnTo>
                  <a:pt x="315683" y="2539999"/>
                </a:lnTo>
                <a:lnTo>
                  <a:pt x="289434" y="2514599"/>
                </a:lnTo>
                <a:lnTo>
                  <a:pt x="263741" y="2476499"/>
                </a:lnTo>
                <a:lnTo>
                  <a:pt x="238695" y="2438399"/>
                </a:lnTo>
                <a:lnTo>
                  <a:pt x="214387" y="2412999"/>
                </a:lnTo>
                <a:lnTo>
                  <a:pt x="190907" y="2374899"/>
                </a:lnTo>
                <a:lnTo>
                  <a:pt x="168348" y="2336799"/>
                </a:lnTo>
                <a:lnTo>
                  <a:pt x="146799" y="2311399"/>
                </a:lnTo>
                <a:lnTo>
                  <a:pt x="126352" y="2273299"/>
                </a:lnTo>
                <a:lnTo>
                  <a:pt x="107097" y="2247899"/>
                </a:lnTo>
                <a:lnTo>
                  <a:pt x="89125" y="2209799"/>
                </a:lnTo>
                <a:lnTo>
                  <a:pt x="57396" y="2158999"/>
                </a:lnTo>
                <a:lnTo>
                  <a:pt x="31892" y="2108199"/>
                </a:lnTo>
                <a:lnTo>
                  <a:pt x="13340" y="2057399"/>
                </a:lnTo>
                <a:lnTo>
                  <a:pt x="2466" y="2006599"/>
                </a:lnTo>
                <a:lnTo>
                  <a:pt x="137" y="1993899"/>
                </a:lnTo>
                <a:lnTo>
                  <a:pt x="0" y="1968499"/>
                </a:lnTo>
                <a:lnTo>
                  <a:pt x="2146" y="1955799"/>
                </a:lnTo>
                <a:lnTo>
                  <a:pt x="6666" y="1943099"/>
                </a:lnTo>
                <a:lnTo>
                  <a:pt x="13652" y="1917699"/>
                </a:lnTo>
                <a:lnTo>
                  <a:pt x="23195" y="1904999"/>
                </a:lnTo>
                <a:lnTo>
                  <a:pt x="35384" y="1904999"/>
                </a:lnTo>
                <a:lnTo>
                  <a:pt x="50311" y="1892299"/>
                </a:lnTo>
                <a:lnTo>
                  <a:pt x="239103" y="1892299"/>
                </a:lnTo>
                <a:lnTo>
                  <a:pt x="279207" y="1904999"/>
                </a:lnTo>
                <a:lnTo>
                  <a:pt x="396720" y="1930399"/>
                </a:lnTo>
                <a:lnTo>
                  <a:pt x="453837" y="1955799"/>
                </a:lnTo>
                <a:lnTo>
                  <a:pt x="509806" y="1968499"/>
                </a:lnTo>
                <a:lnTo>
                  <a:pt x="564587" y="1993899"/>
                </a:lnTo>
                <a:lnTo>
                  <a:pt x="670426" y="2019299"/>
                </a:lnTo>
                <a:lnTo>
                  <a:pt x="721403" y="2044699"/>
                </a:lnTo>
                <a:lnTo>
                  <a:pt x="771032" y="2070099"/>
                </a:lnTo>
                <a:lnTo>
                  <a:pt x="819271" y="2082799"/>
                </a:lnTo>
                <a:lnTo>
                  <a:pt x="866081" y="2108199"/>
                </a:lnTo>
                <a:lnTo>
                  <a:pt x="911422" y="2120899"/>
                </a:lnTo>
                <a:lnTo>
                  <a:pt x="955253" y="2146299"/>
                </a:lnTo>
                <a:lnTo>
                  <a:pt x="997534" y="2158999"/>
                </a:lnTo>
                <a:lnTo>
                  <a:pt x="1038225" y="2171699"/>
                </a:lnTo>
                <a:lnTo>
                  <a:pt x="1077285" y="2197099"/>
                </a:lnTo>
                <a:lnTo>
                  <a:pt x="1150352" y="2222499"/>
                </a:lnTo>
                <a:lnTo>
                  <a:pt x="1184278" y="2247899"/>
                </a:lnTo>
                <a:lnTo>
                  <a:pt x="1216413" y="2260599"/>
                </a:lnTo>
                <a:lnTo>
                  <a:pt x="1246716" y="2273299"/>
                </a:lnTo>
                <a:lnTo>
                  <a:pt x="1275147" y="2285999"/>
                </a:lnTo>
                <a:lnTo>
                  <a:pt x="1301665" y="2298699"/>
                </a:lnTo>
                <a:lnTo>
                  <a:pt x="1326231" y="2298699"/>
                </a:lnTo>
                <a:lnTo>
                  <a:pt x="1348803" y="2311399"/>
                </a:lnTo>
                <a:lnTo>
                  <a:pt x="1369342" y="2311399"/>
                </a:lnTo>
                <a:lnTo>
                  <a:pt x="1387808" y="2324099"/>
                </a:lnTo>
                <a:lnTo>
                  <a:pt x="5168005" y="2324099"/>
                </a:lnTo>
                <a:lnTo>
                  <a:pt x="5148201" y="2374899"/>
                </a:lnTo>
                <a:lnTo>
                  <a:pt x="5126480" y="2412999"/>
                </a:lnTo>
                <a:lnTo>
                  <a:pt x="5102931" y="2451099"/>
                </a:lnTo>
                <a:lnTo>
                  <a:pt x="5077639" y="2489199"/>
                </a:lnTo>
                <a:lnTo>
                  <a:pt x="5050693" y="2514599"/>
                </a:lnTo>
                <a:lnTo>
                  <a:pt x="5022178" y="2552699"/>
                </a:lnTo>
                <a:lnTo>
                  <a:pt x="4992183" y="2578099"/>
                </a:lnTo>
                <a:lnTo>
                  <a:pt x="4960793" y="2603499"/>
                </a:lnTo>
                <a:lnTo>
                  <a:pt x="4928095" y="2628899"/>
                </a:lnTo>
                <a:lnTo>
                  <a:pt x="4894177" y="2641599"/>
                </a:lnTo>
                <a:lnTo>
                  <a:pt x="4859126" y="2666999"/>
                </a:lnTo>
                <a:lnTo>
                  <a:pt x="4823027" y="2679699"/>
                </a:lnTo>
                <a:lnTo>
                  <a:pt x="4785970" y="2705099"/>
                </a:lnTo>
                <a:lnTo>
                  <a:pt x="4709322" y="2730499"/>
                </a:lnTo>
                <a:lnTo>
                  <a:pt x="4669906" y="2730499"/>
                </a:lnTo>
                <a:lnTo>
                  <a:pt x="4548334" y="2768599"/>
                </a:lnTo>
                <a:lnTo>
                  <a:pt x="4465385" y="2768599"/>
                </a:lnTo>
                <a:lnTo>
                  <a:pt x="4423600" y="2781299"/>
                </a:lnTo>
                <a:lnTo>
                  <a:pt x="4339846" y="2781299"/>
                </a:lnTo>
                <a:lnTo>
                  <a:pt x="4298050" y="2793999"/>
                </a:lnTo>
                <a:lnTo>
                  <a:pt x="4174031" y="2793999"/>
                </a:lnTo>
                <a:lnTo>
                  <a:pt x="4133437" y="2806699"/>
                </a:lnTo>
                <a:lnTo>
                  <a:pt x="3977109" y="2806699"/>
                </a:lnTo>
                <a:lnTo>
                  <a:pt x="3913594" y="2819399"/>
                </a:lnTo>
                <a:lnTo>
                  <a:pt x="3850170" y="2819399"/>
                </a:lnTo>
                <a:lnTo>
                  <a:pt x="3787097" y="2832099"/>
                </a:lnTo>
                <a:lnTo>
                  <a:pt x="3663034" y="2832099"/>
                </a:lnTo>
                <a:lnTo>
                  <a:pt x="3602564" y="2844799"/>
                </a:lnTo>
                <a:lnTo>
                  <a:pt x="3430498" y="2844799"/>
                </a:lnTo>
                <a:lnTo>
                  <a:pt x="3377122" y="2857499"/>
                </a:lnTo>
                <a:lnTo>
                  <a:pt x="3151731" y="2857499"/>
                </a:lnTo>
                <a:lnTo>
                  <a:pt x="3116762" y="2870199"/>
                </a:lnTo>
                <a:lnTo>
                  <a:pt x="3059007" y="2870199"/>
                </a:lnTo>
                <a:lnTo>
                  <a:pt x="3097263" y="2997199"/>
                </a:lnTo>
                <a:lnTo>
                  <a:pt x="3136502" y="3022599"/>
                </a:lnTo>
                <a:lnTo>
                  <a:pt x="3177590" y="3035299"/>
                </a:lnTo>
                <a:lnTo>
                  <a:pt x="3264581" y="3060699"/>
                </a:lnTo>
                <a:lnTo>
                  <a:pt x="3310120" y="3086099"/>
                </a:lnTo>
                <a:lnTo>
                  <a:pt x="3356778" y="3098799"/>
                </a:lnTo>
                <a:lnTo>
                  <a:pt x="3452721" y="3149599"/>
                </a:lnTo>
                <a:lnTo>
                  <a:pt x="3501642" y="3162299"/>
                </a:lnTo>
                <a:lnTo>
                  <a:pt x="3796967" y="3314699"/>
                </a:lnTo>
                <a:lnTo>
                  <a:pt x="3844786" y="3340099"/>
                </a:lnTo>
                <a:lnTo>
                  <a:pt x="3891718" y="3365499"/>
                </a:lnTo>
                <a:lnTo>
                  <a:pt x="3903666" y="33781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1143000" y="5"/>
            <a:ext cx="16191161" cy="8802225"/>
            <a:chOff x="1143000" y="5"/>
            <a:chExt cx="16191161" cy="8802225"/>
          </a:xfrm>
        </p:grpSpPr>
        <p:sp>
          <p:nvSpPr>
            <p:cNvPr id="159" name="Google Shape;159;p19"/>
            <p:cNvSpPr/>
            <p:nvPr/>
          </p:nvSpPr>
          <p:spPr>
            <a:xfrm>
              <a:off x="1143000" y="5"/>
              <a:ext cx="5238750" cy="3716020"/>
            </a:xfrm>
            <a:custGeom>
              <a:rect b="b" l="l" r="r" t="t"/>
              <a:pathLst>
                <a:path extrusionOk="0" h="3716020" w="5238750">
                  <a:moveTo>
                    <a:pt x="2503612" y="3715500"/>
                  </a:moveTo>
                  <a:lnTo>
                    <a:pt x="2452717" y="3715112"/>
                  </a:lnTo>
                  <a:lnTo>
                    <a:pt x="2402152" y="3713951"/>
                  </a:lnTo>
                  <a:lnTo>
                    <a:pt x="2351924" y="3712020"/>
                  </a:lnTo>
                  <a:lnTo>
                    <a:pt x="2302039" y="3709325"/>
                  </a:lnTo>
                  <a:lnTo>
                    <a:pt x="2252504" y="3705869"/>
                  </a:lnTo>
                  <a:lnTo>
                    <a:pt x="2203324" y="3701656"/>
                  </a:lnTo>
                  <a:lnTo>
                    <a:pt x="2154508" y="3696690"/>
                  </a:lnTo>
                  <a:lnTo>
                    <a:pt x="2106061" y="3690976"/>
                  </a:lnTo>
                  <a:lnTo>
                    <a:pt x="2057989" y="3684517"/>
                  </a:lnTo>
                  <a:lnTo>
                    <a:pt x="2010300" y="3677318"/>
                  </a:lnTo>
                  <a:lnTo>
                    <a:pt x="1963000" y="3669383"/>
                  </a:lnTo>
                  <a:lnTo>
                    <a:pt x="1916095" y="3660716"/>
                  </a:lnTo>
                  <a:lnTo>
                    <a:pt x="1869592" y="3651321"/>
                  </a:lnTo>
                  <a:lnTo>
                    <a:pt x="1823497" y="3641201"/>
                  </a:lnTo>
                  <a:lnTo>
                    <a:pt x="1777817" y="3630362"/>
                  </a:lnTo>
                  <a:lnTo>
                    <a:pt x="1732558" y="3618808"/>
                  </a:lnTo>
                  <a:lnTo>
                    <a:pt x="1687728" y="3606542"/>
                  </a:lnTo>
                  <a:lnTo>
                    <a:pt x="1643331" y="3593568"/>
                  </a:lnTo>
                  <a:lnTo>
                    <a:pt x="1599376" y="3579891"/>
                  </a:lnTo>
                  <a:lnTo>
                    <a:pt x="1555868" y="3565515"/>
                  </a:lnTo>
                  <a:lnTo>
                    <a:pt x="1512814" y="3550444"/>
                  </a:lnTo>
                  <a:lnTo>
                    <a:pt x="1470221" y="3534682"/>
                  </a:lnTo>
                  <a:lnTo>
                    <a:pt x="1428094" y="3518233"/>
                  </a:lnTo>
                  <a:lnTo>
                    <a:pt x="1386442" y="3501101"/>
                  </a:lnTo>
                  <a:lnTo>
                    <a:pt x="1345269" y="3483291"/>
                  </a:lnTo>
                  <a:lnTo>
                    <a:pt x="1304583" y="3464806"/>
                  </a:lnTo>
                  <a:lnTo>
                    <a:pt x="1264390" y="3445650"/>
                  </a:lnTo>
                  <a:lnTo>
                    <a:pt x="1224696" y="3425829"/>
                  </a:lnTo>
                  <a:lnTo>
                    <a:pt x="1185509" y="3405345"/>
                  </a:lnTo>
                  <a:lnTo>
                    <a:pt x="1146834" y="3384203"/>
                  </a:lnTo>
                  <a:lnTo>
                    <a:pt x="1108679" y="3362407"/>
                  </a:lnTo>
                  <a:lnTo>
                    <a:pt x="1071049" y="3339961"/>
                  </a:lnTo>
                  <a:lnTo>
                    <a:pt x="1033952" y="3316870"/>
                  </a:lnTo>
                  <a:lnTo>
                    <a:pt x="997393" y="3293137"/>
                  </a:lnTo>
                  <a:lnTo>
                    <a:pt x="961380" y="3268766"/>
                  </a:lnTo>
                  <a:lnTo>
                    <a:pt x="925918" y="3243762"/>
                  </a:lnTo>
                  <a:lnTo>
                    <a:pt x="891015" y="3218129"/>
                  </a:lnTo>
                  <a:lnTo>
                    <a:pt x="856676" y="3191870"/>
                  </a:lnTo>
                  <a:lnTo>
                    <a:pt x="822909" y="3164991"/>
                  </a:lnTo>
                  <a:lnTo>
                    <a:pt x="789719" y="3137494"/>
                  </a:lnTo>
                  <a:lnTo>
                    <a:pt x="757114" y="3109385"/>
                  </a:lnTo>
                  <a:lnTo>
                    <a:pt x="725100" y="3080667"/>
                  </a:lnTo>
                  <a:lnTo>
                    <a:pt x="693684" y="3051344"/>
                  </a:lnTo>
                  <a:lnTo>
                    <a:pt x="662871" y="3021421"/>
                  </a:lnTo>
                  <a:lnTo>
                    <a:pt x="632669" y="2990902"/>
                  </a:lnTo>
                  <a:lnTo>
                    <a:pt x="603083" y="2959790"/>
                  </a:lnTo>
                  <a:lnTo>
                    <a:pt x="574121" y="2928090"/>
                  </a:lnTo>
                  <a:lnTo>
                    <a:pt x="545790" y="2895806"/>
                  </a:lnTo>
                  <a:lnTo>
                    <a:pt x="518094" y="2862942"/>
                  </a:lnTo>
                  <a:lnTo>
                    <a:pt x="491042" y="2829502"/>
                  </a:lnTo>
                  <a:lnTo>
                    <a:pt x="464640" y="2795491"/>
                  </a:lnTo>
                  <a:lnTo>
                    <a:pt x="438893" y="2760912"/>
                  </a:lnTo>
                  <a:lnTo>
                    <a:pt x="413809" y="2725769"/>
                  </a:lnTo>
                  <a:lnTo>
                    <a:pt x="389394" y="2690067"/>
                  </a:lnTo>
                  <a:lnTo>
                    <a:pt x="365655" y="2653810"/>
                  </a:lnTo>
                  <a:lnTo>
                    <a:pt x="342598" y="2617001"/>
                  </a:lnTo>
                  <a:lnTo>
                    <a:pt x="320230" y="2579646"/>
                  </a:lnTo>
                  <a:lnTo>
                    <a:pt x="298557" y="2541748"/>
                  </a:lnTo>
                  <a:lnTo>
                    <a:pt x="277586" y="2503310"/>
                  </a:lnTo>
                  <a:lnTo>
                    <a:pt x="257323" y="2464339"/>
                  </a:lnTo>
                  <a:lnTo>
                    <a:pt x="237775" y="2424836"/>
                  </a:lnTo>
                  <a:lnTo>
                    <a:pt x="218948" y="2384807"/>
                  </a:lnTo>
                  <a:lnTo>
                    <a:pt x="200848" y="2344256"/>
                  </a:lnTo>
                  <a:lnTo>
                    <a:pt x="183484" y="2303187"/>
                  </a:lnTo>
                  <a:lnTo>
                    <a:pt x="166860" y="2261603"/>
                  </a:lnTo>
                  <a:lnTo>
                    <a:pt x="150983" y="2219509"/>
                  </a:lnTo>
                  <a:lnTo>
                    <a:pt x="135860" y="2176910"/>
                  </a:lnTo>
                  <a:lnTo>
                    <a:pt x="121498" y="2133808"/>
                  </a:lnTo>
                  <a:lnTo>
                    <a:pt x="107903" y="2090209"/>
                  </a:lnTo>
                  <a:lnTo>
                    <a:pt x="95081" y="2046117"/>
                  </a:lnTo>
                  <a:lnTo>
                    <a:pt x="83039" y="2001534"/>
                  </a:lnTo>
                  <a:lnTo>
                    <a:pt x="71783" y="1956467"/>
                  </a:lnTo>
                  <a:lnTo>
                    <a:pt x="61321" y="1910918"/>
                  </a:lnTo>
                  <a:lnTo>
                    <a:pt x="51658" y="1864893"/>
                  </a:lnTo>
                  <a:lnTo>
                    <a:pt x="42801" y="1818394"/>
                  </a:lnTo>
                  <a:lnTo>
                    <a:pt x="34757" y="1771426"/>
                  </a:lnTo>
                  <a:lnTo>
                    <a:pt x="27532" y="1723994"/>
                  </a:lnTo>
                  <a:lnTo>
                    <a:pt x="21132" y="1676100"/>
                  </a:lnTo>
                  <a:lnTo>
                    <a:pt x="15565" y="1627751"/>
                  </a:lnTo>
                  <a:lnTo>
                    <a:pt x="10836" y="1578948"/>
                  </a:lnTo>
                  <a:lnTo>
                    <a:pt x="6952" y="1529698"/>
                  </a:lnTo>
                  <a:lnTo>
                    <a:pt x="3920" y="1480003"/>
                  </a:lnTo>
                  <a:lnTo>
                    <a:pt x="1746" y="1429868"/>
                  </a:lnTo>
                  <a:lnTo>
                    <a:pt x="437" y="1379298"/>
                  </a:lnTo>
                  <a:lnTo>
                    <a:pt x="0" y="1328295"/>
                  </a:lnTo>
                  <a:lnTo>
                    <a:pt x="435" y="1281982"/>
                  </a:lnTo>
                  <a:lnTo>
                    <a:pt x="1735" y="1235677"/>
                  </a:lnTo>
                  <a:lnTo>
                    <a:pt x="3891" y="1189393"/>
                  </a:lnTo>
                  <a:lnTo>
                    <a:pt x="6894" y="1143143"/>
                  </a:lnTo>
                  <a:lnTo>
                    <a:pt x="10735" y="1096939"/>
                  </a:lnTo>
                  <a:lnTo>
                    <a:pt x="15405" y="1050794"/>
                  </a:lnTo>
                  <a:lnTo>
                    <a:pt x="20895" y="1004721"/>
                  </a:lnTo>
                  <a:lnTo>
                    <a:pt x="27196" y="958731"/>
                  </a:lnTo>
                  <a:lnTo>
                    <a:pt x="34299" y="912838"/>
                  </a:lnTo>
                  <a:lnTo>
                    <a:pt x="42195" y="867055"/>
                  </a:lnTo>
                  <a:lnTo>
                    <a:pt x="50875" y="821393"/>
                  </a:lnTo>
                  <a:lnTo>
                    <a:pt x="60331" y="775866"/>
                  </a:lnTo>
                  <a:lnTo>
                    <a:pt x="70552" y="730486"/>
                  </a:lnTo>
                  <a:lnTo>
                    <a:pt x="81531" y="685265"/>
                  </a:lnTo>
                  <a:lnTo>
                    <a:pt x="93258" y="640217"/>
                  </a:lnTo>
                  <a:lnTo>
                    <a:pt x="105725" y="595354"/>
                  </a:lnTo>
                  <a:lnTo>
                    <a:pt x="118921" y="550688"/>
                  </a:lnTo>
                  <a:lnTo>
                    <a:pt x="132840" y="506232"/>
                  </a:lnTo>
                  <a:lnTo>
                    <a:pt x="147470" y="461999"/>
                  </a:lnTo>
                  <a:lnTo>
                    <a:pt x="162804" y="418001"/>
                  </a:lnTo>
                  <a:lnTo>
                    <a:pt x="178833" y="374251"/>
                  </a:lnTo>
                  <a:lnTo>
                    <a:pt x="195547" y="330761"/>
                  </a:lnTo>
                  <a:lnTo>
                    <a:pt x="212938" y="287545"/>
                  </a:lnTo>
                  <a:lnTo>
                    <a:pt x="231057" y="244474"/>
                  </a:lnTo>
                  <a:lnTo>
                    <a:pt x="249713" y="201981"/>
                  </a:lnTo>
                  <a:lnTo>
                    <a:pt x="269079" y="159659"/>
                  </a:lnTo>
                  <a:lnTo>
                    <a:pt x="289086" y="117661"/>
                  </a:lnTo>
                  <a:lnTo>
                    <a:pt x="309725" y="75999"/>
                  </a:lnTo>
                  <a:lnTo>
                    <a:pt x="330987" y="34685"/>
                  </a:lnTo>
                  <a:lnTo>
                    <a:pt x="349515" y="0"/>
                  </a:lnTo>
                  <a:lnTo>
                    <a:pt x="4810850" y="0"/>
                  </a:lnTo>
                  <a:lnTo>
                    <a:pt x="4847355" y="52070"/>
                  </a:lnTo>
                  <a:lnTo>
                    <a:pt x="4872352" y="89619"/>
                  </a:lnTo>
                  <a:lnTo>
                    <a:pt x="4896632" y="127635"/>
                  </a:lnTo>
                  <a:lnTo>
                    <a:pt x="4920185" y="166116"/>
                  </a:lnTo>
                  <a:lnTo>
                    <a:pt x="4942998" y="205063"/>
                  </a:lnTo>
                  <a:lnTo>
                    <a:pt x="4965135" y="244614"/>
                  </a:lnTo>
                  <a:lnTo>
                    <a:pt x="4986359" y="284349"/>
                  </a:lnTo>
                  <a:lnTo>
                    <a:pt x="5006884" y="324688"/>
                  </a:lnTo>
                  <a:lnTo>
                    <a:pt x="5026622" y="365490"/>
                  </a:lnTo>
                  <a:lnTo>
                    <a:pt x="5045562" y="406754"/>
                  </a:lnTo>
                  <a:lnTo>
                    <a:pt x="5063692" y="448481"/>
                  </a:lnTo>
                  <a:lnTo>
                    <a:pt x="5081000" y="490668"/>
                  </a:lnTo>
                  <a:lnTo>
                    <a:pt x="5097476" y="533316"/>
                  </a:lnTo>
                  <a:lnTo>
                    <a:pt x="5113106" y="576425"/>
                  </a:lnTo>
                  <a:lnTo>
                    <a:pt x="5127880" y="619993"/>
                  </a:lnTo>
                  <a:lnTo>
                    <a:pt x="5141786" y="664020"/>
                  </a:lnTo>
                  <a:lnTo>
                    <a:pt x="5154812" y="708506"/>
                  </a:lnTo>
                  <a:lnTo>
                    <a:pt x="5166946" y="753450"/>
                  </a:lnTo>
                  <a:lnTo>
                    <a:pt x="5178176" y="798851"/>
                  </a:lnTo>
                  <a:lnTo>
                    <a:pt x="5188491" y="844709"/>
                  </a:lnTo>
                  <a:lnTo>
                    <a:pt x="5197880" y="891024"/>
                  </a:lnTo>
                  <a:lnTo>
                    <a:pt x="5206330" y="937794"/>
                  </a:lnTo>
                  <a:lnTo>
                    <a:pt x="5213829" y="985019"/>
                  </a:lnTo>
                  <a:lnTo>
                    <a:pt x="5220367" y="1032699"/>
                  </a:lnTo>
                  <a:lnTo>
                    <a:pt x="5225931" y="1080833"/>
                  </a:lnTo>
                  <a:lnTo>
                    <a:pt x="5230510" y="1129421"/>
                  </a:lnTo>
                  <a:lnTo>
                    <a:pt x="5234091" y="1178461"/>
                  </a:lnTo>
                  <a:lnTo>
                    <a:pt x="5236664" y="1227954"/>
                  </a:lnTo>
                  <a:lnTo>
                    <a:pt x="5238216" y="1277899"/>
                  </a:lnTo>
                  <a:lnTo>
                    <a:pt x="5238736" y="1328295"/>
                  </a:lnTo>
                  <a:lnTo>
                    <a:pt x="5238239" y="1377566"/>
                  </a:lnTo>
                  <a:lnTo>
                    <a:pt x="5236753" y="1426434"/>
                  </a:lnTo>
                  <a:lnTo>
                    <a:pt x="5234288" y="1474896"/>
                  </a:lnTo>
                  <a:lnTo>
                    <a:pt x="5230856" y="1522948"/>
                  </a:lnTo>
                  <a:lnTo>
                    <a:pt x="5226465" y="1570585"/>
                  </a:lnTo>
                  <a:lnTo>
                    <a:pt x="5221125" y="1617805"/>
                  </a:lnTo>
                  <a:lnTo>
                    <a:pt x="5214846" y="1664604"/>
                  </a:lnTo>
                  <a:lnTo>
                    <a:pt x="5207639" y="1710977"/>
                  </a:lnTo>
                  <a:lnTo>
                    <a:pt x="5199514" y="1756922"/>
                  </a:lnTo>
                  <a:lnTo>
                    <a:pt x="5190479" y="1802434"/>
                  </a:lnTo>
                  <a:lnTo>
                    <a:pt x="5180546" y="1847511"/>
                  </a:lnTo>
                  <a:lnTo>
                    <a:pt x="5169724" y="1892147"/>
                  </a:lnTo>
                  <a:lnTo>
                    <a:pt x="5158023" y="1936340"/>
                  </a:lnTo>
                  <a:lnTo>
                    <a:pt x="5145453" y="1980085"/>
                  </a:lnTo>
                  <a:lnTo>
                    <a:pt x="5132024" y="2023380"/>
                  </a:lnTo>
                  <a:lnTo>
                    <a:pt x="5117746" y="2066220"/>
                  </a:lnTo>
                  <a:lnTo>
                    <a:pt x="5102629" y="2108601"/>
                  </a:lnTo>
                  <a:lnTo>
                    <a:pt x="5086683" y="2150520"/>
                  </a:lnTo>
                  <a:lnTo>
                    <a:pt x="5069918" y="2191974"/>
                  </a:lnTo>
                  <a:lnTo>
                    <a:pt x="5052343" y="2232958"/>
                  </a:lnTo>
                  <a:lnTo>
                    <a:pt x="5033969" y="2273468"/>
                  </a:lnTo>
                  <a:lnTo>
                    <a:pt x="5014806" y="2313502"/>
                  </a:lnTo>
                  <a:lnTo>
                    <a:pt x="4994864" y="2353055"/>
                  </a:lnTo>
                  <a:lnTo>
                    <a:pt x="4974152" y="2392124"/>
                  </a:lnTo>
                  <a:lnTo>
                    <a:pt x="4952680" y="2430705"/>
                  </a:lnTo>
                  <a:lnTo>
                    <a:pt x="4930460" y="2468794"/>
                  </a:lnTo>
                  <a:lnTo>
                    <a:pt x="4907499" y="2506388"/>
                  </a:lnTo>
                  <a:lnTo>
                    <a:pt x="4883809" y="2543482"/>
                  </a:lnTo>
                  <a:lnTo>
                    <a:pt x="4859399" y="2580073"/>
                  </a:lnTo>
                  <a:lnTo>
                    <a:pt x="4834280" y="2616158"/>
                  </a:lnTo>
                  <a:lnTo>
                    <a:pt x="4808461" y="2651733"/>
                  </a:lnTo>
                  <a:lnTo>
                    <a:pt x="4781952" y="2686794"/>
                  </a:lnTo>
                  <a:lnTo>
                    <a:pt x="4754763" y="2721337"/>
                  </a:lnTo>
                  <a:lnTo>
                    <a:pt x="4726904" y="2755358"/>
                  </a:lnTo>
                  <a:lnTo>
                    <a:pt x="4698386" y="2788855"/>
                  </a:lnTo>
                  <a:lnTo>
                    <a:pt x="4669217" y="2821822"/>
                  </a:lnTo>
                  <a:lnTo>
                    <a:pt x="4639408" y="2854257"/>
                  </a:lnTo>
                  <a:lnTo>
                    <a:pt x="4608970" y="2886156"/>
                  </a:lnTo>
                  <a:lnTo>
                    <a:pt x="4577911" y="2917515"/>
                  </a:lnTo>
                  <a:lnTo>
                    <a:pt x="4546242" y="2948330"/>
                  </a:lnTo>
                  <a:lnTo>
                    <a:pt x="4513972" y="2978598"/>
                  </a:lnTo>
                  <a:lnTo>
                    <a:pt x="4481113" y="3008315"/>
                  </a:lnTo>
                  <a:lnTo>
                    <a:pt x="4447673" y="3037477"/>
                  </a:lnTo>
                  <a:lnTo>
                    <a:pt x="4413663" y="3066081"/>
                  </a:lnTo>
                  <a:lnTo>
                    <a:pt x="4379092" y="3094123"/>
                  </a:lnTo>
                  <a:lnTo>
                    <a:pt x="4343971" y="3121598"/>
                  </a:lnTo>
                  <a:lnTo>
                    <a:pt x="4308309" y="3148504"/>
                  </a:lnTo>
                  <a:lnTo>
                    <a:pt x="4272117" y="3174837"/>
                  </a:lnTo>
                  <a:lnTo>
                    <a:pt x="4235404" y="3200593"/>
                  </a:lnTo>
                  <a:lnTo>
                    <a:pt x="4198180" y="3225768"/>
                  </a:lnTo>
                  <a:lnTo>
                    <a:pt x="4160456" y="3250358"/>
                  </a:lnTo>
                  <a:lnTo>
                    <a:pt x="4122241" y="3274361"/>
                  </a:lnTo>
                  <a:lnTo>
                    <a:pt x="4083545" y="3297771"/>
                  </a:lnTo>
                  <a:lnTo>
                    <a:pt x="4044379" y="3320587"/>
                  </a:lnTo>
                  <a:lnTo>
                    <a:pt x="4004751" y="3342802"/>
                  </a:lnTo>
                  <a:lnTo>
                    <a:pt x="3964673" y="3364415"/>
                  </a:lnTo>
                  <a:lnTo>
                    <a:pt x="3924153" y="3385422"/>
                  </a:lnTo>
                  <a:lnTo>
                    <a:pt x="3883203" y="3405818"/>
                  </a:lnTo>
                  <a:lnTo>
                    <a:pt x="3841831" y="3425600"/>
                  </a:lnTo>
                  <a:lnTo>
                    <a:pt x="3800048" y="3444764"/>
                  </a:lnTo>
                  <a:lnTo>
                    <a:pt x="3757864" y="3463306"/>
                  </a:lnTo>
                  <a:lnTo>
                    <a:pt x="3715289" y="3481224"/>
                  </a:lnTo>
                  <a:lnTo>
                    <a:pt x="3672332" y="3498513"/>
                  </a:lnTo>
                  <a:lnTo>
                    <a:pt x="3629005" y="3515169"/>
                  </a:lnTo>
                  <a:lnTo>
                    <a:pt x="3585315" y="3531188"/>
                  </a:lnTo>
                  <a:lnTo>
                    <a:pt x="3541275" y="3546568"/>
                  </a:lnTo>
                  <a:lnTo>
                    <a:pt x="3496893" y="3561304"/>
                  </a:lnTo>
                  <a:lnTo>
                    <a:pt x="3452179" y="3575393"/>
                  </a:lnTo>
                  <a:lnTo>
                    <a:pt x="3407144" y="3588830"/>
                  </a:lnTo>
                  <a:lnTo>
                    <a:pt x="3361797" y="3601613"/>
                  </a:lnTo>
                  <a:lnTo>
                    <a:pt x="3316148" y="3613737"/>
                  </a:lnTo>
                  <a:lnTo>
                    <a:pt x="3270208" y="3625199"/>
                  </a:lnTo>
                  <a:lnTo>
                    <a:pt x="3223986" y="3635995"/>
                  </a:lnTo>
                  <a:lnTo>
                    <a:pt x="3177492" y="3646121"/>
                  </a:lnTo>
                  <a:lnTo>
                    <a:pt x="3130737" y="3655574"/>
                  </a:lnTo>
                  <a:lnTo>
                    <a:pt x="3083729" y="3664350"/>
                  </a:lnTo>
                  <a:lnTo>
                    <a:pt x="3036479" y="3672445"/>
                  </a:lnTo>
                  <a:lnTo>
                    <a:pt x="2988998" y="3679855"/>
                  </a:lnTo>
                  <a:lnTo>
                    <a:pt x="2941294" y="3686578"/>
                  </a:lnTo>
                  <a:lnTo>
                    <a:pt x="2893379" y="3692608"/>
                  </a:lnTo>
                  <a:lnTo>
                    <a:pt x="2845261" y="3697943"/>
                  </a:lnTo>
                  <a:lnTo>
                    <a:pt x="2796951" y="3702579"/>
                  </a:lnTo>
                  <a:lnTo>
                    <a:pt x="2748458" y="3706512"/>
                  </a:lnTo>
                  <a:lnTo>
                    <a:pt x="2699794" y="3709738"/>
                  </a:lnTo>
                  <a:lnTo>
                    <a:pt x="2650967" y="3712253"/>
                  </a:lnTo>
                  <a:lnTo>
                    <a:pt x="2601988" y="3714054"/>
                  </a:lnTo>
                  <a:lnTo>
                    <a:pt x="2552866" y="3715138"/>
                  </a:lnTo>
                  <a:lnTo>
                    <a:pt x="2503612" y="3715500"/>
                  </a:lnTo>
                  <a:close/>
                </a:path>
              </a:pathLst>
            </a:custGeom>
            <a:solidFill>
              <a:srgbClr val="A1C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370261" y="1639430"/>
              <a:ext cx="15963900" cy="7162800"/>
            </a:xfrm>
            <a:custGeom>
              <a:rect b="b" l="l" r="r" t="t"/>
              <a:pathLst>
                <a:path extrusionOk="0" h="7162800" w="15963900">
                  <a:moveTo>
                    <a:pt x="15605760" y="7162800"/>
                  </a:moveTo>
                  <a:lnTo>
                    <a:pt x="358140" y="7162800"/>
                  </a:lnTo>
                  <a:lnTo>
                    <a:pt x="349348" y="7162692"/>
                  </a:lnTo>
                  <a:lnTo>
                    <a:pt x="305589" y="7158923"/>
                  </a:lnTo>
                  <a:lnTo>
                    <a:pt x="262621" y="7149825"/>
                  </a:lnTo>
                  <a:lnTo>
                    <a:pt x="221085" y="7135539"/>
                  </a:lnTo>
                  <a:lnTo>
                    <a:pt x="181611" y="7116271"/>
                  </a:lnTo>
                  <a:lnTo>
                    <a:pt x="144795" y="7092318"/>
                  </a:lnTo>
                  <a:lnTo>
                    <a:pt x="111189" y="7064043"/>
                  </a:lnTo>
                  <a:lnTo>
                    <a:pt x="81294" y="7031859"/>
                  </a:lnTo>
                  <a:lnTo>
                    <a:pt x="55562" y="6996257"/>
                  </a:lnTo>
                  <a:lnTo>
                    <a:pt x="34385" y="6957783"/>
                  </a:lnTo>
                  <a:lnTo>
                    <a:pt x="18076" y="6917004"/>
                  </a:lnTo>
                  <a:lnTo>
                    <a:pt x="6881" y="6874525"/>
                  </a:lnTo>
                  <a:lnTo>
                    <a:pt x="970" y="6831005"/>
                  </a:lnTo>
                  <a:lnTo>
                    <a:pt x="0" y="6804659"/>
                  </a:lnTo>
                  <a:lnTo>
                    <a:pt x="0" y="358140"/>
                  </a:lnTo>
                  <a:lnTo>
                    <a:pt x="2693" y="314297"/>
                  </a:lnTo>
                  <a:lnTo>
                    <a:pt x="10732" y="271118"/>
                  </a:lnTo>
                  <a:lnTo>
                    <a:pt x="23996" y="229249"/>
                  </a:lnTo>
                  <a:lnTo>
                    <a:pt x="42288" y="189314"/>
                  </a:lnTo>
                  <a:lnTo>
                    <a:pt x="65331" y="151917"/>
                  </a:lnTo>
                  <a:lnTo>
                    <a:pt x="92775" y="117627"/>
                  </a:lnTo>
                  <a:lnTo>
                    <a:pt x="124210" y="86954"/>
                  </a:lnTo>
                  <a:lnTo>
                    <a:pt x="159168" y="60357"/>
                  </a:lnTo>
                  <a:lnTo>
                    <a:pt x="197118" y="38239"/>
                  </a:lnTo>
                  <a:lnTo>
                    <a:pt x="237486" y="20935"/>
                  </a:lnTo>
                  <a:lnTo>
                    <a:pt x="279668" y="8702"/>
                  </a:lnTo>
                  <a:lnTo>
                    <a:pt x="323036" y="1724"/>
                  </a:lnTo>
                  <a:lnTo>
                    <a:pt x="358140" y="0"/>
                  </a:lnTo>
                  <a:lnTo>
                    <a:pt x="15605760" y="0"/>
                  </a:lnTo>
                  <a:lnTo>
                    <a:pt x="15649621" y="2693"/>
                  </a:lnTo>
                  <a:lnTo>
                    <a:pt x="15692782" y="10732"/>
                  </a:lnTo>
                  <a:lnTo>
                    <a:pt x="15734645" y="23996"/>
                  </a:lnTo>
                  <a:lnTo>
                    <a:pt x="15782274" y="46528"/>
                  </a:lnTo>
                  <a:lnTo>
                    <a:pt x="15819084" y="70479"/>
                  </a:lnTo>
                  <a:lnTo>
                    <a:pt x="15852741" y="98756"/>
                  </a:lnTo>
                  <a:lnTo>
                    <a:pt x="15882651" y="130938"/>
                  </a:lnTo>
                  <a:lnTo>
                    <a:pt x="15908335" y="166538"/>
                  </a:lnTo>
                  <a:lnTo>
                    <a:pt x="15929526" y="205015"/>
                  </a:lnTo>
                  <a:lnTo>
                    <a:pt x="15945806" y="245795"/>
                  </a:lnTo>
                  <a:lnTo>
                    <a:pt x="15957042" y="288270"/>
                  </a:lnTo>
                  <a:lnTo>
                    <a:pt x="15962935" y="331796"/>
                  </a:lnTo>
                  <a:lnTo>
                    <a:pt x="15963900" y="358140"/>
                  </a:lnTo>
                  <a:lnTo>
                    <a:pt x="15963900" y="6804659"/>
                  </a:lnTo>
                  <a:lnTo>
                    <a:pt x="15961221" y="6848505"/>
                  </a:lnTo>
                  <a:lnTo>
                    <a:pt x="15953184" y="6891679"/>
                  </a:lnTo>
                  <a:lnTo>
                    <a:pt x="15939910" y="6933549"/>
                  </a:lnTo>
                  <a:lnTo>
                    <a:pt x="15921609" y="6973481"/>
                  </a:lnTo>
                  <a:lnTo>
                    <a:pt x="15898564" y="7010878"/>
                  </a:lnTo>
                  <a:lnTo>
                    <a:pt x="15871126" y="7045169"/>
                  </a:lnTo>
                  <a:lnTo>
                    <a:pt x="15839701" y="7075844"/>
                  </a:lnTo>
                  <a:lnTo>
                    <a:pt x="15804737" y="7102440"/>
                  </a:lnTo>
                  <a:lnTo>
                    <a:pt x="15766774" y="7124561"/>
                  </a:lnTo>
                  <a:lnTo>
                    <a:pt x="15726394" y="7141862"/>
                  </a:lnTo>
                  <a:lnTo>
                    <a:pt x="15684241" y="7154093"/>
                  </a:lnTo>
                  <a:lnTo>
                    <a:pt x="15640907" y="7161075"/>
                  </a:lnTo>
                  <a:lnTo>
                    <a:pt x="15605760" y="7162800"/>
                  </a:lnTo>
                  <a:close/>
                </a:path>
              </a:pathLst>
            </a:custGeom>
            <a:solidFill>
              <a:srgbClr val="F5F8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8459393" y="5614232"/>
              <a:ext cx="5855335" cy="76200"/>
            </a:xfrm>
            <a:custGeom>
              <a:rect b="b" l="l" r="r" t="t"/>
              <a:pathLst>
                <a:path extrusionOk="0" h="76200" w="5855334">
                  <a:moveTo>
                    <a:pt x="5855198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5855198" y="0"/>
                  </a:lnTo>
                  <a:lnTo>
                    <a:pt x="5855198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2" name="Google Shape;162;p19"/>
          <p:cNvSpPr txBox="1"/>
          <p:nvPr/>
        </p:nvSpPr>
        <p:spPr>
          <a:xfrm>
            <a:off x="2654751" y="3297626"/>
            <a:ext cx="1168781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reads the amount of </a:t>
            </a:r>
            <a:r>
              <a:rPr lang="en-US" sz="5650">
                <a:solidFill>
                  <a:srgbClr val="5A9BF7"/>
                </a:solidFill>
                <a:latin typeface="Lucida Sans"/>
                <a:ea typeface="Lucida Sans"/>
                <a:cs typeface="Lucida Sans"/>
                <a:sym typeface="Lucida Sans"/>
              </a:rPr>
              <a:t>balance 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and  suggest many ideas to invest the  answers can be short and simple  succinct</a:t>
            </a: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.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5113950" y="8553694"/>
            <a:ext cx="904875" cy="781050"/>
          </a:xfrm>
          <a:custGeom>
            <a:rect b="b" l="l" r="r" t="t"/>
            <a:pathLst>
              <a:path extrusionOk="0" h="781050" w="904875">
                <a:moveTo>
                  <a:pt x="0" y="0"/>
                </a:moveTo>
                <a:lnTo>
                  <a:pt x="904874" y="0"/>
                </a:lnTo>
                <a:lnTo>
                  <a:pt x="452437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F6F8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976425" y="4415487"/>
            <a:ext cx="994918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0"/>
              <a:t>THANK YOU</a:t>
            </a:r>
            <a:endParaRPr sz="12750"/>
          </a:p>
        </p:txBody>
      </p:sp>
      <p:sp>
        <p:nvSpPr>
          <p:cNvPr id="169" name="Google Shape;169;p20"/>
          <p:cNvSpPr/>
          <p:nvPr/>
        </p:nvSpPr>
        <p:spPr>
          <a:xfrm>
            <a:off x="1047965" y="7094217"/>
            <a:ext cx="5238750" cy="3187700"/>
          </a:xfrm>
          <a:custGeom>
            <a:rect b="b" l="l" r="r" t="t"/>
            <a:pathLst>
              <a:path extrusionOk="0" h="3187700" w="5238750">
                <a:moveTo>
                  <a:pt x="3968285" y="1346199"/>
                </a:moveTo>
                <a:lnTo>
                  <a:pt x="2285246" y="1346199"/>
                </a:lnTo>
                <a:lnTo>
                  <a:pt x="2298177" y="1333499"/>
                </a:lnTo>
                <a:lnTo>
                  <a:pt x="2315716" y="1320799"/>
                </a:lnTo>
                <a:lnTo>
                  <a:pt x="2332212" y="1295399"/>
                </a:lnTo>
                <a:lnTo>
                  <a:pt x="2362433" y="1257299"/>
                </a:lnTo>
                <a:lnTo>
                  <a:pt x="2389552" y="1206499"/>
                </a:lnTo>
                <a:lnTo>
                  <a:pt x="2414280" y="1142999"/>
                </a:lnTo>
                <a:lnTo>
                  <a:pt x="2425969" y="1117599"/>
                </a:lnTo>
                <a:lnTo>
                  <a:pt x="2437326" y="1079499"/>
                </a:lnTo>
                <a:lnTo>
                  <a:pt x="2448441" y="1041399"/>
                </a:lnTo>
                <a:lnTo>
                  <a:pt x="2459403" y="1003299"/>
                </a:lnTo>
                <a:lnTo>
                  <a:pt x="2481220" y="927099"/>
                </a:lnTo>
                <a:lnTo>
                  <a:pt x="2503490" y="838199"/>
                </a:lnTo>
                <a:lnTo>
                  <a:pt x="2515016" y="800099"/>
                </a:lnTo>
                <a:lnTo>
                  <a:pt x="2526921" y="761999"/>
                </a:lnTo>
                <a:lnTo>
                  <a:pt x="2539295" y="711199"/>
                </a:lnTo>
                <a:lnTo>
                  <a:pt x="2552226" y="673099"/>
                </a:lnTo>
                <a:lnTo>
                  <a:pt x="2565803" y="634999"/>
                </a:lnTo>
                <a:lnTo>
                  <a:pt x="2580115" y="584199"/>
                </a:lnTo>
                <a:lnTo>
                  <a:pt x="2595251" y="546099"/>
                </a:lnTo>
                <a:lnTo>
                  <a:pt x="2611299" y="507999"/>
                </a:lnTo>
                <a:lnTo>
                  <a:pt x="2628349" y="457199"/>
                </a:lnTo>
                <a:lnTo>
                  <a:pt x="2646489" y="419099"/>
                </a:lnTo>
                <a:lnTo>
                  <a:pt x="2665808" y="380999"/>
                </a:lnTo>
                <a:lnTo>
                  <a:pt x="2686395" y="342899"/>
                </a:lnTo>
                <a:lnTo>
                  <a:pt x="2708339" y="304799"/>
                </a:lnTo>
                <a:lnTo>
                  <a:pt x="2731728" y="266699"/>
                </a:lnTo>
                <a:lnTo>
                  <a:pt x="2756652" y="241299"/>
                </a:lnTo>
                <a:lnTo>
                  <a:pt x="2783200" y="203199"/>
                </a:lnTo>
                <a:lnTo>
                  <a:pt x="2811460" y="177799"/>
                </a:lnTo>
                <a:lnTo>
                  <a:pt x="2841520" y="139699"/>
                </a:lnTo>
                <a:lnTo>
                  <a:pt x="2873471" y="114299"/>
                </a:lnTo>
                <a:lnTo>
                  <a:pt x="2907400" y="88899"/>
                </a:lnTo>
                <a:lnTo>
                  <a:pt x="2943397" y="76199"/>
                </a:lnTo>
                <a:lnTo>
                  <a:pt x="2981551" y="50799"/>
                </a:lnTo>
                <a:lnTo>
                  <a:pt x="3021950" y="38099"/>
                </a:lnTo>
                <a:lnTo>
                  <a:pt x="3064683" y="25399"/>
                </a:lnTo>
                <a:lnTo>
                  <a:pt x="3109839" y="12699"/>
                </a:lnTo>
                <a:lnTo>
                  <a:pt x="3157507" y="0"/>
                </a:lnTo>
                <a:lnTo>
                  <a:pt x="3564776" y="0"/>
                </a:lnTo>
                <a:lnTo>
                  <a:pt x="3610498" y="12699"/>
                </a:lnTo>
                <a:lnTo>
                  <a:pt x="3701774" y="12699"/>
                </a:lnTo>
                <a:lnTo>
                  <a:pt x="3747164" y="25399"/>
                </a:lnTo>
                <a:lnTo>
                  <a:pt x="3792281" y="25399"/>
                </a:lnTo>
                <a:lnTo>
                  <a:pt x="3881363" y="50799"/>
                </a:lnTo>
                <a:lnTo>
                  <a:pt x="3925166" y="50799"/>
                </a:lnTo>
                <a:lnTo>
                  <a:pt x="4052637" y="88899"/>
                </a:lnTo>
                <a:lnTo>
                  <a:pt x="4133521" y="114299"/>
                </a:lnTo>
                <a:lnTo>
                  <a:pt x="4210363" y="139699"/>
                </a:lnTo>
                <a:lnTo>
                  <a:pt x="4247063" y="152399"/>
                </a:lnTo>
                <a:lnTo>
                  <a:pt x="4282508" y="177799"/>
                </a:lnTo>
                <a:lnTo>
                  <a:pt x="4316615" y="190499"/>
                </a:lnTo>
                <a:lnTo>
                  <a:pt x="4349303" y="203199"/>
                </a:lnTo>
                <a:lnTo>
                  <a:pt x="4380490" y="228599"/>
                </a:lnTo>
                <a:lnTo>
                  <a:pt x="4410093" y="241299"/>
                </a:lnTo>
                <a:lnTo>
                  <a:pt x="4438032" y="266699"/>
                </a:lnTo>
                <a:lnTo>
                  <a:pt x="4464224" y="279399"/>
                </a:lnTo>
                <a:lnTo>
                  <a:pt x="4488587" y="304799"/>
                </a:lnTo>
                <a:lnTo>
                  <a:pt x="4511040" y="330199"/>
                </a:lnTo>
                <a:lnTo>
                  <a:pt x="4531502" y="342899"/>
                </a:lnTo>
                <a:lnTo>
                  <a:pt x="4549889" y="368299"/>
                </a:lnTo>
                <a:lnTo>
                  <a:pt x="4580115" y="419099"/>
                </a:lnTo>
                <a:lnTo>
                  <a:pt x="4601064" y="469899"/>
                </a:lnTo>
                <a:lnTo>
                  <a:pt x="4612082" y="520699"/>
                </a:lnTo>
                <a:lnTo>
                  <a:pt x="4613662" y="546099"/>
                </a:lnTo>
                <a:lnTo>
                  <a:pt x="4612514" y="571499"/>
                </a:lnTo>
                <a:lnTo>
                  <a:pt x="4608556" y="609599"/>
                </a:lnTo>
                <a:lnTo>
                  <a:pt x="4601706" y="634999"/>
                </a:lnTo>
                <a:lnTo>
                  <a:pt x="4591882" y="660399"/>
                </a:lnTo>
                <a:lnTo>
                  <a:pt x="4579003" y="698499"/>
                </a:lnTo>
                <a:lnTo>
                  <a:pt x="4562986" y="723899"/>
                </a:lnTo>
                <a:lnTo>
                  <a:pt x="4543751" y="761999"/>
                </a:lnTo>
                <a:lnTo>
                  <a:pt x="4521214" y="800099"/>
                </a:lnTo>
                <a:lnTo>
                  <a:pt x="4495295" y="825499"/>
                </a:lnTo>
                <a:lnTo>
                  <a:pt x="4465912" y="863599"/>
                </a:lnTo>
                <a:lnTo>
                  <a:pt x="4419226" y="914399"/>
                </a:lnTo>
                <a:lnTo>
                  <a:pt x="4371792" y="965199"/>
                </a:lnTo>
                <a:lnTo>
                  <a:pt x="4323734" y="1015999"/>
                </a:lnTo>
                <a:lnTo>
                  <a:pt x="4275178" y="1066799"/>
                </a:lnTo>
                <a:lnTo>
                  <a:pt x="4226250" y="1104899"/>
                </a:lnTo>
                <a:lnTo>
                  <a:pt x="4127779" y="1206499"/>
                </a:lnTo>
                <a:lnTo>
                  <a:pt x="4078487" y="1244599"/>
                </a:lnTo>
                <a:lnTo>
                  <a:pt x="4029324" y="1295399"/>
                </a:lnTo>
                <a:lnTo>
                  <a:pt x="3980417" y="1333499"/>
                </a:lnTo>
                <a:lnTo>
                  <a:pt x="3968285" y="1346199"/>
                </a:lnTo>
                <a:close/>
              </a:path>
              <a:path extrusionOk="0" h="3187700" w="5238750">
                <a:moveTo>
                  <a:pt x="5168005" y="2324099"/>
                </a:moveTo>
                <a:lnTo>
                  <a:pt x="1440129" y="2324099"/>
                </a:lnTo>
                <a:lnTo>
                  <a:pt x="1447622" y="2311399"/>
                </a:lnTo>
                <a:lnTo>
                  <a:pt x="1452800" y="2311399"/>
                </a:lnTo>
                <a:lnTo>
                  <a:pt x="1455623" y="2298699"/>
                </a:lnTo>
                <a:lnTo>
                  <a:pt x="1456050" y="2285999"/>
                </a:lnTo>
                <a:lnTo>
                  <a:pt x="1454041" y="2273299"/>
                </a:lnTo>
                <a:lnTo>
                  <a:pt x="1449556" y="2260599"/>
                </a:lnTo>
                <a:lnTo>
                  <a:pt x="1442554" y="2235199"/>
                </a:lnTo>
                <a:lnTo>
                  <a:pt x="1432995" y="2209799"/>
                </a:lnTo>
                <a:lnTo>
                  <a:pt x="1420839" y="2184399"/>
                </a:lnTo>
                <a:lnTo>
                  <a:pt x="1406045" y="2158999"/>
                </a:lnTo>
                <a:lnTo>
                  <a:pt x="1388574" y="2133599"/>
                </a:lnTo>
                <a:lnTo>
                  <a:pt x="1374429" y="2108199"/>
                </a:lnTo>
                <a:lnTo>
                  <a:pt x="1359307" y="2082799"/>
                </a:lnTo>
                <a:lnTo>
                  <a:pt x="1343282" y="2057399"/>
                </a:lnTo>
                <a:lnTo>
                  <a:pt x="1326433" y="2019299"/>
                </a:lnTo>
                <a:lnTo>
                  <a:pt x="1308833" y="1993899"/>
                </a:lnTo>
                <a:lnTo>
                  <a:pt x="1290561" y="1968499"/>
                </a:lnTo>
                <a:lnTo>
                  <a:pt x="1271690" y="1943099"/>
                </a:lnTo>
                <a:lnTo>
                  <a:pt x="1212257" y="1841499"/>
                </a:lnTo>
                <a:lnTo>
                  <a:pt x="1191758" y="1816099"/>
                </a:lnTo>
                <a:lnTo>
                  <a:pt x="1171043" y="1777999"/>
                </a:lnTo>
                <a:lnTo>
                  <a:pt x="1150186" y="1752599"/>
                </a:lnTo>
                <a:lnTo>
                  <a:pt x="1108354" y="1676399"/>
                </a:lnTo>
                <a:lnTo>
                  <a:pt x="1087531" y="1650999"/>
                </a:lnTo>
                <a:lnTo>
                  <a:pt x="1066872" y="1612899"/>
                </a:lnTo>
                <a:lnTo>
                  <a:pt x="1046452" y="1574799"/>
                </a:lnTo>
                <a:lnTo>
                  <a:pt x="1026347" y="1536699"/>
                </a:lnTo>
                <a:lnTo>
                  <a:pt x="1006634" y="1498599"/>
                </a:lnTo>
                <a:lnTo>
                  <a:pt x="987389" y="1473199"/>
                </a:lnTo>
                <a:lnTo>
                  <a:pt x="968688" y="1435099"/>
                </a:lnTo>
                <a:lnTo>
                  <a:pt x="950606" y="1396999"/>
                </a:lnTo>
                <a:lnTo>
                  <a:pt x="933220" y="1358899"/>
                </a:lnTo>
                <a:lnTo>
                  <a:pt x="916606" y="1320799"/>
                </a:lnTo>
                <a:lnTo>
                  <a:pt x="900841" y="1282699"/>
                </a:lnTo>
                <a:lnTo>
                  <a:pt x="885999" y="1257299"/>
                </a:lnTo>
                <a:lnTo>
                  <a:pt x="872157" y="1219199"/>
                </a:lnTo>
                <a:lnTo>
                  <a:pt x="859392" y="1181099"/>
                </a:lnTo>
                <a:lnTo>
                  <a:pt x="847779" y="1142999"/>
                </a:lnTo>
                <a:lnTo>
                  <a:pt x="837395" y="1104899"/>
                </a:lnTo>
                <a:lnTo>
                  <a:pt x="828315" y="1066799"/>
                </a:lnTo>
                <a:lnTo>
                  <a:pt x="820615" y="1041399"/>
                </a:lnTo>
                <a:lnTo>
                  <a:pt x="814372" y="1003299"/>
                </a:lnTo>
                <a:lnTo>
                  <a:pt x="809662" y="965199"/>
                </a:lnTo>
                <a:lnTo>
                  <a:pt x="806561" y="927099"/>
                </a:lnTo>
                <a:lnTo>
                  <a:pt x="805144" y="901699"/>
                </a:lnTo>
                <a:lnTo>
                  <a:pt x="805488" y="863599"/>
                </a:lnTo>
                <a:lnTo>
                  <a:pt x="807670" y="825499"/>
                </a:lnTo>
                <a:lnTo>
                  <a:pt x="811764" y="800099"/>
                </a:lnTo>
                <a:lnTo>
                  <a:pt x="817847" y="761999"/>
                </a:lnTo>
                <a:lnTo>
                  <a:pt x="825996" y="736599"/>
                </a:lnTo>
                <a:lnTo>
                  <a:pt x="836286" y="698499"/>
                </a:lnTo>
                <a:lnTo>
                  <a:pt x="848793" y="673099"/>
                </a:lnTo>
                <a:lnTo>
                  <a:pt x="863594" y="634999"/>
                </a:lnTo>
                <a:lnTo>
                  <a:pt x="900380" y="584199"/>
                </a:lnTo>
                <a:lnTo>
                  <a:pt x="947252" y="533399"/>
                </a:lnTo>
                <a:lnTo>
                  <a:pt x="974661" y="495299"/>
                </a:lnTo>
                <a:lnTo>
                  <a:pt x="1004820" y="469899"/>
                </a:lnTo>
                <a:lnTo>
                  <a:pt x="1037804" y="457199"/>
                </a:lnTo>
                <a:lnTo>
                  <a:pt x="1073691" y="431799"/>
                </a:lnTo>
                <a:lnTo>
                  <a:pt x="1112556" y="406399"/>
                </a:lnTo>
                <a:lnTo>
                  <a:pt x="1154474" y="380999"/>
                </a:lnTo>
                <a:lnTo>
                  <a:pt x="1199523" y="368299"/>
                </a:lnTo>
                <a:lnTo>
                  <a:pt x="1247779" y="342899"/>
                </a:lnTo>
                <a:lnTo>
                  <a:pt x="1351355" y="317499"/>
                </a:lnTo>
                <a:lnTo>
                  <a:pt x="1401101" y="304799"/>
                </a:lnTo>
                <a:lnTo>
                  <a:pt x="1448611" y="292099"/>
                </a:lnTo>
                <a:lnTo>
                  <a:pt x="1493944" y="279399"/>
                </a:lnTo>
                <a:lnTo>
                  <a:pt x="1617447" y="279399"/>
                </a:lnTo>
                <a:lnTo>
                  <a:pt x="1654642" y="292099"/>
                </a:lnTo>
                <a:lnTo>
                  <a:pt x="1689945" y="292099"/>
                </a:lnTo>
                <a:lnTo>
                  <a:pt x="1723414" y="304799"/>
                </a:lnTo>
                <a:lnTo>
                  <a:pt x="1785082" y="330199"/>
                </a:lnTo>
                <a:lnTo>
                  <a:pt x="1840103" y="355599"/>
                </a:lnTo>
                <a:lnTo>
                  <a:pt x="1888937" y="406399"/>
                </a:lnTo>
                <a:lnTo>
                  <a:pt x="1911177" y="419099"/>
                </a:lnTo>
                <a:lnTo>
                  <a:pt x="1932043" y="444499"/>
                </a:lnTo>
                <a:lnTo>
                  <a:pt x="1951591" y="469899"/>
                </a:lnTo>
                <a:lnTo>
                  <a:pt x="1969879" y="495299"/>
                </a:lnTo>
                <a:lnTo>
                  <a:pt x="1986965" y="533399"/>
                </a:lnTo>
                <a:lnTo>
                  <a:pt x="2002906" y="558799"/>
                </a:lnTo>
                <a:lnTo>
                  <a:pt x="2017759" y="584199"/>
                </a:lnTo>
                <a:lnTo>
                  <a:pt x="2031581" y="622299"/>
                </a:lnTo>
                <a:lnTo>
                  <a:pt x="2044431" y="647699"/>
                </a:lnTo>
                <a:lnTo>
                  <a:pt x="2056365" y="673099"/>
                </a:lnTo>
                <a:lnTo>
                  <a:pt x="2067440" y="711199"/>
                </a:lnTo>
                <a:lnTo>
                  <a:pt x="2077715" y="749299"/>
                </a:lnTo>
                <a:lnTo>
                  <a:pt x="2087247" y="774699"/>
                </a:lnTo>
                <a:lnTo>
                  <a:pt x="2096092" y="812799"/>
                </a:lnTo>
                <a:lnTo>
                  <a:pt x="2104309" y="838199"/>
                </a:lnTo>
                <a:lnTo>
                  <a:pt x="2111954" y="876299"/>
                </a:lnTo>
                <a:lnTo>
                  <a:pt x="2119085" y="901699"/>
                </a:lnTo>
                <a:lnTo>
                  <a:pt x="2125760" y="939799"/>
                </a:lnTo>
                <a:lnTo>
                  <a:pt x="2132036" y="977899"/>
                </a:lnTo>
                <a:lnTo>
                  <a:pt x="2137970" y="1003299"/>
                </a:lnTo>
                <a:lnTo>
                  <a:pt x="2143619" y="1028699"/>
                </a:lnTo>
                <a:lnTo>
                  <a:pt x="2154294" y="1092199"/>
                </a:lnTo>
                <a:lnTo>
                  <a:pt x="2159434" y="1117599"/>
                </a:lnTo>
                <a:lnTo>
                  <a:pt x="2169608" y="1168399"/>
                </a:lnTo>
                <a:lnTo>
                  <a:pt x="2180021" y="1219199"/>
                </a:lnTo>
                <a:lnTo>
                  <a:pt x="2191133" y="1257299"/>
                </a:lnTo>
                <a:lnTo>
                  <a:pt x="2197094" y="1282699"/>
                </a:lnTo>
                <a:lnTo>
                  <a:pt x="2217287" y="1320799"/>
                </a:lnTo>
                <a:lnTo>
                  <a:pt x="2233249" y="1346199"/>
                </a:lnTo>
                <a:lnTo>
                  <a:pt x="3968285" y="1346199"/>
                </a:lnTo>
                <a:lnTo>
                  <a:pt x="3931890" y="1384299"/>
                </a:lnTo>
                <a:lnTo>
                  <a:pt x="3883870" y="1422399"/>
                </a:lnTo>
                <a:lnTo>
                  <a:pt x="3836481" y="1460499"/>
                </a:lnTo>
                <a:lnTo>
                  <a:pt x="3789850" y="1498599"/>
                </a:lnTo>
                <a:lnTo>
                  <a:pt x="3744101" y="1536699"/>
                </a:lnTo>
                <a:lnTo>
                  <a:pt x="3699361" y="1574799"/>
                </a:lnTo>
                <a:lnTo>
                  <a:pt x="3655754" y="1612899"/>
                </a:lnTo>
                <a:lnTo>
                  <a:pt x="3613406" y="1638299"/>
                </a:lnTo>
                <a:lnTo>
                  <a:pt x="3532991" y="1701799"/>
                </a:lnTo>
                <a:lnTo>
                  <a:pt x="3495174" y="1739899"/>
                </a:lnTo>
                <a:lnTo>
                  <a:pt x="3459119" y="1765299"/>
                </a:lnTo>
                <a:lnTo>
                  <a:pt x="3424950" y="1790699"/>
                </a:lnTo>
                <a:lnTo>
                  <a:pt x="3392793" y="1816099"/>
                </a:lnTo>
                <a:lnTo>
                  <a:pt x="3362774" y="1841499"/>
                </a:lnTo>
                <a:lnTo>
                  <a:pt x="3309652" y="1892299"/>
                </a:lnTo>
                <a:lnTo>
                  <a:pt x="3286800" y="1917699"/>
                </a:lnTo>
                <a:lnTo>
                  <a:pt x="3266587" y="1930399"/>
                </a:lnTo>
                <a:lnTo>
                  <a:pt x="3249140" y="1955799"/>
                </a:lnTo>
                <a:lnTo>
                  <a:pt x="3234583" y="1968499"/>
                </a:lnTo>
                <a:lnTo>
                  <a:pt x="3223043" y="1981199"/>
                </a:lnTo>
                <a:lnTo>
                  <a:pt x="3214645" y="1993899"/>
                </a:lnTo>
                <a:lnTo>
                  <a:pt x="3209514" y="2006599"/>
                </a:lnTo>
                <a:lnTo>
                  <a:pt x="3207775" y="2019299"/>
                </a:lnTo>
                <a:lnTo>
                  <a:pt x="3214062" y="2019299"/>
                </a:lnTo>
                <a:lnTo>
                  <a:pt x="3221763" y="2031999"/>
                </a:lnTo>
                <a:lnTo>
                  <a:pt x="5238243" y="2031999"/>
                </a:lnTo>
                <a:lnTo>
                  <a:pt x="5235250" y="2070099"/>
                </a:lnTo>
                <a:lnTo>
                  <a:pt x="5226328" y="2120899"/>
                </a:lnTo>
                <a:lnTo>
                  <a:pt x="5215056" y="2184399"/>
                </a:lnTo>
                <a:lnTo>
                  <a:pt x="5201520" y="2235199"/>
                </a:lnTo>
                <a:lnTo>
                  <a:pt x="5185807" y="2285999"/>
                </a:lnTo>
                <a:lnTo>
                  <a:pt x="5168005" y="2324099"/>
                </a:lnTo>
                <a:close/>
              </a:path>
              <a:path extrusionOk="0" h="3187700" w="5238750">
                <a:moveTo>
                  <a:pt x="4876053" y="1739899"/>
                </a:moveTo>
                <a:lnTo>
                  <a:pt x="4665037" y="1739899"/>
                </a:lnTo>
                <a:lnTo>
                  <a:pt x="4709579" y="1727199"/>
                </a:lnTo>
                <a:lnTo>
                  <a:pt x="4836397" y="1727199"/>
                </a:lnTo>
                <a:lnTo>
                  <a:pt x="4876053" y="1739899"/>
                </a:lnTo>
                <a:close/>
              </a:path>
              <a:path extrusionOk="0" h="3187700" w="5238750">
                <a:moveTo>
                  <a:pt x="4985707" y="1752599"/>
                </a:moveTo>
                <a:lnTo>
                  <a:pt x="4526064" y="1752599"/>
                </a:lnTo>
                <a:lnTo>
                  <a:pt x="4573175" y="1739899"/>
                </a:lnTo>
                <a:lnTo>
                  <a:pt x="4950812" y="1739899"/>
                </a:lnTo>
                <a:lnTo>
                  <a:pt x="4985707" y="1752599"/>
                </a:lnTo>
                <a:close/>
              </a:path>
              <a:path extrusionOk="0" h="3187700" w="5238750">
                <a:moveTo>
                  <a:pt x="5238243" y="2031999"/>
                </a:moveTo>
                <a:lnTo>
                  <a:pt x="3245761" y="2031999"/>
                </a:lnTo>
                <a:lnTo>
                  <a:pt x="3261849" y="2019299"/>
                </a:lnTo>
                <a:lnTo>
                  <a:pt x="3325215" y="2019299"/>
                </a:lnTo>
                <a:lnTo>
                  <a:pt x="3351023" y="2006599"/>
                </a:lnTo>
                <a:lnTo>
                  <a:pt x="3379001" y="2006599"/>
                </a:lnTo>
                <a:lnTo>
                  <a:pt x="3409044" y="1993899"/>
                </a:lnTo>
                <a:lnTo>
                  <a:pt x="3441047" y="1981199"/>
                </a:lnTo>
                <a:lnTo>
                  <a:pt x="3474907" y="1981199"/>
                </a:lnTo>
                <a:lnTo>
                  <a:pt x="3510519" y="1968499"/>
                </a:lnTo>
                <a:lnTo>
                  <a:pt x="3547779" y="1955799"/>
                </a:lnTo>
                <a:lnTo>
                  <a:pt x="3668401" y="1930399"/>
                </a:lnTo>
                <a:lnTo>
                  <a:pt x="3711208" y="1917699"/>
                </a:lnTo>
                <a:lnTo>
                  <a:pt x="3800095" y="1892299"/>
                </a:lnTo>
                <a:lnTo>
                  <a:pt x="3940046" y="1854199"/>
                </a:lnTo>
                <a:lnTo>
                  <a:pt x="3988044" y="1854199"/>
                </a:lnTo>
                <a:lnTo>
                  <a:pt x="4233446" y="1790699"/>
                </a:lnTo>
                <a:lnTo>
                  <a:pt x="4282879" y="1790699"/>
                </a:lnTo>
                <a:lnTo>
                  <a:pt x="4381261" y="1765299"/>
                </a:lnTo>
                <a:lnTo>
                  <a:pt x="4430003" y="1765299"/>
                </a:lnTo>
                <a:lnTo>
                  <a:pt x="4478305" y="1752599"/>
                </a:lnTo>
                <a:lnTo>
                  <a:pt x="5018807" y="1752599"/>
                </a:lnTo>
                <a:lnTo>
                  <a:pt x="5079203" y="1777999"/>
                </a:lnTo>
                <a:lnTo>
                  <a:pt x="5131164" y="1803399"/>
                </a:lnTo>
                <a:lnTo>
                  <a:pt x="5153722" y="1828799"/>
                </a:lnTo>
                <a:lnTo>
                  <a:pt x="5173858" y="1841499"/>
                </a:lnTo>
                <a:lnTo>
                  <a:pt x="5191468" y="1866899"/>
                </a:lnTo>
                <a:lnTo>
                  <a:pt x="5206448" y="1879599"/>
                </a:lnTo>
                <a:lnTo>
                  <a:pt x="5218693" y="1904999"/>
                </a:lnTo>
                <a:lnTo>
                  <a:pt x="5228099" y="1930399"/>
                </a:lnTo>
                <a:lnTo>
                  <a:pt x="5234563" y="1968499"/>
                </a:lnTo>
                <a:lnTo>
                  <a:pt x="5237979" y="1993899"/>
                </a:lnTo>
                <a:lnTo>
                  <a:pt x="5238243" y="2031999"/>
                </a:lnTo>
                <a:close/>
              </a:path>
              <a:path extrusionOk="0" h="3187700" w="5238750">
                <a:moveTo>
                  <a:pt x="202464" y="1892299"/>
                </a:moveTo>
                <a:lnTo>
                  <a:pt x="68067" y="1892299"/>
                </a:lnTo>
                <a:lnTo>
                  <a:pt x="88743" y="1879599"/>
                </a:lnTo>
                <a:lnTo>
                  <a:pt x="169199" y="1879599"/>
                </a:lnTo>
                <a:lnTo>
                  <a:pt x="202464" y="1892299"/>
                </a:lnTo>
                <a:close/>
              </a:path>
              <a:path extrusionOk="0" h="3187700" w="5238750">
                <a:moveTo>
                  <a:pt x="3541098" y="3187699"/>
                </a:moveTo>
                <a:lnTo>
                  <a:pt x="817528" y="3187699"/>
                </a:lnTo>
                <a:lnTo>
                  <a:pt x="799164" y="3162299"/>
                </a:lnTo>
                <a:lnTo>
                  <a:pt x="779622" y="3136899"/>
                </a:lnTo>
                <a:lnTo>
                  <a:pt x="758909" y="3111499"/>
                </a:lnTo>
                <a:lnTo>
                  <a:pt x="737116" y="3086099"/>
                </a:lnTo>
                <a:lnTo>
                  <a:pt x="714333" y="3047999"/>
                </a:lnTo>
                <a:lnTo>
                  <a:pt x="690652" y="3022599"/>
                </a:lnTo>
                <a:lnTo>
                  <a:pt x="666163" y="2984499"/>
                </a:lnTo>
                <a:lnTo>
                  <a:pt x="640957" y="2959099"/>
                </a:lnTo>
                <a:lnTo>
                  <a:pt x="615126" y="2920999"/>
                </a:lnTo>
                <a:lnTo>
                  <a:pt x="534787" y="2819399"/>
                </a:lnTo>
                <a:lnTo>
                  <a:pt x="507362" y="2793999"/>
                </a:lnTo>
                <a:lnTo>
                  <a:pt x="452089" y="2717799"/>
                </a:lnTo>
                <a:lnTo>
                  <a:pt x="424423" y="2692399"/>
                </a:lnTo>
                <a:lnTo>
                  <a:pt x="369486" y="2616199"/>
                </a:lnTo>
                <a:lnTo>
                  <a:pt x="342398" y="2578099"/>
                </a:lnTo>
                <a:lnTo>
                  <a:pt x="315683" y="2539999"/>
                </a:lnTo>
                <a:lnTo>
                  <a:pt x="289434" y="2514599"/>
                </a:lnTo>
                <a:lnTo>
                  <a:pt x="263741" y="2476499"/>
                </a:lnTo>
                <a:lnTo>
                  <a:pt x="238695" y="2438399"/>
                </a:lnTo>
                <a:lnTo>
                  <a:pt x="214387" y="2412999"/>
                </a:lnTo>
                <a:lnTo>
                  <a:pt x="190907" y="2374899"/>
                </a:lnTo>
                <a:lnTo>
                  <a:pt x="168348" y="2336799"/>
                </a:lnTo>
                <a:lnTo>
                  <a:pt x="146799" y="2311399"/>
                </a:lnTo>
                <a:lnTo>
                  <a:pt x="126352" y="2273299"/>
                </a:lnTo>
                <a:lnTo>
                  <a:pt x="107097" y="2247899"/>
                </a:lnTo>
                <a:lnTo>
                  <a:pt x="89125" y="2209799"/>
                </a:lnTo>
                <a:lnTo>
                  <a:pt x="57396" y="2158999"/>
                </a:lnTo>
                <a:lnTo>
                  <a:pt x="31892" y="2108199"/>
                </a:lnTo>
                <a:lnTo>
                  <a:pt x="13340" y="2057399"/>
                </a:lnTo>
                <a:lnTo>
                  <a:pt x="2466" y="2006599"/>
                </a:lnTo>
                <a:lnTo>
                  <a:pt x="137" y="1993899"/>
                </a:lnTo>
                <a:lnTo>
                  <a:pt x="0" y="1968499"/>
                </a:lnTo>
                <a:lnTo>
                  <a:pt x="2146" y="1955799"/>
                </a:lnTo>
                <a:lnTo>
                  <a:pt x="6666" y="1943099"/>
                </a:lnTo>
                <a:lnTo>
                  <a:pt x="13652" y="1917699"/>
                </a:lnTo>
                <a:lnTo>
                  <a:pt x="23195" y="1904999"/>
                </a:lnTo>
                <a:lnTo>
                  <a:pt x="35384" y="1904999"/>
                </a:lnTo>
                <a:lnTo>
                  <a:pt x="50311" y="1892299"/>
                </a:lnTo>
                <a:lnTo>
                  <a:pt x="239103" y="1892299"/>
                </a:lnTo>
                <a:lnTo>
                  <a:pt x="279207" y="1904999"/>
                </a:lnTo>
                <a:lnTo>
                  <a:pt x="396720" y="1930399"/>
                </a:lnTo>
                <a:lnTo>
                  <a:pt x="453837" y="1955799"/>
                </a:lnTo>
                <a:lnTo>
                  <a:pt x="509806" y="1968499"/>
                </a:lnTo>
                <a:lnTo>
                  <a:pt x="564587" y="1993899"/>
                </a:lnTo>
                <a:lnTo>
                  <a:pt x="670426" y="2019299"/>
                </a:lnTo>
                <a:lnTo>
                  <a:pt x="721403" y="2044699"/>
                </a:lnTo>
                <a:lnTo>
                  <a:pt x="771032" y="2070099"/>
                </a:lnTo>
                <a:lnTo>
                  <a:pt x="819271" y="2082799"/>
                </a:lnTo>
                <a:lnTo>
                  <a:pt x="866081" y="2108199"/>
                </a:lnTo>
                <a:lnTo>
                  <a:pt x="911422" y="2120899"/>
                </a:lnTo>
                <a:lnTo>
                  <a:pt x="955253" y="2146299"/>
                </a:lnTo>
                <a:lnTo>
                  <a:pt x="997534" y="2158999"/>
                </a:lnTo>
                <a:lnTo>
                  <a:pt x="1038225" y="2171699"/>
                </a:lnTo>
                <a:lnTo>
                  <a:pt x="1077285" y="2197099"/>
                </a:lnTo>
                <a:lnTo>
                  <a:pt x="1150352" y="2222499"/>
                </a:lnTo>
                <a:lnTo>
                  <a:pt x="1184278" y="2247899"/>
                </a:lnTo>
                <a:lnTo>
                  <a:pt x="1216413" y="2260599"/>
                </a:lnTo>
                <a:lnTo>
                  <a:pt x="1246716" y="2273299"/>
                </a:lnTo>
                <a:lnTo>
                  <a:pt x="1275147" y="2285999"/>
                </a:lnTo>
                <a:lnTo>
                  <a:pt x="1301665" y="2298699"/>
                </a:lnTo>
                <a:lnTo>
                  <a:pt x="1326231" y="2298699"/>
                </a:lnTo>
                <a:lnTo>
                  <a:pt x="1348803" y="2311399"/>
                </a:lnTo>
                <a:lnTo>
                  <a:pt x="1369342" y="2311399"/>
                </a:lnTo>
                <a:lnTo>
                  <a:pt x="1387808" y="2324099"/>
                </a:lnTo>
                <a:lnTo>
                  <a:pt x="5168005" y="2324099"/>
                </a:lnTo>
                <a:lnTo>
                  <a:pt x="5148201" y="2374899"/>
                </a:lnTo>
                <a:lnTo>
                  <a:pt x="5126480" y="2412999"/>
                </a:lnTo>
                <a:lnTo>
                  <a:pt x="5102931" y="2451099"/>
                </a:lnTo>
                <a:lnTo>
                  <a:pt x="5077639" y="2489199"/>
                </a:lnTo>
                <a:lnTo>
                  <a:pt x="5050693" y="2514599"/>
                </a:lnTo>
                <a:lnTo>
                  <a:pt x="5022178" y="2552699"/>
                </a:lnTo>
                <a:lnTo>
                  <a:pt x="4992183" y="2578099"/>
                </a:lnTo>
                <a:lnTo>
                  <a:pt x="4960793" y="2603499"/>
                </a:lnTo>
                <a:lnTo>
                  <a:pt x="4928095" y="2628899"/>
                </a:lnTo>
                <a:lnTo>
                  <a:pt x="4894177" y="2641599"/>
                </a:lnTo>
                <a:lnTo>
                  <a:pt x="4859126" y="2666999"/>
                </a:lnTo>
                <a:lnTo>
                  <a:pt x="4823027" y="2679699"/>
                </a:lnTo>
                <a:lnTo>
                  <a:pt x="4785970" y="2705099"/>
                </a:lnTo>
                <a:lnTo>
                  <a:pt x="4709322" y="2730499"/>
                </a:lnTo>
                <a:lnTo>
                  <a:pt x="4669906" y="2730499"/>
                </a:lnTo>
                <a:lnTo>
                  <a:pt x="4548334" y="2768599"/>
                </a:lnTo>
                <a:lnTo>
                  <a:pt x="4465385" y="2768599"/>
                </a:lnTo>
                <a:lnTo>
                  <a:pt x="4423600" y="2781299"/>
                </a:lnTo>
                <a:lnTo>
                  <a:pt x="4339846" y="2781299"/>
                </a:lnTo>
                <a:lnTo>
                  <a:pt x="4298050" y="2793999"/>
                </a:lnTo>
                <a:lnTo>
                  <a:pt x="4174031" y="2793999"/>
                </a:lnTo>
                <a:lnTo>
                  <a:pt x="4133437" y="2806699"/>
                </a:lnTo>
                <a:lnTo>
                  <a:pt x="3977109" y="2806699"/>
                </a:lnTo>
                <a:lnTo>
                  <a:pt x="3913594" y="2819399"/>
                </a:lnTo>
                <a:lnTo>
                  <a:pt x="3850170" y="2819399"/>
                </a:lnTo>
                <a:lnTo>
                  <a:pt x="3787097" y="2832099"/>
                </a:lnTo>
                <a:lnTo>
                  <a:pt x="3663034" y="2832099"/>
                </a:lnTo>
                <a:lnTo>
                  <a:pt x="3602564" y="2844799"/>
                </a:lnTo>
                <a:lnTo>
                  <a:pt x="3430498" y="2844799"/>
                </a:lnTo>
                <a:lnTo>
                  <a:pt x="3377122" y="2857499"/>
                </a:lnTo>
                <a:lnTo>
                  <a:pt x="3151731" y="2857499"/>
                </a:lnTo>
                <a:lnTo>
                  <a:pt x="3116762" y="2870199"/>
                </a:lnTo>
                <a:lnTo>
                  <a:pt x="3059007" y="2870199"/>
                </a:lnTo>
                <a:lnTo>
                  <a:pt x="3097263" y="2997199"/>
                </a:lnTo>
                <a:lnTo>
                  <a:pt x="3136502" y="3022599"/>
                </a:lnTo>
                <a:lnTo>
                  <a:pt x="3177590" y="3035299"/>
                </a:lnTo>
                <a:lnTo>
                  <a:pt x="3264581" y="3060699"/>
                </a:lnTo>
                <a:lnTo>
                  <a:pt x="3310120" y="3086099"/>
                </a:lnTo>
                <a:lnTo>
                  <a:pt x="3356778" y="3098799"/>
                </a:lnTo>
                <a:lnTo>
                  <a:pt x="3452721" y="3149599"/>
                </a:lnTo>
                <a:lnTo>
                  <a:pt x="3501642" y="3162299"/>
                </a:lnTo>
                <a:lnTo>
                  <a:pt x="3541098" y="3187699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0"/>
          <p:cNvSpPr/>
          <p:nvPr/>
        </p:nvSpPr>
        <p:spPr>
          <a:xfrm>
            <a:off x="12846304" y="6"/>
            <a:ext cx="4692650" cy="3619500"/>
          </a:xfrm>
          <a:custGeom>
            <a:rect b="b" l="l" r="r" t="t"/>
            <a:pathLst>
              <a:path extrusionOk="0" h="3619500" w="4692650">
                <a:moveTo>
                  <a:pt x="492171" y="704513"/>
                </a:moveTo>
                <a:lnTo>
                  <a:pt x="437102" y="702124"/>
                </a:lnTo>
                <a:lnTo>
                  <a:pt x="376367" y="693370"/>
                </a:lnTo>
                <a:lnTo>
                  <a:pt x="312577" y="676674"/>
                </a:lnTo>
                <a:lnTo>
                  <a:pt x="248345" y="650460"/>
                </a:lnTo>
                <a:lnTo>
                  <a:pt x="186284" y="613150"/>
                </a:lnTo>
                <a:lnTo>
                  <a:pt x="129008" y="563167"/>
                </a:lnTo>
                <a:lnTo>
                  <a:pt x="102980" y="532930"/>
                </a:lnTo>
                <a:lnTo>
                  <a:pt x="79128" y="498934"/>
                </a:lnTo>
                <a:lnTo>
                  <a:pt x="57779" y="460980"/>
                </a:lnTo>
                <a:lnTo>
                  <a:pt x="39258" y="418873"/>
                </a:lnTo>
                <a:lnTo>
                  <a:pt x="23893" y="372415"/>
                </a:lnTo>
                <a:lnTo>
                  <a:pt x="12011" y="321409"/>
                </a:lnTo>
                <a:lnTo>
                  <a:pt x="3938" y="265657"/>
                </a:lnTo>
                <a:lnTo>
                  <a:pt x="0" y="204963"/>
                </a:lnTo>
                <a:lnTo>
                  <a:pt x="524" y="139129"/>
                </a:lnTo>
                <a:lnTo>
                  <a:pt x="5836" y="67959"/>
                </a:lnTo>
                <a:lnTo>
                  <a:pt x="13011" y="0"/>
                </a:lnTo>
                <a:lnTo>
                  <a:pt x="2609721" y="0"/>
                </a:lnTo>
                <a:lnTo>
                  <a:pt x="2804404" y="196134"/>
                </a:lnTo>
                <a:lnTo>
                  <a:pt x="1416256" y="196134"/>
                </a:lnTo>
                <a:lnTo>
                  <a:pt x="1399842" y="197022"/>
                </a:lnTo>
                <a:lnTo>
                  <a:pt x="1346358" y="217065"/>
                </a:lnTo>
                <a:lnTo>
                  <a:pt x="1275081" y="256132"/>
                </a:lnTo>
                <a:lnTo>
                  <a:pt x="1234021" y="281357"/>
                </a:lnTo>
                <a:lnTo>
                  <a:pt x="1190015" y="309606"/>
                </a:lnTo>
                <a:lnTo>
                  <a:pt x="1143563" y="340302"/>
                </a:lnTo>
                <a:lnTo>
                  <a:pt x="892137" y="510293"/>
                </a:lnTo>
                <a:lnTo>
                  <a:pt x="841523" y="543554"/>
                </a:lnTo>
                <a:lnTo>
                  <a:pt x="791967" y="575221"/>
                </a:lnTo>
                <a:lnTo>
                  <a:pt x="743970" y="604718"/>
                </a:lnTo>
                <a:lnTo>
                  <a:pt x="698033" y="631469"/>
                </a:lnTo>
                <a:lnTo>
                  <a:pt x="654656" y="654895"/>
                </a:lnTo>
                <a:lnTo>
                  <a:pt x="614340" y="674419"/>
                </a:lnTo>
                <a:lnTo>
                  <a:pt x="577585" y="689466"/>
                </a:lnTo>
                <a:lnTo>
                  <a:pt x="516763" y="703814"/>
                </a:lnTo>
                <a:lnTo>
                  <a:pt x="492171" y="704513"/>
                </a:lnTo>
                <a:close/>
              </a:path>
              <a:path extrusionOk="0" h="3619500" w="4692650">
                <a:moveTo>
                  <a:pt x="1376771" y="1970135"/>
                </a:moveTo>
                <a:lnTo>
                  <a:pt x="1304832" y="1964107"/>
                </a:lnTo>
                <a:lnTo>
                  <a:pt x="1234668" y="1947521"/>
                </a:lnTo>
                <a:lnTo>
                  <a:pt x="1166924" y="1917458"/>
                </a:lnTo>
                <a:lnTo>
                  <a:pt x="1134162" y="1896461"/>
                </a:lnTo>
                <a:lnTo>
                  <a:pt x="1102247" y="1871001"/>
                </a:lnTo>
                <a:lnTo>
                  <a:pt x="1071260" y="1840713"/>
                </a:lnTo>
                <a:lnTo>
                  <a:pt x="1041282" y="1805231"/>
                </a:lnTo>
                <a:lnTo>
                  <a:pt x="1012394" y="1764192"/>
                </a:lnTo>
                <a:lnTo>
                  <a:pt x="984676" y="1717230"/>
                </a:lnTo>
                <a:lnTo>
                  <a:pt x="958209" y="1663980"/>
                </a:lnTo>
                <a:lnTo>
                  <a:pt x="933074" y="1604079"/>
                </a:lnTo>
                <a:lnTo>
                  <a:pt x="901829" y="1519172"/>
                </a:lnTo>
                <a:lnTo>
                  <a:pt x="876800" y="1442864"/>
                </a:lnTo>
                <a:lnTo>
                  <a:pt x="857526" y="1374475"/>
                </a:lnTo>
                <a:lnTo>
                  <a:pt x="843544" y="1313325"/>
                </a:lnTo>
                <a:lnTo>
                  <a:pt x="834392" y="1258733"/>
                </a:lnTo>
                <a:lnTo>
                  <a:pt x="829608" y="1210018"/>
                </a:lnTo>
                <a:lnTo>
                  <a:pt x="828729" y="1166502"/>
                </a:lnTo>
                <a:lnTo>
                  <a:pt x="831294" y="1127502"/>
                </a:lnTo>
                <a:lnTo>
                  <a:pt x="844906" y="1060331"/>
                </a:lnTo>
                <a:lnTo>
                  <a:pt x="866744" y="1003063"/>
                </a:lnTo>
                <a:lnTo>
                  <a:pt x="893112" y="950255"/>
                </a:lnTo>
                <a:lnTo>
                  <a:pt x="906840" y="923822"/>
                </a:lnTo>
                <a:lnTo>
                  <a:pt x="920313" y="896462"/>
                </a:lnTo>
                <a:lnTo>
                  <a:pt x="945392" y="842160"/>
                </a:lnTo>
                <a:lnTo>
                  <a:pt x="985207" y="780111"/>
                </a:lnTo>
                <a:lnTo>
                  <a:pt x="1011370" y="744441"/>
                </a:lnTo>
                <a:lnTo>
                  <a:pt x="1040818" y="706370"/>
                </a:lnTo>
                <a:lnTo>
                  <a:pt x="1072884" y="666419"/>
                </a:lnTo>
                <a:lnTo>
                  <a:pt x="1106906" y="625109"/>
                </a:lnTo>
                <a:lnTo>
                  <a:pt x="1142218" y="582961"/>
                </a:lnTo>
                <a:lnTo>
                  <a:pt x="1249247" y="456711"/>
                </a:lnTo>
                <a:lnTo>
                  <a:pt x="1283073" y="416430"/>
                </a:lnTo>
                <a:lnTo>
                  <a:pt x="1314865" y="377919"/>
                </a:lnTo>
                <a:lnTo>
                  <a:pt x="1343960" y="341699"/>
                </a:lnTo>
                <a:lnTo>
                  <a:pt x="1369693" y="308293"/>
                </a:lnTo>
                <a:lnTo>
                  <a:pt x="1408412" y="252006"/>
                </a:lnTo>
                <a:lnTo>
                  <a:pt x="1425706" y="213229"/>
                </a:lnTo>
                <a:lnTo>
                  <a:pt x="1424656" y="201711"/>
                </a:lnTo>
                <a:lnTo>
                  <a:pt x="1416256" y="196134"/>
                </a:lnTo>
                <a:lnTo>
                  <a:pt x="2804404" y="196134"/>
                </a:lnTo>
                <a:lnTo>
                  <a:pt x="4195180" y="1597283"/>
                </a:lnTo>
                <a:lnTo>
                  <a:pt x="2450112" y="1597283"/>
                </a:lnTo>
                <a:lnTo>
                  <a:pt x="2429445" y="1598328"/>
                </a:lnTo>
                <a:lnTo>
                  <a:pt x="2374848" y="1620323"/>
                </a:lnTo>
                <a:lnTo>
                  <a:pt x="2341683" y="1639467"/>
                </a:lnTo>
                <a:lnTo>
                  <a:pt x="2305117" y="1662838"/>
                </a:lnTo>
                <a:lnTo>
                  <a:pt x="2265534" y="1689531"/>
                </a:lnTo>
                <a:lnTo>
                  <a:pt x="2178846" y="1749271"/>
                </a:lnTo>
                <a:lnTo>
                  <a:pt x="2132507" y="1780511"/>
                </a:lnTo>
                <a:lnTo>
                  <a:pt x="2084682" y="1811459"/>
                </a:lnTo>
                <a:lnTo>
                  <a:pt x="2035754" y="1841213"/>
                </a:lnTo>
                <a:lnTo>
                  <a:pt x="1986105" y="1868868"/>
                </a:lnTo>
                <a:lnTo>
                  <a:pt x="1936119" y="1893520"/>
                </a:lnTo>
                <a:lnTo>
                  <a:pt x="1886179" y="1914268"/>
                </a:lnTo>
                <a:lnTo>
                  <a:pt x="1836667" y="1930206"/>
                </a:lnTo>
                <a:lnTo>
                  <a:pt x="1787966" y="1940431"/>
                </a:lnTo>
                <a:lnTo>
                  <a:pt x="1740459" y="1944040"/>
                </a:lnTo>
                <a:lnTo>
                  <a:pt x="1705123" y="1944849"/>
                </a:lnTo>
                <a:lnTo>
                  <a:pt x="1669343" y="1947030"/>
                </a:lnTo>
                <a:lnTo>
                  <a:pt x="1633198" y="1950219"/>
                </a:lnTo>
                <a:lnTo>
                  <a:pt x="1523385" y="1962189"/>
                </a:lnTo>
                <a:lnTo>
                  <a:pt x="1486591" y="1965764"/>
                </a:lnTo>
                <a:lnTo>
                  <a:pt x="1449837" y="1968523"/>
                </a:lnTo>
                <a:lnTo>
                  <a:pt x="1413203" y="1970102"/>
                </a:lnTo>
                <a:lnTo>
                  <a:pt x="1376771" y="1970135"/>
                </a:lnTo>
                <a:close/>
              </a:path>
              <a:path extrusionOk="0" h="3619500" w="4692650">
                <a:moveTo>
                  <a:pt x="2278080" y="3619239"/>
                </a:moveTo>
                <a:lnTo>
                  <a:pt x="2210550" y="3608545"/>
                </a:lnTo>
                <a:lnTo>
                  <a:pt x="2159415" y="3580303"/>
                </a:lnTo>
                <a:lnTo>
                  <a:pt x="2126281" y="3533756"/>
                </a:lnTo>
                <a:lnTo>
                  <a:pt x="2098673" y="3470628"/>
                </a:lnTo>
                <a:lnTo>
                  <a:pt x="2085859" y="3433213"/>
                </a:lnTo>
                <a:lnTo>
                  <a:pt x="2073753" y="3392306"/>
                </a:lnTo>
                <a:lnTo>
                  <a:pt x="2062391" y="3348213"/>
                </a:lnTo>
                <a:lnTo>
                  <a:pt x="2051811" y="3301238"/>
                </a:lnTo>
                <a:lnTo>
                  <a:pt x="2042049" y="3251689"/>
                </a:lnTo>
                <a:lnTo>
                  <a:pt x="2033141" y="3199871"/>
                </a:lnTo>
                <a:lnTo>
                  <a:pt x="2025124" y="3146090"/>
                </a:lnTo>
                <a:lnTo>
                  <a:pt x="2018034" y="3090651"/>
                </a:lnTo>
                <a:lnTo>
                  <a:pt x="2011908" y="3033861"/>
                </a:lnTo>
                <a:lnTo>
                  <a:pt x="2006781" y="2976026"/>
                </a:lnTo>
                <a:lnTo>
                  <a:pt x="2002692" y="2917451"/>
                </a:lnTo>
                <a:lnTo>
                  <a:pt x="1999675" y="2858443"/>
                </a:lnTo>
                <a:lnTo>
                  <a:pt x="1997768" y="2799307"/>
                </a:lnTo>
                <a:lnTo>
                  <a:pt x="1997007" y="2740349"/>
                </a:lnTo>
                <a:lnTo>
                  <a:pt x="1997428" y="2681875"/>
                </a:lnTo>
                <a:lnTo>
                  <a:pt x="1999069" y="2624190"/>
                </a:lnTo>
                <a:lnTo>
                  <a:pt x="2001964" y="2567602"/>
                </a:lnTo>
                <a:lnTo>
                  <a:pt x="2006152" y="2512415"/>
                </a:lnTo>
                <a:lnTo>
                  <a:pt x="2011668" y="2458936"/>
                </a:lnTo>
                <a:lnTo>
                  <a:pt x="2018549" y="2407471"/>
                </a:lnTo>
                <a:lnTo>
                  <a:pt x="2026831" y="2358324"/>
                </a:lnTo>
                <a:lnTo>
                  <a:pt x="2036550" y="2311803"/>
                </a:lnTo>
                <a:lnTo>
                  <a:pt x="2047744" y="2268213"/>
                </a:lnTo>
                <a:lnTo>
                  <a:pt x="2060449" y="2227860"/>
                </a:lnTo>
                <a:lnTo>
                  <a:pt x="2074701" y="2191050"/>
                </a:lnTo>
                <a:lnTo>
                  <a:pt x="2122124" y="2103313"/>
                </a:lnTo>
                <a:lnTo>
                  <a:pt x="2156077" y="2051138"/>
                </a:lnTo>
                <a:lnTo>
                  <a:pt x="2191657" y="2001582"/>
                </a:lnTo>
                <a:lnTo>
                  <a:pt x="2228124" y="1954664"/>
                </a:lnTo>
                <a:lnTo>
                  <a:pt x="2264738" y="1910401"/>
                </a:lnTo>
                <a:lnTo>
                  <a:pt x="2300761" y="1868813"/>
                </a:lnTo>
                <a:lnTo>
                  <a:pt x="2335454" y="1829917"/>
                </a:lnTo>
                <a:lnTo>
                  <a:pt x="2368077" y="1793733"/>
                </a:lnTo>
                <a:lnTo>
                  <a:pt x="2397891" y="1760279"/>
                </a:lnTo>
                <a:lnTo>
                  <a:pt x="2424157" y="1729573"/>
                </a:lnTo>
                <a:lnTo>
                  <a:pt x="2463087" y="1676478"/>
                </a:lnTo>
                <a:lnTo>
                  <a:pt x="2478955" y="1634598"/>
                </a:lnTo>
                <a:lnTo>
                  <a:pt x="2476392" y="1617909"/>
                </a:lnTo>
                <a:lnTo>
                  <a:pt x="2465846" y="1604079"/>
                </a:lnTo>
                <a:lnTo>
                  <a:pt x="2450112" y="1597283"/>
                </a:lnTo>
                <a:lnTo>
                  <a:pt x="4195180" y="1597283"/>
                </a:lnTo>
                <a:lnTo>
                  <a:pt x="4692472" y="2098284"/>
                </a:lnTo>
                <a:lnTo>
                  <a:pt x="3058773" y="3338510"/>
                </a:lnTo>
                <a:lnTo>
                  <a:pt x="3021942" y="3359130"/>
                </a:lnTo>
                <a:lnTo>
                  <a:pt x="2981960" y="3380726"/>
                </a:lnTo>
                <a:lnTo>
                  <a:pt x="2939231" y="3403000"/>
                </a:lnTo>
                <a:lnTo>
                  <a:pt x="2894158" y="3425656"/>
                </a:lnTo>
                <a:lnTo>
                  <a:pt x="2847143" y="3448394"/>
                </a:lnTo>
                <a:lnTo>
                  <a:pt x="2798588" y="3470917"/>
                </a:lnTo>
                <a:lnTo>
                  <a:pt x="2748897" y="3492926"/>
                </a:lnTo>
                <a:lnTo>
                  <a:pt x="2698473" y="3514124"/>
                </a:lnTo>
                <a:lnTo>
                  <a:pt x="2647717" y="3534214"/>
                </a:lnTo>
                <a:lnTo>
                  <a:pt x="2597033" y="3552895"/>
                </a:lnTo>
                <a:lnTo>
                  <a:pt x="2546824" y="3569872"/>
                </a:lnTo>
                <a:lnTo>
                  <a:pt x="2497491" y="3584846"/>
                </a:lnTo>
                <a:lnTo>
                  <a:pt x="2449439" y="3597519"/>
                </a:lnTo>
                <a:lnTo>
                  <a:pt x="2403069" y="3607592"/>
                </a:lnTo>
                <a:lnTo>
                  <a:pt x="2358784" y="3614769"/>
                </a:lnTo>
                <a:lnTo>
                  <a:pt x="2316987" y="3618750"/>
                </a:lnTo>
                <a:lnTo>
                  <a:pt x="2278080" y="3619239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0"/>
          <p:cNvSpPr/>
          <p:nvPr/>
        </p:nvSpPr>
        <p:spPr>
          <a:xfrm>
            <a:off x="12392181" y="8351450"/>
            <a:ext cx="5121910" cy="1936114"/>
          </a:xfrm>
          <a:custGeom>
            <a:rect b="b" l="l" r="r" t="t"/>
            <a:pathLst>
              <a:path extrusionOk="0" h="1936115" w="5121909">
                <a:moveTo>
                  <a:pt x="691002" y="1929099"/>
                </a:moveTo>
                <a:lnTo>
                  <a:pt x="651124" y="1906467"/>
                </a:lnTo>
                <a:lnTo>
                  <a:pt x="608496" y="1881769"/>
                </a:lnTo>
                <a:lnTo>
                  <a:pt x="563672" y="1855268"/>
                </a:lnTo>
                <a:lnTo>
                  <a:pt x="517206" y="1827231"/>
                </a:lnTo>
                <a:lnTo>
                  <a:pt x="469652" y="1797923"/>
                </a:lnTo>
                <a:lnTo>
                  <a:pt x="421564" y="1767610"/>
                </a:lnTo>
                <a:lnTo>
                  <a:pt x="373496" y="1736557"/>
                </a:lnTo>
                <a:lnTo>
                  <a:pt x="326004" y="1705030"/>
                </a:lnTo>
                <a:lnTo>
                  <a:pt x="279640" y="1673295"/>
                </a:lnTo>
                <a:lnTo>
                  <a:pt x="234959" y="1641616"/>
                </a:lnTo>
                <a:lnTo>
                  <a:pt x="192515" y="1610259"/>
                </a:lnTo>
                <a:lnTo>
                  <a:pt x="152862" y="1579491"/>
                </a:lnTo>
                <a:lnTo>
                  <a:pt x="116555" y="1549575"/>
                </a:lnTo>
                <a:lnTo>
                  <a:pt x="84148" y="1520779"/>
                </a:lnTo>
                <a:lnTo>
                  <a:pt x="56194" y="1493368"/>
                </a:lnTo>
                <a:lnTo>
                  <a:pt x="15864" y="1443760"/>
                </a:lnTo>
                <a:lnTo>
                  <a:pt x="0" y="1402877"/>
                </a:lnTo>
                <a:lnTo>
                  <a:pt x="2627" y="1386371"/>
                </a:lnTo>
                <a:lnTo>
                  <a:pt x="13033" y="1372842"/>
                </a:lnTo>
                <a:lnTo>
                  <a:pt x="4807704" y="0"/>
                </a:lnTo>
                <a:lnTo>
                  <a:pt x="4816196" y="49658"/>
                </a:lnTo>
                <a:lnTo>
                  <a:pt x="4824931" y="100901"/>
                </a:lnTo>
                <a:lnTo>
                  <a:pt x="4833896" y="153647"/>
                </a:lnTo>
                <a:lnTo>
                  <a:pt x="4843075" y="207811"/>
                </a:lnTo>
                <a:lnTo>
                  <a:pt x="4852453" y="263309"/>
                </a:lnTo>
                <a:lnTo>
                  <a:pt x="4862015" y="320058"/>
                </a:lnTo>
                <a:lnTo>
                  <a:pt x="4871745" y="377974"/>
                </a:lnTo>
                <a:lnTo>
                  <a:pt x="4881628" y="436973"/>
                </a:lnTo>
                <a:lnTo>
                  <a:pt x="4891649" y="496972"/>
                </a:lnTo>
                <a:lnTo>
                  <a:pt x="4901793" y="557887"/>
                </a:lnTo>
                <a:lnTo>
                  <a:pt x="4912045" y="619635"/>
                </a:lnTo>
                <a:lnTo>
                  <a:pt x="4922388" y="682130"/>
                </a:lnTo>
                <a:lnTo>
                  <a:pt x="4932809" y="745291"/>
                </a:lnTo>
                <a:lnTo>
                  <a:pt x="4943292" y="809032"/>
                </a:lnTo>
                <a:lnTo>
                  <a:pt x="4953821" y="873271"/>
                </a:lnTo>
                <a:lnTo>
                  <a:pt x="4964382" y="937924"/>
                </a:lnTo>
                <a:lnTo>
                  <a:pt x="4974959" y="1002907"/>
                </a:lnTo>
                <a:lnTo>
                  <a:pt x="4985537" y="1068135"/>
                </a:lnTo>
                <a:lnTo>
                  <a:pt x="4996101" y="1133527"/>
                </a:lnTo>
                <a:lnTo>
                  <a:pt x="5006635" y="1198997"/>
                </a:lnTo>
                <a:lnTo>
                  <a:pt x="5017125" y="1264462"/>
                </a:lnTo>
                <a:lnTo>
                  <a:pt x="5027554" y="1329839"/>
                </a:lnTo>
                <a:lnTo>
                  <a:pt x="5037909" y="1395043"/>
                </a:lnTo>
                <a:lnTo>
                  <a:pt x="5048173" y="1459991"/>
                </a:lnTo>
                <a:lnTo>
                  <a:pt x="5058332" y="1524600"/>
                </a:lnTo>
                <a:lnTo>
                  <a:pt x="5068370" y="1588785"/>
                </a:lnTo>
                <a:lnTo>
                  <a:pt x="5078272" y="1652463"/>
                </a:lnTo>
                <a:lnTo>
                  <a:pt x="5088023" y="1715550"/>
                </a:lnTo>
                <a:lnTo>
                  <a:pt x="5096577" y="1771249"/>
                </a:lnTo>
                <a:lnTo>
                  <a:pt x="2286355" y="1771249"/>
                </a:lnTo>
                <a:lnTo>
                  <a:pt x="2172696" y="1771976"/>
                </a:lnTo>
                <a:lnTo>
                  <a:pt x="2058154" y="1774809"/>
                </a:lnTo>
                <a:lnTo>
                  <a:pt x="1943315" y="1779559"/>
                </a:lnTo>
                <a:lnTo>
                  <a:pt x="1828768" y="1786034"/>
                </a:lnTo>
                <a:lnTo>
                  <a:pt x="1658780" y="1798565"/>
                </a:lnTo>
                <a:lnTo>
                  <a:pt x="1492757" y="1813910"/>
                </a:lnTo>
                <a:lnTo>
                  <a:pt x="1332682" y="1831426"/>
                </a:lnTo>
                <a:lnTo>
                  <a:pt x="1180541" y="1850470"/>
                </a:lnTo>
                <a:lnTo>
                  <a:pt x="993457" y="1877132"/>
                </a:lnTo>
                <a:lnTo>
                  <a:pt x="867545" y="1897247"/>
                </a:lnTo>
                <a:lnTo>
                  <a:pt x="756182" y="1916752"/>
                </a:lnTo>
                <a:lnTo>
                  <a:pt x="691002" y="1929099"/>
                </a:lnTo>
                <a:close/>
              </a:path>
              <a:path extrusionOk="0" h="1936115" w="5121909">
                <a:moveTo>
                  <a:pt x="5121491" y="1935548"/>
                </a:moveTo>
                <a:lnTo>
                  <a:pt x="3231503" y="1935548"/>
                </a:lnTo>
                <a:lnTo>
                  <a:pt x="3195893" y="1917728"/>
                </a:lnTo>
                <a:lnTo>
                  <a:pt x="3143937" y="1894320"/>
                </a:lnTo>
                <a:lnTo>
                  <a:pt x="3090991" y="1873140"/>
                </a:lnTo>
                <a:lnTo>
                  <a:pt x="3037058" y="1854324"/>
                </a:lnTo>
                <a:lnTo>
                  <a:pt x="2982144" y="1838004"/>
                </a:lnTo>
                <a:lnTo>
                  <a:pt x="2926252" y="1824316"/>
                </a:lnTo>
                <a:lnTo>
                  <a:pt x="2869388" y="1813395"/>
                </a:lnTo>
                <a:lnTo>
                  <a:pt x="2820798" y="1805861"/>
                </a:lnTo>
                <a:lnTo>
                  <a:pt x="2771105" y="1799139"/>
                </a:lnTo>
                <a:lnTo>
                  <a:pt x="2720382" y="1793205"/>
                </a:lnTo>
                <a:lnTo>
                  <a:pt x="2668704" y="1788035"/>
                </a:lnTo>
                <a:lnTo>
                  <a:pt x="2616142" y="1783606"/>
                </a:lnTo>
                <a:lnTo>
                  <a:pt x="2562772" y="1779893"/>
                </a:lnTo>
                <a:lnTo>
                  <a:pt x="2508666" y="1776873"/>
                </a:lnTo>
                <a:lnTo>
                  <a:pt x="2453897" y="1774523"/>
                </a:lnTo>
                <a:lnTo>
                  <a:pt x="2398540" y="1772818"/>
                </a:lnTo>
                <a:lnTo>
                  <a:pt x="2342668" y="1771734"/>
                </a:lnTo>
                <a:lnTo>
                  <a:pt x="2286355" y="1771249"/>
                </a:lnTo>
                <a:lnTo>
                  <a:pt x="5096577" y="1771249"/>
                </a:lnTo>
                <a:lnTo>
                  <a:pt x="5107011" y="1839617"/>
                </a:lnTo>
                <a:lnTo>
                  <a:pt x="5116216" y="1900429"/>
                </a:lnTo>
                <a:lnTo>
                  <a:pt x="5121491" y="1935548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0"/>
          <p:cNvSpPr/>
          <p:nvPr/>
        </p:nvSpPr>
        <p:spPr>
          <a:xfrm>
            <a:off x="2024109" y="5"/>
            <a:ext cx="2894965" cy="3810000"/>
          </a:xfrm>
          <a:custGeom>
            <a:rect b="b" l="l" r="r" t="t"/>
            <a:pathLst>
              <a:path extrusionOk="0" h="3810000" w="2894965">
                <a:moveTo>
                  <a:pt x="1902778" y="3809986"/>
                </a:moveTo>
                <a:lnTo>
                  <a:pt x="1836489" y="3780851"/>
                </a:lnTo>
                <a:lnTo>
                  <a:pt x="1801662" y="3764962"/>
                </a:lnTo>
                <a:lnTo>
                  <a:pt x="1765798" y="3748209"/>
                </a:lnTo>
                <a:lnTo>
                  <a:pt x="1728962" y="3730608"/>
                </a:lnTo>
                <a:lnTo>
                  <a:pt x="1691217" y="3712170"/>
                </a:lnTo>
                <a:lnTo>
                  <a:pt x="1652629" y="3692909"/>
                </a:lnTo>
                <a:lnTo>
                  <a:pt x="1613260" y="3672839"/>
                </a:lnTo>
                <a:lnTo>
                  <a:pt x="1573175" y="3651973"/>
                </a:lnTo>
                <a:lnTo>
                  <a:pt x="1532438" y="3630325"/>
                </a:lnTo>
                <a:lnTo>
                  <a:pt x="1491112" y="3607907"/>
                </a:lnTo>
                <a:lnTo>
                  <a:pt x="1449264" y="3584734"/>
                </a:lnTo>
                <a:lnTo>
                  <a:pt x="1406955" y="3560819"/>
                </a:lnTo>
                <a:lnTo>
                  <a:pt x="1364251" y="3536176"/>
                </a:lnTo>
                <a:lnTo>
                  <a:pt x="1321215" y="3510817"/>
                </a:lnTo>
                <a:lnTo>
                  <a:pt x="1277911" y="3484756"/>
                </a:lnTo>
                <a:lnTo>
                  <a:pt x="1234405" y="3458007"/>
                </a:lnTo>
                <a:lnTo>
                  <a:pt x="1190758" y="3430583"/>
                </a:lnTo>
                <a:lnTo>
                  <a:pt x="1147037" y="3402497"/>
                </a:lnTo>
                <a:lnTo>
                  <a:pt x="1103304" y="3373763"/>
                </a:lnTo>
                <a:lnTo>
                  <a:pt x="1059625" y="3344395"/>
                </a:lnTo>
                <a:lnTo>
                  <a:pt x="1016062" y="3314405"/>
                </a:lnTo>
                <a:lnTo>
                  <a:pt x="972680" y="3283807"/>
                </a:lnTo>
                <a:lnTo>
                  <a:pt x="929544" y="3252616"/>
                </a:lnTo>
                <a:lnTo>
                  <a:pt x="886717" y="3220843"/>
                </a:lnTo>
                <a:lnTo>
                  <a:pt x="844263" y="3188502"/>
                </a:lnTo>
                <a:lnTo>
                  <a:pt x="802247" y="3155608"/>
                </a:lnTo>
                <a:lnTo>
                  <a:pt x="760732" y="3122173"/>
                </a:lnTo>
                <a:lnTo>
                  <a:pt x="719782" y="3088211"/>
                </a:lnTo>
                <a:lnTo>
                  <a:pt x="679463" y="3053735"/>
                </a:lnTo>
                <a:lnTo>
                  <a:pt x="639837" y="3018759"/>
                </a:lnTo>
                <a:lnTo>
                  <a:pt x="600969" y="2983295"/>
                </a:lnTo>
                <a:lnTo>
                  <a:pt x="562923" y="2947359"/>
                </a:lnTo>
                <a:lnTo>
                  <a:pt x="525763" y="2910962"/>
                </a:lnTo>
                <a:lnTo>
                  <a:pt x="489553" y="2874119"/>
                </a:lnTo>
                <a:lnTo>
                  <a:pt x="454357" y="2836842"/>
                </a:lnTo>
                <a:lnTo>
                  <a:pt x="420239" y="2799146"/>
                </a:lnTo>
                <a:lnTo>
                  <a:pt x="387264" y="2761044"/>
                </a:lnTo>
                <a:lnTo>
                  <a:pt x="355496" y="2722548"/>
                </a:lnTo>
                <a:lnTo>
                  <a:pt x="324997" y="2683673"/>
                </a:lnTo>
                <a:lnTo>
                  <a:pt x="295834" y="2644433"/>
                </a:lnTo>
                <a:lnTo>
                  <a:pt x="268069" y="2604839"/>
                </a:lnTo>
                <a:lnTo>
                  <a:pt x="241767" y="2564907"/>
                </a:lnTo>
                <a:lnTo>
                  <a:pt x="216991" y="2524648"/>
                </a:lnTo>
                <a:lnTo>
                  <a:pt x="193807" y="2484078"/>
                </a:lnTo>
                <a:lnTo>
                  <a:pt x="172278" y="2443209"/>
                </a:lnTo>
                <a:lnTo>
                  <a:pt x="152468" y="2402054"/>
                </a:lnTo>
                <a:lnTo>
                  <a:pt x="134441" y="2360627"/>
                </a:lnTo>
                <a:lnTo>
                  <a:pt x="118261" y="2318942"/>
                </a:lnTo>
                <a:lnTo>
                  <a:pt x="103992" y="2277012"/>
                </a:lnTo>
                <a:lnTo>
                  <a:pt x="91700" y="2234850"/>
                </a:lnTo>
                <a:lnTo>
                  <a:pt x="81446" y="2192470"/>
                </a:lnTo>
                <a:lnTo>
                  <a:pt x="73296" y="2149885"/>
                </a:lnTo>
                <a:lnTo>
                  <a:pt x="67314" y="2107108"/>
                </a:lnTo>
                <a:lnTo>
                  <a:pt x="62479" y="2064473"/>
                </a:lnTo>
                <a:lnTo>
                  <a:pt x="57670" y="2021675"/>
                </a:lnTo>
                <a:lnTo>
                  <a:pt x="52908" y="1978722"/>
                </a:lnTo>
                <a:lnTo>
                  <a:pt x="48216" y="1935619"/>
                </a:lnTo>
                <a:lnTo>
                  <a:pt x="43614" y="1892373"/>
                </a:lnTo>
                <a:lnTo>
                  <a:pt x="39125" y="1848991"/>
                </a:lnTo>
                <a:lnTo>
                  <a:pt x="34770" y="1805477"/>
                </a:lnTo>
                <a:lnTo>
                  <a:pt x="30570" y="1761839"/>
                </a:lnTo>
                <a:lnTo>
                  <a:pt x="26549" y="1718084"/>
                </a:lnTo>
                <a:lnTo>
                  <a:pt x="22726" y="1674216"/>
                </a:lnTo>
                <a:lnTo>
                  <a:pt x="19124" y="1630243"/>
                </a:lnTo>
                <a:lnTo>
                  <a:pt x="15764" y="1586171"/>
                </a:lnTo>
                <a:lnTo>
                  <a:pt x="12668" y="1542006"/>
                </a:lnTo>
                <a:lnTo>
                  <a:pt x="9858" y="1497754"/>
                </a:lnTo>
                <a:lnTo>
                  <a:pt x="7355" y="1453422"/>
                </a:lnTo>
                <a:lnTo>
                  <a:pt x="5180" y="1409016"/>
                </a:lnTo>
                <a:lnTo>
                  <a:pt x="3357" y="1364542"/>
                </a:lnTo>
                <a:lnTo>
                  <a:pt x="1905" y="1320007"/>
                </a:lnTo>
                <a:lnTo>
                  <a:pt x="847" y="1275416"/>
                </a:lnTo>
                <a:lnTo>
                  <a:pt x="205" y="1230776"/>
                </a:lnTo>
                <a:lnTo>
                  <a:pt x="0" y="1186094"/>
                </a:lnTo>
                <a:lnTo>
                  <a:pt x="253" y="1141376"/>
                </a:lnTo>
                <a:lnTo>
                  <a:pt x="986" y="1096627"/>
                </a:lnTo>
                <a:lnTo>
                  <a:pt x="2222" y="1051854"/>
                </a:lnTo>
                <a:lnTo>
                  <a:pt x="3981" y="1007064"/>
                </a:lnTo>
                <a:lnTo>
                  <a:pt x="6286" y="962263"/>
                </a:lnTo>
                <a:lnTo>
                  <a:pt x="9157" y="917457"/>
                </a:lnTo>
                <a:lnTo>
                  <a:pt x="12617" y="872652"/>
                </a:lnTo>
                <a:lnTo>
                  <a:pt x="16687" y="827855"/>
                </a:lnTo>
                <a:lnTo>
                  <a:pt x="21388" y="783072"/>
                </a:lnTo>
                <a:lnTo>
                  <a:pt x="26743" y="738308"/>
                </a:lnTo>
                <a:lnTo>
                  <a:pt x="32773" y="693572"/>
                </a:lnTo>
                <a:lnTo>
                  <a:pt x="39500" y="648868"/>
                </a:lnTo>
                <a:lnTo>
                  <a:pt x="46945" y="604203"/>
                </a:lnTo>
                <a:lnTo>
                  <a:pt x="55130" y="559583"/>
                </a:lnTo>
                <a:lnTo>
                  <a:pt x="64077" y="515015"/>
                </a:lnTo>
                <a:lnTo>
                  <a:pt x="73807" y="470505"/>
                </a:lnTo>
                <a:lnTo>
                  <a:pt x="84342" y="426059"/>
                </a:lnTo>
                <a:lnTo>
                  <a:pt x="95703" y="381684"/>
                </a:lnTo>
                <a:lnTo>
                  <a:pt x="107912" y="337385"/>
                </a:lnTo>
                <a:lnTo>
                  <a:pt x="120992" y="293169"/>
                </a:lnTo>
                <a:lnTo>
                  <a:pt x="134962" y="249043"/>
                </a:lnTo>
                <a:lnTo>
                  <a:pt x="149846" y="205012"/>
                </a:lnTo>
                <a:lnTo>
                  <a:pt x="165664" y="161083"/>
                </a:lnTo>
                <a:lnTo>
                  <a:pt x="182439" y="117262"/>
                </a:lnTo>
                <a:lnTo>
                  <a:pt x="200191" y="73555"/>
                </a:lnTo>
                <a:lnTo>
                  <a:pt x="218944" y="29970"/>
                </a:lnTo>
                <a:lnTo>
                  <a:pt x="232580" y="0"/>
                </a:lnTo>
                <a:lnTo>
                  <a:pt x="2894451" y="0"/>
                </a:lnTo>
                <a:lnTo>
                  <a:pt x="2175433" y="2586043"/>
                </a:lnTo>
                <a:lnTo>
                  <a:pt x="1902778" y="3809986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0"/>
          <p:cNvSpPr txBox="1"/>
          <p:nvPr/>
        </p:nvSpPr>
        <p:spPr>
          <a:xfrm>
            <a:off x="10356800" y="7680950"/>
            <a:ext cx="4161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TEAM EUREKA</a:t>
            </a:r>
            <a:endParaRPr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12115359" y="1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1"/>
                </a:moveTo>
                <a:lnTo>
                  <a:pt x="1842356" y="5063875"/>
                </a:lnTo>
                <a:lnTo>
                  <a:pt x="1807417" y="5047986"/>
                </a:lnTo>
                <a:lnTo>
                  <a:pt x="1771439" y="5031234"/>
                </a:lnTo>
                <a:lnTo>
                  <a:pt x="1734485" y="5013632"/>
                </a:lnTo>
                <a:lnTo>
                  <a:pt x="1696620" y="4995194"/>
                </a:lnTo>
                <a:lnTo>
                  <a:pt x="1657908" y="4975934"/>
                </a:lnTo>
                <a:lnTo>
                  <a:pt x="1618413" y="4955864"/>
                </a:lnTo>
                <a:lnTo>
                  <a:pt x="1578200" y="4934998"/>
                </a:lnTo>
                <a:lnTo>
                  <a:pt x="1537333" y="4913349"/>
                </a:lnTo>
                <a:lnTo>
                  <a:pt x="1495876" y="4890932"/>
                </a:lnTo>
                <a:lnTo>
                  <a:pt x="1453893" y="4867759"/>
                </a:lnTo>
                <a:lnTo>
                  <a:pt x="1411449" y="4843844"/>
                </a:lnTo>
                <a:lnTo>
                  <a:pt x="1368609" y="4819201"/>
                </a:lnTo>
                <a:lnTo>
                  <a:pt x="1325435" y="4793842"/>
                </a:lnTo>
                <a:lnTo>
                  <a:pt x="1281993" y="4767781"/>
                </a:lnTo>
                <a:lnTo>
                  <a:pt x="1238348" y="4741032"/>
                </a:lnTo>
                <a:lnTo>
                  <a:pt x="1194562" y="4713607"/>
                </a:lnTo>
                <a:lnTo>
                  <a:pt x="1150701" y="4685522"/>
                </a:lnTo>
                <a:lnTo>
                  <a:pt x="1106828" y="4656788"/>
                </a:lnTo>
                <a:lnTo>
                  <a:pt x="1063009" y="4627419"/>
                </a:lnTo>
                <a:lnTo>
                  <a:pt x="1019307" y="4597430"/>
                </a:lnTo>
                <a:lnTo>
                  <a:pt x="975787" y="4566832"/>
                </a:lnTo>
                <a:lnTo>
                  <a:pt x="932513" y="4535640"/>
                </a:lnTo>
                <a:lnTo>
                  <a:pt x="889549" y="4503867"/>
                </a:lnTo>
                <a:lnTo>
                  <a:pt x="846959" y="4471527"/>
                </a:lnTo>
                <a:lnTo>
                  <a:pt x="804809" y="4438633"/>
                </a:lnTo>
                <a:lnTo>
                  <a:pt x="763161" y="4405198"/>
                </a:lnTo>
                <a:lnTo>
                  <a:pt x="722081" y="4371236"/>
                </a:lnTo>
                <a:lnTo>
                  <a:pt x="681633" y="4336760"/>
                </a:lnTo>
                <a:lnTo>
                  <a:pt x="641880" y="4301783"/>
                </a:lnTo>
                <a:lnTo>
                  <a:pt x="602888" y="4266320"/>
                </a:lnTo>
                <a:lnTo>
                  <a:pt x="564720" y="4230383"/>
                </a:lnTo>
                <a:lnTo>
                  <a:pt x="527441" y="4193987"/>
                </a:lnTo>
                <a:lnTo>
                  <a:pt x="491116" y="4157143"/>
                </a:lnTo>
                <a:lnTo>
                  <a:pt x="455807" y="4119867"/>
                </a:lnTo>
                <a:lnTo>
                  <a:pt x="421581" y="4082171"/>
                </a:lnTo>
                <a:lnTo>
                  <a:pt x="388500" y="4044068"/>
                </a:lnTo>
                <a:lnTo>
                  <a:pt x="356630" y="4005573"/>
                </a:lnTo>
                <a:lnTo>
                  <a:pt x="326035" y="3966698"/>
                </a:lnTo>
                <a:lnTo>
                  <a:pt x="296778" y="3927457"/>
                </a:lnTo>
                <a:lnTo>
                  <a:pt x="268924" y="3887864"/>
                </a:lnTo>
                <a:lnTo>
                  <a:pt x="242538" y="3847931"/>
                </a:lnTo>
                <a:lnTo>
                  <a:pt x="217684" y="3807673"/>
                </a:lnTo>
                <a:lnTo>
                  <a:pt x="194425" y="3767103"/>
                </a:lnTo>
                <a:lnTo>
                  <a:pt x="172827" y="3726233"/>
                </a:lnTo>
                <a:lnTo>
                  <a:pt x="152954" y="3685079"/>
                </a:lnTo>
                <a:lnTo>
                  <a:pt x="134869" y="3643652"/>
                </a:lnTo>
                <a:lnTo>
                  <a:pt x="118638" y="3601967"/>
                </a:lnTo>
                <a:lnTo>
                  <a:pt x="104324" y="3560036"/>
                </a:lnTo>
                <a:lnTo>
                  <a:pt x="91992" y="3517874"/>
                </a:lnTo>
                <a:lnTo>
                  <a:pt x="81706" y="3475494"/>
                </a:lnTo>
                <a:lnTo>
                  <a:pt x="73530" y="3432909"/>
                </a:lnTo>
                <a:lnTo>
                  <a:pt x="67529" y="3390133"/>
                </a:lnTo>
                <a:lnTo>
                  <a:pt x="62679" y="3347497"/>
                </a:lnTo>
                <a:lnTo>
                  <a:pt x="57854" y="3304700"/>
                </a:lnTo>
                <a:lnTo>
                  <a:pt x="53077" y="3261747"/>
                </a:lnTo>
                <a:lnTo>
                  <a:pt x="48369" y="3218644"/>
                </a:lnTo>
                <a:lnTo>
                  <a:pt x="43753" y="3175398"/>
                </a:lnTo>
                <a:lnTo>
                  <a:pt x="39249" y="3132015"/>
                </a:lnTo>
                <a:lnTo>
                  <a:pt x="34880" y="3088502"/>
                </a:lnTo>
                <a:lnTo>
                  <a:pt x="30668" y="3044864"/>
                </a:lnTo>
                <a:lnTo>
                  <a:pt x="26633" y="3001108"/>
                </a:lnTo>
                <a:lnTo>
                  <a:pt x="22798" y="2957241"/>
                </a:lnTo>
                <a:lnTo>
                  <a:pt x="19184" y="2913268"/>
                </a:lnTo>
                <a:lnTo>
                  <a:pt x="15814" y="2869196"/>
                </a:lnTo>
                <a:lnTo>
                  <a:pt x="12708" y="2825031"/>
                </a:lnTo>
                <a:lnTo>
                  <a:pt x="9889" y="2780779"/>
                </a:lnTo>
                <a:lnTo>
                  <a:pt x="7378" y="2736447"/>
                </a:lnTo>
                <a:lnTo>
                  <a:pt x="5197" y="2692041"/>
                </a:lnTo>
                <a:lnTo>
                  <a:pt x="3367" y="2647567"/>
                </a:lnTo>
                <a:lnTo>
                  <a:pt x="1911" y="2603031"/>
                </a:lnTo>
                <a:lnTo>
                  <a:pt x="850" y="2558441"/>
                </a:lnTo>
                <a:lnTo>
                  <a:pt x="205" y="2513801"/>
                </a:lnTo>
                <a:lnTo>
                  <a:pt x="0" y="2469119"/>
                </a:lnTo>
                <a:lnTo>
                  <a:pt x="254" y="2424400"/>
                </a:lnTo>
                <a:lnTo>
                  <a:pt x="990" y="2379652"/>
                </a:lnTo>
                <a:lnTo>
                  <a:pt x="2233" y="2334795"/>
                </a:lnTo>
                <a:lnTo>
                  <a:pt x="3994" y="2290089"/>
                </a:lnTo>
                <a:lnTo>
                  <a:pt x="6306" y="2245288"/>
                </a:lnTo>
                <a:lnTo>
                  <a:pt x="9186" y="2200482"/>
                </a:lnTo>
                <a:lnTo>
                  <a:pt x="12657" y="2155677"/>
                </a:lnTo>
                <a:lnTo>
                  <a:pt x="16740" y="2110880"/>
                </a:lnTo>
                <a:lnTo>
                  <a:pt x="21457" y="2066096"/>
                </a:lnTo>
                <a:lnTo>
                  <a:pt x="26829" y="2021333"/>
                </a:lnTo>
                <a:lnTo>
                  <a:pt x="32879" y="1976597"/>
                </a:lnTo>
                <a:lnTo>
                  <a:pt x="39627" y="1931893"/>
                </a:lnTo>
                <a:lnTo>
                  <a:pt x="47096" y="1887228"/>
                </a:lnTo>
                <a:lnTo>
                  <a:pt x="55307" y="1842608"/>
                </a:lnTo>
                <a:lnTo>
                  <a:pt x="64283" y="1798040"/>
                </a:lnTo>
                <a:lnTo>
                  <a:pt x="74044" y="1753530"/>
                </a:lnTo>
                <a:lnTo>
                  <a:pt x="84612" y="1709084"/>
                </a:lnTo>
                <a:lnTo>
                  <a:pt x="96010" y="1664708"/>
                </a:lnTo>
                <a:lnTo>
                  <a:pt x="108258" y="1620410"/>
                </a:lnTo>
                <a:lnTo>
                  <a:pt x="121379" y="1576194"/>
                </a:lnTo>
                <a:lnTo>
                  <a:pt x="135395" y="1532067"/>
                </a:lnTo>
                <a:lnTo>
                  <a:pt x="150326" y="1488037"/>
                </a:lnTo>
                <a:lnTo>
                  <a:pt x="166195" y="1444107"/>
                </a:lnTo>
                <a:lnTo>
                  <a:pt x="183023" y="1400287"/>
                </a:lnTo>
                <a:lnTo>
                  <a:pt x="200832" y="1356580"/>
                </a:lnTo>
                <a:lnTo>
                  <a:pt x="219644" y="1312994"/>
                </a:lnTo>
                <a:lnTo>
                  <a:pt x="239481" y="1269536"/>
                </a:lnTo>
                <a:lnTo>
                  <a:pt x="260369" y="1226200"/>
                </a:lnTo>
                <a:lnTo>
                  <a:pt x="282315" y="1183024"/>
                </a:lnTo>
                <a:lnTo>
                  <a:pt x="305355" y="1139984"/>
                </a:lnTo>
                <a:lnTo>
                  <a:pt x="329507" y="1097096"/>
                </a:lnTo>
                <a:lnTo>
                  <a:pt x="354791" y="1054366"/>
                </a:lnTo>
                <a:lnTo>
                  <a:pt x="381231" y="1011801"/>
                </a:lnTo>
                <a:lnTo>
                  <a:pt x="408846" y="969407"/>
                </a:lnTo>
                <a:lnTo>
                  <a:pt x="437660" y="927191"/>
                </a:lnTo>
                <a:lnTo>
                  <a:pt x="467694" y="885158"/>
                </a:lnTo>
                <a:lnTo>
                  <a:pt x="498969" y="843314"/>
                </a:lnTo>
                <a:lnTo>
                  <a:pt x="531508" y="801667"/>
                </a:lnTo>
                <a:lnTo>
                  <a:pt x="565331" y="760222"/>
                </a:lnTo>
                <a:lnTo>
                  <a:pt x="600462" y="718986"/>
                </a:lnTo>
                <a:lnTo>
                  <a:pt x="636920" y="677965"/>
                </a:lnTo>
                <a:lnTo>
                  <a:pt x="674729" y="637165"/>
                </a:lnTo>
                <a:lnTo>
                  <a:pt x="713909" y="596592"/>
                </a:lnTo>
                <a:lnTo>
                  <a:pt x="754483" y="556254"/>
                </a:lnTo>
                <a:lnTo>
                  <a:pt x="796472" y="516155"/>
                </a:lnTo>
                <a:lnTo>
                  <a:pt x="839898" y="476303"/>
                </a:lnTo>
                <a:lnTo>
                  <a:pt x="884783" y="436703"/>
                </a:lnTo>
                <a:lnTo>
                  <a:pt x="931921" y="397047"/>
                </a:lnTo>
                <a:lnTo>
                  <a:pt x="979656" y="359084"/>
                </a:lnTo>
                <a:lnTo>
                  <a:pt x="1027951" y="322784"/>
                </a:lnTo>
                <a:lnTo>
                  <a:pt x="1076765" y="288116"/>
                </a:lnTo>
                <a:lnTo>
                  <a:pt x="1126061" y="255050"/>
                </a:lnTo>
                <a:lnTo>
                  <a:pt x="1175799" y="223554"/>
                </a:lnTo>
                <a:lnTo>
                  <a:pt x="1225940" y="193597"/>
                </a:lnTo>
                <a:lnTo>
                  <a:pt x="1276445" y="165150"/>
                </a:lnTo>
                <a:lnTo>
                  <a:pt x="1327277" y="138181"/>
                </a:lnTo>
                <a:lnTo>
                  <a:pt x="1378395" y="112659"/>
                </a:lnTo>
                <a:lnTo>
                  <a:pt x="1429761" y="88554"/>
                </a:lnTo>
                <a:lnTo>
                  <a:pt x="1481336" y="65835"/>
                </a:lnTo>
                <a:lnTo>
                  <a:pt x="1533082" y="44471"/>
                </a:lnTo>
                <a:lnTo>
                  <a:pt x="1584959" y="24432"/>
                </a:lnTo>
                <a:lnTo>
                  <a:pt x="1636929" y="5686"/>
                </a:lnTo>
                <a:lnTo>
                  <a:pt x="3280998" y="0"/>
                </a:lnTo>
                <a:lnTo>
                  <a:pt x="2966283" y="1058654"/>
                </a:lnTo>
                <a:lnTo>
                  <a:pt x="2931060" y="1058766"/>
                </a:lnTo>
                <a:lnTo>
                  <a:pt x="2894479" y="1059386"/>
                </a:lnTo>
                <a:lnTo>
                  <a:pt x="2817578" y="1062235"/>
                </a:lnTo>
                <a:lnTo>
                  <a:pt x="2777429" y="1064504"/>
                </a:lnTo>
                <a:lnTo>
                  <a:pt x="2736260" y="1067364"/>
                </a:lnTo>
                <a:lnTo>
                  <a:pt x="2694156" y="1070835"/>
                </a:lnTo>
                <a:lnTo>
                  <a:pt x="2651202" y="1074938"/>
                </a:lnTo>
                <a:lnTo>
                  <a:pt x="2607483" y="1079693"/>
                </a:lnTo>
                <a:lnTo>
                  <a:pt x="2563084" y="1085120"/>
                </a:lnTo>
                <a:lnTo>
                  <a:pt x="2518089" y="1091240"/>
                </a:lnTo>
                <a:lnTo>
                  <a:pt x="2472583" y="1098074"/>
                </a:lnTo>
                <a:lnTo>
                  <a:pt x="2426651" y="1105642"/>
                </a:lnTo>
                <a:lnTo>
                  <a:pt x="2380379" y="1113964"/>
                </a:lnTo>
                <a:lnTo>
                  <a:pt x="2333850" y="1123062"/>
                </a:lnTo>
                <a:lnTo>
                  <a:pt x="2287149" y="1132954"/>
                </a:lnTo>
                <a:lnTo>
                  <a:pt x="2240362" y="1143663"/>
                </a:lnTo>
                <a:lnTo>
                  <a:pt x="2193573" y="1155209"/>
                </a:lnTo>
                <a:lnTo>
                  <a:pt x="2146867" y="1167611"/>
                </a:lnTo>
                <a:lnTo>
                  <a:pt x="2100329" y="1180891"/>
                </a:lnTo>
                <a:lnTo>
                  <a:pt x="2054044" y="1195068"/>
                </a:lnTo>
                <a:lnTo>
                  <a:pt x="2008096" y="1210165"/>
                </a:lnTo>
                <a:lnTo>
                  <a:pt x="1962544" y="1226210"/>
                </a:lnTo>
                <a:lnTo>
                  <a:pt x="1917552" y="1243194"/>
                </a:lnTo>
                <a:lnTo>
                  <a:pt x="1873126" y="1261169"/>
                </a:lnTo>
                <a:lnTo>
                  <a:pt x="1829376" y="1280144"/>
                </a:lnTo>
                <a:lnTo>
                  <a:pt x="1786388" y="1300139"/>
                </a:lnTo>
                <a:lnTo>
                  <a:pt x="1744246" y="1321176"/>
                </a:lnTo>
                <a:lnTo>
                  <a:pt x="1703036" y="1343275"/>
                </a:lnTo>
                <a:lnTo>
                  <a:pt x="1662842" y="1366457"/>
                </a:lnTo>
                <a:lnTo>
                  <a:pt x="1623748" y="1390741"/>
                </a:lnTo>
                <a:lnTo>
                  <a:pt x="1585840" y="1416149"/>
                </a:lnTo>
                <a:lnTo>
                  <a:pt x="1549203" y="1442700"/>
                </a:lnTo>
                <a:lnTo>
                  <a:pt x="1513921" y="1470416"/>
                </a:lnTo>
                <a:lnTo>
                  <a:pt x="1480079" y="1499316"/>
                </a:lnTo>
                <a:lnTo>
                  <a:pt x="1447763" y="1529422"/>
                </a:lnTo>
                <a:lnTo>
                  <a:pt x="1417056" y="1560754"/>
                </a:lnTo>
                <a:lnTo>
                  <a:pt x="1388043" y="1593332"/>
                </a:lnTo>
                <a:lnTo>
                  <a:pt x="1360811" y="1627176"/>
                </a:lnTo>
                <a:lnTo>
                  <a:pt x="1335442" y="1662308"/>
                </a:lnTo>
                <a:lnTo>
                  <a:pt x="1312022" y="1698748"/>
                </a:lnTo>
                <a:lnTo>
                  <a:pt x="1290637" y="1736516"/>
                </a:lnTo>
                <a:lnTo>
                  <a:pt x="1271370" y="1775633"/>
                </a:lnTo>
                <a:lnTo>
                  <a:pt x="1254307" y="1816119"/>
                </a:lnTo>
                <a:lnTo>
                  <a:pt x="1239532" y="1857994"/>
                </a:lnTo>
                <a:lnTo>
                  <a:pt x="1227130" y="1901280"/>
                </a:lnTo>
                <a:lnTo>
                  <a:pt x="1217186" y="1945997"/>
                </a:lnTo>
                <a:lnTo>
                  <a:pt x="1209786" y="1992164"/>
                </a:lnTo>
                <a:lnTo>
                  <a:pt x="1205012" y="2039804"/>
                </a:lnTo>
                <a:lnTo>
                  <a:pt x="1201070" y="2100988"/>
                </a:lnTo>
                <a:lnTo>
                  <a:pt x="1198007" y="2161072"/>
                </a:lnTo>
                <a:lnTo>
                  <a:pt x="1195832" y="2220063"/>
                </a:lnTo>
                <a:lnTo>
                  <a:pt x="1194557" y="2277968"/>
                </a:lnTo>
                <a:lnTo>
                  <a:pt x="1194192" y="2334879"/>
                </a:lnTo>
                <a:lnTo>
                  <a:pt x="1194744" y="2390553"/>
                </a:lnTo>
                <a:lnTo>
                  <a:pt x="1196227" y="2445249"/>
                </a:lnTo>
                <a:lnTo>
                  <a:pt x="1198649" y="2498890"/>
                </a:lnTo>
                <a:lnTo>
                  <a:pt x="1202022" y="2551485"/>
                </a:lnTo>
                <a:lnTo>
                  <a:pt x="1206354" y="2603041"/>
                </a:lnTo>
                <a:lnTo>
                  <a:pt x="1211656" y="2653566"/>
                </a:lnTo>
                <a:lnTo>
                  <a:pt x="1217938" y="2703067"/>
                </a:lnTo>
                <a:lnTo>
                  <a:pt x="1225210" y="2751553"/>
                </a:lnTo>
                <a:lnTo>
                  <a:pt x="1233483" y="2799031"/>
                </a:lnTo>
                <a:lnTo>
                  <a:pt x="1242767" y="2845510"/>
                </a:lnTo>
                <a:lnTo>
                  <a:pt x="1253071" y="2890996"/>
                </a:lnTo>
                <a:lnTo>
                  <a:pt x="1264406" y="2935497"/>
                </a:lnTo>
                <a:lnTo>
                  <a:pt x="1276782" y="2979022"/>
                </a:lnTo>
                <a:lnTo>
                  <a:pt x="1290209" y="3021578"/>
                </a:lnTo>
                <a:lnTo>
                  <a:pt x="1304698" y="3063172"/>
                </a:lnTo>
                <a:lnTo>
                  <a:pt x="1320257" y="3103814"/>
                </a:lnTo>
                <a:lnTo>
                  <a:pt x="1336899" y="3143509"/>
                </a:lnTo>
                <a:lnTo>
                  <a:pt x="1354632" y="3182266"/>
                </a:lnTo>
                <a:lnTo>
                  <a:pt x="1373466" y="3220094"/>
                </a:lnTo>
                <a:lnTo>
                  <a:pt x="1393413" y="3256999"/>
                </a:lnTo>
                <a:lnTo>
                  <a:pt x="1414481" y="3292989"/>
                </a:lnTo>
                <a:lnTo>
                  <a:pt x="1436682" y="3328072"/>
                </a:lnTo>
                <a:lnTo>
                  <a:pt x="1460025" y="3362256"/>
                </a:lnTo>
                <a:lnTo>
                  <a:pt x="1484521" y="3395549"/>
                </a:lnTo>
                <a:lnTo>
                  <a:pt x="1510179" y="3427958"/>
                </a:lnTo>
                <a:lnTo>
                  <a:pt x="1537010" y="3459492"/>
                </a:lnTo>
                <a:lnTo>
                  <a:pt x="1565024" y="3490157"/>
                </a:lnTo>
                <a:lnTo>
                  <a:pt x="1594231" y="3519961"/>
                </a:lnTo>
                <a:lnTo>
                  <a:pt x="1624641" y="3548914"/>
                </a:lnTo>
                <a:lnTo>
                  <a:pt x="1656264" y="3577021"/>
                </a:lnTo>
                <a:lnTo>
                  <a:pt x="1689110" y="3604291"/>
                </a:lnTo>
                <a:lnTo>
                  <a:pt x="1723190" y="3630732"/>
                </a:lnTo>
                <a:lnTo>
                  <a:pt x="1758514" y="3656352"/>
                </a:lnTo>
                <a:lnTo>
                  <a:pt x="1795092" y="3681158"/>
                </a:lnTo>
                <a:lnTo>
                  <a:pt x="1832933" y="3705157"/>
                </a:lnTo>
                <a:lnTo>
                  <a:pt x="1872049" y="3728358"/>
                </a:lnTo>
                <a:lnTo>
                  <a:pt x="1912449" y="3750769"/>
                </a:lnTo>
                <a:lnTo>
                  <a:pt x="1954143" y="3772397"/>
                </a:lnTo>
                <a:lnTo>
                  <a:pt x="1997141" y="3793250"/>
                </a:lnTo>
                <a:lnTo>
                  <a:pt x="2041455" y="3813336"/>
                </a:lnTo>
                <a:lnTo>
                  <a:pt x="2087092" y="3832663"/>
                </a:lnTo>
                <a:lnTo>
                  <a:pt x="2134065" y="3851237"/>
                </a:lnTo>
                <a:lnTo>
                  <a:pt x="2182383" y="3869068"/>
                </a:lnTo>
                <a:lnTo>
                  <a:pt x="1908856" y="5093011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1047750" y="1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49"/>
                </a:lnTo>
                <a:lnTo>
                  <a:pt x="2351924" y="3712019"/>
                </a:lnTo>
                <a:lnTo>
                  <a:pt x="2302039" y="3709324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89"/>
                </a:lnTo>
                <a:lnTo>
                  <a:pt x="2106061" y="3690975"/>
                </a:lnTo>
                <a:lnTo>
                  <a:pt x="2057989" y="3684516"/>
                </a:lnTo>
                <a:lnTo>
                  <a:pt x="2010300" y="3677317"/>
                </a:lnTo>
                <a:lnTo>
                  <a:pt x="1963000" y="3669382"/>
                </a:lnTo>
                <a:lnTo>
                  <a:pt x="1916095" y="3660714"/>
                </a:lnTo>
                <a:lnTo>
                  <a:pt x="1869592" y="3651319"/>
                </a:lnTo>
                <a:lnTo>
                  <a:pt x="1823497" y="3641200"/>
                </a:lnTo>
                <a:lnTo>
                  <a:pt x="1777817" y="3630361"/>
                </a:lnTo>
                <a:lnTo>
                  <a:pt x="1732558" y="3618806"/>
                </a:lnTo>
                <a:lnTo>
                  <a:pt x="1687728" y="3606540"/>
                </a:lnTo>
                <a:lnTo>
                  <a:pt x="1643331" y="3593567"/>
                </a:lnTo>
                <a:lnTo>
                  <a:pt x="1599376" y="3579890"/>
                </a:lnTo>
                <a:lnTo>
                  <a:pt x="1555868" y="3565514"/>
                </a:lnTo>
                <a:lnTo>
                  <a:pt x="1512814" y="3550443"/>
                </a:lnTo>
                <a:lnTo>
                  <a:pt x="1470221" y="3534680"/>
                </a:lnTo>
                <a:lnTo>
                  <a:pt x="1428094" y="3518231"/>
                </a:lnTo>
                <a:lnTo>
                  <a:pt x="1386442" y="3501100"/>
                </a:lnTo>
                <a:lnTo>
                  <a:pt x="1345269" y="3483289"/>
                </a:lnTo>
                <a:lnTo>
                  <a:pt x="1304583" y="3464804"/>
                </a:lnTo>
                <a:lnTo>
                  <a:pt x="1264390" y="3445649"/>
                </a:lnTo>
                <a:lnTo>
                  <a:pt x="1224696" y="3425827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0"/>
                </a:lnTo>
                <a:lnTo>
                  <a:pt x="1033952" y="3316869"/>
                </a:lnTo>
                <a:lnTo>
                  <a:pt x="997393" y="3293135"/>
                </a:lnTo>
                <a:lnTo>
                  <a:pt x="961380" y="3268765"/>
                </a:lnTo>
                <a:lnTo>
                  <a:pt x="925918" y="3243761"/>
                </a:lnTo>
                <a:lnTo>
                  <a:pt x="891015" y="3218128"/>
                </a:lnTo>
                <a:lnTo>
                  <a:pt x="856676" y="3191869"/>
                </a:lnTo>
                <a:lnTo>
                  <a:pt x="822909" y="3164990"/>
                </a:lnTo>
                <a:lnTo>
                  <a:pt x="789719" y="3137493"/>
                </a:lnTo>
                <a:lnTo>
                  <a:pt x="757114" y="3109384"/>
                </a:lnTo>
                <a:lnTo>
                  <a:pt x="725100" y="3080666"/>
                </a:lnTo>
                <a:lnTo>
                  <a:pt x="693684" y="3051343"/>
                </a:lnTo>
                <a:lnTo>
                  <a:pt x="662871" y="3021420"/>
                </a:lnTo>
                <a:lnTo>
                  <a:pt x="632669" y="2990900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1"/>
                </a:lnTo>
                <a:lnTo>
                  <a:pt x="464640" y="2795489"/>
                </a:lnTo>
                <a:lnTo>
                  <a:pt x="438893" y="2760910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8"/>
                </a:lnTo>
                <a:lnTo>
                  <a:pt x="342598" y="2617000"/>
                </a:lnTo>
                <a:lnTo>
                  <a:pt x="320230" y="2579645"/>
                </a:lnTo>
                <a:lnTo>
                  <a:pt x="298557" y="2541746"/>
                </a:lnTo>
                <a:lnTo>
                  <a:pt x="277586" y="2503309"/>
                </a:lnTo>
                <a:lnTo>
                  <a:pt x="257323" y="2464337"/>
                </a:lnTo>
                <a:lnTo>
                  <a:pt x="237775" y="2424835"/>
                </a:lnTo>
                <a:lnTo>
                  <a:pt x="218948" y="2384806"/>
                </a:lnTo>
                <a:lnTo>
                  <a:pt x="200848" y="2344255"/>
                </a:lnTo>
                <a:lnTo>
                  <a:pt x="183484" y="2303185"/>
                </a:lnTo>
                <a:lnTo>
                  <a:pt x="166860" y="2261602"/>
                </a:lnTo>
                <a:lnTo>
                  <a:pt x="150983" y="2219508"/>
                </a:lnTo>
                <a:lnTo>
                  <a:pt x="135860" y="2176908"/>
                </a:lnTo>
                <a:lnTo>
                  <a:pt x="121498" y="2133807"/>
                </a:lnTo>
                <a:lnTo>
                  <a:pt x="107903" y="2090208"/>
                </a:lnTo>
                <a:lnTo>
                  <a:pt x="95081" y="2046115"/>
                </a:lnTo>
                <a:lnTo>
                  <a:pt x="83039" y="2001533"/>
                </a:lnTo>
                <a:lnTo>
                  <a:pt x="71783" y="1956466"/>
                </a:lnTo>
                <a:lnTo>
                  <a:pt x="61321" y="1910917"/>
                </a:lnTo>
                <a:lnTo>
                  <a:pt x="51658" y="1864891"/>
                </a:lnTo>
                <a:lnTo>
                  <a:pt x="42801" y="1818392"/>
                </a:lnTo>
                <a:lnTo>
                  <a:pt x="34757" y="1771425"/>
                </a:lnTo>
                <a:lnTo>
                  <a:pt x="27532" y="1723992"/>
                </a:lnTo>
                <a:lnTo>
                  <a:pt x="21132" y="1676099"/>
                </a:lnTo>
                <a:lnTo>
                  <a:pt x="15565" y="1627749"/>
                </a:lnTo>
                <a:lnTo>
                  <a:pt x="10836" y="1578947"/>
                </a:lnTo>
                <a:lnTo>
                  <a:pt x="6952" y="1529697"/>
                </a:lnTo>
                <a:lnTo>
                  <a:pt x="3920" y="1480002"/>
                </a:lnTo>
                <a:lnTo>
                  <a:pt x="1746" y="1429867"/>
                </a:lnTo>
                <a:lnTo>
                  <a:pt x="437" y="1379296"/>
                </a:lnTo>
                <a:lnTo>
                  <a:pt x="0" y="1328294"/>
                </a:lnTo>
                <a:lnTo>
                  <a:pt x="435" y="1281980"/>
                </a:lnTo>
                <a:lnTo>
                  <a:pt x="1735" y="1235675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19"/>
                </a:lnTo>
                <a:lnTo>
                  <a:pt x="27196" y="958730"/>
                </a:lnTo>
                <a:lnTo>
                  <a:pt x="34299" y="912837"/>
                </a:lnTo>
                <a:lnTo>
                  <a:pt x="42195" y="867053"/>
                </a:lnTo>
                <a:lnTo>
                  <a:pt x="50875" y="821392"/>
                </a:lnTo>
                <a:lnTo>
                  <a:pt x="60331" y="775865"/>
                </a:lnTo>
                <a:lnTo>
                  <a:pt x="70552" y="730484"/>
                </a:lnTo>
                <a:lnTo>
                  <a:pt x="81531" y="685264"/>
                </a:lnTo>
                <a:lnTo>
                  <a:pt x="93258" y="640216"/>
                </a:lnTo>
                <a:lnTo>
                  <a:pt x="105725" y="595352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7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0"/>
                </a:lnTo>
                <a:lnTo>
                  <a:pt x="212938" y="287543"/>
                </a:lnTo>
                <a:lnTo>
                  <a:pt x="231057" y="244473"/>
                </a:lnTo>
                <a:lnTo>
                  <a:pt x="249713" y="201980"/>
                </a:lnTo>
                <a:lnTo>
                  <a:pt x="269079" y="159658"/>
                </a:lnTo>
                <a:lnTo>
                  <a:pt x="289086" y="117660"/>
                </a:lnTo>
                <a:lnTo>
                  <a:pt x="309725" y="75997"/>
                </a:lnTo>
                <a:lnTo>
                  <a:pt x="330987" y="34684"/>
                </a:lnTo>
                <a:lnTo>
                  <a:pt x="349514" y="0"/>
                </a:lnTo>
                <a:lnTo>
                  <a:pt x="4810851" y="0"/>
                </a:lnTo>
                <a:lnTo>
                  <a:pt x="4847355" y="52069"/>
                </a:lnTo>
                <a:lnTo>
                  <a:pt x="4872352" y="89618"/>
                </a:lnTo>
                <a:lnTo>
                  <a:pt x="4896632" y="127634"/>
                </a:lnTo>
                <a:lnTo>
                  <a:pt x="4920185" y="166115"/>
                </a:lnTo>
                <a:lnTo>
                  <a:pt x="4942998" y="205061"/>
                </a:lnTo>
                <a:lnTo>
                  <a:pt x="4965135" y="244612"/>
                </a:lnTo>
                <a:lnTo>
                  <a:pt x="4986359" y="284348"/>
                </a:lnTo>
                <a:lnTo>
                  <a:pt x="5006884" y="324687"/>
                </a:lnTo>
                <a:lnTo>
                  <a:pt x="5026622" y="365489"/>
                </a:lnTo>
                <a:lnTo>
                  <a:pt x="5045562" y="406753"/>
                </a:lnTo>
                <a:lnTo>
                  <a:pt x="5063692" y="448479"/>
                </a:lnTo>
                <a:lnTo>
                  <a:pt x="5081000" y="490667"/>
                </a:lnTo>
                <a:lnTo>
                  <a:pt x="5097476" y="533315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19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8"/>
                </a:lnTo>
                <a:lnTo>
                  <a:pt x="5197880" y="891022"/>
                </a:lnTo>
                <a:lnTo>
                  <a:pt x="5206330" y="937792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19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7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3"/>
                </a:lnTo>
                <a:lnTo>
                  <a:pt x="5234288" y="1474895"/>
                </a:lnTo>
                <a:lnTo>
                  <a:pt x="5230856" y="1522946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2"/>
                </a:lnTo>
                <a:lnTo>
                  <a:pt x="5207639" y="1710976"/>
                </a:lnTo>
                <a:lnTo>
                  <a:pt x="5199514" y="1756921"/>
                </a:lnTo>
                <a:lnTo>
                  <a:pt x="5190479" y="1802433"/>
                </a:lnTo>
                <a:lnTo>
                  <a:pt x="5180546" y="1847509"/>
                </a:lnTo>
                <a:lnTo>
                  <a:pt x="5169724" y="1892146"/>
                </a:lnTo>
                <a:lnTo>
                  <a:pt x="5158023" y="1936338"/>
                </a:lnTo>
                <a:lnTo>
                  <a:pt x="5145453" y="1980084"/>
                </a:lnTo>
                <a:lnTo>
                  <a:pt x="5132024" y="2023378"/>
                </a:lnTo>
                <a:lnTo>
                  <a:pt x="5117746" y="2066218"/>
                </a:lnTo>
                <a:lnTo>
                  <a:pt x="5102629" y="2108600"/>
                </a:lnTo>
                <a:lnTo>
                  <a:pt x="5086683" y="2150519"/>
                </a:lnTo>
                <a:lnTo>
                  <a:pt x="5069918" y="2191972"/>
                </a:lnTo>
                <a:lnTo>
                  <a:pt x="5052343" y="2232956"/>
                </a:lnTo>
                <a:lnTo>
                  <a:pt x="5033969" y="2273467"/>
                </a:lnTo>
                <a:lnTo>
                  <a:pt x="5014806" y="2313501"/>
                </a:lnTo>
                <a:lnTo>
                  <a:pt x="4994864" y="2353054"/>
                </a:lnTo>
                <a:lnTo>
                  <a:pt x="4974152" y="2392123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6"/>
                </a:lnTo>
                <a:lnTo>
                  <a:pt x="4883809" y="2543481"/>
                </a:lnTo>
                <a:lnTo>
                  <a:pt x="4859399" y="2580072"/>
                </a:lnTo>
                <a:lnTo>
                  <a:pt x="4834280" y="2616157"/>
                </a:lnTo>
                <a:lnTo>
                  <a:pt x="4808461" y="2651732"/>
                </a:lnTo>
                <a:lnTo>
                  <a:pt x="4781952" y="2686792"/>
                </a:lnTo>
                <a:lnTo>
                  <a:pt x="4754763" y="2721335"/>
                </a:lnTo>
                <a:lnTo>
                  <a:pt x="4726904" y="2755357"/>
                </a:lnTo>
                <a:lnTo>
                  <a:pt x="4698386" y="2788853"/>
                </a:lnTo>
                <a:lnTo>
                  <a:pt x="4669217" y="2821821"/>
                </a:lnTo>
                <a:lnTo>
                  <a:pt x="4639408" y="2854256"/>
                </a:lnTo>
                <a:lnTo>
                  <a:pt x="4608970" y="2886155"/>
                </a:lnTo>
                <a:lnTo>
                  <a:pt x="4577911" y="2917514"/>
                </a:lnTo>
                <a:lnTo>
                  <a:pt x="4546242" y="2948329"/>
                </a:lnTo>
                <a:lnTo>
                  <a:pt x="4513972" y="2978597"/>
                </a:lnTo>
                <a:lnTo>
                  <a:pt x="4481113" y="3008314"/>
                </a:lnTo>
                <a:lnTo>
                  <a:pt x="4447673" y="3037476"/>
                </a:lnTo>
                <a:lnTo>
                  <a:pt x="4413663" y="3066080"/>
                </a:lnTo>
                <a:lnTo>
                  <a:pt x="4379092" y="3094121"/>
                </a:lnTo>
                <a:lnTo>
                  <a:pt x="4343971" y="3121597"/>
                </a:lnTo>
                <a:lnTo>
                  <a:pt x="4308309" y="3148503"/>
                </a:lnTo>
                <a:lnTo>
                  <a:pt x="4272117" y="3174836"/>
                </a:lnTo>
                <a:lnTo>
                  <a:pt x="4235404" y="3200591"/>
                </a:lnTo>
                <a:lnTo>
                  <a:pt x="4198180" y="3225766"/>
                </a:lnTo>
                <a:lnTo>
                  <a:pt x="4160456" y="3250357"/>
                </a:lnTo>
                <a:lnTo>
                  <a:pt x="4122241" y="3274359"/>
                </a:lnTo>
                <a:lnTo>
                  <a:pt x="4083545" y="3297770"/>
                </a:lnTo>
                <a:lnTo>
                  <a:pt x="4044379" y="3320585"/>
                </a:lnTo>
                <a:lnTo>
                  <a:pt x="4004751" y="3342801"/>
                </a:lnTo>
                <a:lnTo>
                  <a:pt x="3964673" y="3364414"/>
                </a:lnTo>
                <a:lnTo>
                  <a:pt x="3924153" y="3385420"/>
                </a:lnTo>
                <a:lnTo>
                  <a:pt x="3883203" y="3405816"/>
                </a:lnTo>
                <a:lnTo>
                  <a:pt x="3841831" y="3425598"/>
                </a:lnTo>
                <a:lnTo>
                  <a:pt x="3800048" y="3444762"/>
                </a:lnTo>
                <a:lnTo>
                  <a:pt x="3757864" y="3463305"/>
                </a:lnTo>
                <a:lnTo>
                  <a:pt x="3715289" y="3481223"/>
                </a:lnTo>
                <a:lnTo>
                  <a:pt x="3672332" y="3498511"/>
                </a:lnTo>
                <a:lnTo>
                  <a:pt x="3629005" y="3515167"/>
                </a:lnTo>
                <a:lnTo>
                  <a:pt x="3585315" y="3531187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1"/>
                </a:lnTo>
                <a:lnTo>
                  <a:pt x="3407144" y="3588829"/>
                </a:lnTo>
                <a:lnTo>
                  <a:pt x="3361797" y="3601611"/>
                </a:lnTo>
                <a:lnTo>
                  <a:pt x="3316148" y="3613736"/>
                </a:lnTo>
                <a:lnTo>
                  <a:pt x="3270208" y="3625197"/>
                </a:lnTo>
                <a:lnTo>
                  <a:pt x="3223986" y="3635993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8"/>
                </a:lnTo>
                <a:lnTo>
                  <a:pt x="3036479" y="3672444"/>
                </a:lnTo>
                <a:lnTo>
                  <a:pt x="2988998" y="3679854"/>
                </a:lnTo>
                <a:lnTo>
                  <a:pt x="2941294" y="3686577"/>
                </a:lnTo>
                <a:lnTo>
                  <a:pt x="2893379" y="3692607"/>
                </a:lnTo>
                <a:lnTo>
                  <a:pt x="2845261" y="3697942"/>
                </a:lnTo>
                <a:lnTo>
                  <a:pt x="2796951" y="3702578"/>
                </a:lnTo>
                <a:lnTo>
                  <a:pt x="2748458" y="3706510"/>
                </a:lnTo>
                <a:lnTo>
                  <a:pt x="2699794" y="3709736"/>
                </a:lnTo>
                <a:lnTo>
                  <a:pt x="2650967" y="3712252"/>
                </a:lnTo>
                <a:lnTo>
                  <a:pt x="2601988" y="3714053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8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8"/>
          <p:cNvSpPr/>
          <p:nvPr/>
        </p:nvSpPr>
        <p:spPr>
          <a:xfrm>
            <a:off x="13807019" y="5898173"/>
            <a:ext cx="4048125" cy="3683635"/>
          </a:xfrm>
          <a:custGeom>
            <a:rect b="b" l="l" r="r" t="t"/>
            <a:pathLst>
              <a:path extrusionOk="0" h="3683634" w="4048125">
                <a:moveTo>
                  <a:pt x="2886514" y="3683041"/>
                </a:moveTo>
                <a:lnTo>
                  <a:pt x="2841012" y="3680513"/>
                </a:lnTo>
                <a:lnTo>
                  <a:pt x="2792760" y="3672806"/>
                </a:lnTo>
                <a:lnTo>
                  <a:pt x="2741664" y="3659640"/>
                </a:lnTo>
                <a:lnTo>
                  <a:pt x="2703077" y="3646164"/>
                </a:lnTo>
                <a:lnTo>
                  <a:pt x="2663802" y="3629161"/>
                </a:lnTo>
                <a:lnTo>
                  <a:pt x="2623912" y="3608882"/>
                </a:lnTo>
                <a:lnTo>
                  <a:pt x="2583479" y="3585577"/>
                </a:lnTo>
                <a:lnTo>
                  <a:pt x="2542576" y="3559496"/>
                </a:lnTo>
                <a:lnTo>
                  <a:pt x="2501274" y="3530889"/>
                </a:lnTo>
                <a:lnTo>
                  <a:pt x="2459647" y="3500007"/>
                </a:lnTo>
                <a:lnTo>
                  <a:pt x="2417766" y="3467100"/>
                </a:lnTo>
                <a:lnTo>
                  <a:pt x="2375705" y="3432418"/>
                </a:lnTo>
                <a:lnTo>
                  <a:pt x="2333534" y="3396212"/>
                </a:lnTo>
                <a:lnTo>
                  <a:pt x="2291328" y="3358731"/>
                </a:lnTo>
                <a:lnTo>
                  <a:pt x="2249158" y="3320226"/>
                </a:lnTo>
                <a:lnTo>
                  <a:pt x="2207096" y="3280948"/>
                </a:lnTo>
                <a:lnTo>
                  <a:pt x="2165216" y="3241145"/>
                </a:lnTo>
                <a:lnTo>
                  <a:pt x="2123588" y="3201070"/>
                </a:lnTo>
                <a:lnTo>
                  <a:pt x="2082287" y="3160972"/>
                </a:lnTo>
                <a:lnTo>
                  <a:pt x="2000950" y="3081707"/>
                </a:lnTo>
                <a:lnTo>
                  <a:pt x="1961060" y="3043041"/>
                </a:lnTo>
                <a:lnTo>
                  <a:pt x="1921785" y="3005354"/>
                </a:lnTo>
                <a:lnTo>
                  <a:pt x="1883198" y="2968894"/>
                </a:lnTo>
                <a:lnTo>
                  <a:pt x="1845371" y="2933914"/>
                </a:lnTo>
                <a:lnTo>
                  <a:pt x="1808376" y="2900662"/>
                </a:lnTo>
                <a:lnTo>
                  <a:pt x="1772286" y="2869389"/>
                </a:lnTo>
                <a:lnTo>
                  <a:pt x="1737173" y="2840345"/>
                </a:lnTo>
                <a:lnTo>
                  <a:pt x="1703110" y="2813781"/>
                </a:lnTo>
                <a:lnTo>
                  <a:pt x="1670169" y="2789947"/>
                </a:lnTo>
                <a:lnTo>
                  <a:pt x="1607941" y="2751470"/>
                </a:lnTo>
                <a:lnTo>
                  <a:pt x="1551071" y="2726916"/>
                </a:lnTo>
                <a:lnTo>
                  <a:pt x="1500135" y="2718286"/>
                </a:lnTo>
                <a:lnTo>
                  <a:pt x="1470488" y="2721174"/>
                </a:lnTo>
                <a:lnTo>
                  <a:pt x="1405938" y="2743065"/>
                </a:lnTo>
                <a:lnTo>
                  <a:pt x="1371461" y="2761263"/>
                </a:lnTo>
                <a:lnTo>
                  <a:pt x="1335799" y="2783759"/>
                </a:lnTo>
                <a:lnTo>
                  <a:pt x="1299165" y="2810150"/>
                </a:lnTo>
                <a:lnTo>
                  <a:pt x="1261773" y="2840033"/>
                </a:lnTo>
                <a:lnTo>
                  <a:pt x="1223835" y="2873004"/>
                </a:lnTo>
                <a:lnTo>
                  <a:pt x="1185563" y="2908662"/>
                </a:lnTo>
                <a:lnTo>
                  <a:pt x="1147172" y="2946603"/>
                </a:lnTo>
                <a:lnTo>
                  <a:pt x="1108873" y="2986424"/>
                </a:lnTo>
                <a:lnTo>
                  <a:pt x="1070879" y="3027723"/>
                </a:lnTo>
                <a:lnTo>
                  <a:pt x="1033403" y="3070096"/>
                </a:lnTo>
                <a:lnTo>
                  <a:pt x="996659" y="3113140"/>
                </a:lnTo>
                <a:lnTo>
                  <a:pt x="960858" y="3156453"/>
                </a:lnTo>
                <a:lnTo>
                  <a:pt x="926214" y="3199632"/>
                </a:lnTo>
                <a:lnTo>
                  <a:pt x="892940" y="3242274"/>
                </a:lnTo>
                <a:lnTo>
                  <a:pt x="861248" y="3283975"/>
                </a:lnTo>
                <a:lnTo>
                  <a:pt x="831351" y="3324334"/>
                </a:lnTo>
                <a:lnTo>
                  <a:pt x="803462" y="3362946"/>
                </a:lnTo>
                <a:lnTo>
                  <a:pt x="777795" y="3399410"/>
                </a:lnTo>
                <a:lnTo>
                  <a:pt x="754560" y="3433321"/>
                </a:lnTo>
                <a:lnTo>
                  <a:pt x="712950" y="3489660"/>
                </a:lnTo>
                <a:lnTo>
                  <a:pt x="675590" y="3529902"/>
                </a:lnTo>
                <a:lnTo>
                  <a:pt x="642005" y="3555895"/>
                </a:lnTo>
                <a:lnTo>
                  <a:pt x="611722" y="3569488"/>
                </a:lnTo>
                <a:lnTo>
                  <a:pt x="584267" y="3572528"/>
                </a:lnTo>
                <a:lnTo>
                  <a:pt x="559167" y="3566865"/>
                </a:lnTo>
                <a:lnTo>
                  <a:pt x="535946" y="3554346"/>
                </a:lnTo>
                <a:lnTo>
                  <a:pt x="514133" y="3536820"/>
                </a:lnTo>
                <a:lnTo>
                  <a:pt x="493252" y="3516134"/>
                </a:lnTo>
                <a:lnTo>
                  <a:pt x="472831" y="3494138"/>
                </a:lnTo>
                <a:lnTo>
                  <a:pt x="452394" y="3472679"/>
                </a:lnTo>
                <a:lnTo>
                  <a:pt x="408312" y="3427531"/>
                </a:lnTo>
                <a:lnTo>
                  <a:pt x="383011" y="3394374"/>
                </a:lnTo>
                <a:lnTo>
                  <a:pt x="366947" y="3356909"/>
                </a:lnTo>
                <a:lnTo>
                  <a:pt x="350575" y="3298841"/>
                </a:lnTo>
                <a:lnTo>
                  <a:pt x="377419" y="3269416"/>
                </a:lnTo>
                <a:lnTo>
                  <a:pt x="406146" y="3236444"/>
                </a:lnTo>
                <a:lnTo>
                  <a:pt x="436229" y="3200336"/>
                </a:lnTo>
                <a:lnTo>
                  <a:pt x="467141" y="3161500"/>
                </a:lnTo>
                <a:lnTo>
                  <a:pt x="498355" y="3120347"/>
                </a:lnTo>
                <a:lnTo>
                  <a:pt x="529346" y="3077285"/>
                </a:lnTo>
                <a:lnTo>
                  <a:pt x="559587" y="3032726"/>
                </a:lnTo>
                <a:lnTo>
                  <a:pt x="588551" y="2987077"/>
                </a:lnTo>
                <a:lnTo>
                  <a:pt x="615713" y="2940750"/>
                </a:lnTo>
                <a:lnTo>
                  <a:pt x="640544" y="2894153"/>
                </a:lnTo>
                <a:lnTo>
                  <a:pt x="662520" y="2847697"/>
                </a:lnTo>
                <a:lnTo>
                  <a:pt x="681113" y="2801791"/>
                </a:lnTo>
                <a:lnTo>
                  <a:pt x="695797" y="2756844"/>
                </a:lnTo>
                <a:lnTo>
                  <a:pt x="706046" y="2713267"/>
                </a:lnTo>
                <a:lnTo>
                  <a:pt x="711334" y="2671469"/>
                </a:lnTo>
                <a:lnTo>
                  <a:pt x="711132" y="2631860"/>
                </a:lnTo>
                <a:lnTo>
                  <a:pt x="692159" y="2560847"/>
                </a:lnTo>
                <a:lnTo>
                  <a:pt x="671524" y="2525013"/>
                </a:lnTo>
                <a:lnTo>
                  <a:pt x="642152" y="2481465"/>
                </a:lnTo>
                <a:lnTo>
                  <a:pt x="605291" y="2431158"/>
                </a:lnTo>
                <a:lnTo>
                  <a:pt x="562187" y="2375046"/>
                </a:lnTo>
                <a:lnTo>
                  <a:pt x="514089" y="2314083"/>
                </a:lnTo>
                <a:lnTo>
                  <a:pt x="488556" y="2282080"/>
                </a:lnTo>
                <a:lnTo>
                  <a:pt x="380173" y="2146715"/>
                </a:lnTo>
                <a:lnTo>
                  <a:pt x="352293" y="2111632"/>
                </a:lnTo>
                <a:lnTo>
                  <a:pt x="324412" y="2076290"/>
                </a:lnTo>
                <a:lnTo>
                  <a:pt x="296686" y="2040808"/>
                </a:lnTo>
                <a:lnTo>
                  <a:pt x="269269" y="2005307"/>
                </a:lnTo>
                <a:lnTo>
                  <a:pt x="242319" y="1969906"/>
                </a:lnTo>
                <a:lnTo>
                  <a:pt x="215990" y="1934723"/>
                </a:lnTo>
                <a:lnTo>
                  <a:pt x="190440" y="1899878"/>
                </a:lnTo>
                <a:lnTo>
                  <a:pt x="165823" y="1865491"/>
                </a:lnTo>
                <a:lnTo>
                  <a:pt x="142296" y="1831680"/>
                </a:lnTo>
                <a:lnTo>
                  <a:pt x="120014" y="1798565"/>
                </a:lnTo>
                <a:lnTo>
                  <a:pt x="99134" y="1766265"/>
                </a:lnTo>
                <a:lnTo>
                  <a:pt x="62201" y="1704589"/>
                </a:lnTo>
                <a:lnTo>
                  <a:pt x="32745" y="1647605"/>
                </a:lnTo>
                <a:lnTo>
                  <a:pt x="12013" y="1596267"/>
                </a:lnTo>
                <a:lnTo>
                  <a:pt x="1251" y="1551530"/>
                </a:lnTo>
                <a:lnTo>
                  <a:pt x="0" y="1531936"/>
                </a:lnTo>
                <a:lnTo>
                  <a:pt x="1708" y="1514349"/>
                </a:lnTo>
                <a:lnTo>
                  <a:pt x="26155" y="1474831"/>
                </a:lnTo>
                <a:lnTo>
                  <a:pt x="82857" y="1457679"/>
                </a:lnTo>
                <a:lnTo>
                  <a:pt x="109653" y="1457490"/>
                </a:lnTo>
                <a:lnTo>
                  <a:pt x="140657" y="1460262"/>
                </a:lnTo>
                <a:lnTo>
                  <a:pt x="215911" y="1475172"/>
                </a:lnTo>
                <a:lnTo>
                  <a:pt x="275876" y="1491124"/>
                </a:lnTo>
                <a:lnTo>
                  <a:pt x="334405" y="1508115"/>
                </a:lnTo>
                <a:lnTo>
                  <a:pt x="391426" y="1525973"/>
                </a:lnTo>
                <a:lnTo>
                  <a:pt x="446870" y="1544526"/>
                </a:lnTo>
                <a:lnTo>
                  <a:pt x="500665" y="1563604"/>
                </a:lnTo>
                <a:lnTo>
                  <a:pt x="552743" y="1583033"/>
                </a:lnTo>
                <a:lnTo>
                  <a:pt x="603032" y="1602642"/>
                </a:lnTo>
                <a:lnTo>
                  <a:pt x="651462" y="1622260"/>
                </a:lnTo>
                <a:lnTo>
                  <a:pt x="697963" y="1641714"/>
                </a:lnTo>
                <a:lnTo>
                  <a:pt x="742464" y="1660833"/>
                </a:lnTo>
                <a:lnTo>
                  <a:pt x="784895" y="1679446"/>
                </a:lnTo>
                <a:lnTo>
                  <a:pt x="825185" y="1697379"/>
                </a:lnTo>
                <a:lnTo>
                  <a:pt x="899064" y="1730523"/>
                </a:lnTo>
                <a:lnTo>
                  <a:pt x="932511" y="1745390"/>
                </a:lnTo>
                <a:lnTo>
                  <a:pt x="992069" y="1770855"/>
                </a:lnTo>
                <a:lnTo>
                  <a:pt x="1041378" y="1789483"/>
                </a:lnTo>
                <a:lnTo>
                  <a:pt x="1079873" y="1799900"/>
                </a:lnTo>
                <a:lnTo>
                  <a:pt x="1094889" y="1801600"/>
                </a:lnTo>
                <a:lnTo>
                  <a:pt x="1106992" y="1800731"/>
                </a:lnTo>
                <a:lnTo>
                  <a:pt x="1116109" y="1797123"/>
                </a:lnTo>
                <a:lnTo>
                  <a:pt x="1122171" y="1790603"/>
                </a:lnTo>
                <a:lnTo>
                  <a:pt x="1125108" y="1781000"/>
                </a:lnTo>
                <a:lnTo>
                  <a:pt x="1124849" y="1768142"/>
                </a:lnTo>
                <a:lnTo>
                  <a:pt x="1104194" y="1708318"/>
                </a:lnTo>
                <a:lnTo>
                  <a:pt x="1073154" y="1649010"/>
                </a:lnTo>
                <a:lnTo>
                  <a:pt x="1043465" y="1598556"/>
                </a:lnTo>
                <a:lnTo>
                  <a:pt x="1009372" y="1543727"/>
                </a:lnTo>
                <a:lnTo>
                  <a:pt x="932002" y="1422891"/>
                </a:lnTo>
                <a:lnTo>
                  <a:pt x="911480" y="1390706"/>
                </a:lnTo>
                <a:lnTo>
                  <a:pt x="890738" y="1357854"/>
                </a:lnTo>
                <a:lnTo>
                  <a:pt x="869903" y="1324393"/>
                </a:lnTo>
                <a:lnTo>
                  <a:pt x="849099" y="1290385"/>
                </a:lnTo>
                <a:lnTo>
                  <a:pt x="828452" y="1255890"/>
                </a:lnTo>
                <a:lnTo>
                  <a:pt x="808090" y="1220970"/>
                </a:lnTo>
                <a:lnTo>
                  <a:pt x="788136" y="1185684"/>
                </a:lnTo>
                <a:lnTo>
                  <a:pt x="768718" y="1150094"/>
                </a:lnTo>
                <a:lnTo>
                  <a:pt x="749961" y="1114260"/>
                </a:lnTo>
                <a:lnTo>
                  <a:pt x="731991" y="1078243"/>
                </a:lnTo>
                <a:lnTo>
                  <a:pt x="714933" y="1042103"/>
                </a:lnTo>
                <a:lnTo>
                  <a:pt x="698915" y="1005902"/>
                </a:lnTo>
                <a:lnTo>
                  <a:pt x="684061" y="969700"/>
                </a:lnTo>
                <a:lnTo>
                  <a:pt x="670497" y="933557"/>
                </a:lnTo>
                <a:lnTo>
                  <a:pt x="647745" y="861693"/>
                </a:lnTo>
                <a:lnTo>
                  <a:pt x="631665" y="790795"/>
                </a:lnTo>
                <a:lnTo>
                  <a:pt x="623263" y="721350"/>
                </a:lnTo>
                <a:lnTo>
                  <a:pt x="622257" y="687323"/>
                </a:lnTo>
                <a:lnTo>
                  <a:pt x="623548" y="653842"/>
                </a:lnTo>
                <a:lnTo>
                  <a:pt x="633525" y="588757"/>
                </a:lnTo>
                <a:lnTo>
                  <a:pt x="654203" y="526582"/>
                </a:lnTo>
                <a:lnTo>
                  <a:pt x="686586" y="467800"/>
                </a:lnTo>
                <a:lnTo>
                  <a:pt x="731684" y="412898"/>
                </a:lnTo>
                <a:lnTo>
                  <a:pt x="790502" y="362361"/>
                </a:lnTo>
                <a:lnTo>
                  <a:pt x="825371" y="338881"/>
                </a:lnTo>
                <a:lnTo>
                  <a:pt x="864047" y="316674"/>
                </a:lnTo>
                <a:lnTo>
                  <a:pt x="906657" y="295802"/>
                </a:lnTo>
                <a:lnTo>
                  <a:pt x="953327" y="276324"/>
                </a:lnTo>
                <a:lnTo>
                  <a:pt x="1004182" y="258301"/>
                </a:lnTo>
                <a:lnTo>
                  <a:pt x="1055679" y="243134"/>
                </a:lnTo>
                <a:lnTo>
                  <a:pt x="1104254" y="232061"/>
                </a:lnTo>
                <a:lnTo>
                  <a:pt x="1150002" y="224898"/>
                </a:lnTo>
                <a:lnTo>
                  <a:pt x="1193018" y="221463"/>
                </a:lnTo>
                <a:lnTo>
                  <a:pt x="1233397" y="221574"/>
                </a:lnTo>
                <a:lnTo>
                  <a:pt x="1306623" y="231700"/>
                </a:lnTo>
                <a:lnTo>
                  <a:pt x="1370440" y="253814"/>
                </a:lnTo>
                <a:lnTo>
                  <a:pt x="1425607" y="286456"/>
                </a:lnTo>
                <a:lnTo>
                  <a:pt x="1472885" y="328163"/>
                </a:lnTo>
                <a:lnTo>
                  <a:pt x="1513031" y="377474"/>
                </a:lnTo>
                <a:lnTo>
                  <a:pt x="1546807" y="432927"/>
                </a:lnTo>
                <a:lnTo>
                  <a:pt x="1574971" y="493060"/>
                </a:lnTo>
                <a:lnTo>
                  <a:pt x="1598284" y="556412"/>
                </a:lnTo>
                <a:lnTo>
                  <a:pt x="1617503" y="621521"/>
                </a:lnTo>
                <a:lnTo>
                  <a:pt x="1633390" y="686926"/>
                </a:lnTo>
                <a:lnTo>
                  <a:pt x="1646703" y="751164"/>
                </a:lnTo>
                <a:lnTo>
                  <a:pt x="1668647" y="870296"/>
                </a:lnTo>
                <a:lnTo>
                  <a:pt x="1673711" y="897066"/>
                </a:lnTo>
                <a:lnTo>
                  <a:pt x="1683998" y="945712"/>
                </a:lnTo>
                <a:lnTo>
                  <a:pt x="1695129" y="986615"/>
                </a:lnTo>
                <a:lnTo>
                  <a:pt x="1715071" y="1030251"/>
                </a:lnTo>
                <a:lnTo>
                  <a:pt x="1741184" y="1048243"/>
                </a:lnTo>
                <a:lnTo>
                  <a:pt x="1751703" y="1047689"/>
                </a:lnTo>
                <a:lnTo>
                  <a:pt x="1793530" y="1020330"/>
                </a:lnTo>
                <a:lnTo>
                  <a:pt x="1824680" y="978990"/>
                </a:lnTo>
                <a:lnTo>
                  <a:pt x="1851718" y="925113"/>
                </a:lnTo>
                <a:lnTo>
                  <a:pt x="1875857" y="860747"/>
                </a:lnTo>
                <a:lnTo>
                  <a:pt x="1898315" y="787943"/>
                </a:lnTo>
                <a:lnTo>
                  <a:pt x="1909292" y="749018"/>
                </a:lnTo>
                <a:lnTo>
                  <a:pt x="1920305" y="708752"/>
                </a:lnTo>
                <a:lnTo>
                  <a:pt x="1931505" y="667402"/>
                </a:lnTo>
                <a:lnTo>
                  <a:pt x="1943044" y="625224"/>
                </a:lnTo>
                <a:lnTo>
                  <a:pt x="1955073" y="582474"/>
                </a:lnTo>
                <a:lnTo>
                  <a:pt x="1967745" y="539409"/>
                </a:lnTo>
                <a:lnTo>
                  <a:pt x="1981212" y="496285"/>
                </a:lnTo>
                <a:lnTo>
                  <a:pt x="1995625" y="453357"/>
                </a:lnTo>
                <a:lnTo>
                  <a:pt x="2011137" y="410884"/>
                </a:lnTo>
                <a:lnTo>
                  <a:pt x="2027898" y="369120"/>
                </a:lnTo>
                <a:lnTo>
                  <a:pt x="2046062" y="328321"/>
                </a:lnTo>
                <a:lnTo>
                  <a:pt x="2065781" y="288746"/>
                </a:lnTo>
                <a:lnTo>
                  <a:pt x="2087205" y="250648"/>
                </a:lnTo>
                <a:lnTo>
                  <a:pt x="2110487" y="214286"/>
                </a:lnTo>
                <a:lnTo>
                  <a:pt x="2135779" y="179915"/>
                </a:lnTo>
                <a:lnTo>
                  <a:pt x="2163232" y="147791"/>
                </a:lnTo>
                <a:lnTo>
                  <a:pt x="2192999" y="118171"/>
                </a:lnTo>
                <a:lnTo>
                  <a:pt x="2225232" y="91311"/>
                </a:lnTo>
                <a:lnTo>
                  <a:pt x="2260082" y="67467"/>
                </a:lnTo>
                <a:lnTo>
                  <a:pt x="2297701" y="46896"/>
                </a:lnTo>
                <a:lnTo>
                  <a:pt x="2338241" y="29854"/>
                </a:lnTo>
                <a:lnTo>
                  <a:pt x="2381854" y="16597"/>
                </a:lnTo>
                <a:lnTo>
                  <a:pt x="2428693" y="7381"/>
                </a:lnTo>
                <a:lnTo>
                  <a:pt x="2478908" y="2463"/>
                </a:lnTo>
                <a:lnTo>
                  <a:pt x="2522209" y="741"/>
                </a:lnTo>
                <a:lnTo>
                  <a:pt x="2566295" y="0"/>
                </a:lnTo>
                <a:lnTo>
                  <a:pt x="2611027" y="237"/>
                </a:lnTo>
                <a:lnTo>
                  <a:pt x="2656266" y="1450"/>
                </a:lnTo>
                <a:lnTo>
                  <a:pt x="2701873" y="3635"/>
                </a:lnTo>
                <a:lnTo>
                  <a:pt x="2747710" y="6791"/>
                </a:lnTo>
                <a:lnTo>
                  <a:pt x="2793637" y="10915"/>
                </a:lnTo>
                <a:lnTo>
                  <a:pt x="2839516" y="16003"/>
                </a:lnTo>
                <a:lnTo>
                  <a:pt x="2885208" y="22053"/>
                </a:lnTo>
                <a:lnTo>
                  <a:pt x="2930573" y="29062"/>
                </a:lnTo>
                <a:lnTo>
                  <a:pt x="2975474" y="37027"/>
                </a:lnTo>
                <a:lnTo>
                  <a:pt x="3019771" y="45946"/>
                </a:lnTo>
                <a:lnTo>
                  <a:pt x="3063325" y="55815"/>
                </a:lnTo>
                <a:lnTo>
                  <a:pt x="3105998" y="66633"/>
                </a:lnTo>
                <a:lnTo>
                  <a:pt x="3147650" y="78396"/>
                </a:lnTo>
                <a:lnTo>
                  <a:pt x="3188143" y="91101"/>
                </a:lnTo>
                <a:lnTo>
                  <a:pt x="3227337" y="104746"/>
                </a:lnTo>
                <a:lnTo>
                  <a:pt x="3265095" y="119328"/>
                </a:lnTo>
                <a:lnTo>
                  <a:pt x="3301276" y="134845"/>
                </a:lnTo>
                <a:lnTo>
                  <a:pt x="3335743" y="151292"/>
                </a:lnTo>
                <a:lnTo>
                  <a:pt x="3398977" y="186971"/>
                </a:lnTo>
                <a:lnTo>
                  <a:pt x="3453685" y="226342"/>
                </a:lnTo>
                <a:lnTo>
                  <a:pt x="3498757" y="269383"/>
                </a:lnTo>
                <a:lnTo>
                  <a:pt x="3533080" y="316072"/>
                </a:lnTo>
                <a:lnTo>
                  <a:pt x="3555546" y="366388"/>
                </a:lnTo>
                <a:lnTo>
                  <a:pt x="3565042" y="420307"/>
                </a:lnTo>
                <a:lnTo>
                  <a:pt x="3564579" y="448611"/>
                </a:lnTo>
                <a:lnTo>
                  <a:pt x="3552537" y="507895"/>
                </a:lnTo>
                <a:lnTo>
                  <a:pt x="3524748" y="570727"/>
                </a:lnTo>
                <a:lnTo>
                  <a:pt x="3504602" y="603467"/>
                </a:lnTo>
                <a:lnTo>
                  <a:pt x="3480102" y="637085"/>
                </a:lnTo>
                <a:lnTo>
                  <a:pt x="3451109" y="671580"/>
                </a:lnTo>
                <a:lnTo>
                  <a:pt x="3404229" y="722811"/>
                </a:lnTo>
                <a:lnTo>
                  <a:pt x="3356425" y="772976"/>
                </a:lnTo>
                <a:lnTo>
                  <a:pt x="3307908" y="822036"/>
                </a:lnTo>
                <a:lnTo>
                  <a:pt x="3258890" y="869949"/>
                </a:lnTo>
                <a:lnTo>
                  <a:pt x="3209581" y="916677"/>
                </a:lnTo>
                <a:lnTo>
                  <a:pt x="3160193" y="962179"/>
                </a:lnTo>
                <a:lnTo>
                  <a:pt x="3110937" y="1006415"/>
                </a:lnTo>
                <a:lnTo>
                  <a:pt x="3062025" y="1049345"/>
                </a:lnTo>
                <a:lnTo>
                  <a:pt x="3013667" y="1090930"/>
                </a:lnTo>
                <a:lnTo>
                  <a:pt x="2966075" y="1131129"/>
                </a:lnTo>
                <a:lnTo>
                  <a:pt x="2919461" y="1169902"/>
                </a:lnTo>
                <a:lnTo>
                  <a:pt x="2874034" y="1207209"/>
                </a:lnTo>
                <a:lnTo>
                  <a:pt x="2830008" y="1243011"/>
                </a:lnTo>
                <a:lnTo>
                  <a:pt x="2787592" y="1277267"/>
                </a:lnTo>
                <a:lnTo>
                  <a:pt x="2708439" y="1340981"/>
                </a:lnTo>
                <a:lnTo>
                  <a:pt x="2672124" y="1370360"/>
                </a:lnTo>
                <a:lnTo>
                  <a:pt x="2638265" y="1398033"/>
                </a:lnTo>
                <a:lnTo>
                  <a:pt x="2607073" y="1423960"/>
                </a:lnTo>
                <a:lnTo>
                  <a:pt x="2553536" y="1470417"/>
                </a:lnTo>
                <a:lnTo>
                  <a:pt x="2513203" y="1509411"/>
                </a:lnTo>
                <a:lnTo>
                  <a:pt x="2487763" y="1540623"/>
                </a:lnTo>
                <a:lnTo>
                  <a:pt x="2478908" y="1563732"/>
                </a:lnTo>
                <a:lnTo>
                  <a:pt x="2481016" y="1568123"/>
                </a:lnTo>
                <a:lnTo>
                  <a:pt x="2487218" y="1570709"/>
                </a:lnTo>
                <a:lnTo>
                  <a:pt x="2497333" y="1571596"/>
                </a:lnTo>
                <a:lnTo>
                  <a:pt x="2511177" y="1570893"/>
                </a:lnTo>
                <a:lnTo>
                  <a:pt x="2549325" y="1565147"/>
                </a:lnTo>
                <a:lnTo>
                  <a:pt x="2600205" y="1554332"/>
                </a:lnTo>
                <a:lnTo>
                  <a:pt x="2662358" y="1539308"/>
                </a:lnTo>
                <a:lnTo>
                  <a:pt x="2734327" y="1520938"/>
                </a:lnTo>
                <a:lnTo>
                  <a:pt x="2857492" y="1488991"/>
                </a:lnTo>
                <a:lnTo>
                  <a:pt x="2901874" y="1477602"/>
                </a:lnTo>
                <a:lnTo>
                  <a:pt x="2947617" y="1466022"/>
                </a:lnTo>
                <a:lnTo>
                  <a:pt x="2994537" y="1454359"/>
                </a:lnTo>
                <a:lnTo>
                  <a:pt x="3042453" y="1442720"/>
                </a:lnTo>
                <a:lnTo>
                  <a:pt x="3091182" y="1431213"/>
                </a:lnTo>
                <a:lnTo>
                  <a:pt x="3140541" y="1419947"/>
                </a:lnTo>
                <a:lnTo>
                  <a:pt x="3190349" y="1409028"/>
                </a:lnTo>
                <a:lnTo>
                  <a:pt x="3240424" y="1398564"/>
                </a:lnTo>
                <a:lnTo>
                  <a:pt x="3290582" y="1388663"/>
                </a:lnTo>
                <a:lnTo>
                  <a:pt x="3340642" y="1379433"/>
                </a:lnTo>
                <a:lnTo>
                  <a:pt x="3390421" y="1370980"/>
                </a:lnTo>
                <a:lnTo>
                  <a:pt x="3439737" y="1363414"/>
                </a:lnTo>
                <a:lnTo>
                  <a:pt x="3488409" y="1356841"/>
                </a:lnTo>
                <a:lnTo>
                  <a:pt x="3536252" y="1351369"/>
                </a:lnTo>
                <a:lnTo>
                  <a:pt x="3583086" y="1347106"/>
                </a:lnTo>
                <a:lnTo>
                  <a:pt x="3628727" y="1344160"/>
                </a:lnTo>
                <a:lnTo>
                  <a:pt x="3672995" y="1342637"/>
                </a:lnTo>
                <a:lnTo>
                  <a:pt x="3715705" y="1342647"/>
                </a:lnTo>
                <a:lnTo>
                  <a:pt x="3756677" y="1344296"/>
                </a:lnTo>
                <a:lnTo>
                  <a:pt x="3795727" y="1347692"/>
                </a:lnTo>
                <a:lnTo>
                  <a:pt x="3867335" y="1360156"/>
                </a:lnTo>
                <a:lnTo>
                  <a:pt x="3929069" y="1380900"/>
                </a:lnTo>
                <a:lnTo>
                  <a:pt x="3979473" y="1410786"/>
                </a:lnTo>
                <a:lnTo>
                  <a:pt x="4017088" y="1450675"/>
                </a:lnTo>
                <a:lnTo>
                  <a:pt x="4040455" y="1501428"/>
                </a:lnTo>
                <a:lnTo>
                  <a:pt x="4048116" y="1563907"/>
                </a:lnTo>
                <a:lnTo>
                  <a:pt x="4045601" y="1599812"/>
                </a:lnTo>
                <a:lnTo>
                  <a:pt x="4036559" y="1657677"/>
                </a:lnTo>
                <a:lnTo>
                  <a:pt x="4024631" y="1711333"/>
                </a:lnTo>
                <a:lnTo>
                  <a:pt x="4009955" y="1760947"/>
                </a:lnTo>
                <a:lnTo>
                  <a:pt x="3992666" y="1806685"/>
                </a:lnTo>
                <a:lnTo>
                  <a:pt x="3972902" y="1848710"/>
                </a:lnTo>
                <a:lnTo>
                  <a:pt x="3950798" y="1887190"/>
                </a:lnTo>
                <a:lnTo>
                  <a:pt x="3926491" y="1922289"/>
                </a:lnTo>
                <a:lnTo>
                  <a:pt x="3900119" y="1954174"/>
                </a:lnTo>
                <a:lnTo>
                  <a:pt x="3871816" y="1983008"/>
                </a:lnTo>
                <a:lnTo>
                  <a:pt x="3841720" y="2008958"/>
                </a:lnTo>
                <a:lnTo>
                  <a:pt x="3809967" y="2032190"/>
                </a:lnTo>
                <a:lnTo>
                  <a:pt x="3776694" y="2052868"/>
                </a:lnTo>
                <a:lnTo>
                  <a:pt x="3742037" y="2071159"/>
                </a:lnTo>
                <a:lnTo>
                  <a:pt x="3706133" y="2087227"/>
                </a:lnTo>
                <a:lnTo>
                  <a:pt x="3669118" y="2101238"/>
                </a:lnTo>
                <a:lnTo>
                  <a:pt x="3631128" y="2113358"/>
                </a:lnTo>
                <a:lnTo>
                  <a:pt x="3592300" y="2123751"/>
                </a:lnTo>
                <a:lnTo>
                  <a:pt x="3552772" y="2132585"/>
                </a:lnTo>
                <a:lnTo>
                  <a:pt x="3512678" y="2140023"/>
                </a:lnTo>
                <a:lnTo>
                  <a:pt x="3472155" y="2146231"/>
                </a:lnTo>
                <a:lnTo>
                  <a:pt x="3431341" y="2151376"/>
                </a:lnTo>
                <a:lnTo>
                  <a:pt x="3390371" y="2155621"/>
                </a:lnTo>
                <a:lnTo>
                  <a:pt x="3349383" y="2159134"/>
                </a:lnTo>
                <a:lnTo>
                  <a:pt x="3308512" y="2162079"/>
                </a:lnTo>
                <a:lnTo>
                  <a:pt x="3267894" y="2164621"/>
                </a:lnTo>
                <a:lnTo>
                  <a:pt x="3187968" y="2169161"/>
                </a:lnTo>
                <a:lnTo>
                  <a:pt x="3148932" y="2171489"/>
                </a:lnTo>
                <a:lnTo>
                  <a:pt x="3110696" y="2174077"/>
                </a:lnTo>
                <a:lnTo>
                  <a:pt x="3073396" y="2177089"/>
                </a:lnTo>
                <a:lnTo>
                  <a:pt x="3010297" y="2182512"/>
                </a:lnTo>
                <a:lnTo>
                  <a:pt x="2947410" y="2187541"/>
                </a:lnTo>
                <a:lnTo>
                  <a:pt x="2885158" y="2192182"/>
                </a:lnTo>
                <a:lnTo>
                  <a:pt x="2823967" y="2196444"/>
                </a:lnTo>
                <a:lnTo>
                  <a:pt x="2764263" y="2200332"/>
                </a:lnTo>
                <a:lnTo>
                  <a:pt x="2706470" y="2203854"/>
                </a:lnTo>
                <a:lnTo>
                  <a:pt x="2651013" y="2207018"/>
                </a:lnTo>
                <a:lnTo>
                  <a:pt x="2598318" y="2209831"/>
                </a:lnTo>
                <a:lnTo>
                  <a:pt x="2548810" y="2212299"/>
                </a:lnTo>
                <a:lnTo>
                  <a:pt x="2502913" y="2214430"/>
                </a:lnTo>
                <a:lnTo>
                  <a:pt x="2461054" y="2216232"/>
                </a:lnTo>
                <a:lnTo>
                  <a:pt x="2391147" y="2218874"/>
                </a:lnTo>
                <a:lnTo>
                  <a:pt x="2363950" y="2219728"/>
                </a:lnTo>
                <a:lnTo>
                  <a:pt x="2393512" y="2324688"/>
                </a:lnTo>
                <a:lnTo>
                  <a:pt x="2432765" y="2339122"/>
                </a:lnTo>
                <a:lnTo>
                  <a:pt x="2474313" y="2354969"/>
                </a:lnTo>
                <a:lnTo>
                  <a:pt x="2517855" y="2372158"/>
                </a:lnTo>
                <a:lnTo>
                  <a:pt x="2563094" y="2390622"/>
                </a:lnTo>
                <a:lnTo>
                  <a:pt x="2609728" y="2410290"/>
                </a:lnTo>
                <a:lnTo>
                  <a:pt x="2657460" y="2431094"/>
                </a:lnTo>
                <a:lnTo>
                  <a:pt x="2705988" y="2452965"/>
                </a:lnTo>
                <a:lnTo>
                  <a:pt x="2755014" y="2475834"/>
                </a:lnTo>
                <a:lnTo>
                  <a:pt x="2804238" y="2499631"/>
                </a:lnTo>
                <a:lnTo>
                  <a:pt x="2853361" y="2524289"/>
                </a:lnTo>
                <a:lnTo>
                  <a:pt x="2902084" y="2549737"/>
                </a:lnTo>
                <a:lnTo>
                  <a:pt x="2950106" y="2575906"/>
                </a:lnTo>
                <a:lnTo>
                  <a:pt x="2997128" y="2602729"/>
                </a:lnTo>
                <a:lnTo>
                  <a:pt x="3042851" y="2630135"/>
                </a:lnTo>
                <a:lnTo>
                  <a:pt x="3086976" y="2658055"/>
                </a:lnTo>
                <a:lnTo>
                  <a:pt x="3129202" y="2686421"/>
                </a:lnTo>
                <a:lnTo>
                  <a:pt x="3169231" y="2715164"/>
                </a:lnTo>
                <a:lnTo>
                  <a:pt x="3206762" y="2744214"/>
                </a:lnTo>
                <a:lnTo>
                  <a:pt x="3241497" y="2773503"/>
                </a:lnTo>
                <a:lnTo>
                  <a:pt x="3273136" y="2802961"/>
                </a:lnTo>
                <a:lnTo>
                  <a:pt x="3301380" y="2832519"/>
                </a:lnTo>
                <a:lnTo>
                  <a:pt x="3325928" y="2862109"/>
                </a:lnTo>
                <a:lnTo>
                  <a:pt x="3362742" y="2921107"/>
                </a:lnTo>
                <a:lnTo>
                  <a:pt x="3381181" y="2979402"/>
                </a:lnTo>
                <a:lnTo>
                  <a:pt x="3382762" y="3008113"/>
                </a:lnTo>
                <a:lnTo>
                  <a:pt x="3378851" y="3036442"/>
                </a:lnTo>
                <a:lnTo>
                  <a:pt x="3368674" y="3077891"/>
                </a:lnTo>
                <a:lnTo>
                  <a:pt x="3357784" y="3120050"/>
                </a:lnTo>
                <a:lnTo>
                  <a:pt x="3346084" y="3162639"/>
                </a:lnTo>
                <a:lnTo>
                  <a:pt x="3333478" y="3205377"/>
                </a:lnTo>
                <a:lnTo>
                  <a:pt x="3319868" y="3247984"/>
                </a:lnTo>
                <a:lnTo>
                  <a:pt x="3305157" y="3290180"/>
                </a:lnTo>
                <a:lnTo>
                  <a:pt x="3289249" y="3331684"/>
                </a:lnTo>
                <a:lnTo>
                  <a:pt x="3272047" y="3372216"/>
                </a:lnTo>
                <a:lnTo>
                  <a:pt x="3253453" y="3411495"/>
                </a:lnTo>
                <a:lnTo>
                  <a:pt x="3233370" y="3449240"/>
                </a:lnTo>
                <a:lnTo>
                  <a:pt x="3211703" y="3485172"/>
                </a:lnTo>
                <a:lnTo>
                  <a:pt x="3188353" y="3519010"/>
                </a:lnTo>
                <a:lnTo>
                  <a:pt x="3163225" y="3550473"/>
                </a:lnTo>
                <a:lnTo>
                  <a:pt x="3136220" y="3579282"/>
                </a:lnTo>
                <a:lnTo>
                  <a:pt x="3107242" y="3605154"/>
                </a:lnTo>
                <a:lnTo>
                  <a:pt x="3076194" y="3627811"/>
                </a:lnTo>
                <a:lnTo>
                  <a:pt x="3042980" y="3646972"/>
                </a:lnTo>
                <a:lnTo>
                  <a:pt x="3007502" y="3662355"/>
                </a:lnTo>
                <a:lnTo>
                  <a:pt x="2969662" y="3673682"/>
                </a:lnTo>
                <a:lnTo>
                  <a:pt x="2929366" y="3680671"/>
                </a:lnTo>
                <a:lnTo>
                  <a:pt x="2886514" y="3683041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8"/>
          <p:cNvSpPr txBox="1"/>
          <p:nvPr/>
        </p:nvSpPr>
        <p:spPr>
          <a:xfrm>
            <a:off x="1726240" y="1384109"/>
            <a:ext cx="14848200" cy="6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ucida Sans"/>
                <a:ea typeface="Lucida Sans"/>
                <a:cs typeface="Lucida Sans"/>
                <a:sym typeface="Lucida Sans"/>
              </a:rPr>
              <a:t>WHAT IS MONEY ADVISER</a:t>
            </a: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?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  <a:p>
            <a:pPr indent="-248919" lvl="0" marL="4648835" marR="2461895" rtl="0" algn="l">
              <a:lnSpc>
                <a:spcPct val="1372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—MONEY ADVISER IS A WEB THAT HELPS USER TO CONTROL  THEIR FLOW OF MONEY.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399915" marR="236347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 IT SUGGESTES USER BY ANALYSING DATA WHERE TO INVEST  IN VAROUS PLATFORMS.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2229" lvl="0" marL="4462145" marR="221107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—IT SIMPLE AND EASY TO USE WEB SITE WHICH TAKES DATA ON  HOW MUCH USER WANT TO INVEST MONEY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399915" marR="323596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—ON BEHALF OF THAT IT COMPLIES AND PROVIDES THE  POSSIBLE OUTCOMES IN THE FORM OF WEBSITES.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2115359" y="1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0"/>
                </a:moveTo>
                <a:lnTo>
                  <a:pt x="1842356" y="5063875"/>
                </a:lnTo>
                <a:lnTo>
                  <a:pt x="1807417" y="5047986"/>
                </a:lnTo>
                <a:lnTo>
                  <a:pt x="1771439" y="5031233"/>
                </a:lnTo>
                <a:lnTo>
                  <a:pt x="1734485" y="5013632"/>
                </a:lnTo>
                <a:lnTo>
                  <a:pt x="1696620" y="4995194"/>
                </a:lnTo>
                <a:lnTo>
                  <a:pt x="1657908" y="4975933"/>
                </a:lnTo>
                <a:lnTo>
                  <a:pt x="1618413" y="4955863"/>
                </a:lnTo>
                <a:lnTo>
                  <a:pt x="1578200" y="4934997"/>
                </a:lnTo>
                <a:lnTo>
                  <a:pt x="1537333" y="4913349"/>
                </a:lnTo>
                <a:lnTo>
                  <a:pt x="1495876" y="4890931"/>
                </a:lnTo>
                <a:lnTo>
                  <a:pt x="1453893" y="4867758"/>
                </a:lnTo>
                <a:lnTo>
                  <a:pt x="1411449" y="4843843"/>
                </a:lnTo>
                <a:lnTo>
                  <a:pt x="1368609" y="4819200"/>
                </a:lnTo>
                <a:lnTo>
                  <a:pt x="1325435" y="4793841"/>
                </a:lnTo>
                <a:lnTo>
                  <a:pt x="1281993" y="4767780"/>
                </a:lnTo>
                <a:lnTo>
                  <a:pt x="1238348" y="4741031"/>
                </a:lnTo>
                <a:lnTo>
                  <a:pt x="1194562" y="4713607"/>
                </a:lnTo>
                <a:lnTo>
                  <a:pt x="1150701" y="4685521"/>
                </a:lnTo>
                <a:lnTo>
                  <a:pt x="1106828" y="4656787"/>
                </a:lnTo>
                <a:lnTo>
                  <a:pt x="1063009" y="4627419"/>
                </a:lnTo>
                <a:lnTo>
                  <a:pt x="1019307" y="4597429"/>
                </a:lnTo>
                <a:lnTo>
                  <a:pt x="975787" y="4566831"/>
                </a:lnTo>
                <a:lnTo>
                  <a:pt x="932513" y="4535640"/>
                </a:lnTo>
                <a:lnTo>
                  <a:pt x="889549" y="4503867"/>
                </a:lnTo>
                <a:lnTo>
                  <a:pt x="846959" y="4471526"/>
                </a:lnTo>
                <a:lnTo>
                  <a:pt x="804809" y="4438632"/>
                </a:lnTo>
                <a:lnTo>
                  <a:pt x="763161" y="4405197"/>
                </a:lnTo>
                <a:lnTo>
                  <a:pt x="722081" y="4371235"/>
                </a:lnTo>
                <a:lnTo>
                  <a:pt x="681633" y="4336759"/>
                </a:lnTo>
                <a:lnTo>
                  <a:pt x="641880" y="4301783"/>
                </a:lnTo>
                <a:lnTo>
                  <a:pt x="602888" y="4266319"/>
                </a:lnTo>
                <a:lnTo>
                  <a:pt x="564720" y="4230383"/>
                </a:lnTo>
                <a:lnTo>
                  <a:pt x="527441" y="4193986"/>
                </a:lnTo>
                <a:lnTo>
                  <a:pt x="491116" y="4157143"/>
                </a:lnTo>
                <a:lnTo>
                  <a:pt x="455807" y="4119866"/>
                </a:lnTo>
                <a:lnTo>
                  <a:pt x="421581" y="4082170"/>
                </a:lnTo>
                <a:lnTo>
                  <a:pt x="388500" y="4044068"/>
                </a:lnTo>
                <a:lnTo>
                  <a:pt x="356630" y="4005572"/>
                </a:lnTo>
                <a:lnTo>
                  <a:pt x="326035" y="3966697"/>
                </a:lnTo>
                <a:lnTo>
                  <a:pt x="296778" y="3927457"/>
                </a:lnTo>
                <a:lnTo>
                  <a:pt x="268924" y="3887863"/>
                </a:lnTo>
                <a:lnTo>
                  <a:pt x="242538" y="3847931"/>
                </a:lnTo>
                <a:lnTo>
                  <a:pt x="217684" y="3807672"/>
                </a:lnTo>
                <a:lnTo>
                  <a:pt x="194425" y="3767102"/>
                </a:lnTo>
                <a:lnTo>
                  <a:pt x="172827" y="3726233"/>
                </a:lnTo>
                <a:lnTo>
                  <a:pt x="152954" y="3685078"/>
                </a:lnTo>
                <a:lnTo>
                  <a:pt x="134869" y="3643651"/>
                </a:lnTo>
                <a:lnTo>
                  <a:pt x="118638" y="3601966"/>
                </a:lnTo>
                <a:lnTo>
                  <a:pt x="104324" y="3560036"/>
                </a:lnTo>
                <a:lnTo>
                  <a:pt x="91992" y="3517874"/>
                </a:lnTo>
                <a:lnTo>
                  <a:pt x="81706" y="3475494"/>
                </a:lnTo>
                <a:lnTo>
                  <a:pt x="73530" y="3432909"/>
                </a:lnTo>
                <a:lnTo>
                  <a:pt x="67529" y="3390132"/>
                </a:lnTo>
                <a:lnTo>
                  <a:pt x="62679" y="3347497"/>
                </a:lnTo>
                <a:lnTo>
                  <a:pt x="57854" y="3304699"/>
                </a:lnTo>
                <a:lnTo>
                  <a:pt x="53077" y="3261746"/>
                </a:lnTo>
                <a:lnTo>
                  <a:pt x="48369" y="3218643"/>
                </a:lnTo>
                <a:lnTo>
                  <a:pt x="43753" y="3175397"/>
                </a:lnTo>
                <a:lnTo>
                  <a:pt x="39249" y="3132014"/>
                </a:lnTo>
                <a:lnTo>
                  <a:pt x="34880" y="3088501"/>
                </a:lnTo>
                <a:lnTo>
                  <a:pt x="30668" y="3044863"/>
                </a:lnTo>
                <a:lnTo>
                  <a:pt x="26633" y="3001108"/>
                </a:lnTo>
                <a:lnTo>
                  <a:pt x="22798" y="2957240"/>
                </a:lnTo>
                <a:lnTo>
                  <a:pt x="19184" y="2913267"/>
                </a:lnTo>
                <a:lnTo>
                  <a:pt x="15814" y="2869195"/>
                </a:lnTo>
                <a:lnTo>
                  <a:pt x="12708" y="2825030"/>
                </a:lnTo>
                <a:lnTo>
                  <a:pt x="9889" y="2780778"/>
                </a:lnTo>
                <a:lnTo>
                  <a:pt x="7378" y="2736446"/>
                </a:lnTo>
                <a:lnTo>
                  <a:pt x="5197" y="2692040"/>
                </a:lnTo>
                <a:lnTo>
                  <a:pt x="3367" y="2647566"/>
                </a:lnTo>
                <a:lnTo>
                  <a:pt x="1911" y="2603030"/>
                </a:lnTo>
                <a:lnTo>
                  <a:pt x="850" y="2558440"/>
                </a:lnTo>
                <a:lnTo>
                  <a:pt x="205" y="2513800"/>
                </a:lnTo>
                <a:lnTo>
                  <a:pt x="0" y="2469118"/>
                </a:lnTo>
                <a:lnTo>
                  <a:pt x="254" y="2424399"/>
                </a:lnTo>
                <a:lnTo>
                  <a:pt x="990" y="2379651"/>
                </a:lnTo>
                <a:lnTo>
                  <a:pt x="2233" y="2334795"/>
                </a:lnTo>
                <a:lnTo>
                  <a:pt x="3994" y="2290088"/>
                </a:lnTo>
                <a:lnTo>
                  <a:pt x="6306" y="2245287"/>
                </a:lnTo>
                <a:lnTo>
                  <a:pt x="9186" y="2200481"/>
                </a:lnTo>
                <a:lnTo>
                  <a:pt x="12657" y="2155676"/>
                </a:lnTo>
                <a:lnTo>
                  <a:pt x="16740" y="2110879"/>
                </a:lnTo>
                <a:lnTo>
                  <a:pt x="21457" y="2066096"/>
                </a:lnTo>
                <a:lnTo>
                  <a:pt x="26829" y="2021332"/>
                </a:lnTo>
                <a:lnTo>
                  <a:pt x="32879" y="1976596"/>
                </a:lnTo>
                <a:lnTo>
                  <a:pt x="39627" y="1931892"/>
                </a:lnTo>
                <a:lnTo>
                  <a:pt x="47096" y="1887227"/>
                </a:lnTo>
                <a:lnTo>
                  <a:pt x="55307" y="1842607"/>
                </a:lnTo>
                <a:lnTo>
                  <a:pt x="64283" y="1798039"/>
                </a:lnTo>
                <a:lnTo>
                  <a:pt x="74044" y="1753529"/>
                </a:lnTo>
                <a:lnTo>
                  <a:pt x="84612" y="1709083"/>
                </a:lnTo>
                <a:lnTo>
                  <a:pt x="96010" y="1664708"/>
                </a:lnTo>
                <a:lnTo>
                  <a:pt x="108258" y="1620409"/>
                </a:lnTo>
                <a:lnTo>
                  <a:pt x="121379" y="1576193"/>
                </a:lnTo>
                <a:lnTo>
                  <a:pt x="135395" y="1532067"/>
                </a:lnTo>
                <a:lnTo>
                  <a:pt x="150326" y="1488036"/>
                </a:lnTo>
                <a:lnTo>
                  <a:pt x="166195" y="1444107"/>
                </a:lnTo>
                <a:lnTo>
                  <a:pt x="183023" y="1400286"/>
                </a:lnTo>
                <a:lnTo>
                  <a:pt x="200832" y="1356579"/>
                </a:lnTo>
                <a:lnTo>
                  <a:pt x="219644" y="1312994"/>
                </a:lnTo>
                <a:lnTo>
                  <a:pt x="239481" y="1269535"/>
                </a:lnTo>
                <a:lnTo>
                  <a:pt x="260369" y="1226199"/>
                </a:lnTo>
                <a:lnTo>
                  <a:pt x="282315" y="1183023"/>
                </a:lnTo>
                <a:lnTo>
                  <a:pt x="305355" y="1139983"/>
                </a:lnTo>
                <a:lnTo>
                  <a:pt x="329507" y="1097095"/>
                </a:lnTo>
                <a:lnTo>
                  <a:pt x="354791" y="1054366"/>
                </a:lnTo>
                <a:lnTo>
                  <a:pt x="381231" y="1011801"/>
                </a:lnTo>
                <a:lnTo>
                  <a:pt x="408846" y="969407"/>
                </a:lnTo>
                <a:lnTo>
                  <a:pt x="437660" y="927190"/>
                </a:lnTo>
                <a:lnTo>
                  <a:pt x="467694" y="885157"/>
                </a:lnTo>
                <a:lnTo>
                  <a:pt x="498969" y="843314"/>
                </a:lnTo>
                <a:lnTo>
                  <a:pt x="531508" y="801666"/>
                </a:lnTo>
                <a:lnTo>
                  <a:pt x="565331" y="760221"/>
                </a:lnTo>
                <a:lnTo>
                  <a:pt x="600462" y="718985"/>
                </a:lnTo>
                <a:lnTo>
                  <a:pt x="636920" y="677964"/>
                </a:lnTo>
                <a:lnTo>
                  <a:pt x="674729" y="637164"/>
                </a:lnTo>
                <a:lnTo>
                  <a:pt x="713909" y="596592"/>
                </a:lnTo>
                <a:lnTo>
                  <a:pt x="754483" y="556253"/>
                </a:lnTo>
                <a:lnTo>
                  <a:pt x="796472" y="516154"/>
                </a:lnTo>
                <a:lnTo>
                  <a:pt x="839898" y="476302"/>
                </a:lnTo>
                <a:lnTo>
                  <a:pt x="884783" y="436703"/>
                </a:lnTo>
                <a:lnTo>
                  <a:pt x="931921" y="397046"/>
                </a:lnTo>
                <a:lnTo>
                  <a:pt x="979656" y="359083"/>
                </a:lnTo>
                <a:lnTo>
                  <a:pt x="1027951" y="322783"/>
                </a:lnTo>
                <a:lnTo>
                  <a:pt x="1076765" y="288115"/>
                </a:lnTo>
                <a:lnTo>
                  <a:pt x="1126061" y="255049"/>
                </a:lnTo>
                <a:lnTo>
                  <a:pt x="1175799" y="223553"/>
                </a:lnTo>
                <a:lnTo>
                  <a:pt x="1225940" y="193597"/>
                </a:lnTo>
                <a:lnTo>
                  <a:pt x="1276445" y="165149"/>
                </a:lnTo>
                <a:lnTo>
                  <a:pt x="1327277" y="138180"/>
                </a:lnTo>
                <a:lnTo>
                  <a:pt x="1378395" y="112659"/>
                </a:lnTo>
                <a:lnTo>
                  <a:pt x="1429761" y="88554"/>
                </a:lnTo>
                <a:lnTo>
                  <a:pt x="1481336" y="65835"/>
                </a:lnTo>
                <a:lnTo>
                  <a:pt x="1533082" y="44471"/>
                </a:lnTo>
                <a:lnTo>
                  <a:pt x="1584959" y="24431"/>
                </a:lnTo>
                <a:lnTo>
                  <a:pt x="1636929" y="5685"/>
                </a:lnTo>
                <a:lnTo>
                  <a:pt x="1653846" y="0"/>
                </a:lnTo>
                <a:lnTo>
                  <a:pt x="3280998" y="0"/>
                </a:lnTo>
                <a:lnTo>
                  <a:pt x="2966283" y="1058653"/>
                </a:lnTo>
                <a:lnTo>
                  <a:pt x="2931060" y="1058765"/>
                </a:lnTo>
                <a:lnTo>
                  <a:pt x="2894479" y="1059385"/>
                </a:lnTo>
                <a:lnTo>
                  <a:pt x="2817578" y="1062234"/>
                </a:lnTo>
                <a:lnTo>
                  <a:pt x="2777429" y="1064503"/>
                </a:lnTo>
                <a:lnTo>
                  <a:pt x="2736260" y="1067363"/>
                </a:lnTo>
                <a:lnTo>
                  <a:pt x="2694156" y="1070834"/>
                </a:lnTo>
                <a:lnTo>
                  <a:pt x="2651202" y="1074937"/>
                </a:lnTo>
                <a:lnTo>
                  <a:pt x="2607483" y="1079692"/>
                </a:lnTo>
                <a:lnTo>
                  <a:pt x="2563084" y="1085119"/>
                </a:lnTo>
                <a:lnTo>
                  <a:pt x="2518089" y="1091239"/>
                </a:lnTo>
                <a:lnTo>
                  <a:pt x="2472583" y="1098073"/>
                </a:lnTo>
                <a:lnTo>
                  <a:pt x="2426651" y="1105641"/>
                </a:lnTo>
                <a:lnTo>
                  <a:pt x="2380379" y="1113963"/>
                </a:lnTo>
                <a:lnTo>
                  <a:pt x="2333850" y="1123061"/>
                </a:lnTo>
                <a:lnTo>
                  <a:pt x="2287149" y="1132954"/>
                </a:lnTo>
                <a:lnTo>
                  <a:pt x="2240362" y="1143663"/>
                </a:lnTo>
                <a:lnTo>
                  <a:pt x="2193573" y="1155208"/>
                </a:lnTo>
                <a:lnTo>
                  <a:pt x="2146867" y="1167610"/>
                </a:lnTo>
                <a:lnTo>
                  <a:pt x="2100329" y="1180890"/>
                </a:lnTo>
                <a:lnTo>
                  <a:pt x="2054044" y="1195068"/>
                </a:lnTo>
                <a:lnTo>
                  <a:pt x="2008096" y="1210164"/>
                </a:lnTo>
                <a:lnTo>
                  <a:pt x="1962544" y="1226209"/>
                </a:lnTo>
                <a:lnTo>
                  <a:pt x="1917552" y="1243194"/>
                </a:lnTo>
                <a:lnTo>
                  <a:pt x="1873126" y="1261168"/>
                </a:lnTo>
                <a:lnTo>
                  <a:pt x="1829376" y="1280143"/>
                </a:lnTo>
                <a:lnTo>
                  <a:pt x="1786388" y="1300139"/>
                </a:lnTo>
                <a:lnTo>
                  <a:pt x="1744246" y="1321176"/>
                </a:lnTo>
                <a:lnTo>
                  <a:pt x="1703036" y="1343275"/>
                </a:lnTo>
                <a:lnTo>
                  <a:pt x="1662842" y="1366456"/>
                </a:lnTo>
                <a:lnTo>
                  <a:pt x="1623748" y="1390740"/>
                </a:lnTo>
                <a:lnTo>
                  <a:pt x="1585840" y="1416148"/>
                </a:lnTo>
                <a:lnTo>
                  <a:pt x="1549203" y="1442699"/>
                </a:lnTo>
                <a:lnTo>
                  <a:pt x="1513921" y="1470415"/>
                </a:lnTo>
                <a:lnTo>
                  <a:pt x="1480079" y="1499316"/>
                </a:lnTo>
                <a:lnTo>
                  <a:pt x="1447763" y="1529421"/>
                </a:lnTo>
                <a:lnTo>
                  <a:pt x="1417056" y="1560753"/>
                </a:lnTo>
                <a:lnTo>
                  <a:pt x="1388043" y="1593331"/>
                </a:lnTo>
                <a:lnTo>
                  <a:pt x="1360811" y="1627176"/>
                </a:lnTo>
                <a:lnTo>
                  <a:pt x="1335442" y="1662308"/>
                </a:lnTo>
                <a:lnTo>
                  <a:pt x="1312022" y="1698747"/>
                </a:lnTo>
                <a:lnTo>
                  <a:pt x="1290637" y="1736515"/>
                </a:lnTo>
                <a:lnTo>
                  <a:pt x="1271370" y="1775632"/>
                </a:lnTo>
                <a:lnTo>
                  <a:pt x="1254307" y="1816118"/>
                </a:lnTo>
                <a:lnTo>
                  <a:pt x="1239532" y="1857994"/>
                </a:lnTo>
                <a:lnTo>
                  <a:pt x="1227130" y="1901279"/>
                </a:lnTo>
                <a:lnTo>
                  <a:pt x="1217186" y="1945996"/>
                </a:lnTo>
                <a:lnTo>
                  <a:pt x="1209786" y="1992164"/>
                </a:lnTo>
                <a:lnTo>
                  <a:pt x="1205012" y="2039803"/>
                </a:lnTo>
                <a:lnTo>
                  <a:pt x="1201070" y="2100988"/>
                </a:lnTo>
                <a:lnTo>
                  <a:pt x="1198007" y="2161071"/>
                </a:lnTo>
                <a:lnTo>
                  <a:pt x="1195832" y="2220062"/>
                </a:lnTo>
                <a:lnTo>
                  <a:pt x="1194557" y="2277967"/>
                </a:lnTo>
                <a:lnTo>
                  <a:pt x="1194192" y="2334878"/>
                </a:lnTo>
                <a:lnTo>
                  <a:pt x="1194744" y="2390552"/>
                </a:lnTo>
                <a:lnTo>
                  <a:pt x="1196227" y="2445248"/>
                </a:lnTo>
                <a:lnTo>
                  <a:pt x="1198649" y="2498889"/>
                </a:lnTo>
                <a:lnTo>
                  <a:pt x="1202022" y="2551484"/>
                </a:lnTo>
                <a:lnTo>
                  <a:pt x="1206354" y="2603040"/>
                </a:lnTo>
                <a:lnTo>
                  <a:pt x="1211656" y="2653565"/>
                </a:lnTo>
                <a:lnTo>
                  <a:pt x="1217938" y="2703066"/>
                </a:lnTo>
                <a:lnTo>
                  <a:pt x="1225210" y="2751552"/>
                </a:lnTo>
                <a:lnTo>
                  <a:pt x="1233483" y="2799031"/>
                </a:lnTo>
                <a:lnTo>
                  <a:pt x="1242767" y="2845509"/>
                </a:lnTo>
                <a:lnTo>
                  <a:pt x="1253071" y="2890995"/>
                </a:lnTo>
                <a:lnTo>
                  <a:pt x="1264406" y="2935497"/>
                </a:lnTo>
                <a:lnTo>
                  <a:pt x="1276782" y="2979021"/>
                </a:lnTo>
                <a:lnTo>
                  <a:pt x="1290209" y="3021577"/>
                </a:lnTo>
                <a:lnTo>
                  <a:pt x="1304698" y="3063172"/>
                </a:lnTo>
                <a:lnTo>
                  <a:pt x="1320257" y="3103813"/>
                </a:lnTo>
                <a:lnTo>
                  <a:pt x="1336899" y="3143508"/>
                </a:lnTo>
                <a:lnTo>
                  <a:pt x="1354632" y="3182266"/>
                </a:lnTo>
                <a:lnTo>
                  <a:pt x="1373466" y="3220093"/>
                </a:lnTo>
                <a:lnTo>
                  <a:pt x="1393413" y="3256998"/>
                </a:lnTo>
                <a:lnTo>
                  <a:pt x="1414481" y="3292988"/>
                </a:lnTo>
                <a:lnTo>
                  <a:pt x="1436682" y="3328071"/>
                </a:lnTo>
                <a:lnTo>
                  <a:pt x="1460025" y="3362256"/>
                </a:lnTo>
                <a:lnTo>
                  <a:pt x="1484521" y="3395548"/>
                </a:lnTo>
                <a:lnTo>
                  <a:pt x="1510179" y="3427957"/>
                </a:lnTo>
                <a:lnTo>
                  <a:pt x="1537010" y="3459491"/>
                </a:lnTo>
                <a:lnTo>
                  <a:pt x="1565024" y="3490156"/>
                </a:lnTo>
                <a:lnTo>
                  <a:pt x="1594231" y="3519961"/>
                </a:lnTo>
                <a:lnTo>
                  <a:pt x="1624641" y="3548913"/>
                </a:lnTo>
                <a:lnTo>
                  <a:pt x="1656264" y="3577020"/>
                </a:lnTo>
                <a:lnTo>
                  <a:pt x="1689110" y="3604291"/>
                </a:lnTo>
                <a:lnTo>
                  <a:pt x="1723190" y="3630732"/>
                </a:lnTo>
                <a:lnTo>
                  <a:pt x="1758514" y="3656351"/>
                </a:lnTo>
                <a:lnTo>
                  <a:pt x="1795092" y="3681157"/>
                </a:lnTo>
                <a:lnTo>
                  <a:pt x="1832933" y="3705156"/>
                </a:lnTo>
                <a:lnTo>
                  <a:pt x="1872049" y="3728358"/>
                </a:lnTo>
                <a:lnTo>
                  <a:pt x="1912449" y="3750769"/>
                </a:lnTo>
                <a:lnTo>
                  <a:pt x="1954143" y="3772397"/>
                </a:lnTo>
                <a:lnTo>
                  <a:pt x="1997141" y="3793250"/>
                </a:lnTo>
                <a:lnTo>
                  <a:pt x="2041455" y="3813336"/>
                </a:lnTo>
                <a:lnTo>
                  <a:pt x="2087092" y="3832662"/>
                </a:lnTo>
                <a:lnTo>
                  <a:pt x="2134065" y="3851236"/>
                </a:lnTo>
                <a:lnTo>
                  <a:pt x="2182383" y="3869067"/>
                </a:lnTo>
                <a:lnTo>
                  <a:pt x="1908856" y="5093010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9"/>
          <p:cNvSpPr/>
          <p:nvPr/>
        </p:nvSpPr>
        <p:spPr>
          <a:xfrm>
            <a:off x="1047750" y="1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8"/>
                </a:moveTo>
                <a:lnTo>
                  <a:pt x="2452717" y="3715110"/>
                </a:lnTo>
                <a:lnTo>
                  <a:pt x="2402152" y="3713949"/>
                </a:lnTo>
                <a:lnTo>
                  <a:pt x="2351924" y="3712018"/>
                </a:lnTo>
                <a:lnTo>
                  <a:pt x="2302039" y="3709323"/>
                </a:lnTo>
                <a:lnTo>
                  <a:pt x="2252504" y="3705867"/>
                </a:lnTo>
                <a:lnTo>
                  <a:pt x="2203324" y="3701654"/>
                </a:lnTo>
                <a:lnTo>
                  <a:pt x="2154508" y="3696688"/>
                </a:lnTo>
                <a:lnTo>
                  <a:pt x="2106061" y="3690974"/>
                </a:lnTo>
                <a:lnTo>
                  <a:pt x="2057989" y="3684515"/>
                </a:lnTo>
                <a:lnTo>
                  <a:pt x="2010300" y="3677316"/>
                </a:lnTo>
                <a:lnTo>
                  <a:pt x="1963000" y="3669381"/>
                </a:lnTo>
                <a:lnTo>
                  <a:pt x="1916095" y="3660714"/>
                </a:lnTo>
                <a:lnTo>
                  <a:pt x="1869592" y="3651318"/>
                </a:lnTo>
                <a:lnTo>
                  <a:pt x="1823497" y="3641199"/>
                </a:lnTo>
                <a:lnTo>
                  <a:pt x="1777817" y="3630360"/>
                </a:lnTo>
                <a:lnTo>
                  <a:pt x="1732558" y="3618806"/>
                </a:lnTo>
                <a:lnTo>
                  <a:pt x="1687728" y="3606540"/>
                </a:lnTo>
                <a:lnTo>
                  <a:pt x="1643331" y="3593566"/>
                </a:lnTo>
                <a:lnTo>
                  <a:pt x="1599376" y="3579889"/>
                </a:lnTo>
                <a:lnTo>
                  <a:pt x="1555868" y="3565513"/>
                </a:lnTo>
                <a:lnTo>
                  <a:pt x="1512814" y="3550442"/>
                </a:lnTo>
                <a:lnTo>
                  <a:pt x="1470221" y="3534680"/>
                </a:lnTo>
                <a:lnTo>
                  <a:pt x="1428094" y="3518231"/>
                </a:lnTo>
                <a:lnTo>
                  <a:pt x="1386442" y="3501099"/>
                </a:lnTo>
                <a:lnTo>
                  <a:pt x="1345269" y="3483289"/>
                </a:lnTo>
                <a:lnTo>
                  <a:pt x="1304583" y="3464804"/>
                </a:lnTo>
                <a:lnTo>
                  <a:pt x="1264390" y="3445648"/>
                </a:lnTo>
                <a:lnTo>
                  <a:pt x="1224696" y="3425827"/>
                </a:lnTo>
                <a:lnTo>
                  <a:pt x="1185509" y="3405343"/>
                </a:lnTo>
                <a:lnTo>
                  <a:pt x="1146834" y="3384201"/>
                </a:lnTo>
                <a:lnTo>
                  <a:pt x="1108679" y="3362405"/>
                </a:lnTo>
                <a:lnTo>
                  <a:pt x="1071049" y="3339959"/>
                </a:lnTo>
                <a:lnTo>
                  <a:pt x="1033952" y="3316868"/>
                </a:lnTo>
                <a:lnTo>
                  <a:pt x="997393" y="3293135"/>
                </a:lnTo>
                <a:lnTo>
                  <a:pt x="961380" y="3268764"/>
                </a:lnTo>
                <a:lnTo>
                  <a:pt x="925918" y="3243760"/>
                </a:lnTo>
                <a:lnTo>
                  <a:pt x="891015" y="3218127"/>
                </a:lnTo>
                <a:lnTo>
                  <a:pt x="856676" y="3191868"/>
                </a:lnTo>
                <a:lnTo>
                  <a:pt x="822909" y="3164989"/>
                </a:lnTo>
                <a:lnTo>
                  <a:pt x="789719" y="3137492"/>
                </a:lnTo>
                <a:lnTo>
                  <a:pt x="757114" y="3109383"/>
                </a:lnTo>
                <a:lnTo>
                  <a:pt x="725100" y="3080665"/>
                </a:lnTo>
                <a:lnTo>
                  <a:pt x="693684" y="3051342"/>
                </a:lnTo>
                <a:lnTo>
                  <a:pt x="662871" y="3021419"/>
                </a:lnTo>
                <a:lnTo>
                  <a:pt x="632669" y="2990900"/>
                </a:lnTo>
                <a:lnTo>
                  <a:pt x="603083" y="2959788"/>
                </a:lnTo>
                <a:lnTo>
                  <a:pt x="574121" y="2928088"/>
                </a:lnTo>
                <a:lnTo>
                  <a:pt x="545790" y="2895804"/>
                </a:lnTo>
                <a:lnTo>
                  <a:pt x="518094" y="2862940"/>
                </a:lnTo>
                <a:lnTo>
                  <a:pt x="491042" y="2829500"/>
                </a:lnTo>
                <a:lnTo>
                  <a:pt x="464640" y="2795489"/>
                </a:lnTo>
                <a:lnTo>
                  <a:pt x="438893" y="2760909"/>
                </a:lnTo>
                <a:lnTo>
                  <a:pt x="413809" y="2725767"/>
                </a:lnTo>
                <a:lnTo>
                  <a:pt x="389394" y="2690065"/>
                </a:lnTo>
                <a:lnTo>
                  <a:pt x="365655" y="2653808"/>
                </a:lnTo>
                <a:lnTo>
                  <a:pt x="342598" y="2616999"/>
                </a:lnTo>
                <a:lnTo>
                  <a:pt x="320230" y="2579644"/>
                </a:lnTo>
                <a:lnTo>
                  <a:pt x="298557" y="2541746"/>
                </a:lnTo>
                <a:lnTo>
                  <a:pt x="277586" y="2503308"/>
                </a:lnTo>
                <a:lnTo>
                  <a:pt x="257323" y="2464337"/>
                </a:lnTo>
                <a:lnTo>
                  <a:pt x="237775" y="2424834"/>
                </a:lnTo>
                <a:lnTo>
                  <a:pt x="218948" y="2384805"/>
                </a:lnTo>
                <a:lnTo>
                  <a:pt x="200848" y="2344254"/>
                </a:lnTo>
                <a:lnTo>
                  <a:pt x="183484" y="2303184"/>
                </a:lnTo>
                <a:lnTo>
                  <a:pt x="166860" y="2261601"/>
                </a:lnTo>
                <a:lnTo>
                  <a:pt x="150983" y="2219507"/>
                </a:lnTo>
                <a:lnTo>
                  <a:pt x="135860" y="2176908"/>
                </a:lnTo>
                <a:lnTo>
                  <a:pt x="121498" y="2133806"/>
                </a:lnTo>
                <a:lnTo>
                  <a:pt x="107903" y="2090207"/>
                </a:lnTo>
                <a:lnTo>
                  <a:pt x="95081" y="2046114"/>
                </a:lnTo>
                <a:lnTo>
                  <a:pt x="83039" y="2001532"/>
                </a:lnTo>
                <a:lnTo>
                  <a:pt x="71783" y="1956465"/>
                </a:lnTo>
                <a:lnTo>
                  <a:pt x="61321" y="1910916"/>
                </a:lnTo>
                <a:lnTo>
                  <a:pt x="51658" y="1864890"/>
                </a:lnTo>
                <a:lnTo>
                  <a:pt x="42801" y="1818392"/>
                </a:lnTo>
                <a:lnTo>
                  <a:pt x="34757" y="1771424"/>
                </a:lnTo>
                <a:lnTo>
                  <a:pt x="27532" y="1723991"/>
                </a:lnTo>
                <a:lnTo>
                  <a:pt x="21132" y="1676098"/>
                </a:lnTo>
                <a:lnTo>
                  <a:pt x="15565" y="1627749"/>
                </a:lnTo>
                <a:lnTo>
                  <a:pt x="10836" y="1578946"/>
                </a:lnTo>
                <a:lnTo>
                  <a:pt x="6952" y="1529696"/>
                </a:lnTo>
                <a:lnTo>
                  <a:pt x="3920" y="1480001"/>
                </a:lnTo>
                <a:lnTo>
                  <a:pt x="1746" y="1429866"/>
                </a:lnTo>
                <a:lnTo>
                  <a:pt x="437" y="1379296"/>
                </a:lnTo>
                <a:lnTo>
                  <a:pt x="0" y="1328293"/>
                </a:lnTo>
                <a:lnTo>
                  <a:pt x="435" y="1281980"/>
                </a:lnTo>
                <a:lnTo>
                  <a:pt x="1735" y="1235675"/>
                </a:lnTo>
                <a:lnTo>
                  <a:pt x="3891" y="1189391"/>
                </a:lnTo>
                <a:lnTo>
                  <a:pt x="6894" y="1143141"/>
                </a:lnTo>
                <a:lnTo>
                  <a:pt x="10735" y="1096937"/>
                </a:lnTo>
                <a:lnTo>
                  <a:pt x="15405" y="1050792"/>
                </a:lnTo>
                <a:lnTo>
                  <a:pt x="20895" y="1004718"/>
                </a:lnTo>
                <a:lnTo>
                  <a:pt x="27196" y="958729"/>
                </a:lnTo>
                <a:lnTo>
                  <a:pt x="34299" y="912836"/>
                </a:lnTo>
                <a:lnTo>
                  <a:pt x="42195" y="867053"/>
                </a:lnTo>
                <a:lnTo>
                  <a:pt x="50875" y="821391"/>
                </a:lnTo>
                <a:lnTo>
                  <a:pt x="60331" y="775864"/>
                </a:lnTo>
                <a:lnTo>
                  <a:pt x="70552" y="730484"/>
                </a:lnTo>
                <a:lnTo>
                  <a:pt x="81531" y="685263"/>
                </a:lnTo>
                <a:lnTo>
                  <a:pt x="93258" y="640215"/>
                </a:lnTo>
                <a:lnTo>
                  <a:pt x="105725" y="595352"/>
                </a:lnTo>
                <a:lnTo>
                  <a:pt x="118921" y="550686"/>
                </a:lnTo>
                <a:lnTo>
                  <a:pt x="132840" y="506230"/>
                </a:lnTo>
                <a:lnTo>
                  <a:pt x="147470" y="461997"/>
                </a:lnTo>
                <a:lnTo>
                  <a:pt x="162804" y="417999"/>
                </a:lnTo>
                <a:lnTo>
                  <a:pt x="178833" y="374249"/>
                </a:lnTo>
                <a:lnTo>
                  <a:pt x="195547" y="330759"/>
                </a:lnTo>
                <a:lnTo>
                  <a:pt x="212938" y="287543"/>
                </a:lnTo>
                <a:lnTo>
                  <a:pt x="231057" y="244472"/>
                </a:lnTo>
                <a:lnTo>
                  <a:pt x="249713" y="201979"/>
                </a:lnTo>
                <a:lnTo>
                  <a:pt x="269079" y="159657"/>
                </a:lnTo>
                <a:lnTo>
                  <a:pt x="289086" y="117659"/>
                </a:lnTo>
                <a:lnTo>
                  <a:pt x="309725" y="75997"/>
                </a:lnTo>
                <a:lnTo>
                  <a:pt x="330987" y="34683"/>
                </a:lnTo>
                <a:lnTo>
                  <a:pt x="349514" y="0"/>
                </a:lnTo>
                <a:lnTo>
                  <a:pt x="4810851" y="0"/>
                </a:lnTo>
                <a:lnTo>
                  <a:pt x="4847355" y="52068"/>
                </a:lnTo>
                <a:lnTo>
                  <a:pt x="4872352" y="89617"/>
                </a:lnTo>
                <a:lnTo>
                  <a:pt x="4896632" y="127633"/>
                </a:lnTo>
                <a:lnTo>
                  <a:pt x="4920185" y="166114"/>
                </a:lnTo>
                <a:lnTo>
                  <a:pt x="4942998" y="205061"/>
                </a:lnTo>
                <a:lnTo>
                  <a:pt x="4965135" y="244612"/>
                </a:lnTo>
                <a:lnTo>
                  <a:pt x="4986359" y="284347"/>
                </a:lnTo>
                <a:lnTo>
                  <a:pt x="5006884" y="324686"/>
                </a:lnTo>
                <a:lnTo>
                  <a:pt x="5026622" y="365488"/>
                </a:lnTo>
                <a:lnTo>
                  <a:pt x="5045562" y="406752"/>
                </a:lnTo>
                <a:lnTo>
                  <a:pt x="5063692" y="448478"/>
                </a:lnTo>
                <a:lnTo>
                  <a:pt x="5081000" y="490666"/>
                </a:lnTo>
                <a:lnTo>
                  <a:pt x="5097476" y="533314"/>
                </a:lnTo>
                <a:lnTo>
                  <a:pt x="5113106" y="576423"/>
                </a:lnTo>
                <a:lnTo>
                  <a:pt x="5127880" y="619991"/>
                </a:lnTo>
                <a:lnTo>
                  <a:pt x="5141786" y="664018"/>
                </a:lnTo>
                <a:lnTo>
                  <a:pt x="5154812" y="708504"/>
                </a:lnTo>
                <a:lnTo>
                  <a:pt x="5166946" y="753448"/>
                </a:lnTo>
                <a:lnTo>
                  <a:pt x="5178176" y="798849"/>
                </a:lnTo>
                <a:lnTo>
                  <a:pt x="5188491" y="844707"/>
                </a:lnTo>
                <a:lnTo>
                  <a:pt x="5197880" y="891021"/>
                </a:lnTo>
                <a:lnTo>
                  <a:pt x="5206330" y="937792"/>
                </a:lnTo>
                <a:lnTo>
                  <a:pt x="5213829" y="985017"/>
                </a:lnTo>
                <a:lnTo>
                  <a:pt x="5220367" y="1032697"/>
                </a:lnTo>
                <a:lnTo>
                  <a:pt x="5225931" y="1080831"/>
                </a:lnTo>
                <a:lnTo>
                  <a:pt x="5230510" y="1129418"/>
                </a:lnTo>
                <a:lnTo>
                  <a:pt x="5234091" y="1178459"/>
                </a:lnTo>
                <a:lnTo>
                  <a:pt x="5236664" y="1227952"/>
                </a:lnTo>
                <a:lnTo>
                  <a:pt x="5238216" y="1277897"/>
                </a:lnTo>
                <a:lnTo>
                  <a:pt x="5238736" y="1328293"/>
                </a:lnTo>
                <a:lnTo>
                  <a:pt x="5238239" y="1377564"/>
                </a:lnTo>
                <a:lnTo>
                  <a:pt x="5236753" y="1426432"/>
                </a:lnTo>
                <a:lnTo>
                  <a:pt x="5234288" y="1474894"/>
                </a:lnTo>
                <a:lnTo>
                  <a:pt x="5230856" y="1522945"/>
                </a:lnTo>
                <a:lnTo>
                  <a:pt x="5226465" y="1570583"/>
                </a:lnTo>
                <a:lnTo>
                  <a:pt x="5221125" y="1617803"/>
                </a:lnTo>
                <a:lnTo>
                  <a:pt x="5214846" y="1664602"/>
                </a:lnTo>
                <a:lnTo>
                  <a:pt x="5207639" y="1710975"/>
                </a:lnTo>
                <a:lnTo>
                  <a:pt x="5199514" y="1756920"/>
                </a:lnTo>
                <a:lnTo>
                  <a:pt x="5190479" y="1802432"/>
                </a:lnTo>
                <a:lnTo>
                  <a:pt x="5180546" y="1847509"/>
                </a:lnTo>
                <a:lnTo>
                  <a:pt x="5169724" y="1892145"/>
                </a:lnTo>
                <a:lnTo>
                  <a:pt x="5158023" y="1936338"/>
                </a:lnTo>
                <a:lnTo>
                  <a:pt x="5145453" y="1980083"/>
                </a:lnTo>
                <a:lnTo>
                  <a:pt x="5132024" y="2023378"/>
                </a:lnTo>
                <a:lnTo>
                  <a:pt x="5117746" y="2066217"/>
                </a:lnTo>
                <a:lnTo>
                  <a:pt x="5102629" y="2108599"/>
                </a:lnTo>
                <a:lnTo>
                  <a:pt x="5086683" y="2150518"/>
                </a:lnTo>
                <a:lnTo>
                  <a:pt x="5069918" y="2191972"/>
                </a:lnTo>
                <a:lnTo>
                  <a:pt x="5052343" y="2232956"/>
                </a:lnTo>
                <a:lnTo>
                  <a:pt x="5033969" y="2273466"/>
                </a:lnTo>
                <a:lnTo>
                  <a:pt x="5014806" y="2313500"/>
                </a:lnTo>
                <a:lnTo>
                  <a:pt x="4994864" y="2353053"/>
                </a:lnTo>
                <a:lnTo>
                  <a:pt x="4974152" y="2392122"/>
                </a:lnTo>
                <a:lnTo>
                  <a:pt x="4952680" y="2430703"/>
                </a:lnTo>
                <a:lnTo>
                  <a:pt x="4930460" y="2468792"/>
                </a:lnTo>
                <a:lnTo>
                  <a:pt x="4907499" y="2506385"/>
                </a:lnTo>
                <a:lnTo>
                  <a:pt x="4883809" y="2543480"/>
                </a:lnTo>
                <a:lnTo>
                  <a:pt x="4859399" y="2580071"/>
                </a:lnTo>
                <a:lnTo>
                  <a:pt x="4834280" y="2616156"/>
                </a:lnTo>
                <a:lnTo>
                  <a:pt x="4808461" y="2651731"/>
                </a:lnTo>
                <a:lnTo>
                  <a:pt x="4781952" y="2686792"/>
                </a:lnTo>
                <a:lnTo>
                  <a:pt x="4754763" y="2721335"/>
                </a:lnTo>
                <a:lnTo>
                  <a:pt x="4726904" y="2755356"/>
                </a:lnTo>
                <a:lnTo>
                  <a:pt x="4698386" y="2788853"/>
                </a:lnTo>
                <a:lnTo>
                  <a:pt x="4669217" y="2821820"/>
                </a:lnTo>
                <a:lnTo>
                  <a:pt x="4639408" y="2854255"/>
                </a:lnTo>
                <a:lnTo>
                  <a:pt x="4608970" y="2886154"/>
                </a:lnTo>
                <a:lnTo>
                  <a:pt x="4577911" y="2917513"/>
                </a:lnTo>
                <a:lnTo>
                  <a:pt x="4546242" y="2948328"/>
                </a:lnTo>
                <a:lnTo>
                  <a:pt x="4513972" y="2978596"/>
                </a:lnTo>
                <a:lnTo>
                  <a:pt x="4481113" y="3008313"/>
                </a:lnTo>
                <a:lnTo>
                  <a:pt x="4447673" y="3037475"/>
                </a:lnTo>
                <a:lnTo>
                  <a:pt x="4413663" y="3066079"/>
                </a:lnTo>
                <a:lnTo>
                  <a:pt x="4379092" y="3094120"/>
                </a:lnTo>
                <a:lnTo>
                  <a:pt x="4343971" y="3121596"/>
                </a:lnTo>
                <a:lnTo>
                  <a:pt x="4308309" y="3148502"/>
                </a:lnTo>
                <a:lnTo>
                  <a:pt x="4272117" y="3174835"/>
                </a:lnTo>
                <a:lnTo>
                  <a:pt x="4235404" y="3200591"/>
                </a:lnTo>
                <a:lnTo>
                  <a:pt x="4198180" y="3225766"/>
                </a:lnTo>
                <a:lnTo>
                  <a:pt x="4160456" y="3250356"/>
                </a:lnTo>
                <a:lnTo>
                  <a:pt x="4122241" y="3274359"/>
                </a:lnTo>
                <a:lnTo>
                  <a:pt x="4083545" y="3297769"/>
                </a:lnTo>
                <a:lnTo>
                  <a:pt x="4044379" y="3320584"/>
                </a:lnTo>
                <a:lnTo>
                  <a:pt x="4004751" y="3342800"/>
                </a:lnTo>
                <a:lnTo>
                  <a:pt x="3964673" y="3364413"/>
                </a:lnTo>
                <a:lnTo>
                  <a:pt x="3924153" y="3385420"/>
                </a:lnTo>
                <a:lnTo>
                  <a:pt x="3883203" y="3405816"/>
                </a:lnTo>
                <a:lnTo>
                  <a:pt x="3841831" y="3425598"/>
                </a:lnTo>
                <a:lnTo>
                  <a:pt x="3800048" y="3444762"/>
                </a:lnTo>
                <a:lnTo>
                  <a:pt x="3757864" y="3463304"/>
                </a:lnTo>
                <a:lnTo>
                  <a:pt x="3715289" y="3481222"/>
                </a:lnTo>
                <a:lnTo>
                  <a:pt x="3672332" y="3498511"/>
                </a:lnTo>
                <a:lnTo>
                  <a:pt x="3629005" y="3515167"/>
                </a:lnTo>
                <a:lnTo>
                  <a:pt x="3585315" y="3531186"/>
                </a:lnTo>
                <a:lnTo>
                  <a:pt x="3541275" y="3546566"/>
                </a:lnTo>
                <a:lnTo>
                  <a:pt x="3496893" y="3561302"/>
                </a:lnTo>
                <a:lnTo>
                  <a:pt x="3452179" y="3575391"/>
                </a:lnTo>
                <a:lnTo>
                  <a:pt x="3407144" y="3588828"/>
                </a:lnTo>
                <a:lnTo>
                  <a:pt x="3361797" y="3601611"/>
                </a:lnTo>
                <a:lnTo>
                  <a:pt x="3316148" y="3613735"/>
                </a:lnTo>
                <a:lnTo>
                  <a:pt x="3270208" y="3625197"/>
                </a:lnTo>
                <a:lnTo>
                  <a:pt x="3223986" y="3635993"/>
                </a:lnTo>
                <a:lnTo>
                  <a:pt x="3177492" y="3646119"/>
                </a:lnTo>
                <a:lnTo>
                  <a:pt x="3130737" y="3655572"/>
                </a:lnTo>
                <a:lnTo>
                  <a:pt x="3083729" y="3664348"/>
                </a:lnTo>
                <a:lnTo>
                  <a:pt x="3036479" y="3672443"/>
                </a:lnTo>
                <a:lnTo>
                  <a:pt x="2988998" y="3679853"/>
                </a:lnTo>
                <a:lnTo>
                  <a:pt x="2941294" y="3686576"/>
                </a:lnTo>
                <a:lnTo>
                  <a:pt x="2893379" y="3692606"/>
                </a:lnTo>
                <a:lnTo>
                  <a:pt x="2845261" y="3697941"/>
                </a:lnTo>
                <a:lnTo>
                  <a:pt x="2796951" y="3702577"/>
                </a:lnTo>
                <a:lnTo>
                  <a:pt x="2748458" y="3706510"/>
                </a:lnTo>
                <a:lnTo>
                  <a:pt x="2699794" y="3709735"/>
                </a:lnTo>
                <a:lnTo>
                  <a:pt x="2650967" y="3712251"/>
                </a:lnTo>
                <a:lnTo>
                  <a:pt x="2601988" y="3714052"/>
                </a:lnTo>
                <a:lnTo>
                  <a:pt x="2552866" y="3715136"/>
                </a:lnTo>
                <a:lnTo>
                  <a:pt x="2503612" y="3715498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9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9"/>
          <p:cNvSpPr/>
          <p:nvPr/>
        </p:nvSpPr>
        <p:spPr>
          <a:xfrm>
            <a:off x="13807019" y="5898173"/>
            <a:ext cx="4048125" cy="3683635"/>
          </a:xfrm>
          <a:custGeom>
            <a:rect b="b" l="l" r="r" t="t"/>
            <a:pathLst>
              <a:path extrusionOk="0" h="3683634" w="4048125">
                <a:moveTo>
                  <a:pt x="2886514" y="3683041"/>
                </a:moveTo>
                <a:lnTo>
                  <a:pt x="2841012" y="3680513"/>
                </a:lnTo>
                <a:lnTo>
                  <a:pt x="2792760" y="3672806"/>
                </a:lnTo>
                <a:lnTo>
                  <a:pt x="2741664" y="3659640"/>
                </a:lnTo>
                <a:lnTo>
                  <a:pt x="2703077" y="3646164"/>
                </a:lnTo>
                <a:lnTo>
                  <a:pt x="2663802" y="3629161"/>
                </a:lnTo>
                <a:lnTo>
                  <a:pt x="2623912" y="3608882"/>
                </a:lnTo>
                <a:lnTo>
                  <a:pt x="2583479" y="3585577"/>
                </a:lnTo>
                <a:lnTo>
                  <a:pt x="2542576" y="3559496"/>
                </a:lnTo>
                <a:lnTo>
                  <a:pt x="2501274" y="3530889"/>
                </a:lnTo>
                <a:lnTo>
                  <a:pt x="2459647" y="3500007"/>
                </a:lnTo>
                <a:lnTo>
                  <a:pt x="2417766" y="3467100"/>
                </a:lnTo>
                <a:lnTo>
                  <a:pt x="2375705" y="3432418"/>
                </a:lnTo>
                <a:lnTo>
                  <a:pt x="2333534" y="3396212"/>
                </a:lnTo>
                <a:lnTo>
                  <a:pt x="2291328" y="3358731"/>
                </a:lnTo>
                <a:lnTo>
                  <a:pt x="2249158" y="3320226"/>
                </a:lnTo>
                <a:lnTo>
                  <a:pt x="2207096" y="3280948"/>
                </a:lnTo>
                <a:lnTo>
                  <a:pt x="2165216" y="3241145"/>
                </a:lnTo>
                <a:lnTo>
                  <a:pt x="2123588" y="3201070"/>
                </a:lnTo>
                <a:lnTo>
                  <a:pt x="2082287" y="3160972"/>
                </a:lnTo>
                <a:lnTo>
                  <a:pt x="2000950" y="3081707"/>
                </a:lnTo>
                <a:lnTo>
                  <a:pt x="1961060" y="3043041"/>
                </a:lnTo>
                <a:lnTo>
                  <a:pt x="1921785" y="3005354"/>
                </a:lnTo>
                <a:lnTo>
                  <a:pt x="1883198" y="2968894"/>
                </a:lnTo>
                <a:lnTo>
                  <a:pt x="1845371" y="2933914"/>
                </a:lnTo>
                <a:lnTo>
                  <a:pt x="1808376" y="2900662"/>
                </a:lnTo>
                <a:lnTo>
                  <a:pt x="1772286" y="2869389"/>
                </a:lnTo>
                <a:lnTo>
                  <a:pt x="1737173" y="2840345"/>
                </a:lnTo>
                <a:lnTo>
                  <a:pt x="1703110" y="2813781"/>
                </a:lnTo>
                <a:lnTo>
                  <a:pt x="1670169" y="2789947"/>
                </a:lnTo>
                <a:lnTo>
                  <a:pt x="1607941" y="2751470"/>
                </a:lnTo>
                <a:lnTo>
                  <a:pt x="1551071" y="2726916"/>
                </a:lnTo>
                <a:lnTo>
                  <a:pt x="1500135" y="2718286"/>
                </a:lnTo>
                <a:lnTo>
                  <a:pt x="1470488" y="2721174"/>
                </a:lnTo>
                <a:lnTo>
                  <a:pt x="1405938" y="2743065"/>
                </a:lnTo>
                <a:lnTo>
                  <a:pt x="1371461" y="2761263"/>
                </a:lnTo>
                <a:lnTo>
                  <a:pt x="1335799" y="2783759"/>
                </a:lnTo>
                <a:lnTo>
                  <a:pt x="1299165" y="2810150"/>
                </a:lnTo>
                <a:lnTo>
                  <a:pt x="1261773" y="2840033"/>
                </a:lnTo>
                <a:lnTo>
                  <a:pt x="1223835" y="2873004"/>
                </a:lnTo>
                <a:lnTo>
                  <a:pt x="1185563" y="2908662"/>
                </a:lnTo>
                <a:lnTo>
                  <a:pt x="1147172" y="2946603"/>
                </a:lnTo>
                <a:lnTo>
                  <a:pt x="1108873" y="2986424"/>
                </a:lnTo>
                <a:lnTo>
                  <a:pt x="1070879" y="3027723"/>
                </a:lnTo>
                <a:lnTo>
                  <a:pt x="1033403" y="3070096"/>
                </a:lnTo>
                <a:lnTo>
                  <a:pt x="996659" y="3113140"/>
                </a:lnTo>
                <a:lnTo>
                  <a:pt x="960858" y="3156453"/>
                </a:lnTo>
                <a:lnTo>
                  <a:pt x="926214" y="3199632"/>
                </a:lnTo>
                <a:lnTo>
                  <a:pt x="892940" y="3242274"/>
                </a:lnTo>
                <a:lnTo>
                  <a:pt x="861248" y="3283975"/>
                </a:lnTo>
                <a:lnTo>
                  <a:pt x="831351" y="3324334"/>
                </a:lnTo>
                <a:lnTo>
                  <a:pt x="803462" y="3362946"/>
                </a:lnTo>
                <a:lnTo>
                  <a:pt x="777795" y="3399410"/>
                </a:lnTo>
                <a:lnTo>
                  <a:pt x="754560" y="3433321"/>
                </a:lnTo>
                <a:lnTo>
                  <a:pt x="712950" y="3489660"/>
                </a:lnTo>
                <a:lnTo>
                  <a:pt x="675590" y="3529902"/>
                </a:lnTo>
                <a:lnTo>
                  <a:pt x="642005" y="3555895"/>
                </a:lnTo>
                <a:lnTo>
                  <a:pt x="611722" y="3569488"/>
                </a:lnTo>
                <a:lnTo>
                  <a:pt x="584267" y="3572528"/>
                </a:lnTo>
                <a:lnTo>
                  <a:pt x="559167" y="3566865"/>
                </a:lnTo>
                <a:lnTo>
                  <a:pt x="535946" y="3554346"/>
                </a:lnTo>
                <a:lnTo>
                  <a:pt x="514133" y="3536820"/>
                </a:lnTo>
                <a:lnTo>
                  <a:pt x="493252" y="3516134"/>
                </a:lnTo>
                <a:lnTo>
                  <a:pt x="472831" y="3494138"/>
                </a:lnTo>
                <a:lnTo>
                  <a:pt x="452394" y="3472679"/>
                </a:lnTo>
                <a:lnTo>
                  <a:pt x="408312" y="3427531"/>
                </a:lnTo>
                <a:lnTo>
                  <a:pt x="383011" y="3394374"/>
                </a:lnTo>
                <a:lnTo>
                  <a:pt x="366947" y="3356909"/>
                </a:lnTo>
                <a:lnTo>
                  <a:pt x="350575" y="3298841"/>
                </a:lnTo>
                <a:lnTo>
                  <a:pt x="377419" y="3269416"/>
                </a:lnTo>
                <a:lnTo>
                  <a:pt x="406146" y="3236444"/>
                </a:lnTo>
                <a:lnTo>
                  <a:pt x="436229" y="3200336"/>
                </a:lnTo>
                <a:lnTo>
                  <a:pt x="467141" y="3161500"/>
                </a:lnTo>
                <a:lnTo>
                  <a:pt x="498355" y="3120347"/>
                </a:lnTo>
                <a:lnTo>
                  <a:pt x="529346" y="3077285"/>
                </a:lnTo>
                <a:lnTo>
                  <a:pt x="559587" y="3032726"/>
                </a:lnTo>
                <a:lnTo>
                  <a:pt x="588551" y="2987077"/>
                </a:lnTo>
                <a:lnTo>
                  <a:pt x="615713" y="2940750"/>
                </a:lnTo>
                <a:lnTo>
                  <a:pt x="640544" y="2894153"/>
                </a:lnTo>
                <a:lnTo>
                  <a:pt x="662520" y="2847697"/>
                </a:lnTo>
                <a:lnTo>
                  <a:pt x="681113" y="2801791"/>
                </a:lnTo>
                <a:lnTo>
                  <a:pt x="695797" y="2756844"/>
                </a:lnTo>
                <a:lnTo>
                  <a:pt x="706046" y="2713267"/>
                </a:lnTo>
                <a:lnTo>
                  <a:pt x="711334" y="2671469"/>
                </a:lnTo>
                <a:lnTo>
                  <a:pt x="711132" y="2631860"/>
                </a:lnTo>
                <a:lnTo>
                  <a:pt x="692159" y="2560847"/>
                </a:lnTo>
                <a:lnTo>
                  <a:pt x="671524" y="2525013"/>
                </a:lnTo>
                <a:lnTo>
                  <a:pt x="642152" y="2481465"/>
                </a:lnTo>
                <a:lnTo>
                  <a:pt x="605291" y="2431158"/>
                </a:lnTo>
                <a:lnTo>
                  <a:pt x="562187" y="2375046"/>
                </a:lnTo>
                <a:lnTo>
                  <a:pt x="514089" y="2314083"/>
                </a:lnTo>
                <a:lnTo>
                  <a:pt x="488556" y="2282080"/>
                </a:lnTo>
                <a:lnTo>
                  <a:pt x="380173" y="2146715"/>
                </a:lnTo>
                <a:lnTo>
                  <a:pt x="352293" y="2111632"/>
                </a:lnTo>
                <a:lnTo>
                  <a:pt x="324412" y="2076290"/>
                </a:lnTo>
                <a:lnTo>
                  <a:pt x="296686" y="2040808"/>
                </a:lnTo>
                <a:lnTo>
                  <a:pt x="269269" y="2005307"/>
                </a:lnTo>
                <a:lnTo>
                  <a:pt x="242319" y="1969906"/>
                </a:lnTo>
                <a:lnTo>
                  <a:pt x="215990" y="1934723"/>
                </a:lnTo>
                <a:lnTo>
                  <a:pt x="190440" y="1899878"/>
                </a:lnTo>
                <a:lnTo>
                  <a:pt x="165823" y="1865491"/>
                </a:lnTo>
                <a:lnTo>
                  <a:pt x="142296" y="1831680"/>
                </a:lnTo>
                <a:lnTo>
                  <a:pt x="120014" y="1798565"/>
                </a:lnTo>
                <a:lnTo>
                  <a:pt x="99134" y="1766265"/>
                </a:lnTo>
                <a:lnTo>
                  <a:pt x="62201" y="1704589"/>
                </a:lnTo>
                <a:lnTo>
                  <a:pt x="32745" y="1647605"/>
                </a:lnTo>
                <a:lnTo>
                  <a:pt x="12013" y="1596267"/>
                </a:lnTo>
                <a:lnTo>
                  <a:pt x="1251" y="1551530"/>
                </a:lnTo>
                <a:lnTo>
                  <a:pt x="0" y="1531936"/>
                </a:lnTo>
                <a:lnTo>
                  <a:pt x="1708" y="1514349"/>
                </a:lnTo>
                <a:lnTo>
                  <a:pt x="26155" y="1474831"/>
                </a:lnTo>
                <a:lnTo>
                  <a:pt x="82857" y="1457679"/>
                </a:lnTo>
                <a:lnTo>
                  <a:pt x="109653" y="1457490"/>
                </a:lnTo>
                <a:lnTo>
                  <a:pt x="140657" y="1460262"/>
                </a:lnTo>
                <a:lnTo>
                  <a:pt x="215911" y="1475172"/>
                </a:lnTo>
                <a:lnTo>
                  <a:pt x="275876" y="1491124"/>
                </a:lnTo>
                <a:lnTo>
                  <a:pt x="334405" y="1508115"/>
                </a:lnTo>
                <a:lnTo>
                  <a:pt x="391426" y="1525973"/>
                </a:lnTo>
                <a:lnTo>
                  <a:pt x="446870" y="1544526"/>
                </a:lnTo>
                <a:lnTo>
                  <a:pt x="500665" y="1563604"/>
                </a:lnTo>
                <a:lnTo>
                  <a:pt x="552743" y="1583033"/>
                </a:lnTo>
                <a:lnTo>
                  <a:pt x="603032" y="1602642"/>
                </a:lnTo>
                <a:lnTo>
                  <a:pt x="651462" y="1622260"/>
                </a:lnTo>
                <a:lnTo>
                  <a:pt x="697963" y="1641714"/>
                </a:lnTo>
                <a:lnTo>
                  <a:pt x="742464" y="1660833"/>
                </a:lnTo>
                <a:lnTo>
                  <a:pt x="784895" y="1679446"/>
                </a:lnTo>
                <a:lnTo>
                  <a:pt x="825185" y="1697379"/>
                </a:lnTo>
                <a:lnTo>
                  <a:pt x="899064" y="1730523"/>
                </a:lnTo>
                <a:lnTo>
                  <a:pt x="932511" y="1745390"/>
                </a:lnTo>
                <a:lnTo>
                  <a:pt x="992069" y="1770855"/>
                </a:lnTo>
                <a:lnTo>
                  <a:pt x="1041378" y="1789483"/>
                </a:lnTo>
                <a:lnTo>
                  <a:pt x="1079873" y="1799900"/>
                </a:lnTo>
                <a:lnTo>
                  <a:pt x="1094889" y="1801600"/>
                </a:lnTo>
                <a:lnTo>
                  <a:pt x="1106992" y="1800731"/>
                </a:lnTo>
                <a:lnTo>
                  <a:pt x="1116109" y="1797123"/>
                </a:lnTo>
                <a:lnTo>
                  <a:pt x="1122171" y="1790603"/>
                </a:lnTo>
                <a:lnTo>
                  <a:pt x="1125108" y="1781000"/>
                </a:lnTo>
                <a:lnTo>
                  <a:pt x="1124849" y="1768142"/>
                </a:lnTo>
                <a:lnTo>
                  <a:pt x="1104194" y="1708318"/>
                </a:lnTo>
                <a:lnTo>
                  <a:pt x="1073154" y="1649010"/>
                </a:lnTo>
                <a:lnTo>
                  <a:pt x="1043465" y="1598556"/>
                </a:lnTo>
                <a:lnTo>
                  <a:pt x="1009372" y="1543727"/>
                </a:lnTo>
                <a:lnTo>
                  <a:pt x="932002" y="1422891"/>
                </a:lnTo>
                <a:lnTo>
                  <a:pt x="911480" y="1390706"/>
                </a:lnTo>
                <a:lnTo>
                  <a:pt x="890738" y="1357854"/>
                </a:lnTo>
                <a:lnTo>
                  <a:pt x="869903" y="1324393"/>
                </a:lnTo>
                <a:lnTo>
                  <a:pt x="849099" y="1290385"/>
                </a:lnTo>
                <a:lnTo>
                  <a:pt x="828452" y="1255890"/>
                </a:lnTo>
                <a:lnTo>
                  <a:pt x="808090" y="1220970"/>
                </a:lnTo>
                <a:lnTo>
                  <a:pt x="788136" y="1185684"/>
                </a:lnTo>
                <a:lnTo>
                  <a:pt x="768718" y="1150094"/>
                </a:lnTo>
                <a:lnTo>
                  <a:pt x="749961" y="1114260"/>
                </a:lnTo>
                <a:lnTo>
                  <a:pt x="731991" y="1078243"/>
                </a:lnTo>
                <a:lnTo>
                  <a:pt x="714933" y="1042103"/>
                </a:lnTo>
                <a:lnTo>
                  <a:pt x="698915" y="1005902"/>
                </a:lnTo>
                <a:lnTo>
                  <a:pt x="684061" y="969700"/>
                </a:lnTo>
                <a:lnTo>
                  <a:pt x="670497" y="933557"/>
                </a:lnTo>
                <a:lnTo>
                  <a:pt x="647745" y="861693"/>
                </a:lnTo>
                <a:lnTo>
                  <a:pt x="631665" y="790795"/>
                </a:lnTo>
                <a:lnTo>
                  <a:pt x="623263" y="721350"/>
                </a:lnTo>
                <a:lnTo>
                  <a:pt x="622257" y="687323"/>
                </a:lnTo>
                <a:lnTo>
                  <a:pt x="623548" y="653842"/>
                </a:lnTo>
                <a:lnTo>
                  <a:pt x="633525" y="588757"/>
                </a:lnTo>
                <a:lnTo>
                  <a:pt x="654203" y="526582"/>
                </a:lnTo>
                <a:lnTo>
                  <a:pt x="686586" y="467800"/>
                </a:lnTo>
                <a:lnTo>
                  <a:pt x="731684" y="412898"/>
                </a:lnTo>
                <a:lnTo>
                  <a:pt x="790502" y="362361"/>
                </a:lnTo>
                <a:lnTo>
                  <a:pt x="825371" y="338881"/>
                </a:lnTo>
                <a:lnTo>
                  <a:pt x="864047" y="316674"/>
                </a:lnTo>
                <a:lnTo>
                  <a:pt x="906657" y="295802"/>
                </a:lnTo>
                <a:lnTo>
                  <a:pt x="953327" y="276324"/>
                </a:lnTo>
                <a:lnTo>
                  <a:pt x="1004182" y="258301"/>
                </a:lnTo>
                <a:lnTo>
                  <a:pt x="1055679" y="243134"/>
                </a:lnTo>
                <a:lnTo>
                  <a:pt x="1104254" y="232061"/>
                </a:lnTo>
                <a:lnTo>
                  <a:pt x="1150002" y="224898"/>
                </a:lnTo>
                <a:lnTo>
                  <a:pt x="1193018" y="221463"/>
                </a:lnTo>
                <a:lnTo>
                  <a:pt x="1233397" y="221574"/>
                </a:lnTo>
                <a:lnTo>
                  <a:pt x="1306623" y="231700"/>
                </a:lnTo>
                <a:lnTo>
                  <a:pt x="1370440" y="253814"/>
                </a:lnTo>
                <a:lnTo>
                  <a:pt x="1425607" y="286456"/>
                </a:lnTo>
                <a:lnTo>
                  <a:pt x="1472885" y="328163"/>
                </a:lnTo>
                <a:lnTo>
                  <a:pt x="1513031" y="377474"/>
                </a:lnTo>
                <a:lnTo>
                  <a:pt x="1546807" y="432927"/>
                </a:lnTo>
                <a:lnTo>
                  <a:pt x="1574971" y="493060"/>
                </a:lnTo>
                <a:lnTo>
                  <a:pt x="1598284" y="556412"/>
                </a:lnTo>
                <a:lnTo>
                  <a:pt x="1617503" y="621521"/>
                </a:lnTo>
                <a:lnTo>
                  <a:pt x="1633390" y="686926"/>
                </a:lnTo>
                <a:lnTo>
                  <a:pt x="1646703" y="751164"/>
                </a:lnTo>
                <a:lnTo>
                  <a:pt x="1668647" y="870296"/>
                </a:lnTo>
                <a:lnTo>
                  <a:pt x="1673711" y="897066"/>
                </a:lnTo>
                <a:lnTo>
                  <a:pt x="1683998" y="945712"/>
                </a:lnTo>
                <a:lnTo>
                  <a:pt x="1695129" y="986615"/>
                </a:lnTo>
                <a:lnTo>
                  <a:pt x="1715071" y="1030251"/>
                </a:lnTo>
                <a:lnTo>
                  <a:pt x="1741184" y="1048243"/>
                </a:lnTo>
                <a:lnTo>
                  <a:pt x="1751703" y="1047689"/>
                </a:lnTo>
                <a:lnTo>
                  <a:pt x="1793530" y="1020330"/>
                </a:lnTo>
                <a:lnTo>
                  <a:pt x="1824680" y="978990"/>
                </a:lnTo>
                <a:lnTo>
                  <a:pt x="1851718" y="925113"/>
                </a:lnTo>
                <a:lnTo>
                  <a:pt x="1875857" y="860747"/>
                </a:lnTo>
                <a:lnTo>
                  <a:pt x="1898315" y="787943"/>
                </a:lnTo>
                <a:lnTo>
                  <a:pt x="1909292" y="749018"/>
                </a:lnTo>
                <a:lnTo>
                  <a:pt x="1920305" y="708752"/>
                </a:lnTo>
                <a:lnTo>
                  <a:pt x="1931505" y="667402"/>
                </a:lnTo>
                <a:lnTo>
                  <a:pt x="1943044" y="625224"/>
                </a:lnTo>
                <a:lnTo>
                  <a:pt x="1955073" y="582474"/>
                </a:lnTo>
                <a:lnTo>
                  <a:pt x="1967745" y="539409"/>
                </a:lnTo>
                <a:lnTo>
                  <a:pt x="1981212" y="496285"/>
                </a:lnTo>
                <a:lnTo>
                  <a:pt x="1995625" y="453357"/>
                </a:lnTo>
                <a:lnTo>
                  <a:pt x="2011137" y="410884"/>
                </a:lnTo>
                <a:lnTo>
                  <a:pt x="2027898" y="369120"/>
                </a:lnTo>
                <a:lnTo>
                  <a:pt x="2046062" y="328321"/>
                </a:lnTo>
                <a:lnTo>
                  <a:pt x="2065781" y="288746"/>
                </a:lnTo>
                <a:lnTo>
                  <a:pt x="2087205" y="250648"/>
                </a:lnTo>
                <a:lnTo>
                  <a:pt x="2110487" y="214286"/>
                </a:lnTo>
                <a:lnTo>
                  <a:pt x="2135779" y="179915"/>
                </a:lnTo>
                <a:lnTo>
                  <a:pt x="2163232" y="147791"/>
                </a:lnTo>
                <a:lnTo>
                  <a:pt x="2192999" y="118171"/>
                </a:lnTo>
                <a:lnTo>
                  <a:pt x="2225232" y="91311"/>
                </a:lnTo>
                <a:lnTo>
                  <a:pt x="2260082" y="67467"/>
                </a:lnTo>
                <a:lnTo>
                  <a:pt x="2297701" y="46896"/>
                </a:lnTo>
                <a:lnTo>
                  <a:pt x="2338241" y="29854"/>
                </a:lnTo>
                <a:lnTo>
                  <a:pt x="2381854" y="16597"/>
                </a:lnTo>
                <a:lnTo>
                  <a:pt x="2428693" y="7381"/>
                </a:lnTo>
                <a:lnTo>
                  <a:pt x="2478908" y="2463"/>
                </a:lnTo>
                <a:lnTo>
                  <a:pt x="2522209" y="741"/>
                </a:lnTo>
                <a:lnTo>
                  <a:pt x="2566295" y="0"/>
                </a:lnTo>
                <a:lnTo>
                  <a:pt x="2611027" y="237"/>
                </a:lnTo>
                <a:lnTo>
                  <a:pt x="2656266" y="1450"/>
                </a:lnTo>
                <a:lnTo>
                  <a:pt x="2701873" y="3635"/>
                </a:lnTo>
                <a:lnTo>
                  <a:pt x="2747710" y="6791"/>
                </a:lnTo>
                <a:lnTo>
                  <a:pt x="2793637" y="10915"/>
                </a:lnTo>
                <a:lnTo>
                  <a:pt x="2839516" y="16003"/>
                </a:lnTo>
                <a:lnTo>
                  <a:pt x="2885208" y="22053"/>
                </a:lnTo>
                <a:lnTo>
                  <a:pt x="2930573" y="29062"/>
                </a:lnTo>
                <a:lnTo>
                  <a:pt x="2975474" y="37027"/>
                </a:lnTo>
                <a:lnTo>
                  <a:pt x="3019771" y="45946"/>
                </a:lnTo>
                <a:lnTo>
                  <a:pt x="3063325" y="55815"/>
                </a:lnTo>
                <a:lnTo>
                  <a:pt x="3105998" y="66633"/>
                </a:lnTo>
                <a:lnTo>
                  <a:pt x="3147650" y="78396"/>
                </a:lnTo>
                <a:lnTo>
                  <a:pt x="3188143" y="91101"/>
                </a:lnTo>
                <a:lnTo>
                  <a:pt x="3227337" y="104746"/>
                </a:lnTo>
                <a:lnTo>
                  <a:pt x="3265095" y="119328"/>
                </a:lnTo>
                <a:lnTo>
                  <a:pt x="3301276" y="134845"/>
                </a:lnTo>
                <a:lnTo>
                  <a:pt x="3335743" y="151292"/>
                </a:lnTo>
                <a:lnTo>
                  <a:pt x="3398977" y="186971"/>
                </a:lnTo>
                <a:lnTo>
                  <a:pt x="3453685" y="226342"/>
                </a:lnTo>
                <a:lnTo>
                  <a:pt x="3498757" y="269383"/>
                </a:lnTo>
                <a:lnTo>
                  <a:pt x="3533080" y="316072"/>
                </a:lnTo>
                <a:lnTo>
                  <a:pt x="3555546" y="366388"/>
                </a:lnTo>
                <a:lnTo>
                  <a:pt x="3565042" y="420307"/>
                </a:lnTo>
                <a:lnTo>
                  <a:pt x="3564579" y="448611"/>
                </a:lnTo>
                <a:lnTo>
                  <a:pt x="3552537" y="507895"/>
                </a:lnTo>
                <a:lnTo>
                  <a:pt x="3524748" y="570727"/>
                </a:lnTo>
                <a:lnTo>
                  <a:pt x="3504602" y="603467"/>
                </a:lnTo>
                <a:lnTo>
                  <a:pt x="3480102" y="637085"/>
                </a:lnTo>
                <a:lnTo>
                  <a:pt x="3451109" y="671580"/>
                </a:lnTo>
                <a:lnTo>
                  <a:pt x="3404229" y="722811"/>
                </a:lnTo>
                <a:lnTo>
                  <a:pt x="3356425" y="772976"/>
                </a:lnTo>
                <a:lnTo>
                  <a:pt x="3307908" y="822036"/>
                </a:lnTo>
                <a:lnTo>
                  <a:pt x="3258890" y="869949"/>
                </a:lnTo>
                <a:lnTo>
                  <a:pt x="3209581" y="916677"/>
                </a:lnTo>
                <a:lnTo>
                  <a:pt x="3160193" y="962179"/>
                </a:lnTo>
                <a:lnTo>
                  <a:pt x="3110937" y="1006415"/>
                </a:lnTo>
                <a:lnTo>
                  <a:pt x="3062025" y="1049345"/>
                </a:lnTo>
                <a:lnTo>
                  <a:pt x="3013667" y="1090930"/>
                </a:lnTo>
                <a:lnTo>
                  <a:pt x="2966075" y="1131129"/>
                </a:lnTo>
                <a:lnTo>
                  <a:pt x="2919461" y="1169902"/>
                </a:lnTo>
                <a:lnTo>
                  <a:pt x="2874034" y="1207209"/>
                </a:lnTo>
                <a:lnTo>
                  <a:pt x="2830008" y="1243011"/>
                </a:lnTo>
                <a:lnTo>
                  <a:pt x="2787592" y="1277267"/>
                </a:lnTo>
                <a:lnTo>
                  <a:pt x="2708439" y="1340981"/>
                </a:lnTo>
                <a:lnTo>
                  <a:pt x="2672124" y="1370360"/>
                </a:lnTo>
                <a:lnTo>
                  <a:pt x="2638265" y="1398033"/>
                </a:lnTo>
                <a:lnTo>
                  <a:pt x="2607073" y="1423960"/>
                </a:lnTo>
                <a:lnTo>
                  <a:pt x="2553536" y="1470417"/>
                </a:lnTo>
                <a:lnTo>
                  <a:pt x="2513203" y="1509411"/>
                </a:lnTo>
                <a:lnTo>
                  <a:pt x="2487763" y="1540623"/>
                </a:lnTo>
                <a:lnTo>
                  <a:pt x="2478908" y="1563732"/>
                </a:lnTo>
                <a:lnTo>
                  <a:pt x="2481016" y="1568123"/>
                </a:lnTo>
                <a:lnTo>
                  <a:pt x="2487218" y="1570709"/>
                </a:lnTo>
                <a:lnTo>
                  <a:pt x="2497333" y="1571596"/>
                </a:lnTo>
                <a:lnTo>
                  <a:pt x="2511177" y="1570893"/>
                </a:lnTo>
                <a:lnTo>
                  <a:pt x="2549325" y="1565147"/>
                </a:lnTo>
                <a:lnTo>
                  <a:pt x="2600205" y="1554332"/>
                </a:lnTo>
                <a:lnTo>
                  <a:pt x="2662358" y="1539308"/>
                </a:lnTo>
                <a:lnTo>
                  <a:pt x="2734327" y="1520938"/>
                </a:lnTo>
                <a:lnTo>
                  <a:pt x="2857492" y="1488991"/>
                </a:lnTo>
                <a:lnTo>
                  <a:pt x="2901874" y="1477602"/>
                </a:lnTo>
                <a:lnTo>
                  <a:pt x="2947617" y="1466022"/>
                </a:lnTo>
                <a:lnTo>
                  <a:pt x="2994537" y="1454359"/>
                </a:lnTo>
                <a:lnTo>
                  <a:pt x="3042453" y="1442720"/>
                </a:lnTo>
                <a:lnTo>
                  <a:pt x="3091182" y="1431213"/>
                </a:lnTo>
                <a:lnTo>
                  <a:pt x="3140541" y="1419947"/>
                </a:lnTo>
                <a:lnTo>
                  <a:pt x="3190349" y="1409028"/>
                </a:lnTo>
                <a:lnTo>
                  <a:pt x="3240424" y="1398564"/>
                </a:lnTo>
                <a:lnTo>
                  <a:pt x="3290582" y="1388663"/>
                </a:lnTo>
                <a:lnTo>
                  <a:pt x="3340642" y="1379433"/>
                </a:lnTo>
                <a:lnTo>
                  <a:pt x="3390421" y="1370980"/>
                </a:lnTo>
                <a:lnTo>
                  <a:pt x="3439737" y="1363414"/>
                </a:lnTo>
                <a:lnTo>
                  <a:pt x="3488409" y="1356841"/>
                </a:lnTo>
                <a:lnTo>
                  <a:pt x="3536252" y="1351369"/>
                </a:lnTo>
                <a:lnTo>
                  <a:pt x="3583086" y="1347106"/>
                </a:lnTo>
                <a:lnTo>
                  <a:pt x="3628727" y="1344160"/>
                </a:lnTo>
                <a:lnTo>
                  <a:pt x="3672995" y="1342637"/>
                </a:lnTo>
                <a:lnTo>
                  <a:pt x="3715705" y="1342647"/>
                </a:lnTo>
                <a:lnTo>
                  <a:pt x="3756677" y="1344296"/>
                </a:lnTo>
                <a:lnTo>
                  <a:pt x="3795727" y="1347692"/>
                </a:lnTo>
                <a:lnTo>
                  <a:pt x="3867335" y="1360156"/>
                </a:lnTo>
                <a:lnTo>
                  <a:pt x="3929069" y="1380900"/>
                </a:lnTo>
                <a:lnTo>
                  <a:pt x="3979473" y="1410786"/>
                </a:lnTo>
                <a:lnTo>
                  <a:pt x="4017088" y="1450675"/>
                </a:lnTo>
                <a:lnTo>
                  <a:pt x="4040455" y="1501428"/>
                </a:lnTo>
                <a:lnTo>
                  <a:pt x="4048116" y="1563907"/>
                </a:lnTo>
                <a:lnTo>
                  <a:pt x="4045601" y="1599812"/>
                </a:lnTo>
                <a:lnTo>
                  <a:pt x="4036559" y="1657677"/>
                </a:lnTo>
                <a:lnTo>
                  <a:pt x="4024631" y="1711333"/>
                </a:lnTo>
                <a:lnTo>
                  <a:pt x="4009955" y="1760947"/>
                </a:lnTo>
                <a:lnTo>
                  <a:pt x="3992666" y="1806685"/>
                </a:lnTo>
                <a:lnTo>
                  <a:pt x="3972902" y="1848710"/>
                </a:lnTo>
                <a:lnTo>
                  <a:pt x="3950798" y="1887190"/>
                </a:lnTo>
                <a:lnTo>
                  <a:pt x="3926491" y="1922289"/>
                </a:lnTo>
                <a:lnTo>
                  <a:pt x="3900119" y="1954174"/>
                </a:lnTo>
                <a:lnTo>
                  <a:pt x="3871816" y="1983008"/>
                </a:lnTo>
                <a:lnTo>
                  <a:pt x="3841720" y="2008958"/>
                </a:lnTo>
                <a:lnTo>
                  <a:pt x="3809967" y="2032190"/>
                </a:lnTo>
                <a:lnTo>
                  <a:pt x="3776694" y="2052868"/>
                </a:lnTo>
                <a:lnTo>
                  <a:pt x="3742037" y="2071159"/>
                </a:lnTo>
                <a:lnTo>
                  <a:pt x="3706133" y="2087227"/>
                </a:lnTo>
                <a:lnTo>
                  <a:pt x="3669118" y="2101238"/>
                </a:lnTo>
                <a:lnTo>
                  <a:pt x="3631128" y="2113358"/>
                </a:lnTo>
                <a:lnTo>
                  <a:pt x="3592300" y="2123751"/>
                </a:lnTo>
                <a:lnTo>
                  <a:pt x="3552772" y="2132585"/>
                </a:lnTo>
                <a:lnTo>
                  <a:pt x="3512678" y="2140023"/>
                </a:lnTo>
                <a:lnTo>
                  <a:pt x="3472155" y="2146231"/>
                </a:lnTo>
                <a:lnTo>
                  <a:pt x="3431341" y="2151376"/>
                </a:lnTo>
                <a:lnTo>
                  <a:pt x="3390371" y="2155621"/>
                </a:lnTo>
                <a:lnTo>
                  <a:pt x="3349383" y="2159134"/>
                </a:lnTo>
                <a:lnTo>
                  <a:pt x="3308512" y="2162079"/>
                </a:lnTo>
                <a:lnTo>
                  <a:pt x="3267894" y="2164621"/>
                </a:lnTo>
                <a:lnTo>
                  <a:pt x="3187968" y="2169161"/>
                </a:lnTo>
                <a:lnTo>
                  <a:pt x="3148932" y="2171489"/>
                </a:lnTo>
                <a:lnTo>
                  <a:pt x="3110696" y="2174077"/>
                </a:lnTo>
                <a:lnTo>
                  <a:pt x="3073396" y="2177089"/>
                </a:lnTo>
                <a:lnTo>
                  <a:pt x="3010297" y="2182512"/>
                </a:lnTo>
                <a:lnTo>
                  <a:pt x="2947410" y="2187541"/>
                </a:lnTo>
                <a:lnTo>
                  <a:pt x="2885158" y="2192182"/>
                </a:lnTo>
                <a:lnTo>
                  <a:pt x="2823967" y="2196444"/>
                </a:lnTo>
                <a:lnTo>
                  <a:pt x="2764263" y="2200332"/>
                </a:lnTo>
                <a:lnTo>
                  <a:pt x="2706470" y="2203854"/>
                </a:lnTo>
                <a:lnTo>
                  <a:pt x="2651013" y="2207018"/>
                </a:lnTo>
                <a:lnTo>
                  <a:pt x="2598318" y="2209831"/>
                </a:lnTo>
                <a:lnTo>
                  <a:pt x="2548810" y="2212299"/>
                </a:lnTo>
                <a:lnTo>
                  <a:pt x="2502913" y="2214430"/>
                </a:lnTo>
                <a:lnTo>
                  <a:pt x="2461054" y="2216232"/>
                </a:lnTo>
                <a:lnTo>
                  <a:pt x="2391147" y="2218874"/>
                </a:lnTo>
                <a:lnTo>
                  <a:pt x="2363950" y="2219728"/>
                </a:lnTo>
                <a:lnTo>
                  <a:pt x="2393512" y="2324688"/>
                </a:lnTo>
                <a:lnTo>
                  <a:pt x="2432765" y="2339122"/>
                </a:lnTo>
                <a:lnTo>
                  <a:pt x="2474313" y="2354969"/>
                </a:lnTo>
                <a:lnTo>
                  <a:pt x="2517855" y="2372158"/>
                </a:lnTo>
                <a:lnTo>
                  <a:pt x="2563094" y="2390622"/>
                </a:lnTo>
                <a:lnTo>
                  <a:pt x="2609728" y="2410290"/>
                </a:lnTo>
                <a:lnTo>
                  <a:pt x="2657460" y="2431094"/>
                </a:lnTo>
                <a:lnTo>
                  <a:pt x="2705988" y="2452965"/>
                </a:lnTo>
                <a:lnTo>
                  <a:pt x="2755014" y="2475834"/>
                </a:lnTo>
                <a:lnTo>
                  <a:pt x="2804238" y="2499631"/>
                </a:lnTo>
                <a:lnTo>
                  <a:pt x="2853361" y="2524289"/>
                </a:lnTo>
                <a:lnTo>
                  <a:pt x="2902084" y="2549737"/>
                </a:lnTo>
                <a:lnTo>
                  <a:pt x="2950106" y="2575906"/>
                </a:lnTo>
                <a:lnTo>
                  <a:pt x="2997128" y="2602729"/>
                </a:lnTo>
                <a:lnTo>
                  <a:pt x="3042851" y="2630135"/>
                </a:lnTo>
                <a:lnTo>
                  <a:pt x="3086976" y="2658055"/>
                </a:lnTo>
                <a:lnTo>
                  <a:pt x="3129202" y="2686421"/>
                </a:lnTo>
                <a:lnTo>
                  <a:pt x="3169231" y="2715164"/>
                </a:lnTo>
                <a:lnTo>
                  <a:pt x="3206762" y="2744214"/>
                </a:lnTo>
                <a:lnTo>
                  <a:pt x="3241497" y="2773503"/>
                </a:lnTo>
                <a:lnTo>
                  <a:pt x="3273136" y="2802961"/>
                </a:lnTo>
                <a:lnTo>
                  <a:pt x="3301380" y="2832519"/>
                </a:lnTo>
                <a:lnTo>
                  <a:pt x="3325928" y="2862109"/>
                </a:lnTo>
                <a:lnTo>
                  <a:pt x="3362742" y="2921107"/>
                </a:lnTo>
                <a:lnTo>
                  <a:pt x="3381181" y="2979402"/>
                </a:lnTo>
                <a:lnTo>
                  <a:pt x="3382762" y="3008113"/>
                </a:lnTo>
                <a:lnTo>
                  <a:pt x="3378851" y="3036442"/>
                </a:lnTo>
                <a:lnTo>
                  <a:pt x="3368674" y="3077891"/>
                </a:lnTo>
                <a:lnTo>
                  <a:pt x="3357784" y="3120050"/>
                </a:lnTo>
                <a:lnTo>
                  <a:pt x="3346084" y="3162639"/>
                </a:lnTo>
                <a:lnTo>
                  <a:pt x="3333478" y="3205377"/>
                </a:lnTo>
                <a:lnTo>
                  <a:pt x="3319868" y="3247984"/>
                </a:lnTo>
                <a:lnTo>
                  <a:pt x="3305157" y="3290180"/>
                </a:lnTo>
                <a:lnTo>
                  <a:pt x="3289249" y="3331684"/>
                </a:lnTo>
                <a:lnTo>
                  <a:pt x="3272047" y="3372216"/>
                </a:lnTo>
                <a:lnTo>
                  <a:pt x="3253453" y="3411495"/>
                </a:lnTo>
                <a:lnTo>
                  <a:pt x="3233370" y="3449240"/>
                </a:lnTo>
                <a:lnTo>
                  <a:pt x="3211703" y="3485172"/>
                </a:lnTo>
                <a:lnTo>
                  <a:pt x="3188353" y="3519010"/>
                </a:lnTo>
                <a:lnTo>
                  <a:pt x="3163225" y="3550473"/>
                </a:lnTo>
                <a:lnTo>
                  <a:pt x="3136220" y="3579282"/>
                </a:lnTo>
                <a:lnTo>
                  <a:pt x="3107242" y="3605154"/>
                </a:lnTo>
                <a:lnTo>
                  <a:pt x="3076194" y="3627811"/>
                </a:lnTo>
                <a:lnTo>
                  <a:pt x="3042980" y="3646972"/>
                </a:lnTo>
                <a:lnTo>
                  <a:pt x="3007502" y="3662355"/>
                </a:lnTo>
                <a:lnTo>
                  <a:pt x="2969662" y="3673682"/>
                </a:lnTo>
                <a:lnTo>
                  <a:pt x="2929366" y="3680671"/>
                </a:lnTo>
                <a:lnTo>
                  <a:pt x="2886514" y="3683041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9"/>
          <p:cNvSpPr txBox="1"/>
          <p:nvPr/>
        </p:nvSpPr>
        <p:spPr>
          <a:xfrm>
            <a:off x="1726240" y="1384109"/>
            <a:ext cx="1484820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ucida Sans"/>
                <a:ea typeface="Lucida Sans"/>
                <a:cs typeface="Lucida Sans"/>
                <a:sym typeface="Lucida Sans"/>
              </a:rPr>
              <a:t>WHAT IS MONEY ADVISER</a:t>
            </a: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?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1" y="3306650"/>
            <a:ext cx="11223773" cy="58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12115359" y="0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0"/>
                </a:moveTo>
                <a:lnTo>
                  <a:pt x="1842356" y="5063874"/>
                </a:lnTo>
                <a:lnTo>
                  <a:pt x="1807417" y="5047985"/>
                </a:lnTo>
                <a:lnTo>
                  <a:pt x="1771439" y="5031233"/>
                </a:lnTo>
                <a:lnTo>
                  <a:pt x="1734485" y="5013631"/>
                </a:lnTo>
                <a:lnTo>
                  <a:pt x="1696620" y="4995193"/>
                </a:lnTo>
                <a:lnTo>
                  <a:pt x="1657908" y="4975932"/>
                </a:lnTo>
                <a:lnTo>
                  <a:pt x="1618413" y="4955862"/>
                </a:lnTo>
                <a:lnTo>
                  <a:pt x="1578200" y="4934997"/>
                </a:lnTo>
                <a:lnTo>
                  <a:pt x="1537333" y="4913348"/>
                </a:lnTo>
                <a:lnTo>
                  <a:pt x="1495876" y="4890931"/>
                </a:lnTo>
                <a:lnTo>
                  <a:pt x="1453893" y="4867758"/>
                </a:lnTo>
                <a:lnTo>
                  <a:pt x="1411449" y="4843843"/>
                </a:lnTo>
                <a:lnTo>
                  <a:pt x="1368609" y="4819199"/>
                </a:lnTo>
                <a:lnTo>
                  <a:pt x="1325435" y="4793840"/>
                </a:lnTo>
                <a:lnTo>
                  <a:pt x="1281993" y="4767780"/>
                </a:lnTo>
                <a:lnTo>
                  <a:pt x="1238348" y="4741030"/>
                </a:lnTo>
                <a:lnTo>
                  <a:pt x="1194562" y="4713606"/>
                </a:lnTo>
                <a:lnTo>
                  <a:pt x="1150701" y="4685521"/>
                </a:lnTo>
                <a:lnTo>
                  <a:pt x="1106828" y="4656787"/>
                </a:lnTo>
                <a:lnTo>
                  <a:pt x="1063009" y="4627418"/>
                </a:lnTo>
                <a:lnTo>
                  <a:pt x="1019307" y="4597429"/>
                </a:lnTo>
                <a:lnTo>
                  <a:pt x="975787" y="4566831"/>
                </a:lnTo>
                <a:lnTo>
                  <a:pt x="932513" y="4535639"/>
                </a:lnTo>
                <a:lnTo>
                  <a:pt x="889549" y="4503866"/>
                </a:lnTo>
                <a:lnTo>
                  <a:pt x="846959" y="4471526"/>
                </a:lnTo>
                <a:lnTo>
                  <a:pt x="804809" y="4438632"/>
                </a:lnTo>
                <a:lnTo>
                  <a:pt x="763161" y="4405197"/>
                </a:lnTo>
                <a:lnTo>
                  <a:pt x="722081" y="4371234"/>
                </a:lnTo>
                <a:lnTo>
                  <a:pt x="681633" y="4336758"/>
                </a:lnTo>
                <a:lnTo>
                  <a:pt x="641880" y="4301782"/>
                </a:lnTo>
                <a:lnTo>
                  <a:pt x="602888" y="4266319"/>
                </a:lnTo>
                <a:lnTo>
                  <a:pt x="564720" y="4230382"/>
                </a:lnTo>
                <a:lnTo>
                  <a:pt x="527441" y="4193986"/>
                </a:lnTo>
                <a:lnTo>
                  <a:pt x="491116" y="4157142"/>
                </a:lnTo>
                <a:lnTo>
                  <a:pt x="455807" y="4119866"/>
                </a:lnTo>
                <a:lnTo>
                  <a:pt x="421581" y="4082170"/>
                </a:lnTo>
                <a:lnTo>
                  <a:pt x="388500" y="4044067"/>
                </a:lnTo>
                <a:lnTo>
                  <a:pt x="356630" y="4005572"/>
                </a:lnTo>
                <a:lnTo>
                  <a:pt x="326035" y="3966697"/>
                </a:lnTo>
                <a:lnTo>
                  <a:pt x="296778" y="3927456"/>
                </a:lnTo>
                <a:lnTo>
                  <a:pt x="268924" y="3887863"/>
                </a:lnTo>
                <a:lnTo>
                  <a:pt x="242538" y="3847930"/>
                </a:lnTo>
                <a:lnTo>
                  <a:pt x="217684" y="3807672"/>
                </a:lnTo>
                <a:lnTo>
                  <a:pt x="194425" y="3767102"/>
                </a:lnTo>
                <a:lnTo>
                  <a:pt x="172827" y="3726232"/>
                </a:lnTo>
                <a:lnTo>
                  <a:pt x="152954" y="3685078"/>
                </a:lnTo>
                <a:lnTo>
                  <a:pt x="134869" y="3643651"/>
                </a:lnTo>
                <a:lnTo>
                  <a:pt x="118638" y="3601966"/>
                </a:lnTo>
                <a:lnTo>
                  <a:pt x="104324" y="3560035"/>
                </a:lnTo>
                <a:lnTo>
                  <a:pt x="91992" y="3517873"/>
                </a:lnTo>
                <a:lnTo>
                  <a:pt x="81706" y="3475493"/>
                </a:lnTo>
                <a:lnTo>
                  <a:pt x="73530" y="3432908"/>
                </a:lnTo>
                <a:lnTo>
                  <a:pt x="67529" y="3390132"/>
                </a:lnTo>
                <a:lnTo>
                  <a:pt x="62679" y="3347496"/>
                </a:lnTo>
                <a:lnTo>
                  <a:pt x="57854" y="3304699"/>
                </a:lnTo>
                <a:lnTo>
                  <a:pt x="53077" y="3261745"/>
                </a:lnTo>
                <a:lnTo>
                  <a:pt x="48369" y="3218643"/>
                </a:lnTo>
                <a:lnTo>
                  <a:pt x="43753" y="3175397"/>
                </a:lnTo>
                <a:lnTo>
                  <a:pt x="39249" y="3132014"/>
                </a:lnTo>
                <a:lnTo>
                  <a:pt x="34880" y="3088501"/>
                </a:lnTo>
                <a:lnTo>
                  <a:pt x="30668" y="3044863"/>
                </a:lnTo>
                <a:lnTo>
                  <a:pt x="26633" y="3001107"/>
                </a:lnTo>
                <a:lnTo>
                  <a:pt x="22798" y="2957240"/>
                </a:lnTo>
                <a:lnTo>
                  <a:pt x="19184" y="2913267"/>
                </a:lnTo>
                <a:lnTo>
                  <a:pt x="15814" y="2869195"/>
                </a:lnTo>
                <a:lnTo>
                  <a:pt x="12708" y="2825029"/>
                </a:lnTo>
                <a:lnTo>
                  <a:pt x="9889" y="2780778"/>
                </a:lnTo>
                <a:lnTo>
                  <a:pt x="7378" y="2736446"/>
                </a:lnTo>
                <a:lnTo>
                  <a:pt x="5197" y="2692039"/>
                </a:lnTo>
                <a:lnTo>
                  <a:pt x="3367" y="2647566"/>
                </a:lnTo>
                <a:lnTo>
                  <a:pt x="1911" y="2603030"/>
                </a:lnTo>
                <a:lnTo>
                  <a:pt x="850" y="2558439"/>
                </a:lnTo>
                <a:lnTo>
                  <a:pt x="205" y="2513800"/>
                </a:lnTo>
                <a:lnTo>
                  <a:pt x="0" y="2469118"/>
                </a:lnTo>
                <a:lnTo>
                  <a:pt x="254" y="2424399"/>
                </a:lnTo>
                <a:lnTo>
                  <a:pt x="990" y="2379650"/>
                </a:lnTo>
                <a:lnTo>
                  <a:pt x="2233" y="2334794"/>
                </a:lnTo>
                <a:lnTo>
                  <a:pt x="3994" y="2290088"/>
                </a:lnTo>
                <a:lnTo>
                  <a:pt x="6306" y="2245287"/>
                </a:lnTo>
                <a:lnTo>
                  <a:pt x="9186" y="2200481"/>
                </a:lnTo>
                <a:lnTo>
                  <a:pt x="12657" y="2155676"/>
                </a:lnTo>
                <a:lnTo>
                  <a:pt x="16740" y="2110879"/>
                </a:lnTo>
                <a:lnTo>
                  <a:pt x="21457" y="2066095"/>
                </a:lnTo>
                <a:lnTo>
                  <a:pt x="26829" y="2021332"/>
                </a:lnTo>
                <a:lnTo>
                  <a:pt x="32879" y="1976595"/>
                </a:lnTo>
                <a:lnTo>
                  <a:pt x="39627" y="1931891"/>
                </a:lnTo>
                <a:lnTo>
                  <a:pt x="47096" y="1887227"/>
                </a:lnTo>
                <a:lnTo>
                  <a:pt x="55307" y="1842607"/>
                </a:lnTo>
                <a:lnTo>
                  <a:pt x="64283" y="1798039"/>
                </a:lnTo>
                <a:lnTo>
                  <a:pt x="74044" y="1753529"/>
                </a:lnTo>
                <a:lnTo>
                  <a:pt x="84612" y="1709083"/>
                </a:lnTo>
                <a:lnTo>
                  <a:pt x="96010" y="1664707"/>
                </a:lnTo>
                <a:lnTo>
                  <a:pt x="108258" y="1620409"/>
                </a:lnTo>
                <a:lnTo>
                  <a:pt x="121379" y="1576193"/>
                </a:lnTo>
                <a:lnTo>
                  <a:pt x="135395" y="1532066"/>
                </a:lnTo>
                <a:lnTo>
                  <a:pt x="150326" y="1488035"/>
                </a:lnTo>
                <a:lnTo>
                  <a:pt x="166195" y="1444106"/>
                </a:lnTo>
                <a:lnTo>
                  <a:pt x="183023" y="1400285"/>
                </a:lnTo>
                <a:lnTo>
                  <a:pt x="200832" y="1356579"/>
                </a:lnTo>
                <a:lnTo>
                  <a:pt x="219644" y="1312993"/>
                </a:lnTo>
                <a:lnTo>
                  <a:pt x="239481" y="1269534"/>
                </a:lnTo>
                <a:lnTo>
                  <a:pt x="260369" y="1226199"/>
                </a:lnTo>
                <a:lnTo>
                  <a:pt x="282315" y="1183023"/>
                </a:lnTo>
                <a:lnTo>
                  <a:pt x="305355" y="1139983"/>
                </a:lnTo>
                <a:lnTo>
                  <a:pt x="329507" y="1097095"/>
                </a:lnTo>
                <a:lnTo>
                  <a:pt x="354791" y="1054365"/>
                </a:lnTo>
                <a:lnTo>
                  <a:pt x="381231" y="1011800"/>
                </a:lnTo>
                <a:lnTo>
                  <a:pt x="408846" y="969406"/>
                </a:lnTo>
                <a:lnTo>
                  <a:pt x="437660" y="927190"/>
                </a:lnTo>
                <a:lnTo>
                  <a:pt x="467694" y="885156"/>
                </a:lnTo>
                <a:lnTo>
                  <a:pt x="498969" y="843313"/>
                </a:lnTo>
                <a:lnTo>
                  <a:pt x="531508" y="801666"/>
                </a:lnTo>
                <a:lnTo>
                  <a:pt x="565331" y="760221"/>
                </a:lnTo>
                <a:lnTo>
                  <a:pt x="600462" y="718985"/>
                </a:lnTo>
                <a:lnTo>
                  <a:pt x="636920" y="677964"/>
                </a:lnTo>
                <a:lnTo>
                  <a:pt x="674729" y="637164"/>
                </a:lnTo>
                <a:lnTo>
                  <a:pt x="713909" y="596591"/>
                </a:lnTo>
                <a:lnTo>
                  <a:pt x="754483" y="556253"/>
                </a:lnTo>
                <a:lnTo>
                  <a:pt x="796472" y="516154"/>
                </a:lnTo>
                <a:lnTo>
                  <a:pt x="839898" y="476302"/>
                </a:lnTo>
                <a:lnTo>
                  <a:pt x="884783" y="436702"/>
                </a:lnTo>
                <a:lnTo>
                  <a:pt x="931921" y="397046"/>
                </a:lnTo>
                <a:lnTo>
                  <a:pt x="979656" y="359083"/>
                </a:lnTo>
                <a:lnTo>
                  <a:pt x="1027951" y="322783"/>
                </a:lnTo>
                <a:lnTo>
                  <a:pt x="1076765" y="288115"/>
                </a:lnTo>
                <a:lnTo>
                  <a:pt x="1126061" y="255049"/>
                </a:lnTo>
                <a:lnTo>
                  <a:pt x="1175799" y="223553"/>
                </a:lnTo>
                <a:lnTo>
                  <a:pt x="1225940" y="193596"/>
                </a:lnTo>
                <a:lnTo>
                  <a:pt x="1276445" y="165149"/>
                </a:lnTo>
                <a:lnTo>
                  <a:pt x="1327277" y="138180"/>
                </a:lnTo>
                <a:lnTo>
                  <a:pt x="1378395" y="112658"/>
                </a:lnTo>
                <a:lnTo>
                  <a:pt x="1429761" y="88553"/>
                </a:lnTo>
                <a:lnTo>
                  <a:pt x="1481336" y="65834"/>
                </a:lnTo>
                <a:lnTo>
                  <a:pt x="1533082" y="44470"/>
                </a:lnTo>
                <a:lnTo>
                  <a:pt x="1584959" y="24431"/>
                </a:lnTo>
                <a:lnTo>
                  <a:pt x="1636929" y="5684"/>
                </a:lnTo>
                <a:lnTo>
                  <a:pt x="3280997" y="0"/>
                </a:lnTo>
                <a:lnTo>
                  <a:pt x="2966283" y="1058653"/>
                </a:lnTo>
                <a:lnTo>
                  <a:pt x="2931060" y="1058764"/>
                </a:lnTo>
                <a:lnTo>
                  <a:pt x="2894479" y="1059385"/>
                </a:lnTo>
                <a:lnTo>
                  <a:pt x="2817578" y="1062234"/>
                </a:lnTo>
                <a:lnTo>
                  <a:pt x="2777429" y="1064503"/>
                </a:lnTo>
                <a:lnTo>
                  <a:pt x="2736260" y="1067363"/>
                </a:lnTo>
                <a:lnTo>
                  <a:pt x="2694156" y="1070834"/>
                </a:lnTo>
                <a:lnTo>
                  <a:pt x="2651202" y="1074937"/>
                </a:lnTo>
                <a:lnTo>
                  <a:pt x="2607483" y="1079691"/>
                </a:lnTo>
                <a:lnTo>
                  <a:pt x="2563084" y="1085119"/>
                </a:lnTo>
                <a:lnTo>
                  <a:pt x="2518089" y="1091239"/>
                </a:lnTo>
                <a:lnTo>
                  <a:pt x="2472583" y="1098073"/>
                </a:lnTo>
                <a:lnTo>
                  <a:pt x="2426651" y="1105641"/>
                </a:lnTo>
                <a:lnTo>
                  <a:pt x="2380379" y="1113963"/>
                </a:lnTo>
                <a:lnTo>
                  <a:pt x="2333850" y="1123060"/>
                </a:lnTo>
                <a:lnTo>
                  <a:pt x="2287149" y="1132953"/>
                </a:lnTo>
                <a:lnTo>
                  <a:pt x="2240362" y="1143662"/>
                </a:lnTo>
                <a:lnTo>
                  <a:pt x="2193573" y="1155207"/>
                </a:lnTo>
                <a:lnTo>
                  <a:pt x="2146867" y="1167610"/>
                </a:lnTo>
                <a:lnTo>
                  <a:pt x="2100329" y="1180890"/>
                </a:lnTo>
                <a:lnTo>
                  <a:pt x="2054044" y="1195067"/>
                </a:lnTo>
                <a:lnTo>
                  <a:pt x="2008096" y="1210164"/>
                </a:lnTo>
                <a:lnTo>
                  <a:pt x="1962544" y="1226209"/>
                </a:lnTo>
                <a:lnTo>
                  <a:pt x="1917552" y="1243193"/>
                </a:lnTo>
                <a:lnTo>
                  <a:pt x="1873126" y="1261168"/>
                </a:lnTo>
                <a:lnTo>
                  <a:pt x="1829376" y="1280142"/>
                </a:lnTo>
                <a:lnTo>
                  <a:pt x="1786388" y="1300138"/>
                </a:lnTo>
                <a:lnTo>
                  <a:pt x="1744246" y="1321175"/>
                </a:lnTo>
                <a:lnTo>
                  <a:pt x="1703036" y="1343274"/>
                </a:lnTo>
                <a:lnTo>
                  <a:pt x="1662842" y="1366456"/>
                </a:lnTo>
                <a:lnTo>
                  <a:pt x="1623748" y="1390740"/>
                </a:lnTo>
                <a:lnTo>
                  <a:pt x="1585840" y="1416148"/>
                </a:lnTo>
                <a:lnTo>
                  <a:pt x="1549203" y="1442699"/>
                </a:lnTo>
                <a:lnTo>
                  <a:pt x="1513921" y="1470415"/>
                </a:lnTo>
                <a:lnTo>
                  <a:pt x="1480079" y="1499315"/>
                </a:lnTo>
                <a:lnTo>
                  <a:pt x="1447763" y="1529421"/>
                </a:lnTo>
                <a:lnTo>
                  <a:pt x="1417056" y="1560753"/>
                </a:lnTo>
                <a:lnTo>
                  <a:pt x="1388043" y="1593331"/>
                </a:lnTo>
                <a:lnTo>
                  <a:pt x="1360811" y="1627175"/>
                </a:lnTo>
                <a:lnTo>
                  <a:pt x="1335442" y="1662307"/>
                </a:lnTo>
                <a:lnTo>
                  <a:pt x="1312022" y="1698747"/>
                </a:lnTo>
                <a:lnTo>
                  <a:pt x="1290637" y="1736515"/>
                </a:lnTo>
                <a:lnTo>
                  <a:pt x="1271370" y="1775632"/>
                </a:lnTo>
                <a:lnTo>
                  <a:pt x="1254307" y="1816118"/>
                </a:lnTo>
                <a:lnTo>
                  <a:pt x="1239532" y="1857993"/>
                </a:lnTo>
                <a:lnTo>
                  <a:pt x="1227130" y="1901279"/>
                </a:lnTo>
                <a:lnTo>
                  <a:pt x="1217186" y="1945996"/>
                </a:lnTo>
                <a:lnTo>
                  <a:pt x="1209786" y="1992163"/>
                </a:lnTo>
                <a:lnTo>
                  <a:pt x="1205012" y="2039803"/>
                </a:lnTo>
                <a:lnTo>
                  <a:pt x="1201070" y="2100987"/>
                </a:lnTo>
                <a:lnTo>
                  <a:pt x="1198007" y="2161071"/>
                </a:lnTo>
                <a:lnTo>
                  <a:pt x="1195832" y="2220062"/>
                </a:lnTo>
                <a:lnTo>
                  <a:pt x="1194557" y="2277967"/>
                </a:lnTo>
                <a:lnTo>
                  <a:pt x="1194192" y="2334878"/>
                </a:lnTo>
                <a:lnTo>
                  <a:pt x="1194744" y="2390552"/>
                </a:lnTo>
                <a:lnTo>
                  <a:pt x="1196227" y="2445248"/>
                </a:lnTo>
                <a:lnTo>
                  <a:pt x="1198649" y="2498889"/>
                </a:lnTo>
                <a:lnTo>
                  <a:pt x="1202022" y="2551484"/>
                </a:lnTo>
                <a:lnTo>
                  <a:pt x="1206354" y="2603040"/>
                </a:lnTo>
                <a:lnTo>
                  <a:pt x="1211656" y="2653564"/>
                </a:lnTo>
                <a:lnTo>
                  <a:pt x="1217938" y="2703066"/>
                </a:lnTo>
                <a:lnTo>
                  <a:pt x="1225210" y="2751552"/>
                </a:lnTo>
                <a:lnTo>
                  <a:pt x="1233483" y="2799030"/>
                </a:lnTo>
                <a:lnTo>
                  <a:pt x="1242767" y="2845509"/>
                </a:lnTo>
                <a:lnTo>
                  <a:pt x="1253071" y="2890995"/>
                </a:lnTo>
                <a:lnTo>
                  <a:pt x="1264406" y="2935496"/>
                </a:lnTo>
                <a:lnTo>
                  <a:pt x="1276782" y="2979021"/>
                </a:lnTo>
                <a:lnTo>
                  <a:pt x="1290209" y="3021577"/>
                </a:lnTo>
                <a:lnTo>
                  <a:pt x="1304698" y="3063171"/>
                </a:lnTo>
                <a:lnTo>
                  <a:pt x="1320257" y="3103812"/>
                </a:lnTo>
                <a:lnTo>
                  <a:pt x="1336899" y="3143508"/>
                </a:lnTo>
                <a:lnTo>
                  <a:pt x="1354632" y="3182265"/>
                </a:lnTo>
                <a:lnTo>
                  <a:pt x="1373466" y="3220093"/>
                </a:lnTo>
                <a:lnTo>
                  <a:pt x="1393413" y="3256998"/>
                </a:lnTo>
                <a:lnTo>
                  <a:pt x="1414481" y="3292988"/>
                </a:lnTo>
                <a:lnTo>
                  <a:pt x="1436682" y="3328071"/>
                </a:lnTo>
                <a:lnTo>
                  <a:pt x="1460025" y="3362255"/>
                </a:lnTo>
                <a:lnTo>
                  <a:pt x="1484521" y="3395548"/>
                </a:lnTo>
                <a:lnTo>
                  <a:pt x="1510179" y="3427957"/>
                </a:lnTo>
                <a:lnTo>
                  <a:pt x="1537010" y="3459490"/>
                </a:lnTo>
                <a:lnTo>
                  <a:pt x="1565024" y="3490156"/>
                </a:lnTo>
                <a:lnTo>
                  <a:pt x="1594231" y="3519960"/>
                </a:lnTo>
                <a:lnTo>
                  <a:pt x="1624641" y="3548913"/>
                </a:lnTo>
                <a:lnTo>
                  <a:pt x="1656264" y="3577020"/>
                </a:lnTo>
                <a:lnTo>
                  <a:pt x="1689110" y="3604290"/>
                </a:lnTo>
                <a:lnTo>
                  <a:pt x="1723190" y="3630731"/>
                </a:lnTo>
                <a:lnTo>
                  <a:pt x="1758514" y="3656351"/>
                </a:lnTo>
                <a:lnTo>
                  <a:pt x="1795092" y="3681156"/>
                </a:lnTo>
                <a:lnTo>
                  <a:pt x="1832933" y="3705156"/>
                </a:lnTo>
                <a:lnTo>
                  <a:pt x="1872049" y="3728357"/>
                </a:lnTo>
                <a:lnTo>
                  <a:pt x="1912449" y="3750768"/>
                </a:lnTo>
                <a:lnTo>
                  <a:pt x="1954143" y="3772396"/>
                </a:lnTo>
                <a:lnTo>
                  <a:pt x="1997141" y="3793249"/>
                </a:lnTo>
                <a:lnTo>
                  <a:pt x="2041455" y="3813335"/>
                </a:lnTo>
                <a:lnTo>
                  <a:pt x="2087092" y="3832661"/>
                </a:lnTo>
                <a:lnTo>
                  <a:pt x="2134065" y="3851236"/>
                </a:lnTo>
                <a:lnTo>
                  <a:pt x="2182383" y="3869067"/>
                </a:lnTo>
                <a:lnTo>
                  <a:pt x="1908856" y="5093010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0"/>
          <p:cNvSpPr/>
          <p:nvPr/>
        </p:nvSpPr>
        <p:spPr>
          <a:xfrm>
            <a:off x="1047750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0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3" name="Google Shape;83;p10"/>
          <p:cNvGrpSpPr/>
          <p:nvPr/>
        </p:nvGrpSpPr>
        <p:grpSpPr>
          <a:xfrm>
            <a:off x="2525707" y="2782996"/>
            <a:ext cx="15521938" cy="6807812"/>
            <a:chOff x="2333207" y="2773996"/>
            <a:chExt cx="15521938" cy="6807812"/>
          </a:xfrm>
        </p:grpSpPr>
        <p:sp>
          <p:nvSpPr>
            <p:cNvPr id="84" name="Google Shape;84;p10"/>
            <p:cNvSpPr/>
            <p:nvPr/>
          </p:nvSpPr>
          <p:spPr>
            <a:xfrm>
              <a:off x="13807020" y="5898173"/>
              <a:ext cx="4048125" cy="3683635"/>
            </a:xfrm>
            <a:custGeom>
              <a:rect b="b" l="l" r="r" t="t"/>
              <a:pathLst>
                <a:path extrusionOk="0" h="3683634" w="4048125">
                  <a:moveTo>
                    <a:pt x="2886514" y="3683041"/>
                  </a:moveTo>
                  <a:lnTo>
                    <a:pt x="2841012" y="3680513"/>
                  </a:lnTo>
                  <a:lnTo>
                    <a:pt x="2792760" y="3672806"/>
                  </a:lnTo>
                  <a:lnTo>
                    <a:pt x="2741664" y="3659640"/>
                  </a:lnTo>
                  <a:lnTo>
                    <a:pt x="2703077" y="3646164"/>
                  </a:lnTo>
                  <a:lnTo>
                    <a:pt x="2663802" y="3629161"/>
                  </a:lnTo>
                  <a:lnTo>
                    <a:pt x="2623912" y="3608882"/>
                  </a:lnTo>
                  <a:lnTo>
                    <a:pt x="2583479" y="3585577"/>
                  </a:lnTo>
                  <a:lnTo>
                    <a:pt x="2542576" y="3559496"/>
                  </a:lnTo>
                  <a:lnTo>
                    <a:pt x="2501274" y="3530889"/>
                  </a:lnTo>
                  <a:lnTo>
                    <a:pt x="2459647" y="3500007"/>
                  </a:lnTo>
                  <a:lnTo>
                    <a:pt x="2417766" y="3467100"/>
                  </a:lnTo>
                  <a:lnTo>
                    <a:pt x="2375705" y="3432418"/>
                  </a:lnTo>
                  <a:lnTo>
                    <a:pt x="2333534" y="3396212"/>
                  </a:lnTo>
                  <a:lnTo>
                    <a:pt x="2291328" y="3358731"/>
                  </a:lnTo>
                  <a:lnTo>
                    <a:pt x="2249158" y="3320226"/>
                  </a:lnTo>
                  <a:lnTo>
                    <a:pt x="2207096" y="3280948"/>
                  </a:lnTo>
                  <a:lnTo>
                    <a:pt x="2165216" y="3241145"/>
                  </a:lnTo>
                  <a:lnTo>
                    <a:pt x="2123588" y="3201070"/>
                  </a:lnTo>
                  <a:lnTo>
                    <a:pt x="2082287" y="3160972"/>
                  </a:lnTo>
                  <a:lnTo>
                    <a:pt x="2000950" y="3081707"/>
                  </a:lnTo>
                  <a:lnTo>
                    <a:pt x="1961060" y="3043041"/>
                  </a:lnTo>
                  <a:lnTo>
                    <a:pt x="1921785" y="3005354"/>
                  </a:lnTo>
                  <a:lnTo>
                    <a:pt x="1883198" y="2968894"/>
                  </a:lnTo>
                  <a:lnTo>
                    <a:pt x="1845371" y="2933914"/>
                  </a:lnTo>
                  <a:lnTo>
                    <a:pt x="1808376" y="2900662"/>
                  </a:lnTo>
                  <a:lnTo>
                    <a:pt x="1772286" y="2869389"/>
                  </a:lnTo>
                  <a:lnTo>
                    <a:pt x="1737173" y="2840345"/>
                  </a:lnTo>
                  <a:lnTo>
                    <a:pt x="1703110" y="2813781"/>
                  </a:lnTo>
                  <a:lnTo>
                    <a:pt x="1670169" y="2789947"/>
                  </a:lnTo>
                  <a:lnTo>
                    <a:pt x="1607941" y="2751470"/>
                  </a:lnTo>
                  <a:lnTo>
                    <a:pt x="1551071" y="2726916"/>
                  </a:lnTo>
                  <a:lnTo>
                    <a:pt x="1500135" y="2718286"/>
                  </a:lnTo>
                  <a:lnTo>
                    <a:pt x="1470488" y="2721174"/>
                  </a:lnTo>
                  <a:lnTo>
                    <a:pt x="1405938" y="2743065"/>
                  </a:lnTo>
                  <a:lnTo>
                    <a:pt x="1371461" y="2761263"/>
                  </a:lnTo>
                  <a:lnTo>
                    <a:pt x="1335799" y="2783759"/>
                  </a:lnTo>
                  <a:lnTo>
                    <a:pt x="1299165" y="2810150"/>
                  </a:lnTo>
                  <a:lnTo>
                    <a:pt x="1261773" y="2840033"/>
                  </a:lnTo>
                  <a:lnTo>
                    <a:pt x="1223835" y="2873004"/>
                  </a:lnTo>
                  <a:lnTo>
                    <a:pt x="1185563" y="2908662"/>
                  </a:lnTo>
                  <a:lnTo>
                    <a:pt x="1147172" y="2946603"/>
                  </a:lnTo>
                  <a:lnTo>
                    <a:pt x="1108873" y="2986424"/>
                  </a:lnTo>
                  <a:lnTo>
                    <a:pt x="1070879" y="3027723"/>
                  </a:lnTo>
                  <a:lnTo>
                    <a:pt x="1033403" y="3070096"/>
                  </a:lnTo>
                  <a:lnTo>
                    <a:pt x="996659" y="3113140"/>
                  </a:lnTo>
                  <a:lnTo>
                    <a:pt x="960858" y="3156453"/>
                  </a:lnTo>
                  <a:lnTo>
                    <a:pt x="926214" y="3199632"/>
                  </a:lnTo>
                  <a:lnTo>
                    <a:pt x="892940" y="3242274"/>
                  </a:lnTo>
                  <a:lnTo>
                    <a:pt x="861248" y="3283975"/>
                  </a:lnTo>
                  <a:lnTo>
                    <a:pt x="831351" y="3324334"/>
                  </a:lnTo>
                  <a:lnTo>
                    <a:pt x="803462" y="3362946"/>
                  </a:lnTo>
                  <a:lnTo>
                    <a:pt x="777795" y="3399410"/>
                  </a:lnTo>
                  <a:lnTo>
                    <a:pt x="754560" y="3433321"/>
                  </a:lnTo>
                  <a:lnTo>
                    <a:pt x="712950" y="3489660"/>
                  </a:lnTo>
                  <a:lnTo>
                    <a:pt x="675590" y="3529902"/>
                  </a:lnTo>
                  <a:lnTo>
                    <a:pt x="642005" y="3555895"/>
                  </a:lnTo>
                  <a:lnTo>
                    <a:pt x="611722" y="3569488"/>
                  </a:lnTo>
                  <a:lnTo>
                    <a:pt x="584267" y="3572528"/>
                  </a:lnTo>
                  <a:lnTo>
                    <a:pt x="559167" y="3566865"/>
                  </a:lnTo>
                  <a:lnTo>
                    <a:pt x="535946" y="3554346"/>
                  </a:lnTo>
                  <a:lnTo>
                    <a:pt x="514133" y="3536820"/>
                  </a:lnTo>
                  <a:lnTo>
                    <a:pt x="493252" y="3516134"/>
                  </a:lnTo>
                  <a:lnTo>
                    <a:pt x="472831" y="3494138"/>
                  </a:lnTo>
                  <a:lnTo>
                    <a:pt x="452394" y="3472679"/>
                  </a:lnTo>
                  <a:lnTo>
                    <a:pt x="408312" y="3427531"/>
                  </a:lnTo>
                  <a:lnTo>
                    <a:pt x="383011" y="3394374"/>
                  </a:lnTo>
                  <a:lnTo>
                    <a:pt x="366947" y="3356909"/>
                  </a:lnTo>
                  <a:lnTo>
                    <a:pt x="350575" y="3298841"/>
                  </a:lnTo>
                  <a:lnTo>
                    <a:pt x="377419" y="3269416"/>
                  </a:lnTo>
                  <a:lnTo>
                    <a:pt x="406146" y="3236444"/>
                  </a:lnTo>
                  <a:lnTo>
                    <a:pt x="436229" y="3200336"/>
                  </a:lnTo>
                  <a:lnTo>
                    <a:pt x="467141" y="3161500"/>
                  </a:lnTo>
                  <a:lnTo>
                    <a:pt x="498355" y="3120347"/>
                  </a:lnTo>
                  <a:lnTo>
                    <a:pt x="529346" y="3077285"/>
                  </a:lnTo>
                  <a:lnTo>
                    <a:pt x="559587" y="3032726"/>
                  </a:lnTo>
                  <a:lnTo>
                    <a:pt x="588551" y="2987077"/>
                  </a:lnTo>
                  <a:lnTo>
                    <a:pt x="615713" y="2940750"/>
                  </a:lnTo>
                  <a:lnTo>
                    <a:pt x="640544" y="2894153"/>
                  </a:lnTo>
                  <a:lnTo>
                    <a:pt x="662520" y="2847697"/>
                  </a:lnTo>
                  <a:lnTo>
                    <a:pt x="681113" y="2801791"/>
                  </a:lnTo>
                  <a:lnTo>
                    <a:pt x="695797" y="2756844"/>
                  </a:lnTo>
                  <a:lnTo>
                    <a:pt x="706046" y="2713267"/>
                  </a:lnTo>
                  <a:lnTo>
                    <a:pt x="711334" y="2671469"/>
                  </a:lnTo>
                  <a:lnTo>
                    <a:pt x="711132" y="2631860"/>
                  </a:lnTo>
                  <a:lnTo>
                    <a:pt x="692159" y="2560847"/>
                  </a:lnTo>
                  <a:lnTo>
                    <a:pt x="671524" y="2525013"/>
                  </a:lnTo>
                  <a:lnTo>
                    <a:pt x="642152" y="2481465"/>
                  </a:lnTo>
                  <a:lnTo>
                    <a:pt x="605291" y="2431158"/>
                  </a:lnTo>
                  <a:lnTo>
                    <a:pt x="562187" y="2375046"/>
                  </a:lnTo>
                  <a:lnTo>
                    <a:pt x="514089" y="2314083"/>
                  </a:lnTo>
                  <a:lnTo>
                    <a:pt x="488556" y="2282080"/>
                  </a:lnTo>
                  <a:lnTo>
                    <a:pt x="380173" y="2146715"/>
                  </a:lnTo>
                  <a:lnTo>
                    <a:pt x="352293" y="2111632"/>
                  </a:lnTo>
                  <a:lnTo>
                    <a:pt x="324412" y="2076290"/>
                  </a:lnTo>
                  <a:lnTo>
                    <a:pt x="296686" y="2040808"/>
                  </a:lnTo>
                  <a:lnTo>
                    <a:pt x="269269" y="2005307"/>
                  </a:lnTo>
                  <a:lnTo>
                    <a:pt x="242319" y="1969906"/>
                  </a:lnTo>
                  <a:lnTo>
                    <a:pt x="215990" y="1934723"/>
                  </a:lnTo>
                  <a:lnTo>
                    <a:pt x="190440" y="1899878"/>
                  </a:lnTo>
                  <a:lnTo>
                    <a:pt x="165823" y="1865491"/>
                  </a:lnTo>
                  <a:lnTo>
                    <a:pt x="142296" y="1831680"/>
                  </a:lnTo>
                  <a:lnTo>
                    <a:pt x="120014" y="1798565"/>
                  </a:lnTo>
                  <a:lnTo>
                    <a:pt x="99134" y="1766265"/>
                  </a:lnTo>
                  <a:lnTo>
                    <a:pt x="62201" y="1704589"/>
                  </a:lnTo>
                  <a:lnTo>
                    <a:pt x="32745" y="1647605"/>
                  </a:lnTo>
                  <a:lnTo>
                    <a:pt x="12013" y="1596267"/>
                  </a:lnTo>
                  <a:lnTo>
                    <a:pt x="1251" y="1551530"/>
                  </a:lnTo>
                  <a:lnTo>
                    <a:pt x="0" y="1531936"/>
                  </a:lnTo>
                  <a:lnTo>
                    <a:pt x="1708" y="1514349"/>
                  </a:lnTo>
                  <a:lnTo>
                    <a:pt x="26155" y="1474831"/>
                  </a:lnTo>
                  <a:lnTo>
                    <a:pt x="82857" y="1457679"/>
                  </a:lnTo>
                  <a:lnTo>
                    <a:pt x="109653" y="1457490"/>
                  </a:lnTo>
                  <a:lnTo>
                    <a:pt x="140657" y="1460262"/>
                  </a:lnTo>
                  <a:lnTo>
                    <a:pt x="215911" y="1475172"/>
                  </a:lnTo>
                  <a:lnTo>
                    <a:pt x="275876" y="1491124"/>
                  </a:lnTo>
                  <a:lnTo>
                    <a:pt x="334405" y="1508115"/>
                  </a:lnTo>
                  <a:lnTo>
                    <a:pt x="391426" y="1525973"/>
                  </a:lnTo>
                  <a:lnTo>
                    <a:pt x="446870" y="1544526"/>
                  </a:lnTo>
                  <a:lnTo>
                    <a:pt x="500665" y="1563604"/>
                  </a:lnTo>
                  <a:lnTo>
                    <a:pt x="552743" y="1583033"/>
                  </a:lnTo>
                  <a:lnTo>
                    <a:pt x="603032" y="1602642"/>
                  </a:lnTo>
                  <a:lnTo>
                    <a:pt x="651462" y="1622260"/>
                  </a:lnTo>
                  <a:lnTo>
                    <a:pt x="697963" y="1641714"/>
                  </a:lnTo>
                  <a:lnTo>
                    <a:pt x="742464" y="1660833"/>
                  </a:lnTo>
                  <a:lnTo>
                    <a:pt x="784895" y="1679446"/>
                  </a:lnTo>
                  <a:lnTo>
                    <a:pt x="825185" y="1697379"/>
                  </a:lnTo>
                  <a:lnTo>
                    <a:pt x="899064" y="1730523"/>
                  </a:lnTo>
                  <a:lnTo>
                    <a:pt x="932511" y="1745390"/>
                  </a:lnTo>
                  <a:lnTo>
                    <a:pt x="992069" y="1770855"/>
                  </a:lnTo>
                  <a:lnTo>
                    <a:pt x="1041378" y="1789483"/>
                  </a:lnTo>
                  <a:lnTo>
                    <a:pt x="1079873" y="1799900"/>
                  </a:lnTo>
                  <a:lnTo>
                    <a:pt x="1094889" y="1801600"/>
                  </a:lnTo>
                  <a:lnTo>
                    <a:pt x="1106992" y="1800731"/>
                  </a:lnTo>
                  <a:lnTo>
                    <a:pt x="1116109" y="1797123"/>
                  </a:lnTo>
                  <a:lnTo>
                    <a:pt x="1122171" y="1790603"/>
                  </a:lnTo>
                  <a:lnTo>
                    <a:pt x="1125108" y="1781000"/>
                  </a:lnTo>
                  <a:lnTo>
                    <a:pt x="1124849" y="1768142"/>
                  </a:lnTo>
                  <a:lnTo>
                    <a:pt x="1104194" y="1708318"/>
                  </a:lnTo>
                  <a:lnTo>
                    <a:pt x="1073154" y="1649010"/>
                  </a:lnTo>
                  <a:lnTo>
                    <a:pt x="1043465" y="1598556"/>
                  </a:lnTo>
                  <a:lnTo>
                    <a:pt x="1009372" y="1543727"/>
                  </a:lnTo>
                  <a:lnTo>
                    <a:pt x="932002" y="1422891"/>
                  </a:lnTo>
                  <a:lnTo>
                    <a:pt x="911480" y="1390706"/>
                  </a:lnTo>
                  <a:lnTo>
                    <a:pt x="890738" y="1357854"/>
                  </a:lnTo>
                  <a:lnTo>
                    <a:pt x="869903" y="1324393"/>
                  </a:lnTo>
                  <a:lnTo>
                    <a:pt x="849099" y="1290385"/>
                  </a:lnTo>
                  <a:lnTo>
                    <a:pt x="828452" y="1255890"/>
                  </a:lnTo>
                  <a:lnTo>
                    <a:pt x="808090" y="1220970"/>
                  </a:lnTo>
                  <a:lnTo>
                    <a:pt x="788136" y="1185684"/>
                  </a:lnTo>
                  <a:lnTo>
                    <a:pt x="768718" y="1150094"/>
                  </a:lnTo>
                  <a:lnTo>
                    <a:pt x="749961" y="1114260"/>
                  </a:lnTo>
                  <a:lnTo>
                    <a:pt x="731991" y="1078243"/>
                  </a:lnTo>
                  <a:lnTo>
                    <a:pt x="714933" y="1042103"/>
                  </a:lnTo>
                  <a:lnTo>
                    <a:pt x="698915" y="1005902"/>
                  </a:lnTo>
                  <a:lnTo>
                    <a:pt x="684061" y="969700"/>
                  </a:lnTo>
                  <a:lnTo>
                    <a:pt x="670497" y="933557"/>
                  </a:lnTo>
                  <a:lnTo>
                    <a:pt x="647745" y="861693"/>
                  </a:lnTo>
                  <a:lnTo>
                    <a:pt x="631665" y="790795"/>
                  </a:lnTo>
                  <a:lnTo>
                    <a:pt x="623263" y="721350"/>
                  </a:lnTo>
                  <a:lnTo>
                    <a:pt x="622257" y="687323"/>
                  </a:lnTo>
                  <a:lnTo>
                    <a:pt x="623548" y="653842"/>
                  </a:lnTo>
                  <a:lnTo>
                    <a:pt x="633525" y="588757"/>
                  </a:lnTo>
                  <a:lnTo>
                    <a:pt x="654203" y="526582"/>
                  </a:lnTo>
                  <a:lnTo>
                    <a:pt x="686586" y="467800"/>
                  </a:lnTo>
                  <a:lnTo>
                    <a:pt x="731684" y="412898"/>
                  </a:lnTo>
                  <a:lnTo>
                    <a:pt x="790502" y="362361"/>
                  </a:lnTo>
                  <a:lnTo>
                    <a:pt x="825371" y="338881"/>
                  </a:lnTo>
                  <a:lnTo>
                    <a:pt x="864047" y="316674"/>
                  </a:lnTo>
                  <a:lnTo>
                    <a:pt x="906657" y="295802"/>
                  </a:lnTo>
                  <a:lnTo>
                    <a:pt x="953327" y="276324"/>
                  </a:lnTo>
                  <a:lnTo>
                    <a:pt x="1004182" y="258301"/>
                  </a:lnTo>
                  <a:lnTo>
                    <a:pt x="1055679" y="243134"/>
                  </a:lnTo>
                  <a:lnTo>
                    <a:pt x="1104254" y="232061"/>
                  </a:lnTo>
                  <a:lnTo>
                    <a:pt x="1150002" y="224898"/>
                  </a:lnTo>
                  <a:lnTo>
                    <a:pt x="1193018" y="221463"/>
                  </a:lnTo>
                  <a:lnTo>
                    <a:pt x="1233397" y="221574"/>
                  </a:lnTo>
                  <a:lnTo>
                    <a:pt x="1306623" y="231700"/>
                  </a:lnTo>
                  <a:lnTo>
                    <a:pt x="1370440" y="253814"/>
                  </a:lnTo>
                  <a:lnTo>
                    <a:pt x="1425607" y="286456"/>
                  </a:lnTo>
                  <a:lnTo>
                    <a:pt x="1472885" y="328163"/>
                  </a:lnTo>
                  <a:lnTo>
                    <a:pt x="1513031" y="377474"/>
                  </a:lnTo>
                  <a:lnTo>
                    <a:pt x="1546807" y="432927"/>
                  </a:lnTo>
                  <a:lnTo>
                    <a:pt x="1574971" y="493060"/>
                  </a:lnTo>
                  <a:lnTo>
                    <a:pt x="1598284" y="556412"/>
                  </a:lnTo>
                  <a:lnTo>
                    <a:pt x="1617503" y="621521"/>
                  </a:lnTo>
                  <a:lnTo>
                    <a:pt x="1633390" y="686926"/>
                  </a:lnTo>
                  <a:lnTo>
                    <a:pt x="1646703" y="751164"/>
                  </a:lnTo>
                  <a:lnTo>
                    <a:pt x="1668647" y="870296"/>
                  </a:lnTo>
                  <a:lnTo>
                    <a:pt x="1673711" y="897066"/>
                  </a:lnTo>
                  <a:lnTo>
                    <a:pt x="1683998" y="945712"/>
                  </a:lnTo>
                  <a:lnTo>
                    <a:pt x="1695129" y="986615"/>
                  </a:lnTo>
                  <a:lnTo>
                    <a:pt x="1715071" y="1030251"/>
                  </a:lnTo>
                  <a:lnTo>
                    <a:pt x="1741184" y="1048243"/>
                  </a:lnTo>
                  <a:lnTo>
                    <a:pt x="1751703" y="1047689"/>
                  </a:lnTo>
                  <a:lnTo>
                    <a:pt x="1793530" y="1020330"/>
                  </a:lnTo>
                  <a:lnTo>
                    <a:pt x="1824680" y="978990"/>
                  </a:lnTo>
                  <a:lnTo>
                    <a:pt x="1851718" y="925113"/>
                  </a:lnTo>
                  <a:lnTo>
                    <a:pt x="1875857" y="860747"/>
                  </a:lnTo>
                  <a:lnTo>
                    <a:pt x="1898315" y="787943"/>
                  </a:lnTo>
                  <a:lnTo>
                    <a:pt x="1909292" y="749018"/>
                  </a:lnTo>
                  <a:lnTo>
                    <a:pt x="1920305" y="708752"/>
                  </a:lnTo>
                  <a:lnTo>
                    <a:pt x="1931505" y="667402"/>
                  </a:lnTo>
                  <a:lnTo>
                    <a:pt x="1943044" y="625224"/>
                  </a:lnTo>
                  <a:lnTo>
                    <a:pt x="1955073" y="582474"/>
                  </a:lnTo>
                  <a:lnTo>
                    <a:pt x="1967745" y="539409"/>
                  </a:lnTo>
                  <a:lnTo>
                    <a:pt x="1981212" y="496285"/>
                  </a:lnTo>
                  <a:lnTo>
                    <a:pt x="1995625" y="453357"/>
                  </a:lnTo>
                  <a:lnTo>
                    <a:pt x="2011137" y="410884"/>
                  </a:lnTo>
                  <a:lnTo>
                    <a:pt x="2027898" y="369120"/>
                  </a:lnTo>
                  <a:lnTo>
                    <a:pt x="2046062" y="328321"/>
                  </a:lnTo>
                  <a:lnTo>
                    <a:pt x="2065781" y="288746"/>
                  </a:lnTo>
                  <a:lnTo>
                    <a:pt x="2087205" y="250648"/>
                  </a:lnTo>
                  <a:lnTo>
                    <a:pt x="2110487" y="214286"/>
                  </a:lnTo>
                  <a:lnTo>
                    <a:pt x="2135779" y="179915"/>
                  </a:lnTo>
                  <a:lnTo>
                    <a:pt x="2163232" y="147791"/>
                  </a:lnTo>
                  <a:lnTo>
                    <a:pt x="2192999" y="118171"/>
                  </a:lnTo>
                  <a:lnTo>
                    <a:pt x="2225232" y="91311"/>
                  </a:lnTo>
                  <a:lnTo>
                    <a:pt x="2260082" y="67467"/>
                  </a:lnTo>
                  <a:lnTo>
                    <a:pt x="2297701" y="46896"/>
                  </a:lnTo>
                  <a:lnTo>
                    <a:pt x="2338241" y="29854"/>
                  </a:lnTo>
                  <a:lnTo>
                    <a:pt x="2381854" y="16597"/>
                  </a:lnTo>
                  <a:lnTo>
                    <a:pt x="2428693" y="7381"/>
                  </a:lnTo>
                  <a:lnTo>
                    <a:pt x="2478908" y="2463"/>
                  </a:lnTo>
                  <a:lnTo>
                    <a:pt x="2522209" y="741"/>
                  </a:lnTo>
                  <a:lnTo>
                    <a:pt x="2566295" y="0"/>
                  </a:lnTo>
                  <a:lnTo>
                    <a:pt x="2611027" y="237"/>
                  </a:lnTo>
                  <a:lnTo>
                    <a:pt x="2656266" y="1450"/>
                  </a:lnTo>
                  <a:lnTo>
                    <a:pt x="2701873" y="3635"/>
                  </a:lnTo>
                  <a:lnTo>
                    <a:pt x="2747710" y="6791"/>
                  </a:lnTo>
                  <a:lnTo>
                    <a:pt x="2793637" y="10915"/>
                  </a:lnTo>
                  <a:lnTo>
                    <a:pt x="2839516" y="16003"/>
                  </a:lnTo>
                  <a:lnTo>
                    <a:pt x="2885208" y="22053"/>
                  </a:lnTo>
                  <a:lnTo>
                    <a:pt x="2930573" y="29062"/>
                  </a:lnTo>
                  <a:lnTo>
                    <a:pt x="2975474" y="37027"/>
                  </a:lnTo>
                  <a:lnTo>
                    <a:pt x="3019771" y="45946"/>
                  </a:lnTo>
                  <a:lnTo>
                    <a:pt x="3063325" y="55815"/>
                  </a:lnTo>
                  <a:lnTo>
                    <a:pt x="3105998" y="66633"/>
                  </a:lnTo>
                  <a:lnTo>
                    <a:pt x="3147650" y="78396"/>
                  </a:lnTo>
                  <a:lnTo>
                    <a:pt x="3188143" y="91101"/>
                  </a:lnTo>
                  <a:lnTo>
                    <a:pt x="3227337" y="104746"/>
                  </a:lnTo>
                  <a:lnTo>
                    <a:pt x="3265095" y="119328"/>
                  </a:lnTo>
                  <a:lnTo>
                    <a:pt x="3301276" y="134845"/>
                  </a:lnTo>
                  <a:lnTo>
                    <a:pt x="3335743" y="151292"/>
                  </a:lnTo>
                  <a:lnTo>
                    <a:pt x="3398977" y="186971"/>
                  </a:lnTo>
                  <a:lnTo>
                    <a:pt x="3453685" y="226342"/>
                  </a:lnTo>
                  <a:lnTo>
                    <a:pt x="3498757" y="269383"/>
                  </a:lnTo>
                  <a:lnTo>
                    <a:pt x="3533080" y="316072"/>
                  </a:lnTo>
                  <a:lnTo>
                    <a:pt x="3555546" y="366388"/>
                  </a:lnTo>
                  <a:lnTo>
                    <a:pt x="3565042" y="420307"/>
                  </a:lnTo>
                  <a:lnTo>
                    <a:pt x="3564579" y="448611"/>
                  </a:lnTo>
                  <a:lnTo>
                    <a:pt x="3552537" y="507895"/>
                  </a:lnTo>
                  <a:lnTo>
                    <a:pt x="3524748" y="570727"/>
                  </a:lnTo>
                  <a:lnTo>
                    <a:pt x="3504602" y="603467"/>
                  </a:lnTo>
                  <a:lnTo>
                    <a:pt x="3480102" y="637085"/>
                  </a:lnTo>
                  <a:lnTo>
                    <a:pt x="3451109" y="671580"/>
                  </a:lnTo>
                  <a:lnTo>
                    <a:pt x="3404229" y="722811"/>
                  </a:lnTo>
                  <a:lnTo>
                    <a:pt x="3356425" y="772976"/>
                  </a:lnTo>
                  <a:lnTo>
                    <a:pt x="3307908" y="822036"/>
                  </a:lnTo>
                  <a:lnTo>
                    <a:pt x="3258890" y="869949"/>
                  </a:lnTo>
                  <a:lnTo>
                    <a:pt x="3209581" y="916677"/>
                  </a:lnTo>
                  <a:lnTo>
                    <a:pt x="3160193" y="962179"/>
                  </a:lnTo>
                  <a:lnTo>
                    <a:pt x="3110937" y="1006415"/>
                  </a:lnTo>
                  <a:lnTo>
                    <a:pt x="3062025" y="1049345"/>
                  </a:lnTo>
                  <a:lnTo>
                    <a:pt x="3013667" y="1090930"/>
                  </a:lnTo>
                  <a:lnTo>
                    <a:pt x="2966075" y="1131129"/>
                  </a:lnTo>
                  <a:lnTo>
                    <a:pt x="2919461" y="1169902"/>
                  </a:lnTo>
                  <a:lnTo>
                    <a:pt x="2874034" y="1207209"/>
                  </a:lnTo>
                  <a:lnTo>
                    <a:pt x="2830008" y="1243011"/>
                  </a:lnTo>
                  <a:lnTo>
                    <a:pt x="2787592" y="1277267"/>
                  </a:lnTo>
                  <a:lnTo>
                    <a:pt x="2708439" y="1340981"/>
                  </a:lnTo>
                  <a:lnTo>
                    <a:pt x="2672124" y="1370360"/>
                  </a:lnTo>
                  <a:lnTo>
                    <a:pt x="2638265" y="1398033"/>
                  </a:lnTo>
                  <a:lnTo>
                    <a:pt x="2607073" y="1423960"/>
                  </a:lnTo>
                  <a:lnTo>
                    <a:pt x="2553536" y="1470417"/>
                  </a:lnTo>
                  <a:lnTo>
                    <a:pt x="2513203" y="1509411"/>
                  </a:lnTo>
                  <a:lnTo>
                    <a:pt x="2487763" y="1540623"/>
                  </a:lnTo>
                  <a:lnTo>
                    <a:pt x="2478908" y="1563732"/>
                  </a:lnTo>
                  <a:lnTo>
                    <a:pt x="2481016" y="1568123"/>
                  </a:lnTo>
                  <a:lnTo>
                    <a:pt x="2487218" y="1570709"/>
                  </a:lnTo>
                  <a:lnTo>
                    <a:pt x="2497333" y="1571596"/>
                  </a:lnTo>
                  <a:lnTo>
                    <a:pt x="2511177" y="1570893"/>
                  </a:lnTo>
                  <a:lnTo>
                    <a:pt x="2549325" y="1565147"/>
                  </a:lnTo>
                  <a:lnTo>
                    <a:pt x="2600205" y="1554332"/>
                  </a:lnTo>
                  <a:lnTo>
                    <a:pt x="2662358" y="1539308"/>
                  </a:lnTo>
                  <a:lnTo>
                    <a:pt x="2734327" y="1520938"/>
                  </a:lnTo>
                  <a:lnTo>
                    <a:pt x="2857492" y="1488991"/>
                  </a:lnTo>
                  <a:lnTo>
                    <a:pt x="2901874" y="1477602"/>
                  </a:lnTo>
                  <a:lnTo>
                    <a:pt x="2947617" y="1466022"/>
                  </a:lnTo>
                  <a:lnTo>
                    <a:pt x="2994537" y="1454359"/>
                  </a:lnTo>
                  <a:lnTo>
                    <a:pt x="3042453" y="1442720"/>
                  </a:lnTo>
                  <a:lnTo>
                    <a:pt x="3091182" y="1431213"/>
                  </a:lnTo>
                  <a:lnTo>
                    <a:pt x="3140541" y="1419947"/>
                  </a:lnTo>
                  <a:lnTo>
                    <a:pt x="3190349" y="1409028"/>
                  </a:lnTo>
                  <a:lnTo>
                    <a:pt x="3240424" y="1398564"/>
                  </a:lnTo>
                  <a:lnTo>
                    <a:pt x="3290582" y="1388663"/>
                  </a:lnTo>
                  <a:lnTo>
                    <a:pt x="3340642" y="1379433"/>
                  </a:lnTo>
                  <a:lnTo>
                    <a:pt x="3390421" y="1370980"/>
                  </a:lnTo>
                  <a:lnTo>
                    <a:pt x="3439737" y="1363414"/>
                  </a:lnTo>
                  <a:lnTo>
                    <a:pt x="3488409" y="1356841"/>
                  </a:lnTo>
                  <a:lnTo>
                    <a:pt x="3536252" y="1351369"/>
                  </a:lnTo>
                  <a:lnTo>
                    <a:pt x="3583086" y="1347106"/>
                  </a:lnTo>
                  <a:lnTo>
                    <a:pt x="3628727" y="1344160"/>
                  </a:lnTo>
                  <a:lnTo>
                    <a:pt x="3672995" y="1342637"/>
                  </a:lnTo>
                  <a:lnTo>
                    <a:pt x="3715705" y="1342647"/>
                  </a:lnTo>
                  <a:lnTo>
                    <a:pt x="3756677" y="1344296"/>
                  </a:lnTo>
                  <a:lnTo>
                    <a:pt x="3795727" y="1347692"/>
                  </a:lnTo>
                  <a:lnTo>
                    <a:pt x="3867335" y="1360156"/>
                  </a:lnTo>
                  <a:lnTo>
                    <a:pt x="3929069" y="1380900"/>
                  </a:lnTo>
                  <a:lnTo>
                    <a:pt x="3979473" y="1410786"/>
                  </a:lnTo>
                  <a:lnTo>
                    <a:pt x="4017088" y="1450675"/>
                  </a:lnTo>
                  <a:lnTo>
                    <a:pt x="4040455" y="1501428"/>
                  </a:lnTo>
                  <a:lnTo>
                    <a:pt x="4048116" y="1563907"/>
                  </a:lnTo>
                  <a:lnTo>
                    <a:pt x="4045601" y="1599812"/>
                  </a:lnTo>
                  <a:lnTo>
                    <a:pt x="4036559" y="1657677"/>
                  </a:lnTo>
                  <a:lnTo>
                    <a:pt x="4024631" y="1711333"/>
                  </a:lnTo>
                  <a:lnTo>
                    <a:pt x="4009955" y="1760947"/>
                  </a:lnTo>
                  <a:lnTo>
                    <a:pt x="3992666" y="1806685"/>
                  </a:lnTo>
                  <a:lnTo>
                    <a:pt x="3972902" y="1848710"/>
                  </a:lnTo>
                  <a:lnTo>
                    <a:pt x="3950798" y="1887190"/>
                  </a:lnTo>
                  <a:lnTo>
                    <a:pt x="3926491" y="1922289"/>
                  </a:lnTo>
                  <a:lnTo>
                    <a:pt x="3900119" y="1954174"/>
                  </a:lnTo>
                  <a:lnTo>
                    <a:pt x="3871816" y="1983008"/>
                  </a:lnTo>
                  <a:lnTo>
                    <a:pt x="3841720" y="2008958"/>
                  </a:lnTo>
                  <a:lnTo>
                    <a:pt x="3809967" y="2032190"/>
                  </a:lnTo>
                  <a:lnTo>
                    <a:pt x="3776694" y="2052868"/>
                  </a:lnTo>
                  <a:lnTo>
                    <a:pt x="3742037" y="2071159"/>
                  </a:lnTo>
                  <a:lnTo>
                    <a:pt x="3706133" y="2087227"/>
                  </a:lnTo>
                  <a:lnTo>
                    <a:pt x="3669118" y="2101238"/>
                  </a:lnTo>
                  <a:lnTo>
                    <a:pt x="3631128" y="2113358"/>
                  </a:lnTo>
                  <a:lnTo>
                    <a:pt x="3592300" y="2123751"/>
                  </a:lnTo>
                  <a:lnTo>
                    <a:pt x="3552772" y="2132585"/>
                  </a:lnTo>
                  <a:lnTo>
                    <a:pt x="3512678" y="2140023"/>
                  </a:lnTo>
                  <a:lnTo>
                    <a:pt x="3472155" y="2146231"/>
                  </a:lnTo>
                  <a:lnTo>
                    <a:pt x="3431341" y="2151376"/>
                  </a:lnTo>
                  <a:lnTo>
                    <a:pt x="3390371" y="2155621"/>
                  </a:lnTo>
                  <a:lnTo>
                    <a:pt x="3349383" y="2159134"/>
                  </a:lnTo>
                  <a:lnTo>
                    <a:pt x="3308512" y="2162079"/>
                  </a:lnTo>
                  <a:lnTo>
                    <a:pt x="3267894" y="2164621"/>
                  </a:lnTo>
                  <a:lnTo>
                    <a:pt x="3187968" y="2169161"/>
                  </a:lnTo>
                  <a:lnTo>
                    <a:pt x="3148932" y="2171489"/>
                  </a:lnTo>
                  <a:lnTo>
                    <a:pt x="3110696" y="2174077"/>
                  </a:lnTo>
                  <a:lnTo>
                    <a:pt x="3073396" y="2177089"/>
                  </a:lnTo>
                  <a:lnTo>
                    <a:pt x="3010297" y="2182512"/>
                  </a:lnTo>
                  <a:lnTo>
                    <a:pt x="2947410" y="2187541"/>
                  </a:lnTo>
                  <a:lnTo>
                    <a:pt x="2885158" y="2192182"/>
                  </a:lnTo>
                  <a:lnTo>
                    <a:pt x="2823967" y="2196444"/>
                  </a:lnTo>
                  <a:lnTo>
                    <a:pt x="2764263" y="2200332"/>
                  </a:lnTo>
                  <a:lnTo>
                    <a:pt x="2706470" y="2203854"/>
                  </a:lnTo>
                  <a:lnTo>
                    <a:pt x="2651013" y="2207018"/>
                  </a:lnTo>
                  <a:lnTo>
                    <a:pt x="2598318" y="2209831"/>
                  </a:lnTo>
                  <a:lnTo>
                    <a:pt x="2548810" y="2212299"/>
                  </a:lnTo>
                  <a:lnTo>
                    <a:pt x="2502913" y="2214430"/>
                  </a:lnTo>
                  <a:lnTo>
                    <a:pt x="2461054" y="2216232"/>
                  </a:lnTo>
                  <a:lnTo>
                    <a:pt x="2391147" y="2218874"/>
                  </a:lnTo>
                  <a:lnTo>
                    <a:pt x="2363950" y="2219728"/>
                  </a:lnTo>
                  <a:lnTo>
                    <a:pt x="2393512" y="2324688"/>
                  </a:lnTo>
                  <a:lnTo>
                    <a:pt x="2432765" y="2339122"/>
                  </a:lnTo>
                  <a:lnTo>
                    <a:pt x="2474313" y="2354969"/>
                  </a:lnTo>
                  <a:lnTo>
                    <a:pt x="2517855" y="2372158"/>
                  </a:lnTo>
                  <a:lnTo>
                    <a:pt x="2563094" y="2390622"/>
                  </a:lnTo>
                  <a:lnTo>
                    <a:pt x="2609728" y="2410290"/>
                  </a:lnTo>
                  <a:lnTo>
                    <a:pt x="2657460" y="2431094"/>
                  </a:lnTo>
                  <a:lnTo>
                    <a:pt x="2705988" y="2452965"/>
                  </a:lnTo>
                  <a:lnTo>
                    <a:pt x="2755014" y="2475834"/>
                  </a:lnTo>
                  <a:lnTo>
                    <a:pt x="2804238" y="2499631"/>
                  </a:lnTo>
                  <a:lnTo>
                    <a:pt x="2853361" y="2524289"/>
                  </a:lnTo>
                  <a:lnTo>
                    <a:pt x="2902084" y="2549737"/>
                  </a:lnTo>
                  <a:lnTo>
                    <a:pt x="2950106" y="2575906"/>
                  </a:lnTo>
                  <a:lnTo>
                    <a:pt x="2997128" y="2602729"/>
                  </a:lnTo>
                  <a:lnTo>
                    <a:pt x="3042851" y="2630135"/>
                  </a:lnTo>
                  <a:lnTo>
                    <a:pt x="3086976" y="2658055"/>
                  </a:lnTo>
                  <a:lnTo>
                    <a:pt x="3129202" y="2686421"/>
                  </a:lnTo>
                  <a:lnTo>
                    <a:pt x="3169231" y="2715164"/>
                  </a:lnTo>
                  <a:lnTo>
                    <a:pt x="3206762" y="2744214"/>
                  </a:lnTo>
                  <a:lnTo>
                    <a:pt x="3241497" y="2773503"/>
                  </a:lnTo>
                  <a:lnTo>
                    <a:pt x="3273136" y="2802961"/>
                  </a:lnTo>
                  <a:lnTo>
                    <a:pt x="3301380" y="2832519"/>
                  </a:lnTo>
                  <a:lnTo>
                    <a:pt x="3325928" y="2862109"/>
                  </a:lnTo>
                  <a:lnTo>
                    <a:pt x="3362742" y="2921107"/>
                  </a:lnTo>
                  <a:lnTo>
                    <a:pt x="3381181" y="2979402"/>
                  </a:lnTo>
                  <a:lnTo>
                    <a:pt x="3382762" y="3008113"/>
                  </a:lnTo>
                  <a:lnTo>
                    <a:pt x="3378851" y="3036442"/>
                  </a:lnTo>
                  <a:lnTo>
                    <a:pt x="3368674" y="3077891"/>
                  </a:lnTo>
                  <a:lnTo>
                    <a:pt x="3357784" y="3120050"/>
                  </a:lnTo>
                  <a:lnTo>
                    <a:pt x="3346084" y="3162639"/>
                  </a:lnTo>
                  <a:lnTo>
                    <a:pt x="3333478" y="3205377"/>
                  </a:lnTo>
                  <a:lnTo>
                    <a:pt x="3319868" y="3247984"/>
                  </a:lnTo>
                  <a:lnTo>
                    <a:pt x="3305157" y="3290180"/>
                  </a:lnTo>
                  <a:lnTo>
                    <a:pt x="3289249" y="3331684"/>
                  </a:lnTo>
                  <a:lnTo>
                    <a:pt x="3272047" y="3372216"/>
                  </a:lnTo>
                  <a:lnTo>
                    <a:pt x="3253453" y="3411495"/>
                  </a:lnTo>
                  <a:lnTo>
                    <a:pt x="3233370" y="3449240"/>
                  </a:lnTo>
                  <a:lnTo>
                    <a:pt x="3211703" y="3485172"/>
                  </a:lnTo>
                  <a:lnTo>
                    <a:pt x="3188353" y="3519010"/>
                  </a:lnTo>
                  <a:lnTo>
                    <a:pt x="3163225" y="3550473"/>
                  </a:lnTo>
                  <a:lnTo>
                    <a:pt x="3136220" y="3579282"/>
                  </a:lnTo>
                  <a:lnTo>
                    <a:pt x="3107242" y="3605154"/>
                  </a:lnTo>
                  <a:lnTo>
                    <a:pt x="3076194" y="3627811"/>
                  </a:lnTo>
                  <a:lnTo>
                    <a:pt x="3042980" y="3646972"/>
                  </a:lnTo>
                  <a:lnTo>
                    <a:pt x="3007502" y="3662355"/>
                  </a:lnTo>
                  <a:lnTo>
                    <a:pt x="2969662" y="3673682"/>
                  </a:lnTo>
                  <a:lnTo>
                    <a:pt x="2929366" y="3680671"/>
                  </a:lnTo>
                  <a:lnTo>
                    <a:pt x="2886514" y="3683041"/>
                  </a:lnTo>
                  <a:close/>
                </a:path>
              </a:pathLst>
            </a:custGeom>
            <a:solidFill>
              <a:srgbClr val="5A9B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5" name="Google Shape;8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33207" y="2773996"/>
              <a:ext cx="12649199" cy="6562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0"/>
          <p:cNvSpPr txBox="1"/>
          <p:nvPr/>
        </p:nvSpPr>
        <p:spPr>
          <a:xfrm>
            <a:off x="1726240" y="1384109"/>
            <a:ext cx="148482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ucida Sans"/>
                <a:ea typeface="Lucida Sans"/>
                <a:cs typeface="Lucida Sans"/>
                <a:sym typeface="Lucida Sans"/>
              </a:rPr>
              <a:t>WHAT IS MONEY ADVISER</a:t>
            </a:r>
            <a:r>
              <a:rPr lang="en-US" sz="900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9000">
                <a:latin typeface="Tahoma"/>
                <a:ea typeface="Tahoma"/>
                <a:cs typeface="Tahoma"/>
                <a:sym typeface="Tahoma"/>
              </a:rPr>
              <a:t>?</a:t>
            </a:r>
            <a:endParaRPr sz="9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0"/>
          <p:cNvSpPr txBox="1"/>
          <p:nvPr>
            <p:ph type="ctrTitle"/>
          </p:nvPr>
        </p:nvSpPr>
        <p:spPr>
          <a:xfrm>
            <a:off x="666536" y="440716"/>
            <a:ext cx="1695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8170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10TH SEPTEMBER''23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393149" y="4107814"/>
            <a:ext cx="122937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8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WHY</a:t>
            </a: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/>
              <a:t>MONEY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  <a:p>
            <a:pPr indent="0" lvl="0" marL="279400" rtl="0" algn="ctr">
              <a:lnSpc>
                <a:spcPct val="118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ADVISER ?</a:t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8760469" y="3241913"/>
            <a:ext cx="762000" cy="762000"/>
          </a:xfrm>
          <a:custGeom>
            <a:rect b="b" l="l" r="r" t="t"/>
            <a:pathLst>
              <a:path extrusionOk="0" h="762000" w="762000">
                <a:moveTo>
                  <a:pt x="381000" y="762000"/>
                </a:moveTo>
                <a:lnTo>
                  <a:pt x="334358" y="759134"/>
                </a:lnTo>
                <a:lnTo>
                  <a:pt x="288424" y="750582"/>
                </a:lnTo>
                <a:lnTo>
                  <a:pt x="243882" y="736471"/>
                </a:lnTo>
                <a:lnTo>
                  <a:pt x="201397" y="717011"/>
                </a:lnTo>
                <a:lnTo>
                  <a:pt x="161614" y="692498"/>
                </a:lnTo>
                <a:lnTo>
                  <a:pt x="125135" y="663302"/>
                </a:lnTo>
                <a:lnTo>
                  <a:pt x="92505" y="629860"/>
                </a:lnTo>
                <a:lnTo>
                  <a:pt x="64210" y="592672"/>
                </a:lnTo>
                <a:lnTo>
                  <a:pt x="40680" y="552299"/>
                </a:lnTo>
                <a:lnTo>
                  <a:pt x="22271" y="509354"/>
                </a:lnTo>
                <a:lnTo>
                  <a:pt x="9257" y="464480"/>
                </a:lnTo>
                <a:lnTo>
                  <a:pt x="1834" y="418344"/>
                </a:lnTo>
                <a:lnTo>
                  <a:pt x="0" y="381000"/>
                </a:lnTo>
                <a:lnTo>
                  <a:pt x="114" y="371647"/>
                </a:lnTo>
                <a:lnTo>
                  <a:pt x="4123" y="325095"/>
                </a:lnTo>
                <a:lnTo>
                  <a:pt x="13800" y="279385"/>
                </a:lnTo>
                <a:lnTo>
                  <a:pt x="29001" y="235197"/>
                </a:lnTo>
                <a:lnTo>
                  <a:pt x="49498" y="193203"/>
                </a:lnTo>
                <a:lnTo>
                  <a:pt x="74977" y="154038"/>
                </a:lnTo>
                <a:lnTo>
                  <a:pt x="105059" y="118287"/>
                </a:lnTo>
                <a:lnTo>
                  <a:pt x="139296" y="86482"/>
                </a:lnTo>
                <a:lnTo>
                  <a:pt x="177168" y="59109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1"/>
                </a:lnTo>
                <a:lnTo>
                  <a:pt x="381000" y="0"/>
                </a:lnTo>
                <a:lnTo>
                  <a:pt x="390353" y="114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2" y="29001"/>
                </a:lnTo>
                <a:lnTo>
                  <a:pt x="568796" y="49498"/>
                </a:lnTo>
                <a:lnTo>
                  <a:pt x="607961" y="74977"/>
                </a:lnTo>
                <a:lnTo>
                  <a:pt x="643712" y="105059"/>
                </a:lnTo>
                <a:lnTo>
                  <a:pt x="675516" y="139296"/>
                </a:lnTo>
                <a:lnTo>
                  <a:pt x="702890" y="177168"/>
                </a:lnTo>
                <a:lnTo>
                  <a:pt x="725419" y="218101"/>
                </a:lnTo>
                <a:lnTo>
                  <a:pt x="742769" y="261484"/>
                </a:lnTo>
                <a:lnTo>
                  <a:pt x="754679" y="306670"/>
                </a:lnTo>
                <a:lnTo>
                  <a:pt x="760968" y="352974"/>
                </a:lnTo>
                <a:lnTo>
                  <a:pt x="762000" y="381000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8" y="526802"/>
                </a:lnTo>
                <a:lnTo>
                  <a:pt x="712501" y="568796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90"/>
                </a:lnTo>
                <a:lnTo>
                  <a:pt x="543898" y="725419"/>
                </a:lnTo>
                <a:lnTo>
                  <a:pt x="500515" y="742769"/>
                </a:lnTo>
                <a:lnTo>
                  <a:pt x="455329" y="754679"/>
                </a:lnTo>
                <a:lnTo>
                  <a:pt x="409025" y="760968"/>
                </a:lnTo>
                <a:lnTo>
                  <a:pt x="381000" y="762000"/>
                </a:lnTo>
                <a:close/>
              </a:path>
            </a:pathLst>
          </a:custGeom>
          <a:solidFill>
            <a:srgbClr val="5E9E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1"/>
          <p:cNvSpPr txBox="1"/>
          <p:nvPr/>
        </p:nvSpPr>
        <p:spPr>
          <a:xfrm>
            <a:off x="9010601" y="3470310"/>
            <a:ext cx="262255" cy="29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5F8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7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961139" y="6667500"/>
            <a:ext cx="3397885" cy="3619500"/>
          </a:xfrm>
          <a:custGeom>
            <a:rect b="b" l="l" r="r" t="t"/>
            <a:pathLst>
              <a:path extrusionOk="0" h="3619500" w="3397885">
                <a:moveTo>
                  <a:pt x="3397535" y="3619499"/>
                </a:moveTo>
                <a:lnTo>
                  <a:pt x="552754" y="3619499"/>
                </a:lnTo>
                <a:lnTo>
                  <a:pt x="343133" y="3364063"/>
                </a:lnTo>
                <a:lnTo>
                  <a:pt x="181517" y="3164417"/>
                </a:lnTo>
                <a:lnTo>
                  <a:pt x="155081" y="3128158"/>
                </a:lnTo>
                <a:lnTo>
                  <a:pt x="131122" y="3088839"/>
                </a:lnTo>
                <a:lnTo>
                  <a:pt x="109542" y="3046730"/>
                </a:lnTo>
                <a:lnTo>
                  <a:pt x="90241" y="3002100"/>
                </a:lnTo>
                <a:lnTo>
                  <a:pt x="73121" y="2955217"/>
                </a:lnTo>
                <a:lnTo>
                  <a:pt x="58081" y="2906351"/>
                </a:lnTo>
                <a:lnTo>
                  <a:pt x="45023" y="2855771"/>
                </a:lnTo>
                <a:lnTo>
                  <a:pt x="33848" y="2803745"/>
                </a:lnTo>
                <a:lnTo>
                  <a:pt x="24456" y="2750543"/>
                </a:lnTo>
                <a:lnTo>
                  <a:pt x="16748" y="2696433"/>
                </a:lnTo>
                <a:lnTo>
                  <a:pt x="10625" y="2641684"/>
                </a:lnTo>
                <a:lnTo>
                  <a:pt x="5988" y="2586567"/>
                </a:lnTo>
                <a:lnTo>
                  <a:pt x="2738" y="2531348"/>
                </a:lnTo>
                <a:lnTo>
                  <a:pt x="775" y="2476298"/>
                </a:lnTo>
                <a:lnTo>
                  <a:pt x="0" y="2421685"/>
                </a:lnTo>
                <a:lnTo>
                  <a:pt x="313" y="2367779"/>
                </a:lnTo>
                <a:lnTo>
                  <a:pt x="1617" y="2314848"/>
                </a:lnTo>
                <a:lnTo>
                  <a:pt x="3811" y="2263161"/>
                </a:lnTo>
                <a:lnTo>
                  <a:pt x="6797" y="2212988"/>
                </a:lnTo>
                <a:lnTo>
                  <a:pt x="10474" y="2164596"/>
                </a:lnTo>
                <a:lnTo>
                  <a:pt x="14745" y="2118256"/>
                </a:lnTo>
                <a:lnTo>
                  <a:pt x="19509" y="2074237"/>
                </a:lnTo>
                <a:lnTo>
                  <a:pt x="24668" y="2032806"/>
                </a:lnTo>
                <a:lnTo>
                  <a:pt x="30122" y="1994234"/>
                </a:lnTo>
                <a:lnTo>
                  <a:pt x="52428" y="1934941"/>
                </a:lnTo>
                <a:lnTo>
                  <a:pt x="70992" y="1907982"/>
                </a:lnTo>
                <a:lnTo>
                  <a:pt x="113211" y="1845487"/>
                </a:lnTo>
                <a:lnTo>
                  <a:pt x="136549" y="1810330"/>
                </a:lnTo>
                <a:lnTo>
                  <a:pt x="161163" y="1772820"/>
                </a:lnTo>
                <a:lnTo>
                  <a:pt x="186894" y="1733146"/>
                </a:lnTo>
                <a:lnTo>
                  <a:pt x="213584" y="1691499"/>
                </a:lnTo>
                <a:lnTo>
                  <a:pt x="241075" y="1648066"/>
                </a:lnTo>
                <a:lnTo>
                  <a:pt x="269209" y="1603039"/>
                </a:lnTo>
                <a:lnTo>
                  <a:pt x="297828" y="1556607"/>
                </a:lnTo>
                <a:lnTo>
                  <a:pt x="326773" y="1508959"/>
                </a:lnTo>
                <a:lnTo>
                  <a:pt x="355887" y="1460285"/>
                </a:lnTo>
                <a:lnTo>
                  <a:pt x="385011" y="1410775"/>
                </a:lnTo>
                <a:lnTo>
                  <a:pt x="413987" y="1360618"/>
                </a:lnTo>
                <a:lnTo>
                  <a:pt x="442657" y="1310004"/>
                </a:lnTo>
                <a:lnTo>
                  <a:pt x="470864" y="1259122"/>
                </a:lnTo>
                <a:lnTo>
                  <a:pt x="498448" y="1208163"/>
                </a:lnTo>
                <a:lnTo>
                  <a:pt x="525252" y="1157315"/>
                </a:lnTo>
                <a:lnTo>
                  <a:pt x="551118" y="1106768"/>
                </a:lnTo>
                <a:lnTo>
                  <a:pt x="575887" y="1056713"/>
                </a:lnTo>
                <a:lnTo>
                  <a:pt x="589814" y="1030966"/>
                </a:lnTo>
                <a:lnTo>
                  <a:pt x="626586" y="977988"/>
                </a:lnTo>
                <a:lnTo>
                  <a:pt x="674419" y="923292"/>
                </a:lnTo>
                <a:lnTo>
                  <a:pt x="702175" y="895396"/>
                </a:lnTo>
                <a:lnTo>
                  <a:pt x="732323" y="867188"/>
                </a:lnTo>
                <a:lnTo>
                  <a:pt x="764742" y="838706"/>
                </a:lnTo>
                <a:lnTo>
                  <a:pt x="799306" y="809989"/>
                </a:lnTo>
                <a:lnTo>
                  <a:pt x="835974" y="781014"/>
                </a:lnTo>
                <a:lnTo>
                  <a:pt x="874375" y="752006"/>
                </a:lnTo>
                <a:lnTo>
                  <a:pt x="914632" y="722817"/>
                </a:lnTo>
                <a:lnTo>
                  <a:pt x="956539" y="693550"/>
                </a:lnTo>
                <a:lnTo>
                  <a:pt x="999971" y="664242"/>
                </a:lnTo>
                <a:lnTo>
                  <a:pt x="1044805" y="634933"/>
                </a:lnTo>
                <a:lnTo>
                  <a:pt x="1090917" y="605661"/>
                </a:lnTo>
                <a:lnTo>
                  <a:pt x="1138182" y="576466"/>
                </a:lnTo>
                <a:lnTo>
                  <a:pt x="1186477" y="547387"/>
                </a:lnTo>
                <a:lnTo>
                  <a:pt x="1235677" y="518461"/>
                </a:lnTo>
                <a:lnTo>
                  <a:pt x="1285660" y="489730"/>
                </a:lnTo>
                <a:lnTo>
                  <a:pt x="1336299" y="461230"/>
                </a:lnTo>
                <a:lnTo>
                  <a:pt x="1387473" y="433002"/>
                </a:lnTo>
                <a:lnTo>
                  <a:pt x="1439056" y="405084"/>
                </a:lnTo>
                <a:lnTo>
                  <a:pt x="1542956" y="350335"/>
                </a:lnTo>
                <a:lnTo>
                  <a:pt x="1647007" y="297294"/>
                </a:lnTo>
                <a:lnTo>
                  <a:pt x="1750216" y="246272"/>
                </a:lnTo>
                <a:lnTo>
                  <a:pt x="1901283" y="174208"/>
                </a:lnTo>
                <a:lnTo>
                  <a:pt x="2044879" y="108440"/>
                </a:lnTo>
                <a:lnTo>
                  <a:pt x="2177654" y="50020"/>
                </a:lnTo>
                <a:lnTo>
                  <a:pt x="2296261" y="0"/>
                </a:lnTo>
                <a:lnTo>
                  <a:pt x="2326973" y="11457"/>
                </a:lnTo>
                <a:lnTo>
                  <a:pt x="2399529" y="41656"/>
                </a:lnTo>
                <a:lnTo>
                  <a:pt x="2440255" y="60236"/>
                </a:lnTo>
                <a:lnTo>
                  <a:pt x="2483200" y="81028"/>
                </a:lnTo>
                <a:lnTo>
                  <a:pt x="2527806" y="103949"/>
                </a:lnTo>
                <a:lnTo>
                  <a:pt x="2573512" y="128920"/>
                </a:lnTo>
                <a:lnTo>
                  <a:pt x="2619759" y="155858"/>
                </a:lnTo>
                <a:lnTo>
                  <a:pt x="2665989" y="184682"/>
                </a:lnTo>
                <a:lnTo>
                  <a:pt x="2711641" y="215310"/>
                </a:lnTo>
                <a:lnTo>
                  <a:pt x="2756157" y="247662"/>
                </a:lnTo>
                <a:lnTo>
                  <a:pt x="2798978" y="281656"/>
                </a:lnTo>
                <a:lnTo>
                  <a:pt x="2839543" y="317210"/>
                </a:lnTo>
                <a:lnTo>
                  <a:pt x="2877294" y="354244"/>
                </a:lnTo>
                <a:lnTo>
                  <a:pt x="2911671" y="392675"/>
                </a:lnTo>
                <a:lnTo>
                  <a:pt x="2942116" y="432422"/>
                </a:lnTo>
                <a:lnTo>
                  <a:pt x="2971141" y="485519"/>
                </a:lnTo>
                <a:lnTo>
                  <a:pt x="2995964" y="554294"/>
                </a:lnTo>
                <a:lnTo>
                  <a:pt x="3006886" y="593903"/>
                </a:lnTo>
                <a:lnTo>
                  <a:pt x="3016862" y="636643"/>
                </a:lnTo>
                <a:lnTo>
                  <a:pt x="3025926" y="682250"/>
                </a:lnTo>
                <a:lnTo>
                  <a:pt x="3034114" y="730461"/>
                </a:lnTo>
                <a:lnTo>
                  <a:pt x="3041467" y="781076"/>
                </a:lnTo>
                <a:lnTo>
                  <a:pt x="3047998" y="833645"/>
                </a:lnTo>
                <a:lnTo>
                  <a:pt x="3053763" y="888090"/>
                </a:lnTo>
                <a:lnTo>
                  <a:pt x="3058790" y="944088"/>
                </a:lnTo>
                <a:lnTo>
                  <a:pt x="3063114" y="1001375"/>
                </a:lnTo>
                <a:lnTo>
                  <a:pt x="3066770" y="1059688"/>
                </a:lnTo>
                <a:lnTo>
                  <a:pt x="3069792" y="1118763"/>
                </a:lnTo>
                <a:lnTo>
                  <a:pt x="3072215" y="1178338"/>
                </a:lnTo>
                <a:lnTo>
                  <a:pt x="3074073" y="1238150"/>
                </a:lnTo>
                <a:lnTo>
                  <a:pt x="3075402" y="1297936"/>
                </a:lnTo>
                <a:lnTo>
                  <a:pt x="3076236" y="1357432"/>
                </a:lnTo>
                <a:lnTo>
                  <a:pt x="3076575" y="1410775"/>
                </a:lnTo>
                <a:lnTo>
                  <a:pt x="3076559" y="1474504"/>
                </a:lnTo>
                <a:lnTo>
                  <a:pt x="3076117" y="1531553"/>
                </a:lnTo>
                <a:lnTo>
                  <a:pt x="3075319" y="1587261"/>
                </a:lnTo>
                <a:lnTo>
                  <a:pt x="3074199" y="1641364"/>
                </a:lnTo>
                <a:lnTo>
                  <a:pt x="3072794" y="1693599"/>
                </a:lnTo>
                <a:lnTo>
                  <a:pt x="3071136" y="1743704"/>
                </a:lnTo>
                <a:lnTo>
                  <a:pt x="3069262" y="1791414"/>
                </a:lnTo>
                <a:lnTo>
                  <a:pt x="3067205" y="1836468"/>
                </a:lnTo>
                <a:lnTo>
                  <a:pt x="3065001" y="1878601"/>
                </a:lnTo>
                <a:lnTo>
                  <a:pt x="3066255" y="1903963"/>
                </a:lnTo>
                <a:lnTo>
                  <a:pt x="3070055" y="1962248"/>
                </a:lnTo>
                <a:lnTo>
                  <a:pt x="3075677" y="2030009"/>
                </a:lnTo>
                <a:lnTo>
                  <a:pt x="3083248" y="2106516"/>
                </a:lnTo>
                <a:lnTo>
                  <a:pt x="3087803" y="2147821"/>
                </a:lnTo>
                <a:lnTo>
                  <a:pt x="3092892" y="2191040"/>
                </a:lnTo>
                <a:lnTo>
                  <a:pt x="3098531" y="2236081"/>
                </a:lnTo>
                <a:lnTo>
                  <a:pt x="3104735" y="2282852"/>
                </a:lnTo>
                <a:lnTo>
                  <a:pt x="3111520" y="2331264"/>
                </a:lnTo>
                <a:lnTo>
                  <a:pt x="3118901" y="2381224"/>
                </a:lnTo>
                <a:lnTo>
                  <a:pt x="3126894" y="2432642"/>
                </a:lnTo>
                <a:lnTo>
                  <a:pt x="3135515" y="2485426"/>
                </a:lnTo>
                <a:lnTo>
                  <a:pt x="3144779" y="2539486"/>
                </a:lnTo>
                <a:lnTo>
                  <a:pt x="3154702" y="2594730"/>
                </a:lnTo>
                <a:lnTo>
                  <a:pt x="3165300" y="2651066"/>
                </a:lnTo>
                <a:lnTo>
                  <a:pt x="3176588" y="2708405"/>
                </a:lnTo>
                <a:lnTo>
                  <a:pt x="3188582" y="2766655"/>
                </a:lnTo>
                <a:lnTo>
                  <a:pt x="3201297" y="2825724"/>
                </a:lnTo>
                <a:lnTo>
                  <a:pt x="3214749" y="2885521"/>
                </a:lnTo>
                <a:lnTo>
                  <a:pt x="3228954" y="2945956"/>
                </a:lnTo>
                <a:lnTo>
                  <a:pt x="3243927" y="3006938"/>
                </a:lnTo>
                <a:lnTo>
                  <a:pt x="3259684" y="3068374"/>
                </a:lnTo>
                <a:lnTo>
                  <a:pt x="3276240" y="3130175"/>
                </a:lnTo>
                <a:lnTo>
                  <a:pt x="3293612" y="3192248"/>
                </a:lnTo>
                <a:lnTo>
                  <a:pt x="3311814" y="3254503"/>
                </a:lnTo>
                <a:lnTo>
                  <a:pt x="3330863" y="3316849"/>
                </a:lnTo>
                <a:lnTo>
                  <a:pt x="3350774" y="3379195"/>
                </a:lnTo>
                <a:lnTo>
                  <a:pt x="3364808" y="3426335"/>
                </a:lnTo>
                <a:lnTo>
                  <a:pt x="3376444" y="3474240"/>
                </a:lnTo>
                <a:lnTo>
                  <a:pt x="3385762" y="3522842"/>
                </a:lnTo>
                <a:lnTo>
                  <a:pt x="3392843" y="3572072"/>
                </a:lnTo>
                <a:lnTo>
                  <a:pt x="3397535" y="3619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1"/>
          <p:cNvSpPr/>
          <p:nvPr/>
        </p:nvSpPr>
        <p:spPr>
          <a:xfrm>
            <a:off x="12751054" y="2"/>
            <a:ext cx="4692650" cy="3619500"/>
          </a:xfrm>
          <a:custGeom>
            <a:rect b="b" l="l" r="r" t="t"/>
            <a:pathLst>
              <a:path extrusionOk="0" h="3619500" w="4692650">
                <a:moveTo>
                  <a:pt x="492171" y="704513"/>
                </a:moveTo>
                <a:lnTo>
                  <a:pt x="437102" y="702124"/>
                </a:lnTo>
                <a:lnTo>
                  <a:pt x="376367" y="693370"/>
                </a:lnTo>
                <a:lnTo>
                  <a:pt x="312577" y="676674"/>
                </a:lnTo>
                <a:lnTo>
                  <a:pt x="248345" y="650460"/>
                </a:lnTo>
                <a:lnTo>
                  <a:pt x="186284" y="613150"/>
                </a:lnTo>
                <a:lnTo>
                  <a:pt x="129008" y="563167"/>
                </a:lnTo>
                <a:lnTo>
                  <a:pt x="102980" y="532930"/>
                </a:lnTo>
                <a:lnTo>
                  <a:pt x="79128" y="498934"/>
                </a:lnTo>
                <a:lnTo>
                  <a:pt x="57779" y="460981"/>
                </a:lnTo>
                <a:lnTo>
                  <a:pt x="39258" y="418874"/>
                </a:lnTo>
                <a:lnTo>
                  <a:pt x="23893" y="372415"/>
                </a:lnTo>
                <a:lnTo>
                  <a:pt x="12011" y="321409"/>
                </a:lnTo>
                <a:lnTo>
                  <a:pt x="3938" y="265657"/>
                </a:lnTo>
                <a:lnTo>
                  <a:pt x="0" y="204963"/>
                </a:lnTo>
                <a:lnTo>
                  <a:pt x="524" y="139129"/>
                </a:lnTo>
                <a:lnTo>
                  <a:pt x="5836" y="67959"/>
                </a:lnTo>
                <a:lnTo>
                  <a:pt x="13011" y="0"/>
                </a:lnTo>
                <a:lnTo>
                  <a:pt x="2609721" y="0"/>
                </a:lnTo>
                <a:lnTo>
                  <a:pt x="2804404" y="196135"/>
                </a:lnTo>
                <a:lnTo>
                  <a:pt x="1416256" y="196135"/>
                </a:lnTo>
                <a:lnTo>
                  <a:pt x="1399842" y="197022"/>
                </a:lnTo>
                <a:lnTo>
                  <a:pt x="1346358" y="217065"/>
                </a:lnTo>
                <a:lnTo>
                  <a:pt x="1275081" y="256133"/>
                </a:lnTo>
                <a:lnTo>
                  <a:pt x="1234021" y="281357"/>
                </a:lnTo>
                <a:lnTo>
                  <a:pt x="1190015" y="309606"/>
                </a:lnTo>
                <a:lnTo>
                  <a:pt x="1143563" y="340303"/>
                </a:lnTo>
                <a:lnTo>
                  <a:pt x="892137" y="510294"/>
                </a:lnTo>
                <a:lnTo>
                  <a:pt x="841523" y="543554"/>
                </a:lnTo>
                <a:lnTo>
                  <a:pt x="791967" y="575221"/>
                </a:lnTo>
                <a:lnTo>
                  <a:pt x="743970" y="604718"/>
                </a:lnTo>
                <a:lnTo>
                  <a:pt x="698033" y="631469"/>
                </a:lnTo>
                <a:lnTo>
                  <a:pt x="654656" y="654895"/>
                </a:lnTo>
                <a:lnTo>
                  <a:pt x="614340" y="674420"/>
                </a:lnTo>
                <a:lnTo>
                  <a:pt x="577585" y="689466"/>
                </a:lnTo>
                <a:lnTo>
                  <a:pt x="516763" y="703814"/>
                </a:lnTo>
                <a:lnTo>
                  <a:pt x="492171" y="704513"/>
                </a:lnTo>
                <a:close/>
              </a:path>
              <a:path extrusionOk="0" h="3619500" w="4692650">
                <a:moveTo>
                  <a:pt x="1376771" y="1970135"/>
                </a:moveTo>
                <a:lnTo>
                  <a:pt x="1304832" y="1964107"/>
                </a:lnTo>
                <a:lnTo>
                  <a:pt x="1234668" y="1947521"/>
                </a:lnTo>
                <a:lnTo>
                  <a:pt x="1166924" y="1917459"/>
                </a:lnTo>
                <a:lnTo>
                  <a:pt x="1134162" y="1896462"/>
                </a:lnTo>
                <a:lnTo>
                  <a:pt x="1102247" y="1871001"/>
                </a:lnTo>
                <a:lnTo>
                  <a:pt x="1071260" y="1840713"/>
                </a:lnTo>
                <a:lnTo>
                  <a:pt x="1041282" y="1805231"/>
                </a:lnTo>
                <a:lnTo>
                  <a:pt x="1012394" y="1764192"/>
                </a:lnTo>
                <a:lnTo>
                  <a:pt x="984676" y="1717230"/>
                </a:lnTo>
                <a:lnTo>
                  <a:pt x="958209" y="1663981"/>
                </a:lnTo>
                <a:lnTo>
                  <a:pt x="933074" y="1604079"/>
                </a:lnTo>
                <a:lnTo>
                  <a:pt x="901829" y="1519172"/>
                </a:lnTo>
                <a:lnTo>
                  <a:pt x="876800" y="1442864"/>
                </a:lnTo>
                <a:lnTo>
                  <a:pt x="857526" y="1374475"/>
                </a:lnTo>
                <a:lnTo>
                  <a:pt x="843544" y="1313325"/>
                </a:lnTo>
                <a:lnTo>
                  <a:pt x="834392" y="1258733"/>
                </a:lnTo>
                <a:lnTo>
                  <a:pt x="829608" y="1210019"/>
                </a:lnTo>
                <a:lnTo>
                  <a:pt x="828729" y="1166502"/>
                </a:lnTo>
                <a:lnTo>
                  <a:pt x="831294" y="1127502"/>
                </a:lnTo>
                <a:lnTo>
                  <a:pt x="844906" y="1060331"/>
                </a:lnTo>
                <a:lnTo>
                  <a:pt x="866744" y="1003063"/>
                </a:lnTo>
                <a:lnTo>
                  <a:pt x="893112" y="950255"/>
                </a:lnTo>
                <a:lnTo>
                  <a:pt x="906840" y="923822"/>
                </a:lnTo>
                <a:lnTo>
                  <a:pt x="920313" y="896462"/>
                </a:lnTo>
                <a:lnTo>
                  <a:pt x="945392" y="842160"/>
                </a:lnTo>
                <a:lnTo>
                  <a:pt x="985207" y="780111"/>
                </a:lnTo>
                <a:lnTo>
                  <a:pt x="1011370" y="744442"/>
                </a:lnTo>
                <a:lnTo>
                  <a:pt x="1040818" y="706370"/>
                </a:lnTo>
                <a:lnTo>
                  <a:pt x="1072884" y="666419"/>
                </a:lnTo>
                <a:lnTo>
                  <a:pt x="1106906" y="625109"/>
                </a:lnTo>
                <a:lnTo>
                  <a:pt x="1142218" y="582961"/>
                </a:lnTo>
                <a:lnTo>
                  <a:pt x="1249247" y="456711"/>
                </a:lnTo>
                <a:lnTo>
                  <a:pt x="1283073" y="416430"/>
                </a:lnTo>
                <a:lnTo>
                  <a:pt x="1314865" y="377919"/>
                </a:lnTo>
                <a:lnTo>
                  <a:pt x="1343960" y="341700"/>
                </a:lnTo>
                <a:lnTo>
                  <a:pt x="1369693" y="308293"/>
                </a:lnTo>
                <a:lnTo>
                  <a:pt x="1408412" y="252006"/>
                </a:lnTo>
                <a:lnTo>
                  <a:pt x="1425706" y="213229"/>
                </a:lnTo>
                <a:lnTo>
                  <a:pt x="1424656" y="201711"/>
                </a:lnTo>
                <a:lnTo>
                  <a:pt x="1416256" y="196135"/>
                </a:lnTo>
                <a:lnTo>
                  <a:pt x="2804404" y="196135"/>
                </a:lnTo>
                <a:lnTo>
                  <a:pt x="4195180" y="1597283"/>
                </a:lnTo>
                <a:lnTo>
                  <a:pt x="2450112" y="1597283"/>
                </a:lnTo>
                <a:lnTo>
                  <a:pt x="2429445" y="1598328"/>
                </a:lnTo>
                <a:lnTo>
                  <a:pt x="2374848" y="1620323"/>
                </a:lnTo>
                <a:lnTo>
                  <a:pt x="2341683" y="1639468"/>
                </a:lnTo>
                <a:lnTo>
                  <a:pt x="2305117" y="1662838"/>
                </a:lnTo>
                <a:lnTo>
                  <a:pt x="2265534" y="1689531"/>
                </a:lnTo>
                <a:lnTo>
                  <a:pt x="2178846" y="1749271"/>
                </a:lnTo>
                <a:lnTo>
                  <a:pt x="2132507" y="1780511"/>
                </a:lnTo>
                <a:lnTo>
                  <a:pt x="2084682" y="1811459"/>
                </a:lnTo>
                <a:lnTo>
                  <a:pt x="2035754" y="1841213"/>
                </a:lnTo>
                <a:lnTo>
                  <a:pt x="1986105" y="1868868"/>
                </a:lnTo>
                <a:lnTo>
                  <a:pt x="1936119" y="1893521"/>
                </a:lnTo>
                <a:lnTo>
                  <a:pt x="1886179" y="1914268"/>
                </a:lnTo>
                <a:lnTo>
                  <a:pt x="1836667" y="1930206"/>
                </a:lnTo>
                <a:lnTo>
                  <a:pt x="1787966" y="1940431"/>
                </a:lnTo>
                <a:lnTo>
                  <a:pt x="1740459" y="1944041"/>
                </a:lnTo>
                <a:lnTo>
                  <a:pt x="1705123" y="1944849"/>
                </a:lnTo>
                <a:lnTo>
                  <a:pt x="1669343" y="1947030"/>
                </a:lnTo>
                <a:lnTo>
                  <a:pt x="1633198" y="1950219"/>
                </a:lnTo>
                <a:lnTo>
                  <a:pt x="1523385" y="1962189"/>
                </a:lnTo>
                <a:lnTo>
                  <a:pt x="1486591" y="1965764"/>
                </a:lnTo>
                <a:lnTo>
                  <a:pt x="1449837" y="1968523"/>
                </a:lnTo>
                <a:lnTo>
                  <a:pt x="1413203" y="1970102"/>
                </a:lnTo>
                <a:lnTo>
                  <a:pt x="1376771" y="1970135"/>
                </a:lnTo>
                <a:close/>
              </a:path>
              <a:path extrusionOk="0" h="3619500" w="4692650">
                <a:moveTo>
                  <a:pt x="2278080" y="3619239"/>
                </a:moveTo>
                <a:lnTo>
                  <a:pt x="2210550" y="3608545"/>
                </a:lnTo>
                <a:lnTo>
                  <a:pt x="2159415" y="3580304"/>
                </a:lnTo>
                <a:lnTo>
                  <a:pt x="2126281" y="3533756"/>
                </a:lnTo>
                <a:lnTo>
                  <a:pt x="2098673" y="3470628"/>
                </a:lnTo>
                <a:lnTo>
                  <a:pt x="2085859" y="3433214"/>
                </a:lnTo>
                <a:lnTo>
                  <a:pt x="2073753" y="3392307"/>
                </a:lnTo>
                <a:lnTo>
                  <a:pt x="2062391" y="3348213"/>
                </a:lnTo>
                <a:lnTo>
                  <a:pt x="2051811" y="3301239"/>
                </a:lnTo>
                <a:lnTo>
                  <a:pt x="2042049" y="3251689"/>
                </a:lnTo>
                <a:lnTo>
                  <a:pt x="2033141" y="3199871"/>
                </a:lnTo>
                <a:lnTo>
                  <a:pt x="2025124" y="3146090"/>
                </a:lnTo>
                <a:lnTo>
                  <a:pt x="2018034" y="3090651"/>
                </a:lnTo>
                <a:lnTo>
                  <a:pt x="2011908" y="3033862"/>
                </a:lnTo>
                <a:lnTo>
                  <a:pt x="2006781" y="2976026"/>
                </a:lnTo>
                <a:lnTo>
                  <a:pt x="2002692" y="2917451"/>
                </a:lnTo>
                <a:lnTo>
                  <a:pt x="1999675" y="2858443"/>
                </a:lnTo>
                <a:lnTo>
                  <a:pt x="1997768" y="2799307"/>
                </a:lnTo>
                <a:lnTo>
                  <a:pt x="1997007" y="2740349"/>
                </a:lnTo>
                <a:lnTo>
                  <a:pt x="1997428" y="2681875"/>
                </a:lnTo>
                <a:lnTo>
                  <a:pt x="1999069" y="2624191"/>
                </a:lnTo>
                <a:lnTo>
                  <a:pt x="2001964" y="2567602"/>
                </a:lnTo>
                <a:lnTo>
                  <a:pt x="2006152" y="2512416"/>
                </a:lnTo>
                <a:lnTo>
                  <a:pt x="2011668" y="2458936"/>
                </a:lnTo>
                <a:lnTo>
                  <a:pt x="2018549" y="2407471"/>
                </a:lnTo>
                <a:lnTo>
                  <a:pt x="2026831" y="2358324"/>
                </a:lnTo>
                <a:lnTo>
                  <a:pt x="2036550" y="2311803"/>
                </a:lnTo>
                <a:lnTo>
                  <a:pt x="2047744" y="2268213"/>
                </a:lnTo>
                <a:lnTo>
                  <a:pt x="2060449" y="2227860"/>
                </a:lnTo>
                <a:lnTo>
                  <a:pt x="2074701" y="2191050"/>
                </a:lnTo>
                <a:lnTo>
                  <a:pt x="2122124" y="2103313"/>
                </a:lnTo>
                <a:lnTo>
                  <a:pt x="2156077" y="2051138"/>
                </a:lnTo>
                <a:lnTo>
                  <a:pt x="2191657" y="2001582"/>
                </a:lnTo>
                <a:lnTo>
                  <a:pt x="2228124" y="1954664"/>
                </a:lnTo>
                <a:lnTo>
                  <a:pt x="2264738" y="1910401"/>
                </a:lnTo>
                <a:lnTo>
                  <a:pt x="2300761" y="1868813"/>
                </a:lnTo>
                <a:lnTo>
                  <a:pt x="2335454" y="1829918"/>
                </a:lnTo>
                <a:lnTo>
                  <a:pt x="2368077" y="1793733"/>
                </a:lnTo>
                <a:lnTo>
                  <a:pt x="2397891" y="1760279"/>
                </a:lnTo>
                <a:lnTo>
                  <a:pt x="2424157" y="1729573"/>
                </a:lnTo>
                <a:lnTo>
                  <a:pt x="2463087" y="1676478"/>
                </a:lnTo>
                <a:lnTo>
                  <a:pt x="2478955" y="1634598"/>
                </a:lnTo>
                <a:lnTo>
                  <a:pt x="2476392" y="1617909"/>
                </a:lnTo>
                <a:lnTo>
                  <a:pt x="2465846" y="1604079"/>
                </a:lnTo>
                <a:lnTo>
                  <a:pt x="2450112" y="1597283"/>
                </a:lnTo>
                <a:lnTo>
                  <a:pt x="4195180" y="1597283"/>
                </a:lnTo>
                <a:lnTo>
                  <a:pt x="4692472" y="2098284"/>
                </a:lnTo>
                <a:lnTo>
                  <a:pt x="3058773" y="3338510"/>
                </a:lnTo>
                <a:lnTo>
                  <a:pt x="3021942" y="3359130"/>
                </a:lnTo>
                <a:lnTo>
                  <a:pt x="2981960" y="3380726"/>
                </a:lnTo>
                <a:lnTo>
                  <a:pt x="2939231" y="3403001"/>
                </a:lnTo>
                <a:lnTo>
                  <a:pt x="2894158" y="3425656"/>
                </a:lnTo>
                <a:lnTo>
                  <a:pt x="2847143" y="3448394"/>
                </a:lnTo>
                <a:lnTo>
                  <a:pt x="2798588" y="3470917"/>
                </a:lnTo>
                <a:lnTo>
                  <a:pt x="2748897" y="3492926"/>
                </a:lnTo>
                <a:lnTo>
                  <a:pt x="2698473" y="3514125"/>
                </a:lnTo>
                <a:lnTo>
                  <a:pt x="2647717" y="3534214"/>
                </a:lnTo>
                <a:lnTo>
                  <a:pt x="2597033" y="3552896"/>
                </a:lnTo>
                <a:lnTo>
                  <a:pt x="2546824" y="3569872"/>
                </a:lnTo>
                <a:lnTo>
                  <a:pt x="2497491" y="3584846"/>
                </a:lnTo>
                <a:lnTo>
                  <a:pt x="2449439" y="3597519"/>
                </a:lnTo>
                <a:lnTo>
                  <a:pt x="2403069" y="3607592"/>
                </a:lnTo>
                <a:lnTo>
                  <a:pt x="2358784" y="3614769"/>
                </a:lnTo>
                <a:lnTo>
                  <a:pt x="2316987" y="3618750"/>
                </a:lnTo>
                <a:lnTo>
                  <a:pt x="2278080" y="361923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481708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10TH SEPTEMBER''23</a:t>
            </a:r>
            <a:endParaRPr sz="2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2541851" y="6998967"/>
            <a:ext cx="5238750" cy="3276600"/>
          </a:xfrm>
          <a:custGeom>
            <a:rect b="b" l="l" r="r" t="t"/>
            <a:pathLst>
              <a:path extrusionOk="0" h="3276600" w="5238750">
                <a:moveTo>
                  <a:pt x="3968285" y="1346199"/>
                </a:moveTo>
                <a:lnTo>
                  <a:pt x="2285246" y="1346199"/>
                </a:lnTo>
                <a:lnTo>
                  <a:pt x="2298177" y="1333499"/>
                </a:lnTo>
                <a:lnTo>
                  <a:pt x="2315716" y="1320799"/>
                </a:lnTo>
                <a:lnTo>
                  <a:pt x="2332212" y="1295399"/>
                </a:lnTo>
                <a:lnTo>
                  <a:pt x="2362433" y="1257299"/>
                </a:lnTo>
                <a:lnTo>
                  <a:pt x="2389552" y="1206499"/>
                </a:lnTo>
                <a:lnTo>
                  <a:pt x="2414280" y="1142999"/>
                </a:lnTo>
                <a:lnTo>
                  <a:pt x="2425969" y="1117599"/>
                </a:lnTo>
                <a:lnTo>
                  <a:pt x="2437326" y="1079499"/>
                </a:lnTo>
                <a:lnTo>
                  <a:pt x="2448441" y="1041399"/>
                </a:lnTo>
                <a:lnTo>
                  <a:pt x="2459403" y="1003299"/>
                </a:lnTo>
                <a:lnTo>
                  <a:pt x="2481220" y="927099"/>
                </a:lnTo>
                <a:lnTo>
                  <a:pt x="2503490" y="838199"/>
                </a:lnTo>
                <a:lnTo>
                  <a:pt x="2515016" y="800099"/>
                </a:lnTo>
                <a:lnTo>
                  <a:pt x="2526921" y="761999"/>
                </a:lnTo>
                <a:lnTo>
                  <a:pt x="2539295" y="711199"/>
                </a:lnTo>
                <a:lnTo>
                  <a:pt x="2552226" y="673099"/>
                </a:lnTo>
                <a:lnTo>
                  <a:pt x="2565803" y="634999"/>
                </a:lnTo>
                <a:lnTo>
                  <a:pt x="2580115" y="584199"/>
                </a:lnTo>
                <a:lnTo>
                  <a:pt x="2595251" y="546099"/>
                </a:lnTo>
                <a:lnTo>
                  <a:pt x="2611299" y="507999"/>
                </a:lnTo>
                <a:lnTo>
                  <a:pt x="2628349" y="457199"/>
                </a:lnTo>
                <a:lnTo>
                  <a:pt x="2646489" y="419099"/>
                </a:lnTo>
                <a:lnTo>
                  <a:pt x="2665808" y="380999"/>
                </a:lnTo>
                <a:lnTo>
                  <a:pt x="2686395" y="342899"/>
                </a:lnTo>
                <a:lnTo>
                  <a:pt x="2708339" y="304799"/>
                </a:lnTo>
                <a:lnTo>
                  <a:pt x="2731728" y="266699"/>
                </a:lnTo>
                <a:lnTo>
                  <a:pt x="2756652" y="241299"/>
                </a:lnTo>
                <a:lnTo>
                  <a:pt x="2783200" y="203199"/>
                </a:lnTo>
                <a:lnTo>
                  <a:pt x="2811460" y="177799"/>
                </a:lnTo>
                <a:lnTo>
                  <a:pt x="2841520" y="139699"/>
                </a:lnTo>
                <a:lnTo>
                  <a:pt x="2873471" y="114299"/>
                </a:lnTo>
                <a:lnTo>
                  <a:pt x="2907400" y="88899"/>
                </a:lnTo>
                <a:lnTo>
                  <a:pt x="2943397" y="76199"/>
                </a:lnTo>
                <a:lnTo>
                  <a:pt x="2981551" y="50799"/>
                </a:lnTo>
                <a:lnTo>
                  <a:pt x="3021950" y="38099"/>
                </a:lnTo>
                <a:lnTo>
                  <a:pt x="3064683" y="25399"/>
                </a:lnTo>
                <a:lnTo>
                  <a:pt x="3109839" y="12699"/>
                </a:lnTo>
                <a:lnTo>
                  <a:pt x="3157507" y="0"/>
                </a:lnTo>
                <a:lnTo>
                  <a:pt x="3564776" y="0"/>
                </a:lnTo>
                <a:lnTo>
                  <a:pt x="3610498" y="12699"/>
                </a:lnTo>
                <a:lnTo>
                  <a:pt x="3701774" y="12699"/>
                </a:lnTo>
                <a:lnTo>
                  <a:pt x="3747164" y="25399"/>
                </a:lnTo>
                <a:lnTo>
                  <a:pt x="3792281" y="25399"/>
                </a:lnTo>
                <a:lnTo>
                  <a:pt x="3881363" y="50799"/>
                </a:lnTo>
                <a:lnTo>
                  <a:pt x="3925166" y="50799"/>
                </a:lnTo>
                <a:lnTo>
                  <a:pt x="4052637" y="88899"/>
                </a:lnTo>
                <a:lnTo>
                  <a:pt x="4133521" y="114299"/>
                </a:lnTo>
                <a:lnTo>
                  <a:pt x="4210363" y="139699"/>
                </a:lnTo>
                <a:lnTo>
                  <a:pt x="4247063" y="152399"/>
                </a:lnTo>
                <a:lnTo>
                  <a:pt x="4282508" y="177799"/>
                </a:lnTo>
                <a:lnTo>
                  <a:pt x="4316615" y="190499"/>
                </a:lnTo>
                <a:lnTo>
                  <a:pt x="4349303" y="203199"/>
                </a:lnTo>
                <a:lnTo>
                  <a:pt x="4380490" y="228599"/>
                </a:lnTo>
                <a:lnTo>
                  <a:pt x="4410093" y="241299"/>
                </a:lnTo>
                <a:lnTo>
                  <a:pt x="4438032" y="266699"/>
                </a:lnTo>
                <a:lnTo>
                  <a:pt x="4464224" y="279399"/>
                </a:lnTo>
                <a:lnTo>
                  <a:pt x="4488587" y="304799"/>
                </a:lnTo>
                <a:lnTo>
                  <a:pt x="4511040" y="330199"/>
                </a:lnTo>
                <a:lnTo>
                  <a:pt x="4531502" y="342899"/>
                </a:lnTo>
                <a:lnTo>
                  <a:pt x="4549889" y="368299"/>
                </a:lnTo>
                <a:lnTo>
                  <a:pt x="4580115" y="419099"/>
                </a:lnTo>
                <a:lnTo>
                  <a:pt x="4601064" y="469899"/>
                </a:lnTo>
                <a:lnTo>
                  <a:pt x="4612082" y="520699"/>
                </a:lnTo>
                <a:lnTo>
                  <a:pt x="4613662" y="546099"/>
                </a:lnTo>
                <a:lnTo>
                  <a:pt x="4612514" y="571499"/>
                </a:lnTo>
                <a:lnTo>
                  <a:pt x="4608556" y="609599"/>
                </a:lnTo>
                <a:lnTo>
                  <a:pt x="4601706" y="634999"/>
                </a:lnTo>
                <a:lnTo>
                  <a:pt x="4591882" y="660399"/>
                </a:lnTo>
                <a:lnTo>
                  <a:pt x="4579003" y="698499"/>
                </a:lnTo>
                <a:lnTo>
                  <a:pt x="4562986" y="723899"/>
                </a:lnTo>
                <a:lnTo>
                  <a:pt x="4543751" y="761999"/>
                </a:lnTo>
                <a:lnTo>
                  <a:pt x="4521214" y="800099"/>
                </a:lnTo>
                <a:lnTo>
                  <a:pt x="4495295" y="825499"/>
                </a:lnTo>
                <a:lnTo>
                  <a:pt x="4465912" y="863599"/>
                </a:lnTo>
                <a:lnTo>
                  <a:pt x="4419226" y="914399"/>
                </a:lnTo>
                <a:lnTo>
                  <a:pt x="4371792" y="965199"/>
                </a:lnTo>
                <a:lnTo>
                  <a:pt x="4323734" y="1015999"/>
                </a:lnTo>
                <a:lnTo>
                  <a:pt x="4275178" y="1066799"/>
                </a:lnTo>
                <a:lnTo>
                  <a:pt x="4226250" y="1104899"/>
                </a:lnTo>
                <a:lnTo>
                  <a:pt x="4127779" y="1206499"/>
                </a:lnTo>
                <a:lnTo>
                  <a:pt x="4078487" y="1244599"/>
                </a:lnTo>
                <a:lnTo>
                  <a:pt x="4029324" y="1295399"/>
                </a:lnTo>
                <a:lnTo>
                  <a:pt x="3980417" y="1333499"/>
                </a:lnTo>
                <a:lnTo>
                  <a:pt x="3968285" y="1346199"/>
                </a:lnTo>
                <a:close/>
              </a:path>
              <a:path extrusionOk="0" h="3276600" w="5238750">
                <a:moveTo>
                  <a:pt x="5168005" y="2324099"/>
                </a:moveTo>
                <a:lnTo>
                  <a:pt x="1440129" y="2324099"/>
                </a:lnTo>
                <a:lnTo>
                  <a:pt x="1447622" y="2311399"/>
                </a:lnTo>
                <a:lnTo>
                  <a:pt x="1452800" y="2311399"/>
                </a:lnTo>
                <a:lnTo>
                  <a:pt x="1455623" y="2298699"/>
                </a:lnTo>
                <a:lnTo>
                  <a:pt x="1456050" y="2285999"/>
                </a:lnTo>
                <a:lnTo>
                  <a:pt x="1454041" y="2273299"/>
                </a:lnTo>
                <a:lnTo>
                  <a:pt x="1449556" y="2260599"/>
                </a:lnTo>
                <a:lnTo>
                  <a:pt x="1442554" y="2235199"/>
                </a:lnTo>
                <a:lnTo>
                  <a:pt x="1432995" y="2209799"/>
                </a:lnTo>
                <a:lnTo>
                  <a:pt x="1420839" y="2184399"/>
                </a:lnTo>
                <a:lnTo>
                  <a:pt x="1406045" y="2158999"/>
                </a:lnTo>
                <a:lnTo>
                  <a:pt x="1388574" y="2133599"/>
                </a:lnTo>
                <a:lnTo>
                  <a:pt x="1374429" y="2108199"/>
                </a:lnTo>
                <a:lnTo>
                  <a:pt x="1359307" y="2082799"/>
                </a:lnTo>
                <a:lnTo>
                  <a:pt x="1343282" y="2057399"/>
                </a:lnTo>
                <a:lnTo>
                  <a:pt x="1326433" y="2019299"/>
                </a:lnTo>
                <a:lnTo>
                  <a:pt x="1308833" y="1993899"/>
                </a:lnTo>
                <a:lnTo>
                  <a:pt x="1290561" y="1968499"/>
                </a:lnTo>
                <a:lnTo>
                  <a:pt x="1271690" y="1943099"/>
                </a:lnTo>
                <a:lnTo>
                  <a:pt x="1212257" y="1841499"/>
                </a:lnTo>
                <a:lnTo>
                  <a:pt x="1191758" y="1816099"/>
                </a:lnTo>
                <a:lnTo>
                  <a:pt x="1171043" y="1777999"/>
                </a:lnTo>
                <a:lnTo>
                  <a:pt x="1150186" y="1752599"/>
                </a:lnTo>
                <a:lnTo>
                  <a:pt x="1108354" y="1676399"/>
                </a:lnTo>
                <a:lnTo>
                  <a:pt x="1087531" y="1650999"/>
                </a:lnTo>
                <a:lnTo>
                  <a:pt x="1066872" y="1612899"/>
                </a:lnTo>
                <a:lnTo>
                  <a:pt x="1046452" y="1574799"/>
                </a:lnTo>
                <a:lnTo>
                  <a:pt x="1026347" y="1536699"/>
                </a:lnTo>
                <a:lnTo>
                  <a:pt x="1006634" y="1498599"/>
                </a:lnTo>
                <a:lnTo>
                  <a:pt x="987389" y="1473199"/>
                </a:lnTo>
                <a:lnTo>
                  <a:pt x="968688" y="1435099"/>
                </a:lnTo>
                <a:lnTo>
                  <a:pt x="950606" y="1396999"/>
                </a:lnTo>
                <a:lnTo>
                  <a:pt x="933220" y="1358899"/>
                </a:lnTo>
                <a:lnTo>
                  <a:pt x="916606" y="1320799"/>
                </a:lnTo>
                <a:lnTo>
                  <a:pt x="900841" y="1282699"/>
                </a:lnTo>
                <a:lnTo>
                  <a:pt x="885999" y="1257299"/>
                </a:lnTo>
                <a:lnTo>
                  <a:pt x="872157" y="1219199"/>
                </a:lnTo>
                <a:lnTo>
                  <a:pt x="859392" y="1181099"/>
                </a:lnTo>
                <a:lnTo>
                  <a:pt x="847779" y="1142999"/>
                </a:lnTo>
                <a:lnTo>
                  <a:pt x="837395" y="1104899"/>
                </a:lnTo>
                <a:lnTo>
                  <a:pt x="828315" y="1066799"/>
                </a:lnTo>
                <a:lnTo>
                  <a:pt x="820615" y="1041399"/>
                </a:lnTo>
                <a:lnTo>
                  <a:pt x="814372" y="1003299"/>
                </a:lnTo>
                <a:lnTo>
                  <a:pt x="809662" y="965199"/>
                </a:lnTo>
                <a:lnTo>
                  <a:pt x="806561" y="927099"/>
                </a:lnTo>
                <a:lnTo>
                  <a:pt x="805144" y="901699"/>
                </a:lnTo>
                <a:lnTo>
                  <a:pt x="805488" y="863599"/>
                </a:lnTo>
                <a:lnTo>
                  <a:pt x="807670" y="825499"/>
                </a:lnTo>
                <a:lnTo>
                  <a:pt x="811764" y="800099"/>
                </a:lnTo>
                <a:lnTo>
                  <a:pt x="817847" y="761999"/>
                </a:lnTo>
                <a:lnTo>
                  <a:pt x="825996" y="736599"/>
                </a:lnTo>
                <a:lnTo>
                  <a:pt x="836286" y="698499"/>
                </a:lnTo>
                <a:lnTo>
                  <a:pt x="848793" y="673099"/>
                </a:lnTo>
                <a:lnTo>
                  <a:pt x="863594" y="634999"/>
                </a:lnTo>
                <a:lnTo>
                  <a:pt x="900380" y="584199"/>
                </a:lnTo>
                <a:lnTo>
                  <a:pt x="947252" y="533399"/>
                </a:lnTo>
                <a:lnTo>
                  <a:pt x="974661" y="495299"/>
                </a:lnTo>
                <a:lnTo>
                  <a:pt x="1004820" y="469899"/>
                </a:lnTo>
                <a:lnTo>
                  <a:pt x="1037804" y="457199"/>
                </a:lnTo>
                <a:lnTo>
                  <a:pt x="1073691" y="431799"/>
                </a:lnTo>
                <a:lnTo>
                  <a:pt x="1112556" y="406399"/>
                </a:lnTo>
                <a:lnTo>
                  <a:pt x="1154474" y="380999"/>
                </a:lnTo>
                <a:lnTo>
                  <a:pt x="1199523" y="368299"/>
                </a:lnTo>
                <a:lnTo>
                  <a:pt x="1247779" y="342899"/>
                </a:lnTo>
                <a:lnTo>
                  <a:pt x="1351355" y="317499"/>
                </a:lnTo>
                <a:lnTo>
                  <a:pt x="1401101" y="304799"/>
                </a:lnTo>
                <a:lnTo>
                  <a:pt x="1448611" y="292099"/>
                </a:lnTo>
                <a:lnTo>
                  <a:pt x="1493944" y="279399"/>
                </a:lnTo>
                <a:lnTo>
                  <a:pt x="1617447" y="279399"/>
                </a:lnTo>
                <a:lnTo>
                  <a:pt x="1654642" y="292099"/>
                </a:lnTo>
                <a:lnTo>
                  <a:pt x="1689945" y="292099"/>
                </a:lnTo>
                <a:lnTo>
                  <a:pt x="1723414" y="304799"/>
                </a:lnTo>
                <a:lnTo>
                  <a:pt x="1785082" y="330199"/>
                </a:lnTo>
                <a:lnTo>
                  <a:pt x="1840103" y="355599"/>
                </a:lnTo>
                <a:lnTo>
                  <a:pt x="1888937" y="406399"/>
                </a:lnTo>
                <a:lnTo>
                  <a:pt x="1911177" y="419099"/>
                </a:lnTo>
                <a:lnTo>
                  <a:pt x="1932043" y="444499"/>
                </a:lnTo>
                <a:lnTo>
                  <a:pt x="1951591" y="469899"/>
                </a:lnTo>
                <a:lnTo>
                  <a:pt x="1969879" y="495299"/>
                </a:lnTo>
                <a:lnTo>
                  <a:pt x="1986965" y="533399"/>
                </a:lnTo>
                <a:lnTo>
                  <a:pt x="2002906" y="558799"/>
                </a:lnTo>
                <a:lnTo>
                  <a:pt x="2017759" y="584199"/>
                </a:lnTo>
                <a:lnTo>
                  <a:pt x="2031581" y="622299"/>
                </a:lnTo>
                <a:lnTo>
                  <a:pt x="2044431" y="647699"/>
                </a:lnTo>
                <a:lnTo>
                  <a:pt x="2056365" y="673099"/>
                </a:lnTo>
                <a:lnTo>
                  <a:pt x="2067440" y="711199"/>
                </a:lnTo>
                <a:lnTo>
                  <a:pt x="2077715" y="749299"/>
                </a:lnTo>
                <a:lnTo>
                  <a:pt x="2087247" y="774699"/>
                </a:lnTo>
                <a:lnTo>
                  <a:pt x="2096092" y="812799"/>
                </a:lnTo>
                <a:lnTo>
                  <a:pt x="2104309" y="838199"/>
                </a:lnTo>
                <a:lnTo>
                  <a:pt x="2111954" y="876299"/>
                </a:lnTo>
                <a:lnTo>
                  <a:pt x="2119085" y="901699"/>
                </a:lnTo>
                <a:lnTo>
                  <a:pt x="2125760" y="939799"/>
                </a:lnTo>
                <a:lnTo>
                  <a:pt x="2132036" y="977899"/>
                </a:lnTo>
                <a:lnTo>
                  <a:pt x="2137970" y="1003299"/>
                </a:lnTo>
                <a:lnTo>
                  <a:pt x="2143619" y="1028699"/>
                </a:lnTo>
                <a:lnTo>
                  <a:pt x="2154294" y="1092199"/>
                </a:lnTo>
                <a:lnTo>
                  <a:pt x="2159434" y="1117599"/>
                </a:lnTo>
                <a:lnTo>
                  <a:pt x="2169608" y="1168399"/>
                </a:lnTo>
                <a:lnTo>
                  <a:pt x="2180021" y="1219199"/>
                </a:lnTo>
                <a:lnTo>
                  <a:pt x="2191133" y="1257299"/>
                </a:lnTo>
                <a:lnTo>
                  <a:pt x="2197094" y="1282699"/>
                </a:lnTo>
                <a:lnTo>
                  <a:pt x="2217287" y="1320799"/>
                </a:lnTo>
                <a:lnTo>
                  <a:pt x="2233249" y="1346199"/>
                </a:lnTo>
                <a:lnTo>
                  <a:pt x="3968285" y="1346199"/>
                </a:lnTo>
                <a:lnTo>
                  <a:pt x="3931890" y="1384299"/>
                </a:lnTo>
                <a:lnTo>
                  <a:pt x="3883870" y="1422399"/>
                </a:lnTo>
                <a:lnTo>
                  <a:pt x="3836481" y="1460499"/>
                </a:lnTo>
                <a:lnTo>
                  <a:pt x="3789850" y="1498599"/>
                </a:lnTo>
                <a:lnTo>
                  <a:pt x="3744101" y="1536699"/>
                </a:lnTo>
                <a:lnTo>
                  <a:pt x="3699361" y="1574799"/>
                </a:lnTo>
                <a:lnTo>
                  <a:pt x="3655754" y="1612899"/>
                </a:lnTo>
                <a:lnTo>
                  <a:pt x="3613406" y="1638299"/>
                </a:lnTo>
                <a:lnTo>
                  <a:pt x="3532991" y="1701799"/>
                </a:lnTo>
                <a:lnTo>
                  <a:pt x="3495174" y="1739899"/>
                </a:lnTo>
                <a:lnTo>
                  <a:pt x="3459119" y="1765299"/>
                </a:lnTo>
                <a:lnTo>
                  <a:pt x="3424950" y="1790699"/>
                </a:lnTo>
                <a:lnTo>
                  <a:pt x="3392793" y="1816099"/>
                </a:lnTo>
                <a:lnTo>
                  <a:pt x="3362774" y="1841499"/>
                </a:lnTo>
                <a:lnTo>
                  <a:pt x="3309652" y="1892299"/>
                </a:lnTo>
                <a:lnTo>
                  <a:pt x="3286800" y="1917699"/>
                </a:lnTo>
                <a:lnTo>
                  <a:pt x="3266587" y="1930399"/>
                </a:lnTo>
                <a:lnTo>
                  <a:pt x="3249140" y="1955799"/>
                </a:lnTo>
                <a:lnTo>
                  <a:pt x="3234583" y="1968499"/>
                </a:lnTo>
                <a:lnTo>
                  <a:pt x="3223043" y="1981199"/>
                </a:lnTo>
                <a:lnTo>
                  <a:pt x="3214645" y="1993899"/>
                </a:lnTo>
                <a:lnTo>
                  <a:pt x="3209514" y="2006599"/>
                </a:lnTo>
                <a:lnTo>
                  <a:pt x="3207775" y="2019299"/>
                </a:lnTo>
                <a:lnTo>
                  <a:pt x="3214062" y="2019299"/>
                </a:lnTo>
                <a:lnTo>
                  <a:pt x="3221763" y="2031999"/>
                </a:lnTo>
                <a:lnTo>
                  <a:pt x="5238243" y="2031999"/>
                </a:lnTo>
                <a:lnTo>
                  <a:pt x="5235250" y="2070099"/>
                </a:lnTo>
                <a:lnTo>
                  <a:pt x="5226328" y="2120899"/>
                </a:lnTo>
                <a:lnTo>
                  <a:pt x="5215056" y="2184399"/>
                </a:lnTo>
                <a:lnTo>
                  <a:pt x="5201520" y="2235199"/>
                </a:lnTo>
                <a:lnTo>
                  <a:pt x="5185807" y="2285999"/>
                </a:lnTo>
                <a:lnTo>
                  <a:pt x="5168005" y="2324099"/>
                </a:lnTo>
                <a:close/>
              </a:path>
              <a:path extrusionOk="0" h="3276600" w="5238750">
                <a:moveTo>
                  <a:pt x="4876053" y="1739899"/>
                </a:moveTo>
                <a:lnTo>
                  <a:pt x="4665037" y="1739899"/>
                </a:lnTo>
                <a:lnTo>
                  <a:pt x="4709579" y="1727199"/>
                </a:lnTo>
                <a:lnTo>
                  <a:pt x="4836397" y="1727199"/>
                </a:lnTo>
                <a:lnTo>
                  <a:pt x="4876053" y="1739899"/>
                </a:lnTo>
                <a:close/>
              </a:path>
              <a:path extrusionOk="0" h="3276600" w="5238750">
                <a:moveTo>
                  <a:pt x="4985707" y="1752599"/>
                </a:moveTo>
                <a:lnTo>
                  <a:pt x="4526064" y="1752599"/>
                </a:lnTo>
                <a:lnTo>
                  <a:pt x="4573175" y="1739899"/>
                </a:lnTo>
                <a:lnTo>
                  <a:pt x="4950812" y="1739899"/>
                </a:lnTo>
                <a:lnTo>
                  <a:pt x="4985707" y="1752599"/>
                </a:lnTo>
                <a:close/>
              </a:path>
              <a:path extrusionOk="0" h="3276600" w="5238750">
                <a:moveTo>
                  <a:pt x="5238243" y="2031999"/>
                </a:moveTo>
                <a:lnTo>
                  <a:pt x="3245761" y="2031999"/>
                </a:lnTo>
                <a:lnTo>
                  <a:pt x="3261849" y="2019299"/>
                </a:lnTo>
                <a:lnTo>
                  <a:pt x="3325215" y="2019299"/>
                </a:lnTo>
                <a:lnTo>
                  <a:pt x="3351023" y="2006599"/>
                </a:lnTo>
                <a:lnTo>
                  <a:pt x="3379001" y="2006599"/>
                </a:lnTo>
                <a:lnTo>
                  <a:pt x="3409044" y="1993899"/>
                </a:lnTo>
                <a:lnTo>
                  <a:pt x="3441047" y="1981199"/>
                </a:lnTo>
                <a:lnTo>
                  <a:pt x="3474907" y="1981199"/>
                </a:lnTo>
                <a:lnTo>
                  <a:pt x="3510519" y="1968499"/>
                </a:lnTo>
                <a:lnTo>
                  <a:pt x="3547779" y="1955799"/>
                </a:lnTo>
                <a:lnTo>
                  <a:pt x="3668401" y="1930399"/>
                </a:lnTo>
                <a:lnTo>
                  <a:pt x="3711208" y="1917699"/>
                </a:lnTo>
                <a:lnTo>
                  <a:pt x="3800095" y="1892299"/>
                </a:lnTo>
                <a:lnTo>
                  <a:pt x="3940046" y="1854199"/>
                </a:lnTo>
                <a:lnTo>
                  <a:pt x="3988044" y="1854199"/>
                </a:lnTo>
                <a:lnTo>
                  <a:pt x="4233446" y="1790699"/>
                </a:lnTo>
                <a:lnTo>
                  <a:pt x="4282879" y="1790699"/>
                </a:lnTo>
                <a:lnTo>
                  <a:pt x="4381261" y="1765299"/>
                </a:lnTo>
                <a:lnTo>
                  <a:pt x="4430003" y="1765299"/>
                </a:lnTo>
                <a:lnTo>
                  <a:pt x="4478305" y="1752599"/>
                </a:lnTo>
                <a:lnTo>
                  <a:pt x="5018807" y="1752599"/>
                </a:lnTo>
                <a:lnTo>
                  <a:pt x="5079203" y="1777999"/>
                </a:lnTo>
                <a:lnTo>
                  <a:pt x="5131164" y="1803399"/>
                </a:lnTo>
                <a:lnTo>
                  <a:pt x="5153722" y="1828799"/>
                </a:lnTo>
                <a:lnTo>
                  <a:pt x="5173858" y="1841499"/>
                </a:lnTo>
                <a:lnTo>
                  <a:pt x="5191468" y="1866899"/>
                </a:lnTo>
                <a:lnTo>
                  <a:pt x="5206448" y="1879599"/>
                </a:lnTo>
                <a:lnTo>
                  <a:pt x="5218693" y="1904999"/>
                </a:lnTo>
                <a:lnTo>
                  <a:pt x="5228099" y="1930399"/>
                </a:lnTo>
                <a:lnTo>
                  <a:pt x="5234563" y="1968499"/>
                </a:lnTo>
                <a:lnTo>
                  <a:pt x="5237979" y="1993899"/>
                </a:lnTo>
                <a:lnTo>
                  <a:pt x="5238243" y="2031999"/>
                </a:lnTo>
                <a:close/>
              </a:path>
              <a:path extrusionOk="0" h="3276600" w="5238750">
                <a:moveTo>
                  <a:pt x="202464" y="1892299"/>
                </a:moveTo>
                <a:lnTo>
                  <a:pt x="68067" y="1892299"/>
                </a:lnTo>
                <a:lnTo>
                  <a:pt x="88743" y="1879599"/>
                </a:lnTo>
                <a:lnTo>
                  <a:pt x="169199" y="1879599"/>
                </a:lnTo>
                <a:lnTo>
                  <a:pt x="202464" y="1892299"/>
                </a:lnTo>
                <a:close/>
              </a:path>
              <a:path extrusionOk="0" h="3276600" w="5238750">
                <a:moveTo>
                  <a:pt x="3733234" y="3276599"/>
                </a:moveTo>
                <a:lnTo>
                  <a:pt x="876122" y="3276599"/>
                </a:lnTo>
                <a:lnTo>
                  <a:pt x="863800" y="3251199"/>
                </a:lnTo>
                <a:lnTo>
                  <a:pt x="849852" y="3238499"/>
                </a:lnTo>
                <a:lnTo>
                  <a:pt x="817443" y="3187699"/>
                </a:lnTo>
                <a:lnTo>
                  <a:pt x="779622" y="3136899"/>
                </a:lnTo>
                <a:lnTo>
                  <a:pt x="737116" y="3086099"/>
                </a:lnTo>
                <a:lnTo>
                  <a:pt x="714333" y="3047999"/>
                </a:lnTo>
                <a:lnTo>
                  <a:pt x="690652" y="3022599"/>
                </a:lnTo>
                <a:lnTo>
                  <a:pt x="666163" y="2984499"/>
                </a:lnTo>
                <a:lnTo>
                  <a:pt x="640957" y="2959099"/>
                </a:lnTo>
                <a:lnTo>
                  <a:pt x="615126" y="2920999"/>
                </a:lnTo>
                <a:lnTo>
                  <a:pt x="534787" y="2819399"/>
                </a:lnTo>
                <a:lnTo>
                  <a:pt x="507362" y="2793999"/>
                </a:lnTo>
                <a:lnTo>
                  <a:pt x="452089" y="2717799"/>
                </a:lnTo>
                <a:lnTo>
                  <a:pt x="424423" y="2692399"/>
                </a:lnTo>
                <a:lnTo>
                  <a:pt x="369486" y="2616199"/>
                </a:lnTo>
                <a:lnTo>
                  <a:pt x="342398" y="2578099"/>
                </a:lnTo>
                <a:lnTo>
                  <a:pt x="315683" y="2539999"/>
                </a:lnTo>
                <a:lnTo>
                  <a:pt x="289434" y="2514599"/>
                </a:lnTo>
                <a:lnTo>
                  <a:pt x="263741" y="2476499"/>
                </a:lnTo>
                <a:lnTo>
                  <a:pt x="238695" y="2438399"/>
                </a:lnTo>
                <a:lnTo>
                  <a:pt x="214387" y="2412999"/>
                </a:lnTo>
                <a:lnTo>
                  <a:pt x="190907" y="2374899"/>
                </a:lnTo>
                <a:lnTo>
                  <a:pt x="168348" y="2336799"/>
                </a:lnTo>
                <a:lnTo>
                  <a:pt x="146799" y="2311399"/>
                </a:lnTo>
                <a:lnTo>
                  <a:pt x="126352" y="2273299"/>
                </a:lnTo>
                <a:lnTo>
                  <a:pt x="107097" y="2247899"/>
                </a:lnTo>
                <a:lnTo>
                  <a:pt x="89125" y="2209799"/>
                </a:lnTo>
                <a:lnTo>
                  <a:pt x="57396" y="2158999"/>
                </a:lnTo>
                <a:lnTo>
                  <a:pt x="31892" y="2108199"/>
                </a:lnTo>
                <a:lnTo>
                  <a:pt x="13340" y="2057399"/>
                </a:lnTo>
                <a:lnTo>
                  <a:pt x="2466" y="2006599"/>
                </a:lnTo>
                <a:lnTo>
                  <a:pt x="137" y="1993899"/>
                </a:lnTo>
                <a:lnTo>
                  <a:pt x="0" y="1968499"/>
                </a:lnTo>
                <a:lnTo>
                  <a:pt x="2146" y="1955799"/>
                </a:lnTo>
                <a:lnTo>
                  <a:pt x="6666" y="1943099"/>
                </a:lnTo>
                <a:lnTo>
                  <a:pt x="13652" y="1917699"/>
                </a:lnTo>
                <a:lnTo>
                  <a:pt x="23195" y="1904999"/>
                </a:lnTo>
                <a:lnTo>
                  <a:pt x="35384" y="1904999"/>
                </a:lnTo>
                <a:lnTo>
                  <a:pt x="50311" y="1892299"/>
                </a:lnTo>
                <a:lnTo>
                  <a:pt x="239103" y="1892299"/>
                </a:lnTo>
                <a:lnTo>
                  <a:pt x="279207" y="1904999"/>
                </a:lnTo>
                <a:lnTo>
                  <a:pt x="396720" y="1930399"/>
                </a:lnTo>
                <a:lnTo>
                  <a:pt x="453837" y="1955799"/>
                </a:lnTo>
                <a:lnTo>
                  <a:pt x="509806" y="1968499"/>
                </a:lnTo>
                <a:lnTo>
                  <a:pt x="564587" y="1993899"/>
                </a:lnTo>
                <a:lnTo>
                  <a:pt x="670426" y="2019299"/>
                </a:lnTo>
                <a:lnTo>
                  <a:pt x="721403" y="2044699"/>
                </a:lnTo>
                <a:lnTo>
                  <a:pt x="771032" y="2070099"/>
                </a:lnTo>
                <a:lnTo>
                  <a:pt x="819271" y="2082799"/>
                </a:lnTo>
                <a:lnTo>
                  <a:pt x="866081" y="2108199"/>
                </a:lnTo>
                <a:lnTo>
                  <a:pt x="911422" y="2120899"/>
                </a:lnTo>
                <a:lnTo>
                  <a:pt x="955253" y="2146299"/>
                </a:lnTo>
                <a:lnTo>
                  <a:pt x="997534" y="2158999"/>
                </a:lnTo>
                <a:lnTo>
                  <a:pt x="1038225" y="2171699"/>
                </a:lnTo>
                <a:lnTo>
                  <a:pt x="1077285" y="2197099"/>
                </a:lnTo>
                <a:lnTo>
                  <a:pt x="1150352" y="2222499"/>
                </a:lnTo>
                <a:lnTo>
                  <a:pt x="1184278" y="2247899"/>
                </a:lnTo>
                <a:lnTo>
                  <a:pt x="1216413" y="2260599"/>
                </a:lnTo>
                <a:lnTo>
                  <a:pt x="1246716" y="2273299"/>
                </a:lnTo>
                <a:lnTo>
                  <a:pt x="1275147" y="2285999"/>
                </a:lnTo>
                <a:lnTo>
                  <a:pt x="1301665" y="2298699"/>
                </a:lnTo>
                <a:lnTo>
                  <a:pt x="1326231" y="2298699"/>
                </a:lnTo>
                <a:lnTo>
                  <a:pt x="1348803" y="2311399"/>
                </a:lnTo>
                <a:lnTo>
                  <a:pt x="1369342" y="2311399"/>
                </a:lnTo>
                <a:lnTo>
                  <a:pt x="1387808" y="2324099"/>
                </a:lnTo>
                <a:lnTo>
                  <a:pt x="5168005" y="2324099"/>
                </a:lnTo>
                <a:lnTo>
                  <a:pt x="5148201" y="2374899"/>
                </a:lnTo>
                <a:lnTo>
                  <a:pt x="5126480" y="2412999"/>
                </a:lnTo>
                <a:lnTo>
                  <a:pt x="5102931" y="2451099"/>
                </a:lnTo>
                <a:lnTo>
                  <a:pt x="5077639" y="2489199"/>
                </a:lnTo>
                <a:lnTo>
                  <a:pt x="5050693" y="2514599"/>
                </a:lnTo>
                <a:lnTo>
                  <a:pt x="5022178" y="2552699"/>
                </a:lnTo>
                <a:lnTo>
                  <a:pt x="4992183" y="2578099"/>
                </a:lnTo>
                <a:lnTo>
                  <a:pt x="4960793" y="2603499"/>
                </a:lnTo>
                <a:lnTo>
                  <a:pt x="4928095" y="2628899"/>
                </a:lnTo>
                <a:lnTo>
                  <a:pt x="4894177" y="2641599"/>
                </a:lnTo>
                <a:lnTo>
                  <a:pt x="4859126" y="2666999"/>
                </a:lnTo>
                <a:lnTo>
                  <a:pt x="4823027" y="2679699"/>
                </a:lnTo>
                <a:lnTo>
                  <a:pt x="4785970" y="2705099"/>
                </a:lnTo>
                <a:lnTo>
                  <a:pt x="4709322" y="2730499"/>
                </a:lnTo>
                <a:lnTo>
                  <a:pt x="4669906" y="2730499"/>
                </a:lnTo>
                <a:lnTo>
                  <a:pt x="4548334" y="2768599"/>
                </a:lnTo>
                <a:lnTo>
                  <a:pt x="4465385" y="2768599"/>
                </a:lnTo>
                <a:lnTo>
                  <a:pt x="4423600" y="2781299"/>
                </a:lnTo>
                <a:lnTo>
                  <a:pt x="4339846" y="2781299"/>
                </a:lnTo>
                <a:lnTo>
                  <a:pt x="4298050" y="2793999"/>
                </a:lnTo>
                <a:lnTo>
                  <a:pt x="4174031" y="2793999"/>
                </a:lnTo>
                <a:lnTo>
                  <a:pt x="4133437" y="2806699"/>
                </a:lnTo>
                <a:lnTo>
                  <a:pt x="3977109" y="2806699"/>
                </a:lnTo>
                <a:lnTo>
                  <a:pt x="3913594" y="2819399"/>
                </a:lnTo>
                <a:lnTo>
                  <a:pt x="3850170" y="2819399"/>
                </a:lnTo>
                <a:lnTo>
                  <a:pt x="3787097" y="2832099"/>
                </a:lnTo>
                <a:lnTo>
                  <a:pt x="3663034" y="2832099"/>
                </a:lnTo>
                <a:lnTo>
                  <a:pt x="3602564" y="2844799"/>
                </a:lnTo>
                <a:lnTo>
                  <a:pt x="3430498" y="2844799"/>
                </a:lnTo>
                <a:lnTo>
                  <a:pt x="3377122" y="2857499"/>
                </a:lnTo>
                <a:lnTo>
                  <a:pt x="3151731" y="2857499"/>
                </a:lnTo>
                <a:lnTo>
                  <a:pt x="3116762" y="2870199"/>
                </a:lnTo>
                <a:lnTo>
                  <a:pt x="3059007" y="2870199"/>
                </a:lnTo>
                <a:lnTo>
                  <a:pt x="3097263" y="2997199"/>
                </a:lnTo>
                <a:lnTo>
                  <a:pt x="3136502" y="3022599"/>
                </a:lnTo>
                <a:lnTo>
                  <a:pt x="3177590" y="3035299"/>
                </a:lnTo>
                <a:lnTo>
                  <a:pt x="3264581" y="3060699"/>
                </a:lnTo>
                <a:lnTo>
                  <a:pt x="3310120" y="3086099"/>
                </a:lnTo>
                <a:lnTo>
                  <a:pt x="3356778" y="3098799"/>
                </a:lnTo>
                <a:lnTo>
                  <a:pt x="3452721" y="3149599"/>
                </a:lnTo>
                <a:lnTo>
                  <a:pt x="3501642" y="3162299"/>
                </a:lnTo>
                <a:lnTo>
                  <a:pt x="3699398" y="3263899"/>
                </a:lnTo>
                <a:lnTo>
                  <a:pt x="3733234" y="3276599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1"/>
          <p:cNvSpPr/>
          <p:nvPr/>
        </p:nvSpPr>
        <p:spPr>
          <a:xfrm>
            <a:off x="2018860" y="3"/>
            <a:ext cx="2182495" cy="3810000"/>
          </a:xfrm>
          <a:custGeom>
            <a:rect b="b" l="l" r="r" t="t"/>
            <a:pathLst>
              <a:path extrusionOk="0" h="3810000" w="2182495">
                <a:moveTo>
                  <a:pt x="1908856" y="3809985"/>
                </a:moveTo>
                <a:lnTo>
                  <a:pt x="1842356" y="3780850"/>
                </a:lnTo>
                <a:lnTo>
                  <a:pt x="1807417" y="3764961"/>
                </a:lnTo>
                <a:lnTo>
                  <a:pt x="1771439" y="3748209"/>
                </a:lnTo>
                <a:lnTo>
                  <a:pt x="1734485" y="3730607"/>
                </a:lnTo>
                <a:lnTo>
                  <a:pt x="1696620" y="3712169"/>
                </a:lnTo>
                <a:lnTo>
                  <a:pt x="1657908" y="3692908"/>
                </a:lnTo>
                <a:lnTo>
                  <a:pt x="1618413" y="3672838"/>
                </a:lnTo>
                <a:lnTo>
                  <a:pt x="1578200" y="3651972"/>
                </a:lnTo>
                <a:lnTo>
                  <a:pt x="1537333" y="3630324"/>
                </a:lnTo>
                <a:lnTo>
                  <a:pt x="1495876" y="3607907"/>
                </a:lnTo>
                <a:lnTo>
                  <a:pt x="1453893" y="3584734"/>
                </a:lnTo>
                <a:lnTo>
                  <a:pt x="1411449" y="3560819"/>
                </a:lnTo>
                <a:lnTo>
                  <a:pt x="1368609" y="3536175"/>
                </a:lnTo>
                <a:lnTo>
                  <a:pt x="1325435" y="3510816"/>
                </a:lnTo>
                <a:lnTo>
                  <a:pt x="1281993" y="3484755"/>
                </a:lnTo>
                <a:lnTo>
                  <a:pt x="1238348" y="3458006"/>
                </a:lnTo>
                <a:lnTo>
                  <a:pt x="1194562" y="3430582"/>
                </a:lnTo>
                <a:lnTo>
                  <a:pt x="1150701" y="3402496"/>
                </a:lnTo>
                <a:lnTo>
                  <a:pt x="1106828" y="3373762"/>
                </a:lnTo>
                <a:lnTo>
                  <a:pt x="1063009" y="3344394"/>
                </a:lnTo>
                <a:lnTo>
                  <a:pt x="1019307" y="3314404"/>
                </a:lnTo>
                <a:lnTo>
                  <a:pt x="975787" y="3283807"/>
                </a:lnTo>
                <a:lnTo>
                  <a:pt x="932513" y="3252615"/>
                </a:lnTo>
                <a:lnTo>
                  <a:pt x="889549" y="3220842"/>
                </a:lnTo>
                <a:lnTo>
                  <a:pt x="846959" y="3188502"/>
                </a:lnTo>
                <a:lnTo>
                  <a:pt x="804809" y="3155607"/>
                </a:lnTo>
                <a:lnTo>
                  <a:pt x="763161" y="3122172"/>
                </a:lnTo>
                <a:lnTo>
                  <a:pt x="722081" y="3088210"/>
                </a:lnTo>
                <a:lnTo>
                  <a:pt x="681633" y="3053734"/>
                </a:lnTo>
                <a:lnTo>
                  <a:pt x="641880" y="3018758"/>
                </a:lnTo>
                <a:lnTo>
                  <a:pt x="602888" y="2983295"/>
                </a:lnTo>
                <a:lnTo>
                  <a:pt x="564720" y="2947358"/>
                </a:lnTo>
                <a:lnTo>
                  <a:pt x="527441" y="2910961"/>
                </a:lnTo>
                <a:lnTo>
                  <a:pt x="491116" y="2874118"/>
                </a:lnTo>
                <a:lnTo>
                  <a:pt x="455807" y="2836841"/>
                </a:lnTo>
                <a:lnTo>
                  <a:pt x="421581" y="2799145"/>
                </a:lnTo>
                <a:lnTo>
                  <a:pt x="388500" y="2761043"/>
                </a:lnTo>
                <a:lnTo>
                  <a:pt x="356630" y="2722547"/>
                </a:lnTo>
                <a:lnTo>
                  <a:pt x="326035" y="2683673"/>
                </a:lnTo>
                <a:lnTo>
                  <a:pt x="296778" y="2644432"/>
                </a:lnTo>
                <a:lnTo>
                  <a:pt x="268924" y="2604838"/>
                </a:lnTo>
                <a:lnTo>
                  <a:pt x="242538" y="2564906"/>
                </a:lnTo>
                <a:lnTo>
                  <a:pt x="217684" y="2524648"/>
                </a:lnTo>
                <a:lnTo>
                  <a:pt x="194425" y="2484077"/>
                </a:lnTo>
                <a:lnTo>
                  <a:pt x="172827" y="2443208"/>
                </a:lnTo>
                <a:lnTo>
                  <a:pt x="152954" y="2402053"/>
                </a:lnTo>
                <a:lnTo>
                  <a:pt x="134869" y="2360626"/>
                </a:lnTo>
                <a:lnTo>
                  <a:pt x="118638" y="2318941"/>
                </a:lnTo>
                <a:lnTo>
                  <a:pt x="104324" y="2277011"/>
                </a:lnTo>
                <a:lnTo>
                  <a:pt x="91992" y="2234849"/>
                </a:lnTo>
                <a:lnTo>
                  <a:pt x="81706" y="2192469"/>
                </a:lnTo>
                <a:lnTo>
                  <a:pt x="73530" y="2149884"/>
                </a:lnTo>
                <a:lnTo>
                  <a:pt x="67529" y="2107107"/>
                </a:lnTo>
                <a:lnTo>
                  <a:pt x="62679" y="2064472"/>
                </a:lnTo>
                <a:lnTo>
                  <a:pt x="57854" y="2021674"/>
                </a:lnTo>
                <a:lnTo>
                  <a:pt x="53077" y="1978721"/>
                </a:lnTo>
                <a:lnTo>
                  <a:pt x="48369" y="1935618"/>
                </a:lnTo>
                <a:lnTo>
                  <a:pt x="43753" y="1892373"/>
                </a:lnTo>
                <a:lnTo>
                  <a:pt x="39249" y="1848990"/>
                </a:lnTo>
                <a:lnTo>
                  <a:pt x="34880" y="1805476"/>
                </a:lnTo>
                <a:lnTo>
                  <a:pt x="30668" y="1761839"/>
                </a:lnTo>
                <a:lnTo>
                  <a:pt x="26633" y="1718083"/>
                </a:lnTo>
                <a:lnTo>
                  <a:pt x="22798" y="1674215"/>
                </a:lnTo>
                <a:lnTo>
                  <a:pt x="19184" y="1630242"/>
                </a:lnTo>
                <a:lnTo>
                  <a:pt x="15814" y="1586170"/>
                </a:lnTo>
                <a:lnTo>
                  <a:pt x="12708" y="1542005"/>
                </a:lnTo>
                <a:lnTo>
                  <a:pt x="9889" y="1497753"/>
                </a:lnTo>
                <a:lnTo>
                  <a:pt x="7378" y="1453421"/>
                </a:lnTo>
                <a:lnTo>
                  <a:pt x="5197" y="1409015"/>
                </a:lnTo>
                <a:lnTo>
                  <a:pt x="3367" y="1364541"/>
                </a:lnTo>
                <a:lnTo>
                  <a:pt x="1911" y="1320006"/>
                </a:lnTo>
                <a:lnTo>
                  <a:pt x="850" y="1275415"/>
                </a:lnTo>
                <a:lnTo>
                  <a:pt x="205" y="1230776"/>
                </a:lnTo>
                <a:lnTo>
                  <a:pt x="0" y="1186093"/>
                </a:lnTo>
                <a:lnTo>
                  <a:pt x="254" y="1141375"/>
                </a:lnTo>
                <a:lnTo>
                  <a:pt x="990" y="1096626"/>
                </a:lnTo>
                <a:lnTo>
                  <a:pt x="2233" y="1051770"/>
                </a:lnTo>
                <a:lnTo>
                  <a:pt x="3994" y="1007064"/>
                </a:lnTo>
                <a:lnTo>
                  <a:pt x="6306" y="962262"/>
                </a:lnTo>
                <a:lnTo>
                  <a:pt x="9186" y="917456"/>
                </a:lnTo>
                <a:lnTo>
                  <a:pt x="12657" y="872651"/>
                </a:lnTo>
                <a:lnTo>
                  <a:pt x="16740" y="827854"/>
                </a:lnTo>
                <a:lnTo>
                  <a:pt x="21457" y="783071"/>
                </a:lnTo>
                <a:lnTo>
                  <a:pt x="26829" y="738308"/>
                </a:lnTo>
                <a:lnTo>
                  <a:pt x="32879" y="693571"/>
                </a:lnTo>
                <a:lnTo>
                  <a:pt x="39627" y="648867"/>
                </a:lnTo>
                <a:lnTo>
                  <a:pt x="47096" y="604202"/>
                </a:lnTo>
                <a:lnTo>
                  <a:pt x="55307" y="559583"/>
                </a:lnTo>
                <a:lnTo>
                  <a:pt x="64283" y="515015"/>
                </a:lnTo>
                <a:lnTo>
                  <a:pt x="74044" y="470504"/>
                </a:lnTo>
                <a:lnTo>
                  <a:pt x="84612" y="426059"/>
                </a:lnTo>
                <a:lnTo>
                  <a:pt x="96010" y="381683"/>
                </a:lnTo>
                <a:lnTo>
                  <a:pt x="108258" y="337384"/>
                </a:lnTo>
                <a:lnTo>
                  <a:pt x="121379" y="293168"/>
                </a:lnTo>
                <a:lnTo>
                  <a:pt x="135395" y="249042"/>
                </a:lnTo>
                <a:lnTo>
                  <a:pt x="150326" y="205011"/>
                </a:lnTo>
                <a:lnTo>
                  <a:pt x="166195" y="161082"/>
                </a:lnTo>
                <a:lnTo>
                  <a:pt x="183023" y="117261"/>
                </a:lnTo>
                <a:lnTo>
                  <a:pt x="200832" y="73555"/>
                </a:lnTo>
                <a:lnTo>
                  <a:pt x="219644" y="29969"/>
                </a:lnTo>
                <a:lnTo>
                  <a:pt x="233324" y="0"/>
                </a:lnTo>
                <a:lnTo>
                  <a:pt x="1823182" y="0"/>
                </a:lnTo>
                <a:lnTo>
                  <a:pt x="1786388" y="17114"/>
                </a:lnTo>
                <a:lnTo>
                  <a:pt x="1744246" y="38151"/>
                </a:lnTo>
                <a:lnTo>
                  <a:pt x="1703036" y="60250"/>
                </a:lnTo>
                <a:lnTo>
                  <a:pt x="1662842" y="83431"/>
                </a:lnTo>
                <a:lnTo>
                  <a:pt x="1623748" y="107716"/>
                </a:lnTo>
                <a:lnTo>
                  <a:pt x="1585840" y="133123"/>
                </a:lnTo>
                <a:lnTo>
                  <a:pt x="1549203" y="159675"/>
                </a:lnTo>
                <a:lnTo>
                  <a:pt x="1513921" y="187390"/>
                </a:lnTo>
                <a:lnTo>
                  <a:pt x="1480079" y="216291"/>
                </a:lnTo>
                <a:lnTo>
                  <a:pt x="1447763" y="246397"/>
                </a:lnTo>
                <a:lnTo>
                  <a:pt x="1417056" y="277728"/>
                </a:lnTo>
                <a:lnTo>
                  <a:pt x="1388043" y="310306"/>
                </a:lnTo>
                <a:lnTo>
                  <a:pt x="1360811" y="344151"/>
                </a:lnTo>
                <a:lnTo>
                  <a:pt x="1335442" y="379283"/>
                </a:lnTo>
                <a:lnTo>
                  <a:pt x="1312022" y="415723"/>
                </a:lnTo>
                <a:lnTo>
                  <a:pt x="1290637" y="453491"/>
                </a:lnTo>
                <a:lnTo>
                  <a:pt x="1271370" y="492607"/>
                </a:lnTo>
                <a:lnTo>
                  <a:pt x="1254307" y="533093"/>
                </a:lnTo>
                <a:lnTo>
                  <a:pt x="1239532" y="574969"/>
                </a:lnTo>
                <a:lnTo>
                  <a:pt x="1227130" y="618255"/>
                </a:lnTo>
                <a:lnTo>
                  <a:pt x="1217186" y="662971"/>
                </a:lnTo>
                <a:lnTo>
                  <a:pt x="1209786" y="709139"/>
                </a:lnTo>
                <a:lnTo>
                  <a:pt x="1205012" y="756778"/>
                </a:lnTo>
                <a:lnTo>
                  <a:pt x="1201070" y="817963"/>
                </a:lnTo>
                <a:lnTo>
                  <a:pt x="1198007" y="878047"/>
                </a:lnTo>
                <a:lnTo>
                  <a:pt x="1195832" y="937037"/>
                </a:lnTo>
                <a:lnTo>
                  <a:pt x="1194557" y="994942"/>
                </a:lnTo>
                <a:lnTo>
                  <a:pt x="1194192" y="1051854"/>
                </a:lnTo>
                <a:lnTo>
                  <a:pt x="1194744" y="1107528"/>
                </a:lnTo>
                <a:lnTo>
                  <a:pt x="1196227" y="1162223"/>
                </a:lnTo>
                <a:lnTo>
                  <a:pt x="1198649" y="1215865"/>
                </a:lnTo>
                <a:lnTo>
                  <a:pt x="1202022" y="1268459"/>
                </a:lnTo>
                <a:lnTo>
                  <a:pt x="1206354" y="1320015"/>
                </a:lnTo>
                <a:lnTo>
                  <a:pt x="1211656" y="1370540"/>
                </a:lnTo>
                <a:lnTo>
                  <a:pt x="1217938" y="1420042"/>
                </a:lnTo>
                <a:lnTo>
                  <a:pt x="1225210" y="1468528"/>
                </a:lnTo>
                <a:lnTo>
                  <a:pt x="1233483" y="1516006"/>
                </a:lnTo>
                <a:lnTo>
                  <a:pt x="1242767" y="1562484"/>
                </a:lnTo>
                <a:lnTo>
                  <a:pt x="1253071" y="1607970"/>
                </a:lnTo>
                <a:lnTo>
                  <a:pt x="1264406" y="1652472"/>
                </a:lnTo>
                <a:lnTo>
                  <a:pt x="1276782" y="1695997"/>
                </a:lnTo>
                <a:lnTo>
                  <a:pt x="1290209" y="1738552"/>
                </a:lnTo>
                <a:lnTo>
                  <a:pt x="1304698" y="1780147"/>
                </a:lnTo>
                <a:lnTo>
                  <a:pt x="1320257" y="1820788"/>
                </a:lnTo>
                <a:lnTo>
                  <a:pt x="1336899" y="1860483"/>
                </a:lnTo>
                <a:lnTo>
                  <a:pt x="1354632" y="1899241"/>
                </a:lnTo>
                <a:lnTo>
                  <a:pt x="1373466" y="1937068"/>
                </a:lnTo>
                <a:lnTo>
                  <a:pt x="1393413" y="1973973"/>
                </a:lnTo>
                <a:lnTo>
                  <a:pt x="1414481" y="2009963"/>
                </a:lnTo>
                <a:lnTo>
                  <a:pt x="1436682" y="2045047"/>
                </a:lnTo>
                <a:lnTo>
                  <a:pt x="1460025" y="2079231"/>
                </a:lnTo>
                <a:lnTo>
                  <a:pt x="1484521" y="2112524"/>
                </a:lnTo>
                <a:lnTo>
                  <a:pt x="1510179" y="2144933"/>
                </a:lnTo>
                <a:lnTo>
                  <a:pt x="1537010" y="2176466"/>
                </a:lnTo>
                <a:lnTo>
                  <a:pt x="1565024" y="2207131"/>
                </a:lnTo>
                <a:lnTo>
                  <a:pt x="1594231" y="2236936"/>
                </a:lnTo>
                <a:lnTo>
                  <a:pt x="1624641" y="2265888"/>
                </a:lnTo>
                <a:lnTo>
                  <a:pt x="1656264" y="2293996"/>
                </a:lnTo>
                <a:lnTo>
                  <a:pt x="1689110" y="2321266"/>
                </a:lnTo>
                <a:lnTo>
                  <a:pt x="1723190" y="2347707"/>
                </a:lnTo>
                <a:lnTo>
                  <a:pt x="1758514" y="2373326"/>
                </a:lnTo>
                <a:lnTo>
                  <a:pt x="1795092" y="2398132"/>
                </a:lnTo>
                <a:lnTo>
                  <a:pt x="1832933" y="2422132"/>
                </a:lnTo>
                <a:lnTo>
                  <a:pt x="1872049" y="2445333"/>
                </a:lnTo>
                <a:lnTo>
                  <a:pt x="1912449" y="2467744"/>
                </a:lnTo>
                <a:lnTo>
                  <a:pt x="1954143" y="2489372"/>
                </a:lnTo>
                <a:lnTo>
                  <a:pt x="1997141" y="2510225"/>
                </a:lnTo>
                <a:lnTo>
                  <a:pt x="2041455" y="2530311"/>
                </a:lnTo>
                <a:lnTo>
                  <a:pt x="2087092" y="2549637"/>
                </a:lnTo>
                <a:lnTo>
                  <a:pt x="2134065" y="2568212"/>
                </a:lnTo>
                <a:lnTo>
                  <a:pt x="2182383" y="2586042"/>
                </a:lnTo>
                <a:lnTo>
                  <a:pt x="1908856" y="3809985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1387478" y="0"/>
            <a:ext cx="5238750" cy="3302000"/>
          </a:xfrm>
          <a:custGeom>
            <a:rect b="b" l="l" r="r" t="t"/>
            <a:pathLst>
              <a:path extrusionOk="0" h="3302000" w="5238750">
                <a:moveTo>
                  <a:pt x="5168005" y="876299"/>
                </a:moveTo>
                <a:lnTo>
                  <a:pt x="1430360" y="876299"/>
                </a:lnTo>
                <a:lnTo>
                  <a:pt x="1440129" y="863599"/>
                </a:lnTo>
                <a:lnTo>
                  <a:pt x="1447622" y="863599"/>
                </a:lnTo>
                <a:lnTo>
                  <a:pt x="1452800" y="850899"/>
                </a:lnTo>
                <a:lnTo>
                  <a:pt x="1455623" y="850899"/>
                </a:lnTo>
                <a:lnTo>
                  <a:pt x="1456050" y="838199"/>
                </a:lnTo>
                <a:lnTo>
                  <a:pt x="1454041" y="825499"/>
                </a:lnTo>
                <a:lnTo>
                  <a:pt x="1449556" y="800099"/>
                </a:lnTo>
                <a:lnTo>
                  <a:pt x="1442554" y="787399"/>
                </a:lnTo>
                <a:lnTo>
                  <a:pt x="1432995" y="761999"/>
                </a:lnTo>
                <a:lnTo>
                  <a:pt x="1420839" y="736599"/>
                </a:lnTo>
                <a:lnTo>
                  <a:pt x="1406045" y="711199"/>
                </a:lnTo>
                <a:lnTo>
                  <a:pt x="1388574" y="673099"/>
                </a:lnTo>
                <a:lnTo>
                  <a:pt x="1359307" y="622299"/>
                </a:lnTo>
                <a:lnTo>
                  <a:pt x="1326433" y="571499"/>
                </a:lnTo>
                <a:lnTo>
                  <a:pt x="1290561" y="520699"/>
                </a:lnTo>
                <a:lnTo>
                  <a:pt x="1271690" y="482599"/>
                </a:lnTo>
                <a:lnTo>
                  <a:pt x="1212257" y="393699"/>
                </a:lnTo>
                <a:lnTo>
                  <a:pt x="1191758" y="355599"/>
                </a:lnTo>
                <a:lnTo>
                  <a:pt x="1171043" y="330199"/>
                </a:lnTo>
                <a:lnTo>
                  <a:pt x="1150186" y="292099"/>
                </a:lnTo>
                <a:lnTo>
                  <a:pt x="1129264" y="266699"/>
                </a:lnTo>
                <a:lnTo>
                  <a:pt x="1087531" y="190499"/>
                </a:lnTo>
                <a:lnTo>
                  <a:pt x="1066872" y="152399"/>
                </a:lnTo>
                <a:lnTo>
                  <a:pt x="1046452" y="126999"/>
                </a:lnTo>
                <a:lnTo>
                  <a:pt x="1026347" y="88899"/>
                </a:lnTo>
                <a:lnTo>
                  <a:pt x="1006634" y="50799"/>
                </a:lnTo>
                <a:lnTo>
                  <a:pt x="987389" y="12699"/>
                </a:lnTo>
                <a:lnTo>
                  <a:pt x="975868" y="0"/>
                </a:lnTo>
                <a:lnTo>
                  <a:pt x="3836481" y="0"/>
                </a:lnTo>
                <a:lnTo>
                  <a:pt x="3789850" y="50799"/>
                </a:lnTo>
                <a:lnTo>
                  <a:pt x="3744101" y="88899"/>
                </a:lnTo>
                <a:lnTo>
                  <a:pt x="3699361" y="114299"/>
                </a:lnTo>
                <a:lnTo>
                  <a:pt x="3655754" y="152399"/>
                </a:lnTo>
                <a:lnTo>
                  <a:pt x="3613406" y="190499"/>
                </a:lnTo>
                <a:lnTo>
                  <a:pt x="3532991" y="253999"/>
                </a:lnTo>
                <a:lnTo>
                  <a:pt x="3495174" y="279399"/>
                </a:lnTo>
                <a:lnTo>
                  <a:pt x="3459119" y="317499"/>
                </a:lnTo>
                <a:lnTo>
                  <a:pt x="3424950" y="342899"/>
                </a:lnTo>
                <a:lnTo>
                  <a:pt x="3392793" y="368299"/>
                </a:lnTo>
                <a:lnTo>
                  <a:pt x="3362774" y="393699"/>
                </a:lnTo>
                <a:lnTo>
                  <a:pt x="3309652" y="444499"/>
                </a:lnTo>
                <a:lnTo>
                  <a:pt x="3286800" y="457199"/>
                </a:lnTo>
                <a:lnTo>
                  <a:pt x="3266587" y="482599"/>
                </a:lnTo>
                <a:lnTo>
                  <a:pt x="3249140" y="495299"/>
                </a:lnTo>
                <a:lnTo>
                  <a:pt x="3234583" y="507999"/>
                </a:lnTo>
                <a:lnTo>
                  <a:pt x="3223043" y="533399"/>
                </a:lnTo>
                <a:lnTo>
                  <a:pt x="3214645" y="546099"/>
                </a:lnTo>
                <a:lnTo>
                  <a:pt x="3209514" y="558799"/>
                </a:lnTo>
                <a:lnTo>
                  <a:pt x="3207775" y="558799"/>
                </a:lnTo>
                <a:lnTo>
                  <a:pt x="3209364" y="571499"/>
                </a:lnTo>
                <a:lnTo>
                  <a:pt x="5238243" y="571499"/>
                </a:lnTo>
                <a:lnTo>
                  <a:pt x="5235250" y="609599"/>
                </a:lnTo>
                <a:lnTo>
                  <a:pt x="5226328" y="673099"/>
                </a:lnTo>
                <a:lnTo>
                  <a:pt x="5215056" y="723899"/>
                </a:lnTo>
                <a:lnTo>
                  <a:pt x="5201520" y="774699"/>
                </a:lnTo>
                <a:lnTo>
                  <a:pt x="5185807" y="825499"/>
                </a:lnTo>
                <a:lnTo>
                  <a:pt x="5168005" y="876299"/>
                </a:lnTo>
                <a:close/>
              </a:path>
              <a:path extrusionOk="0" h="3302000" w="5238750">
                <a:moveTo>
                  <a:pt x="4950812" y="292099"/>
                </a:moveTo>
                <a:lnTo>
                  <a:pt x="4619535" y="292099"/>
                </a:lnTo>
                <a:lnTo>
                  <a:pt x="4665037" y="279399"/>
                </a:lnTo>
                <a:lnTo>
                  <a:pt x="4914226" y="279399"/>
                </a:lnTo>
                <a:lnTo>
                  <a:pt x="4950812" y="292099"/>
                </a:lnTo>
                <a:close/>
              </a:path>
              <a:path extrusionOk="0" h="3302000" w="5238750">
                <a:moveTo>
                  <a:pt x="5238243" y="571499"/>
                </a:moveTo>
                <a:lnTo>
                  <a:pt x="3301680" y="571499"/>
                </a:lnTo>
                <a:lnTo>
                  <a:pt x="3325215" y="558799"/>
                </a:lnTo>
                <a:lnTo>
                  <a:pt x="3351023" y="558799"/>
                </a:lnTo>
                <a:lnTo>
                  <a:pt x="3379001" y="546099"/>
                </a:lnTo>
                <a:lnTo>
                  <a:pt x="3409044" y="546099"/>
                </a:lnTo>
                <a:lnTo>
                  <a:pt x="3441047" y="533399"/>
                </a:lnTo>
                <a:lnTo>
                  <a:pt x="3474907" y="520699"/>
                </a:lnTo>
                <a:lnTo>
                  <a:pt x="3510519" y="520699"/>
                </a:lnTo>
                <a:lnTo>
                  <a:pt x="3547779" y="507999"/>
                </a:lnTo>
                <a:lnTo>
                  <a:pt x="3668401" y="469899"/>
                </a:lnTo>
                <a:lnTo>
                  <a:pt x="3711208" y="469899"/>
                </a:lnTo>
                <a:lnTo>
                  <a:pt x="3845967" y="431799"/>
                </a:lnTo>
                <a:lnTo>
                  <a:pt x="4085435" y="368299"/>
                </a:lnTo>
                <a:lnTo>
                  <a:pt x="4134620" y="368299"/>
                </a:lnTo>
                <a:lnTo>
                  <a:pt x="4282879" y="330199"/>
                </a:lnTo>
                <a:lnTo>
                  <a:pt x="4332185" y="330199"/>
                </a:lnTo>
                <a:lnTo>
                  <a:pt x="4430003" y="304799"/>
                </a:lnTo>
                <a:lnTo>
                  <a:pt x="4478305" y="304799"/>
                </a:lnTo>
                <a:lnTo>
                  <a:pt x="4526064" y="292099"/>
                </a:lnTo>
                <a:lnTo>
                  <a:pt x="4985707" y="292099"/>
                </a:lnTo>
                <a:lnTo>
                  <a:pt x="5018807" y="304799"/>
                </a:lnTo>
                <a:lnTo>
                  <a:pt x="5079203" y="330199"/>
                </a:lnTo>
                <a:lnTo>
                  <a:pt x="5131164" y="355599"/>
                </a:lnTo>
                <a:lnTo>
                  <a:pt x="5173858" y="393699"/>
                </a:lnTo>
                <a:lnTo>
                  <a:pt x="5191468" y="406399"/>
                </a:lnTo>
                <a:lnTo>
                  <a:pt x="5218693" y="457199"/>
                </a:lnTo>
                <a:lnTo>
                  <a:pt x="5234563" y="507999"/>
                </a:lnTo>
                <a:lnTo>
                  <a:pt x="5237979" y="546099"/>
                </a:lnTo>
                <a:lnTo>
                  <a:pt x="5238243" y="571499"/>
                </a:lnTo>
                <a:close/>
              </a:path>
              <a:path extrusionOk="0" h="3302000" w="5238750">
                <a:moveTo>
                  <a:pt x="239103" y="444499"/>
                </a:moveTo>
                <a:lnTo>
                  <a:pt x="50311" y="444499"/>
                </a:lnTo>
                <a:lnTo>
                  <a:pt x="68067" y="431799"/>
                </a:lnTo>
                <a:lnTo>
                  <a:pt x="202464" y="431799"/>
                </a:lnTo>
                <a:lnTo>
                  <a:pt x="239103" y="444499"/>
                </a:lnTo>
                <a:close/>
              </a:path>
              <a:path extrusionOk="0" h="3302000" w="5238750">
                <a:moveTo>
                  <a:pt x="794100" y="3162299"/>
                </a:moveTo>
                <a:lnTo>
                  <a:pt x="739316" y="3162299"/>
                </a:lnTo>
                <a:lnTo>
                  <a:pt x="714610" y="3149599"/>
                </a:lnTo>
                <a:lnTo>
                  <a:pt x="691298" y="3136899"/>
                </a:lnTo>
                <a:lnTo>
                  <a:pt x="669083" y="3124199"/>
                </a:lnTo>
                <a:lnTo>
                  <a:pt x="647667" y="3098799"/>
                </a:lnTo>
                <a:lnTo>
                  <a:pt x="626753" y="3073399"/>
                </a:lnTo>
                <a:lnTo>
                  <a:pt x="606044" y="3060699"/>
                </a:lnTo>
                <a:lnTo>
                  <a:pt x="585242" y="3035299"/>
                </a:lnTo>
                <a:lnTo>
                  <a:pt x="528194" y="2971799"/>
                </a:lnTo>
                <a:lnTo>
                  <a:pt x="495453" y="2933699"/>
                </a:lnTo>
                <a:lnTo>
                  <a:pt x="474664" y="2882899"/>
                </a:lnTo>
                <a:lnTo>
                  <a:pt x="453476" y="2806699"/>
                </a:lnTo>
                <a:lnTo>
                  <a:pt x="480433" y="2781299"/>
                </a:lnTo>
                <a:lnTo>
                  <a:pt x="508973" y="2743199"/>
                </a:lnTo>
                <a:lnTo>
                  <a:pt x="538768" y="2717799"/>
                </a:lnTo>
                <a:lnTo>
                  <a:pt x="569493" y="2679699"/>
                </a:lnTo>
                <a:lnTo>
                  <a:pt x="600821" y="2641599"/>
                </a:lnTo>
                <a:lnTo>
                  <a:pt x="632426" y="2590799"/>
                </a:lnTo>
                <a:lnTo>
                  <a:pt x="663979" y="2552699"/>
                </a:lnTo>
                <a:lnTo>
                  <a:pt x="695157" y="2514599"/>
                </a:lnTo>
                <a:lnTo>
                  <a:pt x="725630" y="2463799"/>
                </a:lnTo>
                <a:lnTo>
                  <a:pt x="755074" y="2412999"/>
                </a:lnTo>
                <a:lnTo>
                  <a:pt x="783161" y="2374899"/>
                </a:lnTo>
                <a:lnTo>
                  <a:pt x="809565" y="2324099"/>
                </a:lnTo>
                <a:lnTo>
                  <a:pt x="833959" y="2273299"/>
                </a:lnTo>
                <a:lnTo>
                  <a:pt x="856017" y="2235199"/>
                </a:lnTo>
                <a:lnTo>
                  <a:pt x="875413" y="2184399"/>
                </a:lnTo>
                <a:lnTo>
                  <a:pt x="891818" y="2133599"/>
                </a:lnTo>
                <a:lnTo>
                  <a:pt x="904908" y="2095499"/>
                </a:lnTo>
                <a:lnTo>
                  <a:pt x="914356" y="2044699"/>
                </a:lnTo>
                <a:lnTo>
                  <a:pt x="919834" y="2006599"/>
                </a:lnTo>
                <a:lnTo>
                  <a:pt x="921016" y="1968499"/>
                </a:lnTo>
                <a:lnTo>
                  <a:pt x="917577" y="1930399"/>
                </a:lnTo>
                <a:lnTo>
                  <a:pt x="909188" y="1892299"/>
                </a:lnTo>
                <a:lnTo>
                  <a:pt x="895524" y="1854199"/>
                </a:lnTo>
                <a:lnTo>
                  <a:pt x="886727" y="1841499"/>
                </a:lnTo>
                <a:lnTo>
                  <a:pt x="876122" y="1816099"/>
                </a:lnTo>
                <a:lnTo>
                  <a:pt x="863800" y="1803399"/>
                </a:lnTo>
                <a:lnTo>
                  <a:pt x="849852" y="1777999"/>
                </a:lnTo>
                <a:lnTo>
                  <a:pt x="834370" y="1752599"/>
                </a:lnTo>
                <a:lnTo>
                  <a:pt x="817443" y="1739899"/>
                </a:lnTo>
                <a:lnTo>
                  <a:pt x="799164" y="1714499"/>
                </a:lnTo>
                <a:lnTo>
                  <a:pt x="779622" y="1676399"/>
                </a:lnTo>
                <a:lnTo>
                  <a:pt x="758909" y="1650999"/>
                </a:lnTo>
                <a:lnTo>
                  <a:pt x="737116" y="1625599"/>
                </a:lnTo>
                <a:lnTo>
                  <a:pt x="714333" y="1600199"/>
                </a:lnTo>
                <a:lnTo>
                  <a:pt x="690652" y="1562099"/>
                </a:lnTo>
                <a:lnTo>
                  <a:pt x="666163" y="1536699"/>
                </a:lnTo>
                <a:lnTo>
                  <a:pt x="640957" y="1511299"/>
                </a:lnTo>
                <a:lnTo>
                  <a:pt x="615126" y="1473199"/>
                </a:lnTo>
                <a:lnTo>
                  <a:pt x="534787" y="1371599"/>
                </a:lnTo>
                <a:lnTo>
                  <a:pt x="507362" y="1333499"/>
                </a:lnTo>
                <a:lnTo>
                  <a:pt x="479765" y="1308099"/>
                </a:lnTo>
                <a:lnTo>
                  <a:pt x="396858" y="1193799"/>
                </a:lnTo>
                <a:lnTo>
                  <a:pt x="369486" y="1168399"/>
                </a:lnTo>
                <a:lnTo>
                  <a:pt x="342398" y="1130299"/>
                </a:lnTo>
                <a:lnTo>
                  <a:pt x="315683" y="1092199"/>
                </a:lnTo>
                <a:lnTo>
                  <a:pt x="289434" y="1054099"/>
                </a:lnTo>
                <a:lnTo>
                  <a:pt x="263741" y="1028699"/>
                </a:lnTo>
                <a:lnTo>
                  <a:pt x="238695" y="990599"/>
                </a:lnTo>
                <a:lnTo>
                  <a:pt x="214387" y="952499"/>
                </a:lnTo>
                <a:lnTo>
                  <a:pt x="190907" y="927099"/>
                </a:lnTo>
                <a:lnTo>
                  <a:pt x="168348" y="888999"/>
                </a:lnTo>
                <a:lnTo>
                  <a:pt x="146799" y="850899"/>
                </a:lnTo>
                <a:lnTo>
                  <a:pt x="126352" y="825499"/>
                </a:lnTo>
                <a:lnTo>
                  <a:pt x="107097" y="787399"/>
                </a:lnTo>
                <a:lnTo>
                  <a:pt x="89125" y="761999"/>
                </a:lnTo>
                <a:lnTo>
                  <a:pt x="72528" y="736599"/>
                </a:lnTo>
                <a:lnTo>
                  <a:pt x="57396" y="698499"/>
                </a:lnTo>
                <a:lnTo>
                  <a:pt x="43821" y="673099"/>
                </a:lnTo>
                <a:lnTo>
                  <a:pt x="31892" y="647699"/>
                </a:lnTo>
                <a:lnTo>
                  <a:pt x="21701" y="622299"/>
                </a:lnTo>
                <a:lnTo>
                  <a:pt x="13340" y="596899"/>
                </a:lnTo>
                <a:lnTo>
                  <a:pt x="6898" y="571499"/>
                </a:lnTo>
                <a:lnTo>
                  <a:pt x="2466" y="558799"/>
                </a:lnTo>
                <a:lnTo>
                  <a:pt x="137" y="533399"/>
                </a:lnTo>
                <a:lnTo>
                  <a:pt x="0" y="520699"/>
                </a:lnTo>
                <a:lnTo>
                  <a:pt x="2146" y="495299"/>
                </a:lnTo>
                <a:lnTo>
                  <a:pt x="6666" y="482599"/>
                </a:lnTo>
                <a:lnTo>
                  <a:pt x="13652" y="469899"/>
                </a:lnTo>
                <a:lnTo>
                  <a:pt x="23195" y="457199"/>
                </a:lnTo>
                <a:lnTo>
                  <a:pt x="35384" y="444499"/>
                </a:lnTo>
                <a:lnTo>
                  <a:pt x="279207" y="444499"/>
                </a:lnTo>
                <a:lnTo>
                  <a:pt x="338497" y="469899"/>
                </a:lnTo>
                <a:lnTo>
                  <a:pt x="453837" y="495299"/>
                </a:lnTo>
                <a:lnTo>
                  <a:pt x="509806" y="520699"/>
                </a:lnTo>
                <a:lnTo>
                  <a:pt x="564587" y="533399"/>
                </a:lnTo>
                <a:lnTo>
                  <a:pt x="618141" y="558799"/>
                </a:lnTo>
                <a:lnTo>
                  <a:pt x="670426" y="571499"/>
                </a:lnTo>
                <a:lnTo>
                  <a:pt x="721403" y="596899"/>
                </a:lnTo>
                <a:lnTo>
                  <a:pt x="771032" y="609599"/>
                </a:lnTo>
                <a:lnTo>
                  <a:pt x="819271" y="634999"/>
                </a:lnTo>
                <a:lnTo>
                  <a:pt x="866081" y="647699"/>
                </a:lnTo>
                <a:lnTo>
                  <a:pt x="911422" y="673099"/>
                </a:lnTo>
                <a:lnTo>
                  <a:pt x="955253" y="685799"/>
                </a:lnTo>
                <a:lnTo>
                  <a:pt x="997534" y="711199"/>
                </a:lnTo>
                <a:lnTo>
                  <a:pt x="1038225" y="723899"/>
                </a:lnTo>
                <a:lnTo>
                  <a:pt x="1077285" y="736599"/>
                </a:lnTo>
                <a:lnTo>
                  <a:pt x="1150352" y="774699"/>
                </a:lnTo>
                <a:lnTo>
                  <a:pt x="1184278" y="787399"/>
                </a:lnTo>
                <a:lnTo>
                  <a:pt x="1246716" y="812799"/>
                </a:lnTo>
                <a:lnTo>
                  <a:pt x="1301665" y="838199"/>
                </a:lnTo>
                <a:lnTo>
                  <a:pt x="1348803" y="863599"/>
                </a:lnTo>
                <a:lnTo>
                  <a:pt x="1387808" y="863599"/>
                </a:lnTo>
                <a:lnTo>
                  <a:pt x="1404160" y="876299"/>
                </a:lnTo>
                <a:lnTo>
                  <a:pt x="5168005" y="876299"/>
                </a:lnTo>
                <a:lnTo>
                  <a:pt x="5148201" y="914399"/>
                </a:lnTo>
                <a:lnTo>
                  <a:pt x="5126480" y="965199"/>
                </a:lnTo>
                <a:lnTo>
                  <a:pt x="5102931" y="1003299"/>
                </a:lnTo>
                <a:lnTo>
                  <a:pt x="5077639" y="1028699"/>
                </a:lnTo>
                <a:lnTo>
                  <a:pt x="5050693" y="1066799"/>
                </a:lnTo>
                <a:lnTo>
                  <a:pt x="5022178" y="1092199"/>
                </a:lnTo>
                <a:lnTo>
                  <a:pt x="4992183" y="1117599"/>
                </a:lnTo>
                <a:lnTo>
                  <a:pt x="4960793" y="1142999"/>
                </a:lnTo>
                <a:lnTo>
                  <a:pt x="4928095" y="1168399"/>
                </a:lnTo>
                <a:lnTo>
                  <a:pt x="4894177" y="1193799"/>
                </a:lnTo>
                <a:lnTo>
                  <a:pt x="4859126" y="1219199"/>
                </a:lnTo>
                <a:lnTo>
                  <a:pt x="4785970" y="1244599"/>
                </a:lnTo>
                <a:lnTo>
                  <a:pt x="4669906" y="1282699"/>
                </a:lnTo>
                <a:lnTo>
                  <a:pt x="4589326" y="1308099"/>
                </a:lnTo>
                <a:lnTo>
                  <a:pt x="4548334" y="1308099"/>
                </a:lnTo>
                <a:lnTo>
                  <a:pt x="4506992" y="1320799"/>
                </a:lnTo>
                <a:lnTo>
                  <a:pt x="4423600" y="1320799"/>
                </a:lnTo>
                <a:lnTo>
                  <a:pt x="4381725" y="1333499"/>
                </a:lnTo>
                <a:lnTo>
                  <a:pt x="4298050" y="1333499"/>
                </a:lnTo>
                <a:lnTo>
                  <a:pt x="4256424" y="1346199"/>
                </a:lnTo>
                <a:lnTo>
                  <a:pt x="4093361" y="1346199"/>
                </a:lnTo>
                <a:lnTo>
                  <a:pt x="4053890" y="1358899"/>
                </a:lnTo>
                <a:lnTo>
                  <a:pt x="3913594" y="1358899"/>
                </a:lnTo>
                <a:lnTo>
                  <a:pt x="3850170" y="1371599"/>
                </a:lnTo>
                <a:lnTo>
                  <a:pt x="3787097" y="1371599"/>
                </a:lnTo>
                <a:lnTo>
                  <a:pt x="3724632" y="1384299"/>
                </a:lnTo>
                <a:lnTo>
                  <a:pt x="3543478" y="1384299"/>
                </a:lnTo>
                <a:lnTo>
                  <a:pt x="3486037" y="1396999"/>
                </a:lnTo>
                <a:lnTo>
                  <a:pt x="3326167" y="1396999"/>
                </a:lnTo>
                <a:lnTo>
                  <a:pt x="3277891" y="1409699"/>
                </a:lnTo>
                <a:lnTo>
                  <a:pt x="3059007" y="1409699"/>
                </a:lnTo>
                <a:lnTo>
                  <a:pt x="3097263" y="1549399"/>
                </a:lnTo>
                <a:lnTo>
                  <a:pt x="3136502" y="1562099"/>
                </a:lnTo>
                <a:lnTo>
                  <a:pt x="3177590" y="1574799"/>
                </a:lnTo>
                <a:lnTo>
                  <a:pt x="3220344" y="1600199"/>
                </a:lnTo>
                <a:lnTo>
                  <a:pt x="3264581" y="1612899"/>
                </a:lnTo>
                <a:lnTo>
                  <a:pt x="3310120" y="1638299"/>
                </a:lnTo>
                <a:lnTo>
                  <a:pt x="3356778" y="1650999"/>
                </a:lnTo>
                <a:lnTo>
                  <a:pt x="3404373" y="1676399"/>
                </a:lnTo>
                <a:lnTo>
                  <a:pt x="3452721" y="1689099"/>
                </a:lnTo>
                <a:lnTo>
                  <a:pt x="3796967" y="1866899"/>
                </a:lnTo>
                <a:lnTo>
                  <a:pt x="3844786" y="1892299"/>
                </a:lnTo>
                <a:lnTo>
                  <a:pt x="3891718" y="1917699"/>
                </a:lnTo>
                <a:lnTo>
                  <a:pt x="3937580" y="1943099"/>
                </a:lnTo>
                <a:lnTo>
                  <a:pt x="3982192" y="1968499"/>
                </a:lnTo>
                <a:lnTo>
                  <a:pt x="4025369" y="2006599"/>
                </a:lnTo>
                <a:lnTo>
                  <a:pt x="4066930" y="2031999"/>
                </a:lnTo>
                <a:lnTo>
                  <a:pt x="4106693" y="2057399"/>
                </a:lnTo>
                <a:lnTo>
                  <a:pt x="1911198" y="2057399"/>
                </a:lnTo>
                <a:lnTo>
                  <a:pt x="1879768" y="2070099"/>
                </a:lnTo>
                <a:lnTo>
                  <a:pt x="1846979" y="2082799"/>
                </a:lnTo>
                <a:lnTo>
                  <a:pt x="1812964" y="2095499"/>
                </a:lnTo>
                <a:lnTo>
                  <a:pt x="1777857" y="2108199"/>
                </a:lnTo>
                <a:lnTo>
                  <a:pt x="1741792" y="2133599"/>
                </a:lnTo>
                <a:lnTo>
                  <a:pt x="1704902" y="2158999"/>
                </a:lnTo>
                <a:lnTo>
                  <a:pt x="1667320" y="2184399"/>
                </a:lnTo>
                <a:lnTo>
                  <a:pt x="1629181" y="2222499"/>
                </a:lnTo>
                <a:lnTo>
                  <a:pt x="1590618" y="2247899"/>
                </a:lnTo>
                <a:lnTo>
                  <a:pt x="1434798" y="2400299"/>
                </a:lnTo>
                <a:lnTo>
                  <a:pt x="1396119" y="2451099"/>
                </a:lnTo>
                <a:lnTo>
                  <a:pt x="1357817" y="2489199"/>
                </a:lnTo>
                <a:lnTo>
                  <a:pt x="1320026" y="2539999"/>
                </a:lnTo>
                <a:lnTo>
                  <a:pt x="1282881" y="2578099"/>
                </a:lnTo>
                <a:lnTo>
                  <a:pt x="1246513" y="2616199"/>
                </a:lnTo>
                <a:lnTo>
                  <a:pt x="1211058" y="2666999"/>
                </a:lnTo>
                <a:lnTo>
                  <a:pt x="1176648" y="2705099"/>
                </a:lnTo>
                <a:lnTo>
                  <a:pt x="1143418" y="2755899"/>
                </a:lnTo>
                <a:lnTo>
                  <a:pt x="1111500" y="2793999"/>
                </a:lnTo>
                <a:lnTo>
                  <a:pt x="1081028" y="2832099"/>
                </a:lnTo>
                <a:lnTo>
                  <a:pt x="1052137" y="2870199"/>
                </a:lnTo>
                <a:lnTo>
                  <a:pt x="1024959" y="2908299"/>
                </a:lnTo>
                <a:lnTo>
                  <a:pt x="999628" y="2946399"/>
                </a:lnTo>
                <a:lnTo>
                  <a:pt x="976278" y="2984499"/>
                </a:lnTo>
                <a:lnTo>
                  <a:pt x="933485" y="3047999"/>
                </a:lnTo>
                <a:lnTo>
                  <a:pt x="894169" y="3086099"/>
                </a:lnTo>
                <a:lnTo>
                  <a:pt x="858030" y="3124199"/>
                </a:lnTo>
                <a:lnTo>
                  <a:pt x="824773" y="3149599"/>
                </a:lnTo>
                <a:lnTo>
                  <a:pt x="794100" y="3162299"/>
                </a:lnTo>
                <a:close/>
              </a:path>
              <a:path extrusionOk="0" h="3302000" w="5238750">
                <a:moveTo>
                  <a:pt x="3824732" y="3301999"/>
                </a:moveTo>
                <a:lnTo>
                  <a:pt x="3648626" y="3301999"/>
                </a:lnTo>
                <a:lnTo>
                  <a:pt x="3599330" y="3289299"/>
                </a:lnTo>
                <a:lnTo>
                  <a:pt x="3547810" y="3276599"/>
                </a:lnTo>
                <a:lnTo>
                  <a:pt x="3470793" y="3251199"/>
                </a:lnTo>
                <a:lnTo>
                  <a:pt x="3431522" y="3225799"/>
                </a:lnTo>
                <a:lnTo>
                  <a:pt x="3391798" y="3213099"/>
                </a:lnTo>
                <a:lnTo>
                  <a:pt x="3270336" y="3136899"/>
                </a:lnTo>
                <a:lnTo>
                  <a:pt x="3229226" y="3098799"/>
                </a:lnTo>
                <a:lnTo>
                  <a:pt x="3146327" y="3047999"/>
                </a:lnTo>
                <a:lnTo>
                  <a:pt x="2853494" y="2781299"/>
                </a:lnTo>
                <a:lnTo>
                  <a:pt x="2688320" y="2628899"/>
                </a:lnTo>
                <a:lnTo>
                  <a:pt x="2607423" y="2552699"/>
                </a:lnTo>
                <a:lnTo>
                  <a:pt x="2567545" y="2501899"/>
                </a:lnTo>
                <a:lnTo>
                  <a:pt x="2528104" y="2463799"/>
                </a:lnTo>
                <a:lnTo>
                  <a:pt x="2489142" y="2438399"/>
                </a:lnTo>
                <a:lnTo>
                  <a:pt x="2450701" y="2400299"/>
                </a:lnTo>
                <a:lnTo>
                  <a:pt x="2412825" y="2362199"/>
                </a:lnTo>
                <a:lnTo>
                  <a:pt x="2375554" y="2324099"/>
                </a:lnTo>
                <a:lnTo>
                  <a:pt x="2338933" y="2298699"/>
                </a:lnTo>
                <a:lnTo>
                  <a:pt x="2303002" y="2260599"/>
                </a:lnTo>
                <a:lnTo>
                  <a:pt x="2267804" y="2235199"/>
                </a:lnTo>
                <a:lnTo>
                  <a:pt x="2233382" y="2209799"/>
                </a:lnTo>
                <a:lnTo>
                  <a:pt x="2199778" y="2184399"/>
                </a:lnTo>
                <a:lnTo>
                  <a:pt x="2167035" y="2158999"/>
                </a:lnTo>
                <a:lnTo>
                  <a:pt x="2135193" y="2133599"/>
                </a:lnTo>
                <a:lnTo>
                  <a:pt x="2104297" y="2120899"/>
                </a:lnTo>
                <a:lnTo>
                  <a:pt x="2074388" y="2095499"/>
                </a:lnTo>
                <a:lnTo>
                  <a:pt x="2045509" y="2082799"/>
                </a:lnTo>
                <a:lnTo>
                  <a:pt x="2017702" y="2070099"/>
                </a:lnTo>
                <a:lnTo>
                  <a:pt x="1991009" y="2070099"/>
                </a:lnTo>
                <a:lnTo>
                  <a:pt x="1965472" y="2057399"/>
                </a:lnTo>
                <a:lnTo>
                  <a:pt x="4106693" y="2057399"/>
                </a:lnTo>
                <a:lnTo>
                  <a:pt x="4144475" y="2082799"/>
                </a:lnTo>
                <a:lnTo>
                  <a:pt x="4180093" y="2120899"/>
                </a:lnTo>
                <a:lnTo>
                  <a:pt x="4213366" y="2146299"/>
                </a:lnTo>
                <a:lnTo>
                  <a:pt x="4244110" y="2171699"/>
                </a:lnTo>
                <a:lnTo>
                  <a:pt x="4272145" y="2209799"/>
                </a:lnTo>
                <a:lnTo>
                  <a:pt x="4297287" y="2235199"/>
                </a:lnTo>
                <a:lnTo>
                  <a:pt x="4319353" y="2260599"/>
                </a:lnTo>
                <a:lnTo>
                  <a:pt x="4338163" y="2298699"/>
                </a:lnTo>
                <a:lnTo>
                  <a:pt x="4353532" y="2324099"/>
                </a:lnTo>
                <a:lnTo>
                  <a:pt x="4365280" y="2349499"/>
                </a:lnTo>
                <a:lnTo>
                  <a:pt x="4373223" y="2387599"/>
                </a:lnTo>
                <a:lnTo>
                  <a:pt x="4377179" y="2412999"/>
                </a:lnTo>
                <a:lnTo>
                  <a:pt x="4376966" y="2438399"/>
                </a:lnTo>
                <a:lnTo>
                  <a:pt x="4372402" y="2476499"/>
                </a:lnTo>
                <a:lnTo>
                  <a:pt x="4362282" y="2514599"/>
                </a:lnTo>
                <a:lnTo>
                  <a:pt x="4351626" y="2552699"/>
                </a:lnTo>
                <a:lnTo>
                  <a:pt x="4340375" y="2590799"/>
                </a:lnTo>
                <a:lnTo>
                  <a:pt x="4328472" y="2641599"/>
                </a:lnTo>
                <a:lnTo>
                  <a:pt x="4315859" y="2679699"/>
                </a:lnTo>
                <a:lnTo>
                  <a:pt x="4302477" y="2730499"/>
                </a:lnTo>
                <a:lnTo>
                  <a:pt x="4288268" y="2768599"/>
                </a:lnTo>
                <a:lnTo>
                  <a:pt x="4273174" y="2806699"/>
                </a:lnTo>
                <a:lnTo>
                  <a:pt x="4257136" y="2844799"/>
                </a:lnTo>
                <a:lnTo>
                  <a:pt x="4240097" y="2895599"/>
                </a:lnTo>
                <a:lnTo>
                  <a:pt x="4221998" y="2933699"/>
                </a:lnTo>
                <a:lnTo>
                  <a:pt x="4202781" y="2971799"/>
                </a:lnTo>
                <a:lnTo>
                  <a:pt x="4182388" y="3009899"/>
                </a:lnTo>
                <a:lnTo>
                  <a:pt x="4160760" y="3047999"/>
                </a:lnTo>
                <a:lnTo>
                  <a:pt x="4137840" y="3073399"/>
                </a:lnTo>
                <a:lnTo>
                  <a:pt x="4113568" y="3111499"/>
                </a:lnTo>
                <a:lnTo>
                  <a:pt x="4087888" y="3136899"/>
                </a:lnTo>
                <a:lnTo>
                  <a:pt x="4060740" y="3174999"/>
                </a:lnTo>
                <a:lnTo>
                  <a:pt x="4032067" y="3200399"/>
                </a:lnTo>
                <a:lnTo>
                  <a:pt x="4001810" y="3225799"/>
                </a:lnTo>
                <a:lnTo>
                  <a:pt x="3969911" y="3238499"/>
                </a:lnTo>
                <a:lnTo>
                  <a:pt x="3936312" y="3263899"/>
                </a:lnTo>
                <a:lnTo>
                  <a:pt x="3900955" y="3276599"/>
                </a:lnTo>
                <a:lnTo>
                  <a:pt x="3863781" y="3289299"/>
                </a:lnTo>
                <a:lnTo>
                  <a:pt x="3824732" y="3301999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4" name="Google Shape;104;p12"/>
          <p:cNvGrpSpPr/>
          <p:nvPr/>
        </p:nvGrpSpPr>
        <p:grpSpPr>
          <a:xfrm>
            <a:off x="1370261" y="1639430"/>
            <a:ext cx="16227222" cy="8647577"/>
            <a:chOff x="1370261" y="1639430"/>
            <a:chExt cx="16227222" cy="8647577"/>
          </a:xfrm>
        </p:grpSpPr>
        <p:sp>
          <p:nvSpPr>
            <p:cNvPr id="105" name="Google Shape;105;p12"/>
            <p:cNvSpPr/>
            <p:nvPr/>
          </p:nvSpPr>
          <p:spPr>
            <a:xfrm>
              <a:off x="14311358" y="6955797"/>
              <a:ext cx="3286125" cy="3331210"/>
            </a:xfrm>
            <a:custGeom>
              <a:rect b="b" l="l" r="r" t="t"/>
              <a:pathLst>
                <a:path extrusionOk="0" h="3331209" w="3286125">
                  <a:moveTo>
                    <a:pt x="2365476" y="3331202"/>
                  </a:moveTo>
                  <a:lnTo>
                    <a:pt x="44695" y="3331202"/>
                  </a:lnTo>
                  <a:lnTo>
                    <a:pt x="43614" y="3321044"/>
                  </a:lnTo>
                  <a:lnTo>
                    <a:pt x="39125" y="3277662"/>
                  </a:lnTo>
                  <a:lnTo>
                    <a:pt x="34770" y="3234148"/>
                  </a:lnTo>
                  <a:lnTo>
                    <a:pt x="30570" y="3190510"/>
                  </a:lnTo>
                  <a:lnTo>
                    <a:pt x="26549" y="3146755"/>
                  </a:lnTo>
                  <a:lnTo>
                    <a:pt x="22726" y="3102887"/>
                  </a:lnTo>
                  <a:lnTo>
                    <a:pt x="19124" y="3058914"/>
                  </a:lnTo>
                  <a:lnTo>
                    <a:pt x="15764" y="3014842"/>
                  </a:lnTo>
                  <a:lnTo>
                    <a:pt x="12668" y="2970677"/>
                  </a:lnTo>
                  <a:lnTo>
                    <a:pt x="9858" y="2926425"/>
                  </a:lnTo>
                  <a:lnTo>
                    <a:pt x="7355" y="2882093"/>
                  </a:lnTo>
                  <a:lnTo>
                    <a:pt x="5180" y="2837687"/>
                  </a:lnTo>
                  <a:lnTo>
                    <a:pt x="3357" y="2793213"/>
                  </a:lnTo>
                  <a:lnTo>
                    <a:pt x="1905" y="2748678"/>
                  </a:lnTo>
                  <a:lnTo>
                    <a:pt x="847" y="2704087"/>
                  </a:lnTo>
                  <a:lnTo>
                    <a:pt x="205" y="2659447"/>
                  </a:lnTo>
                  <a:lnTo>
                    <a:pt x="0" y="2614765"/>
                  </a:lnTo>
                  <a:lnTo>
                    <a:pt x="253" y="2570047"/>
                  </a:lnTo>
                  <a:lnTo>
                    <a:pt x="986" y="2525298"/>
                  </a:lnTo>
                  <a:lnTo>
                    <a:pt x="2222" y="2480525"/>
                  </a:lnTo>
                  <a:lnTo>
                    <a:pt x="3981" y="2435735"/>
                  </a:lnTo>
                  <a:lnTo>
                    <a:pt x="6286" y="2390934"/>
                  </a:lnTo>
                  <a:lnTo>
                    <a:pt x="9157" y="2346128"/>
                  </a:lnTo>
                  <a:lnTo>
                    <a:pt x="12617" y="2301323"/>
                  </a:lnTo>
                  <a:lnTo>
                    <a:pt x="16687" y="2256526"/>
                  </a:lnTo>
                  <a:lnTo>
                    <a:pt x="21388" y="2211743"/>
                  </a:lnTo>
                  <a:lnTo>
                    <a:pt x="26743" y="2166980"/>
                  </a:lnTo>
                  <a:lnTo>
                    <a:pt x="32773" y="2122243"/>
                  </a:lnTo>
                  <a:lnTo>
                    <a:pt x="39500" y="2077539"/>
                  </a:lnTo>
                  <a:lnTo>
                    <a:pt x="46945" y="2032874"/>
                  </a:lnTo>
                  <a:lnTo>
                    <a:pt x="55130" y="1988254"/>
                  </a:lnTo>
                  <a:lnTo>
                    <a:pt x="64077" y="1943686"/>
                  </a:lnTo>
                  <a:lnTo>
                    <a:pt x="73807" y="1899176"/>
                  </a:lnTo>
                  <a:lnTo>
                    <a:pt x="84342" y="1854730"/>
                  </a:lnTo>
                  <a:lnTo>
                    <a:pt x="95703" y="1810355"/>
                  </a:lnTo>
                  <a:lnTo>
                    <a:pt x="107912" y="1766056"/>
                  </a:lnTo>
                  <a:lnTo>
                    <a:pt x="120992" y="1721840"/>
                  </a:lnTo>
                  <a:lnTo>
                    <a:pt x="134962" y="1677714"/>
                  </a:lnTo>
                  <a:lnTo>
                    <a:pt x="149846" y="1633683"/>
                  </a:lnTo>
                  <a:lnTo>
                    <a:pt x="165664" y="1589754"/>
                  </a:lnTo>
                  <a:lnTo>
                    <a:pt x="182439" y="1545933"/>
                  </a:lnTo>
                  <a:lnTo>
                    <a:pt x="200191" y="1502226"/>
                  </a:lnTo>
                  <a:lnTo>
                    <a:pt x="218944" y="1458641"/>
                  </a:lnTo>
                  <a:lnTo>
                    <a:pt x="238717" y="1415182"/>
                  </a:lnTo>
                  <a:lnTo>
                    <a:pt x="259533" y="1371856"/>
                  </a:lnTo>
                  <a:lnTo>
                    <a:pt x="281414" y="1328670"/>
                  </a:lnTo>
                  <a:lnTo>
                    <a:pt x="304381" y="1285630"/>
                  </a:lnTo>
                  <a:lnTo>
                    <a:pt x="328456" y="1242742"/>
                  </a:lnTo>
                  <a:lnTo>
                    <a:pt x="353660" y="1200013"/>
                  </a:lnTo>
                  <a:lnTo>
                    <a:pt x="380015" y="1157448"/>
                  </a:lnTo>
                  <a:lnTo>
                    <a:pt x="407543" y="1115054"/>
                  </a:lnTo>
                  <a:lnTo>
                    <a:pt x="436265" y="1072837"/>
                  </a:lnTo>
                  <a:lnTo>
                    <a:pt x="466203" y="1030804"/>
                  </a:lnTo>
                  <a:lnTo>
                    <a:pt x="497379" y="988961"/>
                  </a:lnTo>
                  <a:lnTo>
                    <a:pt x="529814" y="947313"/>
                  </a:lnTo>
                  <a:lnTo>
                    <a:pt x="563530" y="905869"/>
                  </a:lnTo>
                  <a:lnTo>
                    <a:pt x="598548" y="864632"/>
                  </a:lnTo>
                  <a:lnTo>
                    <a:pt x="634891" y="823611"/>
                  </a:lnTo>
                  <a:lnTo>
                    <a:pt x="672579" y="782811"/>
                  </a:lnTo>
                  <a:lnTo>
                    <a:pt x="711635" y="742239"/>
                  </a:lnTo>
                  <a:lnTo>
                    <a:pt x="752079" y="701900"/>
                  </a:lnTo>
                  <a:lnTo>
                    <a:pt x="793935" y="661801"/>
                  </a:lnTo>
                  <a:lnTo>
                    <a:pt x="837222" y="621949"/>
                  </a:lnTo>
                  <a:lnTo>
                    <a:pt x="881964" y="582350"/>
                  </a:lnTo>
                  <a:lnTo>
                    <a:pt x="928952" y="542693"/>
                  </a:lnTo>
                  <a:lnTo>
                    <a:pt x="976536" y="504730"/>
                  </a:lnTo>
                  <a:lnTo>
                    <a:pt x="1024676" y="468430"/>
                  </a:lnTo>
                  <a:lnTo>
                    <a:pt x="1073335" y="433763"/>
                  </a:lnTo>
                  <a:lnTo>
                    <a:pt x="1122474" y="400696"/>
                  </a:lnTo>
                  <a:lnTo>
                    <a:pt x="1172053" y="369200"/>
                  </a:lnTo>
                  <a:lnTo>
                    <a:pt x="1222035" y="339244"/>
                  </a:lnTo>
                  <a:lnTo>
                    <a:pt x="1272380" y="310796"/>
                  </a:lnTo>
                  <a:lnTo>
                    <a:pt x="1323049" y="283827"/>
                  </a:lnTo>
                  <a:lnTo>
                    <a:pt x="1374004" y="258306"/>
                  </a:lnTo>
                  <a:lnTo>
                    <a:pt x="1425207" y="234201"/>
                  </a:lnTo>
                  <a:lnTo>
                    <a:pt x="1476618" y="211482"/>
                  </a:lnTo>
                  <a:lnTo>
                    <a:pt x="1528199" y="190118"/>
                  </a:lnTo>
                  <a:lnTo>
                    <a:pt x="1579911" y="170078"/>
                  </a:lnTo>
                  <a:lnTo>
                    <a:pt x="1631715" y="151332"/>
                  </a:lnTo>
                  <a:lnTo>
                    <a:pt x="1683573" y="133849"/>
                  </a:lnTo>
                  <a:lnTo>
                    <a:pt x="1735445" y="117597"/>
                  </a:lnTo>
                  <a:lnTo>
                    <a:pt x="1787294" y="102547"/>
                  </a:lnTo>
                  <a:lnTo>
                    <a:pt x="1839080" y="88668"/>
                  </a:lnTo>
                  <a:lnTo>
                    <a:pt x="1890765" y="75928"/>
                  </a:lnTo>
                  <a:lnTo>
                    <a:pt x="1942309" y="64296"/>
                  </a:lnTo>
                  <a:lnTo>
                    <a:pt x="1993675" y="53744"/>
                  </a:lnTo>
                  <a:lnTo>
                    <a:pt x="2044823" y="44238"/>
                  </a:lnTo>
                  <a:lnTo>
                    <a:pt x="2095715" y="35749"/>
                  </a:lnTo>
                  <a:lnTo>
                    <a:pt x="2146312" y="28246"/>
                  </a:lnTo>
                  <a:lnTo>
                    <a:pt x="2196588" y="21696"/>
                  </a:lnTo>
                  <a:lnTo>
                    <a:pt x="2246466" y="16074"/>
                  </a:lnTo>
                  <a:lnTo>
                    <a:pt x="2295946" y="11343"/>
                  </a:lnTo>
                  <a:lnTo>
                    <a:pt x="2344975" y="7475"/>
                  </a:lnTo>
                  <a:lnTo>
                    <a:pt x="2393516" y="4439"/>
                  </a:lnTo>
                  <a:lnTo>
                    <a:pt x="2441530" y="2205"/>
                  </a:lnTo>
                  <a:lnTo>
                    <a:pt x="2488977" y="740"/>
                  </a:lnTo>
                  <a:lnTo>
                    <a:pt x="2535820" y="15"/>
                  </a:lnTo>
                  <a:lnTo>
                    <a:pt x="2582019" y="0"/>
                  </a:lnTo>
                  <a:lnTo>
                    <a:pt x="2627536" y="662"/>
                  </a:lnTo>
                  <a:lnTo>
                    <a:pt x="2672332" y="1971"/>
                  </a:lnTo>
                  <a:lnTo>
                    <a:pt x="2716368" y="3897"/>
                  </a:lnTo>
                  <a:lnTo>
                    <a:pt x="2759606" y="6408"/>
                  </a:lnTo>
                  <a:lnTo>
                    <a:pt x="2802006" y="9475"/>
                  </a:lnTo>
                  <a:lnTo>
                    <a:pt x="2843531" y="13065"/>
                  </a:lnTo>
                  <a:lnTo>
                    <a:pt x="2884141" y="17149"/>
                  </a:lnTo>
                  <a:lnTo>
                    <a:pt x="2923808" y="21697"/>
                  </a:lnTo>
                  <a:lnTo>
                    <a:pt x="2962462" y="26675"/>
                  </a:lnTo>
                  <a:lnTo>
                    <a:pt x="3036659" y="37804"/>
                  </a:lnTo>
                  <a:lnTo>
                    <a:pt x="3106424" y="50291"/>
                  </a:lnTo>
                  <a:lnTo>
                    <a:pt x="3171445" y="63890"/>
                  </a:lnTo>
                  <a:lnTo>
                    <a:pt x="3231413" y="78355"/>
                  </a:lnTo>
                  <a:lnTo>
                    <a:pt x="3286019" y="93440"/>
                  </a:lnTo>
                  <a:lnTo>
                    <a:pt x="2956835" y="1204300"/>
                  </a:lnTo>
                  <a:lnTo>
                    <a:pt x="2365476" y="3331202"/>
                  </a:lnTo>
                  <a:close/>
                </a:path>
              </a:pathLst>
            </a:custGeom>
            <a:solidFill>
              <a:srgbClr val="1E91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1370261" y="1639430"/>
              <a:ext cx="15963900" cy="7162800"/>
            </a:xfrm>
            <a:custGeom>
              <a:rect b="b" l="l" r="r" t="t"/>
              <a:pathLst>
                <a:path extrusionOk="0" h="7162800" w="15963900">
                  <a:moveTo>
                    <a:pt x="15605760" y="7162800"/>
                  </a:moveTo>
                  <a:lnTo>
                    <a:pt x="358140" y="7162800"/>
                  </a:lnTo>
                  <a:lnTo>
                    <a:pt x="349348" y="7162692"/>
                  </a:lnTo>
                  <a:lnTo>
                    <a:pt x="305589" y="7158923"/>
                  </a:lnTo>
                  <a:lnTo>
                    <a:pt x="262621" y="7149825"/>
                  </a:lnTo>
                  <a:lnTo>
                    <a:pt x="221085" y="7135539"/>
                  </a:lnTo>
                  <a:lnTo>
                    <a:pt x="181611" y="7116271"/>
                  </a:lnTo>
                  <a:lnTo>
                    <a:pt x="144795" y="7092318"/>
                  </a:lnTo>
                  <a:lnTo>
                    <a:pt x="111189" y="7064043"/>
                  </a:lnTo>
                  <a:lnTo>
                    <a:pt x="81294" y="7031859"/>
                  </a:lnTo>
                  <a:lnTo>
                    <a:pt x="55562" y="6996257"/>
                  </a:lnTo>
                  <a:lnTo>
                    <a:pt x="34385" y="6957783"/>
                  </a:lnTo>
                  <a:lnTo>
                    <a:pt x="18076" y="6917004"/>
                  </a:lnTo>
                  <a:lnTo>
                    <a:pt x="6881" y="6874525"/>
                  </a:lnTo>
                  <a:lnTo>
                    <a:pt x="970" y="6831005"/>
                  </a:lnTo>
                  <a:lnTo>
                    <a:pt x="0" y="6804659"/>
                  </a:lnTo>
                  <a:lnTo>
                    <a:pt x="0" y="358140"/>
                  </a:lnTo>
                  <a:lnTo>
                    <a:pt x="2693" y="314297"/>
                  </a:lnTo>
                  <a:lnTo>
                    <a:pt x="10732" y="271118"/>
                  </a:lnTo>
                  <a:lnTo>
                    <a:pt x="23996" y="229249"/>
                  </a:lnTo>
                  <a:lnTo>
                    <a:pt x="42288" y="189314"/>
                  </a:lnTo>
                  <a:lnTo>
                    <a:pt x="65331" y="151917"/>
                  </a:lnTo>
                  <a:lnTo>
                    <a:pt x="92775" y="117627"/>
                  </a:lnTo>
                  <a:lnTo>
                    <a:pt x="124210" y="86954"/>
                  </a:lnTo>
                  <a:lnTo>
                    <a:pt x="159168" y="60357"/>
                  </a:lnTo>
                  <a:lnTo>
                    <a:pt x="197118" y="38239"/>
                  </a:lnTo>
                  <a:lnTo>
                    <a:pt x="237486" y="20935"/>
                  </a:lnTo>
                  <a:lnTo>
                    <a:pt x="279668" y="8702"/>
                  </a:lnTo>
                  <a:lnTo>
                    <a:pt x="323036" y="1724"/>
                  </a:lnTo>
                  <a:lnTo>
                    <a:pt x="358140" y="0"/>
                  </a:lnTo>
                  <a:lnTo>
                    <a:pt x="15605760" y="0"/>
                  </a:lnTo>
                  <a:lnTo>
                    <a:pt x="15649621" y="2693"/>
                  </a:lnTo>
                  <a:lnTo>
                    <a:pt x="15692782" y="10732"/>
                  </a:lnTo>
                  <a:lnTo>
                    <a:pt x="15734645" y="23996"/>
                  </a:lnTo>
                  <a:lnTo>
                    <a:pt x="15782274" y="46528"/>
                  </a:lnTo>
                  <a:lnTo>
                    <a:pt x="15819084" y="70479"/>
                  </a:lnTo>
                  <a:lnTo>
                    <a:pt x="15852741" y="98756"/>
                  </a:lnTo>
                  <a:lnTo>
                    <a:pt x="15882651" y="130938"/>
                  </a:lnTo>
                  <a:lnTo>
                    <a:pt x="15908335" y="166538"/>
                  </a:lnTo>
                  <a:lnTo>
                    <a:pt x="15929526" y="205015"/>
                  </a:lnTo>
                  <a:lnTo>
                    <a:pt x="15945806" y="245795"/>
                  </a:lnTo>
                  <a:lnTo>
                    <a:pt x="15957042" y="288270"/>
                  </a:lnTo>
                  <a:lnTo>
                    <a:pt x="15962935" y="331796"/>
                  </a:lnTo>
                  <a:lnTo>
                    <a:pt x="15963900" y="358140"/>
                  </a:lnTo>
                  <a:lnTo>
                    <a:pt x="15963900" y="6804659"/>
                  </a:lnTo>
                  <a:lnTo>
                    <a:pt x="15961221" y="6848505"/>
                  </a:lnTo>
                  <a:lnTo>
                    <a:pt x="15953184" y="6891679"/>
                  </a:lnTo>
                  <a:lnTo>
                    <a:pt x="15939910" y="6933549"/>
                  </a:lnTo>
                  <a:lnTo>
                    <a:pt x="15921609" y="6973481"/>
                  </a:lnTo>
                  <a:lnTo>
                    <a:pt x="15898564" y="7010878"/>
                  </a:lnTo>
                  <a:lnTo>
                    <a:pt x="15871126" y="7045169"/>
                  </a:lnTo>
                  <a:lnTo>
                    <a:pt x="15839701" y="7075844"/>
                  </a:lnTo>
                  <a:lnTo>
                    <a:pt x="15804737" y="7102440"/>
                  </a:lnTo>
                  <a:lnTo>
                    <a:pt x="15766774" y="7124561"/>
                  </a:lnTo>
                  <a:lnTo>
                    <a:pt x="15726394" y="7141862"/>
                  </a:lnTo>
                  <a:lnTo>
                    <a:pt x="15684241" y="7154093"/>
                  </a:lnTo>
                  <a:lnTo>
                    <a:pt x="15640907" y="7161075"/>
                  </a:lnTo>
                  <a:lnTo>
                    <a:pt x="15605760" y="7162800"/>
                  </a:lnTo>
                  <a:close/>
                </a:path>
              </a:pathLst>
            </a:custGeom>
            <a:solidFill>
              <a:srgbClr val="F5F8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15113950" y="8553693"/>
              <a:ext cx="904875" cy="781050"/>
            </a:xfrm>
            <a:custGeom>
              <a:rect b="b" l="l" r="r" t="t"/>
              <a:pathLst>
                <a:path extrusionOk="0" h="781050" w="904875">
                  <a:moveTo>
                    <a:pt x="0" y="0"/>
                  </a:moveTo>
                  <a:lnTo>
                    <a:pt x="904874" y="0"/>
                  </a:lnTo>
                  <a:lnTo>
                    <a:pt x="452437" y="781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8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" name="Google Shape;108;p12"/>
          <p:cNvSpPr txBox="1"/>
          <p:nvPr/>
        </p:nvSpPr>
        <p:spPr>
          <a:xfrm>
            <a:off x="3707396" y="2699552"/>
            <a:ext cx="116403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457200" lvl="0" marL="0" marR="7461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Verdana"/>
              <a:ea typeface="Verdana"/>
              <a:cs typeface="Verdana"/>
              <a:sym typeface="Verdana"/>
            </a:endParaRPr>
          </a:p>
          <a:p>
            <a:pPr indent="-3046730" lvl="0" marL="3973195" marR="5080" rtl="0" algn="l">
              <a:lnSpc>
                <a:spcPct val="36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WELL THERE ARE MANY 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APPLICATION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 CURRENTLY WORKING ON CRYPTO AND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 CURRENCY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 MANAGEMENT SYSTE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M</a:t>
            </a:r>
            <a:endParaRPr sz="1600">
              <a:latin typeface="Lucida Sans"/>
              <a:ea typeface="Lucida Sans"/>
              <a:cs typeface="Lucida Sans"/>
              <a:sym typeface="Lucida Sans"/>
            </a:endParaRPr>
          </a:p>
          <a:p>
            <a:pPr indent="457200" lvl="0" marL="5029200" marR="73469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600">
                <a:latin typeface="Oswald Medium"/>
                <a:ea typeface="Oswald Medium"/>
                <a:cs typeface="Oswald Medium"/>
                <a:sym typeface="Oswald Medium"/>
              </a:rPr>
              <a:t>BUT</a:t>
            </a:r>
            <a:endParaRPr sz="46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ucida Sans"/>
                <a:ea typeface="Lucida Sans"/>
                <a:cs typeface="Lucida Sans"/>
                <a:sym typeface="Lucida Sans"/>
              </a:rPr>
              <a:t>YOU WILL NOT FIND THIS AT ONE PLACE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240664" lvl="0" marL="2502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MONEY ADVISER DOES IT FOR YOU AT ONE PLACE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7760175" y="1767675"/>
            <a:ext cx="3539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4612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ANSWER</a:t>
            </a:r>
            <a:endParaRPr sz="46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3579375" y="1875150"/>
            <a:ext cx="101586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so what was the problem you created money</a:t>
            </a: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advisor for?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2902799" y="4484875"/>
            <a:ext cx="128949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316990" lvl="0" marL="1329055" marR="5080" rtl="0" algn="l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The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 main vision is to balance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the economy and maintain it</a:t>
            </a:r>
            <a:endParaRPr sz="565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5147250" y="4736475"/>
            <a:ext cx="71811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49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2328344" y="4191000"/>
            <a:ext cx="762000" cy="762000"/>
          </a:xfrm>
          <a:custGeom>
            <a:rect b="b" l="l" r="r" t="t"/>
            <a:pathLst>
              <a:path extrusionOk="0" h="762000" w="762000">
                <a:moveTo>
                  <a:pt x="381000" y="762000"/>
                </a:moveTo>
                <a:lnTo>
                  <a:pt x="334358" y="759134"/>
                </a:lnTo>
                <a:lnTo>
                  <a:pt x="288424" y="750582"/>
                </a:lnTo>
                <a:lnTo>
                  <a:pt x="243882" y="736471"/>
                </a:lnTo>
                <a:lnTo>
                  <a:pt x="201397" y="717011"/>
                </a:lnTo>
                <a:lnTo>
                  <a:pt x="161614" y="692498"/>
                </a:lnTo>
                <a:lnTo>
                  <a:pt x="125135" y="663302"/>
                </a:lnTo>
                <a:lnTo>
                  <a:pt x="92505" y="629860"/>
                </a:lnTo>
                <a:lnTo>
                  <a:pt x="64210" y="592672"/>
                </a:lnTo>
                <a:lnTo>
                  <a:pt x="40680" y="552299"/>
                </a:lnTo>
                <a:lnTo>
                  <a:pt x="22271" y="509354"/>
                </a:lnTo>
                <a:lnTo>
                  <a:pt x="9257" y="464480"/>
                </a:lnTo>
                <a:lnTo>
                  <a:pt x="1834" y="418344"/>
                </a:lnTo>
                <a:lnTo>
                  <a:pt x="0" y="381000"/>
                </a:lnTo>
                <a:lnTo>
                  <a:pt x="114" y="371647"/>
                </a:lnTo>
                <a:lnTo>
                  <a:pt x="4123" y="325095"/>
                </a:lnTo>
                <a:lnTo>
                  <a:pt x="13800" y="279385"/>
                </a:lnTo>
                <a:lnTo>
                  <a:pt x="29001" y="235197"/>
                </a:lnTo>
                <a:lnTo>
                  <a:pt x="49498" y="193203"/>
                </a:lnTo>
                <a:lnTo>
                  <a:pt x="74977" y="154038"/>
                </a:lnTo>
                <a:lnTo>
                  <a:pt x="105059" y="118287"/>
                </a:lnTo>
                <a:lnTo>
                  <a:pt x="139296" y="86482"/>
                </a:lnTo>
                <a:lnTo>
                  <a:pt x="177168" y="59109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1"/>
                </a:lnTo>
                <a:lnTo>
                  <a:pt x="381000" y="0"/>
                </a:lnTo>
                <a:lnTo>
                  <a:pt x="390353" y="114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2" y="29001"/>
                </a:lnTo>
                <a:lnTo>
                  <a:pt x="568796" y="49498"/>
                </a:lnTo>
                <a:lnTo>
                  <a:pt x="607961" y="74977"/>
                </a:lnTo>
                <a:lnTo>
                  <a:pt x="643712" y="105059"/>
                </a:lnTo>
                <a:lnTo>
                  <a:pt x="675516" y="139296"/>
                </a:lnTo>
                <a:lnTo>
                  <a:pt x="702890" y="177168"/>
                </a:lnTo>
                <a:lnTo>
                  <a:pt x="725419" y="218101"/>
                </a:lnTo>
                <a:lnTo>
                  <a:pt x="742769" y="261484"/>
                </a:lnTo>
                <a:lnTo>
                  <a:pt x="754679" y="306670"/>
                </a:lnTo>
                <a:lnTo>
                  <a:pt x="760968" y="352974"/>
                </a:lnTo>
                <a:lnTo>
                  <a:pt x="762000" y="381000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8" y="526802"/>
                </a:lnTo>
                <a:lnTo>
                  <a:pt x="712501" y="568796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90"/>
                </a:lnTo>
                <a:lnTo>
                  <a:pt x="543898" y="725419"/>
                </a:lnTo>
                <a:lnTo>
                  <a:pt x="500515" y="742769"/>
                </a:lnTo>
                <a:lnTo>
                  <a:pt x="455329" y="754679"/>
                </a:lnTo>
                <a:lnTo>
                  <a:pt x="409025" y="760968"/>
                </a:lnTo>
                <a:lnTo>
                  <a:pt x="381000" y="762000"/>
                </a:lnTo>
                <a:close/>
              </a:path>
            </a:pathLst>
          </a:custGeom>
          <a:solidFill>
            <a:srgbClr val="5E9E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4"/>
          <p:cNvSpPr/>
          <p:nvPr/>
        </p:nvSpPr>
        <p:spPr>
          <a:xfrm>
            <a:off x="2018860" y="6858079"/>
            <a:ext cx="3296920" cy="3429000"/>
          </a:xfrm>
          <a:custGeom>
            <a:rect b="b" l="l" r="r" t="t"/>
            <a:pathLst>
              <a:path extrusionOk="0" h="3429000" w="3296920">
                <a:moveTo>
                  <a:pt x="1408794" y="3428920"/>
                </a:moveTo>
                <a:lnTo>
                  <a:pt x="55471" y="3428920"/>
                </a:lnTo>
                <a:lnTo>
                  <a:pt x="53077" y="3407393"/>
                </a:lnTo>
                <a:lnTo>
                  <a:pt x="48369" y="3364290"/>
                </a:lnTo>
                <a:lnTo>
                  <a:pt x="43753" y="3321044"/>
                </a:lnTo>
                <a:lnTo>
                  <a:pt x="39249" y="3277662"/>
                </a:lnTo>
                <a:lnTo>
                  <a:pt x="34880" y="3234148"/>
                </a:lnTo>
                <a:lnTo>
                  <a:pt x="30668" y="3190510"/>
                </a:lnTo>
                <a:lnTo>
                  <a:pt x="26633" y="3146755"/>
                </a:lnTo>
                <a:lnTo>
                  <a:pt x="22798" y="3102887"/>
                </a:lnTo>
                <a:lnTo>
                  <a:pt x="19184" y="3058914"/>
                </a:lnTo>
                <a:lnTo>
                  <a:pt x="15814" y="3014842"/>
                </a:lnTo>
                <a:lnTo>
                  <a:pt x="12708" y="2970677"/>
                </a:lnTo>
                <a:lnTo>
                  <a:pt x="9889" y="2926425"/>
                </a:lnTo>
                <a:lnTo>
                  <a:pt x="7378" y="2882093"/>
                </a:lnTo>
                <a:lnTo>
                  <a:pt x="5197" y="2837687"/>
                </a:lnTo>
                <a:lnTo>
                  <a:pt x="3367" y="2793213"/>
                </a:lnTo>
                <a:lnTo>
                  <a:pt x="1911" y="2748678"/>
                </a:lnTo>
                <a:lnTo>
                  <a:pt x="850" y="2704087"/>
                </a:lnTo>
                <a:lnTo>
                  <a:pt x="205" y="2659447"/>
                </a:lnTo>
                <a:lnTo>
                  <a:pt x="0" y="2614765"/>
                </a:lnTo>
                <a:lnTo>
                  <a:pt x="254" y="2570047"/>
                </a:lnTo>
                <a:lnTo>
                  <a:pt x="990" y="2525298"/>
                </a:lnTo>
                <a:lnTo>
                  <a:pt x="2233" y="2480442"/>
                </a:lnTo>
                <a:lnTo>
                  <a:pt x="3994" y="2435735"/>
                </a:lnTo>
                <a:lnTo>
                  <a:pt x="6306" y="2390934"/>
                </a:lnTo>
                <a:lnTo>
                  <a:pt x="9186" y="2346128"/>
                </a:lnTo>
                <a:lnTo>
                  <a:pt x="12657" y="2301323"/>
                </a:lnTo>
                <a:lnTo>
                  <a:pt x="16740" y="2256526"/>
                </a:lnTo>
                <a:lnTo>
                  <a:pt x="21457" y="2211743"/>
                </a:lnTo>
                <a:lnTo>
                  <a:pt x="26829" y="2166980"/>
                </a:lnTo>
                <a:lnTo>
                  <a:pt x="32879" y="2122243"/>
                </a:lnTo>
                <a:lnTo>
                  <a:pt x="39627" y="2077539"/>
                </a:lnTo>
                <a:lnTo>
                  <a:pt x="47096" y="2032874"/>
                </a:lnTo>
                <a:lnTo>
                  <a:pt x="55307" y="1988254"/>
                </a:lnTo>
                <a:lnTo>
                  <a:pt x="64283" y="1943686"/>
                </a:lnTo>
                <a:lnTo>
                  <a:pt x="74044" y="1899176"/>
                </a:lnTo>
                <a:lnTo>
                  <a:pt x="84612" y="1854730"/>
                </a:lnTo>
                <a:lnTo>
                  <a:pt x="96010" y="1810355"/>
                </a:lnTo>
                <a:lnTo>
                  <a:pt x="108258" y="1766056"/>
                </a:lnTo>
                <a:lnTo>
                  <a:pt x="121379" y="1721840"/>
                </a:lnTo>
                <a:lnTo>
                  <a:pt x="135395" y="1677714"/>
                </a:lnTo>
                <a:lnTo>
                  <a:pt x="150326" y="1633683"/>
                </a:lnTo>
                <a:lnTo>
                  <a:pt x="166195" y="1589754"/>
                </a:lnTo>
                <a:lnTo>
                  <a:pt x="183023" y="1545933"/>
                </a:lnTo>
                <a:lnTo>
                  <a:pt x="200832" y="1502226"/>
                </a:lnTo>
                <a:lnTo>
                  <a:pt x="219644" y="1458641"/>
                </a:lnTo>
                <a:lnTo>
                  <a:pt x="239481" y="1415182"/>
                </a:lnTo>
                <a:lnTo>
                  <a:pt x="260369" y="1371846"/>
                </a:lnTo>
                <a:lnTo>
                  <a:pt x="282315" y="1328670"/>
                </a:lnTo>
                <a:lnTo>
                  <a:pt x="305355" y="1285630"/>
                </a:lnTo>
                <a:lnTo>
                  <a:pt x="329507" y="1242742"/>
                </a:lnTo>
                <a:lnTo>
                  <a:pt x="354791" y="1200013"/>
                </a:lnTo>
                <a:lnTo>
                  <a:pt x="381231" y="1157448"/>
                </a:lnTo>
                <a:lnTo>
                  <a:pt x="408846" y="1115054"/>
                </a:lnTo>
                <a:lnTo>
                  <a:pt x="437660" y="1072837"/>
                </a:lnTo>
                <a:lnTo>
                  <a:pt x="467694" y="1030804"/>
                </a:lnTo>
                <a:lnTo>
                  <a:pt x="498969" y="988961"/>
                </a:lnTo>
                <a:lnTo>
                  <a:pt x="531508" y="947313"/>
                </a:lnTo>
                <a:lnTo>
                  <a:pt x="565331" y="905869"/>
                </a:lnTo>
                <a:lnTo>
                  <a:pt x="600462" y="864632"/>
                </a:lnTo>
                <a:lnTo>
                  <a:pt x="636920" y="823611"/>
                </a:lnTo>
                <a:lnTo>
                  <a:pt x="674729" y="782811"/>
                </a:lnTo>
                <a:lnTo>
                  <a:pt x="713909" y="742239"/>
                </a:lnTo>
                <a:lnTo>
                  <a:pt x="754483" y="701900"/>
                </a:lnTo>
                <a:lnTo>
                  <a:pt x="796472" y="661801"/>
                </a:lnTo>
                <a:lnTo>
                  <a:pt x="839898" y="621949"/>
                </a:lnTo>
                <a:lnTo>
                  <a:pt x="884783" y="582350"/>
                </a:lnTo>
                <a:lnTo>
                  <a:pt x="931921" y="542693"/>
                </a:lnTo>
                <a:lnTo>
                  <a:pt x="979656" y="504730"/>
                </a:lnTo>
                <a:lnTo>
                  <a:pt x="1027951" y="468430"/>
                </a:lnTo>
                <a:lnTo>
                  <a:pt x="1076765" y="433763"/>
                </a:lnTo>
                <a:lnTo>
                  <a:pt x="1126061" y="400696"/>
                </a:lnTo>
                <a:lnTo>
                  <a:pt x="1175799" y="369200"/>
                </a:lnTo>
                <a:lnTo>
                  <a:pt x="1225940" y="339244"/>
                </a:lnTo>
                <a:lnTo>
                  <a:pt x="1276445" y="310796"/>
                </a:lnTo>
                <a:lnTo>
                  <a:pt x="1327277" y="283827"/>
                </a:lnTo>
                <a:lnTo>
                  <a:pt x="1378395" y="258306"/>
                </a:lnTo>
                <a:lnTo>
                  <a:pt x="1429761" y="234201"/>
                </a:lnTo>
                <a:lnTo>
                  <a:pt x="1481336" y="211482"/>
                </a:lnTo>
                <a:lnTo>
                  <a:pt x="1533082" y="190118"/>
                </a:lnTo>
                <a:lnTo>
                  <a:pt x="1584959" y="170078"/>
                </a:lnTo>
                <a:lnTo>
                  <a:pt x="1636929" y="151332"/>
                </a:lnTo>
                <a:lnTo>
                  <a:pt x="1688952" y="133849"/>
                </a:lnTo>
                <a:lnTo>
                  <a:pt x="1740990" y="117597"/>
                </a:lnTo>
                <a:lnTo>
                  <a:pt x="1793004" y="102547"/>
                </a:lnTo>
                <a:lnTo>
                  <a:pt x="1844956" y="88668"/>
                </a:lnTo>
                <a:lnTo>
                  <a:pt x="1896806" y="75928"/>
                </a:lnTo>
                <a:lnTo>
                  <a:pt x="1948515" y="64296"/>
                </a:lnTo>
                <a:lnTo>
                  <a:pt x="2000045" y="53744"/>
                </a:lnTo>
                <a:lnTo>
                  <a:pt x="2051356" y="44238"/>
                </a:lnTo>
                <a:lnTo>
                  <a:pt x="2102411" y="35749"/>
                </a:lnTo>
                <a:lnTo>
                  <a:pt x="2153169" y="28246"/>
                </a:lnTo>
                <a:lnTo>
                  <a:pt x="2203605" y="21696"/>
                </a:lnTo>
                <a:lnTo>
                  <a:pt x="2253643" y="16074"/>
                </a:lnTo>
                <a:lnTo>
                  <a:pt x="2303280" y="11343"/>
                </a:lnTo>
                <a:lnTo>
                  <a:pt x="2352467" y="7475"/>
                </a:lnTo>
                <a:lnTo>
                  <a:pt x="2401163" y="4439"/>
                </a:lnTo>
                <a:lnTo>
                  <a:pt x="2449330" y="2205"/>
                </a:lnTo>
                <a:lnTo>
                  <a:pt x="2496929" y="740"/>
                </a:lnTo>
                <a:lnTo>
                  <a:pt x="2543921" y="15"/>
                </a:lnTo>
                <a:lnTo>
                  <a:pt x="2590268" y="0"/>
                </a:lnTo>
                <a:lnTo>
                  <a:pt x="2635930" y="662"/>
                </a:lnTo>
                <a:lnTo>
                  <a:pt x="2680869" y="1971"/>
                </a:lnTo>
                <a:lnTo>
                  <a:pt x="2725046" y="3897"/>
                </a:lnTo>
                <a:lnTo>
                  <a:pt x="2768422" y="6408"/>
                </a:lnTo>
                <a:lnTo>
                  <a:pt x="2810958" y="9475"/>
                </a:lnTo>
                <a:lnTo>
                  <a:pt x="2852615" y="13065"/>
                </a:lnTo>
                <a:lnTo>
                  <a:pt x="2893354" y="17149"/>
                </a:lnTo>
                <a:lnTo>
                  <a:pt x="2933148" y="21697"/>
                </a:lnTo>
                <a:lnTo>
                  <a:pt x="2971926" y="26675"/>
                </a:lnTo>
                <a:lnTo>
                  <a:pt x="3009679" y="32054"/>
                </a:lnTo>
                <a:lnTo>
                  <a:pt x="3081929" y="43893"/>
                </a:lnTo>
                <a:lnTo>
                  <a:pt x="3149576" y="56967"/>
                </a:lnTo>
                <a:lnTo>
                  <a:pt x="3212310" y="71030"/>
                </a:lnTo>
                <a:lnTo>
                  <a:pt x="3269819" y="85835"/>
                </a:lnTo>
                <a:lnTo>
                  <a:pt x="3296518" y="93440"/>
                </a:lnTo>
                <a:lnTo>
                  <a:pt x="2966283" y="1204300"/>
                </a:lnTo>
                <a:lnTo>
                  <a:pt x="2931060" y="1204412"/>
                </a:lnTo>
                <a:lnTo>
                  <a:pt x="2894479" y="1205032"/>
                </a:lnTo>
                <a:lnTo>
                  <a:pt x="2817578" y="1207881"/>
                </a:lnTo>
                <a:lnTo>
                  <a:pt x="2777429" y="1210151"/>
                </a:lnTo>
                <a:lnTo>
                  <a:pt x="2736260" y="1213010"/>
                </a:lnTo>
                <a:lnTo>
                  <a:pt x="2694156" y="1216482"/>
                </a:lnTo>
                <a:lnTo>
                  <a:pt x="2651202" y="1220584"/>
                </a:lnTo>
                <a:lnTo>
                  <a:pt x="2607483" y="1225339"/>
                </a:lnTo>
                <a:lnTo>
                  <a:pt x="2563084" y="1230766"/>
                </a:lnTo>
                <a:lnTo>
                  <a:pt x="2518089" y="1236886"/>
                </a:lnTo>
                <a:lnTo>
                  <a:pt x="2472583" y="1243720"/>
                </a:lnTo>
                <a:lnTo>
                  <a:pt x="2426651" y="1251288"/>
                </a:lnTo>
                <a:lnTo>
                  <a:pt x="2380379" y="1259610"/>
                </a:lnTo>
                <a:lnTo>
                  <a:pt x="2333850" y="1268708"/>
                </a:lnTo>
                <a:lnTo>
                  <a:pt x="2287149" y="1278601"/>
                </a:lnTo>
                <a:lnTo>
                  <a:pt x="2240362" y="1289310"/>
                </a:lnTo>
                <a:lnTo>
                  <a:pt x="2193573" y="1300855"/>
                </a:lnTo>
                <a:lnTo>
                  <a:pt x="2146867" y="1313257"/>
                </a:lnTo>
                <a:lnTo>
                  <a:pt x="2100329" y="1326537"/>
                </a:lnTo>
                <a:lnTo>
                  <a:pt x="2054044" y="1340715"/>
                </a:lnTo>
                <a:lnTo>
                  <a:pt x="2008096" y="1355811"/>
                </a:lnTo>
                <a:lnTo>
                  <a:pt x="1962544" y="1371856"/>
                </a:lnTo>
                <a:lnTo>
                  <a:pt x="1917552" y="1388841"/>
                </a:lnTo>
                <a:lnTo>
                  <a:pt x="1873126" y="1406815"/>
                </a:lnTo>
                <a:lnTo>
                  <a:pt x="1829376" y="1425790"/>
                </a:lnTo>
                <a:lnTo>
                  <a:pt x="1786388" y="1445786"/>
                </a:lnTo>
                <a:lnTo>
                  <a:pt x="1744246" y="1466823"/>
                </a:lnTo>
                <a:lnTo>
                  <a:pt x="1703036" y="1488922"/>
                </a:lnTo>
                <a:lnTo>
                  <a:pt x="1662842" y="1512103"/>
                </a:lnTo>
                <a:lnTo>
                  <a:pt x="1623748" y="1536387"/>
                </a:lnTo>
                <a:lnTo>
                  <a:pt x="1585840" y="1561795"/>
                </a:lnTo>
                <a:lnTo>
                  <a:pt x="1549203" y="1588346"/>
                </a:lnTo>
                <a:lnTo>
                  <a:pt x="1513921" y="1616062"/>
                </a:lnTo>
                <a:lnTo>
                  <a:pt x="1480079" y="1644963"/>
                </a:lnTo>
                <a:lnTo>
                  <a:pt x="1447763" y="1675068"/>
                </a:lnTo>
                <a:lnTo>
                  <a:pt x="1417056" y="1706400"/>
                </a:lnTo>
                <a:lnTo>
                  <a:pt x="1388043" y="1738978"/>
                </a:lnTo>
                <a:lnTo>
                  <a:pt x="1360811" y="1772823"/>
                </a:lnTo>
                <a:lnTo>
                  <a:pt x="1335442" y="1807955"/>
                </a:lnTo>
                <a:lnTo>
                  <a:pt x="1312022" y="1844394"/>
                </a:lnTo>
                <a:lnTo>
                  <a:pt x="1290637" y="1882162"/>
                </a:lnTo>
                <a:lnTo>
                  <a:pt x="1271370" y="1921279"/>
                </a:lnTo>
                <a:lnTo>
                  <a:pt x="1254307" y="1961765"/>
                </a:lnTo>
                <a:lnTo>
                  <a:pt x="1239532" y="2003641"/>
                </a:lnTo>
                <a:lnTo>
                  <a:pt x="1227130" y="2046926"/>
                </a:lnTo>
                <a:lnTo>
                  <a:pt x="1217186" y="2091643"/>
                </a:lnTo>
                <a:lnTo>
                  <a:pt x="1209786" y="2137811"/>
                </a:lnTo>
                <a:lnTo>
                  <a:pt x="1205012" y="2185450"/>
                </a:lnTo>
                <a:lnTo>
                  <a:pt x="1201070" y="2246635"/>
                </a:lnTo>
                <a:lnTo>
                  <a:pt x="1198007" y="2306718"/>
                </a:lnTo>
                <a:lnTo>
                  <a:pt x="1195832" y="2365709"/>
                </a:lnTo>
                <a:lnTo>
                  <a:pt x="1194557" y="2423614"/>
                </a:lnTo>
                <a:lnTo>
                  <a:pt x="1194192" y="2480525"/>
                </a:lnTo>
                <a:lnTo>
                  <a:pt x="1194744" y="2536199"/>
                </a:lnTo>
                <a:lnTo>
                  <a:pt x="1196227" y="2590895"/>
                </a:lnTo>
                <a:lnTo>
                  <a:pt x="1198649" y="2644536"/>
                </a:lnTo>
                <a:lnTo>
                  <a:pt x="1202022" y="2697131"/>
                </a:lnTo>
                <a:lnTo>
                  <a:pt x="1206354" y="2748687"/>
                </a:lnTo>
                <a:lnTo>
                  <a:pt x="1211656" y="2799212"/>
                </a:lnTo>
                <a:lnTo>
                  <a:pt x="1217938" y="2848713"/>
                </a:lnTo>
                <a:lnTo>
                  <a:pt x="1225210" y="2897200"/>
                </a:lnTo>
                <a:lnTo>
                  <a:pt x="1233483" y="2944678"/>
                </a:lnTo>
                <a:lnTo>
                  <a:pt x="1242767" y="2991156"/>
                </a:lnTo>
                <a:lnTo>
                  <a:pt x="1253071" y="3036642"/>
                </a:lnTo>
                <a:lnTo>
                  <a:pt x="1264406" y="3081144"/>
                </a:lnTo>
                <a:lnTo>
                  <a:pt x="1276782" y="3124668"/>
                </a:lnTo>
                <a:lnTo>
                  <a:pt x="1290209" y="3167224"/>
                </a:lnTo>
                <a:lnTo>
                  <a:pt x="1304698" y="3208819"/>
                </a:lnTo>
                <a:lnTo>
                  <a:pt x="1320257" y="3249460"/>
                </a:lnTo>
                <a:lnTo>
                  <a:pt x="1336899" y="3289155"/>
                </a:lnTo>
                <a:lnTo>
                  <a:pt x="1354632" y="3327913"/>
                </a:lnTo>
                <a:lnTo>
                  <a:pt x="1373466" y="3365740"/>
                </a:lnTo>
                <a:lnTo>
                  <a:pt x="1393413" y="3402645"/>
                </a:lnTo>
                <a:lnTo>
                  <a:pt x="1408794" y="3428920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4"/>
          <p:cNvSpPr/>
          <p:nvPr/>
        </p:nvSpPr>
        <p:spPr>
          <a:xfrm>
            <a:off x="12573218" y="0"/>
            <a:ext cx="5238750" cy="2921000"/>
          </a:xfrm>
          <a:custGeom>
            <a:rect b="b" l="l" r="r" t="t"/>
            <a:pathLst>
              <a:path extrusionOk="0" h="2921000" w="5238750">
                <a:moveTo>
                  <a:pt x="2537141" y="2920999"/>
                </a:moveTo>
                <a:lnTo>
                  <a:pt x="1312316" y="2755899"/>
                </a:lnTo>
                <a:lnTo>
                  <a:pt x="1287660" y="2743199"/>
                </a:lnTo>
                <a:lnTo>
                  <a:pt x="1262179" y="2717799"/>
                </a:lnTo>
                <a:lnTo>
                  <a:pt x="1235923" y="2692399"/>
                </a:lnTo>
                <a:lnTo>
                  <a:pt x="1181274" y="2641599"/>
                </a:lnTo>
                <a:lnTo>
                  <a:pt x="1124099" y="2590799"/>
                </a:lnTo>
                <a:lnTo>
                  <a:pt x="1094686" y="2565399"/>
                </a:lnTo>
                <a:lnTo>
                  <a:pt x="1064787" y="2527299"/>
                </a:lnTo>
                <a:lnTo>
                  <a:pt x="1034450" y="2501899"/>
                </a:lnTo>
                <a:lnTo>
                  <a:pt x="1003723" y="2463799"/>
                </a:lnTo>
                <a:lnTo>
                  <a:pt x="972655" y="2438399"/>
                </a:lnTo>
                <a:lnTo>
                  <a:pt x="909690" y="2362199"/>
                </a:lnTo>
                <a:lnTo>
                  <a:pt x="877888" y="2336799"/>
                </a:lnTo>
                <a:lnTo>
                  <a:pt x="653848" y="2070099"/>
                </a:lnTo>
                <a:lnTo>
                  <a:pt x="622218" y="2019299"/>
                </a:lnTo>
                <a:lnTo>
                  <a:pt x="590826" y="1981199"/>
                </a:lnTo>
                <a:lnTo>
                  <a:pt x="559723" y="1943099"/>
                </a:lnTo>
                <a:lnTo>
                  <a:pt x="528954" y="1892299"/>
                </a:lnTo>
                <a:lnTo>
                  <a:pt x="498570" y="1854199"/>
                </a:lnTo>
                <a:lnTo>
                  <a:pt x="468618" y="1816099"/>
                </a:lnTo>
                <a:lnTo>
                  <a:pt x="439147" y="1765299"/>
                </a:lnTo>
                <a:lnTo>
                  <a:pt x="410205" y="1727199"/>
                </a:lnTo>
                <a:lnTo>
                  <a:pt x="381840" y="1676399"/>
                </a:lnTo>
                <a:lnTo>
                  <a:pt x="354101" y="1625599"/>
                </a:lnTo>
                <a:lnTo>
                  <a:pt x="327037" y="1587499"/>
                </a:lnTo>
                <a:lnTo>
                  <a:pt x="300694" y="1536699"/>
                </a:lnTo>
                <a:lnTo>
                  <a:pt x="275122" y="1485899"/>
                </a:lnTo>
                <a:lnTo>
                  <a:pt x="250370" y="1447799"/>
                </a:lnTo>
                <a:lnTo>
                  <a:pt x="226485" y="1396999"/>
                </a:lnTo>
                <a:lnTo>
                  <a:pt x="203515" y="1346199"/>
                </a:lnTo>
                <a:lnTo>
                  <a:pt x="181510" y="1295399"/>
                </a:lnTo>
                <a:lnTo>
                  <a:pt x="160517" y="1257299"/>
                </a:lnTo>
                <a:lnTo>
                  <a:pt x="140585" y="1206499"/>
                </a:lnTo>
                <a:lnTo>
                  <a:pt x="121762" y="1155699"/>
                </a:lnTo>
                <a:lnTo>
                  <a:pt x="104097" y="1104899"/>
                </a:lnTo>
                <a:lnTo>
                  <a:pt x="87638" y="1054099"/>
                </a:lnTo>
                <a:lnTo>
                  <a:pt x="72433" y="1003299"/>
                </a:lnTo>
                <a:lnTo>
                  <a:pt x="58530" y="952499"/>
                </a:lnTo>
                <a:lnTo>
                  <a:pt x="45979" y="914399"/>
                </a:lnTo>
                <a:lnTo>
                  <a:pt x="34826" y="863599"/>
                </a:lnTo>
                <a:lnTo>
                  <a:pt x="25121" y="812799"/>
                </a:lnTo>
                <a:lnTo>
                  <a:pt x="16913" y="761999"/>
                </a:lnTo>
                <a:lnTo>
                  <a:pt x="10248" y="711199"/>
                </a:lnTo>
                <a:lnTo>
                  <a:pt x="5176" y="660399"/>
                </a:lnTo>
                <a:lnTo>
                  <a:pt x="1745" y="609599"/>
                </a:lnTo>
                <a:lnTo>
                  <a:pt x="3" y="558799"/>
                </a:lnTo>
                <a:lnTo>
                  <a:pt x="0" y="507999"/>
                </a:lnTo>
                <a:lnTo>
                  <a:pt x="1647" y="406399"/>
                </a:lnTo>
                <a:lnTo>
                  <a:pt x="2756" y="304799"/>
                </a:lnTo>
                <a:lnTo>
                  <a:pt x="3440" y="215899"/>
                </a:lnTo>
                <a:lnTo>
                  <a:pt x="3812" y="126999"/>
                </a:lnTo>
                <a:lnTo>
                  <a:pt x="3928" y="76199"/>
                </a:lnTo>
                <a:lnTo>
                  <a:pt x="4052" y="0"/>
                </a:lnTo>
                <a:lnTo>
                  <a:pt x="1395805" y="0"/>
                </a:lnTo>
                <a:lnTo>
                  <a:pt x="1447004" y="152399"/>
                </a:lnTo>
                <a:lnTo>
                  <a:pt x="1464003" y="203199"/>
                </a:lnTo>
                <a:lnTo>
                  <a:pt x="1480939" y="266699"/>
                </a:lnTo>
                <a:lnTo>
                  <a:pt x="1497796" y="317499"/>
                </a:lnTo>
                <a:lnTo>
                  <a:pt x="1514555" y="368299"/>
                </a:lnTo>
                <a:lnTo>
                  <a:pt x="1531201" y="419099"/>
                </a:lnTo>
                <a:lnTo>
                  <a:pt x="1564079" y="533399"/>
                </a:lnTo>
                <a:lnTo>
                  <a:pt x="1580278" y="584199"/>
                </a:lnTo>
                <a:lnTo>
                  <a:pt x="1596293" y="634999"/>
                </a:lnTo>
                <a:lnTo>
                  <a:pt x="1612107" y="685799"/>
                </a:lnTo>
                <a:lnTo>
                  <a:pt x="1627704" y="736599"/>
                </a:lnTo>
                <a:lnTo>
                  <a:pt x="1643065" y="774699"/>
                </a:lnTo>
                <a:lnTo>
                  <a:pt x="1658173" y="825499"/>
                </a:lnTo>
                <a:lnTo>
                  <a:pt x="1673012" y="863599"/>
                </a:lnTo>
                <a:lnTo>
                  <a:pt x="1687564" y="914399"/>
                </a:lnTo>
                <a:lnTo>
                  <a:pt x="1701811" y="952499"/>
                </a:lnTo>
                <a:lnTo>
                  <a:pt x="1715736" y="990599"/>
                </a:lnTo>
                <a:lnTo>
                  <a:pt x="1729323" y="1028699"/>
                </a:lnTo>
                <a:lnTo>
                  <a:pt x="1742553" y="1054099"/>
                </a:lnTo>
                <a:lnTo>
                  <a:pt x="1755410" y="1092199"/>
                </a:lnTo>
                <a:lnTo>
                  <a:pt x="1767875" y="1117599"/>
                </a:lnTo>
                <a:lnTo>
                  <a:pt x="1779933" y="1142999"/>
                </a:lnTo>
                <a:lnTo>
                  <a:pt x="1813485" y="1181099"/>
                </a:lnTo>
                <a:lnTo>
                  <a:pt x="1833495" y="1206499"/>
                </a:lnTo>
                <a:lnTo>
                  <a:pt x="5139069" y="1206499"/>
                </a:lnTo>
                <a:lnTo>
                  <a:pt x="5126138" y="1244599"/>
                </a:lnTo>
                <a:lnTo>
                  <a:pt x="5107267" y="1282699"/>
                </a:lnTo>
                <a:lnTo>
                  <a:pt x="5086723" y="1333499"/>
                </a:lnTo>
                <a:lnTo>
                  <a:pt x="5064464" y="1384299"/>
                </a:lnTo>
                <a:lnTo>
                  <a:pt x="5040448" y="1422399"/>
                </a:lnTo>
                <a:lnTo>
                  <a:pt x="5014632" y="1473199"/>
                </a:lnTo>
                <a:lnTo>
                  <a:pt x="4986975" y="1511299"/>
                </a:lnTo>
                <a:lnTo>
                  <a:pt x="4957434" y="1562099"/>
                </a:lnTo>
                <a:lnTo>
                  <a:pt x="4925967" y="1600199"/>
                </a:lnTo>
                <a:lnTo>
                  <a:pt x="4892533" y="1638299"/>
                </a:lnTo>
                <a:lnTo>
                  <a:pt x="4857087" y="1689099"/>
                </a:lnTo>
                <a:lnTo>
                  <a:pt x="4819590" y="1727199"/>
                </a:lnTo>
                <a:lnTo>
                  <a:pt x="4779997" y="1765299"/>
                </a:lnTo>
                <a:lnTo>
                  <a:pt x="4738268" y="1803399"/>
                </a:lnTo>
                <a:lnTo>
                  <a:pt x="4694360" y="1841499"/>
                </a:lnTo>
                <a:lnTo>
                  <a:pt x="4648231" y="1879599"/>
                </a:lnTo>
                <a:lnTo>
                  <a:pt x="4599838" y="1917699"/>
                </a:lnTo>
                <a:lnTo>
                  <a:pt x="4552975" y="1955799"/>
                </a:lnTo>
                <a:lnTo>
                  <a:pt x="4505465" y="1981199"/>
                </a:lnTo>
                <a:lnTo>
                  <a:pt x="4408707" y="2057399"/>
                </a:lnTo>
                <a:lnTo>
                  <a:pt x="4359560" y="2082799"/>
                </a:lnTo>
                <a:lnTo>
                  <a:pt x="4309967" y="2120899"/>
                </a:lnTo>
                <a:lnTo>
                  <a:pt x="4209644" y="2171699"/>
                </a:lnTo>
                <a:lnTo>
                  <a:pt x="4159016" y="2209799"/>
                </a:lnTo>
                <a:lnTo>
                  <a:pt x="4057075" y="2260599"/>
                </a:lnTo>
                <a:lnTo>
                  <a:pt x="4005862" y="2298699"/>
                </a:lnTo>
                <a:lnTo>
                  <a:pt x="3546737" y="2527299"/>
                </a:lnTo>
                <a:lnTo>
                  <a:pt x="3447354" y="2578099"/>
                </a:lnTo>
                <a:lnTo>
                  <a:pt x="3398325" y="2590799"/>
                </a:lnTo>
                <a:lnTo>
                  <a:pt x="3301840" y="2641599"/>
                </a:lnTo>
                <a:lnTo>
                  <a:pt x="3254486" y="2654299"/>
                </a:lnTo>
                <a:lnTo>
                  <a:pt x="3207790" y="2679699"/>
                </a:lnTo>
                <a:lnTo>
                  <a:pt x="3161804" y="2692399"/>
                </a:lnTo>
                <a:lnTo>
                  <a:pt x="3116576" y="2717799"/>
                </a:lnTo>
                <a:lnTo>
                  <a:pt x="3028599" y="2743199"/>
                </a:lnTo>
                <a:lnTo>
                  <a:pt x="2985950" y="2768599"/>
                </a:lnTo>
                <a:lnTo>
                  <a:pt x="2903583" y="2793999"/>
                </a:lnTo>
                <a:lnTo>
                  <a:pt x="2825456" y="2819399"/>
                </a:lnTo>
                <a:lnTo>
                  <a:pt x="2788109" y="2832099"/>
                </a:lnTo>
                <a:lnTo>
                  <a:pt x="2751973" y="2844799"/>
                </a:lnTo>
                <a:lnTo>
                  <a:pt x="2683534" y="2870199"/>
                </a:lnTo>
                <a:lnTo>
                  <a:pt x="2620541" y="2895599"/>
                </a:lnTo>
                <a:lnTo>
                  <a:pt x="2591212" y="2908299"/>
                </a:lnTo>
                <a:lnTo>
                  <a:pt x="2563395" y="2908299"/>
                </a:lnTo>
                <a:lnTo>
                  <a:pt x="2537141" y="2920999"/>
                </a:lnTo>
                <a:close/>
              </a:path>
              <a:path extrusionOk="0" h="2921000" w="5238750">
                <a:moveTo>
                  <a:pt x="5139069" y="1206499"/>
                </a:moveTo>
                <a:lnTo>
                  <a:pt x="1842741" y="1206499"/>
                </a:lnTo>
                <a:lnTo>
                  <a:pt x="1851458" y="1193799"/>
                </a:lnTo>
                <a:lnTo>
                  <a:pt x="1859629" y="1193799"/>
                </a:lnTo>
                <a:lnTo>
                  <a:pt x="1867236" y="1181099"/>
                </a:lnTo>
                <a:lnTo>
                  <a:pt x="1874262" y="1155699"/>
                </a:lnTo>
                <a:lnTo>
                  <a:pt x="1878944" y="1142999"/>
                </a:lnTo>
                <a:lnTo>
                  <a:pt x="1882589" y="1117599"/>
                </a:lnTo>
                <a:lnTo>
                  <a:pt x="1885256" y="1104899"/>
                </a:lnTo>
                <a:lnTo>
                  <a:pt x="1887006" y="1079499"/>
                </a:lnTo>
                <a:lnTo>
                  <a:pt x="1887899" y="1054099"/>
                </a:lnTo>
                <a:lnTo>
                  <a:pt x="1887997" y="1015999"/>
                </a:lnTo>
                <a:lnTo>
                  <a:pt x="1887358" y="990599"/>
                </a:lnTo>
                <a:lnTo>
                  <a:pt x="1886045" y="965199"/>
                </a:lnTo>
                <a:lnTo>
                  <a:pt x="1884116" y="927099"/>
                </a:lnTo>
                <a:lnTo>
                  <a:pt x="1881633" y="888999"/>
                </a:lnTo>
                <a:lnTo>
                  <a:pt x="1878656" y="850899"/>
                </a:lnTo>
                <a:lnTo>
                  <a:pt x="1875246" y="812799"/>
                </a:lnTo>
                <a:lnTo>
                  <a:pt x="1871462" y="774699"/>
                </a:lnTo>
                <a:lnTo>
                  <a:pt x="1867365" y="736599"/>
                </a:lnTo>
                <a:lnTo>
                  <a:pt x="1863017" y="698499"/>
                </a:lnTo>
                <a:lnTo>
                  <a:pt x="1849061" y="558799"/>
                </a:lnTo>
                <a:lnTo>
                  <a:pt x="1844308" y="520699"/>
                </a:lnTo>
                <a:lnTo>
                  <a:pt x="1839604" y="469899"/>
                </a:lnTo>
                <a:lnTo>
                  <a:pt x="1835011" y="419099"/>
                </a:lnTo>
                <a:lnTo>
                  <a:pt x="1830588" y="368299"/>
                </a:lnTo>
                <a:lnTo>
                  <a:pt x="1826397" y="330199"/>
                </a:lnTo>
                <a:lnTo>
                  <a:pt x="1822497" y="279399"/>
                </a:lnTo>
                <a:lnTo>
                  <a:pt x="1818949" y="228599"/>
                </a:lnTo>
                <a:lnTo>
                  <a:pt x="1815814" y="177799"/>
                </a:lnTo>
                <a:lnTo>
                  <a:pt x="1813151" y="126999"/>
                </a:lnTo>
                <a:lnTo>
                  <a:pt x="1811022" y="76199"/>
                </a:lnTo>
                <a:lnTo>
                  <a:pt x="1809487" y="38099"/>
                </a:lnTo>
                <a:lnTo>
                  <a:pt x="1808783" y="0"/>
                </a:lnTo>
                <a:lnTo>
                  <a:pt x="3689448" y="0"/>
                </a:lnTo>
                <a:lnTo>
                  <a:pt x="3700795" y="76199"/>
                </a:lnTo>
                <a:lnTo>
                  <a:pt x="3706344" y="139699"/>
                </a:lnTo>
                <a:lnTo>
                  <a:pt x="3710750" y="203199"/>
                </a:lnTo>
                <a:lnTo>
                  <a:pt x="3713994" y="253999"/>
                </a:lnTo>
                <a:lnTo>
                  <a:pt x="3716061" y="330199"/>
                </a:lnTo>
                <a:lnTo>
                  <a:pt x="3716933" y="393699"/>
                </a:lnTo>
                <a:lnTo>
                  <a:pt x="3716594" y="457199"/>
                </a:lnTo>
                <a:lnTo>
                  <a:pt x="3715027" y="533399"/>
                </a:lnTo>
                <a:lnTo>
                  <a:pt x="3712214" y="596899"/>
                </a:lnTo>
                <a:lnTo>
                  <a:pt x="3708140" y="673099"/>
                </a:lnTo>
                <a:lnTo>
                  <a:pt x="3692872" y="698499"/>
                </a:lnTo>
                <a:lnTo>
                  <a:pt x="3677452" y="736599"/>
                </a:lnTo>
                <a:lnTo>
                  <a:pt x="3662027" y="761999"/>
                </a:lnTo>
                <a:lnTo>
                  <a:pt x="3646746" y="787399"/>
                </a:lnTo>
                <a:lnTo>
                  <a:pt x="3631758" y="812799"/>
                </a:lnTo>
                <a:lnTo>
                  <a:pt x="3617210" y="850899"/>
                </a:lnTo>
                <a:lnTo>
                  <a:pt x="3603251" y="876299"/>
                </a:lnTo>
                <a:lnTo>
                  <a:pt x="3590029" y="901699"/>
                </a:lnTo>
                <a:lnTo>
                  <a:pt x="3577692" y="927099"/>
                </a:lnTo>
                <a:lnTo>
                  <a:pt x="3566388" y="952499"/>
                </a:lnTo>
                <a:lnTo>
                  <a:pt x="3556265" y="965199"/>
                </a:lnTo>
                <a:lnTo>
                  <a:pt x="3547472" y="990599"/>
                </a:lnTo>
                <a:lnTo>
                  <a:pt x="3540157" y="1003299"/>
                </a:lnTo>
                <a:lnTo>
                  <a:pt x="3534468" y="1015999"/>
                </a:lnTo>
                <a:lnTo>
                  <a:pt x="3530554" y="1028699"/>
                </a:lnTo>
                <a:lnTo>
                  <a:pt x="3528562" y="1041399"/>
                </a:lnTo>
                <a:lnTo>
                  <a:pt x="5188523" y="1041399"/>
                </a:lnTo>
                <a:lnTo>
                  <a:pt x="5185738" y="1054099"/>
                </a:lnTo>
                <a:lnTo>
                  <a:pt x="5173137" y="1104899"/>
                </a:lnTo>
                <a:lnTo>
                  <a:pt x="5159031" y="1142999"/>
                </a:lnTo>
                <a:lnTo>
                  <a:pt x="5143379" y="1193799"/>
                </a:lnTo>
                <a:lnTo>
                  <a:pt x="5139069" y="1206499"/>
                </a:lnTo>
                <a:close/>
              </a:path>
              <a:path extrusionOk="0" h="2921000" w="5238750">
                <a:moveTo>
                  <a:pt x="5188523" y="1041399"/>
                </a:moveTo>
                <a:lnTo>
                  <a:pt x="3535603" y="1041399"/>
                </a:lnTo>
                <a:lnTo>
                  <a:pt x="3542783" y="1028699"/>
                </a:lnTo>
                <a:lnTo>
                  <a:pt x="3552626" y="1015999"/>
                </a:lnTo>
                <a:lnTo>
                  <a:pt x="3565281" y="1003299"/>
                </a:lnTo>
                <a:lnTo>
                  <a:pt x="3580896" y="990599"/>
                </a:lnTo>
                <a:lnTo>
                  <a:pt x="3599620" y="952499"/>
                </a:lnTo>
                <a:lnTo>
                  <a:pt x="3621599" y="927099"/>
                </a:lnTo>
                <a:lnTo>
                  <a:pt x="3646983" y="888999"/>
                </a:lnTo>
                <a:lnTo>
                  <a:pt x="3675920" y="850899"/>
                </a:lnTo>
                <a:lnTo>
                  <a:pt x="3708558" y="800099"/>
                </a:lnTo>
                <a:lnTo>
                  <a:pt x="3745045" y="736599"/>
                </a:lnTo>
                <a:lnTo>
                  <a:pt x="3821668" y="622299"/>
                </a:lnTo>
                <a:lnTo>
                  <a:pt x="3857576" y="558799"/>
                </a:lnTo>
                <a:lnTo>
                  <a:pt x="3893245" y="507999"/>
                </a:lnTo>
                <a:lnTo>
                  <a:pt x="3928664" y="457199"/>
                </a:lnTo>
                <a:lnTo>
                  <a:pt x="3963822" y="406399"/>
                </a:lnTo>
                <a:lnTo>
                  <a:pt x="3998709" y="355599"/>
                </a:lnTo>
                <a:lnTo>
                  <a:pt x="4033314" y="304799"/>
                </a:lnTo>
                <a:lnTo>
                  <a:pt x="4067627" y="253999"/>
                </a:lnTo>
                <a:lnTo>
                  <a:pt x="4101638" y="203199"/>
                </a:lnTo>
                <a:lnTo>
                  <a:pt x="4135336" y="152399"/>
                </a:lnTo>
                <a:lnTo>
                  <a:pt x="4168710" y="101599"/>
                </a:lnTo>
                <a:lnTo>
                  <a:pt x="4201751" y="63499"/>
                </a:lnTo>
                <a:lnTo>
                  <a:pt x="4234448" y="25399"/>
                </a:lnTo>
                <a:lnTo>
                  <a:pt x="4255093" y="0"/>
                </a:lnTo>
                <a:lnTo>
                  <a:pt x="5146630" y="0"/>
                </a:lnTo>
                <a:lnTo>
                  <a:pt x="5157472" y="38099"/>
                </a:lnTo>
                <a:lnTo>
                  <a:pt x="5167821" y="76199"/>
                </a:lnTo>
                <a:lnTo>
                  <a:pt x="5177637" y="114299"/>
                </a:lnTo>
                <a:lnTo>
                  <a:pt x="5186877" y="152399"/>
                </a:lnTo>
                <a:lnTo>
                  <a:pt x="5195498" y="190499"/>
                </a:lnTo>
                <a:lnTo>
                  <a:pt x="5203460" y="228599"/>
                </a:lnTo>
                <a:lnTo>
                  <a:pt x="5210718" y="279399"/>
                </a:lnTo>
                <a:lnTo>
                  <a:pt x="5217232" y="317499"/>
                </a:lnTo>
                <a:lnTo>
                  <a:pt x="5222959" y="355599"/>
                </a:lnTo>
                <a:lnTo>
                  <a:pt x="5227856" y="406399"/>
                </a:lnTo>
                <a:lnTo>
                  <a:pt x="5231882" y="444499"/>
                </a:lnTo>
                <a:lnTo>
                  <a:pt x="5234995" y="495299"/>
                </a:lnTo>
                <a:lnTo>
                  <a:pt x="5237152" y="533399"/>
                </a:lnTo>
                <a:lnTo>
                  <a:pt x="5238311" y="584199"/>
                </a:lnTo>
                <a:lnTo>
                  <a:pt x="5238430" y="634999"/>
                </a:lnTo>
                <a:lnTo>
                  <a:pt x="5237467" y="673099"/>
                </a:lnTo>
                <a:lnTo>
                  <a:pt x="5235379" y="723899"/>
                </a:lnTo>
                <a:lnTo>
                  <a:pt x="5232125" y="774699"/>
                </a:lnTo>
                <a:lnTo>
                  <a:pt x="5227662" y="812799"/>
                </a:lnTo>
                <a:lnTo>
                  <a:pt x="5221948" y="863599"/>
                </a:lnTo>
                <a:lnTo>
                  <a:pt x="5214941" y="914399"/>
                </a:lnTo>
                <a:lnTo>
                  <a:pt x="5206598" y="965199"/>
                </a:lnTo>
                <a:lnTo>
                  <a:pt x="5196878" y="1003299"/>
                </a:lnTo>
                <a:lnTo>
                  <a:pt x="5188523" y="1041399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12751054" y="6762750"/>
            <a:ext cx="4500880" cy="3524250"/>
          </a:xfrm>
          <a:custGeom>
            <a:rect b="b" l="l" r="r" t="t"/>
            <a:pathLst>
              <a:path extrusionOk="0" h="3524250" w="4500880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3524250" w="4500880">
                <a:moveTo>
                  <a:pt x="1908489" y="3524249"/>
                </a:moveTo>
                <a:lnTo>
                  <a:pt x="1147484" y="3524249"/>
                </a:lnTo>
                <a:lnTo>
                  <a:pt x="1134162" y="3515711"/>
                </a:lnTo>
                <a:lnTo>
                  <a:pt x="1102247" y="3490251"/>
                </a:lnTo>
                <a:lnTo>
                  <a:pt x="1071260" y="3459962"/>
                </a:lnTo>
                <a:lnTo>
                  <a:pt x="1041282" y="3424481"/>
                </a:lnTo>
                <a:lnTo>
                  <a:pt x="1012394" y="3383441"/>
                </a:lnTo>
                <a:lnTo>
                  <a:pt x="984676" y="3336479"/>
                </a:lnTo>
                <a:lnTo>
                  <a:pt x="958209" y="3283230"/>
                </a:lnTo>
                <a:lnTo>
                  <a:pt x="933074" y="3223329"/>
                </a:lnTo>
                <a:lnTo>
                  <a:pt x="901829" y="3138421"/>
                </a:lnTo>
                <a:lnTo>
                  <a:pt x="876800" y="3062113"/>
                </a:lnTo>
                <a:lnTo>
                  <a:pt x="857526" y="2993724"/>
                </a:lnTo>
                <a:lnTo>
                  <a:pt x="843544" y="2932574"/>
                </a:lnTo>
                <a:lnTo>
                  <a:pt x="834392" y="2877982"/>
                </a:lnTo>
                <a:lnTo>
                  <a:pt x="829608" y="2829268"/>
                </a:lnTo>
                <a:lnTo>
                  <a:pt x="828729" y="2785751"/>
                </a:lnTo>
                <a:lnTo>
                  <a:pt x="831294" y="2746751"/>
                </a:lnTo>
                <a:lnTo>
                  <a:pt x="844906" y="2679581"/>
                </a:lnTo>
                <a:lnTo>
                  <a:pt x="866744" y="2622313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4195180" y="3216533"/>
                </a:lnTo>
                <a:lnTo>
                  <a:pt x="2450112" y="3216533"/>
                </a:lnTo>
                <a:lnTo>
                  <a:pt x="2429445" y="3217577"/>
                </a:lnTo>
                <a:lnTo>
                  <a:pt x="2374848" y="3239573"/>
                </a:lnTo>
                <a:lnTo>
                  <a:pt x="2341683" y="3258717"/>
                </a:lnTo>
                <a:lnTo>
                  <a:pt x="2305117" y="3282088"/>
                </a:lnTo>
                <a:lnTo>
                  <a:pt x="2265534" y="3308781"/>
                </a:lnTo>
                <a:lnTo>
                  <a:pt x="2178846" y="3368521"/>
                </a:lnTo>
                <a:lnTo>
                  <a:pt x="2132507" y="3399761"/>
                </a:lnTo>
                <a:lnTo>
                  <a:pt x="2084682" y="3430709"/>
                </a:lnTo>
                <a:lnTo>
                  <a:pt x="2035754" y="3460462"/>
                </a:lnTo>
                <a:lnTo>
                  <a:pt x="1986105" y="3488117"/>
                </a:lnTo>
                <a:lnTo>
                  <a:pt x="1936119" y="3512770"/>
                </a:lnTo>
                <a:lnTo>
                  <a:pt x="1908489" y="3524249"/>
                </a:lnTo>
                <a:close/>
              </a:path>
              <a:path extrusionOk="0" h="3524250" w="4500880">
                <a:moveTo>
                  <a:pt x="4500618" y="3524249"/>
                </a:moveTo>
                <a:lnTo>
                  <a:pt x="2269417" y="3524249"/>
                </a:lnTo>
                <a:lnTo>
                  <a:pt x="2300761" y="3488062"/>
                </a:lnTo>
                <a:lnTo>
                  <a:pt x="2335454" y="3449167"/>
                </a:lnTo>
                <a:lnTo>
                  <a:pt x="2368077" y="3412983"/>
                </a:lnTo>
                <a:lnTo>
                  <a:pt x="2397891" y="3379529"/>
                </a:lnTo>
                <a:lnTo>
                  <a:pt x="2424157" y="3348822"/>
                </a:lnTo>
                <a:lnTo>
                  <a:pt x="2463087" y="3295728"/>
                </a:lnTo>
                <a:lnTo>
                  <a:pt x="2478955" y="3253848"/>
                </a:lnTo>
                <a:lnTo>
                  <a:pt x="2476392" y="3237159"/>
                </a:lnTo>
                <a:lnTo>
                  <a:pt x="2465846" y="3223329"/>
                </a:lnTo>
                <a:lnTo>
                  <a:pt x="2450112" y="3216533"/>
                </a:lnTo>
                <a:lnTo>
                  <a:pt x="4195180" y="3216533"/>
                </a:lnTo>
                <a:lnTo>
                  <a:pt x="4500618" y="352424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/>
          <p:nvPr/>
        </p:nvSpPr>
        <p:spPr>
          <a:xfrm>
            <a:off x="1047750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5315775" y="116375"/>
            <a:ext cx="7230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49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8988425" y="4038396"/>
            <a:ext cx="306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5F8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7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018860" y="6858079"/>
            <a:ext cx="3296920" cy="3429000"/>
          </a:xfrm>
          <a:custGeom>
            <a:rect b="b" l="l" r="r" t="t"/>
            <a:pathLst>
              <a:path extrusionOk="0" h="3429000" w="3296920">
                <a:moveTo>
                  <a:pt x="1408794" y="3428920"/>
                </a:moveTo>
                <a:lnTo>
                  <a:pt x="55471" y="3428920"/>
                </a:lnTo>
                <a:lnTo>
                  <a:pt x="53077" y="3407393"/>
                </a:lnTo>
                <a:lnTo>
                  <a:pt x="48369" y="3364290"/>
                </a:lnTo>
                <a:lnTo>
                  <a:pt x="43753" y="3321044"/>
                </a:lnTo>
                <a:lnTo>
                  <a:pt x="39249" y="3277662"/>
                </a:lnTo>
                <a:lnTo>
                  <a:pt x="34880" y="3234148"/>
                </a:lnTo>
                <a:lnTo>
                  <a:pt x="30668" y="3190510"/>
                </a:lnTo>
                <a:lnTo>
                  <a:pt x="26633" y="3146755"/>
                </a:lnTo>
                <a:lnTo>
                  <a:pt x="22798" y="3102887"/>
                </a:lnTo>
                <a:lnTo>
                  <a:pt x="19184" y="3058914"/>
                </a:lnTo>
                <a:lnTo>
                  <a:pt x="15814" y="3014842"/>
                </a:lnTo>
                <a:lnTo>
                  <a:pt x="12708" y="2970677"/>
                </a:lnTo>
                <a:lnTo>
                  <a:pt x="9889" y="2926425"/>
                </a:lnTo>
                <a:lnTo>
                  <a:pt x="7378" y="2882093"/>
                </a:lnTo>
                <a:lnTo>
                  <a:pt x="5197" y="2837687"/>
                </a:lnTo>
                <a:lnTo>
                  <a:pt x="3367" y="2793213"/>
                </a:lnTo>
                <a:lnTo>
                  <a:pt x="1911" y="2748678"/>
                </a:lnTo>
                <a:lnTo>
                  <a:pt x="850" y="2704087"/>
                </a:lnTo>
                <a:lnTo>
                  <a:pt x="205" y="2659447"/>
                </a:lnTo>
                <a:lnTo>
                  <a:pt x="0" y="2614765"/>
                </a:lnTo>
                <a:lnTo>
                  <a:pt x="254" y="2570047"/>
                </a:lnTo>
                <a:lnTo>
                  <a:pt x="990" y="2525298"/>
                </a:lnTo>
                <a:lnTo>
                  <a:pt x="2233" y="2480442"/>
                </a:lnTo>
                <a:lnTo>
                  <a:pt x="3994" y="2435735"/>
                </a:lnTo>
                <a:lnTo>
                  <a:pt x="6306" y="2390934"/>
                </a:lnTo>
                <a:lnTo>
                  <a:pt x="9186" y="2346128"/>
                </a:lnTo>
                <a:lnTo>
                  <a:pt x="12657" y="2301323"/>
                </a:lnTo>
                <a:lnTo>
                  <a:pt x="16740" y="2256526"/>
                </a:lnTo>
                <a:lnTo>
                  <a:pt x="21457" y="2211743"/>
                </a:lnTo>
                <a:lnTo>
                  <a:pt x="26829" y="2166980"/>
                </a:lnTo>
                <a:lnTo>
                  <a:pt x="32879" y="2122243"/>
                </a:lnTo>
                <a:lnTo>
                  <a:pt x="39627" y="2077539"/>
                </a:lnTo>
                <a:lnTo>
                  <a:pt x="47096" y="2032874"/>
                </a:lnTo>
                <a:lnTo>
                  <a:pt x="55307" y="1988254"/>
                </a:lnTo>
                <a:lnTo>
                  <a:pt x="64283" y="1943686"/>
                </a:lnTo>
                <a:lnTo>
                  <a:pt x="74044" y="1899176"/>
                </a:lnTo>
                <a:lnTo>
                  <a:pt x="84612" y="1854730"/>
                </a:lnTo>
                <a:lnTo>
                  <a:pt x="96010" y="1810355"/>
                </a:lnTo>
                <a:lnTo>
                  <a:pt x="108258" y="1766056"/>
                </a:lnTo>
                <a:lnTo>
                  <a:pt x="121379" y="1721840"/>
                </a:lnTo>
                <a:lnTo>
                  <a:pt x="135395" y="1677714"/>
                </a:lnTo>
                <a:lnTo>
                  <a:pt x="150326" y="1633683"/>
                </a:lnTo>
                <a:lnTo>
                  <a:pt x="166195" y="1589754"/>
                </a:lnTo>
                <a:lnTo>
                  <a:pt x="183023" y="1545933"/>
                </a:lnTo>
                <a:lnTo>
                  <a:pt x="200832" y="1502226"/>
                </a:lnTo>
                <a:lnTo>
                  <a:pt x="219644" y="1458641"/>
                </a:lnTo>
                <a:lnTo>
                  <a:pt x="239481" y="1415182"/>
                </a:lnTo>
                <a:lnTo>
                  <a:pt x="260369" y="1371846"/>
                </a:lnTo>
                <a:lnTo>
                  <a:pt x="282315" y="1328670"/>
                </a:lnTo>
                <a:lnTo>
                  <a:pt x="305355" y="1285630"/>
                </a:lnTo>
                <a:lnTo>
                  <a:pt x="329507" y="1242742"/>
                </a:lnTo>
                <a:lnTo>
                  <a:pt x="354791" y="1200013"/>
                </a:lnTo>
                <a:lnTo>
                  <a:pt x="381231" y="1157448"/>
                </a:lnTo>
                <a:lnTo>
                  <a:pt x="408846" y="1115054"/>
                </a:lnTo>
                <a:lnTo>
                  <a:pt x="437660" y="1072837"/>
                </a:lnTo>
                <a:lnTo>
                  <a:pt x="467694" y="1030804"/>
                </a:lnTo>
                <a:lnTo>
                  <a:pt x="498969" y="988961"/>
                </a:lnTo>
                <a:lnTo>
                  <a:pt x="531508" y="947313"/>
                </a:lnTo>
                <a:lnTo>
                  <a:pt x="565331" y="905869"/>
                </a:lnTo>
                <a:lnTo>
                  <a:pt x="600462" y="864632"/>
                </a:lnTo>
                <a:lnTo>
                  <a:pt x="636920" y="823611"/>
                </a:lnTo>
                <a:lnTo>
                  <a:pt x="674729" y="782811"/>
                </a:lnTo>
                <a:lnTo>
                  <a:pt x="713909" y="742239"/>
                </a:lnTo>
                <a:lnTo>
                  <a:pt x="754483" y="701900"/>
                </a:lnTo>
                <a:lnTo>
                  <a:pt x="796472" y="661801"/>
                </a:lnTo>
                <a:lnTo>
                  <a:pt x="839898" y="621949"/>
                </a:lnTo>
                <a:lnTo>
                  <a:pt x="884783" y="582350"/>
                </a:lnTo>
                <a:lnTo>
                  <a:pt x="931921" y="542693"/>
                </a:lnTo>
                <a:lnTo>
                  <a:pt x="979656" y="504730"/>
                </a:lnTo>
                <a:lnTo>
                  <a:pt x="1027951" y="468430"/>
                </a:lnTo>
                <a:lnTo>
                  <a:pt x="1076765" y="433763"/>
                </a:lnTo>
                <a:lnTo>
                  <a:pt x="1126061" y="400696"/>
                </a:lnTo>
                <a:lnTo>
                  <a:pt x="1175799" y="369200"/>
                </a:lnTo>
                <a:lnTo>
                  <a:pt x="1225940" y="339244"/>
                </a:lnTo>
                <a:lnTo>
                  <a:pt x="1276445" y="310796"/>
                </a:lnTo>
                <a:lnTo>
                  <a:pt x="1327277" y="283827"/>
                </a:lnTo>
                <a:lnTo>
                  <a:pt x="1378395" y="258306"/>
                </a:lnTo>
                <a:lnTo>
                  <a:pt x="1429761" y="234201"/>
                </a:lnTo>
                <a:lnTo>
                  <a:pt x="1481336" y="211482"/>
                </a:lnTo>
                <a:lnTo>
                  <a:pt x="1533082" y="190118"/>
                </a:lnTo>
                <a:lnTo>
                  <a:pt x="1584959" y="170078"/>
                </a:lnTo>
                <a:lnTo>
                  <a:pt x="1636929" y="151332"/>
                </a:lnTo>
                <a:lnTo>
                  <a:pt x="1688952" y="133849"/>
                </a:lnTo>
                <a:lnTo>
                  <a:pt x="1740990" y="117597"/>
                </a:lnTo>
                <a:lnTo>
                  <a:pt x="1793004" y="102547"/>
                </a:lnTo>
                <a:lnTo>
                  <a:pt x="1844956" y="88668"/>
                </a:lnTo>
                <a:lnTo>
                  <a:pt x="1896806" y="75928"/>
                </a:lnTo>
                <a:lnTo>
                  <a:pt x="1948515" y="64296"/>
                </a:lnTo>
                <a:lnTo>
                  <a:pt x="2000045" y="53744"/>
                </a:lnTo>
                <a:lnTo>
                  <a:pt x="2051356" y="44238"/>
                </a:lnTo>
                <a:lnTo>
                  <a:pt x="2102411" y="35749"/>
                </a:lnTo>
                <a:lnTo>
                  <a:pt x="2153169" y="28246"/>
                </a:lnTo>
                <a:lnTo>
                  <a:pt x="2203605" y="21696"/>
                </a:lnTo>
                <a:lnTo>
                  <a:pt x="2253643" y="16074"/>
                </a:lnTo>
                <a:lnTo>
                  <a:pt x="2303280" y="11343"/>
                </a:lnTo>
                <a:lnTo>
                  <a:pt x="2352467" y="7475"/>
                </a:lnTo>
                <a:lnTo>
                  <a:pt x="2401163" y="4439"/>
                </a:lnTo>
                <a:lnTo>
                  <a:pt x="2449330" y="2205"/>
                </a:lnTo>
                <a:lnTo>
                  <a:pt x="2496929" y="740"/>
                </a:lnTo>
                <a:lnTo>
                  <a:pt x="2543921" y="15"/>
                </a:lnTo>
                <a:lnTo>
                  <a:pt x="2590268" y="0"/>
                </a:lnTo>
                <a:lnTo>
                  <a:pt x="2635930" y="662"/>
                </a:lnTo>
                <a:lnTo>
                  <a:pt x="2680869" y="1971"/>
                </a:lnTo>
                <a:lnTo>
                  <a:pt x="2725046" y="3897"/>
                </a:lnTo>
                <a:lnTo>
                  <a:pt x="2768422" y="6408"/>
                </a:lnTo>
                <a:lnTo>
                  <a:pt x="2810958" y="9475"/>
                </a:lnTo>
                <a:lnTo>
                  <a:pt x="2852615" y="13065"/>
                </a:lnTo>
                <a:lnTo>
                  <a:pt x="2893354" y="17149"/>
                </a:lnTo>
                <a:lnTo>
                  <a:pt x="2933148" y="21697"/>
                </a:lnTo>
                <a:lnTo>
                  <a:pt x="2971926" y="26675"/>
                </a:lnTo>
                <a:lnTo>
                  <a:pt x="3009679" y="32054"/>
                </a:lnTo>
                <a:lnTo>
                  <a:pt x="3081929" y="43893"/>
                </a:lnTo>
                <a:lnTo>
                  <a:pt x="3149576" y="56967"/>
                </a:lnTo>
                <a:lnTo>
                  <a:pt x="3212310" y="71030"/>
                </a:lnTo>
                <a:lnTo>
                  <a:pt x="3269819" y="85835"/>
                </a:lnTo>
                <a:lnTo>
                  <a:pt x="3296518" y="93440"/>
                </a:lnTo>
                <a:lnTo>
                  <a:pt x="2966283" y="1204300"/>
                </a:lnTo>
                <a:lnTo>
                  <a:pt x="2931060" y="1204412"/>
                </a:lnTo>
                <a:lnTo>
                  <a:pt x="2894479" y="1205032"/>
                </a:lnTo>
                <a:lnTo>
                  <a:pt x="2817578" y="1207881"/>
                </a:lnTo>
                <a:lnTo>
                  <a:pt x="2777429" y="1210151"/>
                </a:lnTo>
                <a:lnTo>
                  <a:pt x="2736260" y="1213010"/>
                </a:lnTo>
                <a:lnTo>
                  <a:pt x="2694156" y="1216482"/>
                </a:lnTo>
                <a:lnTo>
                  <a:pt x="2651202" y="1220584"/>
                </a:lnTo>
                <a:lnTo>
                  <a:pt x="2607483" y="1225339"/>
                </a:lnTo>
                <a:lnTo>
                  <a:pt x="2563084" y="1230766"/>
                </a:lnTo>
                <a:lnTo>
                  <a:pt x="2518089" y="1236886"/>
                </a:lnTo>
                <a:lnTo>
                  <a:pt x="2472583" y="1243720"/>
                </a:lnTo>
                <a:lnTo>
                  <a:pt x="2426651" y="1251288"/>
                </a:lnTo>
                <a:lnTo>
                  <a:pt x="2380379" y="1259610"/>
                </a:lnTo>
                <a:lnTo>
                  <a:pt x="2333850" y="1268708"/>
                </a:lnTo>
                <a:lnTo>
                  <a:pt x="2287149" y="1278601"/>
                </a:lnTo>
                <a:lnTo>
                  <a:pt x="2240362" y="1289310"/>
                </a:lnTo>
                <a:lnTo>
                  <a:pt x="2193573" y="1300855"/>
                </a:lnTo>
                <a:lnTo>
                  <a:pt x="2146867" y="1313257"/>
                </a:lnTo>
                <a:lnTo>
                  <a:pt x="2100329" y="1326537"/>
                </a:lnTo>
                <a:lnTo>
                  <a:pt x="2054044" y="1340715"/>
                </a:lnTo>
                <a:lnTo>
                  <a:pt x="2008096" y="1355811"/>
                </a:lnTo>
                <a:lnTo>
                  <a:pt x="1962544" y="1371856"/>
                </a:lnTo>
                <a:lnTo>
                  <a:pt x="1917552" y="1388841"/>
                </a:lnTo>
                <a:lnTo>
                  <a:pt x="1873126" y="1406815"/>
                </a:lnTo>
                <a:lnTo>
                  <a:pt x="1829376" y="1425790"/>
                </a:lnTo>
                <a:lnTo>
                  <a:pt x="1786388" y="1445786"/>
                </a:lnTo>
                <a:lnTo>
                  <a:pt x="1744246" y="1466823"/>
                </a:lnTo>
                <a:lnTo>
                  <a:pt x="1703036" y="1488922"/>
                </a:lnTo>
                <a:lnTo>
                  <a:pt x="1662842" y="1512103"/>
                </a:lnTo>
                <a:lnTo>
                  <a:pt x="1623748" y="1536387"/>
                </a:lnTo>
                <a:lnTo>
                  <a:pt x="1585840" y="1561795"/>
                </a:lnTo>
                <a:lnTo>
                  <a:pt x="1549203" y="1588346"/>
                </a:lnTo>
                <a:lnTo>
                  <a:pt x="1513921" y="1616062"/>
                </a:lnTo>
                <a:lnTo>
                  <a:pt x="1480079" y="1644963"/>
                </a:lnTo>
                <a:lnTo>
                  <a:pt x="1447763" y="1675068"/>
                </a:lnTo>
                <a:lnTo>
                  <a:pt x="1417056" y="1706400"/>
                </a:lnTo>
                <a:lnTo>
                  <a:pt x="1388043" y="1738978"/>
                </a:lnTo>
                <a:lnTo>
                  <a:pt x="1360811" y="1772823"/>
                </a:lnTo>
                <a:lnTo>
                  <a:pt x="1335442" y="1807955"/>
                </a:lnTo>
                <a:lnTo>
                  <a:pt x="1312022" y="1844394"/>
                </a:lnTo>
                <a:lnTo>
                  <a:pt x="1290637" y="1882162"/>
                </a:lnTo>
                <a:lnTo>
                  <a:pt x="1271370" y="1921279"/>
                </a:lnTo>
                <a:lnTo>
                  <a:pt x="1254307" y="1961765"/>
                </a:lnTo>
                <a:lnTo>
                  <a:pt x="1239532" y="2003641"/>
                </a:lnTo>
                <a:lnTo>
                  <a:pt x="1227130" y="2046926"/>
                </a:lnTo>
                <a:lnTo>
                  <a:pt x="1217186" y="2091643"/>
                </a:lnTo>
                <a:lnTo>
                  <a:pt x="1209786" y="2137811"/>
                </a:lnTo>
                <a:lnTo>
                  <a:pt x="1205012" y="2185450"/>
                </a:lnTo>
                <a:lnTo>
                  <a:pt x="1201070" y="2246635"/>
                </a:lnTo>
                <a:lnTo>
                  <a:pt x="1198007" y="2306718"/>
                </a:lnTo>
                <a:lnTo>
                  <a:pt x="1195832" y="2365709"/>
                </a:lnTo>
                <a:lnTo>
                  <a:pt x="1194557" y="2423614"/>
                </a:lnTo>
                <a:lnTo>
                  <a:pt x="1194192" y="2480525"/>
                </a:lnTo>
                <a:lnTo>
                  <a:pt x="1194744" y="2536199"/>
                </a:lnTo>
                <a:lnTo>
                  <a:pt x="1196227" y="2590895"/>
                </a:lnTo>
                <a:lnTo>
                  <a:pt x="1198649" y="2644536"/>
                </a:lnTo>
                <a:lnTo>
                  <a:pt x="1202022" y="2697131"/>
                </a:lnTo>
                <a:lnTo>
                  <a:pt x="1206354" y="2748687"/>
                </a:lnTo>
                <a:lnTo>
                  <a:pt x="1211656" y="2799212"/>
                </a:lnTo>
                <a:lnTo>
                  <a:pt x="1217938" y="2848713"/>
                </a:lnTo>
                <a:lnTo>
                  <a:pt x="1225210" y="2897200"/>
                </a:lnTo>
                <a:lnTo>
                  <a:pt x="1233483" y="2944678"/>
                </a:lnTo>
                <a:lnTo>
                  <a:pt x="1242767" y="2991156"/>
                </a:lnTo>
                <a:lnTo>
                  <a:pt x="1253071" y="3036642"/>
                </a:lnTo>
                <a:lnTo>
                  <a:pt x="1264406" y="3081144"/>
                </a:lnTo>
                <a:lnTo>
                  <a:pt x="1276782" y="3124668"/>
                </a:lnTo>
                <a:lnTo>
                  <a:pt x="1290209" y="3167224"/>
                </a:lnTo>
                <a:lnTo>
                  <a:pt x="1304698" y="3208819"/>
                </a:lnTo>
                <a:lnTo>
                  <a:pt x="1320257" y="3249460"/>
                </a:lnTo>
                <a:lnTo>
                  <a:pt x="1336899" y="3289155"/>
                </a:lnTo>
                <a:lnTo>
                  <a:pt x="1354632" y="3327913"/>
                </a:lnTo>
                <a:lnTo>
                  <a:pt x="1373466" y="3365740"/>
                </a:lnTo>
                <a:lnTo>
                  <a:pt x="1393413" y="3402645"/>
                </a:lnTo>
                <a:lnTo>
                  <a:pt x="1408794" y="3428920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5"/>
          <p:cNvSpPr/>
          <p:nvPr/>
        </p:nvSpPr>
        <p:spPr>
          <a:xfrm>
            <a:off x="12573218" y="0"/>
            <a:ext cx="5238750" cy="2921000"/>
          </a:xfrm>
          <a:custGeom>
            <a:rect b="b" l="l" r="r" t="t"/>
            <a:pathLst>
              <a:path extrusionOk="0" h="2921000" w="5238750">
                <a:moveTo>
                  <a:pt x="2537141" y="2920999"/>
                </a:moveTo>
                <a:lnTo>
                  <a:pt x="1312316" y="2755899"/>
                </a:lnTo>
                <a:lnTo>
                  <a:pt x="1287660" y="2743199"/>
                </a:lnTo>
                <a:lnTo>
                  <a:pt x="1262179" y="2717799"/>
                </a:lnTo>
                <a:lnTo>
                  <a:pt x="1235923" y="2692399"/>
                </a:lnTo>
                <a:lnTo>
                  <a:pt x="1181274" y="2641599"/>
                </a:lnTo>
                <a:lnTo>
                  <a:pt x="1124099" y="2590799"/>
                </a:lnTo>
                <a:lnTo>
                  <a:pt x="1094686" y="2565399"/>
                </a:lnTo>
                <a:lnTo>
                  <a:pt x="1064787" y="2527299"/>
                </a:lnTo>
                <a:lnTo>
                  <a:pt x="1034450" y="2501899"/>
                </a:lnTo>
                <a:lnTo>
                  <a:pt x="1003723" y="2463799"/>
                </a:lnTo>
                <a:lnTo>
                  <a:pt x="972655" y="2438399"/>
                </a:lnTo>
                <a:lnTo>
                  <a:pt x="909690" y="2362199"/>
                </a:lnTo>
                <a:lnTo>
                  <a:pt x="877888" y="2336799"/>
                </a:lnTo>
                <a:lnTo>
                  <a:pt x="653848" y="2070099"/>
                </a:lnTo>
                <a:lnTo>
                  <a:pt x="622218" y="2019299"/>
                </a:lnTo>
                <a:lnTo>
                  <a:pt x="590826" y="1981199"/>
                </a:lnTo>
                <a:lnTo>
                  <a:pt x="559723" y="1943099"/>
                </a:lnTo>
                <a:lnTo>
                  <a:pt x="528954" y="1892299"/>
                </a:lnTo>
                <a:lnTo>
                  <a:pt x="498570" y="1854199"/>
                </a:lnTo>
                <a:lnTo>
                  <a:pt x="468618" y="1816099"/>
                </a:lnTo>
                <a:lnTo>
                  <a:pt x="439147" y="1765299"/>
                </a:lnTo>
                <a:lnTo>
                  <a:pt x="410205" y="1727199"/>
                </a:lnTo>
                <a:lnTo>
                  <a:pt x="381840" y="1676399"/>
                </a:lnTo>
                <a:lnTo>
                  <a:pt x="354101" y="1625599"/>
                </a:lnTo>
                <a:lnTo>
                  <a:pt x="327037" y="1587499"/>
                </a:lnTo>
                <a:lnTo>
                  <a:pt x="300694" y="1536699"/>
                </a:lnTo>
                <a:lnTo>
                  <a:pt x="275122" y="1485899"/>
                </a:lnTo>
                <a:lnTo>
                  <a:pt x="250370" y="1447799"/>
                </a:lnTo>
                <a:lnTo>
                  <a:pt x="226485" y="1396999"/>
                </a:lnTo>
                <a:lnTo>
                  <a:pt x="203515" y="1346199"/>
                </a:lnTo>
                <a:lnTo>
                  <a:pt x="181510" y="1295399"/>
                </a:lnTo>
                <a:lnTo>
                  <a:pt x="160517" y="1257299"/>
                </a:lnTo>
                <a:lnTo>
                  <a:pt x="140585" y="1206499"/>
                </a:lnTo>
                <a:lnTo>
                  <a:pt x="121762" y="1155699"/>
                </a:lnTo>
                <a:lnTo>
                  <a:pt x="104097" y="1104899"/>
                </a:lnTo>
                <a:lnTo>
                  <a:pt x="87638" y="1054099"/>
                </a:lnTo>
                <a:lnTo>
                  <a:pt x="72433" y="1003299"/>
                </a:lnTo>
                <a:lnTo>
                  <a:pt x="58530" y="952499"/>
                </a:lnTo>
                <a:lnTo>
                  <a:pt x="45979" y="914399"/>
                </a:lnTo>
                <a:lnTo>
                  <a:pt x="34826" y="863599"/>
                </a:lnTo>
                <a:lnTo>
                  <a:pt x="25121" y="812799"/>
                </a:lnTo>
                <a:lnTo>
                  <a:pt x="16913" y="761999"/>
                </a:lnTo>
                <a:lnTo>
                  <a:pt x="10248" y="711199"/>
                </a:lnTo>
                <a:lnTo>
                  <a:pt x="5176" y="660399"/>
                </a:lnTo>
                <a:lnTo>
                  <a:pt x="1745" y="609599"/>
                </a:lnTo>
                <a:lnTo>
                  <a:pt x="3" y="558799"/>
                </a:lnTo>
                <a:lnTo>
                  <a:pt x="0" y="507999"/>
                </a:lnTo>
                <a:lnTo>
                  <a:pt x="1647" y="406399"/>
                </a:lnTo>
                <a:lnTo>
                  <a:pt x="2756" y="304799"/>
                </a:lnTo>
                <a:lnTo>
                  <a:pt x="3440" y="215899"/>
                </a:lnTo>
                <a:lnTo>
                  <a:pt x="3812" y="126999"/>
                </a:lnTo>
                <a:lnTo>
                  <a:pt x="3928" y="76199"/>
                </a:lnTo>
                <a:lnTo>
                  <a:pt x="4052" y="0"/>
                </a:lnTo>
                <a:lnTo>
                  <a:pt x="1395805" y="0"/>
                </a:lnTo>
                <a:lnTo>
                  <a:pt x="1447004" y="152399"/>
                </a:lnTo>
                <a:lnTo>
                  <a:pt x="1464003" y="203199"/>
                </a:lnTo>
                <a:lnTo>
                  <a:pt x="1480939" y="266699"/>
                </a:lnTo>
                <a:lnTo>
                  <a:pt x="1497796" y="317499"/>
                </a:lnTo>
                <a:lnTo>
                  <a:pt x="1514555" y="368299"/>
                </a:lnTo>
                <a:lnTo>
                  <a:pt x="1531201" y="419099"/>
                </a:lnTo>
                <a:lnTo>
                  <a:pt x="1564079" y="533399"/>
                </a:lnTo>
                <a:lnTo>
                  <a:pt x="1580278" y="584199"/>
                </a:lnTo>
                <a:lnTo>
                  <a:pt x="1596293" y="634999"/>
                </a:lnTo>
                <a:lnTo>
                  <a:pt x="1612107" y="685799"/>
                </a:lnTo>
                <a:lnTo>
                  <a:pt x="1627704" y="736599"/>
                </a:lnTo>
                <a:lnTo>
                  <a:pt x="1643065" y="774699"/>
                </a:lnTo>
                <a:lnTo>
                  <a:pt x="1658173" y="825499"/>
                </a:lnTo>
                <a:lnTo>
                  <a:pt x="1673012" y="863599"/>
                </a:lnTo>
                <a:lnTo>
                  <a:pt x="1687564" y="914399"/>
                </a:lnTo>
                <a:lnTo>
                  <a:pt x="1701811" y="952499"/>
                </a:lnTo>
                <a:lnTo>
                  <a:pt x="1715736" y="990599"/>
                </a:lnTo>
                <a:lnTo>
                  <a:pt x="1729323" y="1028699"/>
                </a:lnTo>
                <a:lnTo>
                  <a:pt x="1742553" y="1054099"/>
                </a:lnTo>
                <a:lnTo>
                  <a:pt x="1755410" y="1092199"/>
                </a:lnTo>
                <a:lnTo>
                  <a:pt x="1767875" y="1117599"/>
                </a:lnTo>
                <a:lnTo>
                  <a:pt x="1779933" y="1142999"/>
                </a:lnTo>
                <a:lnTo>
                  <a:pt x="1813485" y="1181099"/>
                </a:lnTo>
                <a:lnTo>
                  <a:pt x="1833495" y="1206499"/>
                </a:lnTo>
                <a:lnTo>
                  <a:pt x="5139069" y="1206499"/>
                </a:lnTo>
                <a:lnTo>
                  <a:pt x="5126138" y="1244599"/>
                </a:lnTo>
                <a:lnTo>
                  <a:pt x="5107267" y="1282699"/>
                </a:lnTo>
                <a:lnTo>
                  <a:pt x="5086723" y="1333499"/>
                </a:lnTo>
                <a:lnTo>
                  <a:pt x="5064464" y="1384299"/>
                </a:lnTo>
                <a:lnTo>
                  <a:pt x="5040448" y="1422399"/>
                </a:lnTo>
                <a:lnTo>
                  <a:pt x="5014632" y="1473199"/>
                </a:lnTo>
                <a:lnTo>
                  <a:pt x="4986975" y="1511299"/>
                </a:lnTo>
                <a:lnTo>
                  <a:pt x="4957434" y="1562099"/>
                </a:lnTo>
                <a:lnTo>
                  <a:pt x="4925967" y="1600199"/>
                </a:lnTo>
                <a:lnTo>
                  <a:pt x="4892533" y="1638299"/>
                </a:lnTo>
                <a:lnTo>
                  <a:pt x="4857087" y="1689099"/>
                </a:lnTo>
                <a:lnTo>
                  <a:pt x="4819590" y="1727199"/>
                </a:lnTo>
                <a:lnTo>
                  <a:pt x="4779997" y="1765299"/>
                </a:lnTo>
                <a:lnTo>
                  <a:pt x="4738268" y="1803399"/>
                </a:lnTo>
                <a:lnTo>
                  <a:pt x="4694360" y="1841499"/>
                </a:lnTo>
                <a:lnTo>
                  <a:pt x="4648231" y="1879599"/>
                </a:lnTo>
                <a:lnTo>
                  <a:pt x="4599838" y="1917699"/>
                </a:lnTo>
                <a:lnTo>
                  <a:pt x="4552975" y="1955799"/>
                </a:lnTo>
                <a:lnTo>
                  <a:pt x="4505465" y="1981199"/>
                </a:lnTo>
                <a:lnTo>
                  <a:pt x="4408707" y="2057399"/>
                </a:lnTo>
                <a:lnTo>
                  <a:pt x="4359560" y="2082799"/>
                </a:lnTo>
                <a:lnTo>
                  <a:pt x="4309967" y="2120899"/>
                </a:lnTo>
                <a:lnTo>
                  <a:pt x="4209644" y="2171699"/>
                </a:lnTo>
                <a:lnTo>
                  <a:pt x="4159016" y="2209799"/>
                </a:lnTo>
                <a:lnTo>
                  <a:pt x="4057075" y="2260599"/>
                </a:lnTo>
                <a:lnTo>
                  <a:pt x="4005862" y="2298699"/>
                </a:lnTo>
                <a:lnTo>
                  <a:pt x="3546737" y="2527299"/>
                </a:lnTo>
                <a:lnTo>
                  <a:pt x="3447354" y="2578099"/>
                </a:lnTo>
                <a:lnTo>
                  <a:pt x="3398325" y="2590799"/>
                </a:lnTo>
                <a:lnTo>
                  <a:pt x="3301840" y="2641599"/>
                </a:lnTo>
                <a:lnTo>
                  <a:pt x="3254486" y="2654299"/>
                </a:lnTo>
                <a:lnTo>
                  <a:pt x="3207790" y="2679699"/>
                </a:lnTo>
                <a:lnTo>
                  <a:pt x="3161804" y="2692399"/>
                </a:lnTo>
                <a:lnTo>
                  <a:pt x="3116576" y="2717799"/>
                </a:lnTo>
                <a:lnTo>
                  <a:pt x="3028599" y="2743199"/>
                </a:lnTo>
                <a:lnTo>
                  <a:pt x="2985950" y="2768599"/>
                </a:lnTo>
                <a:lnTo>
                  <a:pt x="2903583" y="2793999"/>
                </a:lnTo>
                <a:lnTo>
                  <a:pt x="2825456" y="2819399"/>
                </a:lnTo>
                <a:lnTo>
                  <a:pt x="2788109" y="2832099"/>
                </a:lnTo>
                <a:lnTo>
                  <a:pt x="2751973" y="2844799"/>
                </a:lnTo>
                <a:lnTo>
                  <a:pt x="2683534" y="2870199"/>
                </a:lnTo>
                <a:lnTo>
                  <a:pt x="2620541" y="2895599"/>
                </a:lnTo>
                <a:lnTo>
                  <a:pt x="2591212" y="2908299"/>
                </a:lnTo>
                <a:lnTo>
                  <a:pt x="2563395" y="2908299"/>
                </a:lnTo>
                <a:lnTo>
                  <a:pt x="2537141" y="2920999"/>
                </a:lnTo>
                <a:close/>
              </a:path>
              <a:path extrusionOk="0" h="2921000" w="5238750">
                <a:moveTo>
                  <a:pt x="5139069" y="1206499"/>
                </a:moveTo>
                <a:lnTo>
                  <a:pt x="1842741" y="1206499"/>
                </a:lnTo>
                <a:lnTo>
                  <a:pt x="1851458" y="1193799"/>
                </a:lnTo>
                <a:lnTo>
                  <a:pt x="1859629" y="1193799"/>
                </a:lnTo>
                <a:lnTo>
                  <a:pt x="1867236" y="1181099"/>
                </a:lnTo>
                <a:lnTo>
                  <a:pt x="1874262" y="1155699"/>
                </a:lnTo>
                <a:lnTo>
                  <a:pt x="1878944" y="1142999"/>
                </a:lnTo>
                <a:lnTo>
                  <a:pt x="1882589" y="1117599"/>
                </a:lnTo>
                <a:lnTo>
                  <a:pt x="1885256" y="1104899"/>
                </a:lnTo>
                <a:lnTo>
                  <a:pt x="1887006" y="1079499"/>
                </a:lnTo>
                <a:lnTo>
                  <a:pt x="1887899" y="1054099"/>
                </a:lnTo>
                <a:lnTo>
                  <a:pt x="1887997" y="1015999"/>
                </a:lnTo>
                <a:lnTo>
                  <a:pt x="1887358" y="990599"/>
                </a:lnTo>
                <a:lnTo>
                  <a:pt x="1886045" y="965199"/>
                </a:lnTo>
                <a:lnTo>
                  <a:pt x="1884116" y="927099"/>
                </a:lnTo>
                <a:lnTo>
                  <a:pt x="1881633" y="888999"/>
                </a:lnTo>
                <a:lnTo>
                  <a:pt x="1878656" y="850899"/>
                </a:lnTo>
                <a:lnTo>
                  <a:pt x="1875246" y="812799"/>
                </a:lnTo>
                <a:lnTo>
                  <a:pt x="1871462" y="774699"/>
                </a:lnTo>
                <a:lnTo>
                  <a:pt x="1867365" y="736599"/>
                </a:lnTo>
                <a:lnTo>
                  <a:pt x="1863017" y="698499"/>
                </a:lnTo>
                <a:lnTo>
                  <a:pt x="1849061" y="558799"/>
                </a:lnTo>
                <a:lnTo>
                  <a:pt x="1844308" y="520699"/>
                </a:lnTo>
                <a:lnTo>
                  <a:pt x="1839604" y="469899"/>
                </a:lnTo>
                <a:lnTo>
                  <a:pt x="1835011" y="419099"/>
                </a:lnTo>
                <a:lnTo>
                  <a:pt x="1830588" y="368299"/>
                </a:lnTo>
                <a:lnTo>
                  <a:pt x="1826397" y="330199"/>
                </a:lnTo>
                <a:lnTo>
                  <a:pt x="1822497" y="279399"/>
                </a:lnTo>
                <a:lnTo>
                  <a:pt x="1818949" y="228599"/>
                </a:lnTo>
                <a:lnTo>
                  <a:pt x="1815814" y="177799"/>
                </a:lnTo>
                <a:lnTo>
                  <a:pt x="1813151" y="126999"/>
                </a:lnTo>
                <a:lnTo>
                  <a:pt x="1811022" y="76199"/>
                </a:lnTo>
                <a:lnTo>
                  <a:pt x="1809487" y="38099"/>
                </a:lnTo>
                <a:lnTo>
                  <a:pt x="1808783" y="0"/>
                </a:lnTo>
                <a:lnTo>
                  <a:pt x="3689448" y="0"/>
                </a:lnTo>
                <a:lnTo>
                  <a:pt x="3700795" y="76199"/>
                </a:lnTo>
                <a:lnTo>
                  <a:pt x="3706344" y="139699"/>
                </a:lnTo>
                <a:lnTo>
                  <a:pt x="3710750" y="203199"/>
                </a:lnTo>
                <a:lnTo>
                  <a:pt x="3713994" y="253999"/>
                </a:lnTo>
                <a:lnTo>
                  <a:pt x="3716061" y="330199"/>
                </a:lnTo>
                <a:lnTo>
                  <a:pt x="3716933" y="393699"/>
                </a:lnTo>
                <a:lnTo>
                  <a:pt x="3716594" y="457199"/>
                </a:lnTo>
                <a:lnTo>
                  <a:pt x="3715027" y="533399"/>
                </a:lnTo>
                <a:lnTo>
                  <a:pt x="3712214" y="596899"/>
                </a:lnTo>
                <a:lnTo>
                  <a:pt x="3708140" y="673099"/>
                </a:lnTo>
                <a:lnTo>
                  <a:pt x="3692872" y="698499"/>
                </a:lnTo>
                <a:lnTo>
                  <a:pt x="3677452" y="736599"/>
                </a:lnTo>
                <a:lnTo>
                  <a:pt x="3662027" y="761999"/>
                </a:lnTo>
                <a:lnTo>
                  <a:pt x="3646746" y="787399"/>
                </a:lnTo>
                <a:lnTo>
                  <a:pt x="3631758" y="812799"/>
                </a:lnTo>
                <a:lnTo>
                  <a:pt x="3617210" y="850899"/>
                </a:lnTo>
                <a:lnTo>
                  <a:pt x="3603251" y="876299"/>
                </a:lnTo>
                <a:lnTo>
                  <a:pt x="3590029" y="901699"/>
                </a:lnTo>
                <a:lnTo>
                  <a:pt x="3577692" y="927099"/>
                </a:lnTo>
                <a:lnTo>
                  <a:pt x="3566388" y="952499"/>
                </a:lnTo>
                <a:lnTo>
                  <a:pt x="3556265" y="965199"/>
                </a:lnTo>
                <a:lnTo>
                  <a:pt x="3547472" y="990599"/>
                </a:lnTo>
                <a:lnTo>
                  <a:pt x="3540157" y="1003299"/>
                </a:lnTo>
                <a:lnTo>
                  <a:pt x="3534468" y="1015999"/>
                </a:lnTo>
                <a:lnTo>
                  <a:pt x="3530554" y="1028699"/>
                </a:lnTo>
                <a:lnTo>
                  <a:pt x="3528562" y="1041399"/>
                </a:lnTo>
                <a:lnTo>
                  <a:pt x="5188523" y="1041399"/>
                </a:lnTo>
                <a:lnTo>
                  <a:pt x="5185738" y="1054099"/>
                </a:lnTo>
                <a:lnTo>
                  <a:pt x="5173137" y="1104899"/>
                </a:lnTo>
                <a:lnTo>
                  <a:pt x="5159031" y="1142999"/>
                </a:lnTo>
                <a:lnTo>
                  <a:pt x="5143379" y="1193799"/>
                </a:lnTo>
                <a:lnTo>
                  <a:pt x="5139069" y="1206499"/>
                </a:lnTo>
                <a:close/>
              </a:path>
              <a:path extrusionOk="0" h="2921000" w="5238750">
                <a:moveTo>
                  <a:pt x="5188523" y="1041399"/>
                </a:moveTo>
                <a:lnTo>
                  <a:pt x="3535603" y="1041399"/>
                </a:lnTo>
                <a:lnTo>
                  <a:pt x="3542783" y="1028699"/>
                </a:lnTo>
                <a:lnTo>
                  <a:pt x="3552626" y="1015999"/>
                </a:lnTo>
                <a:lnTo>
                  <a:pt x="3565281" y="1003299"/>
                </a:lnTo>
                <a:lnTo>
                  <a:pt x="3580896" y="990599"/>
                </a:lnTo>
                <a:lnTo>
                  <a:pt x="3599620" y="952499"/>
                </a:lnTo>
                <a:lnTo>
                  <a:pt x="3621599" y="927099"/>
                </a:lnTo>
                <a:lnTo>
                  <a:pt x="3646983" y="888999"/>
                </a:lnTo>
                <a:lnTo>
                  <a:pt x="3675920" y="850899"/>
                </a:lnTo>
                <a:lnTo>
                  <a:pt x="3708558" y="800099"/>
                </a:lnTo>
                <a:lnTo>
                  <a:pt x="3745045" y="736599"/>
                </a:lnTo>
                <a:lnTo>
                  <a:pt x="3821668" y="622299"/>
                </a:lnTo>
                <a:lnTo>
                  <a:pt x="3857576" y="558799"/>
                </a:lnTo>
                <a:lnTo>
                  <a:pt x="3893245" y="507999"/>
                </a:lnTo>
                <a:lnTo>
                  <a:pt x="3928664" y="457199"/>
                </a:lnTo>
                <a:lnTo>
                  <a:pt x="3963822" y="406399"/>
                </a:lnTo>
                <a:lnTo>
                  <a:pt x="3998709" y="355599"/>
                </a:lnTo>
                <a:lnTo>
                  <a:pt x="4033314" y="304799"/>
                </a:lnTo>
                <a:lnTo>
                  <a:pt x="4067627" y="253999"/>
                </a:lnTo>
                <a:lnTo>
                  <a:pt x="4101638" y="203199"/>
                </a:lnTo>
                <a:lnTo>
                  <a:pt x="4135336" y="152399"/>
                </a:lnTo>
                <a:lnTo>
                  <a:pt x="4168710" y="101599"/>
                </a:lnTo>
                <a:lnTo>
                  <a:pt x="4201751" y="63499"/>
                </a:lnTo>
                <a:lnTo>
                  <a:pt x="4234448" y="25399"/>
                </a:lnTo>
                <a:lnTo>
                  <a:pt x="4255093" y="0"/>
                </a:lnTo>
                <a:lnTo>
                  <a:pt x="5146630" y="0"/>
                </a:lnTo>
                <a:lnTo>
                  <a:pt x="5157472" y="38099"/>
                </a:lnTo>
                <a:lnTo>
                  <a:pt x="5167821" y="76199"/>
                </a:lnTo>
                <a:lnTo>
                  <a:pt x="5177637" y="114299"/>
                </a:lnTo>
                <a:lnTo>
                  <a:pt x="5186877" y="152399"/>
                </a:lnTo>
                <a:lnTo>
                  <a:pt x="5195498" y="190499"/>
                </a:lnTo>
                <a:lnTo>
                  <a:pt x="5203460" y="228599"/>
                </a:lnTo>
                <a:lnTo>
                  <a:pt x="5210718" y="279399"/>
                </a:lnTo>
                <a:lnTo>
                  <a:pt x="5217232" y="317499"/>
                </a:lnTo>
                <a:lnTo>
                  <a:pt x="5222959" y="355599"/>
                </a:lnTo>
                <a:lnTo>
                  <a:pt x="5227856" y="406399"/>
                </a:lnTo>
                <a:lnTo>
                  <a:pt x="5231882" y="444499"/>
                </a:lnTo>
                <a:lnTo>
                  <a:pt x="5234995" y="495299"/>
                </a:lnTo>
                <a:lnTo>
                  <a:pt x="5237152" y="533399"/>
                </a:lnTo>
                <a:lnTo>
                  <a:pt x="5238311" y="584199"/>
                </a:lnTo>
                <a:lnTo>
                  <a:pt x="5238430" y="634999"/>
                </a:lnTo>
                <a:lnTo>
                  <a:pt x="5237467" y="673099"/>
                </a:lnTo>
                <a:lnTo>
                  <a:pt x="5235379" y="723899"/>
                </a:lnTo>
                <a:lnTo>
                  <a:pt x="5232125" y="774699"/>
                </a:lnTo>
                <a:lnTo>
                  <a:pt x="5227662" y="812799"/>
                </a:lnTo>
                <a:lnTo>
                  <a:pt x="5221948" y="863599"/>
                </a:lnTo>
                <a:lnTo>
                  <a:pt x="5214941" y="914399"/>
                </a:lnTo>
                <a:lnTo>
                  <a:pt x="5206598" y="965199"/>
                </a:lnTo>
                <a:lnTo>
                  <a:pt x="5196878" y="1003299"/>
                </a:lnTo>
                <a:lnTo>
                  <a:pt x="5188523" y="1041399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5"/>
          <p:cNvSpPr/>
          <p:nvPr/>
        </p:nvSpPr>
        <p:spPr>
          <a:xfrm>
            <a:off x="12751054" y="6762750"/>
            <a:ext cx="4500880" cy="3524250"/>
          </a:xfrm>
          <a:custGeom>
            <a:rect b="b" l="l" r="r" t="t"/>
            <a:pathLst>
              <a:path extrusionOk="0" h="3524250" w="4500880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3524250" w="4500880">
                <a:moveTo>
                  <a:pt x="1908489" y="3524249"/>
                </a:moveTo>
                <a:lnTo>
                  <a:pt x="1147484" y="3524249"/>
                </a:lnTo>
                <a:lnTo>
                  <a:pt x="1134162" y="3515711"/>
                </a:lnTo>
                <a:lnTo>
                  <a:pt x="1102247" y="3490251"/>
                </a:lnTo>
                <a:lnTo>
                  <a:pt x="1071260" y="3459962"/>
                </a:lnTo>
                <a:lnTo>
                  <a:pt x="1041282" y="3424481"/>
                </a:lnTo>
                <a:lnTo>
                  <a:pt x="1012394" y="3383441"/>
                </a:lnTo>
                <a:lnTo>
                  <a:pt x="984676" y="3336479"/>
                </a:lnTo>
                <a:lnTo>
                  <a:pt x="958209" y="3283230"/>
                </a:lnTo>
                <a:lnTo>
                  <a:pt x="933074" y="3223329"/>
                </a:lnTo>
                <a:lnTo>
                  <a:pt x="901829" y="3138421"/>
                </a:lnTo>
                <a:lnTo>
                  <a:pt x="876800" y="3062113"/>
                </a:lnTo>
                <a:lnTo>
                  <a:pt x="857526" y="2993724"/>
                </a:lnTo>
                <a:lnTo>
                  <a:pt x="843544" y="2932574"/>
                </a:lnTo>
                <a:lnTo>
                  <a:pt x="834392" y="2877982"/>
                </a:lnTo>
                <a:lnTo>
                  <a:pt x="829608" y="2829268"/>
                </a:lnTo>
                <a:lnTo>
                  <a:pt x="828729" y="2785751"/>
                </a:lnTo>
                <a:lnTo>
                  <a:pt x="831294" y="2746751"/>
                </a:lnTo>
                <a:lnTo>
                  <a:pt x="844906" y="2679581"/>
                </a:lnTo>
                <a:lnTo>
                  <a:pt x="866744" y="2622313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4195180" y="3216533"/>
                </a:lnTo>
                <a:lnTo>
                  <a:pt x="2450112" y="3216533"/>
                </a:lnTo>
                <a:lnTo>
                  <a:pt x="2429445" y="3217577"/>
                </a:lnTo>
                <a:lnTo>
                  <a:pt x="2374848" y="3239573"/>
                </a:lnTo>
                <a:lnTo>
                  <a:pt x="2341683" y="3258717"/>
                </a:lnTo>
                <a:lnTo>
                  <a:pt x="2305117" y="3282088"/>
                </a:lnTo>
                <a:lnTo>
                  <a:pt x="2265534" y="3308781"/>
                </a:lnTo>
                <a:lnTo>
                  <a:pt x="2178846" y="3368521"/>
                </a:lnTo>
                <a:lnTo>
                  <a:pt x="2132507" y="3399761"/>
                </a:lnTo>
                <a:lnTo>
                  <a:pt x="2084682" y="3430709"/>
                </a:lnTo>
                <a:lnTo>
                  <a:pt x="2035754" y="3460462"/>
                </a:lnTo>
                <a:lnTo>
                  <a:pt x="1986105" y="3488117"/>
                </a:lnTo>
                <a:lnTo>
                  <a:pt x="1936119" y="3512770"/>
                </a:lnTo>
                <a:lnTo>
                  <a:pt x="1908489" y="3524249"/>
                </a:lnTo>
                <a:close/>
              </a:path>
              <a:path extrusionOk="0" h="3524250" w="4500880">
                <a:moveTo>
                  <a:pt x="4500618" y="3524249"/>
                </a:moveTo>
                <a:lnTo>
                  <a:pt x="2269417" y="3524249"/>
                </a:lnTo>
                <a:lnTo>
                  <a:pt x="2300761" y="3488062"/>
                </a:lnTo>
                <a:lnTo>
                  <a:pt x="2335454" y="3449167"/>
                </a:lnTo>
                <a:lnTo>
                  <a:pt x="2368077" y="3412983"/>
                </a:lnTo>
                <a:lnTo>
                  <a:pt x="2397891" y="3379529"/>
                </a:lnTo>
                <a:lnTo>
                  <a:pt x="2424157" y="3348822"/>
                </a:lnTo>
                <a:lnTo>
                  <a:pt x="2463087" y="3295728"/>
                </a:lnTo>
                <a:lnTo>
                  <a:pt x="2478955" y="3253848"/>
                </a:lnTo>
                <a:lnTo>
                  <a:pt x="2476392" y="3237159"/>
                </a:lnTo>
                <a:lnTo>
                  <a:pt x="2465846" y="3223329"/>
                </a:lnTo>
                <a:lnTo>
                  <a:pt x="2450112" y="3216533"/>
                </a:lnTo>
                <a:lnTo>
                  <a:pt x="4195180" y="3216533"/>
                </a:lnTo>
                <a:lnTo>
                  <a:pt x="4500618" y="352424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5"/>
          <p:cNvSpPr/>
          <p:nvPr/>
        </p:nvSpPr>
        <p:spPr>
          <a:xfrm>
            <a:off x="77013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5"/>
          <p:cNvSpPr txBox="1"/>
          <p:nvPr/>
        </p:nvSpPr>
        <p:spPr>
          <a:xfrm>
            <a:off x="4951200" y="2430550"/>
            <a:ext cx="9990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-THE EVALUATION IS TO BE DONE ON THE BASIS OF THE INVESTED AMOUNT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HAVE 3 CLUB FOR THE INVESTORS: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AutoNum type="arabicParenR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SILVER CLUB: which deals with the investor who’s invested amount below 10lakh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AutoNum type="arabicParenR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GOLDEN CLUB: which deals the investor who’s invested amount is in 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between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10lakhs to 25 lakh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AutoNum type="arabicParenR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PLATINUM CLUB: which deals the investor who’s invested 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amount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above 50lakh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