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59" r:id="rId6"/>
    <p:sldId id="260" r:id="rId7"/>
    <p:sldId id="286" r:id="rId8"/>
    <p:sldId id="287" r:id="rId9"/>
    <p:sldId id="288" r:id="rId10"/>
    <p:sldId id="292" r:id="rId11"/>
    <p:sldId id="289" r:id="rId12"/>
    <p:sldId id="290" r:id="rId13"/>
    <p:sldId id="291" r:id="rId14"/>
    <p:sldId id="293" r:id="rId15"/>
    <p:sldId id="294" r:id="rId16"/>
    <p:sldId id="266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F3AFB-6876-47EB-9416-64A9AE6C1BFE}">
  <a:tblStyle styleId="{B53F3AFB-6876-47EB-9416-64A9AE6C1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102" d="100"/>
          <a:sy n="102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672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02058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buildings1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photo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5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6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7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Website for Educational Institute.</a:t>
            </a:r>
            <a:endParaRPr dirty="0"/>
          </a:p>
        </p:txBody>
      </p:sp>
      <p:grpSp>
        <p:nvGrpSpPr>
          <p:cNvPr id="75" name="Google Shape;75;p12"/>
          <p:cNvGrpSpPr/>
          <p:nvPr/>
        </p:nvGrpSpPr>
        <p:grpSpPr>
          <a:xfrm>
            <a:off x="800651" y="1070678"/>
            <a:ext cx="543560" cy="446273"/>
            <a:chOff x="2599525" y="3688600"/>
            <a:chExt cx="428675" cy="351950"/>
          </a:xfrm>
        </p:grpSpPr>
        <p:sp>
          <p:nvSpPr>
            <p:cNvPr id="76" name="Google Shape;76;p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0;p18"/>
          <p:cNvSpPr/>
          <p:nvPr/>
        </p:nvSpPr>
        <p:spPr>
          <a:xfrm rot="9835936">
            <a:off x="6580777" y="2593760"/>
            <a:ext cx="162728" cy="155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51;p18"/>
          <p:cNvGrpSpPr/>
          <p:nvPr/>
        </p:nvGrpSpPr>
        <p:grpSpPr>
          <a:xfrm>
            <a:off x="5000188" y="1088674"/>
            <a:ext cx="162685" cy="162919"/>
            <a:chOff x="5294400" y="974850"/>
            <a:chExt cx="416500" cy="417100"/>
          </a:xfrm>
        </p:grpSpPr>
        <p:sp>
          <p:nvSpPr>
            <p:cNvPr id="9" name="Google Shape;152;p1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3;p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54;p18"/>
          <p:cNvGrpSpPr/>
          <p:nvPr/>
        </p:nvGrpSpPr>
        <p:grpSpPr>
          <a:xfrm>
            <a:off x="7068971" y="1715282"/>
            <a:ext cx="1262238" cy="1262397"/>
            <a:chOff x="6643075" y="3664250"/>
            <a:chExt cx="407950" cy="407975"/>
          </a:xfrm>
        </p:grpSpPr>
        <p:sp>
          <p:nvSpPr>
            <p:cNvPr id="12" name="Google Shape;155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7;p18"/>
          <p:cNvGrpSpPr/>
          <p:nvPr/>
        </p:nvGrpSpPr>
        <p:grpSpPr>
          <a:xfrm rot="4171020">
            <a:off x="6563376" y="1551792"/>
            <a:ext cx="454545" cy="454519"/>
            <a:chOff x="576250" y="4319400"/>
            <a:chExt cx="442075" cy="442050"/>
          </a:xfrm>
        </p:grpSpPr>
        <p:sp>
          <p:nvSpPr>
            <p:cNvPr id="15" name="Google Shape;158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62;p18"/>
          <p:cNvGrpSpPr/>
          <p:nvPr/>
        </p:nvGrpSpPr>
        <p:grpSpPr>
          <a:xfrm>
            <a:off x="4620498" y="1288158"/>
            <a:ext cx="358875" cy="358875"/>
            <a:chOff x="5941025" y="3634400"/>
            <a:chExt cx="467650" cy="467650"/>
          </a:xfrm>
        </p:grpSpPr>
        <p:sp>
          <p:nvSpPr>
            <p:cNvPr id="20" name="Google Shape;163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4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69;p18"/>
          <p:cNvSpPr/>
          <p:nvPr/>
        </p:nvSpPr>
        <p:spPr>
          <a:xfrm rot="1902146">
            <a:off x="7410556" y="1156422"/>
            <a:ext cx="162718" cy="1553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70;p18"/>
          <p:cNvSpPr/>
          <p:nvPr/>
        </p:nvSpPr>
        <p:spPr>
          <a:xfrm rot="-1130564">
            <a:off x="4363392" y="1257498"/>
            <a:ext cx="162712" cy="1553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71;p18"/>
          <p:cNvSpPr/>
          <p:nvPr/>
        </p:nvSpPr>
        <p:spPr>
          <a:xfrm>
            <a:off x="6827348" y="2810428"/>
            <a:ext cx="98496" cy="94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72;p18"/>
          <p:cNvSpPr/>
          <p:nvPr/>
        </p:nvSpPr>
        <p:spPr>
          <a:xfrm rot="-9946640">
            <a:off x="7756225" y="760054"/>
            <a:ext cx="98495" cy="940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73;p18"/>
          <p:cNvSpPr/>
          <p:nvPr/>
        </p:nvSpPr>
        <p:spPr>
          <a:xfrm rot="3967602">
            <a:off x="4264877" y="1514899"/>
            <a:ext cx="98505" cy="9405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74;p18"/>
          <p:cNvSpPr/>
          <p:nvPr/>
        </p:nvSpPr>
        <p:spPr>
          <a:xfrm rot="715072">
            <a:off x="5038782" y="1345443"/>
            <a:ext cx="1437259" cy="262263"/>
          </a:xfrm>
          <a:custGeom>
            <a:avLst/>
            <a:gdLst/>
            <a:ahLst/>
            <a:cxnLst/>
            <a:rect l="l" t="t" r="r" b="b"/>
            <a:pathLst>
              <a:path w="57493" h="10491" extrusionOk="0">
                <a:moveTo>
                  <a:pt x="0" y="10491"/>
                </a:moveTo>
                <a:cubicBezTo>
                  <a:pt x="4699" y="8766"/>
                  <a:pt x="18614" y="1056"/>
                  <a:pt x="28196" y="138"/>
                </a:cubicBezTo>
                <a:cubicBezTo>
                  <a:pt x="37778" y="-780"/>
                  <a:pt x="52610" y="4176"/>
                  <a:pt x="57493" y="4984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559044" y="1352550"/>
            <a:ext cx="7667275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Website</a:t>
            </a:r>
            <a:r>
              <a:rPr lang="en" sz="3600" b="1" dirty="0"/>
              <a:t> Development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Part 3: Communication Plan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10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104" name="Google Shape;104;p1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011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61127"/>
              </p:ext>
            </p:extLst>
          </p:nvPr>
        </p:nvGraphicFramePr>
        <p:xfrm>
          <a:off x="2133600" y="361950"/>
          <a:ext cx="480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Worksheet" r:id="rId4" imgW="2301311" imgH="2689757" progId="Excel.Sheet.12">
                  <p:embed/>
                </p:oleObj>
              </mc:Choice>
              <mc:Fallback>
                <p:oleObj name="Worksheet" r:id="rId4" imgW="2301311" imgH="26897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1950"/>
                        <a:ext cx="4800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1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53086"/>
              </p:ext>
            </p:extLst>
          </p:nvPr>
        </p:nvGraphicFramePr>
        <p:xfrm>
          <a:off x="2133600" y="361950"/>
          <a:ext cx="4800600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Worksheet" r:id="rId4" imgW="2301311" imgH="2933661" progId="Excel.Sheet.12">
                  <p:embed/>
                </p:oleObj>
              </mc:Choice>
              <mc:Fallback>
                <p:oleObj name="Worksheet" r:id="rId4" imgW="2301311" imgH="2933661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1950"/>
                        <a:ext cx="4800600" cy="443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42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23123"/>
              </p:ext>
            </p:extLst>
          </p:nvPr>
        </p:nvGraphicFramePr>
        <p:xfrm>
          <a:off x="2133600" y="742950"/>
          <a:ext cx="4800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Worksheet" r:id="rId4" imgW="2301311" imgH="2270602" progId="Excel.Sheet.12">
                  <p:embed/>
                </p:oleObj>
              </mc:Choice>
              <mc:Fallback>
                <p:oleObj name="Worksheet" r:id="rId4" imgW="2301311" imgH="227060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42950"/>
                        <a:ext cx="4800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17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559044" y="1352550"/>
            <a:ext cx="7667275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WBS ( Work Breakdown Structure)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14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104" name="Google Shape;104;p1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818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15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104" name="Google Shape;104;p1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4" y="908050"/>
            <a:ext cx="8036316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4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 idx="4294967295"/>
          </p:nvPr>
        </p:nvSpPr>
        <p:spPr>
          <a:xfrm>
            <a:off x="575250" y="491750"/>
            <a:ext cx="79935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Thank you </a:t>
            </a:r>
            <a:br>
              <a:rPr lang="en" b="0" dirty="0"/>
            </a:br>
            <a:r>
              <a:rPr lang="en" b="0" dirty="0"/>
              <a:t>H</a:t>
            </a:r>
            <a:r>
              <a:rPr lang="en-US" b="0" dirty="0"/>
              <a:t>a</a:t>
            </a:r>
            <a:r>
              <a:rPr lang="en" b="0" dirty="0"/>
              <a:t>ppy Holidays</a:t>
            </a:r>
            <a:endParaRPr b="0" dirty="0"/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254;p25"/>
          <p:cNvSpPr/>
          <p:nvPr/>
        </p:nvSpPr>
        <p:spPr>
          <a:xfrm>
            <a:off x="1338901" y="1222699"/>
            <a:ext cx="7423785" cy="353652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6;p25"/>
          <p:cNvSpPr/>
          <p:nvPr/>
        </p:nvSpPr>
        <p:spPr>
          <a:xfrm>
            <a:off x="2870075" y="1568339"/>
            <a:ext cx="746125" cy="299375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486DB"/>
          </a:solidFill>
          <a:ln w="28575" cap="flat" cmpd="sng">
            <a:solidFill>
              <a:srgbClr val="1C458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are here</a:t>
            </a:r>
            <a:endParaRPr sz="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259;p25"/>
          <p:cNvSpPr/>
          <p:nvPr/>
        </p:nvSpPr>
        <p:spPr>
          <a:xfrm>
            <a:off x="2971800" y="1962150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4;p25"/>
          <p:cNvSpPr/>
          <p:nvPr/>
        </p:nvSpPr>
        <p:spPr>
          <a:xfrm>
            <a:off x="558519" y="605754"/>
            <a:ext cx="229894" cy="3046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about the Project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294967295"/>
          </p:nvPr>
        </p:nvSpPr>
        <p:spPr>
          <a:xfrm>
            <a:off x="4419600" y="1123950"/>
            <a:ext cx="4114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“Developers Web”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The main goal of our Project was to build a Responsive &amp; interactive website for the End-user ( The Sponsor).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After a detailed disussion with the Project sponsor requested a website that is useful for E</a:t>
            </a:r>
            <a:r>
              <a:rPr lang="en-US" sz="1200" dirty="0"/>
              <a:t>d</a:t>
            </a:r>
            <a:r>
              <a:rPr lang="en" sz="1200" dirty="0"/>
              <a:t>ucational purpose which is easy to navigate and is Desktop &amp; Mobile Friendly Bot</a:t>
            </a:r>
            <a:r>
              <a:rPr lang="en" sz="1050" dirty="0"/>
              <a:t>h.</a:t>
            </a:r>
            <a:endParaRPr sz="105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4294967295"/>
          </p:nvPr>
        </p:nvSpPr>
        <p:spPr>
          <a:xfrm>
            <a:off x="2934228" y="3333750"/>
            <a:ext cx="5725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 b="1" dirty="0"/>
              <a:t>Project Team : 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 dirty="0"/>
              <a:t>Prabhjot Singh – 0733908 ,  </a:t>
            </a:r>
            <a:r>
              <a:rPr lang="en-US" sz="1000" dirty="0" err="1"/>
              <a:t>Gurvinder</a:t>
            </a:r>
            <a:r>
              <a:rPr lang="en-US" sz="1000" dirty="0"/>
              <a:t> </a:t>
            </a:r>
            <a:r>
              <a:rPr lang="en-US" sz="1000" dirty="0" err="1"/>
              <a:t>Kaur</a:t>
            </a:r>
            <a:r>
              <a:rPr lang="en-US" sz="1000" dirty="0"/>
              <a:t> –    , </a:t>
            </a:r>
            <a:r>
              <a:rPr lang="en-US" sz="1000" dirty="0" err="1"/>
              <a:t>Ronakkumar</a:t>
            </a:r>
            <a:r>
              <a:rPr lang="en-US" sz="1000" dirty="0"/>
              <a:t> </a:t>
            </a:r>
            <a:r>
              <a:rPr lang="en-US" sz="1000" dirty="0" err="1"/>
              <a:t>Prajapati</a:t>
            </a:r>
            <a:r>
              <a:rPr lang="en-US" sz="1000" dirty="0"/>
              <a:t> – 0734911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560082" y="521592"/>
            <a:ext cx="298946" cy="364550"/>
            <a:chOff x="596350" y="929175"/>
            <a:chExt cx="407950" cy="497475"/>
          </a:xfrm>
        </p:grpSpPr>
        <p:sp>
          <p:nvSpPr>
            <p:cNvPr id="89" name="Google Shape;89;p1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19;p38"/>
          <p:cNvGrpSpPr/>
          <p:nvPr/>
        </p:nvGrpSpPr>
        <p:grpSpPr>
          <a:xfrm>
            <a:off x="2372221" y="1047406"/>
            <a:ext cx="1524000" cy="1447800"/>
            <a:chOff x="5941025" y="3634400"/>
            <a:chExt cx="467650" cy="467650"/>
          </a:xfrm>
        </p:grpSpPr>
        <p:sp>
          <p:nvSpPr>
            <p:cNvPr id="16" name="Google Shape;62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146024"/>
            <a:ext cx="3276600" cy="1120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Project Charter</a:t>
            </a:r>
            <a:endParaRPr sz="36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Website</a:t>
            </a:r>
            <a:r>
              <a:rPr lang="en" sz="3600" b="1" dirty="0"/>
              <a:t> Development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Part I: Project Overview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104" name="Google Shape;104;p1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43434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Overview</a:t>
            </a:r>
            <a:endParaRPr sz="3600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4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104" name="Google Shape;104;p1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93699"/>
              </p:ext>
            </p:extLst>
          </p:nvPr>
        </p:nvGraphicFramePr>
        <p:xfrm>
          <a:off x="802256" y="2190750"/>
          <a:ext cx="764857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Worksheet" r:id="rId4" imgW="2560320" imgH="426831" progId="Excel.Sheet.12">
                  <p:embed/>
                </p:oleObj>
              </mc:Choice>
              <mc:Fallback>
                <p:oleObj name="Worksheet" r:id="rId4" imgW="2560320" imgH="4268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2256" y="2190750"/>
                        <a:ext cx="7648575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558;p38"/>
          <p:cNvSpPr/>
          <p:nvPr/>
        </p:nvSpPr>
        <p:spPr>
          <a:xfrm>
            <a:off x="3657600" y="1284536"/>
            <a:ext cx="306538" cy="3934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59;p38"/>
          <p:cNvSpPr/>
          <p:nvPr/>
        </p:nvSpPr>
        <p:spPr>
          <a:xfrm>
            <a:off x="3181450" y="1284536"/>
            <a:ext cx="227112" cy="3934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560;p38"/>
          <p:cNvGrpSpPr/>
          <p:nvPr/>
        </p:nvGrpSpPr>
        <p:grpSpPr>
          <a:xfrm>
            <a:off x="4149565" y="1310640"/>
            <a:ext cx="354193" cy="335507"/>
            <a:chOff x="2583100" y="2973775"/>
            <a:chExt cx="461550" cy="437200"/>
          </a:xfrm>
        </p:grpSpPr>
        <p:sp>
          <p:nvSpPr>
            <p:cNvPr id="39" name="Google Shape;56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80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630868" y="1160734"/>
            <a:ext cx="548628" cy="530528"/>
            <a:chOff x="1247825" y="5001950"/>
            <a:chExt cx="443300" cy="428675"/>
          </a:xfrm>
        </p:grpSpPr>
        <p:sp>
          <p:nvSpPr>
            <p:cNvPr id="115" name="Google Shape;115;p1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0;p14"/>
          <p:cNvSpPr txBox="1">
            <a:spLocks/>
          </p:cNvSpPr>
          <p:nvPr/>
        </p:nvSpPr>
        <p:spPr>
          <a:xfrm>
            <a:off x="441960" y="1704432"/>
            <a:ext cx="3276600" cy="112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Project Charter</a:t>
            </a:r>
          </a:p>
        </p:txBody>
      </p:sp>
      <p:sp>
        <p:nvSpPr>
          <p:cNvPr id="12" name="Google Shape;101;p14"/>
          <p:cNvSpPr txBox="1">
            <a:spLocks/>
          </p:cNvSpPr>
          <p:nvPr/>
        </p:nvSpPr>
        <p:spPr>
          <a:xfrm>
            <a:off x="2961550" y="1703113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/>
              <a:t>Website Development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Part 2: Project Details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37226"/>
              </p:ext>
            </p:extLst>
          </p:nvPr>
        </p:nvGraphicFramePr>
        <p:xfrm>
          <a:off x="2286000" y="377825"/>
          <a:ext cx="5410200" cy="446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Worksheet" r:id="rId4" imgW="2217526" imgH="2019450" progId="Excel.Sheet.12">
                  <p:embed/>
                </p:oleObj>
              </mc:Choice>
              <mc:Fallback>
                <p:oleObj name="Worksheet" r:id="rId4" imgW="2217526" imgH="201945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7825"/>
                        <a:ext cx="5410200" cy="446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68874"/>
              </p:ext>
            </p:extLst>
          </p:nvPr>
        </p:nvGraphicFramePr>
        <p:xfrm>
          <a:off x="2286000" y="377825"/>
          <a:ext cx="54102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Worksheet" r:id="rId4" imgW="2217526" imgH="1859122" progId="Excel.Sheet.12">
                  <p:embed/>
                </p:oleObj>
              </mc:Choice>
              <mc:Fallback>
                <p:oleObj name="Worksheet" r:id="rId4" imgW="2217526" imgH="185912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7825"/>
                        <a:ext cx="54102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57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82567"/>
              </p:ext>
            </p:extLst>
          </p:nvPr>
        </p:nvGraphicFramePr>
        <p:xfrm>
          <a:off x="2286000" y="377825"/>
          <a:ext cx="54102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Worksheet" r:id="rId4" imgW="2217526" imgH="1859122" progId="Excel.Sheet.12">
                  <p:embed/>
                </p:oleObj>
              </mc:Choice>
              <mc:Fallback>
                <p:oleObj name="Worksheet" r:id="rId4" imgW="2217526" imgH="185912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7825"/>
                        <a:ext cx="54102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74976"/>
              </p:ext>
            </p:extLst>
          </p:nvPr>
        </p:nvGraphicFramePr>
        <p:xfrm>
          <a:off x="2209800" y="666750"/>
          <a:ext cx="5410200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Worksheet" r:id="rId4" imgW="2217526" imgH="1607970" progId="Excel.Sheet.12">
                  <p:embed/>
                </p:oleObj>
              </mc:Choice>
              <mc:Fallback>
                <p:oleObj name="Worksheet" r:id="rId4" imgW="2217526" imgH="160797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66750"/>
                        <a:ext cx="5410200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10493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139</Words>
  <Application>Microsoft Office PowerPoint</Application>
  <PresentationFormat>On-screen Show (16:9)</PresentationFormat>
  <Paragraphs>33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Raleway</vt:lpstr>
      <vt:lpstr>Montserrat</vt:lpstr>
      <vt:lpstr>Marina template</vt:lpstr>
      <vt:lpstr>Microsoft Excel Worksheet</vt:lpstr>
      <vt:lpstr>Worksheet</vt:lpstr>
      <vt:lpstr>Building Website for Educational Institute.</vt:lpstr>
      <vt:lpstr>Introduction about the Project</vt:lpstr>
      <vt:lpstr>Project Charter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Happy Holidays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Website for Educational Institute.</dc:title>
  <dc:creator>Prabhjot Singh</dc:creator>
  <cp:lastModifiedBy>Ronakkumar Prajapati</cp:lastModifiedBy>
  <cp:revision>32</cp:revision>
  <dcterms:modified xsi:type="dcterms:W3CDTF">2019-12-13T21:25:20Z</dcterms:modified>
</cp:coreProperties>
</file>