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60A9-9E09-49ED-8331-01C123D66DA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B3ECDD6-AE32-4E10-888A-70B40922611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2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60A9-9E09-49ED-8331-01C123D66DA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DD6-AE32-4E10-888A-70B40922611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9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60A9-9E09-49ED-8331-01C123D66DA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DD6-AE32-4E10-888A-70B40922611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4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60A9-9E09-49ED-8331-01C123D66DA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DD6-AE32-4E10-888A-70B40922611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60A9-9E09-49ED-8331-01C123D66DA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DD6-AE32-4E10-888A-70B40922611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29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60A9-9E09-49ED-8331-01C123D66DA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DD6-AE32-4E10-888A-70B40922611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4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60A9-9E09-49ED-8331-01C123D66DA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DD6-AE32-4E10-888A-70B40922611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4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60A9-9E09-49ED-8331-01C123D66DA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DD6-AE32-4E10-888A-70B40922611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43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60A9-9E09-49ED-8331-01C123D66DA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DD6-AE32-4E10-888A-70B409226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4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60A9-9E09-49ED-8331-01C123D66DA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DD6-AE32-4E10-888A-70B40922611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07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4960A9-9E09-49ED-8331-01C123D66DA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CDD6-AE32-4E10-888A-70B40922611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960A9-9E09-49ED-8331-01C123D66DA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3ECDD6-AE32-4E10-888A-70B40922611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1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941A-B300-E937-CB1B-60B734D7F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RECORDER USING PYTHON </a:t>
            </a:r>
          </a:p>
        </p:txBody>
      </p:sp>
    </p:spTree>
    <p:extLst>
      <p:ext uri="{BB962C8B-B14F-4D97-AF65-F5344CB8AC3E}">
        <p14:creationId xmlns:p14="http://schemas.microsoft.com/office/powerpoint/2010/main" val="356821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09D1-3A0B-0FC6-3AA4-5873377E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533" y="1235703"/>
            <a:ext cx="8534400" cy="15070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A043-B16C-0641-3695-7266FA3E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44" y="1808215"/>
            <a:ext cx="10603440" cy="361526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Screen Dimensions: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screeninfo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monitors and set capture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Video Writer: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cv2.VideoWriter with codec, file name, frame rate, and resolution.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Screen Continuously: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ImageGrab.grab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 a loop to capture and convert the screen to a NumPy array.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Frame Data: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from RGB to BGR for OpenCV compatibility, and display a preview.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Frame to File: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each frame to the video file. Check for 'Esc' key to stop recording.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Resources &amp; Save File: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save the output video to disk.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9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8B09-D7AA-B395-A941-2231F74E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728" y="1314535"/>
            <a:ext cx="8534400" cy="15070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ANALYSIS AND VALIDATION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6AF9-0BEA-6F4E-F002-ED0ED5B66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652" y="1882488"/>
            <a:ext cx="7263110" cy="4238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Solution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Python-Based Application: Developed using Python for flexibility and ease of integration.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Installed &amp; Configured: Key libraries like OpenCV, Pillow,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screeninfo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installed for screen capture, video processing, and recording.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Environment Setup: A virtual environment was created to manage dependencies efficiently and keep the development environment clean.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Multi-System Testing: The application was tested on various systems to ensure consistent performance across different hardware configurations.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189D0E-966D-1ECB-CA52-47FD60BAC0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3577" y="2177549"/>
            <a:ext cx="3519075" cy="3285564"/>
          </a:xfrm>
        </p:spPr>
      </p:pic>
    </p:spTree>
    <p:extLst>
      <p:ext uri="{BB962C8B-B14F-4D97-AF65-F5344CB8AC3E}">
        <p14:creationId xmlns:p14="http://schemas.microsoft.com/office/powerpoint/2010/main" val="419790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248C-C3FE-C042-9DDF-4D1DC939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379" y="1252719"/>
            <a:ext cx="8534400" cy="15070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B927-EF36-1BCA-C87A-30C16AB2A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4221" y="2006253"/>
            <a:ext cx="5591736" cy="41441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Capture Output: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seen in the image, the program runs as "video capture".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screen being recorded is visible in the capture window.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Recorded Video: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video file is saved as "recorded_video.mp4".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file shows the recorded screen content captured by the application.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Performance: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only 6% of CPU power during operation.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Comparatively, alternative screen recording software consumes 25-30% CPU, demonstrating better efficiency of this solution.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BAEC5A-80C3-DB3E-7659-6B30F3DE25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8328" y="2287585"/>
            <a:ext cx="5889451" cy="36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69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0729-EB69-476B-C2F6-6502B608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767" y="1195069"/>
            <a:ext cx="8534400" cy="15070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5130-D2DD-E3E9-F69F-79C31750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61" y="1759591"/>
            <a:ext cx="11152881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created a simple yet effective screen recording tool.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real-time screen capture with video encoding, displaying the content as it is recorded.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well-suited for basic use cases like: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Recording tutorials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sessions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application delivers a lightweight, efficient, and reliable screen recording experience.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6145-0B71-C706-4A14-2C0DAC68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0950" y="1227437"/>
            <a:ext cx="8534400" cy="15070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F3AD-9DD2-EC09-AFBB-3D934B91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31" y="2139666"/>
            <a:ext cx="11246671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Enhancements: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audio recording capabilities into the screen recorder.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 frame rates for smoother video recording.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GUI to simplify usage.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support for macOS and Linux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Recording Synchronization: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synchronization of video and audio capture.</a:t>
            </a:r>
          </a:p>
        </p:txBody>
      </p:sp>
    </p:spTree>
    <p:extLst>
      <p:ext uri="{BB962C8B-B14F-4D97-AF65-F5344CB8AC3E}">
        <p14:creationId xmlns:p14="http://schemas.microsoft.com/office/powerpoint/2010/main" val="139926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C7EA-1158-56F3-B36C-03A3251E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423640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9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7B3D-E45D-1C94-C49C-50DFE7433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07" y="-277612"/>
            <a:ext cx="8001000" cy="89133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03507-8E8B-8E05-B162-82CF9CE7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36" y="763323"/>
            <a:ext cx="6400800" cy="5466127"/>
          </a:xfrm>
        </p:spPr>
        <p:txBody>
          <a:bodyPr>
            <a:normAutofit fontScale="85000" lnSpcReduction="20000"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problem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2.BACKGROUND STUDY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Goals/Objectives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3.DESIGN FLOW/PROCESS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&amp; Selection of Specifications/Features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Features and finalization subject to constraints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Flow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4.RESULTS ANALYSIS AND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and Findings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5.CONCLUCATION AND FUTURE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4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5859-482D-7FB1-3911-94DAF77A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179" y="1163198"/>
            <a:ext cx="8534400" cy="15070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4CAB-1FF2-4301-9FC4-1DE78E29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59" y="2079535"/>
            <a:ext cx="11104606" cy="36152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focuses on developing a Python-based screen recording application using libraries like OpenCV, PIL, NumPy,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screeninfo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Screen recording is essential in fields such as education, software development, and technical support. This tool captures and stores screen activity as a video, designed to be simple, efficient, and versatile for tutorials, lectures, software demos, or troubleshooting. Python's multimedia support, with OpenCV for video processing, PIL for screenshot capture,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screeninfo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adapting to different displays, ensures flexibility and ease of use.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4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E49D-A7AB-E96C-914A-609AEB49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873" y="1173837"/>
            <a:ext cx="8534400" cy="15070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Problem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68A2-5CFD-B45A-A324-570C4F2E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29" y="1927371"/>
            <a:ext cx="10986311" cy="3615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many screen recording tools are available, several challenges persist for users: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Resource Consumption: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software uses significant CPU and memory, causing poor performance on low-end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Licensing and Costs: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like Camtasia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Bandicam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 payment for premium features, which may be unaffordable.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and Learning Curve: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tools such as OBS Studio are difficult for non-technical users to navigate.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Customization: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options for customizing settings like frame rate, resolution, and encoding formats.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80FD-DF8E-4949-6C46-22CF8C6F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170" y="1292620"/>
            <a:ext cx="8534400" cy="15070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8C39-3AA2-F711-DAA2-F0BB8D933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430" y="1864723"/>
            <a:ext cx="7806505" cy="46955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explored several screen recording tools to understand their pros and cons: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 Studio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feature-rich, open-source tool for live streaming and recording, offering custom configurations and multi-source capture. However, its complexity and high resource usage can be overwhelming for users seeking simplicity.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Camtasia: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Known for its intuitive interface and robust editing features, Camtasia allows for easy recording and editing but is a paid tool with a high cost, limiting its accessibility.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Bandicam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recording gameplay with high compression and customizable settings. However, the free version limits recording time and adds watermarks to videos.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&amp; Open-Source Tools: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like Simple Screen Recorder,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Kazam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Share X offer decent functionality but may lack advanced features or cross-platform support.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D3700B7-695A-36C3-0D14-56BD769011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7900" y="2227584"/>
            <a:ext cx="4645025" cy="18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32DB-9F8E-9208-4C91-133A7B7C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267214"/>
            <a:ext cx="8534400" cy="150706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1F4C-6038-D197-2962-390C30B0A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318" y="1858627"/>
            <a:ext cx="5937725" cy="3615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screen recording tools force users to compromise on functionality, cost, and ease of use. Most solutions either charge for advanced features, are resource-intensive, or have a steep learning curve.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Issues: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costs of premium tools like Camtasia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Resource-heavy performance in OBS Studio, affecting 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customization in free or open-source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 challenges, especially for Linux and macOS users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766982-8242-110A-8755-7A6A402D1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487240"/>
            <a:ext cx="4645025" cy="25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3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652D-FDA6-F02E-C4C3-AE1ED76C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652" y="1308062"/>
            <a:ext cx="8534400" cy="15070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Goals/Objectives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8BEC-CC76-E857-2B8A-4761D1039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33" y="1934671"/>
            <a:ext cx="8534400" cy="36152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lightweight, customizable screen recorder for real-time video capture with minimal resource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free, open-source solution for personal, educational, and professional purposes.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video processing and support standard video formats (e.g., MP4) for broad compatibility.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smooth performance on basic hardware while maintaining a balance between video quality and efficiency.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customize recording settings such as frame rate and resolution to meet different needs.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9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F78-82BB-A1EB-E068-2AFE8C6A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539" y="1215475"/>
            <a:ext cx="8534400" cy="150706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FLOW/PROCESS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7E98-2B2B-1A47-F286-B320CDCF2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061" y="1799904"/>
            <a:ext cx="10798966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real-time video manipulation, handling video frames efficiently, and supporting multiple codecs.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 (Pillow):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screen capture and image processing tasks like cropping, resizing, and format conversion.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data conversion between images and arrays for efficient frame handling and compatibility with OpenCV.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screeninfo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adapts to different screen resolutions, supporting various monitors and display setups.</a:t>
            </a:r>
          </a:p>
        </p:txBody>
      </p:sp>
    </p:spTree>
    <p:extLst>
      <p:ext uri="{BB962C8B-B14F-4D97-AF65-F5344CB8AC3E}">
        <p14:creationId xmlns:p14="http://schemas.microsoft.com/office/powerpoint/2010/main" val="7770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DE3D-6CD0-483F-7094-FC3B8605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07" y="797808"/>
            <a:ext cx="10877557" cy="150706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Features and Finalization Subject to Constraints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0B8D-68D3-AC8B-B1F3-B75B80B8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707" y="2304875"/>
            <a:ext cx="10786941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Resources: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must minimize CPU and memory usage, ensuring smooth real-time processing on lower-end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Simplicity vs. Customizability: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should remain simple for non-technical users while allowing basic customization without overcomplicating core functionality.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support is essential, though initial development focuses on Windows.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Features: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screen capture with adjustable frame rates.</a:t>
            </a:r>
          </a:p>
        </p:txBody>
      </p:sp>
    </p:spTree>
    <p:extLst>
      <p:ext uri="{BB962C8B-B14F-4D97-AF65-F5344CB8AC3E}">
        <p14:creationId xmlns:p14="http://schemas.microsoft.com/office/powerpoint/2010/main" val="25267538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1163</TotalTime>
  <Words>1146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Times New Roman</vt:lpstr>
      <vt:lpstr>Wingdings</vt:lpstr>
      <vt:lpstr>Gallery</vt:lpstr>
      <vt:lpstr>SCREEN RECORDER USING PYTHON </vt:lpstr>
      <vt:lpstr>TABLE OF CONTENTS </vt:lpstr>
      <vt:lpstr>Introduction</vt:lpstr>
      <vt:lpstr>Identification of Problem </vt:lpstr>
      <vt:lpstr>BACKGROUND STUDY </vt:lpstr>
      <vt:lpstr> Problem Definition</vt:lpstr>
      <vt:lpstr>Goals/Objectives</vt:lpstr>
      <vt:lpstr>DESIGN FLOW/PROCESS </vt:lpstr>
      <vt:lpstr>Analysis of Features and Finalization Subject to Constraints</vt:lpstr>
      <vt:lpstr>Design Flow</vt:lpstr>
      <vt:lpstr>RESULTS ANALYSIS AND VALIDATION </vt:lpstr>
      <vt:lpstr>Output and Findings</vt:lpstr>
      <vt:lpstr>CONCLUSION AND FUTURE WORK </vt:lpstr>
      <vt:lpstr>Future Work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RUDRA MUKHERJEE</dc:creator>
  <cp:lastModifiedBy>Ronak Jain</cp:lastModifiedBy>
  <cp:revision>3</cp:revision>
  <dcterms:created xsi:type="dcterms:W3CDTF">2024-10-22T14:01:07Z</dcterms:created>
  <dcterms:modified xsi:type="dcterms:W3CDTF">2025-08-20T18:39:46Z</dcterms:modified>
</cp:coreProperties>
</file>