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710" autoAdjust="0"/>
  </p:normalViewPr>
  <p:slideViewPr>
    <p:cSldViewPr snapToGrid="0">
      <p:cViewPr>
        <p:scale>
          <a:sx n="90" d="100"/>
          <a:sy n="90" d="100"/>
        </p:scale>
        <p:origin x="2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90D3E5-FFED-4E70-8779-FF0402E6F9E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9470708-5F9D-4708-A3B8-B541358F3B90}">
      <dgm:prSet custT="1"/>
      <dgm:spPr/>
      <dgm:t>
        <a:bodyPr/>
        <a:lstStyle/>
        <a:p>
          <a:r>
            <a:rPr lang="en-US" sz="1600">
              <a:solidFill>
                <a:schemeClr val="tx1"/>
              </a:solidFill>
            </a:rPr>
            <a:t>GOALS:</a:t>
          </a:r>
          <a:r>
            <a:rPr lang="en-IN" sz="1600">
              <a:solidFill>
                <a:schemeClr val="tx1"/>
              </a:solidFill>
            </a:rPr>
            <a:t> </a:t>
          </a:r>
          <a:endParaRPr lang="en-US" sz="1600">
            <a:solidFill>
              <a:schemeClr val="tx1"/>
            </a:solidFill>
          </a:endParaRPr>
        </a:p>
      </dgm:t>
    </dgm:pt>
    <dgm:pt modelId="{3889BA57-50F0-49F9-9065-F91DF68B4C6A}" type="parTrans" cxnId="{CAF2D514-D030-4476-934A-D3C4EC4596EF}">
      <dgm:prSet/>
      <dgm:spPr/>
      <dgm:t>
        <a:bodyPr/>
        <a:lstStyle/>
        <a:p>
          <a:endParaRPr lang="en-US"/>
        </a:p>
      </dgm:t>
    </dgm:pt>
    <dgm:pt modelId="{6E4DDD09-2D28-4D30-A6BA-3307ABA74C60}" type="sibTrans" cxnId="{CAF2D514-D030-4476-934A-D3C4EC4596EF}">
      <dgm:prSet/>
      <dgm:spPr/>
      <dgm:t>
        <a:bodyPr/>
        <a:lstStyle/>
        <a:p>
          <a:endParaRPr lang="en-US"/>
        </a:p>
      </dgm:t>
    </dgm:pt>
    <dgm:pt modelId="{427AA200-271D-4AC3-8DD7-D2D48F1C4DFE}">
      <dgm:prSet custT="1"/>
      <dgm:spPr/>
      <dgm:t>
        <a:bodyPr/>
        <a:lstStyle/>
        <a:p>
          <a:r>
            <a:rPr lang="en-IN" sz="1600">
              <a:solidFill>
                <a:schemeClr val="tx1"/>
              </a:solidFill>
            </a:rPr>
            <a:t>Finish the Project With the  Level of Quality.</a:t>
          </a:r>
        </a:p>
      </dgm:t>
    </dgm:pt>
    <dgm:pt modelId="{E857C5F3-9C7E-410E-88E3-BF7746301A11}" type="parTrans" cxnId="{8A76A4E1-4FBE-4AE5-AE47-EFA815700B6F}">
      <dgm:prSet/>
      <dgm:spPr/>
      <dgm:t>
        <a:bodyPr/>
        <a:lstStyle/>
        <a:p>
          <a:endParaRPr lang="en-US"/>
        </a:p>
      </dgm:t>
    </dgm:pt>
    <dgm:pt modelId="{0C52A2D1-DCE5-4559-852E-E71BB8490461}" type="sibTrans" cxnId="{8A76A4E1-4FBE-4AE5-AE47-EFA815700B6F}">
      <dgm:prSet/>
      <dgm:spPr/>
      <dgm:t>
        <a:bodyPr/>
        <a:lstStyle/>
        <a:p>
          <a:endParaRPr lang="en-US"/>
        </a:p>
      </dgm:t>
    </dgm:pt>
    <dgm:pt modelId="{6852892E-13BF-404D-9528-F6BC73E4C881}">
      <dgm:prSet custT="1"/>
      <dgm:spPr/>
      <dgm:t>
        <a:bodyPr/>
        <a:lstStyle/>
        <a:p>
          <a:r>
            <a:rPr lang="en-IN" sz="1600" dirty="0">
              <a:solidFill>
                <a:schemeClr val="tx1"/>
              </a:solidFill>
            </a:rPr>
            <a:t>Do the best I can with what we have been given.</a:t>
          </a:r>
        </a:p>
      </dgm:t>
    </dgm:pt>
    <dgm:pt modelId="{6D11318F-091B-4D50-81F7-47E9DF2175C4}" type="parTrans" cxnId="{A947A965-22B5-4DE8-80FD-7EAB1286984A}">
      <dgm:prSet/>
      <dgm:spPr/>
      <dgm:t>
        <a:bodyPr/>
        <a:lstStyle/>
        <a:p>
          <a:endParaRPr lang="en-US"/>
        </a:p>
      </dgm:t>
    </dgm:pt>
    <dgm:pt modelId="{49088301-08F8-42AE-9033-6F20B47958E4}" type="sibTrans" cxnId="{A947A965-22B5-4DE8-80FD-7EAB1286984A}">
      <dgm:prSet/>
      <dgm:spPr/>
      <dgm:t>
        <a:bodyPr/>
        <a:lstStyle/>
        <a:p>
          <a:endParaRPr lang="en-US"/>
        </a:p>
      </dgm:t>
    </dgm:pt>
    <dgm:pt modelId="{67F853CB-9A17-4766-A8A7-AB64F10D5EC1}">
      <dgm:prSet custT="1"/>
      <dgm:spPr/>
      <dgm:t>
        <a:bodyPr/>
        <a:lstStyle/>
        <a:p>
          <a:r>
            <a:rPr lang="en-IN" sz="1600">
              <a:solidFill>
                <a:schemeClr val="tx1"/>
              </a:solidFill>
            </a:rPr>
            <a:t>Finish the Project within the scheduled timetable.</a:t>
          </a:r>
        </a:p>
      </dgm:t>
    </dgm:pt>
    <dgm:pt modelId="{1EA92880-61AC-446B-B68E-AEB1B10EA4AD}" type="parTrans" cxnId="{FBF2C1F3-6E83-4EE6-80C1-0919636AE8FD}">
      <dgm:prSet/>
      <dgm:spPr/>
      <dgm:t>
        <a:bodyPr/>
        <a:lstStyle/>
        <a:p>
          <a:endParaRPr lang="en-US"/>
        </a:p>
      </dgm:t>
    </dgm:pt>
    <dgm:pt modelId="{3D8B6425-D0A8-45F3-8B2E-23CFF0D29A0D}" type="sibTrans" cxnId="{FBF2C1F3-6E83-4EE6-80C1-0919636AE8FD}">
      <dgm:prSet/>
      <dgm:spPr/>
      <dgm:t>
        <a:bodyPr/>
        <a:lstStyle/>
        <a:p>
          <a:endParaRPr lang="en-US"/>
        </a:p>
      </dgm:t>
    </dgm:pt>
    <dgm:pt modelId="{8F8DD839-609A-46C7-9FEF-859D16E95841}">
      <dgm:prSet custT="1"/>
      <dgm:spPr/>
      <dgm:t>
        <a:bodyPr/>
        <a:lstStyle/>
        <a:p>
          <a:r>
            <a:rPr lang="en-US" sz="1600">
              <a:solidFill>
                <a:schemeClr val="tx1"/>
              </a:solidFill>
            </a:rPr>
            <a:t>MOTIVATION :</a:t>
          </a:r>
        </a:p>
      </dgm:t>
    </dgm:pt>
    <dgm:pt modelId="{6DCEC6AE-1DBB-42DE-941E-0E24A5C39A92}" type="parTrans" cxnId="{0D6E5703-7C9F-4677-A3B6-EB38ACF87A62}">
      <dgm:prSet/>
      <dgm:spPr/>
      <dgm:t>
        <a:bodyPr/>
        <a:lstStyle/>
        <a:p>
          <a:endParaRPr lang="en-US"/>
        </a:p>
      </dgm:t>
    </dgm:pt>
    <dgm:pt modelId="{9263EEBF-086D-42B2-A0DF-7AA96A7E7960}" type="sibTrans" cxnId="{0D6E5703-7C9F-4677-A3B6-EB38ACF87A62}">
      <dgm:prSet/>
      <dgm:spPr/>
      <dgm:t>
        <a:bodyPr/>
        <a:lstStyle/>
        <a:p>
          <a:endParaRPr lang="en-US"/>
        </a:p>
      </dgm:t>
    </dgm:pt>
    <dgm:pt modelId="{2159DB93-4889-46F4-A5CA-99C261D7E114}">
      <dgm:prSet custT="1"/>
      <dgm:spPr/>
      <dgm:t>
        <a:bodyPr/>
        <a:lstStyle/>
        <a:p>
          <a:r>
            <a:rPr lang="en-US" sz="1600">
              <a:solidFill>
                <a:schemeClr val="tx1"/>
              </a:solidFill>
            </a:rPr>
            <a:t>Reasons behind choosing this project is to improve my </a:t>
          </a:r>
          <a:r>
            <a:rPr lang="en-IN" sz="1600">
              <a:solidFill>
                <a:schemeClr val="tx1"/>
              </a:solidFill>
            </a:rPr>
            <a:t>evaluations </a:t>
          </a:r>
          <a:r>
            <a:rPr lang="en-US" sz="1600">
              <a:solidFill>
                <a:schemeClr val="tx1"/>
              </a:solidFill>
            </a:rPr>
            <a:t>,skills and understanding of  Internet of Things (IoT).</a:t>
          </a:r>
          <a:r>
            <a:rPr lang="en-IN" sz="1600">
              <a:solidFill>
                <a:schemeClr val="tx1"/>
              </a:solidFill>
            </a:rPr>
            <a:t> </a:t>
          </a:r>
          <a:endParaRPr lang="en-US" sz="1600">
            <a:solidFill>
              <a:schemeClr val="tx1"/>
            </a:solidFill>
          </a:endParaRPr>
        </a:p>
      </dgm:t>
    </dgm:pt>
    <dgm:pt modelId="{0C97B441-4CED-43E3-8106-B116964E2E70}" type="parTrans" cxnId="{F7E9B9D0-F09E-4240-A8C7-6F55D2AEC066}">
      <dgm:prSet/>
      <dgm:spPr/>
      <dgm:t>
        <a:bodyPr/>
        <a:lstStyle/>
        <a:p>
          <a:endParaRPr lang="en-US"/>
        </a:p>
      </dgm:t>
    </dgm:pt>
    <dgm:pt modelId="{D48E9E40-4885-40DF-88AF-EE95334F53AD}" type="sibTrans" cxnId="{F7E9B9D0-F09E-4240-A8C7-6F55D2AEC066}">
      <dgm:prSet/>
      <dgm:spPr/>
      <dgm:t>
        <a:bodyPr/>
        <a:lstStyle/>
        <a:p>
          <a:endParaRPr lang="en-US"/>
        </a:p>
      </dgm:t>
    </dgm:pt>
    <dgm:pt modelId="{1AC74B63-5E53-4622-9091-4869F3DACCE7}" type="pres">
      <dgm:prSet presAssocID="{1990D3E5-FFED-4E70-8779-FF0402E6F9E3}" presName="root" presStyleCnt="0">
        <dgm:presLayoutVars>
          <dgm:dir/>
          <dgm:resizeHandles val="exact"/>
        </dgm:presLayoutVars>
      </dgm:prSet>
      <dgm:spPr/>
    </dgm:pt>
    <dgm:pt modelId="{49B084AF-AE32-4B4C-AAF0-50D01A9284DA}" type="pres">
      <dgm:prSet presAssocID="{1990D3E5-FFED-4E70-8779-FF0402E6F9E3}" presName="container" presStyleCnt="0">
        <dgm:presLayoutVars>
          <dgm:dir/>
          <dgm:resizeHandles val="exact"/>
        </dgm:presLayoutVars>
      </dgm:prSet>
      <dgm:spPr/>
    </dgm:pt>
    <dgm:pt modelId="{5E6EF114-1231-4EFB-970F-4A214CBC47BE}" type="pres">
      <dgm:prSet presAssocID="{F9470708-5F9D-4708-A3B8-B541358F3B90}" presName="compNode" presStyleCnt="0"/>
      <dgm:spPr/>
    </dgm:pt>
    <dgm:pt modelId="{39059117-E8AE-4028-B3FE-7D4A1F15B17D}" type="pres">
      <dgm:prSet presAssocID="{F9470708-5F9D-4708-A3B8-B541358F3B90}" presName="iconBgRect" presStyleLbl="bgShp" presStyleIdx="0" presStyleCnt="6"/>
      <dgm:spPr/>
    </dgm:pt>
    <dgm:pt modelId="{297BE718-9FF5-40AB-B604-9B8FCB4B4ADD}" type="pres">
      <dgm:prSet presAssocID="{F9470708-5F9D-4708-A3B8-B541358F3B9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D7FB45E5-9287-409B-98DE-E3A38D6CAF78}" type="pres">
      <dgm:prSet presAssocID="{F9470708-5F9D-4708-A3B8-B541358F3B90}" presName="spaceRect" presStyleCnt="0"/>
      <dgm:spPr/>
    </dgm:pt>
    <dgm:pt modelId="{294A8537-A76C-4975-9222-0FFA26FEBA58}" type="pres">
      <dgm:prSet presAssocID="{F9470708-5F9D-4708-A3B8-B541358F3B90}" presName="textRect" presStyleLbl="revTx" presStyleIdx="0" presStyleCnt="6">
        <dgm:presLayoutVars>
          <dgm:chMax val="1"/>
          <dgm:chPref val="1"/>
        </dgm:presLayoutVars>
      </dgm:prSet>
      <dgm:spPr/>
    </dgm:pt>
    <dgm:pt modelId="{7B682CEB-90AC-4CA4-BFC9-B37412D2CF5B}" type="pres">
      <dgm:prSet presAssocID="{6E4DDD09-2D28-4D30-A6BA-3307ABA74C60}" presName="sibTrans" presStyleLbl="sibTrans2D1" presStyleIdx="0" presStyleCnt="0"/>
      <dgm:spPr/>
    </dgm:pt>
    <dgm:pt modelId="{7AFFE3BD-C143-4A38-AE18-2B091F523719}" type="pres">
      <dgm:prSet presAssocID="{427AA200-271D-4AC3-8DD7-D2D48F1C4DFE}" presName="compNode" presStyleCnt="0"/>
      <dgm:spPr/>
    </dgm:pt>
    <dgm:pt modelId="{AB80E58B-8DBE-41A4-8434-1EE1565374BB}" type="pres">
      <dgm:prSet presAssocID="{427AA200-271D-4AC3-8DD7-D2D48F1C4DFE}" presName="iconBgRect" presStyleLbl="bgShp" presStyleIdx="1" presStyleCnt="6"/>
      <dgm:spPr/>
    </dgm:pt>
    <dgm:pt modelId="{956A04F2-89F5-4E15-B160-93B86BB437C1}" type="pres">
      <dgm:prSet presAssocID="{427AA200-271D-4AC3-8DD7-D2D48F1C4DF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5797C62A-602F-4D19-81C3-BD59A7E581E9}" type="pres">
      <dgm:prSet presAssocID="{427AA200-271D-4AC3-8DD7-D2D48F1C4DFE}" presName="spaceRect" presStyleCnt="0"/>
      <dgm:spPr/>
    </dgm:pt>
    <dgm:pt modelId="{3DB334A7-2713-4C08-A7CE-63DDF52E73B4}" type="pres">
      <dgm:prSet presAssocID="{427AA200-271D-4AC3-8DD7-D2D48F1C4DFE}" presName="textRect" presStyleLbl="revTx" presStyleIdx="1" presStyleCnt="6">
        <dgm:presLayoutVars>
          <dgm:chMax val="1"/>
          <dgm:chPref val="1"/>
        </dgm:presLayoutVars>
      </dgm:prSet>
      <dgm:spPr/>
    </dgm:pt>
    <dgm:pt modelId="{3446D297-E5AD-40E6-9AC9-4BD2D416D618}" type="pres">
      <dgm:prSet presAssocID="{0C52A2D1-DCE5-4559-852E-E71BB8490461}" presName="sibTrans" presStyleLbl="sibTrans2D1" presStyleIdx="0" presStyleCnt="0"/>
      <dgm:spPr/>
    </dgm:pt>
    <dgm:pt modelId="{D8861F26-05EE-4DA6-8AC1-9CBE9371E157}" type="pres">
      <dgm:prSet presAssocID="{6852892E-13BF-404D-9528-F6BC73E4C881}" presName="compNode" presStyleCnt="0"/>
      <dgm:spPr/>
    </dgm:pt>
    <dgm:pt modelId="{878448A1-0012-4365-9AE8-D7DDF4888E15}" type="pres">
      <dgm:prSet presAssocID="{6852892E-13BF-404D-9528-F6BC73E4C881}" presName="iconBgRect" presStyleLbl="bgShp" presStyleIdx="2" presStyleCnt="6"/>
      <dgm:spPr/>
    </dgm:pt>
    <dgm:pt modelId="{10524556-7B3E-41B4-896B-6A9355A92E93}" type="pres">
      <dgm:prSet presAssocID="{6852892E-13BF-404D-9528-F6BC73E4C88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A71E8A65-10CF-4DE6-AEA6-AFCEF43563D3}" type="pres">
      <dgm:prSet presAssocID="{6852892E-13BF-404D-9528-F6BC73E4C881}" presName="spaceRect" presStyleCnt="0"/>
      <dgm:spPr/>
    </dgm:pt>
    <dgm:pt modelId="{0C936388-E1BA-4A2B-9837-B3F3EB95CF89}" type="pres">
      <dgm:prSet presAssocID="{6852892E-13BF-404D-9528-F6BC73E4C881}" presName="textRect" presStyleLbl="revTx" presStyleIdx="2" presStyleCnt="6">
        <dgm:presLayoutVars>
          <dgm:chMax val="1"/>
          <dgm:chPref val="1"/>
        </dgm:presLayoutVars>
      </dgm:prSet>
      <dgm:spPr/>
    </dgm:pt>
    <dgm:pt modelId="{E4ADB7A6-A790-49C7-BD05-570ACFD8ABBF}" type="pres">
      <dgm:prSet presAssocID="{49088301-08F8-42AE-9033-6F20B47958E4}" presName="sibTrans" presStyleLbl="sibTrans2D1" presStyleIdx="0" presStyleCnt="0"/>
      <dgm:spPr/>
    </dgm:pt>
    <dgm:pt modelId="{0739ED3A-34B3-455D-8576-E5C5ECB180A7}" type="pres">
      <dgm:prSet presAssocID="{67F853CB-9A17-4766-A8A7-AB64F10D5EC1}" presName="compNode" presStyleCnt="0"/>
      <dgm:spPr/>
    </dgm:pt>
    <dgm:pt modelId="{4FC91BA9-5F6E-439C-87F5-3860CE30016D}" type="pres">
      <dgm:prSet presAssocID="{67F853CB-9A17-4766-A8A7-AB64F10D5EC1}" presName="iconBgRect" presStyleLbl="bgShp" presStyleIdx="3" presStyleCnt="6"/>
      <dgm:spPr/>
    </dgm:pt>
    <dgm:pt modelId="{6B8CE8AB-4B3D-47F1-A046-59CCF492F791}" type="pres">
      <dgm:prSet presAssocID="{67F853CB-9A17-4766-A8A7-AB64F10D5EC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thly calendar"/>
        </a:ext>
      </dgm:extLst>
    </dgm:pt>
    <dgm:pt modelId="{62AA2085-A5BB-462D-A502-F92DD596BB94}" type="pres">
      <dgm:prSet presAssocID="{67F853CB-9A17-4766-A8A7-AB64F10D5EC1}" presName="spaceRect" presStyleCnt="0"/>
      <dgm:spPr/>
    </dgm:pt>
    <dgm:pt modelId="{A79A49EB-4EDA-43AC-A90F-9FD6AB27ACDF}" type="pres">
      <dgm:prSet presAssocID="{67F853CB-9A17-4766-A8A7-AB64F10D5EC1}" presName="textRect" presStyleLbl="revTx" presStyleIdx="3" presStyleCnt="6">
        <dgm:presLayoutVars>
          <dgm:chMax val="1"/>
          <dgm:chPref val="1"/>
        </dgm:presLayoutVars>
      </dgm:prSet>
      <dgm:spPr/>
    </dgm:pt>
    <dgm:pt modelId="{231EAA8F-E576-47D4-8718-60F45FBB1995}" type="pres">
      <dgm:prSet presAssocID="{3D8B6425-D0A8-45F3-8B2E-23CFF0D29A0D}" presName="sibTrans" presStyleLbl="sibTrans2D1" presStyleIdx="0" presStyleCnt="0"/>
      <dgm:spPr/>
    </dgm:pt>
    <dgm:pt modelId="{9A7E19A1-79E6-4426-BCA8-8844B3D43BB4}" type="pres">
      <dgm:prSet presAssocID="{8F8DD839-609A-46C7-9FEF-859D16E95841}" presName="compNode" presStyleCnt="0"/>
      <dgm:spPr/>
    </dgm:pt>
    <dgm:pt modelId="{B7D1D622-9E17-4772-8033-09107E8E00DA}" type="pres">
      <dgm:prSet presAssocID="{8F8DD839-609A-46C7-9FEF-859D16E95841}" presName="iconBgRect" presStyleLbl="bgShp" presStyleIdx="4" presStyleCnt="6"/>
      <dgm:spPr/>
    </dgm:pt>
    <dgm:pt modelId="{4C3F11FD-66AA-46B4-989C-C95DC2B37338}" type="pres">
      <dgm:prSet presAssocID="{8F8DD839-609A-46C7-9FEF-859D16E9584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odium"/>
        </a:ext>
      </dgm:extLst>
    </dgm:pt>
    <dgm:pt modelId="{B40953FA-83F3-4C57-875F-CB4326227EB4}" type="pres">
      <dgm:prSet presAssocID="{8F8DD839-609A-46C7-9FEF-859D16E95841}" presName="spaceRect" presStyleCnt="0"/>
      <dgm:spPr/>
    </dgm:pt>
    <dgm:pt modelId="{DF4AFB51-D237-4625-9BF5-500E52FC5306}" type="pres">
      <dgm:prSet presAssocID="{8F8DD839-609A-46C7-9FEF-859D16E95841}" presName="textRect" presStyleLbl="revTx" presStyleIdx="4" presStyleCnt="6">
        <dgm:presLayoutVars>
          <dgm:chMax val="1"/>
          <dgm:chPref val="1"/>
        </dgm:presLayoutVars>
      </dgm:prSet>
      <dgm:spPr/>
    </dgm:pt>
    <dgm:pt modelId="{F859C3AE-0BC3-4DF0-A653-EAD0251C43AB}" type="pres">
      <dgm:prSet presAssocID="{9263EEBF-086D-42B2-A0DF-7AA96A7E7960}" presName="sibTrans" presStyleLbl="sibTrans2D1" presStyleIdx="0" presStyleCnt="0"/>
      <dgm:spPr/>
    </dgm:pt>
    <dgm:pt modelId="{854150D3-DB07-4E24-B746-FA8153CC58B1}" type="pres">
      <dgm:prSet presAssocID="{2159DB93-4889-46F4-A5CA-99C261D7E114}" presName="compNode" presStyleCnt="0"/>
      <dgm:spPr/>
    </dgm:pt>
    <dgm:pt modelId="{8B6B6733-AE61-4009-8E6E-4ACED1B12DA7}" type="pres">
      <dgm:prSet presAssocID="{2159DB93-4889-46F4-A5CA-99C261D7E114}" presName="iconBgRect" presStyleLbl="bgShp" presStyleIdx="5" presStyleCnt="6"/>
      <dgm:spPr/>
    </dgm:pt>
    <dgm:pt modelId="{9A2C895C-FDA1-4303-8D73-2B535CCB6F09}" type="pres">
      <dgm:prSet presAssocID="{2159DB93-4889-46F4-A5CA-99C261D7E1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Wireless router"/>
        </a:ext>
      </dgm:extLst>
    </dgm:pt>
    <dgm:pt modelId="{3C48E72A-DEA5-4099-B701-1D8809F09C40}" type="pres">
      <dgm:prSet presAssocID="{2159DB93-4889-46F4-A5CA-99C261D7E114}" presName="spaceRect" presStyleCnt="0"/>
      <dgm:spPr/>
    </dgm:pt>
    <dgm:pt modelId="{7EA92CFF-40F9-48AB-9A5D-004DA6B7942B}" type="pres">
      <dgm:prSet presAssocID="{2159DB93-4889-46F4-A5CA-99C261D7E114}" presName="textRect" presStyleLbl="revTx" presStyleIdx="5" presStyleCnt="6">
        <dgm:presLayoutVars>
          <dgm:chMax val="1"/>
          <dgm:chPref val="1"/>
        </dgm:presLayoutVars>
      </dgm:prSet>
      <dgm:spPr/>
    </dgm:pt>
  </dgm:ptLst>
  <dgm:cxnLst>
    <dgm:cxn modelId="{CB9C3001-77BE-405C-A416-257C39044479}" type="presOf" srcId="{67F853CB-9A17-4766-A8A7-AB64F10D5EC1}" destId="{A79A49EB-4EDA-43AC-A90F-9FD6AB27ACDF}" srcOrd="0" destOrd="0" presId="urn:microsoft.com/office/officeart/2018/2/layout/IconCircleList"/>
    <dgm:cxn modelId="{0D6E5703-7C9F-4677-A3B6-EB38ACF87A62}" srcId="{1990D3E5-FFED-4E70-8779-FF0402E6F9E3}" destId="{8F8DD839-609A-46C7-9FEF-859D16E95841}" srcOrd="4" destOrd="0" parTransId="{6DCEC6AE-1DBB-42DE-941E-0E24A5C39A92}" sibTransId="{9263EEBF-086D-42B2-A0DF-7AA96A7E7960}"/>
    <dgm:cxn modelId="{6C2AD407-36C2-4B33-AF93-FF464AC297FD}" type="presOf" srcId="{3D8B6425-D0A8-45F3-8B2E-23CFF0D29A0D}" destId="{231EAA8F-E576-47D4-8718-60F45FBB1995}" srcOrd="0" destOrd="0" presId="urn:microsoft.com/office/officeart/2018/2/layout/IconCircleList"/>
    <dgm:cxn modelId="{CAF2D514-D030-4476-934A-D3C4EC4596EF}" srcId="{1990D3E5-FFED-4E70-8779-FF0402E6F9E3}" destId="{F9470708-5F9D-4708-A3B8-B541358F3B90}" srcOrd="0" destOrd="0" parTransId="{3889BA57-50F0-49F9-9065-F91DF68B4C6A}" sibTransId="{6E4DDD09-2D28-4D30-A6BA-3307ABA74C60}"/>
    <dgm:cxn modelId="{0C319232-D188-4905-9EAD-25F2C1FD17D0}" type="presOf" srcId="{427AA200-271D-4AC3-8DD7-D2D48F1C4DFE}" destId="{3DB334A7-2713-4C08-A7CE-63DDF52E73B4}" srcOrd="0" destOrd="0" presId="urn:microsoft.com/office/officeart/2018/2/layout/IconCircleList"/>
    <dgm:cxn modelId="{81E1365F-F2A0-4826-8503-7FE5CF09AE1C}" type="presOf" srcId="{F9470708-5F9D-4708-A3B8-B541358F3B90}" destId="{294A8537-A76C-4975-9222-0FFA26FEBA58}" srcOrd="0" destOrd="0" presId="urn:microsoft.com/office/officeart/2018/2/layout/IconCircleList"/>
    <dgm:cxn modelId="{21F33841-CCF0-4472-B869-15F1E6F119CC}" type="presOf" srcId="{1990D3E5-FFED-4E70-8779-FF0402E6F9E3}" destId="{1AC74B63-5E53-4622-9091-4869F3DACCE7}" srcOrd="0" destOrd="0" presId="urn:microsoft.com/office/officeart/2018/2/layout/IconCircleList"/>
    <dgm:cxn modelId="{A947A965-22B5-4DE8-80FD-7EAB1286984A}" srcId="{1990D3E5-FFED-4E70-8779-FF0402E6F9E3}" destId="{6852892E-13BF-404D-9528-F6BC73E4C881}" srcOrd="2" destOrd="0" parTransId="{6D11318F-091B-4D50-81F7-47E9DF2175C4}" sibTransId="{49088301-08F8-42AE-9033-6F20B47958E4}"/>
    <dgm:cxn modelId="{8A835D53-4C70-4D00-B278-FBBD8DA38FB7}" type="presOf" srcId="{6852892E-13BF-404D-9528-F6BC73E4C881}" destId="{0C936388-E1BA-4A2B-9837-B3F3EB95CF89}" srcOrd="0" destOrd="0" presId="urn:microsoft.com/office/officeart/2018/2/layout/IconCircleList"/>
    <dgm:cxn modelId="{EFDEBC79-B824-4B1F-B74A-D86CB4576529}" type="presOf" srcId="{9263EEBF-086D-42B2-A0DF-7AA96A7E7960}" destId="{F859C3AE-0BC3-4DF0-A653-EAD0251C43AB}" srcOrd="0" destOrd="0" presId="urn:microsoft.com/office/officeart/2018/2/layout/IconCircleList"/>
    <dgm:cxn modelId="{A8B2067A-1C39-4F0D-937B-DC26012812DC}" type="presOf" srcId="{2159DB93-4889-46F4-A5CA-99C261D7E114}" destId="{7EA92CFF-40F9-48AB-9A5D-004DA6B7942B}" srcOrd="0" destOrd="0" presId="urn:microsoft.com/office/officeart/2018/2/layout/IconCircleList"/>
    <dgm:cxn modelId="{49058E85-8DB3-4E05-8E5D-F00FB3DB9752}" type="presOf" srcId="{49088301-08F8-42AE-9033-6F20B47958E4}" destId="{E4ADB7A6-A790-49C7-BD05-570ACFD8ABBF}" srcOrd="0" destOrd="0" presId="urn:microsoft.com/office/officeart/2018/2/layout/IconCircleList"/>
    <dgm:cxn modelId="{905984C0-2CBF-4E16-B34F-DE1133253131}" type="presOf" srcId="{0C52A2D1-DCE5-4559-852E-E71BB8490461}" destId="{3446D297-E5AD-40E6-9AC9-4BD2D416D618}" srcOrd="0" destOrd="0" presId="urn:microsoft.com/office/officeart/2018/2/layout/IconCircleList"/>
    <dgm:cxn modelId="{39349ACD-DE49-4EDC-977F-A22C8DCE03B3}" type="presOf" srcId="{8F8DD839-609A-46C7-9FEF-859D16E95841}" destId="{DF4AFB51-D237-4625-9BF5-500E52FC5306}" srcOrd="0" destOrd="0" presId="urn:microsoft.com/office/officeart/2018/2/layout/IconCircleList"/>
    <dgm:cxn modelId="{F7E9B9D0-F09E-4240-A8C7-6F55D2AEC066}" srcId="{1990D3E5-FFED-4E70-8779-FF0402E6F9E3}" destId="{2159DB93-4889-46F4-A5CA-99C261D7E114}" srcOrd="5" destOrd="0" parTransId="{0C97B441-4CED-43E3-8106-B116964E2E70}" sibTransId="{D48E9E40-4885-40DF-88AF-EE95334F53AD}"/>
    <dgm:cxn modelId="{8A76A4E1-4FBE-4AE5-AE47-EFA815700B6F}" srcId="{1990D3E5-FFED-4E70-8779-FF0402E6F9E3}" destId="{427AA200-271D-4AC3-8DD7-D2D48F1C4DFE}" srcOrd="1" destOrd="0" parTransId="{E857C5F3-9C7E-410E-88E3-BF7746301A11}" sibTransId="{0C52A2D1-DCE5-4559-852E-E71BB8490461}"/>
    <dgm:cxn modelId="{FBF2C1F3-6E83-4EE6-80C1-0919636AE8FD}" srcId="{1990D3E5-FFED-4E70-8779-FF0402E6F9E3}" destId="{67F853CB-9A17-4766-A8A7-AB64F10D5EC1}" srcOrd="3" destOrd="0" parTransId="{1EA92880-61AC-446B-B68E-AEB1B10EA4AD}" sibTransId="{3D8B6425-D0A8-45F3-8B2E-23CFF0D29A0D}"/>
    <dgm:cxn modelId="{4698F8FF-F8D3-484F-B284-1ADE22AD7CAB}" type="presOf" srcId="{6E4DDD09-2D28-4D30-A6BA-3307ABA74C60}" destId="{7B682CEB-90AC-4CA4-BFC9-B37412D2CF5B}" srcOrd="0" destOrd="0" presId="urn:microsoft.com/office/officeart/2018/2/layout/IconCircleList"/>
    <dgm:cxn modelId="{B86A417C-4781-4767-8BAB-D53FD00126AE}" type="presParOf" srcId="{1AC74B63-5E53-4622-9091-4869F3DACCE7}" destId="{49B084AF-AE32-4B4C-AAF0-50D01A9284DA}" srcOrd="0" destOrd="0" presId="urn:microsoft.com/office/officeart/2018/2/layout/IconCircleList"/>
    <dgm:cxn modelId="{2D4DE700-C472-4329-9112-421A40AB6E87}" type="presParOf" srcId="{49B084AF-AE32-4B4C-AAF0-50D01A9284DA}" destId="{5E6EF114-1231-4EFB-970F-4A214CBC47BE}" srcOrd="0" destOrd="0" presId="urn:microsoft.com/office/officeart/2018/2/layout/IconCircleList"/>
    <dgm:cxn modelId="{49C61142-E768-4283-9B9F-974E79D027FF}" type="presParOf" srcId="{5E6EF114-1231-4EFB-970F-4A214CBC47BE}" destId="{39059117-E8AE-4028-B3FE-7D4A1F15B17D}" srcOrd="0" destOrd="0" presId="urn:microsoft.com/office/officeart/2018/2/layout/IconCircleList"/>
    <dgm:cxn modelId="{92E189CC-0625-4052-8160-AB3D035BF050}" type="presParOf" srcId="{5E6EF114-1231-4EFB-970F-4A214CBC47BE}" destId="{297BE718-9FF5-40AB-B604-9B8FCB4B4ADD}" srcOrd="1" destOrd="0" presId="urn:microsoft.com/office/officeart/2018/2/layout/IconCircleList"/>
    <dgm:cxn modelId="{F83F8135-A8BA-4B4F-9469-DFDDB3C07743}" type="presParOf" srcId="{5E6EF114-1231-4EFB-970F-4A214CBC47BE}" destId="{D7FB45E5-9287-409B-98DE-E3A38D6CAF78}" srcOrd="2" destOrd="0" presId="urn:microsoft.com/office/officeart/2018/2/layout/IconCircleList"/>
    <dgm:cxn modelId="{E0598BEB-9660-4F8D-A032-823BF0CAC55E}" type="presParOf" srcId="{5E6EF114-1231-4EFB-970F-4A214CBC47BE}" destId="{294A8537-A76C-4975-9222-0FFA26FEBA58}" srcOrd="3" destOrd="0" presId="urn:microsoft.com/office/officeart/2018/2/layout/IconCircleList"/>
    <dgm:cxn modelId="{D2F14305-0EBA-4455-AEE8-181294A09384}" type="presParOf" srcId="{49B084AF-AE32-4B4C-AAF0-50D01A9284DA}" destId="{7B682CEB-90AC-4CA4-BFC9-B37412D2CF5B}" srcOrd="1" destOrd="0" presId="urn:microsoft.com/office/officeart/2018/2/layout/IconCircleList"/>
    <dgm:cxn modelId="{68ECDF2F-5C55-487D-A85F-9632BBA25749}" type="presParOf" srcId="{49B084AF-AE32-4B4C-AAF0-50D01A9284DA}" destId="{7AFFE3BD-C143-4A38-AE18-2B091F523719}" srcOrd="2" destOrd="0" presId="urn:microsoft.com/office/officeart/2018/2/layout/IconCircleList"/>
    <dgm:cxn modelId="{30C99374-7475-4979-BD7B-C6841CCE3729}" type="presParOf" srcId="{7AFFE3BD-C143-4A38-AE18-2B091F523719}" destId="{AB80E58B-8DBE-41A4-8434-1EE1565374BB}" srcOrd="0" destOrd="0" presId="urn:microsoft.com/office/officeart/2018/2/layout/IconCircleList"/>
    <dgm:cxn modelId="{5D9B58C7-8A2F-4B86-8842-CB36D2A26E51}" type="presParOf" srcId="{7AFFE3BD-C143-4A38-AE18-2B091F523719}" destId="{956A04F2-89F5-4E15-B160-93B86BB437C1}" srcOrd="1" destOrd="0" presId="urn:microsoft.com/office/officeart/2018/2/layout/IconCircleList"/>
    <dgm:cxn modelId="{3C6B5833-E7C6-46F9-814D-6870650CC18E}" type="presParOf" srcId="{7AFFE3BD-C143-4A38-AE18-2B091F523719}" destId="{5797C62A-602F-4D19-81C3-BD59A7E581E9}" srcOrd="2" destOrd="0" presId="urn:microsoft.com/office/officeart/2018/2/layout/IconCircleList"/>
    <dgm:cxn modelId="{3D288C64-BAB2-4A07-AE03-30B456BFF430}" type="presParOf" srcId="{7AFFE3BD-C143-4A38-AE18-2B091F523719}" destId="{3DB334A7-2713-4C08-A7CE-63DDF52E73B4}" srcOrd="3" destOrd="0" presId="urn:microsoft.com/office/officeart/2018/2/layout/IconCircleList"/>
    <dgm:cxn modelId="{72F0D975-5C64-47B3-9C9C-87B00B14D160}" type="presParOf" srcId="{49B084AF-AE32-4B4C-AAF0-50D01A9284DA}" destId="{3446D297-E5AD-40E6-9AC9-4BD2D416D618}" srcOrd="3" destOrd="0" presId="urn:microsoft.com/office/officeart/2018/2/layout/IconCircleList"/>
    <dgm:cxn modelId="{BF3A5524-F09D-4D1F-BB8F-B4C3051E8818}" type="presParOf" srcId="{49B084AF-AE32-4B4C-AAF0-50D01A9284DA}" destId="{D8861F26-05EE-4DA6-8AC1-9CBE9371E157}" srcOrd="4" destOrd="0" presId="urn:microsoft.com/office/officeart/2018/2/layout/IconCircleList"/>
    <dgm:cxn modelId="{BDC6ED84-9FC7-42BA-9359-EDE9AC1CB55C}" type="presParOf" srcId="{D8861F26-05EE-4DA6-8AC1-9CBE9371E157}" destId="{878448A1-0012-4365-9AE8-D7DDF4888E15}" srcOrd="0" destOrd="0" presId="urn:microsoft.com/office/officeart/2018/2/layout/IconCircleList"/>
    <dgm:cxn modelId="{0C3E813E-0AF3-47F0-AA0D-4081D4273915}" type="presParOf" srcId="{D8861F26-05EE-4DA6-8AC1-9CBE9371E157}" destId="{10524556-7B3E-41B4-896B-6A9355A92E93}" srcOrd="1" destOrd="0" presId="urn:microsoft.com/office/officeart/2018/2/layout/IconCircleList"/>
    <dgm:cxn modelId="{363AE7A8-B1A3-4613-87EE-8A62D8ACE913}" type="presParOf" srcId="{D8861F26-05EE-4DA6-8AC1-9CBE9371E157}" destId="{A71E8A65-10CF-4DE6-AEA6-AFCEF43563D3}" srcOrd="2" destOrd="0" presId="urn:microsoft.com/office/officeart/2018/2/layout/IconCircleList"/>
    <dgm:cxn modelId="{C9830F7D-1E2B-4070-8ACA-7542EDC23FE4}" type="presParOf" srcId="{D8861F26-05EE-4DA6-8AC1-9CBE9371E157}" destId="{0C936388-E1BA-4A2B-9837-B3F3EB95CF89}" srcOrd="3" destOrd="0" presId="urn:microsoft.com/office/officeart/2018/2/layout/IconCircleList"/>
    <dgm:cxn modelId="{1600BDEE-967C-45F7-84A2-61B35B83FEFA}" type="presParOf" srcId="{49B084AF-AE32-4B4C-AAF0-50D01A9284DA}" destId="{E4ADB7A6-A790-49C7-BD05-570ACFD8ABBF}" srcOrd="5" destOrd="0" presId="urn:microsoft.com/office/officeart/2018/2/layout/IconCircleList"/>
    <dgm:cxn modelId="{4124E624-ECA6-4093-9C77-A7564A7B899E}" type="presParOf" srcId="{49B084AF-AE32-4B4C-AAF0-50D01A9284DA}" destId="{0739ED3A-34B3-455D-8576-E5C5ECB180A7}" srcOrd="6" destOrd="0" presId="urn:microsoft.com/office/officeart/2018/2/layout/IconCircleList"/>
    <dgm:cxn modelId="{8E75FA41-00FE-4B00-85A7-180230416D3E}" type="presParOf" srcId="{0739ED3A-34B3-455D-8576-E5C5ECB180A7}" destId="{4FC91BA9-5F6E-439C-87F5-3860CE30016D}" srcOrd="0" destOrd="0" presId="urn:microsoft.com/office/officeart/2018/2/layout/IconCircleList"/>
    <dgm:cxn modelId="{0C3C3DBA-2BB9-4372-AE3D-30323518CC25}" type="presParOf" srcId="{0739ED3A-34B3-455D-8576-E5C5ECB180A7}" destId="{6B8CE8AB-4B3D-47F1-A046-59CCF492F791}" srcOrd="1" destOrd="0" presId="urn:microsoft.com/office/officeart/2018/2/layout/IconCircleList"/>
    <dgm:cxn modelId="{76326762-CBD1-4615-873B-3CB7212F74EE}" type="presParOf" srcId="{0739ED3A-34B3-455D-8576-E5C5ECB180A7}" destId="{62AA2085-A5BB-462D-A502-F92DD596BB94}" srcOrd="2" destOrd="0" presId="urn:microsoft.com/office/officeart/2018/2/layout/IconCircleList"/>
    <dgm:cxn modelId="{155F6F19-1A5F-4178-80F2-4952F1FE0244}" type="presParOf" srcId="{0739ED3A-34B3-455D-8576-E5C5ECB180A7}" destId="{A79A49EB-4EDA-43AC-A90F-9FD6AB27ACDF}" srcOrd="3" destOrd="0" presId="urn:microsoft.com/office/officeart/2018/2/layout/IconCircleList"/>
    <dgm:cxn modelId="{8DEEC096-DC52-4029-9B5F-360538DC64E0}" type="presParOf" srcId="{49B084AF-AE32-4B4C-AAF0-50D01A9284DA}" destId="{231EAA8F-E576-47D4-8718-60F45FBB1995}" srcOrd="7" destOrd="0" presId="urn:microsoft.com/office/officeart/2018/2/layout/IconCircleList"/>
    <dgm:cxn modelId="{CA808F09-AF37-4313-B4A6-2975D9592754}" type="presParOf" srcId="{49B084AF-AE32-4B4C-AAF0-50D01A9284DA}" destId="{9A7E19A1-79E6-4426-BCA8-8844B3D43BB4}" srcOrd="8" destOrd="0" presId="urn:microsoft.com/office/officeart/2018/2/layout/IconCircleList"/>
    <dgm:cxn modelId="{2E1163D1-9826-4AD2-90E0-41B4C00D6470}" type="presParOf" srcId="{9A7E19A1-79E6-4426-BCA8-8844B3D43BB4}" destId="{B7D1D622-9E17-4772-8033-09107E8E00DA}" srcOrd="0" destOrd="0" presId="urn:microsoft.com/office/officeart/2018/2/layout/IconCircleList"/>
    <dgm:cxn modelId="{2BD90AFF-7EF3-49F6-A9C7-5D423D6FA63D}" type="presParOf" srcId="{9A7E19A1-79E6-4426-BCA8-8844B3D43BB4}" destId="{4C3F11FD-66AA-46B4-989C-C95DC2B37338}" srcOrd="1" destOrd="0" presId="urn:microsoft.com/office/officeart/2018/2/layout/IconCircleList"/>
    <dgm:cxn modelId="{E60B2773-35E0-42A4-994C-4573EA8AC088}" type="presParOf" srcId="{9A7E19A1-79E6-4426-BCA8-8844B3D43BB4}" destId="{B40953FA-83F3-4C57-875F-CB4326227EB4}" srcOrd="2" destOrd="0" presId="urn:microsoft.com/office/officeart/2018/2/layout/IconCircleList"/>
    <dgm:cxn modelId="{A8F1FBC4-108F-4175-9E82-9FEB9A4BEAC2}" type="presParOf" srcId="{9A7E19A1-79E6-4426-BCA8-8844B3D43BB4}" destId="{DF4AFB51-D237-4625-9BF5-500E52FC5306}" srcOrd="3" destOrd="0" presId="urn:microsoft.com/office/officeart/2018/2/layout/IconCircleList"/>
    <dgm:cxn modelId="{BE22BCA5-FA96-4850-891A-E8CC3B0F6DDF}" type="presParOf" srcId="{49B084AF-AE32-4B4C-AAF0-50D01A9284DA}" destId="{F859C3AE-0BC3-4DF0-A653-EAD0251C43AB}" srcOrd="9" destOrd="0" presId="urn:microsoft.com/office/officeart/2018/2/layout/IconCircleList"/>
    <dgm:cxn modelId="{7BAE2476-23FB-4996-B078-C43519CE2D55}" type="presParOf" srcId="{49B084AF-AE32-4B4C-AAF0-50D01A9284DA}" destId="{854150D3-DB07-4E24-B746-FA8153CC58B1}" srcOrd="10" destOrd="0" presId="urn:microsoft.com/office/officeart/2018/2/layout/IconCircleList"/>
    <dgm:cxn modelId="{0CF75D56-39D7-4B1D-815C-A241F567882C}" type="presParOf" srcId="{854150D3-DB07-4E24-B746-FA8153CC58B1}" destId="{8B6B6733-AE61-4009-8E6E-4ACED1B12DA7}" srcOrd="0" destOrd="0" presId="urn:microsoft.com/office/officeart/2018/2/layout/IconCircleList"/>
    <dgm:cxn modelId="{4A0F5AB0-24E0-4A62-A790-21B2B3A0795E}" type="presParOf" srcId="{854150D3-DB07-4E24-B746-FA8153CC58B1}" destId="{9A2C895C-FDA1-4303-8D73-2B535CCB6F09}" srcOrd="1" destOrd="0" presId="urn:microsoft.com/office/officeart/2018/2/layout/IconCircleList"/>
    <dgm:cxn modelId="{95A18615-E08A-42FA-B674-9BA7EF639892}" type="presParOf" srcId="{854150D3-DB07-4E24-B746-FA8153CC58B1}" destId="{3C48E72A-DEA5-4099-B701-1D8809F09C40}" srcOrd="2" destOrd="0" presId="urn:microsoft.com/office/officeart/2018/2/layout/IconCircleList"/>
    <dgm:cxn modelId="{5E3E14CA-97D0-46FB-A40F-50582DBD8403}" type="presParOf" srcId="{854150D3-DB07-4E24-B746-FA8153CC58B1}" destId="{7EA92CFF-40F9-48AB-9A5D-004DA6B7942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C016CF-5AD7-48ED-8427-82BDC7986CA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EF8C69C-F33C-4DE3-B805-12DB89CD1142}">
      <dgm:prSet custT="1"/>
      <dgm:spPr/>
      <dgm:t>
        <a:bodyPr/>
        <a:lstStyle/>
        <a:p>
          <a:r>
            <a:rPr lang="en-IN" sz="1650" b="1"/>
            <a:t>Common Challenges faces while making this Project :</a:t>
          </a:r>
        </a:p>
      </dgm:t>
    </dgm:pt>
    <dgm:pt modelId="{9404F5D3-B174-4459-8BB6-849BD5D2A012}" type="parTrans" cxnId="{1050444A-5AE8-45FF-AD9D-4D466EBD604F}">
      <dgm:prSet/>
      <dgm:spPr/>
      <dgm:t>
        <a:bodyPr/>
        <a:lstStyle/>
        <a:p>
          <a:endParaRPr lang="en-US"/>
        </a:p>
      </dgm:t>
    </dgm:pt>
    <dgm:pt modelId="{643AD4D4-261C-40CA-88AA-3F1DA0AEDF04}" type="sibTrans" cxnId="{1050444A-5AE8-45FF-AD9D-4D466EBD604F}">
      <dgm:prSet/>
      <dgm:spPr/>
      <dgm:t>
        <a:bodyPr/>
        <a:lstStyle/>
        <a:p>
          <a:endParaRPr lang="en-US"/>
        </a:p>
      </dgm:t>
    </dgm:pt>
    <dgm:pt modelId="{4E34BDA7-83FA-439D-8746-F811A9EA372B}">
      <dgm:prSet custT="1"/>
      <dgm:spPr/>
      <dgm:t>
        <a:bodyPr/>
        <a:lstStyle/>
        <a:p>
          <a:r>
            <a:rPr lang="en-IN" sz="1650"/>
            <a:t>Hardware Features: we can find various IoT devices with different hardware features and running on the same or different environment and IDE. Hence ,two different sensors and module have different features.</a:t>
          </a:r>
        </a:p>
      </dgm:t>
    </dgm:pt>
    <dgm:pt modelId="{B8F3EAD7-AFA2-44E5-B655-D74D1EDC2A56}" type="parTrans" cxnId="{4E68DF1A-4D6C-42A6-B7F0-5C56EFE83B0B}">
      <dgm:prSet/>
      <dgm:spPr/>
      <dgm:t>
        <a:bodyPr/>
        <a:lstStyle/>
        <a:p>
          <a:endParaRPr lang="en-US"/>
        </a:p>
      </dgm:t>
    </dgm:pt>
    <dgm:pt modelId="{78D7F12B-9ADF-4F67-83AD-4BA958A0E5F6}" type="sibTrans" cxnId="{4E68DF1A-4D6C-42A6-B7F0-5C56EFE83B0B}">
      <dgm:prSet/>
      <dgm:spPr/>
      <dgm:t>
        <a:bodyPr/>
        <a:lstStyle/>
        <a:p>
          <a:endParaRPr lang="en-US"/>
        </a:p>
      </dgm:t>
    </dgm:pt>
    <dgm:pt modelId="{A2DE5273-7872-44D4-A310-924AA5041F0E}">
      <dgm:prSet custT="1"/>
      <dgm:spPr/>
      <dgm:t>
        <a:bodyPr/>
        <a:lstStyle/>
        <a:p>
          <a:r>
            <a:rPr lang="en-IN" sz="1650"/>
            <a:t>IoT Cloud Platform Incompatibility :There are lots of open source and third-party cloud platform available in internet which are not good enough or compatible with all IoT module or microcontroller. so, Selecting a content full and quality platform is a challenging task.</a:t>
          </a:r>
        </a:p>
      </dgm:t>
    </dgm:pt>
    <dgm:pt modelId="{379417D0-979A-4138-A179-106CF2218D0D}" type="parTrans" cxnId="{973A4240-8284-40B0-8191-2BEAC9F8AD3F}">
      <dgm:prSet/>
      <dgm:spPr/>
      <dgm:t>
        <a:bodyPr/>
        <a:lstStyle/>
        <a:p>
          <a:endParaRPr lang="en-US"/>
        </a:p>
      </dgm:t>
    </dgm:pt>
    <dgm:pt modelId="{A9450764-7213-4517-90C1-7204339CF6B5}" type="sibTrans" cxnId="{973A4240-8284-40B0-8191-2BEAC9F8AD3F}">
      <dgm:prSet/>
      <dgm:spPr/>
      <dgm:t>
        <a:bodyPr/>
        <a:lstStyle/>
        <a:p>
          <a:endParaRPr lang="en-US"/>
        </a:p>
      </dgm:t>
    </dgm:pt>
    <dgm:pt modelId="{8EB486B6-C5B7-4BCD-B88E-95413C9653BD}">
      <dgm:prSet custT="1"/>
      <dgm:spPr/>
      <dgm:t>
        <a:bodyPr/>
        <a:lstStyle/>
        <a:p>
          <a:r>
            <a:rPr lang="en-IN" sz="1650"/>
            <a:t>Software/Hardware Standardization</a:t>
          </a:r>
          <a:r>
            <a:rPr lang="en-IN" sz="1650" b="1"/>
            <a:t>: </a:t>
          </a:r>
          <a:r>
            <a:rPr lang="en-IN" sz="1650"/>
            <a:t> The huge number of devices(sensors, microcontrollers, actuators, etc.) running or interconnecting to one another through network or different IoT platform can raise challenge on IoT development –lack of software/hardware standardization across the devices.</a:t>
          </a:r>
        </a:p>
      </dgm:t>
    </dgm:pt>
    <dgm:pt modelId="{74AAD26F-2982-4C77-8760-AF56EC5D29D0}" type="parTrans" cxnId="{C60F21FC-615A-4389-858E-8E97D76FBE85}">
      <dgm:prSet/>
      <dgm:spPr/>
      <dgm:t>
        <a:bodyPr/>
        <a:lstStyle/>
        <a:p>
          <a:endParaRPr lang="en-US"/>
        </a:p>
      </dgm:t>
    </dgm:pt>
    <dgm:pt modelId="{8942B01B-F666-4F0A-BAE3-442B1F70D62F}" type="sibTrans" cxnId="{C60F21FC-615A-4389-858E-8E97D76FBE85}">
      <dgm:prSet/>
      <dgm:spPr/>
      <dgm:t>
        <a:bodyPr/>
        <a:lstStyle/>
        <a:p>
          <a:endParaRPr lang="en-US"/>
        </a:p>
      </dgm:t>
    </dgm:pt>
    <dgm:pt modelId="{B81A2A43-08A8-4DE8-BA6D-A40E3402AB96}" type="pres">
      <dgm:prSet presAssocID="{7BC016CF-5AD7-48ED-8427-82BDC7986CA1}" presName="vert0" presStyleCnt="0">
        <dgm:presLayoutVars>
          <dgm:dir/>
          <dgm:animOne val="branch"/>
          <dgm:animLvl val="lvl"/>
        </dgm:presLayoutVars>
      </dgm:prSet>
      <dgm:spPr/>
    </dgm:pt>
    <dgm:pt modelId="{D34799EE-C06E-4990-A6CE-AE3A2CFFAFD2}" type="pres">
      <dgm:prSet presAssocID="{4EF8C69C-F33C-4DE3-B805-12DB89CD1142}" presName="thickLine" presStyleLbl="alignNode1" presStyleIdx="0" presStyleCnt="1"/>
      <dgm:spPr/>
    </dgm:pt>
    <dgm:pt modelId="{EDAB36B8-F465-4E1A-AF8C-25F5AE756DFC}" type="pres">
      <dgm:prSet presAssocID="{4EF8C69C-F33C-4DE3-B805-12DB89CD1142}" presName="horz1" presStyleCnt="0"/>
      <dgm:spPr/>
    </dgm:pt>
    <dgm:pt modelId="{1BB292FC-9A39-4472-8853-3CA91D7B01F7}" type="pres">
      <dgm:prSet presAssocID="{4EF8C69C-F33C-4DE3-B805-12DB89CD1142}" presName="tx1" presStyleLbl="revTx" presStyleIdx="0" presStyleCnt="4"/>
      <dgm:spPr/>
    </dgm:pt>
    <dgm:pt modelId="{C4788B10-81A6-444A-B739-8C743AFF8240}" type="pres">
      <dgm:prSet presAssocID="{4EF8C69C-F33C-4DE3-B805-12DB89CD1142}" presName="vert1" presStyleCnt="0"/>
      <dgm:spPr/>
    </dgm:pt>
    <dgm:pt modelId="{23167F88-820F-46E6-B6AF-059C9E9FCC73}" type="pres">
      <dgm:prSet presAssocID="{4E34BDA7-83FA-439D-8746-F811A9EA372B}" presName="vertSpace2a" presStyleCnt="0"/>
      <dgm:spPr/>
    </dgm:pt>
    <dgm:pt modelId="{96588B75-142D-4B35-B7AA-992440D0D420}" type="pres">
      <dgm:prSet presAssocID="{4E34BDA7-83FA-439D-8746-F811A9EA372B}" presName="horz2" presStyleCnt="0"/>
      <dgm:spPr/>
    </dgm:pt>
    <dgm:pt modelId="{A9D6DEB6-6945-4A41-B536-A4E903C106B3}" type="pres">
      <dgm:prSet presAssocID="{4E34BDA7-83FA-439D-8746-F811A9EA372B}" presName="horzSpace2" presStyleCnt="0"/>
      <dgm:spPr/>
    </dgm:pt>
    <dgm:pt modelId="{D102ED4C-91B4-4E28-8530-1E736D958AB8}" type="pres">
      <dgm:prSet presAssocID="{4E34BDA7-83FA-439D-8746-F811A9EA372B}" presName="tx2" presStyleLbl="revTx" presStyleIdx="1" presStyleCnt="4"/>
      <dgm:spPr/>
    </dgm:pt>
    <dgm:pt modelId="{D3FBE736-0793-43A8-BA54-654B2928B3A8}" type="pres">
      <dgm:prSet presAssocID="{4E34BDA7-83FA-439D-8746-F811A9EA372B}" presName="vert2" presStyleCnt="0"/>
      <dgm:spPr/>
    </dgm:pt>
    <dgm:pt modelId="{EE1AD17D-B657-4DC0-87E5-9A88A54E01CB}" type="pres">
      <dgm:prSet presAssocID="{4E34BDA7-83FA-439D-8746-F811A9EA372B}" presName="thinLine2b" presStyleLbl="callout" presStyleIdx="0" presStyleCnt="3"/>
      <dgm:spPr/>
    </dgm:pt>
    <dgm:pt modelId="{0FA345B0-A9AA-4D81-A9EC-19FFABE6E219}" type="pres">
      <dgm:prSet presAssocID="{4E34BDA7-83FA-439D-8746-F811A9EA372B}" presName="vertSpace2b" presStyleCnt="0"/>
      <dgm:spPr/>
    </dgm:pt>
    <dgm:pt modelId="{2CCAA250-0D79-45D8-9E62-0E19DA1FF9AB}" type="pres">
      <dgm:prSet presAssocID="{A2DE5273-7872-44D4-A310-924AA5041F0E}" presName="horz2" presStyleCnt="0"/>
      <dgm:spPr/>
    </dgm:pt>
    <dgm:pt modelId="{CC1DE7DD-C7F7-4EA8-B7C2-DC227FF9DA1E}" type="pres">
      <dgm:prSet presAssocID="{A2DE5273-7872-44D4-A310-924AA5041F0E}" presName="horzSpace2" presStyleCnt="0"/>
      <dgm:spPr/>
    </dgm:pt>
    <dgm:pt modelId="{1E063038-770F-41EF-ACB7-92CA776DD8EA}" type="pres">
      <dgm:prSet presAssocID="{A2DE5273-7872-44D4-A310-924AA5041F0E}" presName="tx2" presStyleLbl="revTx" presStyleIdx="2" presStyleCnt="4"/>
      <dgm:spPr/>
    </dgm:pt>
    <dgm:pt modelId="{667E9D8A-995E-4A16-837F-F6A98B24752B}" type="pres">
      <dgm:prSet presAssocID="{A2DE5273-7872-44D4-A310-924AA5041F0E}" presName="vert2" presStyleCnt="0"/>
      <dgm:spPr/>
    </dgm:pt>
    <dgm:pt modelId="{979F2FC8-5AC0-4FCE-B679-A93BB707ED93}" type="pres">
      <dgm:prSet presAssocID="{A2DE5273-7872-44D4-A310-924AA5041F0E}" presName="thinLine2b" presStyleLbl="callout" presStyleIdx="1" presStyleCnt="3"/>
      <dgm:spPr/>
    </dgm:pt>
    <dgm:pt modelId="{4CD801F1-6365-43DD-8CAF-A15C2C7FCFF3}" type="pres">
      <dgm:prSet presAssocID="{A2DE5273-7872-44D4-A310-924AA5041F0E}" presName="vertSpace2b" presStyleCnt="0"/>
      <dgm:spPr/>
    </dgm:pt>
    <dgm:pt modelId="{08181840-0669-45AF-81A0-7AB503713EA0}" type="pres">
      <dgm:prSet presAssocID="{8EB486B6-C5B7-4BCD-B88E-95413C9653BD}" presName="horz2" presStyleCnt="0"/>
      <dgm:spPr/>
    </dgm:pt>
    <dgm:pt modelId="{D9A6B59C-F845-46ED-BD63-4F80A2D4FD91}" type="pres">
      <dgm:prSet presAssocID="{8EB486B6-C5B7-4BCD-B88E-95413C9653BD}" presName="horzSpace2" presStyleCnt="0"/>
      <dgm:spPr/>
    </dgm:pt>
    <dgm:pt modelId="{0CEA08C4-9E7A-471D-88B8-91304FD0E19F}" type="pres">
      <dgm:prSet presAssocID="{8EB486B6-C5B7-4BCD-B88E-95413C9653BD}" presName="tx2" presStyleLbl="revTx" presStyleIdx="3" presStyleCnt="4"/>
      <dgm:spPr/>
    </dgm:pt>
    <dgm:pt modelId="{3D8FB086-A565-445C-8183-53BACAF77781}" type="pres">
      <dgm:prSet presAssocID="{8EB486B6-C5B7-4BCD-B88E-95413C9653BD}" presName="vert2" presStyleCnt="0"/>
      <dgm:spPr/>
    </dgm:pt>
    <dgm:pt modelId="{1D721F54-DA96-4F2C-8A6E-41B4C16DCFC8}" type="pres">
      <dgm:prSet presAssocID="{8EB486B6-C5B7-4BCD-B88E-95413C9653BD}" presName="thinLine2b" presStyleLbl="callout" presStyleIdx="2" presStyleCnt="3"/>
      <dgm:spPr/>
    </dgm:pt>
    <dgm:pt modelId="{9F5758C6-3455-4BCB-B93D-6674CEB987D0}" type="pres">
      <dgm:prSet presAssocID="{8EB486B6-C5B7-4BCD-B88E-95413C9653BD}" presName="vertSpace2b" presStyleCnt="0"/>
      <dgm:spPr/>
    </dgm:pt>
  </dgm:ptLst>
  <dgm:cxnLst>
    <dgm:cxn modelId="{ED5E1214-F9F8-42D8-8553-769AB3C793E0}" type="presOf" srcId="{4E34BDA7-83FA-439D-8746-F811A9EA372B}" destId="{D102ED4C-91B4-4E28-8530-1E736D958AB8}" srcOrd="0" destOrd="0" presId="urn:microsoft.com/office/officeart/2008/layout/LinedList"/>
    <dgm:cxn modelId="{B588F719-DE4D-4739-A116-19757DF859D1}" type="presOf" srcId="{8EB486B6-C5B7-4BCD-B88E-95413C9653BD}" destId="{0CEA08C4-9E7A-471D-88B8-91304FD0E19F}" srcOrd="0" destOrd="0" presId="urn:microsoft.com/office/officeart/2008/layout/LinedList"/>
    <dgm:cxn modelId="{4E68DF1A-4D6C-42A6-B7F0-5C56EFE83B0B}" srcId="{4EF8C69C-F33C-4DE3-B805-12DB89CD1142}" destId="{4E34BDA7-83FA-439D-8746-F811A9EA372B}" srcOrd="0" destOrd="0" parTransId="{B8F3EAD7-AFA2-44E5-B655-D74D1EDC2A56}" sibTransId="{78D7F12B-9ADF-4F67-83AD-4BA958A0E5F6}"/>
    <dgm:cxn modelId="{973A4240-8284-40B0-8191-2BEAC9F8AD3F}" srcId="{4EF8C69C-F33C-4DE3-B805-12DB89CD1142}" destId="{A2DE5273-7872-44D4-A310-924AA5041F0E}" srcOrd="1" destOrd="0" parTransId="{379417D0-979A-4138-A179-106CF2218D0D}" sibTransId="{A9450764-7213-4517-90C1-7204339CF6B5}"/>
    <dgm:cxn modelId="{4FCE6769-BDAD-4AB0-AC1F-3BF2467B3BBE}" type="presOf" srcId="{A2DE5273-7872-44D4-A310-924AA5041F0E}" destId="{1E063038-770F-41EF-ACB7-92CA776DD8EA}" srcOrd="0" destOrd="0" presId="urn:microsoft.com/office/officeart/2008/layout/LinedList"/>
    <dgm:cxn modelId="{1050444A-5AE8-45FF-AD9D-4D466EBD604F}" srcId="{7BC016CF-5AD7-48ED-8427-82BDC7986CA1}" destId="{4EF8C69C-F33C-4DE3-B805-12DB89CD1142}" srcOrd="0" destOrd="0" parTransId="{9404F5D3-B174-4459-8BB6-849BD5D2A012}" sibTransId="{643AD4D4-261C-40CA-88AA-3F1DA0AEDF04}"/>
    <dgm:cxn modelId="{43EBC0D3-08A0-4A55-99B6-0BDECCC861BA}" type="presOf" srcId="{4EF8C69C-F33C-4DE3-B805-12DB89CD1142}" destId="{1BB292FC-9A39-4472-8853-3CA91D7B01F7}" srcOrd="0" destOrd="0" presId="urn:microsoft.com/office/officeart/2008/layout/LinedList"/>
    <dgm:cxn modelId="{57B2EEEF-0504-4530-8C05-809CF6DF1734}" type="presOf" srcId="{7BC016CF-5AD7-48ED-8427-82BDC7986CA1}" destId="{B81A2A43-08A8-4DE8-BA6D-A40E3402AB96}" srcOrd="0" destOrd="0" presId="urn:microsoft.com/office/officeart/2008/layout/LinedList"/>
    <dgm:cxn modelId="{C60F21FC-615A-4389-858E-8E97D76FBE85}" srcId="{4EF8C69C-F33C-4DE3-B805-12DB89CD1142}" destId="{8EB486B6-C5B7-4BCD-B88E-95413C9653BD}" srcOrd="2" destOrd="0" parTransId="{74AAD26F-2982-4C77-8760-AF56EC5D29D0}" sibTransId="{8942B01B-F666-4F0A-BAE3-442B1F70D62F}"/>
    <dgm:cxn modelId="{8F5DB2C2-5AF9-426F-A85A-1094E0F233A2}" type="presParOf" srcId="{B81A2A43-08A8-4DE8-BA6D-A40E3402AB96}" destId="{D34799EE-C06E-4990-A6CE-AE3A2CFFAFD2}" srcOrd="0" destOrd="0" presId="urn:microsoft.com/office/officeart/2008/layout/LinedList"/>
    <dgm:cxn modelId="{EB9B4893-D4CD-4766-A8A2-FBA481DC7D55}" type="presParOf" srcId="{B81A2A43-08A8-4DE8-BA6D-A40E3402AB96}" destId="{EDAB36B8-F465-4E1A-AF8C-25F5AE756DFC}" srcOrd="1" destOrd="0" presId="urn:microsoft.com/office/officeart/2008/layout/LinedList"/>
    <dgm:cxn modelId="{0B371326-2834-4F87-985A-FF8A6EACE7B2}" type="presParOf" srcId="{EDAB36B8-F465-4E1A-AF8C-25F5AE756DFC}" destId="{1BB292FC-9A39-4472-8853-3CA91D7B01F7}" srcOrd="0" destOrd="0" presId="urn:microsoft.com/office/officeart/2008/layout/LinedList"/>
    <dgm:cxn modelId="{7DE66EE1-D5EF-481A-8ED6-02EA0750B74D}" type="presParOf" srcId="{EDAB36B8-F465-4E1A-AF8C-25F5AE756DFC}" destId="{C4788B10-81A6-444A-B739-8C743AFF8240}" srcOrd="1" destOrd="0" presId="urn:microsoft.com/office/officeart/2008/layout/LinedList"/>
    <dgm:cxn modelId="{948F86FA-C27B-4B6A-9295-47BD531BED87}" type="presParOf" srcId="{C4788B10-81A6-444A-B739-8C743AFF8240}" destId="{23167F88-820F-46E6-B6AF-059C9E9FCC73}" srcOrd="0" destOrd="0" presId="urn:microsoft.com/office/officeart/2008/layout/LinedList"/>
    <dgm:cxn modelId="{3B2123D9-3B3F-49A8-8E06-F456B76B49B1}" type="presParOf" srcId="{C4788B10-81A6-444A-B739-8C743AFF8240}" destId="{96588B75-142D-4B35-B7AA-992440D0D420}" srcOrd="1" destOrd="0" presId="urn:microsoft.com/office/officeart/2008/layout/LinedList"/>
    <dgm:cxn modelId="{2C67B215-704B-4DD0-9B02-12EA13B1DA38}" type="presParOf" srcId="{96588B75-142D-4B35-B7AA-992440D0D420}" destId="{A9D6DEB6-6945-4A41-B536-A4E903C106B3}" srcOrd="0" destOrd="0" presId="urn:microsoft.com/office/officeart/2008/layout/LinedList"/>
    <dgm:cxn modelId="{E41828B1-1307-4840-B565-BA462F6FF816}" type="presParOf" srcId="{96588B75-142D-4B35-B7AA-992440D0D420}" destId="{D102ED4C-91B4-4E28-8530-1E736D958AB8}" srcOrd="1" destOrd="0" presId="urn:microsoft.com/office/officeart/2008/layout/LinedList"/>
    <dgm:cxn modelId="{A8B4D4F4-08EC-456E-9D85-78BB6818F779}" type="presParOf" srcId="{96588B75-142D-4B35-B7AA-992440D0D420}" destId="{D3FBE736-0793-43A8-BA54-654B2928B3A8}" srcOrd="2" destOrd="0" presId="urn:microsoft.com/office/officeart/2008/layout/LinedList"/>
    <dgm:cxn modelId="{6C886DC6-7E98-4FCA-9B21-E12383072FF2}" type="presParOf" srcId="{C4788B10-81A6-444A-B739-8C743AFF8240}" destId="{EE1AD17D-B657-4DC0-87E5-9A88A54E01CB}" srcOrd="2" destOrd="0" presId="urn:microsoft.com/office/officeart/2008/layout/LinedList"/>
    <dgm:cxn modelId="{9FBE7D33-8944-4498-9026-3194F1B50AE2}" type="presParOf" srcId="{C4788B10-81A6-444A-B739-8C743AFF8240}" destId="{0FA345B0-A9AA-4D81-A9EC-19FFABE6E219}" srcOrd="3" destOrd="0" presId="urn:microsoft.com/office/officeart/2008/layout/LinedList"/>
    <dgm:cxn modelId="{A5933C95-6B0F-44E5-80E9-B3AB67EB08E0}" type="presParOf" srcId="{C4788B10-81A6-444A-B739-8C743AFF8240}" destId="{2CCAA250-0D79-45D8-9E62-0E19DA1FF9AB}" srcOrd="4" destOrd="0" presId="urn:microsoft.com/office/officeart/2008/layout/LinedList"/>
    <dgm:cxn modelId="{3CB91543-C9B0-450F-8995-3AE856CC5232}" type="presParOf" srcId="{2CCAA250-0D79-45D8-9E62-0E19DA1FF9AB}" destId="{CC1DE7DD-C7F7-4EA8-B7C2-DC227FF9DA1E}" srcOrd="0" destOrd="0" presId="urn:microsoft.com/office/officeart/2008/layout/LinedList"/>
    <dgm:cxn modelId="{9E52A5D1-6ADC-4022-B04B-6AA63206FC97}" type="presParOf" srcId="{2CCAA250-0D79-45D8-9E62-0E19DA1FF9AB}" destId="{1E063038-770F-41EF-ACB7-92CA776DD8EA}" srcOrd="1" destOrd="0" presId="urn:microsoft.com/office/officeart/2008/layout/LinedList"/>
    <dgm:cxn modelId="{88E8F112-5D6C-49C0-B8C9-E562A7F1E60E}" type="presParOf" srcId="{2CCAA250-0D79-45D8-9E62-0E19DA1FF9AB}" destId="{667E9D8A-995E-4A16-837F-F6A98B24752B}" srcOrd="2" destOrd="0" presId="urn:microsoft.com/office/officeart/2008/layout/LinedList"/>
    <dgm:cxn modelId="{1526CF3A-D4FB-48F6-8753-39E39F09CDF3}" type="presParOf" srcId="{C4788B10-81A6-444A-B739-8C743AFF8240}" destId="{979F2FC8-5AC0-4FCE-B679-A93BB707ED93}" srcOrd="5" destOrd="0" presId="urn:microsoft.com/office/officeart/2008/layout/LinedList"/>
    <dgm:cxn modelId="{89B40385-BD87-41CF-A9BF-C38B0292E200}" type="presParOf" srcId="{C4788B10-81A6-444A-B739-8C743AFF8240}" destId="{4CD801F1-6365-43DD-8CAF-A15C2C7FCFF3}" srcOrd="6" destOrd="0" presId="urn:microsoft.com/office/officeart/2008/layout/LinedList"/>
    <dgm:cxn modelId="{B0B9FAFF-6A5B-43AC-96D6-BBFCACE099D0}" type="presParOf" srcId="{C4788B10-81A6-444A-B739-8C743AFF8240}" destId="{08181840-0669-45AF-81A0-7AB503713EA0}" srcOrd="7" destOrd="0" presId="urn:microsoft.com/office/officeart/2008/layout/LinedList"/>
    <dgm:cxn modelId="{3CFC7693-9EFC-4D54-A147-73422E195E86}" type="presParOf" srcId="{08181840-0669-45AF-81A0-7AB503713EA0}" destId="{D9A6B59C-F845-46ED-BD63-4F80A2D4FD91}" srcOrd="0" destOrd="0" presId="urn:microsoft.com/office/officeart/2008/layout/LinedList"/>
    <dgm:cxn modelId="{C3E95D96-2703-43F9-9EF6-AB756AB362BA}" type="presParOf" srcId="{08181840-0669-45AF-81A0-7AB503713EA0}" destId="{0CEA08C4-9E7A-471D-88B8-91304FD0E19F}" srcOrd="1" destOrd="0" presId="urn:microsoft.com/office/officeart/2008/layout/LinedList"/>
    <dgm:cxn modelId="{F3720529-DAE3-44AF-9051-057022BA8EB2}" type="presParOf" srcId="{08181840-0669-45AF-81A0-7AB503713EA0}" destId="{3D8FB086-A565-445C-8183-53BACAF77781}" srcOrd="2" destOrd="0" presId="urn:microsoft.com/office/officeart/2008/layout/LinedList"/>
    <dgm:cxn modelId="{72D9A6FE-E6F2-462A-AD30-16C8F5485F2C}" type="presParOf" srcId="{C4788B10-81A6-444A-B739-8C743AFF8240}" destId="{1D721F54-DA96-4F2C-8A6E-41B4C16DCFC8}" srcOrd="8" destOrd="0" presId="urn:microsoft.com/office/officeart/2008/layout/LinedList"/>
    <dgm:cxn modelId="{7AF42FB9-8465-4CDB-AFD5-BDCFAD3662C1}" type="presParOf" srcId="{C4788B10-81A6-444A-B739-8C743AFF8240}" destId="{9F5758C6-3455-4BCB-B93D-6674CEB987D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59117-E8AE-4028-B3FE-7D4A1F15B17D}">
      <dsp:nvSpPr>
        <dsp:cNvPr id="0" name=""/>
        <dsp:cNvSpPr/>
      </dsp:nvSpPr>
      <dsp:spPr>
        <a:xfrm>
          <a:off x="1464359" y="38703"/>
          <a:ext cx="953549" cy="9535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BE718-9FF5-40AB-B604-9B8FCB4B4ADD}">
      <dsp:nvSpPr>
        <dsp:cNvPr id="0" name=""/>
        <dsp:cNvSpPr/>
      </dsp:nvSpPr>
      <dsp:spPr>
        <a:xfrm>
          <a:off x="1664604" y="238948"/>
          <a:ext cx="553058" cy="5530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4A8537-A76C-4975-9222-0FFA26FEBA58}">
      <dsp:nvSpPr>
        <dsp:cNvPr id="0" name=""/>
        <dsp:cNvSpPr/>
      </dsp:nvSpPr>
      <dsp:spPr>
        <a:xfrm>
          <a:off x="2622241" y="38703"/>
          <a:ext cx="2247653" cy="95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solidFill>
            </a:rPr>
            <a:t>GOALS:</a:t>
          </a:r>
          <a:r>
            <a:rPr lang="en-IN" sz="1600" kern="1200">
              <a:solidFill>
                <a:schemeClr val="tx1"/>
              </a:solidFill>
            </a:rPr>
            <a:t> </a:t>
          </a:r>
          <a:endParaRPr lang="en-US" sz="1600" kern="1200">
            <a:solidFill>
              <a:schemeClr val="tx1"/>
            </a:solidFill>
          </a:endParaRPr>
        </a:p>
      </dsp:txBody>
      <dsp:txXfrm>
        <a:off x="2622241" y="38703"/>
        <a:ext cx="2247653" cy="953549"/>
      </dsp:txXfrm>
    </dsp:sp>
    <dsp:sp modelId="{AB80E58B-8DBE-41A4-8434-1EE1565374BB}">
      <dsp:nvSpPr>
        <dsp:cNvPr id="0" name=""/>
        <dsp:cNvSpPr/>
      </dsp:nvSpPr>
      <dsp:spPr>
        <a:xfrm>
          <a:off x="5261530" y="38703"/>
          <a:ext cx="953549" cy="95354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A04F2-89F5-4E15-B160-93B86BB437C1}">
      <dsp:nvSpPr>
        <dsp:cNvPr id="0" name=""/>
        <dsp:cNvSpPr/>
      </dsp:nvSpPr>
      <dsp:spPr>
        <a:xfrm>
          <a:off x="5461776" y="238948"/>
          <a:ext cx="553058" cy="5530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DB334A7-2713-4C08-A7CE-63DDF52E73B4}">
      <dsp:nvSpPr>
        <dsp:cNvPr id="0" name=""/>
        <dsp:cNvSpPr/>
      </dsp:nvSpPr>
      <dsp:spPr>
        <a:xfrm>
          <a:off x="6419412" y="38703"/>
          <a:ext cx="2247653" cy="95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solidFill>
                <a:schemeClr val="tx1"/>
              </a:solidFill>
            </a:rPr>
            <a:t>Finish the Project With the  Level of Quality.</a:t>
          </a:r>
        </a:p>
      </dsp:txBody>
      <dsp:txXfrm>
        <a:off x="6419412" y="38703"/>
        <a:ext cx="2247653" cy="953549"/>
      </dsp:txXfrm>
    </dsp:sp>
    <dsp:sp modelId="{878448A1-0012-4365-9AE8-D7DDF4888E15}">
      <dsp:nvSpPr>
        <dsp:cNvPr id="0" name=""/>
        <dsp:cNvSpPr/>
      </dsp:nvSpPr>
      <dsp:spPr>
        <a:xfrm>
          <a:off x="1464359" y="1749025"/>
          <a:ext cx="953549" cy="95354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524556-7B3E-41B4-896B-6A9355A92E93}">
      <dsp:nvSpPr>
        <dsp:cNvPr id="0" name=""/>
        <dsp:cNvSpPr/>
      </dsp:nvSpPr>
      <dsp:spPr>
        <a:xfrm>
          <a:off x="1664604" y="1949270"/>
          <a:ext cx="553058" cy="5530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936388-E1BA-4A2B-9837-B3F3EB95CF89}">
      <dsp:nvSpPr>
        <dsp:cNvPr id="0" name=""/>
        <dsp:cNvSpPr/>
      </dsp:nvSpPr>
      <dsp:spPr>
        <a:xfrm>
          <a:off x="2622241" y="1749025"/>
          <a:ext cx="2247653" cy="95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tx1"/>
              </a:solidFill>
            </a:rPr>
            <a:t>Do the best I can with what we have been given.</a:t>
          </a:r>
        </a:p>
      </dsp:txBody>
      <dsp:txXfrm>
        <a:off x="2622241" y="1749025"/>
        <a:ext cx="2247653" cy="953549"/>
      </dsp:txXfrm>
    </dsp:sp>
    <dsp:sp modelId="{4FC91BA9-5F6E-439C-87F5-3860CE30016D}">
      <dsp:nvSpPr>
        <dsp:cNvPr id="0" name=""/>
        <dsp:cNvSpPr/>
      </dsp:nvSpPr>
      <dsp:spPr>
        <a:xfrm>
          <a:off x="5261530" y="1749025"/>
          <a:ext cx="953549" cy="95354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8CE8AB-4B3D-47F1-A046-59CCF492F791}">
      <dsp:nvSpPr>
        <dsp:cNvPr id="0" name=""/>
        <dsp:cNvSpPr/>
      </dsp:nvSpPr>
      <dsp:spPr>
        <a:xfrm>
          <a:off x="5461776" y="1949270"/>
          <a:ext cx="553058" cy="5530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9A49EB-4EDA-43AC-A90F-9FD6AB27ACDF}">
      <dsp:nvSpPr>
        <dsp:cNvPr id="0" name=""/>
        <dsp:cNvSpPr/>
      </dsp:nvSpPr>
      <dsp:spPr>
        <a:xfrm>
          <a:off x="6419412" y="1749025"/>
          <a:ext cx="2247653" cy="95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solidFill>
                <a:schemeClr val="tx1"/>
              </a:solidFill>
            </a:rPr>
            <a:t>Finish the Project within the scheduled timetable.</a:t>
          </a:r>
        </a:p>
      </dsp:txBody>
      <dsp:txXfrm>
        <a:off x="6419412" y="1749025"/>
        <a:ext cx="2247653" cy="953549"/>
      </dsp:txXfrm>
    </dsp:sp>
    <dsp:sp modelId="{B7D1D622-9E17-4772-8033-09107E8E00DA}">
      <dsp:nvSpPr>
        <dsp:cNvPr id="0" name=""/>
        <dsp:cNvSpPr/>
      </dsp:nvSpPr>
      <dsp:spPr>
        <a:xfrm>
          <a:off x="1464359" y="3459346"/>
          <a:ext cx="953549" cy="95354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3F11FD-66AA-46B4-989C-C95DC2B37338}">
      <dsp:nvSpPr>
        <dsp:cNvPr id="0" name=""/>
        <dsp:cNvSpPr/>
      </dsp:nvSpPr>
      <dsp:spPr>
        <a:xfrm>
          <a:off x="1664604" y="3659592"/>
          <a:ext cx="553058" cy="5530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4AFB51-D237-4625-9BF5-500E52FC5306}">
      <dsp:nvSpPr>
        <dsp:cNvPr id="0" name=""/>
        <dsp:cNvSpPr/>
      </dsp:nvSpPr>
      <dsp:spPr>
        <a:xfrm>
          <a:off x="2622241" y="3459346"/>
          <a:ext cx="2247653" cy="95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solidFill>
            </a:rPr>
            <a:t>MOTIVATION :</a:t>
          </a:r>
        </a:p>
      </dsp:txBody>
      <dsp:txXfrm>
        <a:off x="2622241" y="3459346"/>
        <a:ext cx="2247653" cy="953549"/>
      </dsp:txXfrm>
    </dsp:sp>
    <dsp:sp modelId="{8B6B6733-AE61-4009-8E6E-4ACED1B12DA7}">
      <dsp:nvSpPr>
        <dsp:cNvPr id="0" name=""/>
        <dsp:cNvSpPr/>
      </dsp:nvSpPr>
      <dsp:spPr>
        <a:xfrm>
          <a:off x="5261530" y="3459346"/>
          <a:ext cx="953549" cy="95354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2C895C-FDA1-4303-8D73-2B535CCB6F09}">
      <dsp:nvSpPr>
        <dsp:cNvPr id="0" name=""/>
        <dsp:cNvSpPr/>
      </dsp:nvSpPr>
      <dsp:spPr>
        <a:xfrm>
          <a:off x="5461776" y="3659592"/>
          <a:ext cx="553058" cy="5530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A92CFF-40F9-48AB-9A5D-004DA6B7942B}">
      <dsp:nvSpPr>
        <dsp:cNvPr id="0" name=""/>
        <dsp:cNvSpPr/>
      </dsp:nvSpPr>
      <dsp:spPr>
        <a:xfrm>
          <a:off x="6419412" y="3459346"/>
          <a:ext cx="2247653" cy="95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solidFill>
                <a:schemeClr val="tx1"/>
              </a:solidFill>
            </a:rPr>
            <a:t>Reasons behind choosing this project is to improve my </a:t>
          </a:r>
          <a:r>
            <a:rPr lang="en-IN" sz="1600" kern="1200">
              <a:solidFill>
                <a:schemeClr val="tx1"/>
              </a:solidFill>
            </a:rPr>
            <a:t>evaluations </a:t>
          </a:r>
          <a:r>
            <a:rPr lang="en-US" sz="1600" kern="1200">
              <a:solidFill>
                <a:schemeClr val="tx1"/>
              </a:solidFill>
            </a:rPr>
            <a:t>,skills and understanding of  Internet of Things (IoT).</a:t>
          </a:r>
          <a:r>
            <a:rPr lang="en-IN" sz="1600" kern="1200">
              <a:solidFill>
                <a:schemeClr val="tx1"/>
              </a:solidFill>
            </a:rPr>
            <a:t> </a:t>
          </a:r>
          <a:endParaRPr lang="en-US" sz="1600" kern="1200">
            <a:solidFill>
              <a:schemeClr val="tx1"/>
            </a:solidFill>
          </a:endParaRPr>
        </a:p>
      </dsp:txBody>
      <dsp:txXfrm>
        <a:off x="6419412" y="3459346"/>
        <a:ext cx="2247653" cy="9535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799EE-C06E-4990-A6CE-AE3A2CFFAFD2}">
      <dsp:nvSpPr>
        <dsp:cNvPr id="0" name=""/>
        <dsp:cNvSpPr/>
      </dsp:nvSpPr>
      <dsp:spPr>
        <a:xfrm>
          <a:off x="0" y="2524"/>
          <a:ext cx="574153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B292FC-9A39-4472-8853-3CA91D7B01F7}">
      <dsp:nvSpPr>
        <dsp:cNvPr id="0" name=""/>
        <dsp:cNvSpPr/>
      </dsp:nvSpPr>
      <dsp:spPr>
        <a:xfrm>
          <a:off x="0" y="2524"/>
          <a:ext cx="1148306" cy="5165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33425">
            <a:lnSpc>
              <a:spcPct val="90000"/>
            </a:lnSpc>
            <a:spcBef>
              <a:spcPct val="0"/>
            </a:spcBef>
            <a:spcAft>
              <a:spcPct val="35000"/>
            </a:spcAft>
            <a:buNone/>
          </a:pPr>
          <a:r>
            <a:rPr lang="en-IN" sz="1650" b="1" kern="1200"/>
            <a:t>Common Challenges faces while making this Project :</a:t>
          </a:r>
        </a:p>
      </dsp:txBody>
      <dsp:txXfrm>
        <a:off x="0" y="2524"/>
        <a:ext cx="1148306" cy="5165933"/>
      </dsp:txXfrm>
    </dsp:sp>
    <dsp:sp modelId="{D102ED4C-91B4-4E28-8530-1E736D958AB8}">
      <dsp:nvSpPr>
        <dsp:cNvPr id="0" name=""/>
        <dsp:cNvSpPr/>
      </dsp:nvSpPr>
      <dsp:spPr>
        <a:xfrm>
          <a:off x="1234429" y="83242"/>
          <a:ext cx="4507104" cy="1614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33425">
            <a:lnSpc>
              <a:spcPct val="90000"/>
            </a:lnSpc>
            <a:spcBef>
              <a:spcPct val="0"/>
            </a:spcBef>
            <a:spcAft>
              <a:spcPct val="35000"/>
            </a:spcAft>
            <a:buNone/>
          </a:pPr>
          <a:r>
            <a:rPr lang="en-IN" sz="1650" kern="1200"/>
            <a:t>Hardware Features: we can find various IoT devices with different hardware features and running on the same or different environment and IDE. Hence ,two different sensors and module have different features.</a:t>
          </a:r>
        </a:p>
      </dsp:txBody>
      <dsp:txXfrm>
        <a:off x="1234429" y="83242"/>
        <a:ext cx="4507104" cy="1614354"/>
      </dsp:txXfrm>
    </dsp:sp>
    <dsp:sp modelId="{EE1AD17D-B657-4DC0-87E5-9A88A54E01CB}">
      <dsp:nvSpPr>
        <dsp:cNvPr id="0" name=""/>
        <dsp:cNvSpPr/>
      </dsp:nvSpPr>
      <dsp:spPr>
        <a:xfrm>
          <a:off x="1148306" y="1697596"/>
          <a:ext cx="4593227"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E063038-770F-41EF-ACB7-92CA776DD8EA}">
      <dsp:nvSpPr>
        <dsp:cNvPr id="0" name=""/>
        <dsp:cNvSpPr/>
      </dsp:nvSpPr>
      <dsp:spPr>
        <a:xfrm>
          <a:off x="1234429" y="1778314"/>
          <a:ext cx="4507104" cy="1614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33425">
            <a:lnSpc>
              <a:spcPct val="90000"/>
            </a:lnSpc>
            <a:spcBef>
              <a:spcPct val="0"/>
            </a:spcBef>
            <a:spcAft>
              <a:spcPct val="35000"/>
            </a:spcAft>
            <a:buNone/>
          </a:pPr>
          <a:r>
            <a:rPr lang="en-IN" sz="1650" kern="1200"/>
            <a:t>IoT Cloud Platform Incompatibility :There are lots of open source and third-party cloud platform available in internet which are not good enough or compatible with all IoT module or microcontroller. so, Selecting a content full and quality platform is a challenging task.</a:t>
          </a:r>
        </a:p>
      </dsp:txBody>
      <dsp:txXfrm>
        <a:off x="1234429" y="1778314"/>
        <a:ext cx="4507104" cy="1614354"/>
      </dsp:txXfrm>
    </dsp:sp>
    <dsp:sp modelId="{979F2FC8-5AC0-4FCE-B679-A93BB707ED93}">
      <dsp:nvSpPr>
        <dsp:cNvPr id="0" name=""/>
        <dsp:cNvSpPr/>
      </dsp:nvSpPr>
      <dsp:spPr>
        <a:xfrm>
          <a:off x="1148306" y="3392668"/>
          <a:ext cx="4593227"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EA08C4-9E7A-471D-88B8-91304FD0E19F}">
      <dsp:nvSpPr>
        <dsp:cNvPr id="0" name=""/>
        <dsp:cNvSpPr/>
      </dsp:nvSpPr>
      <dsp:spPr>
        <a:xfrm>
          <a:off x="1234429" y="3473386"/>
          <a:ext cx="4507104" cy="1614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33425">
            <a:lnSpc>
              <a:spcPct val="90000"/>
            </a:lnSpc>
            <a:spcBef>
              <a:spcPct val="0"/>
            </a:spcBef>
            <a:spcAft>
              <a:spcPct val="35000"/>
            </a:spcAft>
            <a:buNone/>
          </a:pPr>
          <a:r>
            <a:rPr lang="en-IN" sz="1650" kern="1200"/>
            <a:t>Software/Hardware Standardization</a:t>
          </a:r>
          <a:r>
            <a:rPr lang="en-IN" sz="1650" b="1" kern="1200"/>
            <a:t>: </a:t>
          </a:r>
          <a:r>
            <a:rPr lang="en-IN" sz="1650" kern="1200"/>
            <a:t> The huge number of devices(sensors, microcontrollers, actuators, etc.) running or interconnecting to one another through network or different IoT platform can raise challenge on IoT development –lack of software/hardware standardization across the devices.</a:t>
          </a:r>
        </a:p>
      </dsp:txBody>
      <dsp:txXfrm>
        <a:off x="1234429" y="3473386"/>
        <a:ext cx="4507104" cy="1614354"/>
      </dsp:txXfrm>
    </dsp:sp>
    <dsp:sp modelId="{1D721F54-DA96-4F2C-8A6E-41B4C16DCFC8}">
      <dsp:nvSpPr>
        <dsp:cNvPr id="0" name=""/>
        <dsp:cNvSpPr/>
      </dsp:nvSpPr>
      <dsp:spPr>
        <a:xfrm>
          <a:off x="1148306" y="5087740"/>
          <a:ext cx="4593227" cy="0"/>
        </a:xfrm>
        <a:prstGeom prst="line">
          <a:avLst/>
        </a:prstGeom>
        <a:solidFill>
          <a:schemeClr val="accent1">
            <a:hueOff val="0"/>
            <a:satOff val="0"/>
            <a:lumOff val="0"/>
            <a:alphaOff val="0"/>
          </a:schemeClr>
        </a:solidFill>
        <a:ln w="19050"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4" name="Picture 13">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p:cNvSpPr>
            <a:spLocks noGrp="1"/>
          </p:cNvSpPr>
          <p:nvPr>
            <p:ph type="ctrTitle"/>
          </p:nvPr>
        </p:nvSpPr>
        <p:spPr>
          <a:xfrm>
            <a:off x="1871209" y="792337"/>
            <a:ext cx="8449582" cy="2421464"/>
          </a:xfrm>
          <a:effectLst>
            <a:outerShdw blurRad="152400" dist="317500" dir="5400000" sx="90000" sy="-19000" rotWithShape="0">
              <a:prstClr val="black">
                <a:alpha val="15000"/>
              </a:prstClr>
            </a:outerShdw>
          </a:effectLst>
        </p:spPr>
        <p:txBody>
          <a:bodyPr>
            <a:normAutofit/>
          </a:bodyPr>
          <a:lstStyle/>
          <a:p>
            <a:pPr algn="ctr"/>
            <a:r>
              <a:rPr lang="en-US" dirty="0"/>
              <a:t>‘Fri-n-</a:t>
            </a:r>
            <a:r>
              <a:rPr lang="en-US" dirty="0" err="1"/>
              <a:t>emy</a:t>
            </a:r>
            <a:r>
              <a:rPr lang="en-US" dirty="0"/>
              <a:t>’ land mine</a:t>
            </a:r>
          </a:p>
        </p:txBody>
      </p:sp>
      <p:sp>
        <p:nvSpPr>
          <p:cNvPr id="3" name="Subtitle 2"/>
          <p:cNvSpPr>
            <a:spLocks noGrp="1"/>
          </p:cNvSpPr>
          <p:nvPr>
            <p:ph type="subTitle" idx="1"/>
          </p:nvPr>
        </p:nvSpPr>
        <p:spPr>
          <a:xfrm>
            <a:off x="2497137" y="3538174"/>
            <a:ext cx="7197726" cy="1405467"/>
          </a:xfrm>
        </p:spPr>
        <p:txBody>
          <a:bodyPr>
            <a:normAutofit/>
          </a:bodyPr>
          <a:lstStyle/>
          <a:p>
            <a:pPr algn="ctr"/>
            <a:r>
              <a:rPr lang="en-US"/>
              <a:t>Iot based defense system</a:t>
            </a:r>
          </a:p>
        </p:txBody>
      </p:sp>
    </p:spTree>
    <p:extLst>
      <p:ext uri="{BB962C8B-B14F-4D97-AF65-F5344CB8AC3E}">
        <p14:creationId xmlns:p14="http://schemas.microsoft.com/office/powerpoint/2010/main" val="2526593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2" name="Freeform: Shape 11">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07C94F-9346-4F67-9DE3-F98E5CFC27C0}"/>
              </a:ext>
            </a:extLst>
          </p:cNvPr>
          <p:cNvSpPr>
            <a:spLocks noGrp="1"/>
          </p:cNvSpPr>
          <p:nvPr>
            <p:ph type="title"/>
          </p:nvPr>
        </p:nvSpPr>
        <p:spPr>
          <a:xfrm>
            <a:off x="685802" y="609600"/>
            <a:ext cx="7739741" cy="922867"/>
          </a:xfrm>
        </p:spPr>
        <p:txBody>
          <a:bodyPr anchor="b">
            <a:normAutofit/>
          </a:bodyPr>
          <a:lstStyle/>
          <a:p>
            <a:r>
              <a:rPr lang="en-US" sz="3200" b="1" u="sng" dirty="0">
                <a:latin typeface="Arial Black" panose="020B0A04020102020204" pitchFamily="34" charset="0"/>
              </a:rPr>
              <a:t>About Project</a:t>
            </a:r>
            <a:endParaRPr lang="en-IN" sz="3200" b="1" u="sng" dirty="0"/>
          </a:p>
        </p:txBody>
      </p:sp>
      <p:sp>
        <p:nvSpPr>
          <p:cNvPr id="3" name="Content Placeholder 2">
            <a:extLst>
              <a:ext uri="{FF2B5EF4-FFF2-40B4-BE49-F238E27FC236}">
                <a16:creationId xmlns:a16="http://schemas.microsoft.com/office/drawing/2014/main" id="{586AB776-C1B7-4DAB-BE46-693698AADABD}"/>
              </a:ext>
            </a:extLst>
          </p:cNvPr>
          <p:cNvSpPr>
            <a:spLocks noGrp="1"/>
          </p:cNvSpPr>
          <p:nvPr>
            <p:ph idx="1"/>
          </p:nvPr>
        </p:nvSpPr>
        <p:spPr>
          <a:xfrm>
            <a:off x="685803" y="1817423"/>
            <a:ext cx="8305798" cy="3973777"/>
          </a:xfrm>
        </p:spPr>
        <p:txBody>
          <a:bodyPr>
            <a:normAutofit/>
          </a:bodyPr>
          <a:lstStyle/>
          <a:p>
            <a:pPr marL="171450" indent="0">
              <a:buNone/>
            </a:pPr>
            <a:r>
              <a:rPr lang="en-IN" dirty="0">
                <a:solidFill>
                  <a:schemeClr val="tx1">
                    <a:lumMod val="85000"/>
                    <a:lumOff val="15000"/>
                  </a:schemeClr>
                </a:solidFill>
                <a:effectLst/>
                <a:latin typeface="Times New Roman" panose="02020603050405020304" pitchFamily="18" charset="0"/>
                <a:ea typeface="Times New Roman" panose="02020603050405020304" pitchFamily="18" charset="0"/>
              </a:rPr>
              <a:t>IoT-Radio frequency Identification (RFID) based land mine (</a:t>
            </a:r>
            <a:r>
              <a:rPr lang="en-IN" dirty="0" err="1">
                <a:solidFill>
                  <a:schemeClr val="tx1">
                    <a:lumMod val="85000"/>
                    <a:lumOff val="15000"/>
                  </a:schemeClr>
                </a:solidFill>
                <a:effectLst/>
                <a:latin typeface="Times New Roman" panose="02020603050405020304" pitchFamily="18" charset="0"/>
                <a:ea typeface="Times New Roman" panose="02020603050405020304" pitchFamily="18" charset="0"/>
              </a:rPr>
              <a:t>Frin</a:t>
            </a:r>
            <a:r>
              <a:rPr lang="en-IN" dirty="0">
                <a:solidFill>
                  <a:schemeClr val="tx1">
                    <a:lumMod val="85000"/>
                    <a:lumOff val="15000"/>
                  </a:schemeClr>
                </a:solidFill>
                <a:effectLst/>
                <a:latin typeface="Times New Roman" panose="02020603050405020304" pitchFamily="18" charset="0"/>
                <a:ea typeface="Times New Roman" panose="02020603050405020304" pitchFamily="18" charset="0"/>
              </a:rPr>
              <a:t>-n-</a:t>
            </a:r>
            <a:r>
              <a:rPr lang="en-IN" dirty="0" err="1">
                <a:solidFill>
                  <a:schemeClr val="tx1">
                    <a:lumMod val="85000"/>
                    <a:lumOff val="15000"/>
                  </a:schemeClr>
                </a:solidFill>
                <a:effectLst/>
                <a:latin typeface="Times New Roman" panose="02020603050405020304" pitchFamily="18" charset="0"/>
                <a:ea typeface="Times New Roman" panose="02020603050405020304" pitchFamily="18" charset="0"/>
              </a:rPr>
              <a:t>Emy</a:t>
            </a:r>
            <a:r>
              <a:rPr lang="en-IN" dirty="0">
                <a:solidFill>
                  <a:schemeClr val="tx1">
                    <a:lumMod val="85000"/>
                    <a:lumOff val="15000"/>
                  </a:schemeClr>
                </a:solidFill>
                <a:effectLst/>
                <a:latin typeface="Times New Roman" panose="02020603050405020304" pitchFamily="18" charset="0"/>
                <a:ea typeface="Times New Roman" panose="02020603050405020304" pitchFamily="18" charset="0"/>
              </a:rPr>
              <a:t> Mine)</a:t>
            </a:r>
          </a:p>
          <a:p>
            <a:pPr>
              <a:spcAft>
                <a:spcPts val="1000"/>
              </a:spcAft>
            </a:pPr>
            <a:r>
              <a:rPr lang="en-IN" dirty="0">
                <a:solidFill>
                  <a:schemeClr val="tx1">
                    <a:lumMod val="85000"/>
                    <a:lumOff val="15000"/>
                  </a:schemeClr>
                </a:solidFill>
                <a:effectLst/>
                <a:latin typeface="Times New Roman" panose="02020603050405020304" pitchFamily="18" charset="0"/>
                <a:ea typeface="Times New Roman" panose="02020603050405020304" pitchFamily="18" charset="0"/>
              </a:rPr>
              <a:t>This project is about the implementation of IoT to defence system, </a:t>
            </a:r>
            <a:endParaRPr lang="en-IN" dirty="0">
              <a:solidFill>
                <a:schemeClr val="tx1">
                  <a:lumMod val="85000"/>
                  <a:lumOff val="15000"/>
                </a:schemeClr>
              </a:solidFill>
              <a:effectLst/>
              <a:latin typeface="Calibri" panose="020F0502020204030204" pitchFamily="34" charset="0"/>
              <a:ea typeface="Calibri" panose="020F0502020204030204" pitchFamily="34" charset="0"/>
            </a:endParaRPr>
          </a:p>
          <a:p>
            <a:r>
              <a:rPr lang="en-IN" dirty="0">
                <a:solidFill>
                  <a:schemeClr val="tx1">
                    <a:lumMod val="85000"/>
                    <a:lumOff val="15000"/>
                  </a:schemeClr>
                </a:solidFill>
                <a:effectLst/>
                <a:latin typeface="Times New Roman" panose="02020603050405020304" pitchFamily="18" charset="0"/>
                <a:ea typeface="Times New Roman" panose="02020603050405020304" pitchFamily="18" charset="0"/>
              </a:rPr>
              <a:t>The  </a:t>
            </a:r>
            <a:r>
              <a:rPr lang="en-IN" dirty="0" err="1">
                <a:solidFill>
                  <a:schemeClr val="tx1">
                    <a:lumMod val="85000"/>
                    <a:lumOff val="15000"/>
                  </a:schemeClr>
                </a:solidFill>
                <a:effectLst/>
                <a:latin typeface="Times New Roman" panose="02020603050405020304" pitchFamily="18" charset="0"/>
                <a:ea typeface="Times New Roman" panose="02020603050405020304" pitchFamily="18" charset="0"/>
              </a:rPr>
              <a:t>Frin</a:t>
            </a:r>
            <a:r>
              <a:rPr lang="en-IN" dirty="0">
                <a:solidFill>
                  <a:schemeClr val="tx1">
                    <a:lumMod val="85000"/>
                    <a:lumOff val="15000"/>
                  </a:schemeClr>
                </a:solidFill>
                <a:effectLst/>
                <a:latin typeface="Times New Roman" panose="02020603050405020304" pitchFamily="18" charset="0"/>
                <a:ea typeface="Times New Roman" panose="02020603050405020304" pitchFamily="18" charset="0"/>
              </a:rPr>
              <a:t>-n-</a:t>
            </a:r>
            <a:r>
              <a:rPr lang="en-IN" dirty="0" err="1">
                <a:solidFill>
                  <a:schemeClr val="tx1">
                    <a:lumMod val="85000"/>
                    <a:lumOff val="15000"/>
                  </a:schemeClr>
                </a:solidFill>
                <a:effectLst/>
                <a:latin typeface="Times New Roman" panose="02020603050405020304" pitchFamily="18" charset="0"/>
                <a:ea typeface="Times New Roman" panose="02020603050405020304" pitchFamily="18" charset="0"/>
              </a:rPr>
              <a:t>Emy</a:t>
            </a:r>
            <a:r>
              <a:rPr lang="en-IN" dirty="0">
                <a:solidFill>
                  <a:schemeClr val="tx1">
                    <a:lumMod val="85000"/>
                    <a:lumOff val="15000"/>
                  </a:schemeClr>
                </a:solidFill>
                <a:effectLst/>
                <a:latin typeface="Times New Roman" panose="02020603050405020304" pitchFamily="18" charset="0"/>
                <a:ea typeface="Times New Roman" panose="02020603050405020304" pitchFamily="18" charset="0"/>
              </a:rPr>
              <a:t> (Friend and Enemy identification) land mine is a device which helps to secure a site without harming our allies , this mine can identify the friendly person and as soon as that person puts his legs on the mine, the microcontroller  deactivate the mine and the person is safe, and vice-a-versa is with the enemy , the mine eliminate them.</a:t>
            </a:r>
            <a:endParaRPr lang="en-IN" dirty="0">
              <a:solidFill>
                <a:schemeClr val="tx1">
                  <a:lumMod val="85000"/>
                  <a:lumOff val="15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7408532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0EF4-D436-415C-AC16-0DDCF9506066}"/>
              </a:ext>
            </a:extLst>
          </p:cNvPr>
          <p:cNvSpPr>
            <a:spLocks noGrp="1"/>
          </p:cNvSpPr>
          <p:nvPr>
            <p:ph type="title"/>
          </p:nvPr>
        </p:nvSpPr>
        <p:spPr>
          <a:xfrm>
            <a:off x="4955458" y="639097"/>
            <a:ext cx="6593075" cy="1612490"/>
          </a:xfrm>
        </p:spPr>
        <p:txBody>
          <a:bodyPr>
            <a:normAutofit/>
          </a:bodyPr>
          <a:lstStyle/>
          <a:p>
            <a:r>
              <a:rPr lang="en-IN" u="sng" dirty="0">
                <a:latin typeface="Arial Black" panose="020B0A04020102020204" pitchFamily="34" charset="0"/>
              </a:rPr>
              <a:t>Achievements and learnings</a:t>
            </a:r>
            <a:endParaRPr lang="en-IN" dirty="0"/>
          </a:p>
        </p:txBody>
      </p:sp>
      <p:pic>
        <p:nvPicPr>
          <p:cNvPr id="5" name="Picture 4">
            <a:extLst>
              <a:ext uri="{FF2B5EF4-FFF2-40B4-BE49-F238E27FC236}">
                <a16:creationId xmlns:a16="http://schemas.microsoft.com/office/drawing/2014/main" id="{55A85DD1-D8E7-4BEF-BFFB-0796712B058D}"/>
              </a:ext>
            </a:extLst>
          </p:cNvPr>
          <p:cNvPicPr>
            <a:picLocks noChangeAspect="1"/>
          </p:cNvPicPr>
          <p:nvPr/>
        </p:nvPicPr>
        <p:blipFill rotWithShape="1">
          <a:blip r:embed="rId3"/>
          <a:srcRect l="58763" r="2" b="2"/>
          <a:stretch/>
        </p:blipFill>
        <p:spPr>
          <a:xfrm>
            <a:off x="20" y="975"/>
            <a:ext cx="4551660" cy="6858000"/>
          </a:xfrm>
          <a:prstGeom prst="rect">
            <a:avLst/>
          </a:prstGeom>
        </p:spPr>
      </p:pic>
      <p:sp>
        <p:nvSpPr>
          <p:cNvPr id="3" name="Content Placeholder 2">
            <a:extLst>
              <a:ext uri="{FF2B5EF4-FFF2-40B4-BE49-F238E27FC236}">
                <a16:creationId xmlns:a16="http://schemas.microsoft.com/office/drawing/2014/main" id="{31DDA24D-ABDD-4DA8-97F3-C227D86973D9}"/>
              </a:ext>
            </a:extLst>
          </p:cNvPr>
          <p:cNvSpPr>
            <a:spLocks noGrp="1"/>
          </p:cNvSpPr>
          <p:nvPr>
            <p:ph idx="1"/>
          </p:nvPr>
        </p:nvSpPr>
        <p:spPr>
          <a:xfrm>
            <a:off x="4551680" y="2251587"/>
            <a:ext cx="7325360" cy="3972232"/>
          </a:xfrm>
        </p:spPr>
        <p:txBody>
          <a:bodyPr>
            <a:normAutofit lnSpcReduction="10000"/>
          </a:bodyPr>
          <a:lstStyle/>
          <a:p>
            <a:pPr>
              <a:lnSpc>
                <a:spcPct val="150000"/>
              </a:lnSpc>
            </a:pPr>
            <a:r>
              <a:rPr lang="en-IN" dirty="0"/>
              <a:t>Working on this project over an extended period of time – from a week up to a semester  engages me in solving a real-world problem or answering a complex question.</a:t>
            </a:r>
          </a:p>
          <a:p>
            <a:pPr>
              <a:lnSpc>
                <a:spcPct val="150000"/>
              </a:lnSpc>
            </a:pPr>
            <a:r>
              <a:rPr lang="en-IN" dirty="0"/>
              <a:t>It also demonstrate my knowledge and skills by creating a public product.  </a:t>
            </a:r>
            <a:endParaRPr lang="en-US" dirty="0"/>
          </a:p>
          <a:p>
            <a:pPr>
              <a:lnSpc>
                <a:spcPct val="150000"/>
              </a:lnSpc>
            </a:pPr>
            <a:r>
              <a:rPr lang="en-IN" dirty="0"/>
              <a:t>Design a timeline for project components. Realize that changes to the schedule will happen. Be flexible, this help us to realize that a time will come when they need to finalize their thoughts, findings, and evaluations.</a:t>
            </a:r>
          </a:p>
        </p:txBody>
      </p:sp>
    </p:spTree>
    <p:extLst>
      <p:ext uri="{BB962C8B-B14F-4D97-AF65-F5344CB8AC3E}">
        <p14:creationId xmlns:p14="http://schemas.microsoft.com/office/powerpoint/2010/main" val="89542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D148-30EC-4E02-8357-7376DFDB5E7A}"/>
              </a:ext>
            </a:extLst>
          </p:cNvPr>
          <p:cNvSpPr>
            <a:spLocks noGrp="1"/>
          </p:cNvSpPr>
          <p:nvPr>
            <p:ph type="title"/>
          </p:nvPr>
        </p:nvSpPr>
        <p:spPr>
          <a:xfrm>
            <a:off x="685799" y="298516"/>
            <a:ext cx="10131425" cy="1456267"/>
          </a:xfrm>
        </p:spPr>
        <p:txBody>
          <a:bodyPr>
            <a:normAutofit/>
          </a:bodyPr>
          <a:lstStyle/>
          <a:p>
            <a:r>
              <a:rPr lang="en-IN" b="1" u="sng" dirty="0">
                <a:latin typeface="Arial Black" panose="020B0A04020102020204" pitchFamily="34" charset="0"/>
              </a:rPr>
              <a:t>Goals and Motivation</a:t>
            </a:r>
            <a:endParaRPr lang="en-IN" dirty="0"/>
          </a:p>
        </p:txBody>
      </p:sp>
      <p:graphicFrame>
        <p:nvGraphicFramePr>
          <p:cNvPr id="5" name="Content Placeholder 2">
            <a:extLst>
              <a:ext uri="{FF2B5EF4-FFF2-40B4-BE49-F238E27FC236}">
                <a16:creationId xmlns:a16="http://schemas.microsoft.com/office/drawing/2014/main" id="{257F6ADF-9145-43DD-A5E3-90A0FA7688A4}"/>
              </a:ext>
            </a:extLst>
          </p:cNvPr>
          <p:cNvGraphicFramePr>
            <a:graphicFrameLocks noGrp="1"/>
          </p:cNvGraphicFramePr>
          <p:nvPr>
            <p:ph idx="1"/>
            <p:extLst>
              <p:ext uri="{D42A27DB-BD31-4B8C-83A1-F6EECF244321}">
                <p14:modId xmlns:p14="http://schemas.microsoft.com/office/powerpoint/2010/main" val="4029133607"/>
              </p:ext>
            </p:extLst>
          </p:nvPr>
        </p:nvGraphicFramePr>
        <p:xfrm>
          <a:off x="685799" y="1831365"/>
          <a:ext cx="10131425" cy="445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172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0BB5397-BEB9-4262-A6F3-D5E4068F274F}"/>
              </a:ext>
            </a:extLst>
          </p:cNvPr>
          <p:cNvSpPr>
            <a:spLocks noGrp="1"/>
          </p:cNvSpPr>
          <p:nvPr>
            <p:ph type="title"/>
          </p:nvPr>
        </p:nvSpPr>
        <p:spPr>
          <a:xfrm>
            <a:off x="718457" y="531278"/>
            <a:ext cx="3211517" cy="5292579"/>
          </a:xfrm>
        </p:spPr>
        <p:txBody>
          <a:bodyPr>
            <a:normAutofit/>
          </a:bodyPr>
          <a:lstStyle/>
          <a:p>
            <a:r>
              <a:rPr lang="en-IN" sz="3100" b="1" u="sng">
                <a:solidFill>
                  <a:srgbClr val="FFFFFF"/>
                </a:solidFill>
                <a:latin typeface="Arial Black" panose="020B0A04020102020204" pitchFamily="34" charset="0"/>
              </a:rPr>
              <a:t>Challenges</a:t>
            </a:r>
            <a:endParaRPr lang="en-IN" sz="3100">
              <a:solidFill>
                <a:srgbClr val="FFFFFF"/>
              </a:solidFill>
            </a:endParaRP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FDF655EE-E38D-411F-B455-1ACE9775F7CB}"/>
              </a:ext>
            </a:extLst>
          </p:cNvPr>
          <p:cNvGraphicFramePr>
            <a:graphicFrameLocks noGrp="1"/>
          </p:cNvGraphicFramePr>
          <p:nvPr>
            <p:ph idx="1"/>
            <p:extLst>
              <p:ext uri="{D42A27DB-BD31-4B8C-83A1-F6EECF244321}">
                <p14:modId xmlns:p14="http://schemas.microsoft.com/office/powerpoint/2010/main" val="404781725"/>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215485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BDB6-1F20-4DA5-9A3D-55ECBBDE782D}"/>
              </a:ext>
            </a:extLst>
          </p:cNvPr>
          <p:cNvSpPr>
            <a:spLocks noGrp="1"/>
          </p:cNvSpPr>
          <p:nvPr>
            <p:ph type="title"/>
          </p:nvPr>
        </p:nvSpPr>
        <p:spPr>
          <a:xfrm>
            <a:off x="7865806" y="277703"/>
            <a:ext cx="3706762" cy="1608124"/>
          </a:xfrm>
        </p:spPr>
        <p:txBody>
          <a:bodyPr>
            <a:normAutofit/>
          </a:bodyPr>
          <a:lstStyle/>
          <a:p>
            <a:r>
              <a:rPr lang="en-IN" b="1" u="sng" dirty="0">
                <a:latin typeface="Arial Black" panose="020B0A04020102020204" pitchFamily="34" charset="0"/>
              </a:rPr>
              <a:t>How They Overcame</a:t>
            </a:r>
            <a:endParaRPr lang="en-IN" dirty="0"/>
          </a:p>
        </p:txBody>
      </p:sp>
      <p:pic>
        <p:nvPicPr>
          <p:cNvPr id="5" name="Picture 4">
            <a:extLst>
              <a:ext uri="{FF2B5EF4-FFF2-40B4-BE49-F238E27FC236}">
                <a16:creationId xmlns:a16="http://schemas.microsoft.com/office/drawing/2014/main" id="{BBBA25C9-101B-4B59-9740-1A9EC07209C0}"/>
              </a:ext>
            </a:extLst>
          </p:cNvPr>
          <p:cNvPicPr>
            <a:picLocks noChangeAspect="1"/>
          </p:cNvPicPr>
          <p:nvPr/>
        </p:nvPicPr>
        <p:blipFill rotWithShape="1">
          <a:blip r:embed="rId3"/>
          <a:srcRect l="21975" r="16075"/>
          <a:stretch/>
        </p:blipFill>
        <p:spPr>
          <a:xfrm>
            <a:off x="20" y="975"/>
            <a:ext cx="6817340" cy="6858000"/>
          </a:xfrm>
          <a:prstGeom prst="rect">
            <a:avLst/>
          </a:prstGeom>
        </p:spPr>
      </p:pic>
      <p:sp>
        <p:nvSpPr>
          <p:cNvPr id="3" name="Content Placeholder 2">
            <a:extLst>
              <a:ext uri="{FF2B5EF4-FFF2-40B4-BE49-F238E27FC236}">
                <a16:creationId xmlns:a16="http://schemas.microsoft.com/office/drawing/2014/main" id="{FD5C051C-F1E5-4EC8-836D-D612B5B6602C}"/>
              </a:ext>
            </a:extLst>
          </p:cNvPr>
          <p:cNvSpPr>
            <a:spLocks noGrp="1"/>
          </p:cNvSpPr>
          <p:nvPr>
            <p:ph idx="1"/>
          </p:nvPr>
        </p:nvSpPr>
        <p:spPr>
          <a:xfrm>
            <a:off x="6817360" y="1885826"/>
            <a:ext cx="4958080" cy="4694471"/>
          </a:xfrm>
        </p:spPr>
        <p:txBody>
          <a:bodyPr>
            <a:normAutofit/>
          </a:bodyPr>
          <a:lstStyle/>
          <a:p>
            <a:pPr>
              <a:lnSpc>
                <a:spcPct val="150000"/>
              </a:lnSpc>
            </a:pPr>
            <a:r>
              <a:rPr lang="en-IN" sz="1700" dirty="0"/>
              <a:t>The platform we have to choose must be flexible enough to allow you to build modules that can be run on various types of devices and platforms and have the ability to integrate with Cloud and other databases.</a:t>
            </a:r>
          </a:p>
          <a:p>
            <a:pPr>
              <a:lnSpc>
                <a:spcPct val="150000"/>
              </a:lnSpc>
            </a:pPr>
            <a:r>
              <a:rPr lang="en-IN" sz="1700" dirty="0"/>
              <a:t>Makes sure that the Device and circuit are built almost entirely through multi-level selection processes instead of using coding.</a:t>
            </a:r>
          </a:p>
          <a:p>
            <a:pPr>
              <a:lnSpc>
                <a:spcPct val="150000"/>
              </a:lnSpc>
            </a:pPr>
            <a:r>
              <a:rPr lang="en-US" sz="1700" dirty="0"/>
              <a:t>Choosing IoT platform from trusted sites will solve the problem of hardware </a:t>
            </a:r>
            <a:r>
              <a:rPr lang="en-IN" sz="1700" dirty="0">
                <a:cs typeface="Times New Roman" panose="02020603050405020304" pitchFamily="18" charset="0"/>
              </a:rPr>
              <a:t>Incompatibility</a:t>
            </a:r>
            <a:endParaRPr lang="en-IN" sz="1700" dirty="0"/>
          </a:p>
        </p:txBody>
      </p:sp>
    </p:spTree>
    <p:extLst>
      <p:ext uri="{BB962C8B-B14F-4D97-AF65-F5344CB8AC3E}">
        <p14:creationId xmlns:p14="http://schemas.microsoft.com/office/powerpoint/2010/main" val="322979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670CC-6898-42CF-94C6-77495AE3FA3F}"/>
              </a:ext>
            </a:extLst>
          </p:cNvPr>
          <p:cNvSpPr>
            <a:spLocks noGrp="1"/>
          </p:cNvSpPr>
          <p:nvPr>
            <p:ph type="title"/>
          </p:nvPr>
        </p:nvSpPr>
        <p:spPr>
          <a:xfrm>
            <a:off x="685799" y="1150076"/>
            <a:ext cx="3659389" cy="4557849"/>
          </a:xfrm>
        </p:spPr>
        <p:txBody>
          <a:bodyPr>
            <a:normAutofit/>
          </a:bodyPr>
          <a:lstStyle/>
          <a:p>
            <a:pPr algn="r"/>
            <a:r>
              <a:rPr lang="en-IN" b="1" u="sng" dirty="0">
                <a:latin typeface="Arial Black" panose="020B0A04020102020204" pitchFamily="34" charset="0"/>
              </a:rPr>
              <a:t>Final Conclusion </a:t>
            </a:r>
            <a:endParaRPr lang="en-IN"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00569A-50D0-4916-B14F-EE812CED6580}"/>
              </a:ext>
            </a:extLst>
          </p:cNvPr>
          <p:cNvSpPr>
            <a:spLocks noGrp="1"/>
          </p:cNvSpPr>
          <p:nvPr>
            <p:ph idx="1"/>
          </p:nvPr>
        </p:nvSpPr>
        <p:spPr>
          <a:xfrm>
            <a:off x="4988658" y="1150076"/>
            <a:ext cx="6517543" cy="4557849"/>
          </a:xfrm>
        </p:spPr>
        <p:txBody>
          <a:bodyPr>
            <a:normAutofit fontScale="92500"/>
          </a:bodyPr>
          <a:lstStyle/>
          <a:p>
            <a:pPr>
              <a:lnSpc>
                <a:spcPct val="150000"/>
              </a:lnSpc>
            </a:pPr>
            <a:r>
              <a:rPr lang="en-IN" dirty="0"/>
              <a:t>Now ,I have done a project For defence purpose which will identify friendly person and detonate on enemy detection.</a:t>
            </a:r>
          </a:p>
          <a:p>
            <a:pPr>
              <a:lnSpc>
                <a:spcPct val="150000"/>
              </a:lnSpc>
            </a:pPr>
            <a:r>
              <a:rPr lang="en-IN" dirty="0"/>
              <a:t>Basically, this project provides a lot of things when it created. I had used Blynk IoT platform &amp; Arduino IDE to complete several simple projects and codes.</a:t>
            </a:r>
          </a:p>
          <a:p>
            <a:pPr marL="0" indent="0">
              <a:lnSpc>
                <a:spcPct val="150000"/>
              </a:lnSpc>
              <a:buNone/>
            </a:pPr>
            <a:r>
              <a:rPr lang="en-IN" u="sng" dirty="0"/>
              <a:t>WHAT’S NEXT…</a:t>
            </a:r>
          </a:p>
          <a:p>
            <a:pPr>
              <a:lnSpc>
                <a:spcPct val="150000"/>
              </a:lnSpc>
            </a:pPr>
            <a:r>
              <a:rPr lang="en-IN" dirty="0"/>
              <a:t> I will give importance to design pattern and clean circuit and will make app more user friendly.</a:t>
            </a:r>
          </a:p>
          <a:p>
            <a:pPr>
              <a:lnSpc>
                <a:spcPct val="150000"/>
              </a:lnSpc>
            </a:pPr>
            <a:r>
              <a:rPr lang="en-US" dirty="0"/>
              <a:t>Further</a:t>
            </a:r>
            <a:r>
              <a:rPr lang="en-IN" dirty="0"/>
              <a:t>, I will introduce notification and  web connectivity features to my project and cloud and increase battery efficiency of the circuit.</a:t>
            </a:r>
          </a:p>
        </p:txBody>
      </p:sp>
    </p:spTree>
    <p:extLst>
      <p:ext uri="{BB962C8B-B14F-4D97-AF65-F5344CB8AC3E}">
        <p14:creationId xmlns:p14="http://schemas.microsoft.com/office/powerpoint/2010/main" val="2845988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1"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DE5F82CE-0E40-4B06-841C-2B95D478D5B6}"/>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a:t>Thank you</a:t>
            </a:r>
          </a:p>
        </p:txBody>
      </p:sp>
      <p:pic>
        <p:nvPicPr>
          <p:cNvPr id="12" name="Graphic 5" descr="Accept">
            <a:extLst>
              <a:ext uri="{FF2B5EF4-FFF2-40B4-BE49-F238E27FC236}">
                <a16:creationId xmlns:a16="http://schemas.microsoft.com/office/drawing/2014/main" id="{BDFB06C7-399D-4DC7-B7E0-37E0D7E7C8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11742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695</TotalTime>
  <Words>562</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Calibri Light</vt:lpstr>
      <vt:lpstr>Times New Roman</vt:lpstr>
      <vt:lpstr>Celestial</vt:lpstr>
      <vt:lpstr>‘Fri-n-emy’ land mine</vt:lpstr>
      <vt:lpstr>About Project</vt:lpstr>
      <vt:lpstr>Achievements and learnings</vt:lpstr>
      <vt:lpstr>Goals and Motivation</vt:lpstr>
      <vt:lpstr>Challenges</vt:lpstr>
      <vt:lpstr>How They Overcame</vt:lpstr>
      <vt:lpstr>Final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‘Fri-n-emy’ land mine</dc:title>
  <dc:creator>RONAK JUYAL</dc:creator>
  <cp:lastModifiedBy>RONAK JUYAL</cp:lastModifiedBy>
  <cp:revision>4</cp:revision>
  <dcterms:created xsi:type="dcterms:W3CDTF">2020-12-08T03:23:04Z</dcterms:created>
  <dcterms:modified xsi:type="dcterms:W3CDTF">2020-12-08T15:02:41Z</dcterms:modified>
</cp:coreProperties>
</file>