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 id="2147483649" r:id="rId2"/>
  </p:sldMasterIdLst>
  <p:notesMasterIdLst>
    <p:notesMasterId r:id="rId13"/>
  </p:notesMasterIdLst>
  <p:sldIdLst>
    <p:sldId id="256" r:id="rId3"/>
    <p:sldId id="257" r:id="rId4"/>
    <p:sldId id="258" r:id="rId5"/>
    <p:sldId id="259" r:id="rId6"/>
    <p:sldId id="260" r:id="rId7"/>
    <p:sldId id="261" r:id="rId8"/>
    <p:sldId id="267" r:id="rId9"/>
    <p:sldId id="262" r:id="rId10"/>
    <p:sldId id="266" r:id="rId11"/>
    <p:sldId id="265" r:id="rId12"/>
  </p:sldIdLst>
  <p:sldSz cx="12192000" cy="6858000"/>
  <p:notesSz cx="6858000" cy="9144000"/>
  <p:defaultTextStyle>
    <a:defPPr>
      <a:defRPr lang="en-US"/>
    </a:defPPr>
    <a:lvl1pPr algn="l" defTabSz="457200" rtl="0" eaLnBrk="0" fontAlgn="base" hangingPunct="0">
      <a:spcBef>
        <a:spcPct val="0"/>
      </a:spcBef>
      <a:spcAft>
        <a:spcPct val="0"/>
      </a:spcAft>
      <a:defRPr kern="1200">
        <a:solidFill>
          <a:srgbClr val="000000"/>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1pPr>
    <a:lvl2pPr marL="457200" algn="l" defTabSz="457200" rtl="0" eaLnBrk="0" fontAlgn="base" hangingPunct="0">
      <a:spcBef>
        <a:spcPct val="0"/>
      </a:spcBef>
      <a:spcAft>
        <a:spcPct val="0"/>
      </a:spcAft>
      <a:defRPr kern="1200">
        <a:solidFill>
          <a:srgbClr val="000000"/>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2pPr>
    <a:lvl3pPr marL="914400" algn="l" defTabSz="457200" rtl="0" eaLnBrk="0" fontAlgn="base" hangingPunct="0">
      <a:spcBef>
        <a:spcPct val="0"/>
      </a:spcBef>
      <a:spcAft>
        <a:spcPct val="0"/>
      </a:spcAft>
      <a:defRPr kern="1200">
        <a:solidFill>
          <a:srgbClr val="000000"/>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3pPr>
    <a:lvl4pPr marL="1371600" algn="l" defTabSz="457200" rtl="0" eaLnBrk="0" fontAlgn="base" hangingPunct="0">
      <a:spcBef>
        <a:spcPct val="0"/>
      </a:spcBef>
      <a:spcAft>
        <a:spcPct val="0"/>
      </a:spcAft>
      <a:defRPr kern="1200">
        <a:solidFill>
          <a:srgbClr val="000000"/>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4pPr>
    <a:lvl5pPr marL="1828800" algn="l" defTabSz="457200" rtl="0" eaLnBrk="0" fontAlgn="base" hangingPunct="0">
      <a:spcBef>
        <a:spcPct val="0"/>
      </a:spcBef>
      <a:spcAft>
        <a:spcPct val="0"/>
      </a:spcAft>
      <a:defRPr kern="1200">
        <a:solidFill>
          <a:srgbClr val="000000"/>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5pPr>
    <a:lvl6pPr marL="2286000" algn="l" defTabSz="914400" rtl="0" eaLnBrk="1" latinLnBrk="0" hangingPunct="1">
      <a:defRPr kern="1200">
        <a:solidFill>
          <a:srgbClr val="000000"/>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6pPr>
    <a:lvl7pPr marL="2743200" algn="l" defTabSz="914400" rtl="0" eaLnBrk="1" latinLnBrk="0" hangingPunct="1">
      <a:defRPr kern="1200">
        <a:solidFill>
          <a:srgbClr val="000000"/>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7pPr>
    <a:lvl8pPr marL="3200400" algn="l" defTabSz="914400" rtl="0" eaLnBrk="1" latinLnBrk="0" hangingPunct="1">
      <a:defRPr kern="1200">
        <a:solidFill>
          <a:srgbClr val="000000"/>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8pPr>
    <a:lvl9pPr marL="3657600" algn="l" defTabSz="914400" rtl="0" eaLnBrk="1" latinLnBrk="0" hangingPunct="1">
      <a:defRPr kern="1200">
        <a:solidFill>
          <a:srgbClr val="000000"/>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C7E46AE7-ED7C-8CF1-0F88-D1C63F6EB788}"/>
              </a:ext>
            </a:extLst>
          </p:cNvPr>
          <p:cNvSpPr>
            <a:spLocks/>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 name="Rectangle 2">
            <a:extLst>
              <a:ext uri="{FF2B5EF4-FFF2-40B4-BE49-F238E27FC236}">
                <a16:creationId xmlns:a16="http://schemas.microsoft.com/office/drawing/2014/main" id="{BE031DAA-E511-31D9-36A7-28BAFA57A4B2}"/>
              </a:ext>
            </a:extLst>
          </p:cNvPr>
          <p:cNvSpPr>
            <a:spLocks noGrp="1"/>
          </p:cNvSpPr>
          <p:nvPr>
            <p:ph type="body" sz="quarter" idx="1"/>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sym typeface="Rockwell" panose="02060603020205020403" pitchFamily="18" charset="0"/>
              </a:rPr>
              <a:t>Click to edit Template text styles</a:t>
            </a:r>
          </a:p>
          <a:p>
            <a:pPr lvl="1"/>
            <a:r>
              <a:rPr lang="en-US" altLang="en-US" noProof="0">
                <a:sym typeface="Rockwell" panose="02060603020205020403" pitchFamily="18" charset="0"/>
              </a:rPr>
              <a:t>Second level</a:t>
            </a:r>
          </a:p>
          <a:p>
            <a:pPr lvl="2"/>
            <a:r>
              <a:rPr lang="en-US" altLang="en-US" noProof="0">
                <a:sym typeface="Rockwell" panose="02060603020205020403" pitchFamily="18" charset="0"/>
              </a:rPr>
              <a:t>Third level</a:t>
            </a:r>
          </a:p>
          <a:p>
            <a:pPr lvl="3"/>
            <a:r>
              <a:rPr lang="en-US" altLang="en-US" noProof="0">
                <a:sym typeface="Rockwell" panose="02060603020205020403" pitchFamily="18" charset="0"/>
              </a:rPr>
              <a:t>Fourth level</a:t>
            </a:r>
          </a:p>
          <a:p>
            <a:pPr lvl="4"/>
            <a:r>
              <a:rPr lang="en-US" altLang="en-US" noProof="0">
                <a:sym typeface="Rockwell" panose="02060603020205020403" pitchFamily="18" charset="0"/>
              </a:rPr>
              <a:t>Fifth level</a:t>
            </a:r>
          </a:p>
        </p:txBody>
      </p:sp>
    </p:spTree>
  </p:cSld>
  <p:clrMap bg1="dk2" tx1="lt1" bg2="dk1" tx2="lt2" accent1="accent1" accent2="accent2" accent3="accent3" accent4="accent4" accent5="accent5" accent6="accent6" hlink="hlink" folHlink="folHlink"/>
  <p:notesStyle>
    <a:lvl1pPr algn="l" defTabSz="457200" rtl="0" eaLnBrk="0" fontAlgn="base" hangingPunct="0">
      <a:spcBef>
        <a:spcPct val="0"/>
      </a:spcBef>
      <a:spcAft>
        <a:spcPct val="0"/>
      </a:spcAft>
      <a:defRPr sz="1200" kern="1200">
        <a:solidFill>
          <a:srgbClr val="FFFFFF"/>
        </a:solidFill>
        <a:latin typeface="Rockwell" panose="02060603020205020403" pitchFamily="18" charset="0"/>
        <a:ea typeface="Rockwell" panose="02060603020205020403" pitchFamily="18" charset="0"/>
        <a:cs typeface="Rockwell" panose="02060603020205020403" pitchFamily="18" charset="0"/>
        <a:sym typeface="Rockwell" panose="02060603020205020403" pitchFamily="18" charset="0"/>
      </a:defRPr>
    </a:lvl1pPr>
    <a:lvl2pPr indent="228600" algn="l" defTabSz="457200" rtl="0" eaLnBrk="0" fontAlgn="base" hangingPunct="0">
      <a:spcBef>
        <a:spcPct val="0"/>
      </a:spcBef>
      <a:spcAft>
        <a:spcPct val="0"/>
      </a:spcAft>
      <a:defRPr sz="1200" kern="1200">
        <a:solidFill>
          <a:srgbClr val="FFFFFF"/>
        </a:solidFill>
        <a:latin typeface="Rockwell" panose="02060603020205020403" pitchFamily="18" charset="0"/>
        <a:ea typeface="Rockwell" panose="02060603020205020403" pitchFamily="18" charset="0"/>
        <a:cs typeface="Rockwell" panose="02060603020205020403" pitchFamily="18" charset="0"/>
        <a:sym typeface="Rockwell" panose="02060603020205020403" pitchFamily="18" charset="0"/>
      </a:defRPr>
    </a:lvl2pPr>
    <a:lvl3pPr indent="457200" algn="l" defTabSz="457200" rtl="0" eaLnBrk="0" fontAlgn="base" hangingPunct="0">
      <a:spcBef>
        <a:spcPct val="0"/>
      </a:spcBef>
      <a:spcAft>
        <a:spcPct val="0"/>
      </a:spcAft>
      <a:defRPr sz="1200" kern="1200">
        <a:solidFill>
          <a:srgbClr val="FFFFFF"/>
        </a:solidFill>
        <a:latin typeface="Rockwell" panose="02060603020205020403" pitchFamily="18" charset="0"/>
        <a:ea typeface="Rockwell" panose="02060603020205020403" pitchFamily="18" charset="0"/>
        <a:cs typeface="Rockwell" panose="02060603020205020403" pitchFamily="18" charset="0"/>
        <a:sym typeface="Rockwell" panose="02060603020205020403" pitchFamily="18" charset="0"/>
      </a:defRPr>
    </a:lvl3pPr>
    <a:lvl4pPr indent="685800" algn="l" defTabSz="457200" rtl="0" eaLnBrk="0" fontAlgn="base" hangingPunct="0">
      <a:spcBef>
        <a:spcPct val="0"/>
      </a:spcBef>
      <a:spcAft>
        <a:spcPct val="0"/>
      </a:spcAft>
      <a:defRPr sz="1200" kern="1200">
        <a:solidFill>
          <a:srgbClr val="FFFFFF"/>
        </a:solidFill>
        <a:latin typeface="Rockwell" panose="02060603020205020403" pitchFamily="18" charset="0"/>
        <a:ea typeface="Rockwell" panose="02060603020205020403" pitchFamily="18" charset="0"/>
        <a:cs typeface="Rockwell" panose="02060603020205020403" pitchFamily="18" charset="0"/>
        <a:sym typeface="Rockwell" panose="02060603020205020403" pitchFamily="18" charset="0"/>
      </a:defRPr>
    </a:lvl4pPr>
    <a:lvl5pPr indent="914400" algn="l" defTabSz="457200" rtl="0" eaLnBrk="0" fontAlgn="base" hangingPunct="0">
      <a:spcBef>
        <a:spcPct val="0"/>
      </a:spcBef>
      <a:spcAft>
        <a:spcPct val="0"/>
      </a:spcAft>
      <a:defRPr sz="1200" kern="1200">
        <a:solidFill>
          <a:srgbClr val="FFFFFF"/>
        </a:solidFill>
        <a:latin typeface="Rockwell" panose="02060603020205020403" pitchFamily="18" charset="0"/>
        <a:ea typeface="Rockwell" panose="02060603020205020403" pitchFamily="18" charset="0"/>
        <a:cs typeface="Rockwell" panose="02060603020205020403" pitchFamily="18" charset="0"/>
        <a:sym typeface="Rockwell" panose="02060603020205020403"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4">
            <a:extLst>
              <a:ext uri="{FF2B5EF4-FFF2-40B4-BE49-F238E27FC236}">
                <a16:creationId xmlns:a16="http://schemas.microsoft.com/office/drawing/2014/main" id="{EC61D1FD-260E-5514-E45A-E72913E3F374}"/>
              </a:ext>
            </a:extLst>
          </p:cNvPr>
          <p:cNvSpPr>
            <a:spLocks noGrp="1"/>
          </p:cNvSpPr>
          <p:nvPr>
            <p:ph type="sldNum" sz="quarter" idx="10"/>
          </p:nvPr>
        </p:nvSpPr>
        <p:spPr>
          <a:ln/>
        </p:spPr>
        <p:txBody>
          <a:bodyPr/>
          <a:lstStyle>
            <a:lvl1pPr>
              <a:defRPr/>
            </a:lvl1pPr>
          </a:lstStyle>
          <a:p>
            <a:pPr>
              <a:defRPr/>
            </a:pPr>
            <a:fld id="{0E633DC9-F327-479E-A9EA-B61FB57B59E1}" type="slidenum">
              <a:rPr lang="en-US" altLang="en-US"/>
              <a:pPr>
                <a:defRPr/>
              </a:pPr>
              <a:t>‹#›</a:t>
            </a:fld>
            <a:endParaRPr lang="en-US" altLang="en-US" dirty="0"/>
          </a:p>
        </p:txBody>
      </p:sp>
    </p:spTree>
    <p:extLst>
      <p:ext uri="{BB962C8B-B14F-4D97-AF65-F5344CB8AC3E}">
        <p14:creationId xmlns:p14="http://schemas.microsoft.com/office/powerpoint/2010/main" val="140562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4">
            <a:extLst>
              <a:ext uri="{FF2B5EF4-FFF2-40B4-BE49-F238E27FC236}">
                <a16:creationId xmlns:a16="http://schemas.microsoft.com/office/drawing/2014/main" id="{F6908084-52E7-7331-CBC7-7428343BE2D7}"/>
              </a:ext>
            </a:extLst>
          </p:cNvPr>
          <p:cNvSpPr>
            <a:spLocks noGrp="1"/>
          </p:cNvSpPr>
          <p:nvPr>
            <p:ph type="sldNum" sz="quarter" idx="10"/>
          </p:nvPr>
        </p:nvSpPr>
        <p:spPr>
          <a:ln/>
        </p:spPr>
        <p:txBody>
          <a:bodyPr/>
          <a:lstStyle>
            <a:lvl1pPr>
              <a:defRPr/>
            </a:lvl1pPr>
          </a:lstStyle>
          <a:p>
            <a:pPr>
              <a:defRPr/>
            </a:pPr>
            <a:fld id="{449F42B7-2F17-4649-9186-188207AF73E9}" type="slidenum">
              <a:rPr lang="en-US" altLang="en-US"/>
              <a:pPr>
                <a:defRPr/>
              </a:pPr>
              <a:t>‹#›</a:t>
            </a:fld>
            <a:endParaRPr lang="en-US" altLang="en-US" dirty="0"/>
          </a:p>
        </p:txBody>
      </p:sp>
    </p:spTree>
    <p:extLst>
      <p:ext uri="{BB962C8B-B14F-4D97-AF65-F5344CB8AC3E}">
        <p14:creationId xmlns:p14="http://schemas.microsoft.com/office/powerpoint/2010/main" val="792566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658336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8"/>
            <a:ext cx="8077200" cy="6583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4">
            <a:extLst>
              <a:ext uri="{FF2B5EF4-FFF2-40B4-BE49-F238E27FC236}">
                <a16:creationId xmlns:a16="http://schemas.microsoft.com/office/drawing/2014/main" id="{BFE9FCE8-D87D-C0B6-0453-09DCF2B36FE2}"/>
              </a:ext>
            </a:extLst>
          </p:cNvPr>
          <p:cNvSpPr>
            <a:spLocks noGrp="1"/>
          </p:cNvSpPr>
          <p:nvPr>
            <p:ph type="sldNum" sz="quarter" idx="10"/>
          </p:nvPr>
        </p:nvSpPr>
        <p:spPr>
          <a:ln/>
        </p:spPr>
        <p:txBody>
          <a:bodyPr/>
          <a:lstStyle>
            <a:lvl1pPr>
              <a:defRPr/>
            </a:lvl1pPr>
          </a:lstStyle>
          <a:p>
            <a:pPr>
              <a:defRPr/>
            </a:pPr>
            <a:fld id="{817970B9-2F51-43C1-B9DF-8B2DBA5A1D2B}" type="slidenum">
              <a:rPr lang="en-US" altLang="en-US"/>
              <a:pPr>
                <a:defRPr/>
              </a:pPr>
              <a:t>‹#›</a:t>
            </a:fld>
            <a:endParaRPr lang="en-US" altLang="en-US" dirty="0"/>
          </a:p>
        </p:txBody>
      </p:sp>
    </p:spTree>
    <p:extLst>
      <p:ext uri="{BB962C8B-B14F-4D97-AF65-F5344CB8AC3E}">
        <p14:creationId xmlns:p14="http://schemas.microsoft.com/office/powerpoint/2010/main" val="1221426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2">
            <a:extLst>
              <a:ext uri="{FF2B5EF4-FFF2-40B4-BE49-F238E27FC236}">
                <a16:creationId xmlns:a16="http://schemas.microsoft.com/office/drawing/2014/main" id="{65AD3AD3-AF8A-DBAD-C89B-D706D9ED177F}"/>
              </a:ext>
            </a:extLst>
          </p:cNvPr>
          <p:cNvSpPr>
            <a:spLocks noGrp="1"/>
          </p:cNvSpPr>
          <p:nvPr>
            <p:ph type="sldNum" sz="quarter" idx="10"/>
          </p:nvPr>
        </p:nvSpPr>
        <p:spPr>
          <a:ln/>
        </p:spPr>
        <p:txBody>
          <a:bodyPr/>
          <a:lstStyle>
            <a:lvl1pPr>
              <a:defRPr/>
            </a:lvl1pPr>
          </a:lstStyle>
          <a:p>
            <a:pPr>
              <a:defRPr/>
            </a:pPr>
            <a:fld id="{AA5D9A15-7419-41F6-B29E-80C2EE9690F1}" type="slidenum">
              <a:rPr lang="en-US" altLang="en-US"/>
              <a:pPr>
                <a:defRPr/>
              </a:pPr>
              <a:t>‹#›</a:t>
            </a:fld>
            <a:endParaRPr lang="en-US" altLang="en-US" dirty="0"/>
          </a:p>
        </p:txBody>
      </p:sp>
    </p:spTree>
    <p:extLst>
      <p:ext uri="{BB962C8B-B14F-4D97-AF65-F5344CB8AC3E}">
        <p14:creationId xmlns:p14="http://schemas.microsoft.com/office/powerpoint/2010/main" val="734894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2">
            <a:extLst>
              <a:ext uri="{FF2B5EF4-FFF2-40B4-BE49-F238E27FC236}">
                <a16:creationId xmlns:a16="http://schemas.microsoft.com/office/drawing/2014/main" id="{1B15BA4F-0048-0A9D-50F7-6C4BD19E9A47}"/>
              </a:ext>
            </a:extLst>
          </p:cNvPr>
          <p:cNvSpPr>
            <a:spLocks noGrp="1"/>
          </p:cNvSpPr>
          <p:nvPr>
            <p:ph type="sldNum" sz="quarter" idx="10"/>
          </p:nvPr>
        </p:nvSpPr>
        <p:spPr>
          <a:ln/>
        </p:spPr>
        <p:txBody>
          <a:bodyPr/>
          <a:lstStyle>
            <a:lvl1pPr>
              <a:defRPr/>
            </a:lvl1pPr>
          </a:lstStyle>
          <a:p>
            <a:pPr>
              <a:defRPr/>
            </a:pPr>
            <a:fld id="{FE74D7A2-D503-4C75-A102-F276C4BB3B90}" type="slidenum">
              <a:rPr lang="en-US" altLang="en-US"/>
              <a:pPr>
                <a:defRPr/>
              </a:pPr>
              <a:t>‹#›</a:t>
            </a:fld>
            <a:endParaRPr lang="en-US" altLang="en-US" dirty="0"/>
          </a:p>
        </p:txBody>
      </p:sp>
    </p:spTree>
    <p:extLst>
      <p:ext uri="{BB962C8B-B14F-4D97-AF65-F5344CB8AC3E}">
        <p14:creationId xmlns:p14="http://schemas.microsoft.com/office/powerpoint/2010/main" val="1022616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2">
            <a:extLst>
              <a:ext uri="{FF2B5EF4-FFF2-40B4-BE49-F238E27FC236}">
                <a16:creationId xmlns:a16="http://schemas.microsoft.com/office/drawing/2014/main" id="{2FB8A0E5-661D-D489-2F41-90AF776F376B}"/>
              </a:ext>
            </a:extLst>
          </p:cNvPr>
          <p:cNvSpPr>
            <a:spLocks noGrp="1"/>
          </p:cNvSpPr>
          <p:nvPr>
            <p:ph type="sldNum" sz="quarter" idx="10"/>
          </p:nvPr>
        </p:nvSpPr>
        <p:spPr>
          <a:ln/>
        </p:spPr>
        <p:txBody>
          <a:bodyPr/>
          <a:lstStyle>
            <a:lvl1pPr>
              <a:defRPr/>
            </a:lvl1pPr>
          </a:lstStyle>
          <a:p>
            <a:pPr>
              <a:defRPr/>
            </a:pPr>
            <a:fld id="{744BC6B0-1E86-41A9-BE57-86A22EBAE4F3}" type="slidenum">
              <a:rPr lang="en-US" altLang="en-US"/>
              <a:pPr>
                <a:defRPr/>
              </a:pPr>
              <a:t>‹#›</a:t>
            </a:fld>
            <a:endParaRPr lang="en-US" altLang="en-US" dirty="0"/>
          </a:p>
        </p:txBody>
      </p:sp>
    </p:spTree>
    <p:extLst>
      <p:ext uri="{BB962C8B-B14F-4D97-AF65-F5344CB8AC3E}">
        <p14:creationId xmlns:p14="http://schemas.microsoft.com/office/powerpoint/2010/main" val="600505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2">
            <a:extLst>
              <a:ext uri="{FF2B5EF4-FFF2-40B4-BE49-F238E27FC236}">
                <a16:creationId xmlns:a16="http://schemas.microsoft.com/office/drawing/2014/main" id="{4C327683-6FEE-4C22-302D-3E2A6D6C60F7}"/>
              </a:ext>
            </a:extLst>
          </p:cNvPr>
          <p:cNvSpPr>
            <a:spLocks noGrp="1"/>
          </p:cNvSpPr>
          <p:nvPr>
            <p:ph type="sldNum" sz="quarter" idx="10"/>
          </p:nvPr>
        </p:nvSpPr>
        <p:spPr>
          <a:ln/>
        </p:spPr>
        <p:txBody>
          <a:bodyPr/>
          <a:lstStyle>
            <a:lvl1pPr>
              <a:defRPr/>
            </a:lvl1pPr>
          </a:lstStyle>
          <a:p>
            <a:pPr>
              <a:defRPr/>
            </a:pPr>
            <a:fld id="{993467E7-9E30-4E17-A0F9-2C71C2A54C7A}" type="slidenum">
              <a:rPr lang="en-US" altLang="en-US"/>
              <a:pPr>
                <a:defRPr/>
              </a:pPr>
              <a:t>‹#›</a:t>
            </a:fld>
            <a:endParaRPr lang="en-US" altLang="en-US" dirty="0"/>
          </a:p>
        </p:txBody>
      </p:sp>
    </p:spTree>
    <p:extLst>
      <p:ext uri="{BB962C8B-B14F-4D97-AF65-F5344CB8AC3E}">
        <p14:creationId xmlns:p14="http://schemas.microsoft.com/office/powerpoint/2010/main" val="35062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2">
            <a:extLst>
              <a:ext uri="{FF2B5EF4-FFF2-40B4-BE49-F238E27FC236}">
                <a16:creationId xmlns:a16="http://schemas.microsoft.com/office/drawing/2014/main" id="{138C6938-4173-ED59-33FF-42571D26ECD5}"/>
              </a:ext>
            </a:extLst>
          </p:cNvPr>
          <p:cNvSpPr>
            <a:spLocks noGrp="1"/>
          </p:cNvSpPr>
          <p:nvPr>
            <p:ph type="sldNum" sz="quarter" idx="10"/>
          </p:nvPr>
        </p:nvSpPr>
        <p:spPr>
          <a:ln/>
        </p:spPr>
        <p:txBody>
          <a:bodyPr/>
          <a:lstStyle>
            <a:lvl1pPr>
              <a:defRPr/>
            </a:lvl1pPr>
          </a:lstStyle>
          <a:p>
            <a:pPr>
              <a:defRPr/>
            </a:pPr>
            <a:fld id="{0D8950B5-9AF5-49FC-A0EB-ADBD64DD416A}" type="slidenum">
              <a:rPr lang="en-US" altLang="en-US"/>
              <a:pPr>
                <a:defRPr/>
              </a:pPr>
              <a:t>‹#›</a:t>
            </a:fld>
            <a:endParaRPr lang="en-US" altLang="en-US" dirty="0"/>
          </a:p>
        </p:txBody>
      </p:sp>
    </p:spTree>
    <p:extLst>
      <p:ext uri="{BB962C8B-B14F-4D97-AF65-F5344CB8AC3E}">
        <p14:creationId xmlns:p14="http://schemas.microsoft.com/office/powerpoint/2010/main" val="1003365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Rectangle 12">
            <a:extLst>
              <a:ext uri="{FF2B5EF4-FFF2-40B4-BE49-F238E27FC236}">
                <a16:creationId xmlns:a16="http://schemas.microsoft.com/office/drawing/2014/main" id="{7BCB7035-8C56-9010-95B1-DC0084FC2336}"/>
              </a:ext>
            </a:extLst>
          </p:cNvPr>
          <p:cNvSpPr>
            <a:spLocks noGrp="1"/>
          </p:cNvSpPr>
          <p:nvPr>
            <p:ph type="sldNum" sz="quarter" idx="10"/>
          </p:nvPr>
        </p:nvSpPr>
        <p:spPr>
          <a:ln/>
        </p:spPr>
        <p:txBody>
          <a:bodyPr/>
          <a:lstStyle>
            <a:lvl1pPr>
              <a:defRPr/>
            </a:lvl1pPr>
          </a:lstStyle>
          <a:p>
            <a:pPr>
              <a:defRPr/>
            </a:pPr>
            <a:fld id="{C5A7377B-6DA2-437A-9173-465F499AD353}" type="slidenum">
              <a:rPr lang="en-US" altLang="en-US"/>
              <a:pPr>
                <a:defRPr/>
              </a:pPr>
              <a:t>‹#›</a:t>
            </a:fld>
            <a:endParaRPr lang="en-US" altLang="en-US" dirty="0"/>
          </a:p>
        </p:txBody>
      </p:sp>
    </p:spTree>
    <p:extLst>
      <p:ext uri="{BB962C8B-B14F-4D97-AF65-F5344CB8AC3E}">
        <p14:creationId xmlns:p14="http://schemas.microsoft.com/office/powerpoint/2010/main" val="3636089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27A70FBB-A475-A853-B7ED-81D4350AC64B}"/>
              </a:ext>
            </a:extLst>
          </p:cNvPr>
          <p:cNvSpPr>
            <a:spLocks noGrp="1"/>
          </p:cNvSpPr>
          <p:nvPr>
            <p:ph type="sldNum" sz="quarter" idx="10"/>
          </p:nvPr>
        </p:nvSpPr>
        <p:spPr>
          <a:ln/>
        </p:spPr>
        <p:txBody>
          <a:bodyPr/>
          <a:lstStyle>
            <a:lvl1pPr>
              <a:defRPr/>
            </a:lvl1pPr>
          </a:lstStyle>
          <a:p>
            <a:pPr>
              <a:defRPr/>
            </a:pPr>
            <a:fld id="{3E0E4CB0-BEAA-42C8-87BB-191A0A2BA5E4}" type="slidenum">
              <a:rPr lang="en-US" altLang="en-US"/>
              <a:pPr>
                <a:defRPr/>
              </a:pPr>
              <a:t>‹#›</a:t>
            </a:fld>
            <a:endParaRPr lang="en-US" altLang="en-US" dirty="0"/>
          </a:p>
        </p:txBody>
      </p:sp>
    </p:spTree>
    <p:extLst>
      <p:ext uri="{BB962C8B-B14F-4D97-AF65-F5344CB8AC3E}">
        <p14:creationId xmlns:p14="http://schemas.microsoft.com/office/powerpoint/2010/main" val="3326502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2">
            <a:extLst>
              <a:ext uri="{FF2B5EF4-FFF2-40B4-BE49-F238E27FC236}">
                <a16:creationId xmlns:a16="http://schemas.microsoft.com/office/drawing/2014/main" id="{16DB3EB6-DF6E-6970-6AB7-DDA12A76ECB4}"/>
              </a:ext>
            </a:extLst>
          </p:cNvPr>
          <p:cNvSpPr>
            <a:spLocks noGrp="1"/>
          </p:cNvSpPr>
          <p:nvPr>
            <p:ph type="sldNum" sz="quarter" idx="10"/>
          </p:nvPr>
        </p:nvSpPr>
        <p:spPr>
          <a:ln/>
        </p:spPr>
        <p:txBody>
          <a:bodyPr/>
          <a:lstStyle>
            <a:lvl1pPr>
              <a:defRPr/>
            </a:lvl1pPr>
          </a:lstStyle>
          <a:p>
            <a:pPr>
              <a:defRPr/>
            </a:pPr>
            <a:fld id="{9A86D0AA-3898-4EEC-A917-A46479E73109}" type="slidenum">
              <a:rPr lang="en-US" altLang="en-US"/>
              <a:pPr>
                <a:defRPr/>
              </a:pPr>
              <a:t>‹#›</a:t>
            </a:fld>
            <a:endParaRPr lang="en-US" altLang="en-US" dirty="0"/>
          </a:p>
        </p:txBody>
      </p:sp>
    </p:spTree>
    <p:extLst>
      <p:ext uri="{BB962C8B-B14F-4D97-AF65-F5344CB8AC3E}">
        <p14:creationId xmlns:p14="http://schemas.microsoft.com/office/powerpoint/2010/main" val="165599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4">
            <a:extLst>
              <a:ext uri="{FF2B5EF4-FFF2-40B4-BE49-F238E27FC236}">
                <a16:creationId xmlns:a16="http://schemas.microsoft.com/office/drawing/2014/main" id="{609F3C89-21A4-40C6-8733-8491A783D284}"/>
              </a:ext>
            </a:extLst>
          </p:cNvPr>
          <p:cNvSpPr>
            <a:spLocks noGrp="1"/>
          </p:cNvSpPr>
          <p:nvPr>
            <p:ph type="sldNum" sz="quarter" idx="10"/>
          </p:nvPr>
        </p:nvSpPr>
        <p:spPr>
          <a:ln/>
        </p:spPr>
        <p:txBody>
          <a:bodyPr/>
          <a:lstStyle>
            <a:lvl1pPr>
              <a:defRPr/>
            </a:lvl1pPr>
          </a:lstStyle>
          <a:p>
            <a:pPr>
              <a:defRPr/>
            </a:pPr>
            <a:fld id="{9F3DFC28-52BD-4886-8A87-E5707C3A4837}" type="slidenum">
              <a:rPr lang="en-US" altLang="en-US"/>
              <a:pPr>
                <a:defRPr/>
              </a:pPr>
              <a:t>‹#›</a:t>
            </a:fld>
            <a:endParaRPr lang="en-US" altLang="en-US" dirty="0"/>
          </a:p>
        </p:txBody>
      </p:sp>
    </p:spTree>
    <p:extLst>
      <p:ext uri="{BB962C8B-B14F-4D97-AF65-F5344CB8AC3E}">
        <p14:creationId xmlns:p14="http://schemas.microsoft.com/office/powerpoint/2010/main" val="14100082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dirty="0">
              <a:sym typeface="Trebuchet MS" panose="020B0603020202020204" pitchFamily="34" charset="0"/>
            </a:endParaRP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2">
            <a:extLst>
              <a:ext uri="{FF2B5EF4-FFF2-40B4-BE49-F238E27FC236}">
                <a16:creationId xmlns:a16="http://schemas.microsoft.com/office/drawing/2014/main" id="{5EA37849-17BC-81C2-041C-D7E4A7EFD601}"/>
              </a:ext>
            </a:extLst>
          </p:cNvPr>
          <p:cNvSpPr>
            <a:spLocks noGrp="1"/>
          </p:cNvSpPr>
          <p:nvPr>
            <p:ph type="sldNum" sz="quarter" idx="10"/>
          </p:nvPr>
        </p:nvSpPr>
        <p:spPr>
          <a:ln/>
        </p:spPr>
        <p:txBody>
          <a:bodyPr/>
          <a:lstStyle>
            <a:lvl1pPr>
              <a:defRPr/>
            </a:lvl1pPr>
          </a:lstStyle>
          <a:p>
            <a:pPr>
              <a:defRPr/>
            </a:pPr>
            <a:fld id="{C9F7C259-F548-4FDE-9D25-2916BAB98239}" type="slidenum">
              <a:rPr lang="en-US" altLang="en-US"/>
              <a:pPr>
                <a:defRPr/>
              </a:pPr>
              <a:t>‹#›</a:t>
            </a:fld>
            <a:endParaRPr lang="en-US" altLang="en-US" dirty="0"/>
          </a:p>
        </p:txBody>
      </p:sp>
    </p:spTree>
    <p:extLst>
      <p:ext uri="{BB962C8B-B14F-4D97-AF65-F5344CB8AC3E}">
        <p14:creationId xmlns:p14="http://schemas.microsoft.com/office/powerpoint/2010/main" val="26489411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2">
            <a:extLst>
              <a:ext uri="{FF2B5EF4-FFF2-40B4-BE49-F238E27FC236}">
                <a16:creationId xmlns:a16="http://schemas.microsoft.com/office/drawing/2014/main" id="{84FAFD3D-A3F0-95DE-503F-41899F19BCDC}"/>
              </a:ext>
            </a:extLst>
          </p:cNvPr>
          <p:cNvSpPr>
            <a:spLocks noGrp="1"/>
          </p:cNvSpPr>
          <p:nvPr>
            <p:ph type="sldNum" sz="quarter" idx="10"/>
          </p:nvPr>
        </p:nvSpPr>
        <p:spPr>
          <a:ln/>
        </p:spPr>
        <p:txBody>
          <a:bodyPr/>
          <a:lstStyle>
            <a:lvl1pPr>
              <a:defRPr/>
            </a:lvl1pPr>
          </a:lstStyle>
          <a:p>
            <a:pPr>
              <a:defRPr/>
            </a:pPr>
            <a:fld id="{02D72F23-B2DF-4A69-839C-FDB062D8EBA0}" type="slidenum">
              <a:rPr lang="en-US" altLang="en-US"/>
              <a:pPr>
                <a:defRPr/>
              </a:pPr>
              <a:t>‹#›</a:t>
            </a:fld>
            <a:endParaRPr lang="en-US" altLang="en-US" dirty="0"/>
          </a:p>
        </p:txBody>
      </p:sp>
    </p:spTree>
    <p:extLst>
      <p:ext uri="{BB962C8B-B14F-4D97-AF65-F5344CB8AC3E}">
        <p14:creationId xmlns:p14="http://schemas.microsoft.com/office/powerpoint/2010/main" val="5070871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2">
            <a:extLst>
              <a:ext uri="{FF2B5EF4-FFF2-40B4-BE49-F238E27FC236}">
                <a16:creationId xmlns:a16="http://schemas.microsoft.com/office/drawing/2014/main" id="{1C6FD5DE-1B96-A8DC-041D-714888709840}"/>
              </a:ext>
            </a:extLst>
          </p:cNvPr>
          <p:cNvSpPr>
            <a:spLocks noGrp="1"/>
          </p:cNvSpPr>
          <p:nvPr>
            <p:ph type="sldNum" sz="quarter" idx="10"/>
          </p:nvPr>
        </p:nvSpPr>
        <p:spPr>
          <a:ln/>
        </p:spPr>
        <p:txBody>
          <a:bodyPr/>
          <a:lstStyle>
            <a:lvl1pPr>
              <a:defRPr/>
            </a:lvl1pPr>
          </a:lstStyle>
          <a:p>
            <a:pPr>
              <a:defRPr/>
            </a:pPr>
            <a:fld id="{A5ECA403-5F26-47BC-A07E-C667802424B1}" type="slidenum">
              <a:rPr lang="en-US" altLang="en-US"/>
              <a:pPr>
                <a:defRPr/>
              </a:pPr>
              <a:t>‹#›</a:t>
            </a:fld>
            <a:endParaRPr lang="en-US" altLang="en-US" dirty="0"/>
          </a:p>
        </p:txBody>
      </p:sp>
    </p:spTree>
    <p:extLst>
      <p:ext uri="{BB962C8B-B14F-4D97-AF65-F5344CB8AC3E}">
        <p14:creationId xmlns:p14="http://schemas.microsoft.com/office/powerpoint/2010/main" val="368805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4">
            <a:extLst>
              <a:ext uri="{FF2B5EF4-FFF2-40B4-BE49-F238E27FC236}">
                <a16:creationId xmlns:a16="http://schemas.microsoft.com/office/drawing/2014/main" id="{EA2264A8-A9A2-E72C-6479-810BA60D0021}"/>
              </a:ext>
            </a:extLst>
          </p:cNvPr>
          <p:cNvSpPr>
            <a:spLocks noGrp="1"/>
          </p:cNvSpPr>
          <p:nvPr>
            <p:ph type="sldNum" sz="quarter" idx="10"/>
          </p:nvPr>
        </p:nvSpPr>
        <p:spPr>
          <a:ln/>
        </p:spPr>
        <p:txBody>
          <a:bodyPr/>
          <a:lstStyle>
            <a:lvl1pPr>
              <a:defRPr/>
            </a:lvl1pPr>
          </a:lstStyle>
          <a:p>
            <a:pPr>
              <a:defRPr/>
            </a:pPr>
            <a:fld id="{165F2C9A-D430-427D-AE30-09B865B9E058}" type="slidenum">
              <a:rPr lang="en-US" altLang="en-US"/>
              <a:pPr>
                <a:defRPr/>
              </a:pPr>
              <a:t>‹#›</a:t>
            </a:fld>
            <a:endParaRPr lang="en-US" altLang="en-US" dirty="0"/>
          </a:p>
        </p:txBody>
      </p:sp>
    </p:spTree>
    <p:extLst>
      <p:ext uri="{BB962C8B-B14F-4D97-AF65-F5344CB8AC3E}">
        <p14:creationId xmlns:p14="http://schemas.microsoft.com/office/powerpoint/2010/main" val="1692343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0"/>
            <a:ext cx="5410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600200"/>
            <a:ext cx="5410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4">
            <a:extLst>
              <a:ext uri="{FF2B5EF4-FFF2-40B4-BE49-F238E27FC236}">
                <a16:creationId xmlns:a16="http://schemas.microsoft.com/office/drawing/2014/main" id="{C9A0485A-0472-E4EC-23F2-0517E8DDBF24}"/>
              </a:ext>
            </a:extLst>
          </p:cNvPr>
          <p:cNvSpPr>
            <a:spLocks noGrp="1"/>
          </p:cNvSpPr>
          <p:nvPr>
            <p:ph type="sldNum" sz="quarter" idx="10"/>
          </p:nvPr>
        </p:nvSpPr>
        <p:spPr>
          <a:ln/>
        </p:spPr>
        <p:txBody>
          <a:bodyPr/>
          <a:lstStyle>
            <a:lvl1pPr>
              <a:defRPr/>
            </a:lvl1pPr>
          </a:lstStyle>
          <a:p>
            <a:pPr>
              <a:defRPr/>
            </a:pPr>
            <a:fld id="{D9739CBD-83B4-4432-937D-77D00942C5AC}" type="slidenum">
              <a:rPr lang="en-US" altLang="en-US"/>
              <a:pPr>
                <a:defRPr/>
              </a:pPr>
              <a:t>‹#›</a:t>
            </a:fld>
            <a:endParaRPr lang="en-US" altLang="en-US" dirty="0"/>
          </a:p>
        </p:txBody>
      </p:sp>
    </p:spTree>
    <p:extLst>
      <p:ext uri="{BB962C8B-B14F-4D97-AF65-F5344CB8AC3E}">
        <p14:creationId xmlns:p14="http://schemas.microsoft.com/office/powerpoint/2010/main" val="358429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4">
            <a:extLst>
              <a:ext uri="{FF2B5EF4-FFF2-40B4-BE49-F238E27FC236}">
                <a16:creationId xmlns:a16="http://schemas.microsoft.com/office/drawing/2014/main" id="{3B7A9BFA-BBF0-8A84-4B17-C95823D363F9}"/>
              </a:ext>
            </a:extLst>
          </p:cNvPr>
          <p:cNvSpPr>
            <a:spLocks noGrp="1"/>
          </p:cNvSpPr>
          <p:nvPr>
            <p:ph type="sldNum" sz="quarter" idx="10"/>
          </p:nvPr>
        </p:nvSpPr>
        <p:spPr>
          <a:ln/>
        </p:spPr>
        <p:txBody>
          <a:bodyPr/>
          <a:lstStyle>
            <a:lvl1pPr>
              <a:defRPr/>
            </a:lvl1pPr>
          </a:lstStyle>
          <a:p>
            <a:pPr>
              <a:defRPr/>
            </a:pPr>
            <a:fld id="{32CE7179-3A1B-4362-93A0-5E61AE7C21F3}" type="slidenum">
              <a:rPr lang="en-US" altLang="en-US"/>
              <a:pPr>
                <a:defRPr/>
              </a:pPr>
              <a:t>‹#›</a:t>
            </a:fld>
            <a:endParaRPr lang="en-US" altLang="en-US" dirty="0"/>
          </a:p>
        </p:txBody>
      </p:sp>
    </p:spTree>
    <p:extLst>
      <p:ext uri="{BB962C8B-B14F-4D97-AF65-F5344CB8AC3E}">
        <p14:creationId xmlns:p14="http://schemas.microsoft.com/office/powerpoint/2010/main" val="31094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4">
            <a:extLst>
              <a:ext uri="{FF2B5EF4-FFF2-40B4-BE49-F238E27FC236}">
                <a16:creationId xmlns:a16="http://schemas.microsoft.com/office/drawing/2014/main" id="{497C8A9F-14C2-2D3A-E87A-F6C3A6ADB073}"/>
              </a:ext>
            </a:extLst>
          </p:cNvPr>
          <p:cNvSpPr>
            <a:spLocks noGrp="1"/>
          </p:cNvSpPr>
          <p:nvPr>
            <p:ph type="sldNum" sz="quarter" idx="10"/>
          </p:nvPr>
        </p:nvSpPr>
        <p:spPr>
          <a:ln/>
        </p:spPr>
        <p:txBody>
          <a:bodyPr/>
          <a:lstStyle>
            <a:lvl1pPr>
              <a:defRPr/>
            </a:lvl1pPr>
          </a:lstStyle>
          <a:p>
            <a:pPr>
              <a:defRPr/>
            </a:pPr>
            <a:fld id="{74A3389C-160E-4CFF-BF26-68046616530D}" type="slidenum">
              <a:rPr lang="en-US" altLang="en-US"/>
              <a:pPr>
                <a:defRPr/>
              </a:pPr>
              <a:t>‹#›</a:t>
            </a:fld>
            <a:endParaRPr lang="en-US" altLang="en-US" dirty="0"/>
          </a:p>
        </p:txBody>
      </p:sp>
    </p:spTree>
    <p:extLst>
      <p:ext uri="{BB962C8B-B14F-4D97-AF65-F5344CB8AC3E}">
        <p14:creationId xmlns:p14="http://schemas.microsoft.com/office/powerpoint/2010/main" val="401675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D7E79BA9-C3E9-63C6-3CC2-9BE2A33DDDCB}"/>
              </a:ext>
            </a:extLst>
          </p:cNvPr>
          <p:cNvSpPr>
            <a:spLocks noGrp="1"/>
          </p:cNvSpPr>
          <p:nvPr>
            <p:ph type="sldNum" sz="quarter" idx="10"/>
          </p:nvPr>
        </p:nvSpPr>
        <p:spPr>
          <a:ln/>
        </p:spPr>
        <p:txBody>
          <a:bodyPr/>
          <a:lstStyle>
            <a:lvl1pPr>
              <a:defRPr/>
            </a:lvl1pPr>
          </a:lstStyle>
          <a:p>
            <a:pPr>
              <a:defRPr/>
            </a:pPr>
            <a:fld id="{A9F08347-8366-40E7-83BD-61430FF9F82B}" type="slidenum">
              <a:rPr lang="en-US" altLang="en-US"/>
              <a:pPr>
                <a:defRPr/>
              </a:pPr>
              <a:t>‹#›</a:t>
            </a:fld>
            <a:endParaRPr lang="en-US" altLang="en-US" dirty="0"/>
          </a:p>
        </p:txBody>
      </p:sp>
    </p:spTree>
    <p:extLst>
      <p:ext uri="{BB962C8B-B14F-4D97-AF65-F5344CB8AC3E}">
        <p14:creationId xmlns:p14="http://schemas.microsoft.com/office/powerpoint/2010/main" val="215177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4">
            <a:extLst>
              <a:ext uri="{FF2B5EF4-FFF2-40B4-BE49-F238E27FC236}">
                <a16:creationId xmlns:a16="http://schemas.microsoft.com/office/drawing/2014/main" id="{2DF7492B-C2EA-BD76-BA0E-F031E5DBD761}"/>
              </a:ext>
            </a:extLst>
          </p:cNvPr>
          <p:cNvSpPr>
            <a:spLocks noGrp="1"/>
          </p:cNvSpPr>
          <p:nvPr>
            <p:ph type="sldNum" sz="quarter" idx="10"/>
          </p:nvPr>
        </p:nvSpPr>
        <p:spPr>
          <a:ln/>
        </p:spPr>
        <p:txBody>
          <a:bodyPr/>
          <a:lstStyle>
            <a:lvl1pPr>
              <a:defRPr/>
            </a:lvl1pPr>
          </a:lstStyle>
          <a:p>
            <a:pPr>
              <a:defRPr/>
            </a:pPr>
            <a:fld id="{8CF93076-6425-4637-A6FD-1E223E81F64C}" type="slidenum">
              <a:rPr lang="en-US" altLang="en-US"/>
              <a:pPr>
                <a:defRPr/>
              </a:pPr>
              <a:t>‹#›</a:t>
            </a:fld>
            <a:endParaRPr lang="en-US" altLang="en-US" dirty="0"/>
          </a:p>
        </p:txBody>
      </p:sp>
    </p:spTree>
    <p:extLst>
      <p:ext uri="{BB962C8B-B14F-4D97-AF65-F5344CB8AC3E}">
        <p14:creationId xmlns:p14="http://schemas.microsoft.com/office/powerpoint/2010/main" val="412070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dirty="0">
              <a:sym typeface="Trebuchet MS" panose="020B0603020202020204" pitchFamily="34" charset="0"/>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4">
            <a:extLst>
              <a:ext uri="{FF2B5EF4-FFF2-40B4-BE49-F238E27FC236}">
                <a16:creationId xmlns:a16="http://schemas.microsoft.com/office/drawing/2014/main" id="{C048154E-F997-2429-4E8E-4DD2585958F2}"/>
              </a:ext>
            </a:extLst>
          </p:cNvPr>
          <p:cNvSpPr>
            <a:spLocks noGrp="1"/>
          </p:cNvSpPr>
          <p:nvPr>
            <p:ph type="sldNum" sz="quarter" idx="10"/>
          </p:nvPr>
        </p:nvSpPr>
        <p:spPr>
          <a:ln/>
        </p:spPr>
        <p:txBody>
          <a:bodyPr/>
          <a:lstStyle>
            <a:lvl1pPr>
              <a:defRPr/>
            </a:lvl1pPr>
          </a:lstStyle>
          <a:p>
            <a:pPr>
              <a:defRPr/>
            </a:pPr>
            <a:fld id="{F412F4D1-7D69-41E0-8E12-39419C1ABC18}" type="slidenum">
              <a:rPr lang="en-US" altLang="en-US"/>
              <a:pPr>
                <a:defRPr/>
              </a:pPr>
              <a:t>‹#›</a:t>
            </a:fld>
            <a:endParaRPr lang="en-US" altLang="en-US" dirty="0"/>
          </a:p>
        </p:txBody>
      </p:sp>
    </p:spTree>
    <p:extLst>
      <p:ext uri="{BB962C8B-B14F-4D97-AF65-F5344CB8AC3E}">
        <p14:creationId xmlns:p14="http://schemas.microsoft.com/office/powerpoint/2010/main" val="402449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grpSp>
        <p:nvGrpSpPr>
          <p:cNvPr id="1026" name="Group 1">
            <a:extLst>
              <a:ext uri="{FF2B5EF4-FFF2-40B4-BE49-F238E27FC236}">
                <a16:creationId xmlns:a16="http://schemas.microsoft.com/office/drawing/2014/main" id="{3DA7E2E8-0004-8051-6B50-C6618E0ED3D8}"/>
              </a:ext>
            </a:extLst>
          </p:cNvPr>
          <p:cNvGrpSpPr>
            <a:grpSpLocks/>
          </p:cNvGrpSpPr>
          <p:nvPr/>
        </p:nvGrpSpPr>
        <p:grpSpPr bwMode="auto">
          <a:xfrm>
            <a:off x="0" y="-7938"/>
            <a:ext cx="12190413" cy="6865938"/>
            <a:chOff x="-1" y="0"/>
            <a:chExt cx="12192001" cy="6865938"/>
          </a:xfrm>
        </p:grpSpPr>
        <p:sp>
          <p:nvSpPr>
            <p:cNvPr id="1030" name="Line 2">
              <a:extLst>
                <a:ext uri="{FF2B5EF4-FFF2-40B4-BE49-F238E27FC236}">
                  <a16:creationId xmlns:a16="http://schemas.microsoft.com/office/drawing/2014/main" id="{88239849-E853-64C9-2A70-977668D9994B}"/>
                </a:ext>
              </a:extLst>
            </p:cNvPr>
            <p:cNvSpPr>
              <a:spLocks noChangeShapeType="1"/>
            </p:cNvSpPr>
            <p:nvPr/>
          </p:nvSpPr>
          <p:spPr bwMode="auto">
            <a:xfrm>
              <a:off x="9371012" y="8466"/>
              <a:ext cx="1219201" cy="6857472"/>
            </a:xfrm>
            <a:prstGeom prst="line">
              <a:avLst/>
            </a:prstGeom>
            <a:noFill/>
            <a:ln w="9525" cap="rnd">
              <a:solidFill>
                <a:srgbClr val="BFBF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sp>
          <p:nvSpPr>
            <p:cNvPr id="1031" name="Line 3">
              <a:extLst>
                <a:ext uri="{FF2B5EF4-FFF2-40B4-BE49-F238E27FC236}">
                  <a16:creationId xmlns:a16="http://schemas.microsoft.com/office/drawing/2014/main" id="{5B02C9B8-CE15-15F0-1E70-E62DCEC9C229}"/>
                </a:ext>
              </a:extLst>
            </p:cNvPr>
            <p:cNvSpPr>
              <a:spLocks noChangeShapeType="1"/>
            </p:cNvSpPr>
            <p:nvPr/>
          </p:nvSpPr>
          <p:spPr bwMode="auto">
            <a:xfrm flipH="1">
              <a:off x="7425267" y="3689595"/>
              <a:ext cx="4763558" cy="3176343"/>
            </a:xfrm>
            <a:prstGeom prst="line">
              <a:avLst/>
            </a:prstGeom>
            <a:noFill/>
            <a:ln w="9525" cap="rnd">
              <a:solidFill>
                <a:srgbClr val="D9D9D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sp>
          <p:nvSpPr>
            <p:cNvPr id="1032" name="AutoShape 4">
              <a:extLst>
                <a:ext uri="{FF2B5EF4-FFF2-40B4-BE49-F238E27FC236}">
                  <a16:creationId xmlns:a16="http://schemas.microsoft.com/office/drawing/2014/main" id="{D22088C9-8BEC-610A-294B-C2EF37F40C5D}"/>
                </a:ext>
              </a:extLst>
            </p:cNvPr>
            <p:cNvSpPr>
              <a:spLocks/>
            </p:cNvSpPr>
            <p:nvPr/>
          </p:nvSpPr>
          <p:spPr bwMode="auto">
            <a:xfrm>
              <a:off x="9181476" y="0"/>
              <a:ext cx="3007349" cy="68659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92" y="0"/>
                  </a:moveTo>
                  <a:lnTo>
                    <a:pt x="21600" y="0"/>
                  </a:lnTo>
                  <a:lnTo>
                    <a:pt x="21600" y="21600"/>
                  </a:lnTo>
                  <a:lnTo>
                    <a:pt x="0" y="21600"/>
                  </a:lnTo>
                  <a:lnTo>
                    <a:pt x="14692" y="0"/>
                  </a:lnTo>
                  <a:close/>
                </a:path>
              </a:pathLst>
            </a:custGeom>
            <a:solidFill>
              <a:schemeClr val="accent1">
                <a:alpha val="30196"/>
              </a:scheme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sp>
          <p:nvSpPr>
            <p:cNvPr id="1033" name="AutoShape 5">
              <a:extLst>
                <a:ext uri="{FF2B5EF4-FFF2-40B4-BE49-F238E27FC236}">
                  <a16:creationId xmlns:a16="http://schemas.microsoft.com/office/drawing/2014/main" id="{4DB8C9E0-C03D-2FC0-175C-B618C59EC334}"/>
                </a:ext>
              </a:extLst>
            </p:cNvPr>
            <p:cNvSpPr>
              <a:spLocks/>
            </p:cNvSpPr>
            <p:nvPr/>
          </p:nvSpPr>
          <p:spPr bwMode="auto">
            <a:xfrm>
              <a:off x="9603441" y="0"/>
              <a:ext cx="2588559" cy="68659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0092" y="21600"/>
                  </a:lnTo>
                  <a:lnTo>
                    <a:pt x="0" y="0"/>
                  </a:lnTo>
                  <a:close/>
                </a:path>
              </a:pathLst>
            </a:custGeom>
            <a:solidFill>
              <a:schemeClr val="accent1">
                <a:alpha val="20000"/>
              </a:scheme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sp>
          <p:nvSpPr>
            <p:cNvPr id="1034" name="AutoShape 6">
              <a:extLst>
                <a:ext uri="{FF2B5EF4-FFF2-40B4-BE49-F238E27FC236}">
                  <a16:creationId xmlns:a16="http://schemas.microsoft.com/office/drawing/2014/main" id="{367DBF3A-E561-6099-0181-D309AC88E081}"/>
                </a:ext>
              </a:extLst>
            </p:cNvPr>
            <p:cNvSpPr>
              <a:spLocks/>
            </p:cNvSpPr>
            <p:nvPr/>
          </p:nvSpPr>
          <p:spPr bwMode="auto">
            <a:xfrm>
              <a:off x="8932333" y="3056231"/>
              <a:ext cx="3259667" cy="380970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0" y="21600"/>
                  </a:lnTo>
                  <a:lnTo>
                    <a:pt x="21600" y="21600"/>
                  </a:lnTo>
                  <a:lnTo>
                    <a:pt x="21600" y="0"/>
                  </a:lnTo>
                  <a:close/>
                </a:path>
              </a:pathLst>
            </a:custGeom>
            <a:solidFill>
              <a:schemeClr val="accent2">
                <a:alpha val="72156"/>
              </a:scheme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sp>
          <p:nvSpPr>
            <p:cNvPr id="1035" name="AutoShape 7">
              <a:extLst>
                <a:ext uri="{FF2B5EF4-FFF2-40B4-BE49-F238E27FC236}">
                  <a16:creationId xmlns:a16="http://schemas.microsoft.com/office/drawing/2014/main" id="{4C6E57ED-60CC-1F2B-48CE-BA60FD5E002F}"/>
                </a:ext>
              </a:extLst>
            </p:cNvPr>
            <p:cNvSpPr>
              <a:spLocks/>
            </p:cNvSpPr>
            <p:nvPr/>
          </p:nvSpPr>
          <p:spPr bwMode="auto">
            <a:xfrm>
              <a:off x="9334500" y="0"/>
              <a:ext cx="2854326" cy="68659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8697" y="21600"/>
                  </a:lnTo>
                  <a:lnTo>
                    <a:pt x="0" y="0"/>
                  </a:lnTo>
                  <a:close/>
                </a:path>
              </a:pathLst>
            </a:custGeom>
            <a:solidFill>
              <a:srgbClr val="742217">
                <a:alpha val="70195"/>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sp>
          <p:nvSpPr>
            <p:cNvPr id="1036" name="AutoShape 8">
              <a:extLst>
                <a:ext uri="{FF2B5EF4-FFF2-40B4-BE49-F238E27FC236}">
                  <a16:creationId xmlns:a16="http://schemas.microsoft.com/office/drawing/2014/main" id="{122494B9-045B-2F43-1DDF-C09342F107F1}"/>
                </a:ext>
              </a:extLst>
            </p:cNvPr>
            <p:cNvSpPr>
              <a:spLocks/>
            </p:cNvSpPr>
            <p:nvPr/>
          </p:nvSpPr>
          <p:spPr bwMode="auto">
            <a:xfrm>
              <a:off x="10898730" y="0"/>
              <a:ext cx="1290095" cy="68659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073" y="0"/>
                  </a:moveTo>
                  <a:lnTo>
                    <a:pt x="21600" y="0"/>
                  </a:lnTo>
                  <a:lnTo>
                    <a:pt x="21600" y="21600"/>
                  </a:lnTo>
                  <a:lnTo>
                    <a:pt x="0" y="21600"/>
                  </a:lnTo>
                  <a:lnTo>
                    <a:pt x="17073" y="0"/>
                  </a:lnTo>
                  <a:close/>
                </a:path>
              </a:pathLst>
            </a:custGeom>
            <a:solidFill>
              <a:srgbClr val="EF8C6A">
                <a:alpha val="70195"/>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sp>
          <p:nvSpPr>
            <p:cNvPr id="1037" name="AutoShape 9">
              <a:extLst>
                <a:ext uri="{FF2B5EF4-FFF2-40B4-BE49-F238E27FC236}">
                  <a16:creationId xmlns:a16="http://schemas.microsoft.com/office/drawing/2014/main" id="{4E4A3A7A-0393-199C-1418-3BFC2483AB3F}"/>
                </a:ext>
              </a:extLst>
            </p:cNvPr>
            <p:cNvSpPr>
              <a:spLocks/>
            </p:cNvSpPr>
            <p:nvPr/>
          </p:nvSpPr>
          <p:spPr bwMode="auto">
            <a:xfrm>
              <a:off x="10938998" y="0"/>
              <a:ext cx="1249826" cy="6865938"/>
            </a:xfrm>
            <a:custGeom>
              <a:avLst/>
              <a:gdLst>
                <a:gd name="T0" fmla="*/ 2092238407 w 21600"/>
                <a:gd name="T1" fmla="*/ 2147483646 h 21600"/>
                <a:gd name="T2" fmla="*/ 2092238407 w 21600"/>
                <a:gd name="T3" fmla="*/ 2147483646 h 21600"/>
                <a:gd name="T4" fmla="*/ 2092238407 w 21600"/>
                <a:gd name="T5" fmla="*/ 2147483646 h 21600"/>
                <a:gd name="T6" fmla="*/ 2092238407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9173" y="21600"/>
                  </a:lnTo>
                  <a:lnTo>
                    <a:pt x="0" y="0"/>
                  </a:lnTo>
                  <a:close/>
                </a:path>
              </a:pathLst>
            </a:custGeom>
            <a:solidFill>
              <a:schemeClr val="accent1">
                <a:alpha val="65097"/>
              </a:scheme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sp>
          <p:nvSpPr>
            <p:cNvPr id="2" name="AutoShape 10">
              <a:extLst>
                <a:ext uri="{FF2B5EF4-FFF2-40B4-BE49-F238E27FC236}">
                  <a16:creationId xmlns:a16="http://schemas.microsoft.com/office/drawing/2014/main" id="{4DDD8173-9FA6-5E0A-9F53-B3B9F74A839C}"/>
                </a:ext>
              </a:extLst>
            </p:cNvPr>
            <p:cNvSpPr>
              <a:spLocks/>
            </p:cNvSpPr>
            <p:nvPr/>
          </p:nvSpPr>
          <p:spPr bwMode="auto">
            <a:xfrm>
              <a:off x="10371666" y="3598056"/>
              <a:ext cx="1817160" cy="326788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0" y="21600"/>
                  </a:lnTo>
                  <a:lnTo>
                    <a:pt x="21600" y="21600"/>
                  </a:lnTo>
                  <a:lnTo>
                    <a:pt x="21600" y="0"/>
                  </a:lnTo>
                  <a:close/>
                </a:path>
              </a:pathLst>
            </a:custGeom>
            <a:solidFill>
              <a:schemeClr val="accent1">
                <a:alpha val="79999"/>
              </a:scheme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sp>
          <p:nvSpPr>
            <p:cNvPr id="1039" name="AutoShape 11">
              <a:extLst>
                <a:ext uri="{FF2B5EF4-FFF2-40B4-BE49-F238E27FC236}">
                  <a16:creationId xmlns:a16="http://schemas.microsoft.com/office/drawing/2014/main" id="{0C40AA5D-81AD-ECA7-A8B8-BE7338500841}"/>
                </a:ext>
              </a:extLst>
            </p:cNvPr>
            <p:cNvSpPr>
              <a:spLocks/>
            </p:cNvSpPr>
            <p:nvPr/>
          </p:nvSpPr>
          <p:spPr bwMode="auto">
            <a:xfrm>
              <a:off x="-1" y="4021356"/>
              <a:ext cx="448734" cy="2844582"/>
            </a:xfrm>
            <a:custGeom>
              <a:avLst/>
              <a:gdLst>
                <a:gd name="T0" fmla="*/ 96834346 w 21600"/>
                <a:gd name="T1" fmla="*/ 2147483646 h 21600"/>
                <a:gd name="T2" fmla="*/ 96834346 w 21600"/>
                <a:gd name="T3" fmla="*/ 2147483646 h 21600"/>
                <a:gd name="T4" fmla="*/ 96834346 w 21600"/>
                <a:gd name="T5" fmla="*/ 2147483646 h 21600"/>
                <a:gd name="T6" fmla="*/ 968343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600"/>
                  </a:lnTo>
                  <a:lnTo>
                    <a:pt x="21600" y="21600"/>
                  </a:lnTo>
                  <a:lnTo>
                    <a:pt x="0" y="0"/>
                  </a:lnTo>
                  <a:close/>
                </a:path>
              </a:pathLst>
            </a:custGeom>
            <a:solidFill>
              <a:schemeClr val="accent1">
                <a:alpha val="85097"/>
              </a:scheme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grpSp>
      <p:sp>
        <p:nvSpPr>
          <p:cNvPr id="1027" name="Rectangle 12">
            <a:extLst>
              <a:ext uri="{FF2B5EF4-FFF2-40B4-BE49-F238E27FC236}">
                <a16:creationId xmlns:a16="http://schemas.microsoft.com/office/drawing/2014/main" id="{FC99F8AD-6691-31AF-00AA-6E3059DA8010}"/>
              </a:ext>
            </a:extLst>
          </p:cNvPr>
          <p:cNvSpPr>
            <a:spLocks/>
          </p:cNvSpPr>
          <p:nvPr>
            <p:ph type="title"/>
          </p:nvPr>
        </p:nvSpPr>
        <p:spPr bwMode="auto">
          <a:xfrm>
            <a:off x="609600" y="274638"/>
            <a:ext cx="10972800" cy="1325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Trebuchet MS" panose="020B0603020202020204" pitchFamily="34" charset="0"/>
              </a:rPr>
              <a:t>Click to edit Template title style</a:t>
            </a:r>
          </a:p>
        </p:txBody>
      </p:sp>
      <p:sp>
        <p:nvSpPr>
          <p:cNvPr id="1028" name="Rectangle 13">
            <a:extLst>
              <a:ext uri="{FF2B5EF4-FFF2-40B4-BE49-F238E27FC236}">
                <a16:creationId xmlns:a16="http://schemas.microsoft.com/office/drawing/2014/main" id="{B89F43A2-7989-9CF5-7957-24D3AE168DE7}"/>
              </a:ext>
            </a:extLst>
          </p:cNvPr>
          <p:cNvSpPr>
            <a:spLocks/>
          </p:cNvSpPr>
          <p:nvPr>
            <p:ph type="body" idx="1"/>
          </p:nvPr>
        </p:nvSpPr>
        <p:spPr bwMode="auto">
          <a:xfrm>
            <a:off x="609600" y="1600200"/>
            <a:ext cx="109728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Trebuchet MS" panose="020B0603020202020204" pitchFamily="34" charset="0"/>
              </a:rPr>
              <a:t>Click to edit Template text styles</a:t>
            </a:r>
          </a:p>
          <a:p>
            <a:pPr lvl="1"/>
            <a:r>
              <a:rPr lang="en-US" altLang="en-US">
                <a:sym typeface="Trebuchet MS" panose="020B0603020202020204" pitchFamily="34" charset="0"/>
              </a:rPr>
              <a:t>Second level</a:t>
            </a:r>
          </a:p>
          <a:p>
            <a:pPr lvl="2"/>
            <a:r>
              <a:rPr lang="en-US" altLang="en-US">
                <a:sym typeface="Trebuchet MS" panose="020B0603020202020204" pitchFamily="34" charset="0"/>
              </a:rPr>
              <a:t>Third level</a:t>
            </a:r>
          </a:p>
          <a:p>
            <a:pPr lvl="3"/>
            <a:r>
              <a:rPr lang="en-US" altLang="en-US">
                <a:sym typeface="Trebuchet MS" panose="020B0603020202020204" pitchFamily="34" charset="0"/>
              </a:rPr>
              <a:t>Fourth level</a:t>
            </a:r>
          </a:p>
          <a:p>
            <a:pPr lvl="4"/>
            <a:r>
              <a:rPr lang="en-US" altLang="en-US">
                <a:sym typeface="Trebuchet MS" panose="020B0603020202020204" pitchFamily="34" charset="0"/>
              </a:rPr>
              <a:t>Fifth level</a:t>
            </a:r>
          </a:p>
        </p:txBody>
      </p:sp>
      <p:sp>
        <p:nvSpPr>
          <p:cNvPr id="1038" name="Rectangle 14">
            <a:extLst>
              <a:ext uri="{FF2B5EF4-FFF2-40B4-BE49-F238E27FC236}">
                <a16:creationId xmlns:a16="http://schemas.microsoft.com/office/drawing/2014/main" id="{19677B07-F6A3-84D9-1F26-0FC894FD94AE}"/>
              </a:ext>
            </a:extLst>
          </p:cNvPr>
          <p:cNvSpPr>
            <a:spLocks noGrp="1"/>
          </p:cNvSpPr>
          <p:nvPr>
            <p:ph type="sldNum" sz="quarter" idx="2"/>
          </p:nvPr>
        </p:nvSpPr>
        <p:spPr bwMode="auto">
          <a:xfrm>
            <a:off x="9048750" y="6115050"/>
            <a:ext cx="225425" cy="217488"/>
          </a:xfrm>
          <a:prstGeom prst="rect">
            <a:avLst/>
          </a:prstGeom>
          <a:noFill/>
          <a:ln>
            <a:noFill/>
          </a:ln>
          <a:effectLst/>
        </p:spPr>
        <p:txBody>
          <a:bodyPr vert="horz" wrap="none" lIns="45720" tIns="45720" rIns="45720" bIns="45720" numCol="1" anchor="ctr" anchorCtr="0" compatLnSpc="1">
            <a:prstTxWarp prst="textNoShape">
              <a:avLst/>
            </a:prstTxWarp>
          </a:bodyPr>
          <a:lstStyle>
            <a:lvl1pPr algn="r" eaLnBrk="1">
              <a:defRPr sz="900">
                <a:solidFill>
                  <a:schemeClr val="accent1"/>
                </a:solidFill>
              </a:defRPr>
            </a:lvl1pPr>
          </a:lstStyle>
          <a:p>
            <a:pPr>
              <a:defRPr/>
            </a:pPr>
            <a:fld id="{5FB08002-D3C4-4CD6-8AE2-6B7DE07AB049}"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57200" rtl="0" eaLnBrk="0" fontAlgn="base" hangingPunct="0">
        <a:spcBef>
          <a:spcPct val="0"/>
        </a:spcBef>
        <a:spcAft>
          <a:spcPct val="0"/>
        </a:spcAft>
        <a:defRPr sz="3600" kern="1200">
          <a:solidFill>
            <a:schemeClr val="accent1"/>
          </a:solidFill>
          <a:latin typeface="+mj-lt"/>
          <a:ea typeface="+mj-ea"/>
          <a:cs typeface="+mj-cs"/>
          <a:sym typeface="Trebuchet MS" panose="020B0603020202020204" pitchFamily="34" charset="0"/>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5pPr>
      <a:lvl6pPr marL="457200" algn="l" defTabSz="457200" rtl="0" fontAlgn="base" hangingPunct="0">
        <a:spcBef>
          <a:spcPct val="0"/>
        </a:spcBef>
        <a:spcAft>
          <a:spcPct val="0"/>
        </a:spcAft>
        <a:defRPr sz="3600">
          <a:solidFill>
            <a:schemeClr val="accent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6pPr>
      <a:lvl7pPr marL="914400" algn="l" defTabSz="457200" rtl="0" fontAlgn="base" hangingPunct="0">
        <a:spcBef>
          <a:spcPct val="0"/>
        </a:spcBef>
        <a:spcAft>
          <a:spcPct val="0"/>
        </a:spcAft>
        <a:defRPr sz="3600">
          <a:solidFill>
            <a:schemeClr val="accent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7pPr>
      <a:lvl8pPr marL="1371600" algn="l" defTabSz="457200" rtl="0" fontAlgn="base" hangingPunct="0">
        <a:spcBef>
          <a:spcPct val="0"/>
        </a:spcBef>
        <a:spcAft>
          <a:spcPct val="0"/>
        </a:spcAft>
        <a:defRPr sz="3600">
          <a:solidFill>
            <a:schemeClr val="accent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8pPr>
      <a:lvl9pPr marL="1828800" algn="l" defTabSz="457200" rtl="0" fontAlgn="base" hangingPunct="0">
        <a:spcBef>
          <a:spcPct val="0"/>
        </a:spcBef>
        <a:spcAft>
          <a:spcPct val="0"/>
        </a:spcAft>
        <a:defRPr sz="3600">
          <a:solidFill>
            <a:schemeClr val="accent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9pPr>
    </p:titleStyle>
    <p:bodyStyle>
      <a:lvl1pPr marL="342900" indent="-342900" algn="l" defTabSz="457200" rtl="0" eaLnBrk="0" fontAlgn="base" hangingPunct="0">
        <a:spcBef>
          <a:spcPts val="1000"/>
        </a:spcBef>
        <a:spcAft>
          <a:spcPct val="0"/>
        </a:spcAft>
        <a:buClr>
          <a:schemeClr val="accent1"/>
        </a:buClr>
        <a:buSzPct val="80000"/>
        <a:buChar char=""/>
        <a:defRPr kern="1200">
          <a:solidFill>
            <a:srgbClr val="404040"/>
          </a:solidFill>
          <a:latin typeface="+mn-lt"/>
          <a:ea typeface="+mn-ea"/>
          <a:cs typeface="+mn-cs"/>
          <a:sym typeface="Trebuchet MS" panose="020B0603020202020204" pitchFamily="34" charset="0"/>
        </a:defRPr>
      </a:lvl1pPr>
      <a:lvl2pPr marL="777875" indent="-320675" algn="l" defTabSz="457200" rtl="0" eaLnBrk="0" fontAlgn="base" hangingPunct="0">
        <a:spcBef>
          <a:spcPts val="1000"/>
        </a:spcBef>
        <a:spcAft>
          <a:spcPct val="0"/>
        </a:spcAft>
        <a:buClr>
          <a:schemeClr val="accent1"/>
        </a:buClr>
        <a:buSzPct val="80000"/>
        <a:buChar char=""/>
        <a:defRPr kern="1200">
          <a:solidFill>
            <a:srgbClr val="404040"/>
          </a:solidFill>
          <a:latin typeface="+mn-lt"/>
          <a:ea typeface="+mn-ea"/>
          <a:cs typeface="+mn-cs"/>
          <a:sym typeface="Trebuchet MS" panose="020B0603020202020204" pitchFamily="34" charset="0"/>
        </a:defRPr>
      </a:lvl2pPr>
      <a:lvl3pPr marL="1208088" indent="-293688" algn="l" defTabSz="457200" rtl="0" eaLnBrk="0" fontAlgn="base" hangingPunct="0">
        <a:spcBef>
          <a:spcPts val="1000"/>
        </a:spcBef>
        <a:spcAft>
          <a:spcPct val="0"/>
        </a:spcAft>
        <a:buClr>
          <a:schemeClr val="accent1"/>
        </a:buClr>
        <a:buSzPct val="80000"/>
        <a:buChar char=""/>
        <a:defRPr kern="1200">
          <a:solidFill>
            <a:srgbClr val="404040"/>
          </a:solidFill>
          <a:latin typeface="+mn-lt"/>
          <a:ea typeface="+mn-ea"/>
          <a:cs typeface="+mn-cs"/>
          <a:sym typeface="Trebuchet MS" panose="020B0603020202020204" pitchFamily="34" charset="0"/>
        </a:defRPr>
      </a:lvl3pPr>
      <a:lvl4pPr marL="1714500" indent="-342900" algn="l" defTabSz="457200" rtl="0" eaLnBrk="0" fontAlgn="base" hangingPunct="0">
        <a:spcBef>
          <a:spcPts val="1000"/>
        </a:spcBef>
        <a:spcAft>
          <a:spcPct val="0"/>
        </a:spcAft>
        <a:buClr>
          <a:schemeClr val="accent1"/>
        </a:buClr>
        <a:buSzPct val="80000"/>
        <a:buChar char=""/>
        <a:defRPr kern="1200">
          <a:solidFill>
            <a:srgbClr val="404040"/>
          </a:solidFill>
          <a:latin typeface="+mn-lt"/>
          <a:ea typeface="+mn-ea"/>
          <a:cs typeface="+mn-cs"/>
          <a:sym typeface="Trebuchet MS" panose="020B0603020202020204" pitchFamily="34" charset="0"/>
        </a:defRPr>
      </a:lvl4pPr>
      <a:lvl5pPr marL="2057400" indent="-228600" algn="l" defTabSz="457200" rtl="0" eaLnBrk="0" fontAlgn="base" hangingPunct="0">
        <a:spcBef>
          <a:spcPts val="1000"/>
        </a:spcBef>
        <a:spcAft>
          <a:spcPct val="0"/>
        </a:spcAft>
        <a:buClr>
          <a:schemeClr val="accent1"/>
        </a:buClr>
        <a:buSzPct val="80000"/>
        <a:buChar char=""/>
        <a:defRPr kern="1200">
          <a:solidFill>
            <a:srgbClr val="404040"/>
          </a:solidFill>
          <a:latin typeface="+mn-lt"/>
          <a:ea typeface="+mn-ea"/>
          <a:cs typeface="+mn-cs"/>
          <a:sym typeface="Trebuchet MS" panose="020B0603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grpSp>
        <p:nvGrpSpPr>
          <p:cNvPr id="2050" name="Group 1">
            <a:extLst>
              <a:ext uri="{FF2B5EF4-FFF2-40B4-BE49-F238E27FC236}">
                <a16:creationId xmlns:a16="http://schemas.microsoft.com/office/drawing/2014/main" id="{3F52DFDE-48B0-FA88-D70C-455F59C5E9CB}"/>
              </a:ext>
            </a:extLst>
          </p:cNvPr>
          <p:cNvGrpSpPr>
            <a:grpSpLocks/>
          </p:cNvGrpSpPr>
          <p:nvPr/>
        </p:nvGrpSpPr>
        <p:grpSpPr bwMode="auto">
          <a:xfrm>
            <a:off x="0" y="-7938"/>
            <a:ext cx="12190413" cy="6865938"/>
            <a:chOff x="-1" y="0"/>
            <a:chExt cx="12192001" cy="6865938"/>
          </a:xfrm>
        </p:grpSpPr>
        <p:sp>
          <p:nvSpPr>
            <p:cNvPr id="2052" name="Line 2">
              <a:extLst>
                <a:ext uri="{FF2B5EF4-FFF2-40B4-BE49-F238E27FC236}">
                  <a16:creationId xmlns:a16="http://schemas.microsoft.com/office/drawing/2014/main" id="{7B213596-F9C2-C9BA-FACB-44661623A870}"/>
                </a:ext>
              </a:extLst>
            </p:cNvPr>
            <p:cNvSpPr>
              <a:spLocks noChangeShapeType="1"/>
            </p:cNvSpPr>
            <p:nvPr/>
          </p:nvSpPr>
          <p:spPr bwMode="auto">
            <a:xfrm>
              <a:off x="9371012" y="8466"/>
              <a:ext cx="1219201" cy="6857472"/>
            </a:xfrm>
            <a:prstGeom prst="line">
              <a:avLst/>
            </a:prstGeom>
            <a:noFill/>
            <a:ln w="9525" cap="rnd">
              <a:solidFill>
                <a:srgbClr val="BFBFB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sp>
          <p:nvSpPr>
            <p:cNvPr id="2053" name="Line 3">
              <a:extLst>
                <a:ext uri="{FF2B5EF4-FFF2-40B4-BE49-F238E27FC236}">
                  <a16:creationId xmlns:a16="http://schemas.microsoft.com/office/drawing/2014/main" id="{2FB10EC4-A9FE-4C99-EA53-1BBED5E75B4D}"/>
                </a:ext>
              </a:extLst>
            </p:cNvPr>
            <p:cNvSpPr>
              <a:spLocks noChangeShapeType="1"/>
            </p:cNvSpPr>
            <p:nvPr/>
          </p:nvSpPr>
          <p:spPr bwMode="auto">
            <a:xfrm flipH="1">
              <a:off x="7425267" y="3689595"/>
              <a:ext cx="4763558" cy="3176343"/>
            </a:xfrm>
            <a:prstGeom prst="line">
              <a:avLst/>
            </a:prstGeom>
            <a:noFill/>
            <a:ln w="9525" cap="rnd">
              <a:solidFill>
                <a:srgbClr val="D9D9D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sp>
          <p:nvSpPr>
            <p:cNvPr id="2054" name="AutoShape 4">
              <a:extLst>
                <a:ext uri="{FF2B5EF4-FFF2-40B4-BE49-F238E27FC236}">
                  <a16:creationId xmlns:a16="http://schemas.microsoft.com/office/drawing/2014/main" id="{B22ED439-B576-FC0B-E31E-7C6DD01EEF44}"/>
                </a:ext>
              </a:extLst>
            </p:cNvPr>
            <p:cNvSpPr>
              <a:spLocks/>
            </p:cNvSpPr>
            <p:nvPr/>
          </p:nvSpPr>
          <p:spPr bwMode="auto">
            <a:xfrm>
              <a:off x="9181476" y="0"/>
              <a:ext cx="3007349" cy="68659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4692" y="0"/>
                  </a:moveTo>
                  <a:lnTo>
                    <a:pt x="21600" y="0"/>
                  </a:lnTo>
                  <a:lnTo>
                    <a:pt x="21600" y="21600"/>
                  </a:lnTo>
                  <a:lnTo>
                    <a:pt x="0" y="21600"/>
                  </a:lnTo>
                  <a:lnTo>
                    <a:pt x="14692" y="0"/>
                  </a:lnTo>
                  <a:close/>
                </a:path>
              </a:pathLst>
            </a:custGeom>
            <a:solidFill>
              <a:schemeClr val="accent1">
                <a:alpha val="30196"/>
              </a:scheme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sp>
          <p:nvSpPr>
            <p:cNvPr id="2055" name="AutoShape 5">
              <a:extLst>
                <a:ext uri="{FF2B5EF4-FFF2-40B4-BE49-F238E27FC236}">
                  <a16:creationId xmlns:a16="http://schemas.microsoft.com/office/drawing/2014/main" id="{48222F31-CE4D-9511-381C-8AD614389785}"/>
                </a:ext>
              </a:extLst>
            </p:cNvPr>
            <p:cNvSpPr>
              <a:spLocks/>
            </p:cNvSpPr>
            <p:nvPr/>
          </p:nvSpPr>
          <p:spPr bwMode="auto">
            <a:xfrm>
              <a:off x="9603441" y="0"/>
              <a:ext cx="2588559" cy="68659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0092" y="21600"/>
                  </a:lnTo>
                  <a:lnTo>
                    <a:pt x="0" y="0"/>
                  </a:lnTo>
                  <a:close/>
                </a:path>
              </a:pathLst>
            </a:custGeom>
            <a:solidFill>
              <a:schemeClr val="accent1">
                <a:alpha val="20000"/>
              </a:scheme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sp>
          <p:nvSpPr>
            <p:cNvPr id="2056" name="AutoShape 6">
              <a:extLst>
                <a:ext uri="{FF2B5EF4-FFF2-40B4-BE49-F238E27FC236}">
                  <a16:creationId xmlns:a16="http://schemas.microsoft.com/office/drawing/2014/main" id="{CD0497EA-74A4-444B-76C4-791FE1293744}"/>
                </a:ext>
              </a:extLst>
            </p:cNvPr>
            <p:cNvSpPr>
              <a:spLocks/>
            </p:cNvSpPr>
            <p:nvPr/>
          </p:nvSpPr>
          <p:spPr bwMode="auto">
            <a:xfrm>
              <a:off x="8932333" y="3056231"/>
              <a:ext cx="3259667" cy="380970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0" y="21600"/>
                  </a:lnTo>
                  <a:lnTo>
                    <a:pt x="21600" y="21600"/>
                  </a:lnTo>
                  <a:lnTo>
                    <a:pt x="21600" y="0"/>
                  </a:lnTo>
                  <a:close/>
                </a:path>
              </a:pathLst>
            </a:custGeom>
            <a:solidFill>
              <a:schemeClr val="accent2">
                <a:alpha val="72156"/>
              </a:scheme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sp>
          <p:nvSpPr>
            <p:cNvPr id="2057" name="AutoShape 7">
              <a:extLst>
                <a:ext uri="{FF2B5EF4-FFF2-40B4-BE49-F238E27FC236}">
                  <a16:creationId xmlns:a16="http://schemas.microsoft.com/office/drawing/2014/main" id="{C4EFD81C-2325-D6A0-62E9-212A0044832C}"/>
                </a:ext>
              </a:extLst>
            </p:cNvPr>
            <p:cNvSpPr>
              <a:spLocks/>
            </p:cNvSpPr>
            <p:nvPr/>
          </p:nvSpPr>
          <p:spPr bwMode="auto">
            <a:xfrm>
              <a:off x="9334500" y="0"/>
              <a:ext cx="2854326" cy="68659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8697" y="21600"/>
                  </a:lnTo>
                  <a:lnTo>
                    <a:pt x="0" y="0"/>
                  </a:lnTo>
                  <a:close/>
                </a:path>
              </a:pathLst>
            </a:custGeom>
            <a:solidFill>
              <a:srgbClr val="742217">
                <a:alpha val="70195"/>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sp>
          <p:nvSpPr>
            <p:cNvPr id="2058" name="AutoShape 8">
              <a:extLst>
                <a:ext uri="{FF2B5EF4-FFF2-40B4-BE49-F238E27FC236}">
                  <a16:creationId xmlns:a16="http://schemas.microsoft.com/office/drawing/2014/main" id="{B5D3BFBA-FCBD-9116-AC90-10C7353BB598}"/>
                </a:ext>
              </a:extLst>
            </p:cNvPr>
            <p:cNvSpPr>
              <a:spLocks/>
            </p:cNvSpPr>
            <p:nvPr/>
          </p:nvSpPr>
          <p:spPr bwMode="auto">
            <a:xfrm>
              <a:off x="10898730" y="0"/>
              <a:ext cx="1290095" cy="6865938"/>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7073" y="0"/>
                  </a:moveTo>
                  <a:lnTo>
                    <a:pt x="21600" y="0"/>
                  </a:lnTo>
                  <a:lnTo>
                    <a:pt x="21600" y="21600"/>
                  </a:lnTo>
                  <a:lnTo>
                    <a:pt x="0" y="21600"/>
                  </a:lnTo>
                  <a:lnTo>
                    <a:pt x="17073" y="0"/>
                  </a:lnTo>
                  <a:close/>
                </a:path>
              </a:pathLst>
            </a:custGeom>
            <a:solidFill>
              <a:srgbClr val="EF8C6A">
                <a:alpha val="70195"/>
              </a:srgb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sp>
          <p:nvSpPr>
            <p:cNvPr id="2059" name="AutoShape 9">
              <a:extLst>
                <a:ext uri="{FF2B5EF4-FFF2-40B4-BE49-F238E27FC236}">
                  <a16:creationId xmlns:a16="http://schemas.microsoft.com/office/drawing/2014/main" id="{0BB06D87-8204-2BC4-4FA9-FDCCC397BD04}"/>
                </a:ext>
              </a:extLst>
            </p:cNvPr>
            <p:cNvSpPr>
              <a:spLocks/>
            </p:cNvSpPr>
            <p:nvPr/>
          </p:nvSpPr>
          <p:spPr bwMode="auto">
            <a:xfrm>
              <a:off x="10938998" y="0"/>
              <a:ext cx="1249826" cy="6865938"/>
            </a:xfrm>
            <a:custGeom>
              <a:avLst/>
              <a:gdLst>
                <a:gd name="T0" fmla="*/ 2092238407 w 21600"/>
                <a:gd name="T1" fmla="*/ 2147483646 h 21600"/>
                <a:gd name="T2" fmla="*/ 2092238407 w 21600"/>
                <a:gd name="T3" fmla="*/ 2147483646 h 21600"/>
                <a:gd name="T4" fmla="*/ 2092238407 w 21600"/>
                <a:gd name="T5" fmla="*/ 2147483646 h 21600"/>
                <a:gd name="T6" fmla="*/ 2092238407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19173" y="21600"/>
                  </a:lnTo>
                  <a:lnTo>
                    <a:pt x="0" y="0"/>
                  </a:lnTo>
                  <a:close/>
                </a:path>
              </a:pathLst>
            </a:custGeom>
            <a:solidFill>
              <a:schemeClr val="accent1">
                <a:alpha val="65097"/>
              </a:scheme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sp>
          <p:nvSpPr>
            <p:cNvPr id="2" name="AutoShape 10">
              <a:extLst>
                <a:ext uri="{FF2B5EF4-FFF2-40B4-BE49-F238E27FC236}">
                  <a16:creationId xmlns:a16="http://schemas.microsoft.com/office/drawing/2014/main" id="{A3F14A6B-4B3D-C809-DDCA-4A7A2D3D9999}"/>
                </a:ext>
              </a:extLst>
            </p:cNvPr>
            <p:cNvSpPr>
              <a:spLocks/>
            </p:cNvSpPr>
            <p:nvPr/>
          </p:nvSpPr>
          <p:spPr bwMode="auto">
            <a:xfrm>
              <a:off x="10371666" y="3598056"/>
              <a:ext cx="1817160" cy="326788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0" y="21600"/>
                  </a:lnTo>
                  <a:lnTo>
                    <a:pt x="21600" y="21600"/>
                  </a:lnTo>
                  <a:lnTo>
                    <a:pt x="21600" y="0"/>
                  </a:lnTo>
                  <a:close/>
                </a:path>
              </a:pathLst>
            </a:custGeom>
            <a:solidFill>
              <a:schemeClr val="accent1">
                <a:alpha val="79999"/>
              </a:scheme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sp>
          <p:nvSpPr>
            <p:cNvPr id="2061" name="AutoShape 11">
              <a:extLst>
                <a:ext uri="{FF2B5EF4-FFF2-40B4-BE49-F238E27FC236}">
                  <a16:creationId xmlns:a16="http://schemas.microsoft.com/office/drawing/2014/main" id="{27F4EEF0-483C-4B81-4875-9E61325B6942}"/>
                </a:ext>
              </a:extLst>
            </p:cNvPr>
            <p:cNvSpPr>
              <a:spLocks/>
            </p:cNvSpPr>
            <p:nvPr/>
          </p:nvSpPr>
          <p:spPr bwMode="auto">
            <a:xfrm rot="10800000">
              <a:off x="-1" y="8466"/>
              <a:ext cx="842597" cy="5665718"/>
            </a:xfrm>
            <a:custGeom>
              <a:avLst/>
              <a:gdLst>
                <a:gd name="T0" fmla="*/ 641095506 w 21600"/>
                <a:gd name="T1" fmla="*/ 2147483646 h 21600"/>
                <a:gd name="T2" fmla="*/ 641095506 w 21600"/>
                <a:gd name="T3" fmla="*/ 2147483646 h 21600"/>
                <a:gd name="T4" fmla="*/ 641095506 w 21600"/>
                <a:gd name="T5" fmla="*/ 2147483646 h 21600"/>
                <a:gd name="T6" fmla="*/ 641095506 w 21600"/>
                <a:gd name="T7" fmla="*/ 214748364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lnTo>
                    <a:pt x="0" y="21600"/>
                  </a:lnTo>
                  <a:lnTo>
                    <a:pt x="21600" y="21600"/>
                  </a:lnTo>
                  <a:lnTo>
                    <a:pt x="21600" y="0"/>
                  </a:lnTo>
                  <a:close/>
                </a:path>
              </a:pathLst>
            </a:custGeom>
            <a:solidFill>
              <a:schemeClr val="accent1">
                <a:alpha val="85097"/>
              </a:schemeClr>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endParaRPr lang="en-IN"/>
            </a:p>
          </p:txBody>
        </p:sp>
      </p:grpSp>
      <p:sp>
        <p:nvSpPr>
          <p:cNvPr id="2060" name="Rectangle 12">
            <a:extLst>
              <a:ext uri="{FF2B5EF4-FFF2-40B4-BE49-F238E27FC236}">
                <a16:creationId xmlns:a16="http://schemas.microsoft.com/office/drawing/2014/main" id="{F2F0BD83-2367-5196-CFA6-645F96975E3B}"/>
              </a:ext>
            </a:extLst>
          </p:cNvPr>
          <p:cNvSpPr>
            <a:spLocks noGrp="1"/>
          </p:cNvSpPr>
          <p:nvPr>
            <p:ph type="sldNum" sz="quarter" idx="2"/>
          </p:nvPr>
        </p:nvSpPr>
        <p:spPr bwMode="auto">
          <a:xfrm>
            <a:off x="9048750" y="6115050"/>
            <a:ext cx="225425" cy="217488"/>
          </a:xfrm>
          <a:prstGeom prst="rect">
            <a:avLst/>
          </a:prstGeom>
          <a:noFill/>
          <a:ln>
            <a:noFill/>
          </a:ln>
          <a:effectLst/>
        </p:spPr>
        <p:txBody>
          <a:bodyPr vert="horz" wrap="none" lIns="45720" tIns="45720" rIns="45720" bIns="45720" numCol="1" anchor="ctr" anchorCtr="0" compatLnSpc="1">
            <a:prstTxWarp prst="textNoShape">
              <a:avLst/>
            </a:prstTxWarp>
          </a:bodyPr>
          <a:lstStyle>
            <a:lvl1pPr algn="r" eaLnBrk="1">
              <a:defRPr sz="900">
                <a:solidFill>
                  <a:schemeClr val="accent1"/>
                </a:solidFill>
              </a:defRPr>
            </a:lvl1pPr>
          </a:lstStyle>
          <a:p>
            <a:pPr>
              <a:defRPr/>
            </a:pPr>
            <a:fld id="{CFD11CDB-ABE4-4BE0-AE40-876F2FEDEE20}"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0" fontAlgn="base" hangingPunct="0">
        <a:spcBef>
          <a:spcPct val="0"/>
        </a:spcBef>
        <a:spcAft>
          <a:spcPct val="0"/>
        </a:spcAft>
        <a:defRPr sz="3600" kern="1200">
          <a:solidFill>
            <a:schemeClr val="accent1"/>
          </a:solidFill>
          <a:latin typeface="+mj-lt"/>
          <a:ea typeface="+mj-ea"/>
          <a:cs typeface="+mj-cs"/>
          <a:sym typeface="Trebuchet MS" panose="020B0603020202020204" pitchFamily="34" charset="0"/>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5pPr>
      <a:lvl6pPr marL="457200" algn="l" defTabSz="457200" rtl="0" fontAlgn="base" hangingPunct="0">
        <a:spcBef>
          <a:spcPct val="0"/>
        </a:spcBef>
        <a:spcAft>
          <a:spcPct val="0"/>
        </a:spcAft>
        <a:defRPr sz="3600">
          <a:solidFill>
            <a:schemeClr val="accent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6pPr>
      <a:lvl7pPr marL="914400" algn="l" defTabSz="457200" rtl="0" fontAlgn="base" hangingPunct="0">
        <a:spcBef>
          <a:spcPct val="0"/>
        </a:spcBef>
        <a:spcAft>
          <a:spcPct val="0"/>
        </a:spcAft>
        <a:defRPr sz="3600">
          <a:solidFill>
            <a:schemeClr val="accent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7pPr>
      <a:lvl8pPr marL="1371600" algn="l" defTabSz="457200" rtl="0" fontAlgn="base" hangingPunct="0">
        <a:spcBef>
          <a:spcPct val="0"/>
        </a:spcBef>
        <a:spcAft>
          <a:spcPct val="0"/>
        </a:spcAft>
        <a:defRPr sz="3600">
          <a:solidFill>
            <a:schemeClr val="accent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8pPr>
      <a:lvl9pPr marL="1828800" algn="l" defTabSz="457200" rtl="0" fontAlgn="base" hangingPunct="0">
        <a:spcBef>
          <a:spcPct val="0"/>
        </a:spcBef>
        <a:spcAft>
          <a:spcPct val="0"/>
        </a:spcAft>
        <a:defRPr sz="3600">
          <a:solidFill>
            <a:schemeClr val="accent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9pPr>
    </p:titleStyle>
    <p:bodyStyle>
      <a:lvl1pPr marL="342900" indent="-342900" algn="l" defTabSz="457200" rtl="0" eaLnBrk="0" fontAlgn="base" hangingPunct="0">
        <a:spcBef>
          <a:spcPts val="1000"/>
        </a:spcBef>
        <a:spcAft>
          <a:spcPct val="0"/>
        </a:spcAft>
        <a:buClr>
          <a:schemeClr val="accent1"/>
        </a:buClr>
        <a:buSzPct val="80000"/>
        <a:buChar char=""/>
        <a:defRPr kern="1200">
          <a:solidFill>
            <a:srgbClr val="404040"/>
          </a:solidFill>
          <a:latin typeface="+mn-lt"/>
          <a:ea typeface="+mn-ea"/>
          <a:cs typeface="+mn-cs"/>
          <a:sym typeface="Trebuchet MS" panose="020B0603020202020204" pitchFamily="34" charset="0"/>
        </a:defRPr>
      </a:lvl1pPr>
      <a:lvl2pPr marL="777875" indent="-320675" algn="l" defTabSz="457200" rtl="0" eaLnBrk="0" fontAlgn="base" hangingPunct="0">
        <a:spcBef>
          <a:spcPts val="1000"/>
        </a:spcBef>
        <a:spcAft>
          <a:spcPct val="0"/>
        </a:spcAft>
        <a:buClr>
          <a:schemeClr val="accent1"/>
        </a:buClr>
        <a:buSzPct val="80000"/>
        <a:buChar char=""/>
        <a:defRPr kern="1200">
          <a:solidFill>
            <a:srgbClr val="404040"/>
          </a:solidFill>
          <a:latin typeface="+mn-lt"/>
          <a:ea typeface="+mn-ea"/>
          <a:cs typeface="+mn-cs"/>
          <a:sym typeface="Trebuchet MS" panose="020B0603020202020204" pitchFamily="34" charset="0"/>
        </a:defRPr>
      </a:lvl2pPr>
      <a:lvl3pPr marL="1208088" indent="-293688" algn="l" defTabSz="457200" rtl="0" eaLnBrk="0" fontAlgn="base" hangingPunct="0">
        <a:spcBef>
          <a:spcPts val="1000"/>
        </a:spcBef>
        <a:spcAft>
          <a:spcPct val="0"/>
        </a:spcAft>
        <a:buClr>
          <a:schemeClr val="accent1"/>
        </a:buClr>
        <a:buSzPct val="80000"/>
        <a:buChar char=""/>
        <a:defRPr kern="1200">
          <a:solidFill>
            <a:srgbClr val="404040"/>
          </a:solidFill>
          <a:latin typeface="+mn-lt"/>
          <a:ea typeface="+mn-ea"/>
          <a:cs typeface="+mn-cs"/>
          <a:sym typeface="Trebuchet MS" panose="020B0603020202020204" pitchFamily="34" charset="0"/>
        </a:defRPr>
      </a:lvl3pPr>
      <a:lvl4pPr marL="1714500" indent="-342900" algn="l" defTabSz="457200" rtl="0" eaLnBrk="0" fontAlgn="base" hangingPunct="0">
        <a:spcBef>
          <a:spcPts val="1000"/>
        </a:spcBef>
        <a:spcAft>
          <a:spcPct val="0"/>
        </a:spcAft>
        <a:buClr>
          <a:schemeClr val="accent1"/>
        </a:buClr>
        <a:buSzPct val="80000"/>
        <a:buChar char=""/>
        <a:defRPr kern="1200">
          <a:solidFill>
            <a:srgbClr val="404040"/>
          </a:solidFill>
          <a:latin typeface="+mn-lt"/>
          <a:ea typeface="+mn-ea"/>
          <a:cs typeface="+mn-cs"/>
          <a:sym typeface="Trebuchet MS" panose="020B0603020202020204" pitchFamily="34" charset="0"/>
        </a:defRPr>
      </a:lvl4pPr>
      <a:lvl5pPr marL="2057400" indent="-228600" algn="l" defTabSz="457200" rtl="0" eaLnBrk="0" fontAlgn="base" hangingPunct="0">
        <a:spcBef>
          <a:spcPts val="1000"/>
        </a:spcBef>
        <a:spcAft>
          <a:spcPct val="0"/>
        </a:spcAft>
        <a:buClr>
          <a:schemeClr val="accent1"/>
        </a:buClr>
        <a:buSzPct val="80000"/>
        <a:buChar char=""/>
        <a:defRPr kern="1200">
          <a:solidFill>
            <a:srgbClr val="404040"/>
          </a:solidFill>
          <a:latin typeface="+mn-lt"/>
          <a:ea typeface="+mn-ea"/>
          <a:cs typeface="+mn-cs"/>
          <a:sym typeface="Trebuchet MS" panose="020B0603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descr="Title 1">
            <a:extLst>
              <a:ext uri="{FF2B5EF4-FFF2-40B4-BE49-F238E27FC236}">
                <a16:creationId xmlns:a16="http://schemas.microsoft.com/office/drawing/2014/main" id="{CD495E17-1E1F-9ABC-BDCB-0812E321329D}"/>
              </a:ext>
            </a:extLst>
          </p:cNvPr>
          <p:cNvSpPr>
            <a:spLocks/>
          </p:cNvSpPr>
          <p:nvPr>
            <p:ph type="title" idx="4294967295"/>
          </p:nvPr>
        </p:nvSpPr>
        <p:spPr bwMode="auto">
          <a:xfrm>
            <a:off x="-1154113" y="1489075"/>
            <a:ext cx="7593013" cy="1428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b"/>
          <a:lstStyle/>
          <a:p>
            <a:pPr algn="r" defTabSz="428625" eaLnBrk="1"/>
            <a:r>
              <a:rPr lang="en-US" altLang="en-US" sz="4500"/>
              <a:t>ReachMe</a:t>
            </a:r>
            <a:br>
              <a:rPr lang="en-US" altLang="en-US" sz="4500"/>
            </a:br>
            <a:endParaRPr lang="en-US" altLang="en-US" sz="4500"/>
          </a:p>
        </p:txBody>
      </p:sp>
      <p:sp>
        <p:nvSpPr>
          <p:cNvPr id="4099" name="Rectangle 2" descr="Subtitle 2">
            <a:extLst>
              <a:ext uri="{FF2B5EF4-FFF2-40B4-BE49-F238E27FC236}">
                <a16:creationId xmlns:a16="http://schemas.microsoft.com/office/drawing/2014/main" id="{E4022967-1A61-709F-8BFB-702A2F1A0271}"/>
              </a:ext>
            </a:extLst>
          </p:cNvPr>
          <p:cNvSpPr>
            <a:spLocks/>
          </p:cNvSpPr>
          <p:nvPr>
            <p:ph type="body" sz="quarter" idx="4294967295"/>
          </p:nvPr>
        </p:nvSpPr>
        <p:spPr bwMode="auto">
          <a:xfrm>
            <a:off x="5159375" y="3438525"/>
            <a:ext cx="5448300" cy="278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indent="0" algn="just" defTabSz="590550" eaLnBrk="1">
              <a:spcBef>
                <a:spcPts val="500"/>
              </a:spcBef>
              <a:buSzTx/>
              <a:buFont typeface="Wingdings 3" panose="05040102010807070707" pitchFamily="18" charset="2"/>
              <a:buNone/>
            </a:pPr>
            <a:r>
              <a:rPr lang="en-US" altLang="en-US" sz="1300" b="1" dirty="0">
                <a:solidFill>
                  <a:schemeClr val="accent1"/>
                </a:solidFill>
              </a:rPr>
              <a:t>Team Name</a:t>
            </a:r>
            <a:r>
              <a:rPr lang="en-US" altLang="en-US" sz="1300" b="1" dirty="0">
                <a:solidFill>
                  <a:srgbClr val="000000"/>
                </a:solidFill>
              </a:rPr>
              <a:t>:  Team Dark Coders</a:t>
            </a:r>
          </a:p>
          <a:p>
            <a:pPr marL="0" indent="0" algn="just" defTabSz="590550" eaLnBrk="1">
              <a:spcBef>
                <a:spcPts val="500"/>
              </a:spcBef>
              <a:buSzTx/>
              <a:buFont typeface="Wingdings 3" panose="05040102010807070707" pitchFamily="18" charset="2"/>
              <a:buNone/>
            </a:pPr>
            <a:endParaRPr lang="en-US" altLang="en-US" sz="1300" b="1" dirty="0">
              <a:solidFill>
                <a:srgbClr val="000000"/>
              </a:solidFill>
            </a:endParaRPr>
          </a:p>
          <a:p>
            <a:pPr marL="0" indent="0" algn="just" defTabSz="590550" eaLnBrk="1">
              <a:spcBef>
                <a:spcPts val="500"/>
              </a:spcBef>
              <a:buSzTx/>
              <a:buFont typeface="Wingdings 3" panose="05040102010807070707" pitchFamily="18" charset="2"/>
              <a:buNone/>
            </a:pPr>
            <a:r>
              <a:rPr lang="en-US" altLang="en-US" sz="1300" b="1" dirty="0">
                <a:solidFill>
                  <a:schemeClr val="accent1"/>
                </a:solidFill>
              </a:rPr>
              <a:t>Team Members</a:t>
            </a:r>
            <a:r>
              <a:rPr lang="en-US" altLang="en-US" sz="1300" b="1" dirty="0">
                <a:solidFill>
                  <a:srgbClr val="000000"/>
                </a:solidFill>
              </a:rPr>
              <a:t>:     Ronak Lala</a:t>
            </a:r>
          </a:p>
          <a:p>
            <a:pPr marL="0" lvl="4" indent="1476375" algn="just" defTabSz="590550" eaLnBrk="1">
              <a:spcBef>
                <a:spcPts val="500"/>
              </a:spcBef>
              <a:buSzTx/>
              <a:buFont typeface="Wingdings 3" panose="05040102010807070707" pitchFamily="18" charset="2"/>
              <a:buNone/>
            </a:pPr>
            <a:r>
              <a:rPr lang="en-US" altLang="en-US" sz="1300" b="1" dirty="0">
                <a:solidFill>
                  <a:srgbClr val="000000"/>
                </a:solidFill>
              </a:rPr>
              <a:t>Adil Khatri</a:t>
            </a:r>
          </a:p>
          <a:p>
            <a:pPr marL="0" lvl="4" indent="1476375" algn="just" defTabSz="590550" eaLnBrk="1">
              <a:spcBef>
                <a:spcPts val="500"/>
              </a:spcBef>
              <a:buSzTx/>
              <a:buFont typeface="Wingdings 3" panose="05040102010807070707" pitchFamily="18" charset="2"/>
              <a:buNone/>
            </a:pPr>
            <a:r>
              <a:rPr lang="en-US" altLang="en-US" sz="1300" b="1" dirty="0">
                <a:solidFill>
                  <a:srgbClr val="000000"/>
                </a:solidFill>
              </a:rPr>
              <a:t>Hasnain Sayyed</a:t>
            </a:r>
          </a:p>
          <a:p>
            <a:pPr marL="0" lvl="4" indent="1476375" defTabSz="590550" eaLnBrk="1">
              <a:spcBef>
                <a:spcPts val="500"/>
              </a:spcBef>
              <a:buSzTx/>
              <a:buFont typeface="Wingdings 3" panose="05040102010807070707" pitchFamily="18" charset="2"/>
              <a:buNone/>
            </a:pPr>
            <a:r>
              <a:rPr lang="en-US" altLang="en-US" sz="1300" b="1" dirty="0">
                <a:solidFill>
                  <a:srgbClr val="000000"/>
                </a:solidFill>
              </a:rPr>
              <a:t>Om Jadhav</a:t>
            </a:r>
          </a:p>
          <a:p>
            <a:pPr marL="0" lvl="2" indent="590550" algn="just" defTabSz="590550" eaLnBrk="1">
              <a:spcBef>
                <a:spcPts val="500"/>
              </a:spcBef>
              <a:buSzTx/>
              <a:buFont typeface="Wingdings 3" panose="05040102010807070707" pitchFamily="18" charset="2"/>
              <a:buNone/>
            </a:pPr>
            <a:r>
              <a:rPr lang="en-US" altLang="en-US" sz="1300" b="1" dirty="0">
                <a:solidFill>
                  <a:srgbClr val="000000"/>
                </a:solidFill>
              </a:rPr>
              <a:t>	</a:t>
            </a:r>
            <a:r>
              <a:rPr lang="en-US" altLang="en-US" sz="1300" b="1" dirty="0">
                <a:solidFill>
                  <a:srgbClr val="7F7F7F"/>
                </a:solidFill>
              </a:rPr>
              <a:t>	                   </a:t>
            </a:r>
          </a:p>
          <a:p>
            <a:pPr marL="0" indent="0" algn="just" defTabSz="590550" eaLnBrk="1">
              <a:spcBef>
                <a:spcPts val="500"/>
              </a:spcBef>
              <a:buSzTx/>
              <a:buFont typeface="Wingdings 3" panose="05040102010807070707" pitchFamily="18" charset="2"/>
              <a:buNone/>
            </a:pPr>
            <a:r>
              <a:rPr lang="en-US" altLang="en-US" sz="1300" b="1" dirty="0">
                <a:solidFill>
                  <a:srgbClr val="7F7F7F"/>
                </a:solidFill>
              </a:rPr>
              <a:t> 		      </a:t>
            </a:r>
          </a:p>
        </p:txBody>
      </p:sp>
      <p:sp>
        <p:nvSpPr>
          <p:cNvPr id="4100" name="Text Box 3" descr="TextBox 3">
            <a:extLst>
              <a:ext uri="{FF2B5EF4-FFF2-40B4-BE49-F238E27FC236}">
                <a16:creationId xmlns:a16="http://schemas.microsoft.com/office/drawing/2014/main" id="{844B83D9-3E87-7F43-CB10-8358AF5639CE}"/>
              </a:ext>
            </a:extLst>
          </p:cNvPr>
          <p:cNvSpPr txBox="1">
            <a:spLocks/>
          </p:cNvSpPr>
          <p:nvPr/>
        </p:nvSpPr>
        <p:spPr bwMode="auto">
          <a:xfrm>
            <a:off x="2641600" y="2517775"/>
            <a:ext cx="503555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a:solidFill>
                  <a:srgbClr val="000000"/>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1pPr>
            <a:lvl2pPr marL="742950" indent="-285750">
              <a:defRPr>
                <a:solidFill>
                  <a:srgbClr val="000000"/>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2pPr>
            <a:lvl3pPr marL="1143000" indent="-228600">
              <a:defRPr>
                <a:solidFill>
                  <a:srgbClr val="000000"/>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3pPr>
            <a:lvl4pPr marL="1600200" indent="-228600">
              <a:defRPr>
                <a:solidFill>
                  <a:srgbClr val="000000"/>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4pPr>
            <a:lvl5pPr marL="2057400" indent="-228600">
              <a:defRPr>
                <a:solidFill>
                  <a:srgbClr val="000000"/>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5pPr>
            <a:lvl6pPr marL="2514600" indent="-228600" defTabSz="457200" eaLnBrk="0" fontAlgn="base" hangingPunct="0">
              <a:spcBef>
                <a:spcPct val="0"/>
              </a:spcBef>
              <a:spcAft>
                <a:spcPct val="0"/>
              </a:spcAft>
              <a:defRPr>
                <a:solidFill>
                  <a:srgbClr val="000000"/>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6pPr>
            <a:lvl7pPr marL="2971800" indent="-228600" defTabSz="457200" eaLnBrk="0" fontAlgn="base" hangingPunct="0">
              <a:spcBef>
                <a:spcPct val="0"/>
              </a:spcBef>
              <a:spcAft>
                <a:spcPct val="0"/>
              </a:spcAft>
              <a:defRPr>
                <a:solidFill>
                  <a:srgbClr val="000000"/>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7pPr>
            <a:lvl8pPr marL="3429000" indent="-228600" defTabSz="457200" eaLnBrk="0" fontAlgn="base" hangingPunct="0">
              <a:spcBef>
                <a:spcPct val="0"/>
              </a:spcBef>
              <a:spcAft>
                <a:spcPct val="0"/>
              </a:spcAft>
              <a:defRPr>
                <a:solidFill>
                  <a:srgbClr val="000000"/>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8pPr>
            <a:lvl9pPr marL="3886200" indent="-228600" defTabSz="457200" eaLnBrk="0" fontAlgn="base" hangingPunct="0">
              <a:spcBef>
                <a:spcPct val="0"/>
              </a:spcBef>
              <a:spcAft>
                <a:spcPct val="0"/>
              </a:spcAft>
              <a:defRPr>
                <a:solidFill>
                  <a:srgbClr val="000000"/>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9pPr>
          </a:lstStyle>
          <a:p>
            <a:pPr algn="ctr" eaLnBrk="1"/>
            <a:r>
              <a:rPr lang="en-US" altLang="en-US" sz="2000"/>
              <a:t>Decentralized Social media platform</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descr="Title 1">
            <a:extLst>
              <a:ext uri="{FF2B5EF4-FFF2-40B4-BE49-F238E27FC236}">
                <a16:creationId xmlns:a16="http://schemas.microsoft.com/office/drawing/2014/main" id="{CC2B4ED7-0F00-8DA4-DF35-9F43004DEBE0}"/>
              </a:ext>
            </a:extLst>
          </p:cNvPr>
          <p:cNvSpPr>
            <a:spLocks/>
          </p:cNvSpPr>
          <p:nvPr>
            <p:ph type="title" idx="4294967295"/>
          </p:nvPr>
        </p:nvSpPr>
        <p:spPr>
          <a:xfrm>
            <a:off x="2279650" y="2565400"/>
            <a:ext cx="10353675" cy="1325563"/>
          </a:xfrm>
        </p:spPr>
        <p:txBody>
          <a:bodyPr/>
          <a:lstStyle/>
          <a:p>
            <a:pPr eaLnBrk="1"/>
            <a:r>
              <a:rPr lang="en-US" altLang="en-US" sz="7200"/>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descr="Title 1">
            <a:extLst>
              <a:ext uri="{FF2B5EF4-FFF2-40B4-BE49-F238E27FC236}">
                <a16:creationId xmlns:a16="http://schemas.microsoft.com/office/drawing/2014/main" id="{88D9ACA4-ACFA-7C02-F3A1-D26E9A72D962}"/>
              </a:ext>
            </a:extLst>
          </p:cNvPr>
          <p:cNvSpPr>
            <a:spLocks/>
          </p:cNvSpPr>
          <p:nvPr>
            <p:ph type="title" idx="4294967295"/>
          </p:nvPr>
        </p:nvSpPr>
        <p:spPr>
          <a:xfrm>
            <a:off x="1631950" y="531813"/>
            <a:ext cx="8785225" cy="1281112"/>
          </a:xfrm>
        </p:spPr>
        <p:txBody>
          <a:bodyPr/>
          <a:lstStyle/>
          <a:p>
            <a:pPr eaLnBrk="1"/>
            <a:r>
              <a:rPr lang="en-US" altLang="en-US" sz="4400"/>
              <a:t>ReachMe</a:t>
            </a:r>
          </a:p>
        </p:txBody>
      </p:sp>
      <p:sp>
        <p:nvSpPr>
          <p:cNvPr id="5123" name="Rectangle 2" descr="Content Placeholder 2">
            <a:extLst>
              <a:ext uri="{FF2B5EF4-FFF2-40B4-BE49-F238E27FC236}">
                <a16:creationId xmlns:a16="http://schemas.microsoft.com/office/drawing/2014/main" id="{EE944176-08F4-E75A-723D-115E18B12083}"/>
              </a:ext>
            </a:extLst>
          </p:cNvPr>
          <p:cNvSpPr>
            <a:spLocks/>
          </p:cNvSpPr>
          <p:nvPr>
            <p:ph type="body" idx="4294967295"/>
          </p:nvPr>
        </p:nvSpPr>
        <p:spPr>
          <a:xfrm>
            <a:off x="1285875" y="1803400"/>
            <a:ext cx="8785225" cy="4605338"/>
          </a:xfrm>
        </p:spPr>
        <p:txBody>
          <a:bodyPr/>
          <a:lstStyle/>
          <a:p>
            <a:pPr marL="201613" indent="-201613" algn="just" eaLnBrk="1">
              <a:buFontTx/>
              <a:buChar char="•"/>
            </a:pPr>
            <a:r>
              <a:rPr lang="en-US" altLang="en-US" sz="2400">
                <a:solidFill>
                  <a:srgbClr val="000000"/>
                </a:solidFill>
              </a:rPr>
              <a:t>ReachMe is a Decentralized social media platform refers to the means of interactions among people in which they create, share, and/or exchange information and ideas in virtual communities and networks.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descr="Title 1">
            <a:extLst>
              <a:ext uri="{FF2B5EF4-FFF2-40B4-BE49-F238E27FC236}">
                <a16:creationId xmlns:a16="http://schemas.microsoft.com/office/drawing/2014/main" id="{F6590BC3-6512-C928-C339-F31D3F26724A}"/>
              </a:ext>
            </a:extLst>
          </p:cNvPr>
          <p:cNvSpPr>
            <a:spLocks/>
          </p:cNvSpPr>
          <p:nvPr>
            <p:ph type="title" idx="4294967295"/>
          </p:nvPr>
        </p:nvSpPr>
        <p:spPr>
          <a:xfrm>
            <a:off x="1541463" y="606425"/>
            <a:ext cx="8910637" cy="954088"/>
          </a:xfrm>
        </p:spPr>
        <p:txBody>
          <a:bodyPr/>
          <a:lstStyle/>
          <a:p>
            <a:pPr eaLnBrk="1"/>
            <a:r>
              <a:rPr lang="en-US" altLang="en-US" sz="4400"/>
              <a:t>Inspiration</a:t>
            </a:r>
          </a:p>
        </p:txBody>
      </p:sp>
      <p:sp>
        <p:nvSpPr>
          <p:cNvPr id="6147" name="Rectangle 2" descr="Content Placeholder 2">
            <a:extLst>
              <a:ext uri="{FF2B5EF4-FFF2-40B4-BE49-F238E27FC236}">
                <a16:creationId xmlns:a16="http://schemas.microsoft.com/office/drawing/2014/main" id="{85B3BC7C-EE2F-DAEB-1EA6-5AF348715E64}"/>
              </a:ext>
            </a:extLst>
          </p:cNvPr>
          <p:cNvSpPr>
            <a:spLocks/>
          </p:cNvSpPr>
          <p:nvPr>
            <p:ph type="body" idx="4294967295"/>
          </p:nvPr>
        </p:nvSpPr>
        <p:spPr>
          <a:xfrm>
            <a:off x="1273175" y="1825625"/>
            <a:ext cx="8423275" cy="4076700"/>
          </a:xfrm>
        </p:spPr>
        <p:txBody>
          <a:bodyPr/>
          <a:lstStyle/>
          <a:p>
            <a:pPr algn="just" eaLnBrk="1"/>
            <a:r>
              <a:rPr lang="en-US" altLang="en-US" sz="2400">
                <a:solidFill>
                  <a:srgbClr val="233136"/>
                </a:solidFill>
                <a:latin typeface="Circular"/>
              </a:rPr>
              <a:t>Hackathons offer an excellent coding environment. Teams work around the clock to find the best optimal solution to a problem. Working in such an intense environment boosts the reasoning and problem-solving skills of participants</a:t>
            </a:r>
            <a:endParaRPr lang="en-US" altLang="en-US" sz="2400">
              <a:solidFill>
                <a:srgbClr val="000000"/>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descr="Title 1">
            <a:extLst>
              <a:ext uri="{FF2B5EF4-FFF2-40B4-BE49-F238E27FC236}">
                <a16:creationId xmlns:a16="http://schemas.microsoft.com/office/drawing/2014/main" id="{4BF16C13-813A-BCCE-7991-4745C3191F57}"/>
              </a:ext>
            </a:extLst>
          </p:cNvPr>
          <p:cNvSpPr>
            <a:spLocks/>
          </p:cNvSpPr>
          <p:nvPr>
            <p:ph type="title" idx="4294967295"/>
          </p:nvPr>
        </p:nvSpPr>
        <p:spPr>
          <a:xfrm>
            <a:off x="1330325" y="596900"/>
            <a:ext cx="8850313" cy="1071563"/>
          </a:xfrm>
        </p:spPr>
        <p:txBody>
          <a:bodyPr/>
          <a:lstStyle/>
          <a:p>
            <a:pPr eaLnBrk="1"/>
            <a:r>
              <a:rPr lang="en-US" altLang="en-US" sz="4400"/>
              <a:t>What it does</a:t>
            </a:r>
          </a:p>
        </p:txBody>
      </p:sp>
      <p:sp>
        <p:nvSpPr>
          <p:cNvPr id="7171" name="Rectangle 2" descr="Content Placeholder 2">
            <a:extLst>
              <a:ext uri="{FF2B5EF4-FFF2-40B4-BE49-F238E27FC236}">
                <a16:creationId xmlns:a16="http://schemas.microsoft.com/office/drawing/2014/main" id="{D497D73A-2CC0-1259-020C-0D884CFC8EDF}"/>
              </a:ext>
            </a:extLst>
          </p:cNvPr>
          <p:cNvSpPr>
            <a:spLocks/>
          </p:cNvSpPr>
          <p:nvPr>
            <p:ph type="body" idx="4294967295"/>
          </p:nvPr>
        </p:nvSpPr>
        <p:spPr>
          <a:xfrm>
            <a:off x="1200150" y="1666875"/>
            <a:ext cx="8424863" cy="4324350"/>
          </a:xfrm>
        </p:spPr>
        <p:txBody>
          <a:bodyPr/>
          <a:lstStyle/>
          <a:p>
            <a:pPr marL="163513" indent="-163513" algn="just" defTabSz="771525" eaLnBrk="1">
              <a:spcBef>
                <a:spcPts val="800"/>
              </a:spcBef>
            </a:pPr>
            <a:r>
              <a:rPr lang="en-US" altLang="en-US" sz="2400" dirty="0">
                <a:solidFill>
                  <a:srgbClr val="233136"/>
                </a:solidFill>
                <a:latin typeface="Circular"/>
              </a:rPr>
              <a:t>Users can connect with the other users virtually and can communicate with them via chats. One can create groups and another user can join that group. Users can give a tip through his/her </a:t>
            </a:r>
            <a:r>
              <a:rPr lang="en-US" altLang="en-US" sz="2400" dirty="0" err="1">
                <a:solidFill>
                  <a:srgbClr val="233136"/>
                </a:solidFill>
                <a:latin typeface="Circular"/>
              </a:rPr>
              <a:t>Metamask</a:t>
            </a:r>
            <a:r>
              <a:rPr lang="en-US" altLang="en-US" sz="2400" dirty="0">
                <a:solidFill>
                  <a:srgbClr val="233136"/>
                </a:solidFill>
                <a:latin typeface="Circular"/>
              </a:rPr>
              <a:t> wallet to the shared post where the eth will be credited to the owner of that post. Users can like, comment, and save the post. Users can mint the NFT and can view it on </a:t>
            </a:r>
            <a:r>
              <a:rPr lang="en-US" altLang="en-US" sz="2400" dirty="0" err="1">
                <a:solidFill>
                  <a:srgbClr val="233136"/>
                </a:solidFill>
                <a:latin typeface="Circular"/>
              </a:rPr>
              <a:t>rinkeby</a:t>
            </a:r>
            <a:r>
              <a:rPr lang="en-US" altLang="en-US" sz="2400" dirty="0">
                <a:solidFill>
                  <a:srgbClr val="233136"/>
                </a:solidFill>
                <a:latin typeface="Circular"/>
              </a:rPr>
              <a:t>. One can search for the user by entering his name.</a:t>
            </a:r>
            <a:endParaRPr lang="en-US" altLang="en-US" sz="2100" dirty="0">
              <a:solidFill>
                <a:srgbClr val="000000"/>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descr="Title 1">
            <a:extLst>
              <a:ext uri="{FF2B5EF4-FFF2-40B4-BE49-F238E27FC236}">
                <a16:creationId xmlns:a16="http://schemas.microsoft.com/office/drawing/2014/main" id="{88EA233A-D5B8-2EF4-71B9-5DE620AE02F7}"/>
              </a:ext>
            </a:extLst>
          </p:cNvPr>
          <p:cNvSpPr>
            <a:spLocks/>
          </p:cNvSpPr>
          <p:nvPr>
            <p:ph type="title" idx="4294967295"/>
          </p:nvPr>
        </p:nvSpPr>
        <p:spPr>
          <a:xfrm>
            <a:off x="768350" y="539750"/>
            <a:ext cx="8912225" cy="1281113"/>
          </a:xfrm>
        </p:spPr>
        <p:txBody>
          <a:bodyPr/>
          <a:lstStyle/>
          <a:p>
            <a:pPr eaLnBrk="1"/>
            <a:r>
              <a:rPr lang="en-US" altLang="en-US"/>
              <a:t>Applications</a:t>
            </a:r>
          </a:p>
        </p:txBody>
      </p:sp>
      <p:sp>
        <p:nvSpPr>
          <p:cNvPr id="8195" name="Rectangle 2" descr="Content Placeholder 2">
            <a:extLst>
              <a:ext uri="{FF2B5EF4-FFF2-40B4-BE49-F238E27FC236}">
                <a16:creationId xmlns:a16="http://schemas.microsoft.com/office/drawing/2014/main" id="{3192BD3F-3118-9B65-538D-088F02BC8BFB}"/>
              </a:ext>
            </a:extLst>
          </p:cNvPr>
          <p:cNvSpPr>
            <a:spLocks/>
          </p:cNvSpPr>
          <p:nvPr>
            <p:ph type="body" idx="4294967295"/>
          </p:nvPr>
        </p:nvSpPr>
        <p:spPr>
          <a:xfrm>
            <a:off x="828675" y="1831975"/>
            <a:ext cx="9456738" cy="3776663"/>
          </a:xfrm>
        </p:spPr>
        <p:txBody>
          <a:bodyPr/>
          <a:lstStyle/>
          <a:p>
            <a:pPr marL="338138" indent="-338138" algn="just" defTabSz="452438" eaLnBrk="1">
              <a:spcBef>
                <a:spcPts val="900"/>
              </a:spcBef>
            </a:pPr>
            <a:r>
              <a:rPr lang="en-US" altLang="en-US" sz="2300">
                <a:solidFill>
                  <a:srgbClr val="000000"/>
                </a:solidFill>
              </a:rPr>
              <a:t>Users can connect with the other users virtually and can communicate with them via chats.</a:t>
            </a:r>
          </a:p>
          <a:p>
            <a:pPr marL="338138" indent="-338138" algn="just" defTabSz="452438" eaLnBrk="1">
              <a:spcBef>
                <a:spcPts val="900"/>
              </a:spcBef>
            </a:pPr>
            <a:r>
              <a:rPr lang="en-US" altLang="en-US" sz="2300">
                <a:solidFill>
                  <a:srgbClr val="000000"/>
                </a:solidFill>
              </a:rPr>
              <a:t>One can create groups and other user can join that group.</a:t>
            </a:r>
          </a:p>
          <a:p>
            <a:pPr marL="338138" indent="-338138" algn="just" defTabSz="452438" eaLnBrk="1">
              <a:spcBef>
                <a:spcPts val="900"/>
              </a:spcBef>
            </a:pPr>
            <a:r>
              <a:rPr lang="en-US" altLang="en-US" sz="2300">
                <a:solidFill>
                  <a:srgbClr val="000000"/>
                </a:solidFill>
              </a:rPr>
              <a:t>Users can give a tip through his Metamask wallet to the shared post were the eth will be credited to the owner of that post.</a:t>
            </a:r>
          </a:p>
          <a:p>
            <a:pPr marL="338138" indent="-338138" algn="just" defTabSz="452438" eaLnBrk="1">
              <a:spcBef>
                <a:spcPts val="900"/>
              </a:spcBef>
            </a:pPr>
            <a:r>
              <a:rPr lang="en-US" altLang="en-US" sz="2300">
                <a:solidFill>
                  <a:srgbClr val="000000"/>
                </a:solidFill>
              </a:rPr>
              <a:t>Users can like, comment and save the post.</a:t>
            </a:r>
          </a:p>
          <a:p>
            <a:pPr marL="338138" indent="-338138" algn="just" defTabSz="452438" eaLnBrk="1">
              <a:spcBef>
                <a:spcPts val="900"/>
              </a:spcBef>
            </a:pPr>
            <a:r>
              <a:rPr lang="en-US" altLang="en-US" sz="2300">
                <a:solidFill>
                  <a:srgbClr val="000000"/>
                </a:solidFill>
              </a:rPr>
              <a:t>Users can mint the nft and can view it on rinkeby.</a:t>
            </a:r>
          </a:p>
          <a:p>
            <a:pPr marL="338138" indent="-338138" algn="just" defTabSz="452438" eaLnBrk="1">
              <a:spcBef>
                <a:spcPts val="900"/>
              </a:spcBef>
            </a:pPr>
            <a:r>
              <a:rPr lang="en-US" altLang="en-US" sz="2300">
                <a:solidFill>
                  <a:srgbClr val="000000"/>
                </a:solidFill>
              </a:rPr>
              <a:t>One can search the user by entering his name.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descr="Title 1">
            <a:extLst>
              <a:ext uri="{FF2B5EF4-FFF2-40B4-BE49-F238E27FC236}">
                <a16:creationId xmlns:a16="http://schemas.microsoft.com/office/drawing/2014/main" id="{3C9C111B-4EDB-7AF1-9DE3-EBF0337D2796}"/>
              </a:ext>
            </a:extLst>
          </p:cNvPr>
          <p:cNvSpPr>
            <a:spLocks/>
          </p:cNvSpPr>
          <p:nvPr>
            <p:ph type="title" idx="4294967295"/>
          </p:nvPr>
        </p:nvSpPr>
        <p:spPr>
          <a:xfrm>
            <a:off x="825500" y="528638"/>
            <a:ext cx="9844088" cy="1327150"/>
          </a:xfrm>
        </p:spPr>
        <p:txBody>
          <a:bodyPr/>
          <a:lstStyle/>
          <a:p>
            <a:pPr eaLnBrk="1"/>
            <a:r>
              <a:rPr lang="en-US" altLang="en-US"/>
              <a:t>Tech Stack</a:t>
            </a:r>
          </a:p>
        </p:txBody>
      </p:sp>
      <p:sp>
        <p:nvSpPr>
          <p:cNvPr id="9219" name="Rectangle 2" descr="Content Placeholder 2">
            <a:extLst>
              <a:ext uri="{FF2B5EF4-FFF2-40B4-BE49-F238E27FC236}">
                <a16:creationId xmlns:a16="http://schemas.microsoft.com/office/drawing/2014/main" id="{42B9C226-EDF7-74C0-0703-91B44CDA0602}"/>
              </a:ext>
            </a:extLst>
          </p:cNvPr>
          <p:cNvSpPr>
            <a:spLocks/>
          </p:cNvSpPr>
          <p:nvPr>
            <p:ph type="body" sz="half" idx="4294967295"/>
          </p:nvPr>
        </p:nvSpPr>
        <p:spPr>
          <a:xfrm>
            <a:off x="912813" y="2095500"/>
            <a:ext cx="10353675" cy="3111500"/>
          </a:xfrm>
        </p:spPr>
        <p:txBody>
          <a:bodyPr/>
          <a:lstStyle/>
          <a:p>
            <a:pPr eaLnBrk="1"/>
            <a:r>
              <a:rPr lang="en-US" altLang="en-US" sz="2400">
                <a:solidFill>
                  <a:srgbClr val="000000"/>
                </a:solidFill>
              </a:rPr>
              <a:t>MERN</a:t>
            </a:r>
          </a:p>
          <a:p>
            <a:pPr eaLnBrk="1"/>
            <a:r>
              <a:rPr lang="en-US" altLang="en-US" sz="2400">
                <a:solidFill>
                  <a:srgbClr val="000000"/>
                </a:solidFill>
              </a:rPr>
              <a:t>Firebase </a:t>
            </a:r>
          </a:p>
          <a:p>
            <a:pPr eaLnBrk="1"/>
            <a:r>
              <a:rPr lang="en-US" altLang="en-US" sz="2400">
                <a:solidFill>
                  <a:srgbClr val="000000"/>
                </a:solidFill>
              </a:rPr>
              <a:t>Metamask</a:t>
            </a:r>
          </a:p>
          <a:p>
            <a:pPr eaLnBrk="1"/>
            <a:r>
              <a:rPr lang="en-US" altLang="en-US" sz="2400">
                <a:solidFill>
                  <a:srgbClr val="000000"/>
                </a:solidFill>
              </a:rPr>
              <a:t>MoralisDB</a:t>
            </a:r>
          </a:p>
          <a:p>
            <a:pPr eaLnBrk="1"/>
            <a:r>
              <a:rPr lang="en-US" altLang="en-US" sz="2400">
                <a:solidFill>
                  <a:srgbClr val="000000"/>
                </a:solidFill>
              </a:rPr>
              <a:t>Rarible</a:t>
            </a:r>
          </a:p>
          <a:p>
            <a:pPr eaLnBrk="1"/>
            <a:r>
              <a:rPr lang="en-US" altLang="en-US" sz="2400">
                <a:solidFill>
                  <a:srgbClr val="000000"/>
                </a:solidFill>
              </a:rPr>
              <a:t>SCSS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descr="Title 1">
            <a:extLst>
              <a:ext uri="{FF2B5EF4-FFF2-40B4-BE49-F238E27FC236}">
                <a16:creationId xmlns:a16="http://schemas.microsoft.com/office/drawing/2014/main" id="{E0195199-F3B5-BA73-8152-684AD2B805FC}"/>
              </a:ext>
            </a:extLst>
          </p:cNvPr>
          <p:cNvSpPr>
            <a:spLocks/>
          </p:cNvSpPr>
          <p:nvPr>
            <p:ph type="title" idx="4294967295"/>
          </p:nvPr>
        </p:nvSpPr>
        <p:spPr>
          <a:xfrm>
            <a:off x="825500" y="528638"/>
            <a:ext cx="9844088" cy="1327150"/>
          </a:xfrm>
        </p:spPr>
        <p:txBody>
          <a:bodyPr/>
          <a:lstStyle/>
          <a:p>
            <a:pPr eaLnBrk="1"/>
            <a:r>
              <a:rPr lang="en-US" altLang="en-US"/>
              <a:t>How we built</a:t>
            </a:r>
          </a:p>
        </p:txBody>
      </p:sp>
      <p:sp>
        <p:nvSpPr>
          <p:cNvPr id="10243" name="Rectangle 2" descr="Content Placeholder 2">
            <a:extLst>
              <a:ext uri="{FF2B5EF4-FFF2-40B4-BE49-F238E27FC236}">
                <a16:creationId xmlns:a16="http://schemas.microsoft.com/office/drawing/2014/main" id="{33CCA4D3-88A9-BF07-F05B-7BE1F2BBBC20}"/>
              </a:ext>
            </a:extLst>
          </p:cNvPr>
          <p:cNvSpPr>
            <a:spLocks/>
          </p:cNvSpPr>
          <p:nvPr>
            <p:ph type="body" sz="half" idx="4294967295"/>
          </p:nvPr>
        </p:nvSpPr>
        <p:spPr>
          <a:xfrm>
            <a:off x="912813" y="2095500"/>
            <a:ext cx="8567737" cy="3111500"/>
          </a:xfrm>
        </p:spPr>
        <p:txBody>
          <a:bodyPr/>
          <a:lstStyle/>
          <a:p>
            <a:pPr algn="just" eaLnBrk="1"/>
            <a:r>
              <a:rPr lang="en-US" altLang="en-US" sz="2400">
                <a:solidFill>
                  <a:srgbClr val="233136"/>
                </a:solidFill>
                <a:latin typeface="Circular"/>
              </a:rPr>
              <a:t>Tools and technologies that you learned and used in the project. M - Mongo DB E - Express JS R - React JS N - Node JS Firebase Moralis Rarible Laziminting NFTs</a:t>
            </a:r>
            <a:endParaRPr lang="en-US" altLang="en-US" sz="2400">
              <a:solidFill>
                <a:srgbClr val="000000"/>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B7A9D47A-6D0A-4E90-B2FA-210FCE0CAB5B}"/>
              </a:ext>
            </a:extLst>
          </p:cNvPr>
          <p:cNvSpPr>
            <a:spLocks/>
          </p:cNvSpPr>
          <p:nvPr>
            <p:ph type="body" idx="4294967295"/>
          </p:nvPr>
        </p:nvSpPr>
        <p:spPr>
          <a:xfrm>
            <a:off x="609600" y="1600200"/>
            <a:ext cx="8942388" cy="5257800"/>
          </a:xfrm>
        </p:spPr>
        <p:txBody>
          <a:bodyPr/>
          <a:lstStyle/>
          <a:p>
            <a:pPr marL="119063" indent="-119063" eaLnBrk="1">
              <a:lnSpc>
                <a:spcPct val="150000"/>
              </a:lnSpc>
              <a:buClrTx/>
              <a:buSzPct val="100000"/>
              <a:buFontTx/>
              <a:buChar char="•"/>
            </a:pPr>
            <a:r>
              <a:rPr lang="en-US" altLang="en-US" sz="2000">
                <a:solidFill>
                  <a:srgbClr val="233136"/>
                </a:solidFill>
                <a:latin typeface="Circular"/>
              </a:rPr>
              <a:t>1) Web3 authentication. </a:t>
            </a:r>
          </a:p>
          <a:p>
            <a:pPr marL="119063" indent="-119063" eaLnBrk="1">
              <a:lnSpc>
                <a:spcPct val="150000"/>
              </a:lnSpc>
              <a:buClrTx/>
              <a:buSzPct val="100000"/>
              <a:buFontTx/>
              <a:buChar char="•"/>
            </a:pPr>
            <a:r>
              <a:rPr lang="en-US" altLang="en-US" sz="2000">
                <a:solidFill>
                  <a:srgbClr val="233136"/>
                </a:solidFill>
                <a:latin typeface="Circular"/>
              </a:rPr>
              <a:t>2) Metamask wallet integration. </a:t>
            </a:r>
          </a:p>
          <a:p>
            <a:pPr marL="119063" indent="-119063" eaLnBrk="1">
              <a:lnSpc>
                <a:spcPct val="150000"/>
              </a:lnSpc>
              <a:buClrTx/>
              <a:buSzPct val="100000"/>
              <a:buFontTx/>
              <a:buChar char="•"/>
            </a:pPr>
            <a:r>
              <a:rPr lang="en-US" altLang="en-US" sz="2000">
                <a:solidFill>
                  <a:srgbClr val="233136"/>
                </a:solidFill>
                <a:latin typeface="Circular"/>
              </a:rPr>
              <a:t>3) Moralis database connectivity. </a:t>
            </a:r>
          </a:p>
          <a:p>
            <a:pPr marL="119063" indent="-119063" eaLnBrk="1">
              <a:lnSpc>
                <a:spcPct val="150000"/>
              </a:lnSpc>
              <a:buClrTx/>
              <a:buSzPct val="100000"/>
              <a:buFontTx/>
              <a:buChar char="•"/>
            </a:pPr>
            <a:r>
              <a:rPr lang="en-US" altLang="en-US" sz="2000">
                <a:solidFill>
                  <a:srgbClr val="233136"/>
                </a:solidFill>
                <a:latin typeface="Circular"/>
              </a:rPr>
              <a:t>4) Minting NFT and listing it automatically on Rarible</a:t>
            </a:r>
            <a:endParaRPr lang="en-US" altLang="en-US"/>
          </a:p>
        </p:txBody>
      </p:sp>
      <p:sp>
        <p:nvSpPr>
          <p:cNvPr id="11267" name="Rectangle 2">
            <a:extLst>
              <a:ext uri="{FF2B5EF4-FFF2-40B4-BE49-F238E27FC236}">
                <a16:creationId xmlns:a16="http://schemas.microsoft.com/office/drawing/2014/main" id="{B5FFFA1F-446D-4BE6-FDFA-B367EACE4444}"/>
              </a:ext>
            </a:extLst>
          </p:cNvPr>
          <p:cNvSpPr>
            <a:spLocks/>
          </p:cNvSpPr>
          <p:nvPr>
            <p:ph type="title" idx="4294967295"/>
          </p:nvPr>
        </p:nvSpPr>
        <p:spPr/>
        <p:txBody>
          <a:bodyPr/>
          <a:lstStyle/>
          <a:p>
            <a:pPr eaLnBrk="1"/>
            <a:r>
              <a:rPr lang="en-US" altLang="en-US"/>
              <a:t>Challenges we ran into</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1D97BE9D-B0E3-07AF-3657-1C32E01CBA9E}"/>
              </a:ext>
            </a:extLst>
          </p:cNvPr>
          <p:cNvSpPr>
            <a:spLocks noGrp="1"/>
          </p:cNvSpPr>
          <p:nvPr>
            <p:ph type="body" idx="4294967295"/>
          </p:nvPr>
        </p:nvSpPr>
        <p:spPr>
          <a:xfrm>
            <a:off x="609600" y="1600200"/>
            <a:ext cx="8942388" cy="5257800"/>
          </a:xfrm>
        </p:spPr>
        <p:txBody>
          <a:bodyPr/>
          <a:lstStyle/>
          <a:p>
            <a:pPr marL="119063" indent="-119063" eaLnBrk="1">
              <a:lnSpc>
                <a:spcPct val="150000"/>
              </a:lnSpc>
              <a:buClrTx/>
              <a:buSzPct val="100000"/>
              <a:buFontTx/>
              <a:buChar char="•"/>
              <a:defRPr/>
            </a:pPr>
            <a:r>
              <a:rPr lang="en-US" sz="2000" dirty="0">
                <a:solidFill>
                  <a:srgbClr val="233136"/>
                </a:solidFill>
                <a:latin typeface="+mj-lt"/>
              </a:rPr>
              <a:t>Adding and Updating Groups Description and Group Information and Making a Sale order from Minted NFT from our Platform.</a:t>
            </a:r>
          </a:p>
          <a:p>
            <a:pPr marL="119063" indent="-119063" eaLnBrk="1">
              <a:lnSpc>
                <a:spcPct val="150000"/>
              </a:lnSpc>
              <a:buClrTx/>
              <a:buSzPct val="100000"/>
              <a:buFontTx/>
              <a:buChar char="•"/>
              <a:defRPr/>
            </a:pPr>
            <a:r>
              <a:rPr lang="en-US" sz="2000" dirty="0">
                <a:solidFill>
                  <a:srgbClr val="233136"/>
                </a:solidFill>
                <a:latin typeface="+mj-lt"/>
              </a:rPr>
              <a:t>Adding an Ecommerce System where users can list and purchase items with cryptocurrency on Block Chain Platform</a:t>
            </a:r>
            <a:endParaRPr lang="en-US" altLang="en-US" dirty="0">
              <a:latin typeface="+mj-lt"/>
            </a:endParaRPr>
          </a:p>
        </p:txBody>
      </p:sp>
      <p:sp>
        <p:nvSpPr>
          <p:cNvPr id="12291" name="Rectangle 2">
            <a:extLst>
              <a:ext uri="{FF2B5EF4-FFF2-40B4-BE49-F238E27FC236}">
                <a16:creationId xmlns:a16="http://schemas.microsoft.com/office/drawing/2014/main" id="{62427B22-D5BF-870B-A232-CCED6C9A50BB}"/>
              </a:ext>
            </a:extLst>
          </p:cNvPr>
          <p:cNvSpPr>
            <a:spLocks/>
          </p:cNvSpPr>
          <p:nvPr>
            <p:ph type="title" idx="4294967295"/>
          </p:nvPr>
        </p:nvSpPr>
        <p:spPr/>
        <p:txBody>
          <a:bodyPr/>
          <a:lstStyle/>
          <a:p>
            <a:pPr eaLnBrk="1"/>
            <a:r>
              <a:rPr lang="en-US" altLang="en-US"/>
              <a:t>Future scope of Project</a:t>
            </a:r>
          </a:p>
        </p:txBody>
      </p:sp>
    </p:spTree>
  </p:cSld>
  <p:clrMapOvr>
    <a:masterClrMapping/>
  </p:clrMapOvr>
  <p:transition spd="med"/>
</p:sld>
</file>

<file path=ppt/theme/theme1.xml><?xml version="1.0" encoding="utf-8"?>
<a:theme xmlns:a="http://schemas.openxmlformats.org/drawingml/2006/main" name="Facet">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Facet">
      <a:majorFont>
        <a:latin typeface="Trebuchet MS"/>
        <a:ea typeface="Trebuchet MS"/>
        <a:cs typeface="Trebuchet MS"/>
      </a:majorFont>
      <a:minorFont>
        <a:latin typeface="Trebuchet MS"/>
        <a:ea typeface="Trebuchet MS"/>
        <a:cs typeface="Trebuchet M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outerShdw blurRad="50800" dist="38100" dir="5400000" algn="ctr" rotWithShape="0">
            <a:srgbClr val="E9E5DC">
              <a:alpha val="53999"/>
            </a:srgbClr>
          </a:outerShdw>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outerShdw blurRad="50800" dist="38100" dir="5400000" algn="ctr" rotWithShape="0">
            <a:srgbClr val="E9E5DC">
              <a:alpha val="53999"/>
            </a:srgbClr>
          </a:outerShdw>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 Default">
  <a:themeElements>
    <a:clrScheme name="">
      <a:dk1>
        <a:srgbClr val="000000"/>
      </a:dk1>
      <a:lt1>
        <a:srgbClr val="FFFFFF"/>
      </a:lt1>
      <a:dk2>
        <a:srgbClr val="A7A7A7"/>
      </a:dk2>
      <a:lt2>
        <a:srgbClr val="535353"/>
      </a:lt2>
      <a:accent1>
        <a:srgbClr val="D34817"/>
      </a:accent1>
      <a:accent2>
        <a:srgbClr val="9B2D1F"/>
      </a:accent2>
      <a:accent3>
        <a:srgbClr val="FFFFFF"/>
      </a:accent3>
      <a:accent4>
        <a:srgbClr val="000000"/>
      </a:accent4>
      <a:accent5>
        <a:srgbClr val="E6B1AB"/>
      </a:accent5>
      <a:accent6>
        <a:srgbClr val="8C281B"/>
      </a:accent6>
      <a:hlink>
        <a:srgbClr val="0000FF"/>
      </a:hlink>
      <a:folHlink>
        <a:srgbClr val="FF00FF"/>
      </a:folHlink>
    </a:clrScheme>
    <a:fontScheme name="Facet - Default">
      <a:majorFont>
        <a:latin typeface="Trebuchet MS"/>
        <a:ea typeface="Trebuchet MS"/>
        <a:cs typeface="Trebuchet MS"/>
      </a:majorFont>
      <a:minorFont>
        <a:latin typeface="Trebuchet MS"/>
        <a:ea typeface="Trebuchet MS"/>
        <a:cs typeface="Trebuchet M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outerShdw blurRad="50800" dist="38100" dir="5400000" algn="ctr" rotWithShape="0">
            <a:srgbClr val="E9E5DC">
              <a:alpha val="53999"/>
            </a:srgbClr>
          </a:outerShdw>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outerShdw blurRad="50800" dist="38100" dir="5400000" algn="ctr" rotWithShape="0">
            <a:srgbClr val="E9E5DC">
              <a:alpha val="53999"/>
            </a:srgbClr>
          </a:outerShdw>
        </a:effectLst>
      </a:spPr>
      <a:bodyPr vert="horz" wrap="square" lIns="45720" tIns="45720" rIns="45720" bIns="45720" numCol="1" anchor="ctr" anchorCtr="0" compatLnSpc="1">
        <a:prstTxWarp prst="textNoShape">
          <a:avLst/>
        </a:prstTxWarp>
        <a:spAutoFit/>
      </a:bodyPr>
      <a:lstStyle>
        <a:defPPr marL="0" marR="0" indent="0" algn="l" defTabSz="4572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A7A7A7"/>
      </a:dk1>
      <a:lt1>
        <a:srgbClr val="FFFFFF"/>
      </a:lt1>
      <a:dk2>
        <a:srgbClr val="000000"/>
      </a:dk2>
      <a:lt2>
        <a:srgbClr val="535353"/>
      </a:lt2>
      <a:accent1>
        <a:srgbClr val="D34817"/>
      </a:accent1>
      <a:accent2>
        <a:srgbClr val="9B2D1F"/>
      </a:accent2>
      <a:accent3>
        <a:srgbClr val="AAAAAA"/>
      </a:accent3>
      <a:accent4>
        <a:srgbClr val="DADADA"/>
      </a:accent4>
      <a:accent5>
        <a:srgbClr val="E6B1AB"/>
      </a:accent5>
      <a:accent6>
        <a:srgbClr val="8C281B"/>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Trebuchet MS</vt:lpstr>
      <vt:lpstr>Arial</vt:lpstr>
      <vt:lpstr>Rockwell</vt:lpstr>
      <vt:lpstr>Wingdings 3</vt:lpstr>
      <vt:lpstr>Circular</vt:lpstr>
      <vt:lpstr>Facet</vt:lpstr>
      <vt:lpstr>Facet - Default</vt:lpstr>
      <vt:lpstr>ReachMe </vt:lpstr>
      <vt:lpstr>ReachMe</vt:lpstr>
      <vt:lpstr>Inspiration</vt:lpstr>
      <vt:lpstr>What it does</vt:lpstr>
      <vt:lpstr>Applications</vt:lpstr>
      <vt:lpstr>Tech Stack</vt:lpstr>
      <vt:lpstr>How we built</vt:lpstr>
      <vt:lpstr>Challenges we ran into</vt:lpstr>
      <vt:lpstr>Future scope of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EDUTUBE</dc:title>
  <dc:creator>Om</dc:creator>
  <cp:lastModifiedBy>Om Jadhav</cp:lastModifiedBy>
  <cp:revision>8</cp:revision>
  <dcterms:modified xsi:type="dcterms:W3CDTF">2022-07-03T17:25:23Z</dcterms:modified>
</cp:coreProperties>
</file>