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12/12/2013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Same day delivery for Amazon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By :- </a:t>
            </a:r>
            <a:r>
              <a:rPr lang="en-US" dirty="0" err="1" smtClean="0"/>
              <a:t>Ronak</a:t>
            </a:r>
            <a:r>
              <a:rPr lang="en-US" dirty="0" smtClean="0"/>
              <a:t> </a:t>
            </a:r>
            <a:r>
              <a:rPr lang="en-US" dirty="0" err="1" smtClean="0"/>
              <a:t>Lotia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5078412"/>
            <a:ext cx="530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1.c	</a:t>
            </a:r>
            <a:r>
              <a:rPr lang="en-US" sz="1800" dirty="0" smtClean="0">
                <a:solidFill>
                  <a:schemeClr val="tx2"/>
                </a:solidFill>
              </a:rPr>
              <a:t>Credit Customer Account incase of Return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048000" y="2743200"/>
            <a:ext cx="2348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dirty="0" smtClean="0">
                <a:solidFill>
                  <a:schemeClr val="tx2"/>
                </a:solidFill>
              </a:rPr>
              <a:t>Amazon Finance Role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200400" y="4495800"/>
            <a:ext cx="36619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1.b	</a:t>
            </a:r>
            <a:r>
              <a:rPr lang="en-US" sz="1800" dirty="0" smtClean="0">
                <a:solidFill>
                  <a:schemeClr val="tx2"/>
                </a:solidFill>
              </a:rPr>
              <a:t>Debits Customer Account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370513" y="3733800"/>
            <a:ext cx="22826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1.a	</a:t>
            </a:r>
            <a:r>
              <a:rPr lang="en-US" sz="1800" dirty="0" smtClean="0">
                <a:solidFill>
                  <a:schemeClr val="tx2"/>
                </a:solidFill>
              </a:rPr>
              <a:t>Pay Retailer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1524000" y="3048000"/>
            <a:ext cx="20574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3352800" y="3276600"/>
            <a:ext cx="14478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581400" y="3048000"/>
            <a:ext cx="2590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96761"/>
            <a:ext cx="7772400" cy="4681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Enterprise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339" y="1981200"/>
            <a:ext cx="7617861" cy="4448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Retailer Enterprise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9506" y="2057401"/>
            <a:ext cx="8719694" cy="4058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the system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507" y="2133600"/>
            <a:ext cx="882963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implement some algorithms to calculate distance between to cities because it will help us to know the all the nearby region from where one day delivery is possible.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was to delivery the product on the same day instead on him waiting for two or three days.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Solution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day delivery can be possible by having strategically located distribution centers i.e. either have a contract or partnerships with Manufactures, Distributors, Suppliers or wholesalers. </a:t>
            </a:r>
          </a:p>
          <a:p>
            <a:r>
              <a:rPr lang="en-US" dirty="0" smtClean="0"/>
              <a:t>All of the manufacturers, distributors, suppliers or wholesalers will manage their inventory and get the product that will be available for sales.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229600" cy="4389120"/>
          </a:xfrm>
        </p:spPr>
        <p:txBody>
          <a:bodyPr/>
          <a:lstStyle/>
          <a:p>
            <a:pPr lvl="0"/>
            <a:r>
              <a:rPr lang="en-US" dirty="0" smtClean="0"/>
              <a:t>The system is geographic in </a:t>
            </a:r>
            <a:r>
              <a:rPr lang="en-US" dirty="0" smtClean="0"/>
              <a:t>nature.</a:t>
            </a:r>
          </a:p>
          <a:p>
            <a:r>
              <a:rPr lang="en-US" dirty="0" smtClean="0"/>
              <a:t>There is virtual inventory of local system which is assembled dynamically.</a:t>
            </a:r>
          </a:p>
          <a:p>
            <a:r>
              <a:rPr lang="en-US" dirty="0" smtClean="0"/>
              <a:t>All the </a:t>
            </a:r>
            <a:r>
              <a:rPr lang="en-US" dirty="0" smtClean="0"/>
              <a:t>Invoicing and payment options handled by </a:t>
            </a:r>
            <a:r>
              <a:rPr lang="en-US" dirty="0" smtClean="0"/>
              <a:t>Amazon.</a:t>
            </a:r>
          </a:p>
          <a:p>
            <a:r>
              <a:rPr lang="en-US" dirty="0" smtClean="0"/>
              <a:t>Main feature of this project is the close proximity algorithm.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89120"/>
          </a:xfrm>
        </p:spPr>
        <p:txBody>
          <a:bodyPr/>
          <a:lstStyle/>
          <a:p>
            <a:r>
              <a:rPr lang="en-US" dirty="0" smtClean="0"/>
              <a:t>In existing system Customers have to wait for a couple of days for a  to get their order, but implementing the same day delivery problem customers wont have to wait for a long to time to get their order.</a:t>
            </a:r>
          </a:p>
          <a:p>
            <a:r>
              <a:rPr lang="en-US" dirty="0" smtClean="0"/>
              <a:t>Amazon will also benefited because right now no one else is doing the concept of same day delivery all over the world.</a:t>
            </a:r>
            <a:endParaRPr lang="en-US" dirty="0" smtClean="0"/>
          </a:p>
          <a:p>
            <a:r>
              <a:rPr lang="en-US" dirty="0" smtClean="0"/>
              <a:t>Because of  the close proximity </a:t>
            </a:r>
            <a:r>
              <a:rPr lang="en-US" dirty="0" smtClean="0"/>
              <a:t>A</a:t>
            </a:r>
            <a:r>
              <a:rPr lang="en-US" dirty="0" smtClean="0"/>
              <a:t>mazon can increase their virtual inventory which will be benefited both for Amazon as well as Customers.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Use Case of the system are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828800" y="2743200"/>
            <a:ext cx="13453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1  Customer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048000" y="4495800"/>
            <a:ext cx="22091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1.c</a:t>
            </a:r>
            <a:r>
              <a:rPr lang="en-US" sz="1800" dirty="0">
                <a:solidFill>
                  <a:schemeClr val="tx2"/>
                </a:solidFill>
              </a:rPr>
              <a:t>	Book </a:t>
            </a:r>
            <a:r>
              <a:rPr lang="en-US" sz="1800" dirty="0" smtClean="0">
                <a:solidFill>
                  <a:schemeClr val="tx2"/>
                </a:solidFill>
              </a:rPr>
              <a:t>order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3048000" y="3948112"/>
            <a:ext cx="301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1.b</a:t>
            </a:r>
            <a:r>
              <a:rPr lang="en-US" sz="1800" dirty="0">
                <a:solidFill>
                  <a:schemeClr val="tx2"/>
                </a:solidFill>
              </a:rPr>
              <a:t>	Check order status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048000" y="3338512"/>
            <a:ext cx="348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1.a</a:t>
            </a:r>
            <a:r>
              <a:rPr lang="en-US" sz="1800" dirty="0">
                <a:solidFill>
                  <a:schemeClr val="tx2"/>
                </a:solidFill>
              </a:rPr>
              <a:t>	Browse product catalog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04800" y="5105400"/>
            <a:ext cx="59977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1.c	</a:t>
            </a:r>
            <a:r>
              <a:rPr lang="en-US" sz="1800" dirty="0" smtClean="0">
                <a:solidFill>
                  <a:schemeClr val="tx2"/>
                </a:solidFill>
              </a:rPr>
              <a:t>Send Delivery Request to Shipment Organization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819400" y="2819400"/>
            <a:ext cx="3348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1 Retailer Order Processing Role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2971800" y="4191000"/>
            <a:ext cx="26003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1.b	</a:t>
            </a:r>
            <a:r>
              <a:rPr lang="en-US" sz="1800" dirty="0" smtClean="0">
                <a:solidFill>
                  <a:schemeClr val="tx2"/>
                </a:solidFill>
              </a:rPr>
              <a:t>View All Order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105400" y="3581400"/>
            <a:ext cx="24220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1.a	</a:t>
            </a:r>
            <a:r>
              <a:rPr lang="en-US" dirty="0" smtClean="0">
                <a:solidFill>
                  <a:schemeClr val="tx2"/>
                </a:solidFill>
              </a:rPr>
              <a:t>Assign Order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467100" y="3467100"/>
            <a:ext cx="990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3200400"/>
            <a:ext cx="1219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1219200" y="3200400"/>
            <a:ext cx="29718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4849812"/>
            <a:ext cx="41515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1.c	</a:t>
            </a:r>
            <a:r>
              <a:rPr lang="en-US" sz="1800" dirty="0" smtClean="0">
                <a:solidFill>
                  <a:schemeClr val="tx2"/>
                </a:solidFill>
              </a:rPr>
              <a:t>Ship The Product To Customer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048000" y="2514600"/>
            <a:ext cx="29746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Shipment And Packing Role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200400" y="4191000"/>
            <a:ext cx="3235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1.b	</a:t>
            </a:r>
            <a:r>
              <a:rPr lang="en-US" sz="1800" dirty="0" smtClean="0">
                <a:solidFill>
                  <a:schemeClr val="tx2"/>
                </a:solidFill>
              </a:rPr>
              <a:t>Generate Tracking ID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370513" y="3505200"/>
            <a:ext cx="2862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1.a	</a:t>
            </a:r>
            <a:r>
              <a:rPr lang="en-US" dirty="0" smtClean="0">
                <a:solidFill>
                  <a:schemeClr val="tx2"/>
                </a:solidFill>
              </a:rPr>
              <a:t>Pack The Product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29200" y="28194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3886200" y="30480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1219200" y="2819400"/>
            <a:ext cx="3810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4697412"/>
            <a:ext cx="4039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1.c	</a:t>
            </a:r>
            <a:r>
              <a:rPr lang="en-US" sz="1800" dirty="0" smtClean="0">
                <a:solidFill>
                  <a:schemeClr val="tx2"/>
                </a:solidFill>
              </a:rPr>
              <a:t>Pay Penalties for late Delivery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3048000" y="2362200"/>
            <a:ext cx="22831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 smtClean="0">
                <a:solidFill>
                  <a:schemeClr val="tx2"/>
                </a:solidFill>
              </a:rPr>
              <a:t>Retailer Finance Role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200400" y="4114800"/>
            <a:ext cx="4035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1.b	</a:t>
            </a:r>
            <a:r>
              <a:rPr lang="en-US" sz="1800" dirty="0" smtClean="0">
                <a:solidFill>
                  <a:schemeClr val="tx2"/>
                </a:solidFill>
              </a:rPr>
              <a:t>Pay invoice for Return Orders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370513" y="3352800"/>
            <a:ext cx="3733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SzPct val="60000"/>
            </a:pPr>
            <a:r>
              <a:rPr lang="en-US" sz="1800" dirty="0">
                <a:solidFill>
                  <a:schemeClr val="tx2"/>
                </a:solidFill>
              </a:rPr>
              <a:t>1.a	</a:t>
            </a:r>
            <a:r>
              <a:rPr lang="en-US" sz="1800" dirty="0" smtClean="0">
                <a:solidFill>
                  <a:schemeClr val="tx2"/>
                </a:solidFill>
              </a:rPr>
              <a:t>Generate invoice For order</a:t>
            </a:r>
            <a:endParaRPr lang="en-US" sz="18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572000" y="2743200"/>
            <a:ext cx="1447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581400" y="2971800"/>
            <a:ext cx="1219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1219200" y="2743200"/>
            <a:ext cx="3352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215</TotalTime>
  <Words>312</Words>
  <Application>Microsoft Office PowerPoint</Application>
  <PresentationFormat>On-screen Show (4:3)</PresentationFormat>
  <Paragraphs>49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Same day delivery for Amazon </vt:lpstr>
      <vt:lpstr>Problem Statement</vt:lpstr>
      <vt:lpstr>Solution </vt:lpstr>
      <vt:lpstr>Features of the Solution</vt:lpstr>
      <vt:lpstr>Benefits</vt:lpstr>
      <vt:lpstr>Use Case</vt:lpstr>
      <vt:lpstr>Use Case</vt:lpstr>
      <vt:lpstr>Use Case</vt:lpstr>
      <vt:lpstr>Use Case</vt:lpstr>
      <vt:lpstr>Use Case</vt:lpstr>
      <vt:lpstr>Object Model</vt:lpstr>
      <vt:lpstr>Amazon Enterprise</vt:lpstr>
      <vt:lpstr>Retailer Enterprise</vt:lpstr>
      <vt:lpstr>Roles in the system</vt:lpstr>
      <vt:lpstr>Future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 day delivery for Amazon </dc:title>
  <dc:creator>Abhishek Tiwari</dc:creator>
  <cp:lastModifiedBy>Abhishek Tiwari</cp:lastModifiedBy>
  <cp:revision>33</cp:revision>
  <dcterms:created xsi:type="dcterms:W3CDTF">2013-12-12T22:24:53Z</dcterms:created>
  <dcterms:modified xsi:type="dcterms:W3CDTF">2013-12-13T01:59:53Z</dcterms:modified>
</cp:coreProperties>
</file>