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3D5255-4394-460F-944D-2F0F6C2DB8F4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51D961C-5068-4D9A-A35C-8587FC309ED0}">
      <dgm:prSet/>
      <dgm:spPr/>
      <dgm:t>
        <a:bodyPr/>
        <a:lstStyle/>
        <a:p>
          <a:r>
            <a:rPr lang="en-IN"/>
            <a:t>Shivangi Prajapati </a:t>
          </a:r>
          <a:endParaRPr lang="en-US"/>
        </a:p>
      </dgm:t>
    </dgm:pt>
    <dgm:pt modelId="{6926D60E-9A43-4F0B-BEB4-2938F25ED515}" type="parTrans" cxnId="{6530227F-AC5E-4EDA-B7B1-8969E51EAA4F}">
      <dgm:prSet/>
      <dgm:spPr/>
      <dgm:t>
        <a:bodyPr/>
        <a:lstStyle/>
        <a:p>
          <a:endParaRPr lang="en-US"/>
        </a:p>
      </dgm:t>
    </dgm:pt>
    <dgm:pt modelId="{80631201-E2F8-4205-9CCF-16C6EEEA2945}" type="sibTrans" cxnId="{6530227F-AC5E-4EDA-B7B1-8969E51EAA4F}">
      <dgm:prSet/>
      <dgm:spPr/>
      <dgm:t>
        <a:bodyPr/>
        <a:lstStyle/>
        <a:p>
          <a:endParaRPr lang="en-US"/>
        </a:p>
      </dgm:t>
    </dgm:pt>
    <dgm:pt modelId="{76088B64-49D6-453E-A7E1-857D9D6A6248}">
      <dgm:prSet/>
      <dgm:spPr/>
      <dgm:t>
        <a:bodyPr/>
        <a:lstStyle/>
        <a:p>
          <a:r>
            <a:rPr lang="en-IN"/>
            <a:t>Ronak Patel</a:t>
          </a:r>
          <a:endParaRPr lang="en-US"/>
        </a:p>
      </dgm:t>
    </dgm:pt>
    <dgm:pt modelId="{9AD7712A-2F2C-49D4-9D25-385863F5EF18}" type="parTrans" cxnId="{A9ED2826-2681-4EFB-88FA-4CABDFFDFBAA}">
      <dgm:prSet/>
      <dgm:spPr/>
      <dgm:t>
        <a:bodyPr/>
        <a:lstStyle/>
        <a:p>
          <a:endParaRPr lang="en-US"/>
        </a:p>
      </dgm:t>
    </dgm:pt>
    <dgm:pt modelId="{13AA6188-DED7-405F-A531-1570BE5EADA4}" type="sibTrans" cxnId="{A9ED2826-2681-4EFB-88FA-4CABDFFDFBAA}">
      <dgm:prSet/>
      <dgm:spPr/>
      <dgm:t>
        <a:bodyPr/>
        <a:lstStyle/>
        <a:p>
          <a:endParaRPr lang="en-US"/>
        </a:p>
      </dgm:t>
    </dgm:pt>
    <dgm:pt modelId="{8B4E048A-F085-41E7-93A0-94B99D3FF328}">
      <dgm:prSet/>
      <dgm:spPr/>
      <dgm:t>
        <a:bodyPr/>
        <a:lstStyle/>
        <a:p>
          <a:r>
            <a:rPr lang="en-IN"/>
            <a:t>Khyati Shah</a:t>
          </a:r>
          <a:endParaRPr lang="en-US"/>
        </a:p>
      </dgm:t>
    </dgm:pt>
    <dgm:pt modelId="{1A1B7D3A-86B9-4E26-9D23-946EA7A95804}" type="parTrans" cxnId="{95D0D30D-4238-41CE-98CA-E1E1EBE73021}">
      <dgm:prSet/>
      <dgm:spPr/>
      <dgm:t>
        <a:bodyPr/>
        <a:lstStyle/>
        <a:p>
          <a:endParaRPr lang="en-US"/>
        </a:p>
      </dgm:t>
    </dgm:pt>
    <dgm:pt modelId="{55ED5692-D058-4933-B500-51D4E2F7DF5E}" type="sibTrans" cxnId="{95D0D30D-4238-41CE-98CA-E1E1EBE73021}">
      <dgm:prSet/>
      <dgm:spPr/>
      <dgm:t>
        <a:bodyPr/>
        <a:lstStyle/>
        <a:p>
          <a:endParaRPr lang="en-US"/>
        </a:p>
      </dgm:t>
    </dgm:pt>
    <dgm:pt modelId="{3EEE311F-949E-43CB-B1F0-8278E2DCAAD4}">
      <dgm:prSet/>
      <dgm:spPr/>
      <dgm:t>
        <a:bodyPr/>
        <a:lstStyle/>
        <a:p>
          <a:r>
            <a:rPr lang="en-IN"/>
            <a:t>Rishi Thakkar</a:t>
          </a:r>
          <a:endParaRPr lang="en-US"/>
        </a:p>
      </dgm:t>
    </dgm:pt>
    <dgm:pt modelId="{587C02B3-09AC-48D1-9D78-E09C331F5614}" type="parTrans" cxnId="{35F66800-10A8-4B13-AA07-4581031D39EA}">
      <dgm:prSet/>
      <dgm:spPr/>
      <dgm:t>
        <a:bodyPr/>
        <a:lstStyle/>
        <a:p>
          <a:endParaRPr lang="en-US"/>
        </a:p>
      </dgm:t>
    </dgm:pt>
    <dgm:pt modelId="{32E91773-E4C4-470E-96B7-6C2AE4D3FAB4}" type="sibTrans" cxnId="{35F66800-10A8-4B13-AA07-4581031D39EA}">
      <dgm:prSet/>
      <dgm:spPr/>
      <dgm:t>
        <a:bodyPr/>
        <a:lstStyle/>
        <a:p>
          <a:endParaRPr lang="en-US"/>
        </a:p>
      </dgm:t>
    </dgm:pt>
    <dgm:pt modelId="{547D3043-64AA-4749-857F-81882BFC475D}" type="pres">
      <dgm:prSet presAssocID="{BF3D5255-4394-460F-944D-2F0F6C2DB8F4}" presName="outerComposite" presStyleCnt="0">
        <dgm:presLayoutVars>
          <dgm:chMax val="5"/>
          <dgm:dir/>
          <dgm:resizeHandles val="exact"/>
        </dgm:presLayoutVars>
      </dgm:prSet>
      <dgm:spPr/>
    </dgm:pt>
    <dgm:pt modelId="{543F6CEE-B9EB-427A-A496-12CBC6C99F2D}" type="pres">
      <dgm:prSet presAssocID="{BF3D5255-4394-460F-944D-2F0F6C2DB8F4}" presName="dummyMaxCanvas" presStyleCnt="0">
        <dgm:presLayoutVars/>
      </dgm:prSet>
      <dgm:spPr/>
    </dgm:pt>
    <dgm:pt modelId="{F6F00A95-5DE8-48BE-93B1-5B77101DEC69}" type="pres">
      <dgm:prSet presAssocID="{BF3D5255-4394-460F-944D-2F0F6C2DB8F4}" presName="FourNodes_1" presStyleLbl="node1" presStyleIdx="0" presStyleCnt="4">
        <dgm:presLayoutVars>
          <dgm:bulletEnabled val="1"/>
        </dgm:presLayoutVars>
      </dgm:prSet>
      <dgm:spPr/>
    </dgm:pt>
    <dgm:pt modelId="{F888378F-A4C1-4804-847A-66210957406F}" type="pres">
      <dgm:prSet presAssocID="{BF3D5255-4394-460F-944D-2F0F6C2DB8F4}" presName="FourNodes_2" presStyleLbl="node1" presStyleIdx="1" presStyleCnt="4">
        <dgm:presLayoutVars>
          <dgm:bulletEnabled val="1"/>
        </dgm:presLayoutVars>
      </dgm:prSet>
      <dgm:spPr/>
    </dgm:pt>
    <dgm:pt modelId="{D1B29D62-6CCD-436E-B176-5EDCBC127B46}" type="pres">
      <dgm:prSet presAssocID="{BF3D5255-4394-460F-944D-2F0F6C2DB8F4}" presName="FourNodes_3" presStyleLbl="node1" presStyleIdx="2" presStyleCnt="4">
        <dgm:presLayoutVars>
          <dgm:bulletEnabled val="1"/>
        </dgm:presLayoutVars>
      </dgm:prSet>
      <dgm:spPr/>
    </dgm:pt>
    <dgm:pt modelId="{0D2EF2C4-60D3-44D2-A0CA-E30C378BAD3A}" type="pres">
      <dgm:prSet presAssocID="{BF3D5255-4394-460F-944D-2F0F6C2DB8F4}" presName="FourNodes_4" presStyleLbl="node1" presStyleIdx="3" presStyleCnt="4">
        <dgm:presLayoutVars>
          <dgm:bulletEnabled val="1"/>
        </dgm:presLayoutVars>
      </dgm:prSet>
      <dgm:spPr/>
    </dgm:pt>
    <dgm:pt modelId="{4F09D252-5FAA-47D2-BF45-44BA39DAF8B6}" type="pres">
      <dgm:prSet presAssocID="{BF3D5255-4394-460F-944D-2F0F6C2DB8F4}" presName="FourConn_1-2" presStyleLbl="fgAccFollowNode1" presStyleIdx="0" presStyleCnt="3">
        <dgm:presLayoutVars>
          <dgm:bulletEnabled val="1"/>
        </dgm:presLayoutVars>
      </dgm:prSet>
      <dgm:spPr/>
    </dgm:pt>
    <dgm:pt modelId="{678EE627-F3D0-46F9-9E5B-B469A7624FF1}" type="pres">
      <dgm:prSet presAssocID="{BF3D5255-4394-460F-944D-2F0F6C2DB8F4}" presName="FourConn_2-3" presStyleLbl="fgAccFollowNode1" presStyleIdx="1" presStyleCnt="3">
        <dgm:presLayoutVars>
          <dgm:bulletEnabled val="1"/>
        </dgm:presLayoutVars>
      </dgm:prSet>
      <dgm:spPr/>
    </dgm:pt>
    <dgm:pt modelId="{ABCB9A4F-0813-4BE4-9DFB-5251B3518379}" type="pres">
      <dgm:prSet presAssocID="{BF3D5255-4394-460F-944D-2F0F6C2DB8F4}" presName="FourConn_3-4" presStyleLbl="fgAccFollowNode1" presStyleIdx="2" presStyleCnt="3">
        <dgm:presLayoutVars>
          <dgm:bulletEnabled val="1"/>
        </dgm:presLayoutVars>
      </dgm:prSet>
      <dgm:spPr/>
    </dgm:pt>
    <dgm:pt modelId="{03461134-C646-435A-A437-3A906F191EF0}" type="pres">
      <dgm:prSet presAssocID="{BF3D5255-4394-460F-944D-2F0F6C2DB8F4}" presName="FourNodes_1_text" presStyleLbl="node1" presStyleIdx="3" presStyleCnt="4">
        <dgm:presLayoutVars>
          <dgm:bulletEnabled val="1"/>
        </dgm:presLayoutVars>
      </dgm:prSet>
      <dgm:spPr/>
    </dgm:pt>
    <dgm:pt modelId="{9662C0DF-FE4C-42CD-9B97-D93161566CE0}" type="pres">
      <dgm:prSet presAssocID="{BF3D5255-4394-460F-944D-2F0F6C2DB8F4}" presName="FourNodes_2_text" presStyleLbl="node1" presStyleIdx="3" presStyleCnt="4">
        <dgm:presLayoutVars>
          <dgm:bulletEnabled val="1"/>
        </dgm:presLayoutVars>
      </dgm:prSet>
      <dgm:spPr/>
    </dgm:pt>
    <dgm:pt modelId="{A0D98D21-1AC4-40E1-978F-49EA04E512A0}" type="pres">
      <dgm:prSet presAssocID="{BF3D5255-4394-460F-944D-2F0F6C2DB8F4}" presName="FourNodes_3_text" presStyleLbl="node1" presStyleIdx="3" presStyleCnt="4">
        <dgm:presLayoutVars>
          <dgm:bulletEnabled val="1"/>
        </dgm:presLayoutVars>
      </dgm:prSet>
      <dgm:spPr/>
    </dgm:pt>
    <dgm:pt modelId="{9880675E-DF24-4A28-AC1E-323824AA9490}" type="pres">
      <dgm:prSet presAssocID="{BF3D5255-4394-460F-944D-2F0F6C2DB8F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FA00700-6E03-4213-A76A-EA4BE26175CA}" type="presOf" srcId="{76088B64-49D6-453E-A7E1-857D9D6A6248}" destId="{9662C0DF-FE4C-42CD-9B97-D93161566CE0}" srcOrd="1" destOrd="0" presId="urn:microsoft.com/office/officeart/2005/8/layout/vProcess5"/>
    <dgm:cxn modelId="{35F66800-10A8-4B13-AA07-4581031D39EA}" srcId="{BF3D5255-4394-460F-944D-2F0F6C2DB8F4}" destId="{3EEE311F-949E-43CB-B1F0-8278E2DCAAD4}" srcOrd="3" destOrd="0" parTransId="{587C02B3-09AC-48D1-9D78-E09C331F5614}" sibTransId="{32E91773-E4C4-470E-96B7-6C2AE4D3FAB4}"/>
    <dgm:cxn modelId="{95D0D30D-4238-41CE-98CA-E1E1EBE73021}" srcId="{BF3D5255-4394-460F-944D-2F0F6C2DB8F4}" destId="{8B4E048A-F085-41E7-93A0-94B99D3FF328}" srcOrd="2" destOrd="0" parTransId="{1A1B7D3A-86B9-4E26-9D23-946EA7A95804}" sibTransId="{55ED5692-D058-4933-B500-51D4E2F7DF5E}"/>
    <dgm:cxn modelId="{A9ED2826-2681-4EFB-88FA-4CABDFFDFBAA}" srcId="{BF3D5255-4394-460F-944D-2F0F6C2DB8F4}" destId="{76088B64-49D6-453E-A7E1-857D9D6A6248}" srcOrd="1" destOrd="0" parTransId="{9AD7712A-2F2C-49D4-9D25-385863F5EF18}" sibTransId="{13AA6188-DED7-405F-A531-1570BE5EADA4}"/>
    <dgm:cxn modelId="{43238529-28C7-4FCB-B891-1C33D80383D9}" type="presOf" srcId="{8B4E048A-F085-41E7-93A0-94B99D3FF328}" destId="{A0D98D21-1AC4-40E1-978F-49EA04E512A0}" srcOrd="1" destOrd="0" presId="urn:microsoft.com/office/officeart/2005/8/layout/vProcess5"/>
    <dgm:cxn modelId="{B220F62E-828D-4BDC-8724-242D63FC1F4A}" type="presOf" srcId="{751D961C-5068-4D9A-A35C-8587FC309ED0}" destId="{F6F00A95-5DE8-48BE-93B1-5B77101DEC69}" srcOrd="0" destOrd="0" presId="urn:microsoft.com/office/officeart/2005/8/layout/vProcess5"/>
    <dgm:cxn modelId="{461D9A6A-530E-4E2F-8656-2D0BCCCFFFDE}" type="presOf" srcId="{55ED5692-D058-4933-B500-51D4E2F7DF5E}" destId="{ABCB9A4F-0813-4BE4-9DFB-5251B3518379}" srcOrd="0" destOrd="0" presId="urn:microsoft.com/office/officeart/2005/8/layout/vProcess5"/>
    <dgm:cxn modelId="{6530227F-AC5E-4EDA-B7B1-8969E51EAA4F}" srcId="{BF3D5255-4394-460F-944D-2F0F6C2DB8F4}" destId="{751D961C-5068-4D9A-A35C-8587FC309ED0}" srcOrd="0" destOrd="0" parTransId="{6926D60E-9A43-4F0B-BEB4-2938F25ED515}" sibTransId="{80631201-E2F8-4205-9CCF-16C6EEEA2945}"/>
    <dgm:cxn modelId="{27F5AC8C-9F52-4385-BD0B-AA00245601B4}" type="presOf" srcId="{80631201-E2F8-4205-9CCF-16C6EEEA2945}" destId="{4F09D252-5FAA-47D2-BF45-44BA39DAF8B6}" srcOrd="0" destOrd="0" presId="urn:microsoft.com/office/officeart/2005/8/layout/vProcess5"/>
    <dgm:cxn modelId="{C4D0D99F-E7D8-40A3-BB0C-63C2F9DF4DD3}" type="presOf" srcId="{3EEE311F-949E-43CB-B1F0-8278E2DCAAD4}" destId="{9880675E-DF24-4A28-AC1E-323824AA9490}" srcOrd="1" destOrd="0" presId="urn:microsoft.com/office/officeart/2005/8/layout/vProcess5"/>
    <dgm:cxn modelId="{DA904EB3-3450-4071-8C3B-699722E954A4}" type="presOf" srcId="{76088B64-49D6-453E-A7E1-857D9D6A6248}" destId="{F888378F-A4C1-4804-847A-66210957406F}" srcOrd="0" destOrd="0" presId="urn:microsoft.com/office/officeart/2005/8/layout/vProcess5"/>
    <dgm:cxn modelId="{C9625BDB-F16C-40A8-B79E-8A0E0FB4C027}" type="presOf" srcId="{8B4E048A-F085-41E7-93A0-94B99D3FF328}" destId="{D1B29D62-6CCD-436E-B176-5EDCBC127B46}" srcOrd="0" destOrd="0" presId="urn:microsoft.com/office/officeart/2005/8/layout/vProcess5"/>
    <dgm:cxn modelId="{BFAC79E1-B1B6-4245-980C-760DA9609349}" type="presOf" srcId="{751D961C-5068-4D9A-A35C-8587FC309ED0}" destId="{03461134-C646-435A-A437-3A906F191EF0}" srcOrd="1" destOrd="0" presId="urn:microsoft.com/office/officeart/2005/8/layout/vProcess5"/>
    <dgm:cxn modelId="{352A90E4-9185-4770-836C-EAF5A59EAE0B}" type="presOf" srcId="{BF3D5255-4394-460F-944D-2F0F6C2DB8F4}" destId="{547D3043-64AA-4749-857F-81882BFC475D}" srcOrd="0" destOrd="0" presId="urn:microsoft.com/office/officeart/2005/8/layout/vProcess5"/>
    <dgm:cxn modelId="{9694A3EF-BD5A-4CB4-B278-FABE083D975B}" type="presOf" srcId="{13AA6188-DED7-405F-A531-1570BE5EADA4}" destId="{678EE627-F3D0-46F9-9E5B-B469A7624FF1}" srcOrd="0" destOrd="0" presId="urn:microsoft.com/office/officeart/2005/8/layout/vProcess5"/>
    <dgm:cxn modelId="{946F58F7-A2C6-4AC3-9EBD-DA45A9270318}" type="presOf" srcId="{3EEE311F-949E-43CB-B1F0-8278E2DCAAD4}" destId="{0D2EF2C4-60D3-44D2-A0CA-E30C378BAD3A}" srcOrd="0" destOrd="0" presId="urn:microsoft.com/office/officeart/2005/8/layout/vProcess5"/>
    <dgm:cxn modelId="{D3F5F860-9B75-46B8-B81D-7E54D6D75BF9}" type="presParOf" srcId="{547D3043-64AA-4749-857F-81882BFC475D}" destId="{543F6CEE-B9EB-427A-A496-12CBC6C99F2D}" srcOrd="0" destOrd="0" presId="urn:microsoft.com/office/officeart/2005/8/layout/vProcess5"/>
    <dgm:cxn modelId="{259CC258-FC0A-44D9-B50A-205E613D3034}" type="presParOf" srcId="{547D3043-64AA-4749-857F-81882BFC475D}" destId="{F6F00A95-5DE8-48BE-93B1-5B77101DEC69}" srcOrd="1" destOrd="0" presId="urn:microsoft.com/office/officeart/2005/8/layout/vProcess5"/>
    <dgm:cxn modelId="{F0FDC03B-2E03-43D8-AAE8-9C43209150D9}" type="presParOf" srcId="{547D3043-64AA-4749-857F-81882BFC475D}" destId="{F888378F-A4C1-4804-847A-66210957406F}" srcOrd="2" destOrd="0" presId="urn:microsoft.com/office/officeart/2005/8/layout/vProcess5"/>
    <dgm:cxn modelId="{39AFB9CD-1A14-4A3D-87C6-BBBEB34C1F25}" type="presParOf" srcId="{547D3043-64AA-4749-857F-81882BFC475D}" destId="{D1B29D62-6CCD-436E-B176-5EDCBC127B46}" srcOrd="3" destOrd="0" presId="urn:microsoft.com/office/officeart/2005/8/layout/vProcess5"/>
    <dgm:cxn modelId="{953B56F4-EE0E-4FDA-9090-21109C21E89B}" type="presParOf" srcId="{547D3043-64AA-4749-857F-81882BFC475D}" destId="{0D2EF2C4-60D3-44D2-A0CA-E30C378BAD3A}" srcOrd="4" destOrd="0" presId="urn:microsoft.com/office/officeart/2005/8/layout/vProcess5"/>
    <dgm:cxn modelId="{66699826-EB6A-4CE8-B9E8-87D4F6260270}" type="presParOf" srcId="{547D3043-64AA-4749-857F-81882BFC475D}" destId="{4F09D252-5FAA-47D2-BF45-44BA39DAF8B6}" srcOrd="5" destOrd="0" presId="urn:microsoft.com/office/officeart/2005/8/layout/vProcess5"/>
    <dgm:cxn modelId="{87B5753D-9AA5-46F2-BADF-A6B3F275AE55}" type="presParOf" srcId="{547D3043-64AA-4749-857F-81882BFC475D}" destId="{678EE627-F3D0-46F9-9E5B-B469A7624FF1}" srcOrd="6" destOrd="0" presId="urn:microsoft.com/office/officeart/2005/8/layout/vProcess5"/>
    <dgm:cxn modelId="{16F127C5-803E-465E-A2EF-5A2B35B2507A}" type="presParOf" srcId="{547D3043-64AA-4749-857F-81882BFC475D}" destId="{ABCB9A4F-0813-4BE4-9DFB-5251B3518379}" srcOrd="7" destOrd="0" presId="urn:microsoft.com/office/officeart/2005/8/layout/vProcess5"/>
    <dgm:cxn modelId="{2BF6E234-493C-4850-AE42-7E5800837135}" type="presParOf" srcId="{547D3043-64AA-4749-857F-81882BFC475D}" destId="{03461134-C646-435A-A437-3A906F191EF0}" srcOrd="8" destOrd="0" presId="urn:microsoft.com/office/officeart/2005/8/layout/vProcess5"/>
    <dgm:cxn modelId="{746F5D3A-A469-415D-A41E-BB413128E9D9}" type="presParOf" srcId="{547D3043-64AA-4749-857F-81882BFC475D}" destId="{9662C0DF-FE4C-42CD-9B97-D93161566CE0}" srcOrd="9" destOrd="0" presId="urn:microsoft.com/office/officeart/2005/8/layout/vProcess5"/>
    <dgm:cxn modelId="{9DFC9382-FD2E-47A9-A92F-7A8A46403DF8}" type="presParOf" srcId="{547D3043-64AA-4749-857F-81882BFC475D}" destId="{A0D98D21-1AC4-40E1-978F-49EA04E512A0}" srcOrd="10" destOrd="0" presId="urn:microsoft.com/office/officeart/2005/8/layout/vProcess5"/>
    <dgm:cxn modelId="{E7E94B3E-7B2A-46DB-B531-0200ADE0D5CD}" type="presParOf" srcId="{547D3043-64AA-4749-857F-81882BFC475D}" destId="{9880675E-DF24-4A28-AC1E-323824AA949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00A95-5DE8-48BE-93B1-5B77101DEC69}">
      <dsp:nvSpPr>
        <dsp:cNvPr id="0" name=""/>
        <dsp:cNvSpPr/>
      </dsp:nvSpPr>
      <dsp:spPr>
        <a:xfrm>
          <a:off x="0" y="0"/>
          <a:ext cx="7700306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Shivangi Prajapati </a:t>
          </a:r>
          <a:endParaRPr lang="en-US" sz="3200" kern="1200"/>
        </a:p>
      </dsp:txBody>
      <dsp:txXfrm>
        <a:off x="22054" y="22054"/>
        <a:ext cx="6824144" cy="708882"/>
      </dsp:txXfrm>
    </dsp:sp>
    <dsp:sp modelId="{F888378F-A4C1-4804-847A-66210957406F}">
      <dsp:nvSpPr>
        <dsp:cNvPr id="0" name=""/>
        <dsp:cNvSpPr/>
      </dsp:nvSpPr>
      <dsp:spPr>
        <a:xfrm>
          <a:off x="644900" y="889897"/>
          <a:ext cx="7700306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Ronak Patel</a:t>
          </a:r>
          <a:endParaRPr lang="en-US" sz="3200" kern="1200"/>
        </a:p>
      </dsp:txBody>
      <dsp:txXfrm>
        <a:off x="666954" y="911951"/>
        <a:ext cx="6521854" cy="708882"/>
      </dsp:txXfrm>
    </dsp:sp>
    <dsp:sp modelId="{D1B29D62-6CCD-436E-B176-5EDCBC127B46}">
      <dsp:nvSpPr>
        <dsp:cNvPr id="0" name=""/>
        <dsp:cNvSpPr/>
      </dsp:nvSpPr>
      <dsp:spPr>
        <a:xfrm>
          <a:off x="1280175" y="1779795"/>
          <a:ext cx="7700306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Khyati Shah</a:t>
          </a:r>
          <a:endParaRPr lang="en-US" sz="3200" kern="1200"/>
        </a:p>
      </dsp:txBody>
      <dsp:txXfrm>
        <a:off x="1302229" y="1801849"/>
        <a:ext cx="6531479" cy="708882"/>
      </dsp:txXfrm>
    </dsp:sp>
    <dsp:sp modelId="{0D2EF2C4-60D3-44D2-A0CA-E30C378BAD3A}">
      <dsp:nvSpPr>
        <dsp:cNvPr id="0" name=""/>
        <dsp:cNvSpPr/>
      </dsp:nvSpPr>
      <dsp:spPr>
        <a:xfrm>
          <a:off x="1925076" y="2669692"/>
          <a:ext cx="7700306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Rishi Thakkar</a:t>
          </a:r>
          <a:endParaRPr lang="en-US" sz="3200" kern="1200"/>
        </a:p>
      </dsp:txBody>
      <dsp:txXfrm>
        <a:off x="1947130" y="2691746"/>
        <a:ext cx="6521854" cy="708882"/>
      </dsp:txXfrm>
    </dsp:sp>
    <dsp:sp modelId="{4F09D252-5FAA-47D2-BF45-44BA39DAF8B6}">
      <dsp:nvSpPr>
        <dsp:cNvPr id="0" name=""/>
        <dsp:cNvSpPr/>
      </dsp:nvSpPr>
      <dsp:spPr>
        <a:xfrm>
          <a:off x="7210862" y="576722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320987" y="576722"/>
        <a:ext cx="269193" cy="368306"/>
      </dsp:txXfrm>
    </dsp:sp>
    <dsp:sp modelId="{678EE627-F3D0-46F9-9E5B-B469A7624FF1}">
      <dsp:nvSpPr>
        <dsp:cNvPr id="0" name=""/>
        <dsp:cNvSpPr/>
      </dsp:nvSpPr>
      <dsp:spPr>
        <a:xfrm>
          <a:off x="7855763" y="1466619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965888" y="1466619"/>
        <a:ext cx="269193" cy="368306"/>
      </dsp:txXfrm>
    </dsp:sp>
    <dsp:sp modelId="{ABCB9A4F-0813-4BE4-9DFB-5251B3518379}">
      <dsp:nvSpPr>
        <dsp:cNvPr id="0" name=""/>
        <dsp:cNvSpPr/>
      </dsp:nvSpPr>
      <dsp:spPr>
        <a:xfrm>
          <a:off x="8491038" y="2356517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601163" y="2356517"/>
        <a:ext cx="269193" cy="368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9D824C-BD05-4B69-AF54-9EBE6B67E6F3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0F5950C-8B4A-405D-B7A6-17268307C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87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824C-BD05-4B69-AF54-9EBE6B67E6F3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950C-8B4A-405D-B7A6-17268307C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76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824C-BD05-4B69-AF54-9EBE6B67E6F3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950C-8B4A-405D-B7A6-17268307C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96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824C-BD05-4B69-AF54-9EBE6B67E6F3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950C-8B4A-405D-B7A6-17268307C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347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824C-BD05-4B69-AF54-9EBE6B67E6F3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950C-8B4A-405D-B7A6-17268307C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72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824C-BD05-4B69-AF54-9EBE6B67E6F3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950C-8B4A-405D-B7A6-17268307C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672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824C-BD05-4B69-AF54-9EBE6B67E6F3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950C-8B4A-405D-B7A6-17268307C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472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9D824C-BD05-4B69-AF54-9EBE6B67E6F3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950C-8B4A-405D-B7A6-17268307C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07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79D824C-BD05-4B69-AF54-9EBE6B67E6F3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950C-8B4A-405D-B7A6-17268307C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79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824C-BD05-4B69-AF54-9EBE6B67E6F3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950C-8B4A-405D-B7A6-17268307C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30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824C-BD05-4B69-AF54-9EBE6B67E6F3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950C-8B4A-405D-B7A6-17268307C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43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824C-BD05-4B69-AF54-9EBE6B67E6F3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950C-8B4A-405D-B7A6-17268307C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08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824C-BD05-4B69-AF54-9EBE6B67E6F3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950C-8B4A-405D-B7A6-17268307C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13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824C-BD05-4B69-AF54-9EBE6B67E6F3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950C-8B4A-405D-B7A6-17268307C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00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824C-BD05-4B69-AF54-9EBE6B67E6F3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950C-8B4A-405D-B7A6-17268307C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60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824C-BD05-4B69-AF54-9EBE6B67E6F3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950C-8B4A-405D-B7A6-17268307C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26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824C-BD05-4B69-AF54-9EBE6B67E6F3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950C-8B4A-405D-B7A6-17268307C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7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79D824C-BD05-4B69-AF54-9EBE6B67E6F3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0F5950C-8B4A-405D-B7A6-17268307C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64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7203-FE14-4324-8FD5-2A70DC884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55" y="1241266"/>
            <a:ext cx="3161016" cy="315375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Site Map</a:t>
            </a:r>
          </a:p>
        </p:txBody>
      </p:sp>
      <p:pic>
        <p:nvPicPr>
          <p:cNvPr id="5" name="Picture 4" descr="A picture containing plate, food, drawing&#10;&#10;Description automatically generated">
            <a:extLst>
              <a:ext uri="{FF2B5EF4-FFF2-40B4-BE49-F238E27FC236}">
                <a16:creationId xmlns:a16="http://schemas.microsoft.com/office/drawing/2014/main" id="{41AA8FFD-34C7-4EA8-88E3-07B818105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63" y="1810151"/>
            <a:ext cx="6443180" cy="32376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579D0A-883A-43B0-B371-DDF8D7200C23}"/>
              </a:ext>
            </a:extLst>
          </p:cNvPr>
          <p:cNvSpPr txBox="1"/>
          <p:nvPr/>
        </p:nvSpPr>
        <p:spPr>
          <a:xfrm>
            <a:off x="10323196" y="4516067"/>
            <a:ext cx="1518081" cy="378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Group 10</a:t>
            </a:r>
          </a:p>
        </p:txBody>
      </p:sp>
    </p:spTree>
    <p:extLst>
      <p:ext uri="{BB962C8B-B14F-4D97-AF65-F5344CB8AC3E}">
        <p14:creationId xmlns:p14="http://schemas.microsoft.com/office/powerpoint/2010/main" val="29594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EE29D3-0E9D-408C-9344-FD71B1123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FFFFFF"/>
                </a:solidFill>
              </a:rPr>
              <a:t>Group 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C5614B6-A4AD-43BF-BC6C-063AF2D22A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120003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9815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895230-ECAE-4535-9789-2CD2973AE77A}"/>
              </a:ext>
            </a:extLst>
          </p:cNvPr>
          <p:cNvSpPr/>
          <p:nvPr/>
        </p:nvSpPr>
        <p:spPr>
          <a:xfrm>
            <a:off x="4341181" y="0"/>
            <a:ext cx="2192784" cy="69245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FCCC2A-29BA-48D0-AAAC-0272D55A3A53}"/>
              </a:ext>
            </a:extLst>
          </p:cNvPr>
          <p:cNvSpPr/>
          <p:nvPr/>
        </p:nvSpPr>
        <p:spPr>
          <a:xfrm>
            <a:off x="4341181" y="1120805"/>
            <a:ext cx="2192784" cy="6924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Login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D3F8B7-C3E5-4263-BE5E-C6213204AE8B}"/>
              </a:ext>
            </a:extLst>
          </p:cNvPr>
          <p:cNvSpPr/>
          <p:nvPr/>
        </p:nvSpPr>
        <p:spPr>
          <a:xfrm>
            <a:off x="7374754" y="4901953"/>
            <a:ext cx="2192784" cy="6924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Your Films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F3AA08-D16D-46B3-ACC6-5BED2BCB793A}"/>
              </a:ext>
            </a:extLst>
          </p:cNvPr>
          <p:cNvSpPr/>
          <p:nvPr/>
        </p:nvSpPr>
        <p:spPr>
          <a:xfrm>
            <a:off x="56594" y="4901952"/>
            <a:ext cx="1843227" cy="6924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Awards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1787F8-8149-481B-924C-EFE7A1E1096B}"/>
              </a:ext>
            </a:extLst>
          </p:cNvPr>
          <p:cNvSpPr/>
          <p:nvPr/>
        </p:nvSpPr>
        <p:spPr>
          <a:xfrm>
            <a:off x="4404803" y="6165542"/>
            <a:ext cx="2192784" cy="6924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Logout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74A55B-815D-4D18-8587-A0E2CC137598}"/>
              </a:ext>
            </a:extLst>
          </p:cNvPr>
          <p:cNvSpPr/>
          <p:nvPr/>
        </p:nvSpPr>
        <p:spPr>
          <a:xfrm>
            <a:off x="4702573" y="4901951"/>
            <a:ext cx="2293034" cy="6924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Followed Artists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DA151D-4DD3-43A0-A766-6429821CB2FE}"/>
              </a:ext>
            </a:extLst>
          </p:cNvPr>
          <p:cNvSpPr/>
          <p:nvPr/>
        </p:nvSpPr>
        <p:spPr>
          <a:xfrm>
            <a:off x="9869009" y="4901954"/>
            <a:ext cx="2053697" cy="6924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Your Teams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EB5FF6-10EA-4077-8304-C32FAC6DEBE5}"/>
              </a:ext>
            </a:extLst>
          </p:cNvPr>
          <p:cNvSpPr/>
          <p:nvPr/>
        </p:nvSpPr>
        <p:spPr>
          <a:xfrm>
            <a:off x="4341181" y="2237543"/>
            <a:ext cx="2192784" cy="6924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58A0C7-9BD5-4C17-AD6F-0D855B7B9989}"/>
              </a:ext>
            </a:extLst>
          </p:cNvPr>
          <p:cNvSpPr/>
          <p:nvPr/>
        </p:nvSpPr>
        <p:spPr>
          <a:xfrm>
            <a:off x="4323426" y="3388682"/>
            <a:ext cx="2192784" cy="6924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Profile Page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5BEF00-7620-4B1F-B73D-12922D989C69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437573" y="692458"/>
            <a:ext cx="0" cy="428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3294E8-A329-41C6-8CBB-6FA0D3510F2D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5437573" y="1813263"/>
            <a:ext cx="0" cy="42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9FA9030-44F2-4064-9201-5BF18B5C4BE4}"/>
              </a:ext>
            </a:extLst>
          </p:cNvPr>
          <p:cNvCxnSpPr>
            <a:cxnSpLocks/>
            <a:stCxn id="14" idx="3"/>
            <a:endCxn id="11" idx="0"/>
          </p:cNvCxnSpPr>
          <p:nvPr/>
        </p:nvCxnSpPr>
        <p:spPr>
          <a:xfrm>
            <a:off x="6516210" y="3734911"/>
            <a:ext cx="4379648" cy="11670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6F05AAD-C3BA-4F05-825E-E8B7D741A347}"/>
              </a:ext>
            </a:extLst>
          </p:cNvPr>
          <p:cNvCxnSpPr>
            <a:cxnSpLocks/>
            <a:stCxn id="14" idx="1"/>
            <a:endCxn id="7" idx="0"/>
          </p:cNvCxnSpPr>
          <p:nvPr/>
        </p:nvCxnSpPr>
        <p:spPr>
          <a:xfrm rot="10800000" flipV="1">
            <a:off x="978208" y="3734910"/>
            <a:ext cx="3345218" cy="11670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F83533E-1901-48CE-9D68-13814F85848B}"/>
              </a:ext>
            </a:extLst>
          </p:cNvPr>
          <p:cNvCxnSpPr>
            <a:cxnSpLocks/>
          </p:cNvCxnSpPr>
          <p:nvPr/>
        </p:nvCxnSpPr>
        <p:spPr>
          <a:xfrm>
            <a:off x="6516210" y="3953524"/>
            <a:ext cx="1717088" cy="8981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D68762B-4C27-4AC2-9DF2-AA03F6A3BF15}"/>
              </a:ext>
            </a:extLst>
          </p:cNvPr>
          <p:cNvCxnSpPr>
            <a:cxnSpLocks/>
          </p:cNvCxnSpPr>
          <p:nvPr/>
        </p:nvCxnSpPr>
        <p:spPr>
          <a:xfrm flipH="1">
            <a:off x="5419818" y="5561119"/>
            <a:ext cx="1" cy="637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BEEE54B-3BD6-48D6-89FD-579DF7AAF641}"/>
              </a:ext>
            </a:extLst>
          </p:cNvPr>
          <p:cNvCxnSpPr>
            <a:stCxn id="14" idx="2"/>
          </p:cNvCxnSpPr>
          <p:nvPr/>
        </p:nvCxnSpPr>
        <p:spPr>
          <a:xfrm>
            <a:off x="5419818" y="4081140"/>
            <a:ext cx="0" cy="820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7711D29-DD52-493B-9362-94A5D39DCAD4}"/>
              </a:ext>
            </a:extLst>
          </p:cNvPr>
          <p:cNvCxnSpPr>
            <a:cxnSpLocks/>
            <a:stCxn id="11" idx="2"/>
            <a:endCxn id="8" idx="3"/>
          </p:cNvCxnSpPr>
          <p:nvPr/>
        </p:nvCxnSpPr>
        <p:spPr>
          <a:xfrm rot="5400000">
            <a:off x="8288044" y="3903956"/>
            <a:ext cx="917359" cy="42982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A4D989E-0328-4B4A-AE4C-276C9BE50F59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6200000" flipH="1">
            <a:off x="2232825" y="4339792"/>
            <a:ext cx="917361" cy="34265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ECC60E4-6AA8-4E4D-A4A7-5BE23C9F3D2D}"/>
              </a:ext>
            </a:extLst>
          </p:cNvPr>
          <p:cNvCxnSpPr/>
          <p:nvPr/>
        </p:nvCxnSpPr>
        <p:spPr>
          <a:xfrm>
            <a:off x="5437573" y="2930001"/>
            <a:ext cx="0" cy="42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A6ACFFA-E5F8-4DD9-B0EA-6E49EDEF47C3}"/>
              </a:ext>
            </a:extLst>
          </p:cNvPr>
          <p:cNvSpPr/>
          <p:nvPr/>
        </p:nvSpPr>
        <p:spPr>
          <a:xfrm>
            <a:off x="2253178" y="4901951"/>
            <a:ext cx="2042042" cy="6924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Latest Artists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44DD78E-DC35-4226-8354-4DE8A9CEAC06}"/>
              </a:ext>
            </a:extLst>
          </p:cNvPr>
          <p:cNvCxnSpPr>
            <a:endCxn id="22" idx="0"/>
          </p:cNvCxnSpPr>
          <p:nvPr/>
        </p:nvCxnSpPr>
        <p:spPr>
          <a:xfrm rot="10800000" flipV="1">
            <a:off x="3274200" y="3953523"/>
            <a:ext cx="1153083" cy="9484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64B30E-FFD4-46E5-8AA7-5E77412F581D}"/>
              </a:ext>
            </a:extLst>
          </p:cNvPr>
          <p:cNvCxnSpPr/>
          <p:nvPr/>
        </p:nvCxnSpPr>
        <p:spPr>
          <a:xfrm>
            <a:off x="6597587" y="6693763"/>
            <a:ext cx="5493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EC1A7F1-9191-49FA-A4A0-6757DEEE9E54}"/>
              </a:ext>
            </a:extLst>
          </p:cNvPr>
          <p:cNvCxnSpPr/>
          <p:nvPr/>
        </p:nvCxnSpPr>
        <p:spPr>
          <a:xfrm flipV="1">
            <a:off x="12073631" y="284085"/>
            <a:ext cx="0" cy="6391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48E43FB-C88C-4A8A-8CD0-640DE8EA8808}"/>
              </a:ext>
            </a:extLst>
          </p:cNvPr>
          <p:cNvCxnSpPr/>
          <p:nvPr/>
        </p:nvCxnSpPr>
        <p:spPr>
          <a:xfrm flipH="1">
            <a:off x="6533965" y="275208"/>
            <a:ext cx="5557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83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AB9D-7A75-4B0E-A8D5-5EE3B6D78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55" y="1241266"/>
            <a:ext cx="3161016" cy="315375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THANK YOU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A0CCCB17-F5A3-41B6-A2CC-A69695FA6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6974" y="1114621"/>
            <a:ext cx="4628758" cy="46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63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Site Map</vt:lpstr>
      <vt:lpstr>Group 10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Map</dc:title>
  <dc:creator>Ronak Jagdishbhai Patel</dc:creator>
  <cp:lastModifiedBy>Ronak Jagdishbhai Patel</cp:lastModifiedBy>
  <cp:revision>5</cp:revision>
  <dcterms:created xsi:type="dcterms:W3CDTF">2020-07-01T15:37:11Z</dcterms:created>
  <dcterms:modified xsi:type="dcterms:W3CDTF">2020-07-02T12:03:26Z</dcterms:modified>
</cp:coreProperties>
</file>