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984D-1D0D-4679-A11B-ACD47FAC7C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DBD3-E2C3-4930-B718-ED1382B6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4015F8-BD20-4210-AE8B-1F342E2E535D}"/>
                  </a:ext>
                </a:extLst>
              </p:cNvPr>
              <p:cNvSpPr/>
              <p:nvPr/>
            </p:nvSpPr>
            <p:spPr>
              <a:xfrm>
                <a:off x="632400" y="1787439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4015F8-BD20-4210-AE8B-1F342E2E5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1787439"/>
                <a:ext cx="1682174" cy="535710"/>
              </a:xfrm>
              <a:prstGeom prst="rect">
                <a:avLst/>
              </a:prstGeom>
              <a:blipFill>
                <a:blip r:embed="rId2"/>
                <a:stretch>
                  <a:fillRect l="-719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F59D3-9C02-43B5-ADD4-6FC6B6EEEA0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70600" y="1290638"/>
            <a:ext cx="2887" cy="49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A35398-5868-4B89-A108-B56423664E08}"/>
                  </a:ext>
                </a:extLst>
              </p:cNvPr>
              <p:cNvSpPr/>
              <p:nvPr/>
            </p:nvSpPr>
            <p:spPr>
              <a:xfrm>
                <a:off x="632400" y="2983612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InvResBlock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A35398-5868-4B89-A108-B56423664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2983612"/>
                <a:ext cx="1682174" cy="535710"/>
              </a:xfrm>
              <a:prstGeom prst="rect">
                <a:avLst/>
              </a:prstGeom>
              <a:blipFill>
                <a:blip r:embed="rId3"/>
                <a:stretch>
                  <a:fillRect l="-2878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93268A-E59A-439B-A352-A9995C1FC07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73487" y="2323149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A5A16-EEFF-4DC9-A960-8482D6B8A872}"/>
                  </a:ext>
                </a:extLst>
              </p:cNvPr>
              <p:cNvSpPr txBox="1"/>
              <p:nvPr/>
            </p:nvSpPr>
            <p:spPr>
              <a:xfrm>
                <a:off x="1401328" y="2468714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A5A16-EEFF-4DC9-A960-8482D6B8A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2468714"/>
                <a:ext cx="23113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EE0051-20E8-44C8-A0D4-225E7811E272}"/>
                  </a:ext>
                </a:extLst>
              </p:cNvPr>
              <p:cNvSpPr/>
              <p:nvPr/>
            </p:nvSpPr>
            <p:spPr>
              <a:xfrm>
                <a:off x="632400" y="4208740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InvResBlock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EE0051-20E8-44C8-A0D4-225E7811E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4208740"/>
                <a:ext cx="1682174" cy="535710"/>
              </a:xfrm>
              <a:prstGeom prst="rect">
                <a:avLst/>
              </a:prstGeom>
              <a:blipFill>
                <a:blip r:embed="rId5"/>
                <a:stretch>
                  <a:fillRect l="-2878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AD7DE0-F192-48E1-9AE5-EA468E7968F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3487" y="3548277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41CEAD-7AA0-4BE0-A0B2-9458D0C9A9F5}"/>
                  </a:ext>
                </a:extLst>
              </p:cNvPr>
              <p:cNvSpPr txBox="1"/>
              <p:nvPr/>
            </p:nvSpPr>
            <p:spPr>
              <a:xfrm>
                <a:off x="1401328" y="3693842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41CEAD-7AA0-4BE0-A0B2-9458D0C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3693842"/>
                <a:ext cx="23113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FBC53E-4FDD-4AFE-93CA-D1440BA74A6E}"/>
                  </a:ext>
                </a:extLst>
              </p:cNvPr>
              <p:cNvSpPr/>
              <p:nvPr/>
            </p:nvSpPr>
            <p:spPr>
              <a:xfrm>
                <a:off x="632400" y="5404914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InvResBlock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FBC53E-4FDD-4AFE-93CA-D1440BA74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5404914"/>
                <a:ext cx="1682174" cy="535710"/>
              </a:xfrm>
              <a:prstGeom prst="rect">
                <a:avLst/>
              </a:prstGeom>
              <a:blipFill>
                <a:blip r:embed="rId7"/>
                <a:stretch>
                  <a:fillRect l="-2878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CE1F63-F6D3-4A8F-9F42-041C749376A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473487" y="4744451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50C1B4-BD19-4AC6-8633-BA5ED7687B57}"/>
                  </a:ext>
                </a:extLst>
              </p:cNvPr>
              <p:cNvSpPr txBox="1"/>
              <p:nvPr/>
            </p:nvSpPr>
            <p:spPr>
              <a:xfrm>
                <a:off x="1401328" y="4890016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50C1B4-BD19-4AC6-8633-BA5ED7687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4890016"/>
                <a:ext cx="2311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F68726-2AFD-403B-9A95-E604A7ED63C0}"/>
                  </a:ext>
                </a:extLst>
              </p:cNvPr>
              <p:cNvSpPr/>
              <p:nvPr/>
            </p:nvSpPr>
            <p:spPr>
              <a:xfrm>
                <a:off x="632400" y="6602332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InvResBlock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F68726-2AFD-403B-9A95-E604A7ED6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6602332"/>
                <a:ext cx="1682174" cy="535710"/>
              </a:xfrm>
              <a:prstGeom prst="rect">
                <a:avLst/>
              </a:prstGeom>
              <a:blipFill>
                <a:blip r:embed="rId9"/>
                <a:stretch>
                  <a:fillRect l="-2878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D2945B-F9B3-41D3-8FF9-F440317729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473487" y="5941869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9C7909-C9A8-4D8C-BC15-00EB1B476C40}"/>
                  </a:ext>
                </a:extLst>
              </p:cNvPr>
              <p:cNvSpPr txBox="1"/>
              <p:nvPr/>
            </p:nvSpPr>
            <p:spPr>
              <a:xfrm>
                <a:off x="1401328" y="6087434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9C7909-C9A8-4D8C-BC15-00EB1B47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6087434"/>
                <a:ext cx="23113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B66FF963-A04C-4C8A-AC3D-0B6E8194D6FA}"/>
              </a:ext>
            </a:extLst>
          </p:cNvPr>
          <p:cNvSpPr/>
          <p:nvPr/>
        </p:nvSpPr>
        <p:spPr>
          <a:xfrm>
            <a:off x="632400" y="10110066"/>
            <a:ext cx="1682174" cy="53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(FC)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0F74D4-DDB9-4883-A18B-92308392B0AB}"/>
              </a:ext>
            </a:extLst>
          </p:cNvPr>
          <p:cNvCxnSpPr>
            <a:cxnSpLocks/>
          </p:cNvCxnSpPr>
          <p:nvPr/>
        </p:nvCxnSpPr>
        <p:spPr>
          <a:xfrm>
            <a:off x="1473487" y="7146059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829DF9-8FB8-47FC-8B1E-A202EE325527}"/>
                  </a:ext>
                </a:extLst>
              </p:cNvPr>
              <p:cNvSpPr txBox="1"/>
              <p:nvPr/>
            </p:nvSpPr>
            <p:spPr>
              <a:xfrm>
                <a:off x="1401328" y="7295792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829DF9-8FB8-47FC-8B1E-A202EE32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7295792"/>
                <a:ext cx="2311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CC3A835F-FD6A-42C6-8832-48D1E5DCBC8B}"/>
              </a:ext>
            </a:extLst>
          </p:cNvPr>
          <p:cNvSpPr/>
          <p:nvPr/>
        </p:nvSpPr>
        <p:spPr>
          <a:xfrm>
            <a:off x="560241" y="8913893"/>
            <a:ext cx="1682174" cy="53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 Pool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30B0B-4C7B-4903-BFC1-FA499B55606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01328" y="8253430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40925C-9413-4293-A564-E432CF740C36}"/>
                  </a:ext>
                </a:extLst>
              </p:cNvPr>
              <p:cNvSpPr txBox="1"/>
              <p:nvPr/>
            </p:nvSpPr>
            <p:spPr>
              <a:xfrm>
                <a:off x="1401328" y="8398995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40925C-9413-4293-A564-E432CF74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8" y="8398995"/>
                <a:ext cx="23113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737BFB-6DC5-4A94-83CE-7947C1290E97}"/>
                  </a:ext>
                </a:extLst>
              </p:cNvPr>
              <p:cNvSpPr/>
              <p:nvPr/>
            </p:nvSpPr>
            <p:spPr>
              <a:xfrm>
                <a:off x="632400" y="7806522"/>
                <a:ext cx="1682174" cy="535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InvResBlock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737BFB-6DC5-4A94-83CE-7947C129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0" y="7806522"/>
                <a:ext cx="1682174" cy="535710"/>
              </a:xfrm>
              <a:prstGeom prst="rect">
                <a:avLst/>
              </a:prstGeom>
              <a:blipFill>
                <a:blip r:embed="rId13"/>
                <a:stretch>
                  <a:fillRect l="-2878"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223CCE-BFF1-448A-B42F-C4E0093AE71E}"/>
                  </a:ext>
                </a:extLst>
              </p:cNvPr>
              <p:cNvSpPr txBox="1"/>
              <p:nvPr/>
            </p:nvSpPr>
            <p:spPr>
              <a:xfrm>
                <a:off x="1473487" y="9615981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223CCE-BFF1-448A-B42F-C4E0093A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87" y="9615981"/>
                <a:ext cx="23113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49C2A3-DA6F-493F-B730-D74997C071CE}"/>
              </a:ext>
            </a:extLst>
          </p:cNvPr>
          <p:cNvCxnSpPr>
            <a:cxnSpLocks/>
          </p:cNvCxnSpPr>
          <p:nvPr/>
        </p:nvCxnSpPr>
        <p:spPr>
          <a:xfrm>
            <a:off x="1473487" y="9449603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FE3BCA-F9A3-4E4C-9C3B-5F5D43224101}"/>
              </a:ext>
            </a:extLst>
          </p:cNvPr>
          <p:cNvCxnSpPr>
            <a:cxnSpLocks/>
          </p:cNvCxnSpPr>
          <p:nvPr/>
        </p:nvCxnSpPr>
        <p:spPr>
          <a:xfrm>
            <a:off x="1470600" y="10645776"/>
            <a:ext cx="0" cy="66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1087096-7086-4A69-993D-2DDFDAC29D62}"/>
              </a:ext>
            </a:extLst>
          </p:cNvPr>
          <p:cNvSpPr txBox="1"/>
          <p:nvPr/>
        </p:nvSpPr>
        <p:spPr>
          <a:xfrm>
            <a:off x="632400" y="11306239"/>
            <a:ext cx="223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Standardized Cognition score Z</a:t>
            </a:r>
            <a:r>
              <a:rPr lang="en-US" baseline="-25000" dirty="0"/>
              <a:t>ij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FCFC23-04FF-4D9A-99A2-E32A3258E87D}"/>
                  </a:ext>
                </a:extLst>
              </p:cNvPr>
              <p:cNvSpPr txBox="1"/>
              <p:nvPr/>
            </p:nvSpPr>
            <p:spPr>
              <a:xfrm>
                <a:off x="1449186" y="10760859"/>
                <a:ext cx="2311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0" dirty="0"/>
                  <a:t>Map to R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30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FCFC23-04FF-4D9A-99A2-E32A3258E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86" y="10760859"/>
                <a:ext cx="2311399" cy="369332"/>
              </a:xfrm>
              <a:prstGeom prst="rect">
                <a:avLst/>
              </a:prstGeom>
              <a:blipFill>
                <a:blip r:embed="rId15"/>
                <a:stretch>
                  <a:fillRect l="-23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8D871C-AB2D-44E0-A178-336AEBF8E4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" y="233301"/>
            <a:ext cx="2311400" cy="604782"/>
          </a:xfrm>
          <a:prstGeom prst="rect">
            <a:avLst/>
          </a:prstGeom>
          <a:ln w="15875">
            <a:solidFill>
              <a:schemeClr val="dk1"/>
            </a:solidFill>
          </a:ln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BCEF1-5BC6-464E-B093-21089A793B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4886" y="261154"/>
            <a:ext cx="317245" cy="477376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9D7178C7-82FA-4A84-995E-7F41A74BD503}"/>
              </a:ext>
            </a:extLst>
          </p:cNvPr>
          <p:cNvSpPr/>
          <p:nvPr/>
        </p:nvSpPr>
        <p:spPr>
          <a:xfrm rot="16200000">
            <a:off x="1415465" y="-395224"/>
            <a:ext cx="237827" cy="2775505"/>
          </a:xfrm>
          <a:prstGeom prst="leftBrace">
            <a:avLst>
              <a:gd name="adj1" fmla="val 8333"/>
              <a:gd name="adj2" fmla="val 477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556D9-3889-4BC0-BEB5-F6D95D5992A9}"/>
              </a:ext>
            </a:extLst>
          </p:cNvPr>
          <p:cNvSpPr txBox="1"/>
          <p:nvPr/>
        </p:nvSpPr>
        <p:spPr>
          <a:xfrm>
            <a:off x="3013359" y="-30911"/>
            <a:ext cx="500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A44DC7-F4BD-4C07-86C6-FDA5578A82CC}"/>
              </a:ext>
            </a:extLst>
          </p:cNvPr>
          <p:cNvSpPr/>
          <p:nvPr/>
        </p:nvSpPr>
        <p:spPr>
          <a:xfrm>
            <a:off x="2871640" y="8905408"/>
            <a:ext cx="1682174" cy="535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51888C-57F0-4CD4-BE03-45955F13C986}"/>
              </a:ext>
            </a:extLst>
          </p:cNvPr>
          <p:cNvCxnSpPr>
            <a:stCxn id="58" idx="2"/>
            <a:endCxn id="46" idx="3"/>
          </p:cNvCxnSpPr>
          <p:nvPr/>
        </p:nvCxnSpPr>
        <p:spPr>
          <a:xfrm rot="5400000">
            <a:off x="2545250" y="9210443"/>
            <a:ext cx="936803" cy="139815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0C913B-12B8-4EB3-B691-B8711BC598A1}"/>
              </a:ext>
            </a:extLst>
          </p:cNvPr>
          <p:cNvCxnSpPr>
            <a:stCxn id="51" idx="3"/>
            <a:endCxn id="58" idx="0"/>
          </p:cNvCxnSpPr>
          <p:nvPr/>
        </p:nvCxnSpPr>
        <p:spPr>
          <a:xfrm>
            <a:off x="3712727" y="8583661"/>
            <a:ext cx="0" cy="3217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C895E45-B033-4EC5-A664-BF13189E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1" t="1854" r="22868"/>
          <a:stretch/>
        </p:blipFill>
        <p:spPr bwMode="auto">
          <a:xfrm>
            <a:off x="3416150" y="7830267"/>
            <a:ext cx="308309" cy="6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64BBD9-8B79-4EE6-878D-C3C3A8B1734A}"/>
              </a:ext>
            </a:extLst>
          </p:cNvPr>
          <p:cNvSpPr txBox="1"/>
          <p:nvPr/>
        </p:nvSpPr>
        <p:spPr>
          <a:xfrm>
            <a:off x="3838574" y="7830267"/>
            <a:ext cx="1457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Clinical measures, CSF, blood,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D3FD0F-BDC2-4460-B804-4841D2931C4D}"/>
              </a:ext>
            </a:extLst>
          </p:cNvPr>
          <p:cNvSpPr txBox="1"/>
          <p:nvPr/>
        </p:nvSpPr>
        <p:spPr>
          <a:xfrm>
            <a:off x="3725719" y="9371402"/>
            <a:ext cx="1457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Neural network for non-imaging predictors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F872B7-91B6-4652-BF36-61D71698F824}"/>
              </a:ext>
            </a:extLst>
          </p:cNvPr>
          <p:cNvSpPr txBox="1"/>
          <p:nvPr/>
        </p:nvSpPr>
        <p:spPr>
          <a:xfrm>
            <a:off x="2249344" y="921306"/>
            <a:ext cx="14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Imaging predictors</a:t>
            </a:r>
          </a:p>
        </p:txBody>
      </p:sp>
    </p:spTree>
    <p:extLst>
      <p:ext uri="{BB962C8B-B14F-4D97-AF65-F5344CB8AC3E}">
        <p14:creationId xmlns:p14="http://schemas.microsoft.com/office/powerpoint/2010/main" val="166235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55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Yunyang Xiong</dc:creator>
  <cp:lastModifiedBy>Yunyang Xiong</cp:lastModifiedBy>
  <cp:revision>11</cp:revision>
  <dcterms:created xsi:type="dcterms:W3CDTF">2019-03-22T21:22:53Z</dcterms:created>
  <dcterms:modified xsi:type="dcterms:W3CDTF">2019-04-15T19:18:48Z</dcterms:modified>
</cp:coreProperties>
</file>