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0A6"/>
    <a:srgbClr val="9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37"/>
  </p:normalViewPr>
  <p:slideViewPr>
    <p:cSldViewPr snapToGrid="0" snapToObjects="1">
      <p:cViewPr varScale="1">
        <p:scale>
          <a:sx n="84" d="100"/>
          <a:sy n="84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6EF1-FEB9-D34B-BE28-4CF2C4179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CF12C-EDE4-194E-8257-7EF32FD4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7FB3-42F8-0846-93A6-893A171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3401-2FC8-384D-8845-31B27F19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A30A-BFD6-A045-BD30-6F247C57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34B8-1568-AD45-9FED-0A74D20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59E6E-F0AA-194F-B602-60F8253F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A210-EFDE-6E44-8120-4F35C412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8314-B7A4-7444-AA23-1C04FF00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DBDC-0CE6-5D48-8242-743F151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44C2D-79B0-A640-9249-B664DE1A7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5BA8D-F313-1E47-8636-2E80351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B85E-997F-564E-8BEE-4E464C86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58D6-CDFA-384A-9C51-100FF8C1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2749C-0A23-5B46-BA35-81B4662A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71D9-208A-6A45-8890-D99191D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37E1-9180-C143-AB01-4647DA9D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CC37-21F7-E64E-8EB3-BE9C26A8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EC11-EE9A-044F-AAF0-3590791C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6514-05ED-624F-9C87-1DDF3D73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670-7655-7F44-ADAC-BEE4AF97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88D7A-18D6-5E46-9E64-844B18D4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7264-87FF-1545-B8B4-B4D810D3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4456-E145-8140-B413-3250F94E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4AFB6-4942-824B-BC1C-A1FCA47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AFA4-2B44-A64C-B70E-418D48D1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A928-DCA1-804C-926B-30BA96C16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0B05C-9C8D-DD48-8B4A-D3B4A0E6C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8130-5683-CE45-90D7-0CB8AEE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42255-3FFF-6647-982E-AB6DAD96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0A2AC-CF7C-F84D-92BD-20C8862E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E8DB-336D-AC48-91FB-1C8C5C60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BADE-DE94-1441-B014-630EA29D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EDAB-828B-4146-B393-AEE49CFD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3E13B-0563-1A41-BD5C-CCDD50D84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74F16-03FB-F949-850F-59B0A2119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34F37-632E-8148-8478-583C6BC3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BA211-7E06-6E41-839D-96B0032E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0F11-1F87-6140-8437-04754FB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98C2-8972-434E-A17D-CF70DD5B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DA694-1923-DE40-8E5D-02E7A71C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A1115-E10E-704A-9693-549E8B87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78C6F-8E4F-B54A-B544-FBBB9C13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4BD15-98ED-E84B-AFFE-8CAEA0E4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B45A1-A97E-7C4B-AB52-A088F299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0F6B7-54FF-114D-A23C-9324154C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52A1-45AD-5C43-B1B2-3734C73C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AB21-36B1-F447-A549-B6A2A4AE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11354-403F-D946-A5E1-0BCEE8463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B5AB3-E189-8141-8C9A-75FDD4A4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7D40-8180-8848-947A-F3E1D689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6C0D5-85C1-A04E-B9A3-95663DC1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7BA8-DD20-F141-B5AB-11242B17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98C1E-7547-9C49-8DE8-1C5E53EC9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006AE-C414-234F-8D85-127CA26D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4126-E858-BC46-9DE2-9A530AD4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DC831-6EB1-D342-B25A-6B742BF8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B759-DB32-DE47-A178-3A809166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D3B7-3B4D-AC4D-89B8-6DCBF46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45B88-AF48-224D-A8F1-8106F417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6305-890F-9645-9BCE-B8E5538AD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D71F-E945-3D4D-8A8B-2001B5D4E7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EF4D-1276-9049-A300-6DE3946F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DA63-789E-F742-AFB5-4257F2EB5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F3A5-6A30-D742-A95D-58B3D790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E8FD-C70A-774C-834D-14615CADF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6CD0-AD16-BD4E-8011-C9F26F906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0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D84A757-D3AC-914B-B596-51371BB9FD5D}"/>
              </a:ext>
            </a:extLst>
          </p:cNvPr>
          <p:cNvSpPr/>
          <p:nvPr/>
        </p:nvSpPr>
        <p:spPr>
          <a:xfrm>
            <a:off x="1109057" y="2283176"/>
            <a:ext cx="10116649" cy="38478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2456DB-926F-D24D-8902-31A275CFDDE9}"/>
              </a:ext>
            </a:extLst>
          </p:cNvPr>
          <p:cNvSpPr/>
          <p:nvPr/>
        </p:nvSpPr>
        <p:spPr>
          <a:xfrm>
            <a:off x="2509396" y="1127387"/>
            <a:ext cx="2074127" cy="86979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DNN-1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A04465-1064-F34E-9345-F46F70268A1D}"/>
              </a:ext>
            </a:extLst>
          </p:cNvPr>
          <p:cNvSpPr/>
          <p:nvPr/>
        </p:nvSpPr>
        <p:spPr>
          <a:xfrm>
            <a:off x="5070459" y="1127386"/>
            <a:ext cx="2074127" cy="8697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 systems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D1816F-72F8-BA41-8125-5C99340C476F}"/>
              </a:ext>
            </a:extLst>
          </p:cNvPr>
          <p:cNvSpPr/>
          <p:nvPr/>
        </p:nvSpPr>
        <p:spPr>
          <a:xfrm>
            <a:off x="7631522" y="1127385"/>
            <a:ext cx="2074127" cy="8697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6F582-6B16-4241-B9ED-45E50ECC5BDD}"/>
              </a:ext>
            </a:extLst>
          </p:cNvPr>
          <p:cNvSpPr txBox="1"/>
          <p:nvPr/>
        </p:nvSpPr>
        <p:spPr>
          <a:xfrm>
            <a:off x="1376256" y="13776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46955-DF53-8348-BEAC-834C68158081}"/>
              </a:ext>
            </a:extLst>
          </p:cNvPr>
          <p:cNvSpPr txBox="1"/>
          <p:nvPr/>
        </p:nvSpPr>
        <p:spPr>
          <a:xfrm>
            <a:off x="10192585" y="13623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95CCAC7-666A-8745-93D5-627D89B79C38}"/>
              </a:ext>
            </a:extLst>
          </p:cNvPr>
          <p:cNvSpPr/>
          <p:nvPr/>
        </p:nvSpPr>
        <p:spPr>
          <a:xfrm>
            <a:off x="2061059" y="1500951"/>
            <a:ext cx="336825" cy="122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61CFDF0-1FD9-9E43-9AD1-A17E1417632A}"/>
              </a:ext>
            </a:extLst>
          </p:cNvPr>
          <p:cNvSpPr/>
          <p:nvPr/>
        </p:nvSpPr>
        <p:spPr>
          <a:xfrm>
            <a:off x="4695035" y="1500951"/>
            <a:ext cx="336825" cy="122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BCE82B2-F2F6-D04C-A94E-12CCB148DEDE}"/>
              </a:ext>
            </a:extLst>
          </p:cNvPr>
          <p:cNvSpPr/>
          <p:nvPr/>
        </p:nvSpPr>
        <p:spPr>
          <a:xfrm>
            <a:off x="7219641" y="1479687"/>
            <a:ext cx="336825" cy="122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EEC733-B5FC-4643-A400-691CE5B2D42A}"/>
              </a:ext>
            </a:extLst>
          </p:cNvPr>
          <p:cNvSpPr/>
          <p:nvPr/>
        </p:nvSpPr>
        <p:spPr>
          <a:xfrm>
            <a:off x="9791885" y="1478645"/>
            <a:ext cx="336825" cy="122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0AF5693-38E2-DE47-900E-7FBBCCD22776}"/>
              </a:ext>
            </a:extLst>
          </p:cNvPr>
          <p:cNvSpPr/>
          <p:nvPr/>
        </p:nvSpPr>
        <p:spPr>
          <a:xfrm>
            <a:off x="2067147" y="3032760"/>
            <a:ext cx="2190901" cy="24666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1F3B635-6EB9-8D49-946E-9EF686F106B2}"/>
              </a:ext>
            </a:extLst>
          </p:cNvPr>
          <p:cNvSpPr/>
          <p:nvPr/>
        </p:nvSpPr>
        <p:spPr>
          <a:xfrm>
            <a:off x="2067147" y="3532852"/>
            <a:ext cx="2190901" cy="24666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E90BAD-A3C4-E542-8EDC-D5A58D6CE3C3}"/>
              </a:ext>
            </a:extLst>
          </p:cNvPr>
          <p:cNvSpPr/>
          <p:nvPr/>
        </p:nvSpPr>
        <p:spPr>
          <a:xfrm>
            <a:off x="2067146" y="4565241"/>
            <a:ext cx="2190901" cy="24666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B42797-FEA2-7644-9562-AEE409D7D8AF}"/>
              </a:ext>
            </a:extLst>
          </p:cNvPr>
          <p:cNvCxnSpPr>
            <a:cxnSpLocks/>
          </p:cNvCxnSpPr>
          <p:nvPr/>
        </p:nvCxnSpPr>
        <p:spPr>
          <a:xfrm>
            <a:off x="2631316" y="3264188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0EA735-5482-4D47-AFA5-3576223FB29F}"/>
              </a:ext>
            </a:extLst>
          </p:cNvPr>
          <p:cNvCxnSpPr/>
          <p:nvPr/>
        </p:nvCxnSpPr>
        <p:spPr>
          <a:xfrm>
            <a:off x="2623993" y="3799000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4012DC-55AF-EF43-985C-8DD007CE0381}"/>
              </a:ext>
            </a:extLst>
          </p:cNvPr>
          <p:cNvCxnSpPr/>
          <p:nvPr/>
        </p:nvCxnSpPr>
        <p:spPr>
          <a:xfrm>
            <a:off x="2623993" y="4318337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8CE789-762A-AF46-BCF9-9F9FB1AC3CBF}"/>
              </a:ext>
            </a:extLst>
          </p:cNvPr>
          <p:cNvSpPr txBox="1"/>
          <p:nvPr/>
        </p:nvSpPr>
        <p:spPr>
          <a:xfrm>
            <a:off x="2815859" y="383067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FCEBE4-D2A8-7943-AC36-92C696D27014}"/>
              </a:ext>
            </a:extLst>
          </p:cNvPr>
          <p:cNvCxnSpPr/>
          <p:nvPr/>
        </p:nvCxnSpPr>
        <p:spPr>
          <a:xfrm>
            <a:off x="1789168" y="3032760"/>
            <a:ext cx="0" cy="1532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AC8EF8-0BBB-4A48-8D22-D5AF5BA0E14A}"/>
              </a:ext>
            </a:extLst>
          </p:cNvPr>
          <p:cNvSpPr txBox="1"/>
          <p:nvPr/>
        </p:nvSpPr>
        <p:spPr>
          <a:xfrm rot="16200000">
            <a:off x="845106" y="3244333"/>
            <a:ext cx="15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C500FD-2501-D245-AEE9-B32D712624AC}"/>
              </a:ext>
            </a:extLst>
          </p:cNvPr>
          <p:cNvCxnSpPr>
            <a:cxnSpLocks/>
          </p:cNvCxnSpPr>
          <p:nvPr/>
        </p:nvCxnSpPr>
        <p:spPr>
          <a:xfrm flipV="1">
            <a:off x="4585894" y="3111248"/>
            <a:ext cx="0" cy="14539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FE0154-6409-474D-9022-C3DDE81D2688}"/>
              </a:ext>
            </a:extLst>
          </p:cNvPr>
          <p:cNvSpPr txBox="1"/>
          <p:nvPr/>
        </p:nvSpPr>
        <p:spPr>
          <a:xfrm rot="16200000">
            <a:off x="4080108" y="3349926"/>
            <a:ext cx="15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C826764-6002-D340-9403-31333BEFD242}"/>
              </a:ext>
            </a:extLst>
          </p:cNvPr>
          <p:cNvSpPr/>
          <p:nvPr/>
        </p:nvSpPr>
        <p:spPr>
          <a:xfrm>
            <a:off x="8504288" y="3142742"/>
            <a:ext cx="2074127" cy="86979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stored information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1B2D4B-F220-2548-A80F-AE0FE503DAA3}"/>
              </a:ext>
            </a:extLst>
          </p:cNvPr>
          <p:cNvCxnSpPr>
            <a:cxnSpLocks/>
            <a:stCxn id="87" idx="3"/>
            <a:endCxn id="42" idx="2"/>
          </p:cNvCxnSpPr>
          <p:nvPr/>
        </p:nvCxnSpPr>
        <p:spPr>
          <a:xfrm flipV="1">
            <a:off x="7894375" y="4012537"/>
            <a:ext cx="1646977" cy="131239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FB879F-459F-1D46-A129-FB5B8EF2191C}"/>
              </a:ext>
            </a:extLst>
          </p:cNvPr>
          <p:cNvCxnSpPr>
            <a:cxnSpLocks/>
            <a:stCxn id="42" idx="0"/>
            <a:endCxn id="86" idx="2"/>
          </p:cNvCxnSpPr>
          <p:nvPr/>
        </p:nvCxnSpPr>
        <p:spPr>
          <a:xfrm flipV="1">
            <a:off x="9541352" y="2769157"/>
            <a:ext cx="8238" cy="37358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0FEB2-67BC-AC4A-9CD3-F12AA6F975D2}"/>
              </a:ext>
            </a:extLst>
          </p:cNvPr>
          <p:cNvCxnSpPr>
            <a:cxnSpLocks/>
          </p:cNvCxnSpPr>
          <p:nvPr/>
        </p:nvCxnSpPr>
        <p:spPr>
          <a:xfrm flipH="1" flipV="1">
            <a:off x="3370345" y="3279429"/>
            <a:ext cx="2" cy="2534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EE325A-FD96-064A-B8EE-578FEFC47848}"/>
              </a:ext>
            </a:extLst>
          </p:cNvPr>
          <p:cNvCxnSpPr/>
          <p:nvPr/>
        </p:nvCxnSpPr>
        <p:spPr>
          <a:xfrm>
            <a:off x="2631316" y="2775195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4B6CC4-162D-494F-A2D9-5F088709DBDC}"/>
              </a:ext>
            </a:extLst>
          </p:cNvPr>
          <p:cNvCxnSpPr>
            <a:cxnSpLocks/>
          </p:cNvCxnSpPr>
          <p:nvPr/>
        </p:nvCxnSpPr>
        <p:spPr>
          <a:xfrm flipH="1" flipV="1">
            <a:off x="3370345" y="3767109"/>
            <a:ext cx="2" cy="2534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6981FD-D794-FD46-BCCB-171989583333}"/>
              </a:ext>
            </a:extLst>
          </p:cNvPr>
          <p:cNvCxnSpPr>
            <a:cxnSpLocks/>
          </p:cNvCxnSpPr>
          <p:nvPr/>
        </p:nvCxnSpPr>
        <p:spPr>
          <a:xfrm flipH="1" flipV="1">
            <a:off x="3365710" y="4302079"/>
            <a:ext cx="2" cy="2534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CFFB2C-8F28-3943-9A39-9577C9FF474A}"/>
              </a:ext>
            </a:extLst>
          </p:cNvPr>
          <p:cNvCxnSpPr>
            <a:cxnSpLocks/>
          </p:cNvCxnSpPr>
          <p:nvPr/>
        </p:nvCxnSpPr>
        <p:spPr>
          <a:xfrm flipH="1" flipV="1">
            <a:off x="3370345" y="2761269"/>
            <a:ext cx="2" cy="2534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F99DA9-48D6-8044-94A6-10365AB3B973}"/>
              </a:ext>
            </a:extLst>
          </p:cNvPr>
          <p:cNvSpPr/>
          <p:nvPr/>
        </p:nvSpPr>
        <p:spPr>
          <a:xfrm>
            <a:off x="1630043" y="2356396"/>
            <a:ext cx="1345936" cy="3701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input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0BB40C1-80B5-6E42-A7AB-C21DF8C2C9EF}"/>
              </a:ext>
            </a:extLst>
          </p:cNvPr>
          <p:cNvSpPr/>
          <p:nvPr/>
        </p:nvSpPr>
        <p:spPr>
          <a:xfrm>
            <a:off x="3185637" y="2370501"/>
            <a:ext cx="1345936" cy="3701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F80B5FC-56F7-7B4A-8172-CEE72875FDFA}"/>
              </a:ext>
            </a:extLst>
          </p:cNvPr>
          <p:cNvSpPr/>
          <p:nvPr/>
        </p:nvSpPr>
        <p:spPr>
          <a:xfrm>
            <a:off x="2351391" y="5156702"/>
            <a:ext cx="1345936" cy="3701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output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7DE714-A9CB-8044-BB2D-366176E33589}"/>
              </a:ext>
            </a:extLst>
          </p:cNvPr>
          <p:cNvCxnSpPr/>
          <p:nvPr/>
        </p:nvCxnSpPr>
        <p:spPr>
          <a:xfrm>
            <a:off x="2623993" y="4821257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CD5213-8F26-5B42-9A85-0E2ECC284C82}"/>
              </a:ext>
            </a:extLst>
          </p:cNvPr>
          <p:cNvCxnSpPr>
            <a:cxnSpLocks/>
          </p:cNvCxnSpPr>
          <p:nvPr/>
        </p:nvCxnSpPr>
        <p:spPr>
          <a:xfrm flipH="1" flipV="1">
            <a:off x="3365710" y="4820239"/>
            <a:ext cx="2" cy="2534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FD366FB-411B-3446-8799-D843BF0DB6DF}"/>
              </a:ext>
            </a:extLst>
          </p:cNvPr>
          <p:cNvSpPr/>
          <p:nvPr/>
        </p:nvSpPr>
        <p:spPr>
          <a:xfrm>
            <a:off x="6072437" y="3045011"/>
            <a:ext cx="2190901" cy="24666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1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1A6E5BF-9E40-B949-A54B-0B9F1103D57E}"/>
              </a:ext>
            </a:extLst>
          </p:cNvPr>
          <p:cNvSpPr/>
          <p:nvPr/>
        </p:nvSpPr>
        <p:spPr>
          <a:xfrm>
            <a:off x="6072437" y="3545103"/>
            <a:ext cx="2190901" cy="24666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2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047E8E7-C640-1E4E-A0D0-65E2D000542F}"/>
              </a:ext>
            </a:extLst>
          </p:cNvPr>
          <p:cNvSpPr/>
          <p:nvPr/>
        </p:nvSpPr>
        <p:spPr>
          <a:xfrm>
            <a:off x="6072436" y="4577492"/>
            <a:ext cx="2190901" cy="24666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09DAC0-82BF-8F45-ACB0-E29B9B74DA09}"/>
              </a:ext>
            </a:extLst>
          </p:cNvPr>
          <p:cNvCxnSpPr>
            <a:cxnSpLocks/>
          </p:cNvCxnSpPr>
          <p:nvPr/>
        </p:nvCxnSpPr>
        <p:spPr>
          <a:xfrm>
            <a:off x="7093806" y="3276439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DCB3F9-EDAC-BE4A-AD9C-B1A939003687}"/>
              </a:ext>
            </a:extLst>
          </p:cNvPr>
          <p:cNvCxnSpPr/>
          <p:nvPr/>
        </p:nvCxnSpPr>
        <p:spPr>
          <a:xfrm>
            <a:off x="7086483" y="3811251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1389EB1-7B84-2546-85AA-242E441B239C}"/>
              </a:ext>
            </a:extLst>
          </p:cNvPr>
          <p:cNvCxnSpPr/>
          <p:nvPr/>
        </p:nvCxnSpPr>
        <p:spPr>
          <a:xfrm>
            <a:off x="7086483" y="4330588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055204-0E15-8441-A60B-DBAD7FEB1938}"/>
              </a:ext>
            </a:extLst>
          </p:cNvPr>
          <p:cNvSpPr txBox="1"/>
          <p:nvPr/>
        </p:nvSpPr>
        <p:spPr>
          <a:xfrm>
            <a:off x="6882109" y="384292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0B4B4D-D523-A84E-A880-86E695B0953C}"/>
              </a:ext>
            </a:extLst>
          </p:cNvPr>
          <p:cNvCxnSpPr/>
          <p:nvPr/>
        </p:nvCxnSpPr>
        <p:spPr>
          <a:xfrm>
            <a:off x="5794458" y="3045011"/>
            <a:ext cx="0" cy="1532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2001F49-C528-4943-8583-39E7F0CB12ED}"/>
              </a:ext>
            </a:extLst>
          </p:cNvPr>
          <p:cNvSpPr txBox="1"/>
          <p:nvPr/>
        </p:nvSpPr>
        <p:spPr>
          <a:xfrm rot="16200000">
            <a:off x="4850396" y="3256584"/>
            <a:ext cx="15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E8067D-763A-AD45-9067-00094219E479}"/>
              </a:ext>
            </a:extLst>
          </p:cNvPr>
          <p:cNvCxnSpPr>
            <a:cxnSpLocks/>
          </p:cNvCxnSpPr>
          <p:nvPr/>
        </p:nvCxnSpPr>
        <p:spPr>
          <a:xfrm flipV="1">
            <a:off x="10785744" y="3052363"/>
            <a:ext cx="0" cy="14539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98C8B3B-AD8D-E649-ACE4-59C47651DB70}"/>
              </a:ext>
            </a:extLst>
          </p:cNvPr>
          <p:cNvSpPr txBox="1"/>
          <p:nvPr/>
        </p:nvSpPr>
        <p:spPr>
          <a:xfrm rot="16200000">
            <a:off x="10281643" y="3422898"/>
            <a:ext cx="15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E7496E-426C-C647-B5E5-060537B810E6}"/>
              </a:ext>
            </a:extLst>
          </p:cNvPr>
          <p:cNvCxnSpPr/>
          <p:nvPr/>
        </p:nvCxnSpPr>
        <p:spPr>
          <a:xfrm>
            <a:off x="7093806" y="2787446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BAAD313-4EBB-0A4A-A5F5-C9BE3F6CD1D2}"/>
              </a:ext>
            </a:extLst>
          </p:cNvPr>
          <p:cNvSpPr/>
          <p:nvPr/>
        </p:nvSpPr>
        <p:spPr>
          <a:xfrm>
            <a:off x="6534986" y="2370501"/>
            <a:ext cx="1345936" cy="3701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input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34543B6-6C49-584C-9F02-2A5A4FEF002F}"/>
              </a:ext>
            </a:extLst>
          </p:cNvPr>
          <p:cNvSpPr/>
          <p:nvPr/>
        </p:nvSpPr>
        <p:spPr>
          <a:xfrm>
            <a:off x="8876622" y="2399045"/>
            <a:ext cx="1345936" cy="3701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812655B-3B61-894B-B62F-C9845F04D057}"/>
              </a:ext>
            </a:extLst>
          </p:cNvPr>
          <p:cNvSpPr/>
          <p:nvPr/>
        </p:nvSpPr>
        <p:spPr>
          <a:xfrm>
            <a:off x="6548439" y="5139877"/>
            <a:ext cx="1345936" cy="3701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output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B0AFC5-81B5-354F-997D-3135D6F4F6C9}"/>
              </a:ext>
            </a:extLst>
          </p:cNvPr>
          <p:cNvCxnSpPr/>
          <p:nvPr/>
        </p:nvCxnSpPr>
        <p:spPr>
          <a:xfrm>
            <a:off x="7086483" y="4833508"/>
            <a:ext cx="0" cy="2534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18921C-5C4B-E147-96E9-C31914628AC3}"/>
              </a:ext>
            </a:extLst>
          </p:cNvPr>
          <p:cNvCxnSpPr/>
          <p:nvPr/>
        </p:nvCxnSpPr>
        <p:spPr>
          <a:xfrm>
            <a:off x="5242560" y="2225040"/>
            <a:ext cx="0" cy="35052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0FF789E-7F02-5642-968D-27C6B723FB21}"/>
              </a:ext>
            </a:extLst>
          </p:cNvPr>
          <p:cNvSpPr txBox="1"/>
          <p:nvPr/>
        </p:nvSpPr>
        <p:spPr>
          <a:xfrm>
            <a:off x="2106651" y="571500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Backward: explicit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DD6340-B499-574D-AC69-5B99EBC0B4AC}"/>
              </a:ext>
            </a:extLst>
          </p:cNvPr>
          <p:cNvSpPr txBox="1"/>
          <p:nvPr/>
        </p:nvSpPr>
        <p:spPr>
          <a:xfrm>
            <a:off x="7295764" y="57150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Backward: implicit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3CD7777-75E1-B447-92BE-55A98EC2B263}"/>
              </a:ext>
            </a:extLst>
          </p:cNvPr>
          <p:cNvCxnSpPr>
            <a:cxnSpLocks/>
          </p:cNvCxnSpPr>
          <p:nvPr/>
        </p:nvCxnSpPr>
        <p:spPr>
          <a:xfrm flipH="1">
            <a:off x="2912611" y="1997180"/>
            <a:ext cx="2157849" cy="260649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7A6157E-A707-F14B-9704-BABC8349F535}"/>
              </a:ext>
            </a:extLst>
          </p:cNvPr>
          <p:cNvCxnSpPr>
            <a:cxnSpLocks/>
          </p:cNvCxnSpPr>
          <p:nvPr/>
        </p:nvCxnSpPr>
        <p:spPr>
          <a:xfrm>
            <a:off x="7144586" y="1944918"/>
            <a:ext cx="1805294" cy="299166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E86572-85AB-1140-959B-092CA4D35EA1}"/>
              </a:ext>
            </a:extLst>
          </p:cNvPr>
          <p:cNvCxnSpPr/>
          <p:nvPr/>
        </p:nvCxnSpPr>
        <p:spPr>
          <a:xfrm>
            <a:off x="2499990" y="3323918"/>
            <a:ext cx="704088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A6CF80-9EA9-3742-B688-B593C3F4CE01}"/>
              </a:ext>
            </a:extLst>
          </p:cNvPr>
          <p:cNvCxnSpPr>
            <a:cxnSpLocks/>
          </p:cNvCxnSpPr>
          <p:nvPr/>
        </p:nvCxnSpPr>
        <p:spPr>
          <a:xfrm flipV="1">
            <a:off x="6096000" y="909332"/>
            <a:ext cx="0" cy="440054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E0E250-5CB3-4741-9751-4B5516C57E97}"/>
              </a:ext>
            </a:extLst>
          </p:cNvPr>
          <p:cNvSpPr txBox="1"/>
          <p:nvPr/>
        </p:nvSpPr>
        <p:spPr>
          <a:xfrm>
            <a:off x="8650050" y="6527536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4A99-C789-894B-8D96-D4C8C8CF07F9}"/>
              </a:ext>
            </a:extLst>
          </p:cNvPr>
          <p:cNvSpPr txBox="1"/>
          <p:nvPr/>
        </p:nvSpPr>
        <p:spPr>
          <a:xfrm>
            <a:off x="8650050" y="6812999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EDCB8-72A9-2B42-A8F2-D983A4833923}"/>
              </a:ext>
            </a:extLst>
          </p:cNvPr>
          <p:cNvSpPr txBox="1"/>
          <p:nvPr/>
        </p:nvSpPr>
        <p:spPr>
          <a:xfrm>
            <a:off x="5101976" y="508606"/>
            <a:ext cx="20633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 ODE/PDE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CE509-8412-0849-BCBB-B849C010499E}"/>
              </a:ext>
            </a:extLst>
          </p:cNvPr>
          <p:cNvSpPr txBox="1"/>
          <p:nvPr/>
        </p:nvSpPr>
        <p:spPr>
          <a:xfrm>
            <a:off x="5333612" y="5341539"/>
            <a:ext cx="1524776" cy="369332"/>
          </a:xfrm>
          <a:prstGeom prst="rect">
            <a:avLst/>
          </a:prstGeom>
          <a:solidFill>
            <a:srgbClr val="DBA0A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 SDE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E698E-B3D6-1449-8FAD-174794CEDB70}"/>
              </a:ext>
            </a:extLst>
          </p:cNvPr>
          <p:cNvSpPr txBox="1"/>
          <p:nvPr/>
        </p:nvSpPr>
        <p:spPr>
          <a:xfrm>
            <a:off x="9589880" y="3121903"/>
            <a:ext cx="19566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Backward: explicit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7C21-10D2-834E-850E-4E2275FD108B}"/>
              </a:ext>
            </a:extLst>
          </p:cNvPr>
          <p:cNvSpPr txBox="1"/>
          <p:nvPr/>
        </p:nvSpPr>
        <p:spPr>
          <a:xfrm>
            <a:off x="242992" y="3138332"/>
            <a:ext cx="20287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Backward: implicit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F2A9E-A38F-6B4A-82D0-A8673AEA0813}"/>
              </a:ext>
            </a:extLst>
          </p:cNvPr>
          <p:cNvSpPr txBox="1"/>
          <p:nvPr/>
        </p:nvSpPr>
        <p:spPr>
          <a:xfrm>
            <a:off x="6204540" y="2001925"/>
            <a:ext cx="3596686" cy="58477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1000">
                <a:schemeClr val="accent4">
                  <a:lumMod val="0"/>
                  <a:lumOff val="10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CH3: Differentiable linear programming layer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physarum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0C373-5BEE-294E-93D1-56154F1C5BEF}"/>
              </a:ext>
            </a:extLst>
          </p:cNvPr>
          <p:cNvSpPr txBox="1"/>
          <p:nvPr/>
        </p:nvSpPr>
        <p:spPr>
          <a:xfrm>
            <a:off x="1827027" y="1587552"/>
            <a:ext cx="4183241" cy="5847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61000">
                <a:schemeClr val="accent4">
                  <a:lumMod val="0"/>
                  <a:lumOff val="10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CH4:Differentiable non-decomposable objective optimization using Newton’s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8A640-7421-5B4C-83E0-9BD52DA10FC3}"/>
              </a:ext>
            </a:extLst>
          </p:cNvPr>
          <p:cNvSpPr txBox="1"/>
          <p:nvPr/>
        </p:nvSpPr>
        <p:spPr>
          <a:xfrm>
            <a:off x="6176379" y="3636597"/>
            <a:ext cx="3442077" cy="58477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1000">
                <a:schemeClr val="accent4">
                  <a:lumMod val="0"/>
                  <a:lumOff val="100000"/>
                </a:schemeClr>
              </a:gs>
              <a:gs pos="100000">
                <a:srgbClr val="DBA0A6"/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CH5: Stochastic CCA using stochastic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riemannian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3EAAF-3138-ED45-9B26-E7E330173392}"/>
              </a:ext>
            </a:extLst>
          </p:cNvPr>
          <p:cNvSpPr txBox="1"/>
          <p:nvPr/>
        </p:nvSpPr>
        <p:spPr>
          <a:xfrm>
            <a:off x="6204539" y="1331795"/>
            <a:ext cx="3336331" cy="58477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1000">
                <a:schemeClr val="accent4">
                  <a:lumMod val="0"/>
                  <a:lumOff val="10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CH2: Relative attribute learning using graph neural network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4B39C-04BB-2E4E-B9E6-BC21F8141F05}"/>
              </a:ext>
            </a:extLst>
          </p:cNvPr>
          <p:cNvSpPr txBox="1"/>
          <p:nvPr/>
        </p:nvSpPr>
        <p:spPr>
          <a:xfrm>
            <a:off x="2568195" y="3670568"/>
            <a:ext cx="3442077" cy="58477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61000">
                <a:schemeClr val="accent4">
                  <a:lumMod val="0"/>
                  <a:lumOff val="100000"/>
                </a:schemeClr>
              </a:gs>
              <a:gs pos="100000">
                <a:srgbClr val="DBA0A6"/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CH6: Modeling instantaneous flow of features using SDE generators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01F59-7412-0B47-BFCB-9A4A5FAAA6E0}"/>
              </a:ext>
            </a:extLst>
          </p:cNvPr>
          <p:cNvSpPr txBox="1"/>
          <p:nvPr/>
        </p:nvSpPr>
        <p:spPr>
          <a:xfrm>
            <a:off x="8650050" y="6242073"/>
            <a:ext cx="18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candidates:</a:t>
            </a:r>
          </a:p>
        </p:txBody>
      </p:sp>
    </p:spTree>
    <p:extLst>
      <p:ext uri="{BB962C8B-B14F-4D97-AF65-F5344CB8AC3E}">
        <p14:creationId xmlns:p14="http://schemas.microsoft.com/office/powerpoint/2010/main" val="4649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39274</TotalTime>
  <Words>110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ZIHANG MENG</dc:creator>
  <cp:lastModifiedBy>ZIHANG MENG</cp:lastModifiedBy>
  <cp:revision>8</cp:revision>
  <dcterms:created xsi:type="dcterms:W3CDTF">2021-08-17T03:05:51Z</dcterms:created>
  <dcterms:modified xsi:type="dcterms:W3CDTF">2021-09-21T17:00:49Z</dcterms:modified>
</cp:coreProperties>
</file>