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62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609" r:id="rId17"/>
    <p:sldId id="608" r:id="rId18"/>
    <p:sldId id="614" r:id="rId19"/>
    <p:sldId id="615" r:id="rId20"/>
    <p:sldId id="616" r:id="rId21"/>
    <p:sldId id="611" r:id="rId22"/>
    <p:sldId id="610" r:id="rId23"/>
    <p:sldId id="612" r:id="rId24"/>
    <p:sldId id="617" r:id="rId25"/>
    <p:sldId id="623" r:id="rId26"/>
    <p:sldId id="624" r:id="rId27"/>
    <p:sldId id="625" r:id="rId28"/>
    <p:sldId id="626" r:id="rId29"/>
    <p:sldId id="627" r:id="rId30"/>
    <p:sldId id="618" r:id="rId31"/>
    <p:sldId id="619" r:id="rId32"/>
    <p:sldId id="620" r:id="rId33"/>
    <p:sldId id="621" r:id="rId34"/>
    <p:sldId id="622" r:id="rId35"/>
    <p:sldId id="61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09:45:53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18750 895 892 0,'0'0'40'0,"0"0"8"0,0 0-39 0,0 0-9 0,-3 0 0 0,3-7 0 15,-4-2 44-15,1 9 6 0,-1-9 2 0,4 9 0 0,-4 0-14 0,1 0-2 16,-4-10-1-16,3 10 0 0,4-6 23 0,0 6 5 16,-3 0 1-16,3 0 0 0,0 0-11 0,-4-3-1 15,4 3-1-15,0 0 0 0,0 0-4 0,0 0-1 16,0 0 0-16,0 0 0 0,-3-6-46 0,3 6 0 15,0 0 0-15,0 0-13 0,0 0 13 0,0 0 0 16,7 9 12-16,3-3-12 0,-3 4 18 0,4-1-3 16,-4 7-1-16,4-4 0 0,-4 4 3 0,3 3 1 15,1 0 0-15,0 6 0 16,-1 3 12-16,1 3 2 0,-1-2 1 0,4 5 0 0,-3-3-25 0,0 4-8 16,-1-1 0-16,1 4 0 0,3-4 18 0,-4 4-3 15,1-3-1-15,3-4 0 0,0 0 7 0,-7 4 2 16,0-1 0-16,4-9 0 0,-1 4-15 0,1-4-8 0,0 3 10 15,-1-3-10-15,4-3 8 0,0-3-8 16,-3-4 0-16,3 4 9 0,-3-3-9 0,3-7 12 0,0-6-12 0,0 4 12 16,0-7-1-16,0-7 0 0,0 4 0 0,-3-6 0 15,3 3 2-15,4-13 1 0,-8-6 0 0,4 6 0 16,1-3-27-16,-5-3-6 0,4-10-1 0,-3 7 0 31,-1 3-58-31,1-3-12 0,-7 3-2 0</inkml:trace>
  <inkml:trace contextRef="#ctx0" brushRef="#br0" timeOffset="242.82">18426 1500 288 0,'7'-16'12'0,"0"10"4"0,-4-3-16 0,11-10 0 16,4 0 0-16,10-6 0 0,0 6 357 0,4-6 69 16,0-3 14-16,0 0 2 0,3-1-356 0,-3-2-71 15,-4 0-15-15,7-4 0 0,-3 7 0 0,-4-3 0 16,4 2 0-16,-4 11-552 16,0-8-115-16</inkml:trace>
  <inkml:trace contextRef="#ctx0" brushRef="#br0" timeOffset="550.12">19124 1243 2376 0,'0'0'105'0,"0"9"22"0,0-6-102 0,4 10-25 0,3-4 0 0,3 4 0 16,1 3 0-16,3-7 0 0,0 0 0 0,0 1 0 15,0 9 18-15,-3-10 2 0,3 0 0 0,0 7 0 16,4-7 0-16,-4 7 0 0,-4-6 0 0,5-1 0 16,-1 0-7-16,0 7-1 0,-4 3 0 0,8-10 0 15,-7 1-12-15,3-1 0 0,0 1 8 0,3 5-8 16,-6-5 8-16,7-7 0 0,-1 3-8 0,-3-3 12 0,-3-3-12 0,7 0 0 16,-8-3 8-16,4-3-8 0,4 6 8 15,0-10 0-15,-1 1-8 0,1-10 12 16,0 3-31-16,-4-2-6 0,0-4-2 0,0 0 0 15,0 3-181-15,-7-3-37 0,0-3-7 0</inkml:trace>
  <inkml:trace contextRef="#ctx0" brushRef="#br0" timeOffset="738.33">19071 942 2156 0,'-14'9'96'0,"11"-3"19"0,-5-6-92 0,5 0-23 16,3 0 0-16,0 0 0 0,0 0 16 0,0 0-2 15,0 0 0-15,0 0 0 0,14 0-14 0,-3 0 8 0,3-6-8 0,-4-3 0 32,4 9-84-32,-3-10-24 0</inkml:trace>
  <inkml:trace contextRef="#ctx0" brushRef="#br0" timeOffset="1082.27">19054 816 2131 0,'0'0'189'0,"0"0"-151"0,0 0-30 0,0 0-8 0,0 10 60 0,0-10 10 15,3 9 2-15,4 1 1 16,-3-1-57-16,-1-3-16 0,4 1 0 0,4-4 8 0,-8 6-8 0,8 0 0 16,0 1 0-16,-1-1 0 0,-3 7 0 0,7-7 0 15,0 10 0-15,0-3 0 0,1 0 0 0,-1 6 0 16,3-4 0-16,1 7 0 0,3 1 0 0,-3-8 0 16,-1 11 0-16,8-11 0 0,0 7 0 0,0-6 0 15,6 0 0-15,-3-3 0 0,1 3 0 0,-1-4 0 0,4 1 0 16,-4-4 0-16,4 4 0 0,-8-3 0 15,1-4 0-15,0-3 0 0,-4 4-24 0,-3-1 0 0,-1 1 0 0,-3-4 0 32,-3-3-44-32,-4 3-8 0,-7-6-3 0,3-6-868 0</inkml:trace>
  <inkml:trace contextRef="#ctx0" brushRef="#br0" timeOffset="1973.86">19106 1296 2250 0,'0'0'49'0,"8"0"11"0,2-6 1 0,4 6 3 0,0 0-52 0,7-10-12 0,-3 1 0 0,3 6 0 16,-3-13 0-16,0 7 0 0,3-16 8 0,-4 9-8 0,1-6 9 0,3-3-1 15,-3 6 0-15,3-6 0 0,-3 0-8 0,-1 6-14 16,-3-9 3-16,0 9 1 16,1-6-70-16,-5 0-15 0,1 6-2 0,-8-3-1 15,1 0 37-15,3 3 7 0,-4 1 2 0,1-1 0 0,-4 3 36 0,3-3 16 16,-3 1-12-16,0-1 12 0,0 3 0 0,-3-9 15 16,3 6-1-16,-4-3 0 0,-3 0 52 0,4 10 10 15,-1-13 3-15,-3 9 0 0,0 3-11 0,0-2-3 16,0-10 0-16,-4 15 0 0,4-2-25 0,-3 5-4 15,-4-2-2-15,3 9 0 0,1-9 3 0,-1-1 1 16,-3 10 0-16,0 0 0 0,3 0-21 0,1 0-4 16,-5 0-1-16,5 6 0 0,-1-2-3 0,4 5-1 0,-3-9 0 0,-1 9 0 15,8-2-8-15,-5 2 0 0,1-6 0 0,4 7 0 16,3 2 0-16,0 1 0 0,3 6-12 0,1-4 12 16,7 13-14-16,-1-9 5 0,1 16 1 0,3-16 0 15,0 15 8-15,7-9-8 0,-3 3 8 0,3 1-8 16,4 5 8-16,3-6 0 0,0 7 0 0,0-1-8 15,0-5 8-15,1 2 0 0,-1-9 0 0,4 6 0 16,-4 7 0-16,4-17 8 0,-1 7-8 0,1 1 0 16,-4-14 11-16,-3 4-3 0,3 3 0 15,-3-13 0-15,0 3 7 0,-1-6 1 0,1 10 0 0,0-13 0 16,-1 0-7-16,1 0-1 0,0-6 0 0,-4-1 0 16,-7 7 10-16,4-3 2 0,-1-6 0 0,-2-7 0 15,2 7-20-15,-6-7 0 0,-1 7 0 0,-3-1 0 16,0-9 13-16,-3 7-1 0,0-4 0 0,-4 1 0 15,0-4 0-15,0 0 0 0,-4 3 0 0,0-3 0 0,-3 7-4 16,0-13 0-16,0 0-8 0,-3 6 12 0,-1-6 1 0,-3 0 0 16,3 3 0-16,4-3 0 0,-7 0 5 0,4 6 1 15,3 0 0-15,-4 3 0 0,0 4-19 0,1-4 0 16,-1 4 0-16,4-1 0 0,-3 4 0 0,3 5 0 16,-4 4 0-16,4-6 0 0,-4 6 0 0,4 0 0 15,0 0 0-15,0 0 0 0,7 0 0 0,-3 6 0 16,-4-2 0-16,3 5 0 15,1-3-19-15,-1 4-10 0,1 8-3 0,3-8 0 0,-4 6 32 0,8 2 0 16,-1 1 0-16,1 0 0 0,3 6 0 0,0 0 0 0,0-6 0 0,7 9 0 16,-4-9 0-16,5 6 0 0,-1-9 0 15,7-4 0-15,0 1 0 0,0-1 0 0,0-2 0 0,4-1 0 16,3-9 0-16,0 7-9 0,-3-7 9 0,3 0 0 16,-3-7 0-16,3-2 17 0,0 9-2 0,-3-10-1 15,0-2 5-15,0-1 1 0,-1 1 0 0,-3-4 0 16,4 7-20-16,-4-7 0 0,8-3 0 0,-5 0 0 15,4 1 9-15,1-1-1 0,-5 3-8 0,1-9 12 16,0 6-12-16,-4-9 11 0,7 9-11 0,-7-6 10 16,4 6-10-16,-4 0 12 0,-3-6-12 0,-4 7 12 31,0-1-53-31,0 3-11 0,-3-3-1 0,-4 4-1232 0</inkml:trace>
  <inkml:trace contextRef="#ctx0" brushRef="#br0" timeOffset="3583.64">19808 2199 345 0,'0'0'31'0,"0"0"-31"15,0 0 0-15,0 0 0 0,0 0 232 0,0 0 41 16,0 0 8-16,0 0 2 0,0 0-204 0,4 0-41 16,-4-3-8-16,0 3-2 0,0-12 29 0,0 12 6 15,0 0 1-15,-4-4 0 0,-3-2-12 0,4 3-1 0,-4-3-1 0,3-4 0 16,-3 10-2-16,0-3 0 0,-3-3 0 0,-1 6 0 15,0 0-20-15,-3 0-5 0,4 0-1 0,-4 0 0 16,0 6-22-16,-4-3 8 0,4-3-8 0,0 10 0 16,-4-1 14-16,4 1-2 0,0 2 0 0,0 1 0 15,3 2-12-15,1-2 0 0,2 9 0 0,1 0 0 16,4-3 0-16,-1 6 0 0,8 0 0 0,-1 0 0 16,4 3 16-16,1-3 4 0,2 3 1 0,1 1 0 15,-1 5-21-15,4-15 8 0,1 9-8 0,-1-3 0 16,-4-6 13-16,8 0-1 0,-4-3-1 0,4-7 0 15,-4 0 5-15,0 1 2 0,0-1 0 0,-4-3 0 0,5-6 13 16,-5 0 2-16,1-6 1 0,3 6 0 0,-4-9-20 0,-2-1-4 16,-1 1-1-16,3 0 0 0,-3-7-1 0,4-3 0 15,-4 0 0-15,0 0 0 0,-4 1 0 0,5-4-8 16,-1 9 12-16,-7-12-4 0,3 9 1 16,-3-6 0-16,0 7 0 0,0-4 0 0,0 0-9 0,-3 3 0 15,3-2 0-15,-7 2 0 0,3 3 28 0,0-2 3 16,-3 5 1-16,4 1 0 0,3 3-32 0,-7 2 0 15,7-5 0-15,0 9 0 0,0 0 12 0,0 0-3 16,0 0-1-16,0 0 0 0,0 0-8 0,0 0 0 16,0 0 0-16,0 0 0 0,0 13 0 0,0-1-11 15,7 1 3-15,-4 2 0 0,4-2 8 0,1 3 0 16,2 2 0-16,-3-2 0 0,4-3 0 0,-1 2 0 16,1 4 0-16,-1-3 0 0,5-4 0 0,-5 4 0 0,8-7 0 0,-4 7 0 15,0-6 0-15,-3-7 0 16,3-3 0-16,0 6-8 0,-4 3 8 0,8-9 0 15,-7 0 0-15,3 0 0 0,-4 0 0 0,1-3 0 0,3-9 0 0,-3 9 0 16,-1-4 0-16,-3-2 0 0,4-4 0 0,-4-2 0 16,0-1 0-16,0-3 9 0,-3 7 0 15,-1-10 0-15,-3 9-9 0,0-12 0 0,0 0 0 16,-3 6 0-16,-1-9 10 0,-3 9-10 0,-7-15 12 0,3 5-12 16,-3 1 12-16,0 3-12 0,-7-9 12 0,3 8-12 15,-3-2 8-15,0 0-8 0,0-6 0 0,0 5 0 16,-4 1 0-16,4 3 8 0,0 0-8 0,-1-3 0 15,5 3 10-15,-1 0-10 0,4 12 8 0,0-12-8 0,0 9 0 16,7 7 0-16,-4-1-9 0,8 1 9 16,-4 0 0-16,3 9 0 0,4 0 0 0,0 0 0 15,0 0-13-15,4 9 4 0,-1 7 1 0,4-4 0 0,4 4-1 16,3 12 0-16,3-3 0 0,1 3 0 0,3-3 9 0,4 10 0 16,3 3 0-16,4-1 0 0,-4-2 0 15,0-4 0-15,1 7 8 0,-1-10-8 0,0 6 0 16,-3-15 0-16,-4 16 0 0,0-16 0 15,-3-1 0-15,-1 7 0 0,1-15-10 0,-4 9 10 16,-3-10 0-16,-1 7 0 0,1-13 0 0,-1 6 0 0,-3-9 0 0,-7 0 8 16,0 0-8-16,0 0 0 0,0 0 12 0,0 0-3 15,0 0-1-15,0 0 0 0,0 0 4 0,0 0 0 16,0-3 0-16,0-6 0 16,-3-7 0-16,-1 7 0 0,-3-10 0 0,0 9 0 0,0-5 8 0,-3-13 1 0,-1 9 1 15,0-6 0-15,-3 0-22 0,0 6 0 16,0-9-12-16,4 9 4 0,-1 3 8 0,4-6 0 0,3 6 0 15,1 1 0-15,3-4 0 0,0 10 8 0,3-1 0 0,1 1 0 16,3-1-8-16,0 4 0 0,4 6 0 0,-1-9 0 16,1 5-12-16,3-2-3 0,0 6-1 0,4 0 0 15,-4 0 16-15,0 6 0 0,4-2 0 0,-4 5 0 16,0-9 0-16,0 6 0 0,-4 4 0 0,5-1 0 16,-1 1-16-16,-4-1 2 0,-3 0 1 0,4 10 0 15,-4-9 13-15,-4 5 0 0,1 4 0 0,0-3 0 16,-4-4 8-16,0 10 4 0,0-9 0 0,-4 6 1 15,0-4-23-15,1 4-5 0,-4 0-1 0,3-3 0 16,-3-1-12-16,0 4-2 0,0-10-1 0,0 1 0 16,0-4-50-16,0-3-11 0,7-3-1 0,-11 10-654 15,1-10-130-15</inkml:trace>
  <inkml:trace contextRef="#ctx0" brushRef="#br0" timeOffset="4012.29">20525 1638 1555 0,'0'0'68'0,"0"-9"16"0,0-1-68 0,3 7-16 15,1-10 0-15,-4 10 0 0,0-3 132 0,0 6 22 16,0 0 5-16,0 0 1 0,0 0-49 0,0 0-10 16,0 0-1-16,0 0-1 0,-7 6-68 0,3-3-14 15,1 10-2-15,-5 0-1 0,1 12-14 0,4-7 0 16,-1 1 0-16,1 9 0 0,-4-2 0 0,7-1 0 0,0 0-12 0,3-3 12 15,1-3 0-15,-1 6 0 0,1-10 0 0,3-2 0 16,0 2-9-16,4-5 9 0,-1-1 0 0,1 7-9 16,3-16 9-16,-4 9 0 15,5-9 0-15,-1 0 0 0,-4-9 0 0,4 9-10 0,1-6 10 0,2-4-13 16,-3-2 13-16,4-1 0 0,-4 4 12 0,4-4-12 16,-4 7 12-16,3-13-12 0,-3 16 12 0,1-9-12 31,-1 8 12-31,7-2-12 15,0 12 12-15,4-2-12 16,-11 8 14-16,-7 1-4 0,0-4-1 0,-3 10 0 16,-4-4 2-16,0 4 0 0,-4-3 0 0,-3 3 0 15,0 0-11-15,0 6 10 0,0-13-10 0,-4 13 10 0,-3-6-10 0,3 3-16 16,-3-9 4-16,0 2 1 16,0-2-41-16,0-4-8 0,0-2-1 0,0-1-672 15,-4-3-135-15</inkml:trace>
  <inkml:trace contextRef="#ctx0" brushRef="#br0" timeOffset="4294.06">20701 1155 1785 0,'0'0'159'0,"-4"-3"-127"15,4 3-32-15,0-13 0 0,0 10 76 0,0 3 8 16,0 0 3-16,0 0 0 0,0 0-5 0,0 0-1 15,0 0 0-15,0 0 0 0,8 3-49 0,-5 13-9 0,1-7-3 16,3 17 0-16,3-8-4 0,1 11 0 0,-1-4-1 0,8 3 0 16,0 0 6-16,-1-3 2 0,1 0 0 0,3 3 0 15,0 1-6-15,-3 2-1 0,3-3 0 0,0 1 0 16,0-1-6-16,-3-3-2 0,0 3 0 0,3-3 0 16,-4 0 4-16,1-3 0 0,-4-6 0 0,0 9 0 15,4-13-12-15,-4 1-11 0,-3 0 3 16,3-4 0-16,-4 7-87 0,-3-13-17 15,-3 6-3-15,3-3-969 0</inkml:trace>
  <inkml:trace contextRef="#ctx0" brushRef="#br0" timeOffset="4720.22">20694 1603 1209 0,'0'0'53'0,"0"0"12"0,0 0-52 0,0-3-13 15,3-6 0-15,1-7 0 0,3 7 156 0,4-1 28 16,-1-8 5-16,1 2 2 0,-1-3-90 0,4 3-17 16,4-2-4-16,-4-1-1 0,4 3-8 0,-4-3-2 15,4 10 0-15,-1-10 0 0,1 3-25 0,-4 13-4 16,4-3-2-16,-1 3 0 0,4-3-28 0,1 6-10 16,2 6 0-16,1-6 9 0,0 9-9 0,-1-6 0 15,1 13 0-15,0-7 0 0,3 7 0 0,0-3 0 16,-7-4 0-16,1 7 0 0,2 3 0 0,-3-13 0 15,-3 6 10-15,0 1-10 0,-4 0 21 0,0 2-2 16,0-2-1-16,0-4 0 0,-7-3-2 0,0 4-1 0,0-1 0 16,-7-9 0-16,0 0-3 0,0 0-1 15,0 0 0-15,0 0 0 0,0 0 9 0,0 0 3 0,0 0 0 0,0 0 0 16,4-9 10-16,-4-1 3 0,0 1 0 16,0 0 0-16,-4-7-11 0,1-3-1 0,-1 3-1 0,-3-2 0 15,4-4-4-15,-4-3-1 0,0-10 0 0,0 7 0 16,-1-13-18-16,1 3 10 0,-3 1-10 0,6-7 8 15,-3 0-8-15,7 16 0 0,0-7 0 0,0 10 0 16,7-6 0-16,-3 9-9 0,-1 3 9 0,4 10-10 16,0-7-79-16,1 13-16 0,-8 3-3 0,7 0-1163 15</inkml:trace>
  <inkml:trace contextRef="#ctx0" brushRef="#br0" timeOffset="5204.22">21675 1048 1465 0,'0'0'32'0,"0"0"6"0,-7-9 2 0,7 0 2 0,7 2-34 0,-7 4-8 16,-7-6 0-16,3 3 0 0,4-4 76 0,0 1 12 16,-7-1 4-16,4 4 0 0,-8-3-51 0,4 9-9 15,0-4-3-15,-4-2 0 0,1 6 19 0,3 6 3 16,7-6 1-16,-4 4 0 0,-7 5-27 0,1-3-5 15,6 13 0-15,-3 0-1 0,4 3-9 0,-4 0-2 16,0 3 0-16,3 3 0 0,1 0-8 0,3-3 0 16,-7 4 0-16,7-4 8 0,0 0 7 0,3 0 1 0,-6-13 0 15,6 14 0-15,1-14-26 0,-1 1-5 0,1-4-1 0,-4-9 0 16,7 3 16-16,0 7 0 0,-7-10 0 0,7 0 0 16,-7 0 16-16,14 0 0 0,0-13 0 0,-3 4 0 15,-8-4-16-15,4 4 0 0,4-4 0 0,-1-3 0 16,-3 4 12-16,1-4-4 0,2 1 0 0,1-7-8 15,-4 0 18-15,-4 9-3 0,1-3-1 0,-1 4 0 16,1-4 26-16,-4 1 4 0,-7-4 2 0,7 9 0 16,7 4-16-16,-7-3-3 0,-7 6-1 0,7-4 0 15,0 7-11-15,0 0-3 0,0 0 0 0,0 0 0 16,0 0-12-16,0 0 0 0,3 10 0 0,-3-1 0 16,-7 7 0-16,7-7-15 0,11 7 5 0,-4-4 1 0,-11 4 9 0,8-7 0 15,10 7 0-15,0-6 0 0,-3-1 0 0,-1 0-8 16,1-2 8-16,3-4 0 0,4 3 0 0,-1-3 0 15,-17-3 0-15,14 0 0 16,4-3-90-16,-4-3-13 0,-3-4-2 0,3 4-941 0</inkml:trace>
  <inkml:trace contextRef="#ctx0" brushRef="#br0" timeOffset="5734.71">22006 854 633 0,'4'-9'56'0,"-4"9"-44"15,-11-4-12-15,4-2 0 0,4-3 223 0,-1 9 42 16,1-10 9-16,-8 7 2 0,4-3-111 0,0 0-21 16,0 3-5-16,3-4-1 0,-6 7-31 0,6-3-7 15,4 3 0-15,-3 0-1 0,-8 0-34 0,4 0-6 0,7 0-2 16,-3 3 0-16,-5 7-33 0,1-4-6 0,4 13-2 0,-1-10 0 16,1 1-16-16,3 12 0 0,-4-1 0 0,4-5 0 15,7 3 0-15,-3 0 0 0,-4 0 0 0,3 3 0 16,8 0 0-16,0-7 0 0,-4 1 0 0,0-13 0 15,7 16 0-15,0-10 0 0,0-2-12 0,-3-4 12 16,-4-6-8-16,10 3 8 0,-3 0 0 0,0-7-9 16,-3-2 9-16,3-10 0 0,4 16 0 0,-1-13 0 15,-6 1 0-15,3-7-8 0,4 6 8 0,-1 0-8 16,-2-6 8-16,-5 0 8 0,1 3-8 0,6 1 11 0,1-1-3 16,-7-6 0-16,-11 6 0 0,0 0 0 15,10-6 4-15,-6 0 0 0,-15-3 0 0,4-7 0 0,4 7 8 0,-5 3 1 16,-2-3 1-16,-4-7 0 0,-4 7-14 0,4-6-8 15,0 5 8-15,0 1-8 0,-7 3 9 0,7 0-9 16,3 6 12-16,4-3-12 0,-7 6 16 0,3 1-3 16,4 5-1-16,4 1 0 0,-1 9-12 0,1-9 8 15,3 9-8-15,0 0 0 0,0 0 0 0,0 0 0 16,-4 9 0-16,11 10 0 0,4-4-11 0,-4 4 2 16,0 16 0-16,3-7 0 0,4 0 9 0,1-3 0 15,-1 10 0-15,3-7-8 0,-3 0 8 0,8 7 0 16,-1-10 0-16,-4 3-8 0,-6-9 8 0,7 0 0 15,6-4 0-15,1 4 0 0,-11-9 0 0,4-1-16 16,10-3 4-16,-3 4 0 0,-4-1-7 0,0-9-1 16,-7 0-1-16,7 0 0 15,-3 0-12-15,0-9-3 0,-8 9 0 0,4-10 0 16,0 4-28-16,-3-3-7 0,-8-1-1 0,5 1-1038 0</inkml:trace>
  <inkml:trace contextRef="#ctx0" brushRef="#br0" timeOffset="5939.53">22066 666 1440 0,'0'0'64'0,"0"0"12"0,-7-3-60 0,7 3-16 0,0 0 0 0,7-7 0 0,-7-2 168 0,4-10 32 15,6 13 5-15,1-7 2 0,0-12-107 0,3 10-20 16,7 2-5-16,4-3-1 0,-1-12-36 0,-3 9-7 15,1-6-2-15,2 10 0 0,1-7-17 0,0 6-4 16,-8-9-8-16,1 6-756 16,7 0-159-16</inkml:trace>
  <inkml:trace contextRef="#ctx0" brushRef="#br0" timeOffset="7442.95">20331 3084 1159 0,'-4'-10'51'0,"4"10"11"16,-3-9-50-16,3 9-12 0,-4 0 0 0,4-7 0 15,0 7 69-15,0-3 11 0,0-3 3 0,0 3 0 0,0 3-18 0,0-6-3 16,4 3-1-16,-4 3 0 0,0 0-13 0,0 0-4 15,0 0 0-15,7 9 0 16,3-9-8-16,1 12-1 0,-1 4-1 0,4 3 0 0,1 0-10 0,-1 6-3 16,0 3 0-16,3 7 0 0,1-1 2 0,3 1 0 15,-3-1 0-15,7-3 0 0,-4 4-7 0,0-7-2 16,-3-3 0-16,-1 3 0 0,4-2 0 0,4 2 0 16,-7-6 0-16,3 0 0 0,0-4 2 0,-3-2 1 15,-4 3 0-15,0-10 0 0,0 7 6 0,-3-7 1 16,-1 1 0-16,1-10 0 0,-4 6 4 0,-4-3 0 15,-3-3 1-15,0 0 0 0,0 0 4 0,0 0 1 16,0 0 0-16,4-9 0 0,-1-1 10 0,-3 1 1 16,0-7 1-16,0 4 0 0,0-4-12 0,0 0-2 15,-3 4-1-15,3-4 0 0,-4 4-11 0,4-4-1 16,-3 0-1-16,3 4 0 0,-4-4-9 0,4 0-1 16,0 4-8-16,4-4 12 0,-4 4-12 0,7-4 8 0,-4 0-8 15,4 4 0-15,-3 2 0 0,3-2 0 0,4 2 0 0,-4 1 0 16,3 9 0-16,1-9 0 0,-1 5 0 0,5-2 0 15,-1 6 0-15,0 0 0 0,-4 6 0 0,8-2 0 16,-4-4 0-16,4 9-8 0,-4-9 8 0,0 6 0 16,0-3 0-16,0 4 0 0,-3-4 0 0,3 3 0 15,-4 4-20-15,1-4 0 0,-4 6 0 0,-3-5 0 16,3 2 20-16,-7-6 0 0,0 13 0 0,-4-7 0 16,-3 1 11-16,4-1 5 0,-1 0 2 0,-3 1 0 15,-4 2-18-15,4 1 0 0,-3 3-13 0,-1-7 5 0,1 7-6 16,-5-4-1-16,1 4 0 0,4-4 0 15,-4-2-5-15,3-10-2 0,0 0 0 0,-3 0 0 16,4 0-94-16,-1 6-20 0,1-12-3 16,-1 3-959-16</inkml:trace>
  <inkml:trace contextRef="#ctx0" brushRef="#br0" timeOffset="9021.31">21146 2968 1209 0,'0'0'108'0,"0"-10"-87"16,0 7-21-16,3-3 0 0,-3-4 144 0,4 1 24 16,-1 3 4-16,1-4 2 0,-1 10-41 0,-3 0-8 15,0 0-1-15,0 0-1 0,0 0-39 0,0 0-7 16,0 0-1-16,0 0-1 0,0 0-56 0,0 6-11 16,4 4-8-16,-4 2 9 0,0 10-9 0,0-3 0 0,3 6 0 0,4-3 0 15,-3 6 0-15,3-2 0 0,3-8 0 0,1 4 0 16,0 0 0-16,3-6 0 0,0 3 0 0,3-4 0 15,1-2 0-15,-4-13 0 0,4 9 0 0,-4-9 0 16,0 0 23-16,4-3-1 0,-8-3 0 0,4-3 0 16,-3-1 20-16,3-6 4 0,-3 4 1 0,-1-4 0 15,1-12-19-15,-4 9-4 0,3-6-1 0,-2 0 0 16,-5 6-6-16,-3-9-1 0,4 12 0 0,-4-2 0 16,-4-1-4-16,1 3-2 0,-5 3 0 0,1-5 0 15,-3-4-1-15,-1 9 0 0,-6-6 0 0,-1-3 0 16,0 10-9-16,-3-4 10 0,-7 7-10 0,7-4 10 0,0 1-10 15,-1 9 0-15,5 3 0 0,-1-7 0 0,1 7 0 0,2 7-9 16,1-7 9-16,4 9-13 0,3 0 3 16,-4 1 1-16,4 5 0 0,4-5 0 0,-1 9 9 0,4-4-12 15,0 4 12-15,0-6-12 0,0 2 4 0,4 4 0 16,-1-3 0-16,8-4 0 0,-4-5-14 0,3 2-2 16,1 1-1-16,3-1 0 15,4-9-6-15,3 0-1 0,-4 0 0 0,8-9 0 16,0-1-18-16,3 1-4 0,0-7-1 0,4 3 0 15,0-5 6-15,-1-4 1 0,5 3 0 0,-1-9 0 16,4-1 0-16,0 4 0 0,-4-3 0 0,-3-6 0 0,-4 5 25 0,0 1 6 16,7 3 1-16,-6 0 0 0,-8 0-8 0,3 6 0 15,-2-3-1-15,2 7 0 0,-10-11 10 0,1 8 3 16,-5 8 0-16,4 1 0 0,-3-7 12 0,-8 7 16 16,4-1-3-16,-3 1-1 0,3 3 44 0,-3 2 8 15,-8-5 1-15,0 3 1 0,8-4 2 0,-8 10 0 16,-3-9 0-16,-3 9 0 0,6-9-16 0,-6 9-2 0,-1-7-1 15,1 7 0-15,-8 0-17 0,7 7-3 0,4-7-1 16,-7 9 0-16,-7 0-28 0,3 7 8 0,8-7-8 16,-4 7 0-16,-8 6 0 0,5-3 0 0,10 3 0 0,0 6-10 15,3-9 10-15,1 9 0 0,-1-9 0 0,1 6-8 16,-1 3 28-16,4-3 5 0,0-6 2 0,7 6 0 16,7-6-48-16,-3 0-10 0,-11-10-1 0,7 1-1 15,7-4 23-15,0-6 10 0,-7 9-8 0,4-9 8 16,3 0-10-16,-4-9 10 0,8 3-12 0,-4 3 12 15,-7-13-13-15,7-6 4 0,1 0 1 0,-1-6 0 16,-4 3 8-16,4-13 0 0,0 10 0 0,1 0 0 0,-5 3 0 0,1-4 0 16,-8 4 0-16,4 0 8 0,0-3 0 0,-3 9 0 15,-8-9 0-15,1 3 0 0,3 0 4 0,-4 0 2 16,-6 6 0-16,-1-9 0 0,4 9-5 0,-7-6-1 16,0 0 0-16,0-4 0 0,-4 11-8 0,0-1 8 15,4-6-8-15,-14-4 8 0,-4 4 2 0,8 0 0 16,13 13 0-16,-3-4 0 0,-7 16 1 0,10-9 0 15,11 9 0-15,0 0 0 0,-10 0-25 0,10 0-5 16,0 9-1-16,7 7 0 0,-4-4 20 0,8 10 0 16,-8 6 0-16,11-9 0 0,8 16-12 0,-1-7 4 15,-7 6 8-15,7-5-13 0,7-1 13 0,-3 6 0 16,-4-9 0-16,0 1 0 0,4-4 0 0,0-4-14 16,-1-2 4-16,1 3 1 0,-4-10-4 0,4 1-1 15,3-4 0-15,-3-6 0 0,-11 0 14 0,7 0 0 0,4-6-10 16,3 2 10-1,0-5-29-15,-7-7-2 0,-6 4 0 0,-1-4 0 0,0-3 31 0,0 4 8 0,-4-10 1 0,5 6 0 16,-1-9 1-16,-7 9 0 0,-7-6 0 0,3 0 0 16,4 6 12-16,-7-3 2 0,-7-3 1 0,0-3 0 15,7 6-4-15,-7 3-1 0,0-9 0 0,-3 9 0 16,-5 3 8-16,5-3 0 0,3 10 1 0,0-1 0 16,-7 4-29-16,3 3 8 0,11 3-8 0,0 0 0 15,0 0 0-15,0 0 0 0,4 9 0 0,3-5 0 16,0 8-19-16,3 1-9 0,1-4-3 0,3 7 0 15,0-4 31-15,0 1 0 0,-3-1 0 0,3-2 0 0,-4-4-20 0,5 3 3 16,-1-5 0-16,0-4 0 0,3 6 5 16,-2-6 2-16,-5-10 0 0,1 4 0 0,3-3 0 15,-4-1 0-15,4-2 0 0,-3-10 0 0,-4 3 10 16,4 0 0-16,3 0 0 0,-4-6 0 0,-6 0 0 0,-1 6 0 16,8-3 0-16,-4-3 0 0,-3 0 0 0,-1 0 0 15,-3-3 0-15,0 6 0 0,0-3 13 0,-3 0-1 16,-8 6-1-16,8-6 0 0,-1 3-11 0,-3 6-11 15,0 1 3-15,0 2 0 0,3 4-5 0,1 2-1 16,-4 1 0-16,3-3 0 16,4 9-11-16,4 9-3 0,-4 4 0 0,3-1 0 0,-3 13 7 0,7-6 1 15,4 9 0-15,-1 4 0 0,1-4 20 0,0 0 0 16,10 10-9-16,-4 6 9 0,1-10 0 0,0 4-12 16,6 6 12-16,8-4-10 0,0 1 10 0,0 9 0 15,-1-3 10-15,5 7-10 0,3-1 0 0,-4-9 0 0,-3 6 0 16,-11-12-10-16,3-1 10 0,-2-2 14 15,2 9-3-15,1-7-1 0,0 4 24 0,-1 0 5 0,1 3 1 16,7 9 0-16,-11-12-32 0,4-3-8 0,-4-1 0 16,-7-9 0-16,-4 7 0 0,-6-16 0 0,-4 6 0 0,-4 0 0 15,1-13 0-15,-1 4 0 0,-6-6 0 0,-4 5 0 16,3-2 52-16,-3-7 8 0,3 3 3 0,-6 1 0 16,3-1-23-16,-4-2-5 0,0 2-1 0,1-9 0 15,-4 0-2-15,-4 0-1 0,-3 0 0 0,-1-9 0 16,1-10-31-16,0 3 0 0,0 10 0 0,-4-7 0 15,0-2 0-15,8-4 0 0,6 0 0 0,-3-6 0 16,-7 0 20-16,6-3-3 0,8 2 0 0,4-2 0 0,-1-6-27 16,4-4-6-16,11 4 0 0,-1-4-1 0,1 0 29 0,3 4 5 15,7-10 2-15,3 9 0 0,1 1-19 16,3-4 0-16,-7 4 0 0,4-10-9 0,7 6 9 0,-1 4 0 16,-6-10 0-16,0 6 8 15,-1 4-57-15,1-10-11 0,0 6-3 0,-4 4-1285 0</inkml:trace>
  <inkml:trace contextRef="#ctx0" brushRef="#br0" timeOffset="10239.02">16658 2450 921 0,'0'0'82'0,"0"0"-66"0,0 0-16 0,0 0 0 0,0 0 53 0,0 0 7 16,0 0 2-16,4 0 0 0,-4 0 17 0,0 0 3 16,0 0 1-16,0 0 0 0,0 0 1 0,0-9 0 15,0 9 0-15,0 0 0 0,0 0-18 0,0 0-3 16,0 0-1-16,-4 0 0 0,-3 0-25 0,7 0-5 16,0 0 0-16,-7 0-1 0,4 9-11 0,3-9-3 15,-8 0 0-15,5 16 0 0,-1-13-6 0,1 6-2 16,-1 4 0-16,1-1 0 0,-1 4-9 0,4-3 0 0,0 2 0 15,0 4 0-15,4 0 0 0,-1 3-9 16,4 6 9-16,0-3 0 0,4-3-8 0,0 6 8 0,3-3 0 0,-4 4 0 16,4-4-8-16,4 0 8 0,3-13 0 0,0 10 0 15,1-3 0-15,-5 0 0 0,1 0 0 0,3-10 0 16,-3 7 0-16,3-7 0 0,-4-6 0 0,1 4 0 16,0-1 0-16,-4-3 14 0,3-6-4 0,-2-3-1 15,-5 6 15-15,1-7 2 0,-1-5 1 16,1 6 0-16,-4-4 5 0,0-9 2 0,0 4 0 0,-3 2 0 15,-1-12-9-15,1 6-1 0,-4 0-1 0,0-6 0 16,0 7-4-16,0-8-1 0,-4 8 0 0,1-1 0 16,-4-6 4-16,-4 0 1 0,4 6 0 0,-4-9 0 15,-3 9 9-15,-3-6 3 0,-1 6 0 0,0 0 0 0,-3-6-11 16,0 9-3-16,0-2 0 0,0-1 0 0,3 9 6 0,-3-5 1 16,-4 11 0-16,8-5 0 0,-1 3-19 15,4-4-9-15,-4 10 10 0,4 0-10 0,3 0 0 0,-3 10 0 16,0-4 0-16,0 3 0 0,4-5-17 15,-1 2 3-15,0 10 1 0,1-4 0 16,-1 4-13-16,4-7-2 0,0 1-1 16,4 8 0-16,-1-8 4 0,4-1 1 0,0-9 0 0,4 10 0 0,-4 2 5 0,7-2 2 15,3 2 0-15,1-6 0 16,-1 7-92-16,8-7-19 0,0-3-3 0,6 4-909 0</inkml:trace>
  <inkml:trace contextRef="#ctx0" brushRef="#br0" timeOffset="10556.25">17328 2118 1890 0,'0'0'84'0,"0"0"16"0,0 0-80 0,0 0-20 0,0 0 0 0,-3 9 0 15,3-9 0-15,0 10 0 0,-7-1 0 0,3 10 0 16,-6-10 29-16,6 1 8 0,-3 5 2 0,4-5 0 15,-8 5-16-15,4-2-3 0,3-4-1 0,-3 4 0 16,4-1-19-16,-1-2 0 0,-3-4 8 0,7-6-8 16,-3 3 0-16,-4 3 10 0,3-2-10 0,4-4 8 15,0 0 0-15,0 0-8 0,0 0 12 0,0 0-4 0,0 0 19 0,-7 0 3 16,4-4 1-16,-1-2 0 0,1 3-22 0,3-3-9 16,-4-7 8-16,4 7-8 0,0-10 0 0,0 7 0 15,4 6 0-15,-1-13 0 0,-3 7 0 0,7-1-19 16,-3 1 3-16,3-1 1 15,0 1-21-15,0-7-4 0,0 13 0 0,0-6-902 16</inkml:trace>
  <inkml:trace contextRef="#ctx0" brushRef="#br0" timeOffset="11222.87">17579 1836 1324 0,'0'0'59'0,"0"0"12"0,0-4-57 0,0 4-14 0,0 0 0 0,0 0 0 16,-4-6 76-16,4 3 13 0,-7-3 3 0,4 6 0 15,-1-10-14-15,1 10-2 0,-4-3-1 0,0-3 0 16,0 12-39-16,0-6-8 0,-1 3-2 0,1-3 0 16,-3 0-26-16,-1 10 0 15,4-20-9-15,-3 10 9 0,3 0 0 0,3 0 16 0,-3 0-2 0,0 0 0 16,3 0 10-16,-3-3 1 15,0-3 1-15,0 6 0 0,4-3 10 0,-1-4 3 0,4 1 0 0,-3-3 0 16,-1 6-11-16,4-7-1 0,-3 4-1 0,3-3 0 16,-7-4 2-16,3 0 0 0,4 1 0 0,4-4 0 15,-1 7-28-15,-3-7 8 0,0 4-8 0,0-4 0 16,4 7 0-16,3-1-19 0,7-6 3 0,-4 13 1 0,4-3 15 16,1 3-11-16,-1 3 11 0,7 0-10 0,0 9 10 0,0 1-12 15,0 5 12-15,1-2-12 0,-1 6 12 0,3 6-8 16,-2 0 8-16,-1-6-8 0,0 0 8 0,0 9 0 15,-3-6 0-15,-1 6 0 0,-3-3 0 0,1-3 0 16,-1 3 0-16,-4 0 0 0,1 3 0 0,-1-9 0 16,1 9 0-16,-7-2 0 0,-1 2 0 0,-3-9 0 15,0 15 8-15,-3-9-8 0,-1 0 0 0,-3-3 0 16,3 0-12-16,-3 0 4 0,0-3 8 0,0-3 11 16,0 2-3-16,0-2 0 0,4-7-8 0,-4-5 0 15,-4 2 9-15,7 3-9 0,-3-9 20 0,0 0 0 16,-3 0 0-16,3 0 0 0,7 0-20 0,-7 0 9 15,0-3-9-15,3-3 0 0,-3 0 12 0,3-4-4 16,4 1 0-16,-3-4-8 0,3-2 32 0,0-1-1 16,3 3 0-16,1-2 0 0,3 5-19 0,-3 1-4 0,3-1-8 15,0-5 12-15,0-4-12 0,3 10-18 0,-3 2 4 16,4-2 1-16,0 9 13 0,3-3 10 0,3 3-2 0,1 0 0 16,3 0-8-16,-3-7-14 0,-1 7 3 0,1-3 1 15,3-3 10-15,0 6 0 0,4 0 10 0,-4 0-10 16,4-9 0-16,-7 9 0 0,6-3 0 0,-3-4 0 15,1 4 8-15,-5 3-8 0,-3-12 0 0,4 8 0 16,-7-5 14-16,3 3-3 0,0-4-1 0,-4 1 0 16,-3 0-2-16,0 2-8 0,0-5 12 0,1 2-4 15,-1 4-85-15,-4-7-18 0</inkml:trace>
  <inkml:trace contextRef="#ctx0" brushRef="#br0" timeOffset="12157.58">17470 3557 1407 0,'0'0'31'0,"0"0"6"0,-8 0 2 0,5-9 1 0,-1 9-32 0,1-10-8 16,-4 1 0-16,3 6 0 0,1-4 71 0,-1-2 13 15,1 9 2-15,3 0 1 0,-7-6-2 0,7 6 0 16,-4-3 0-16,4 3 0 0,0 0-42 0,0 0-9 16,0 0-2-16,0 0 0 0,0 0 16 0,0 0 2 15,-3 9 1-15,-4-9 0 0,3 9-36 0,-3 1-7 16,0-1-8-16,3 7 11 0,1 3-11 0,3 0 8 0,0 15-8 0,3-6 8 16,4 0 7-16,1 16 1 0,-1-12 0 0,0-1 0 15,10 4-16-15,-3-1-15 0,8-6 3 0,-1 1 1 16,-4-4 11-16,8 0 9 0,0-6-1 0,-1-4-8 15,-2-2 10-15,2-7-10 0,-3-3 8 0,4-3-8 16,-7 0 0-16,-1 0 0 0,5-9 0 0,-5-1 0 16,-3 1 56-16,4 0 7 0,-4-1 1 0,0-6 0 15,-3-2-52-15,3 2-12 0,-3-6 0 16,-1-3 0-16,-3 6 0 0,0-9 0 0,-3-3 0 0,-1 2 0 16,-3 4 34-16,-3-3 4 0,-1 3 1 0,1 3 0 15,-8-3-15-15,1 6-4 0,-1-6 0 0,-3 0 0 0,3-3 3 0,-6 9 0 16,-5 0 0-16,5 3 0 0,-4 4-12 15,-1-4-3-15,1 0 0 0,-3 7 0 0,-1 0-8 0,0 5 0 16,-3-2 0-16,3-3 0 0,-3 9 0 0,3 0 0 16,1 9 0-16,2-3 0 0,8-2 0 0,0 5-9 15,0 7 9-15,0-1-13 16,3-2-22-16,1 3-4 0,-1-4-1 0,4 4 0 0,4 3 20 0,3-1 3 16,0-8 1-16,7 12 0 15,0-3-30-15,3-7-6 0,-3 10 0 0,11-9-1 16,0-4-111-16,6 0-23 0,5 1-4 0,-5-4-1 0</inkml:trace>
  <inkml:trace contextRef="#ctx0" brushRef="#br0" timeOffset="12453.69">18189 3200 1951 0,'0'0'43'0,"0"0"9"0,0 0 1 0,0 0 2 0,0 0-44 0,0 0-11 0,-7 0 0 0,4 9 0 15,-1 0 72-15,-3 1 12 0,4-4 2 0,-1 3 1 16,0 10-43-16,1-12-9 0,-4 5-2 0,3 4 0 16,1-1-18-16,-4-2-4 0,0-4-1 0,0 1 0 15,0 6-10-15,0-7 8 0,0 0-8 0,-1 1 8 16,1-4-8-16,0-3 10 0,0 10-10 0,7-13 10 16,0 0-10-16,0 0 12 0,-7 0-12 0,7 0 12 15,0 0 9-15,0 0 3 0,-3-13 0 0,-1 10 0 0,1 3-4 0,3-16 0 16,0 7 0-16,0-4 0 0,3-2-20 0,-3-1 8 15,4-3-8-15,-1 0 0 0,4 4-13 0,-3-4-7 16,3 0-2-16,0 0 0 16,4 4-90-16,-4-4-19 0,3 3-3 15</inkml:trace>
  <inkml:trace contextRef="#ctx0" brushRef="#br0" timeOffset="12974.68">18295 2886 1612 0,'0'0'144'0,"0"0"-116"15,-7 0-28-15,0-6 0 0,0 6 71 0,0-10 8 16,3 7 1-16,-3-3 1 0,0-3-12 0,0-1-2 16,4 1-1-16,-1-7 0 0,1 13-22 0,-1-13-4 0,4-3 0 0,0 10-1 15,0 0-28-15,4-1-11 0,-1-6 8 0,1 7-8 16,3-7 12-16,0 7-4 0,3-4 0 0,1 7 0 15,-1-3-8-15,5 9 0 0,-5 0 9 0,4 0-9 16,0 0 0-16,1 9 0 0,-1-9 0 0,0 16 0 16,-4-7 0-16,4 1 0 0,-3 8 0 0,-4 1 0 15,4-3 0-15,-4 3 0 0,-4 0 0 0,1-1 0 16,-1-2 0-16,1 3 0 0,-4-10 0 0,0 7 0 16,3-7 0-16,-3 1 0 0,-3-1 0 0,3 1 0 15,0-10 10-15,0 0-2 0,-4 6-8 0,4-3 12 0,0-3-12 16,0 0 0-16,0 0 8 0,0 0-8 0,0 0 25 0,0 0 3 15,0 0 0-15,0 0 0 0,0 0-13 0,0-3-3 16,4-13 0-16,-4 7 0 0,3-1-12 0,8 1-8 16,-1 3 8-16,1-4-13 0,3 1 13 0,-3 0 0 15,3 5-10-15,0-2 10 0,4 6-8 0,-1-3 8 16,1 3-10-16,0 3 10 0,-1-3 0 0,1 0 0 16,-4 6 8-16,4-2-8 0,-8 5 19 0,4-3-3 15,-3-3-1-15,-1 7 0 16,-3-4 9-16,1 0 3 0,-1 4 0 0,-4 2 0 0,1-12-3 0,-4 16-1 15,0-16 0-15,0 12 0 0,-7 1-23 0,3 0 0 16,-7-4 0-16,1 7 0 0,-8-1 0 16,1-2 0-16,-5 12 0 0,1-6 0 15,-7 0-44-15,0-1-8 0,0 7 0 0,-1 1-719 16,5-5-143-16</inkml:trace>
  <inkml:trace contextRef="#ctx0" brushRef="#br0" timeOffset="13918.12">18574 4777 979 0,'0'0'87'0,"3"-6"-70"0,-6-7-17 0,6-3 0 15,-3 7 68-15,4-7 9 0,-4 7 3 0,0-1 0 16,3-2-13-16,1-1-3 0,-4 4 0 0,0 0 0 15,0-1 4-15,-4 1 1 0,1-1 0 0,-1 1 0 0,1 3 1 16,3-4 0-16,-7 1 0 0,3-1 0 0,1 1-2 0,-1 0 0 16,1-1 0-16,-1 4 0 0,-3-3-16 0,0 9-4 15,0 0-1-15,3-10 0 0,-3 10-19 0,0-3-4 16,0 3-1-16,-3 0 0 0,3 3 16 0,-1-3 3 16,5 10 1-16,-4-10 0 15,-4 15-86-15,4-12-17 0,0 13-3 0,0 9-1 0,0-6 52 0,0 6 12 16,7 3 0-16,-3 7 0 0,6-4 11 0,4 4 5 15,4-1 0-15,-1 4 1 0,4 6-27 0,0-19-6 16,8 12 0-16,-1-5-1 0,0-4 30 0,4-9 7 16,-1 9 0-16,1-9 1 0,0-4-33 0,-1 4-8 15,5-3 0-15,-5-7-1 0,-2-5 68 0,2 2 13 16,-3-6 4-16,1-6 0 0,-1 2-52 0,0-2-12 16,-3-3 0-16,-4-10 0 0,3 9 0 0,-6-8 0 15,3-1 0-15,-3-6 0 0,-4 0 0 0,-4 3 0 16,1-10 0-16,-4 10 0 0,-4-3 0 0,1-9 0 0,-4 9 0 15,-4-3 0-15,0-1 54 0,-3-5 8 0,-3 9 2 16,-4-4 0-16,-1 11-52 0,-2-7-12 0,-5 6 0 0,-2 3 0 16,-5-3 0-16,1 7 0 0,0-4 0 0,-4 7 0 15,7 2 0-15,-3 4 0 0,0-6 0 0,3 3 0 16,4 6 0-16,3 6 0 0,4-3 0 0,3 3 0 16,1 4 0-16,6-1-15 0,-3 0 3 0,7 7 1 15,0-3-33-15,7 9-8 0,0 0 0 0,7 3-1 16,0 0-164-16,4-3-33 0,20 22-6 15,1-26-2-15</inkml:trace>
  <inkml:trace contextRef="#ctx0" brushRef="#br0" timeOffset="14237.33">19184 4156 2318 0,'-3'-13'51'0,"3"-2"10"0,0 5 3 0,0 10 1 0,0 0-52 0,0 0-13 15,0 0 0-15,0 0 0 0,0 10 25 0,-4-1 3 16,0 10 0-16,1-3 0 0,-1 2 13 0,-3 1 3 16,0 6 1-16,4 0 0 0,-4 4-21 0,-7-1-4 15,0-3 0-15,-1 0-1 0,5-12-19 0,-1 9-12 16,1-10 1-16,3 4 1 0,0-7 10 0,3-9 0 16,-3 10 0-16,3-4 0 0,-3-6 0 0,0 0 14 15,7 0-3-15,0 0-1 0,-3-6 94 0,3-4 20 16,0 10 3-16,0-9 1 15,0 3-171-15,3-13-33 0,1 9-8 0,-1-5 0 0,4 2 84 0,0-3 16 0,-3 4 4 0,3-13 1 16,4 6-21-16,-1-3 0 0,1 3 0 0,3 0 0 31,-3 7-47-31,-1-4-13 0,1 0-4 0,-1 7 0 0,1 0 0 0,-4-1 0 0,3 10 0 16,1-6-1049-16</inkml:trace>
  <inkml:trace contextRef="#ctx0" brushRef="#br0" timeOffset="14641.34">19445 3833 1555 0,'0'0'138'0,"0"0"-110"16,0 0-28-16,0 0 0 0,0 0 94 0,-3-9 14 16,3-1 2-16,-4 4 1 0,4 3 0 0,-3-3 0 15,-1 2 0-15,4 4 0 0,-4-6-23 0,4 6-5 16,0 0-1-16,0 0 0 0,-7 0-66 0,7 0-16 15,-7 6 0-15,0 4 0 0,-3-7 0 0,3 13 0 16,0 2 0-16,0-2 0 0,0 0 0 0,-1-4 0 16,5 7 0-16,-1 0 0 0,1-3 16 0,-1 2-1 15,8-8 0-15,-1-1 0 0,-3 7-24 0,4-7-5 16,3 1-1-16,-3-1 0 0,6 1 15 0,-3-1 0 16,0-9 0-16,4 6 0 0,3 1 0 0,-4-4 0 15,5-3 0-15,2 0 0 0,1-10 0 16,-4 10 0-16,7-6 0 0,-3 3 0 0,6-13 0 0,1 13 0 15,0-6 12-15,0 2-12 0,-1 4 0 0,-3-3 0 0,1 6 0 0,-1 0-12 16,-4 0 12-16,1 0 0 16,-4 6 0-16,0-3 0 0,-3-3 0 0,-1 7 0 0,1-4 0 0,0 6 0 15,-4-9 0-15,-4 10 0 0,1-1 0 16,-1-3 0-16,-3 4 0 0,-3 8 0 0,-4-8 0 0,0-1 0 16,-8 7-105-16,-2 0-19 0,-4-4-3 0,-4 7-581 15,0-3-116-15</inkml:trace>
  <inkml:trace contextRef="#ctx0" brushRef="#br0" timeOffset="14844.32">19371 3799 2322 0,'7'-19'51'0,"4"0"10"0,-1 0 3 0,4 3 1 0,4-12-52 0,3 0-13 16,4 0 0-16,3-4 0 0,-7 10 68 0,0-9 12 15,8 3 1-15,-1 0 1 0,0 3-58 0,-3-1-12 16,-4-2-3-16,4 3 0 0,-4-3-9 0,-4 3 0 16,1 6 0-16,-4-3 0 15,-3 0-49-15,-4 10-12 0,0-4-3 0,-7 6 0 0</inkml:trace>
  <inkml:trace contextRef="#ctx0" brushRef="#br0" timeOffset="15943.65">15752 3510 1036 0,'0'0'46'0,"-8"3"10"0,1 3-45 0,0-12-11 0,-3 3 0 0,3-3 0 16,0-4 19-16,-4 10 1 0,4-9 1 0,-4 0 0 16,1-1 38-16,-1 4 7 0,1-4 2 0,-1 1 0 15,4 0 16-15,0 5 4 0,-4-5 1 0,4 3 0 16,0 3-9-16,0-4-1 0,0-2-1 0,-3 9 0 15,-1 0-16-15,4 0-3 16,-4 0-1-16,4 0 0 0,-3 3-17 0,-1 10-3 0,1-10-1 0,3 6 0 16,-4 10-16-16,0 0-3 0,4 6-1 0,-3 0 0 15,3 3-17-15,0 0 0 0,3-2-8 0,1 8 8 0,3-15 0 0,3 6-9 16,1-3 9-16,3 0 0 16,-4-10 0-16,4 4 0 0,4 0 0 0,-4-13 0 0,3 6 0 0,1-9 0 15,0 0 0-15,3-9 11 0,-4 6 5 0,4-13 2 16,-3 0 0-16,3 7 0 0,-7-10-3 0,4 3-1 15,-4-2 0-15,0-1 0 0,-4 0-6 0,4 3-8 16,-7-2 11-16,4-1-11 0,-8 0 12 0,4 3-12 16,-3-3 12-16,-1 4-12 0,1 5 12 0,-4-8-12 15,0 2 12-15,0 3-12 0,0 4 12 0,0-7-4 16,0 7 0-16,3 6-8 0,1-10 9 0,-5 10-9 16,8 3 0-16,0 0 9 0,0 0-9 0,0 0 0 15,0 0 0-15,0 0 0 0,0 0-8 0,8 16-1 16,-1-4 0-16,0 7 0 0,3 0 9 0,4 3 0 15,4 0-9-15,3 3 9 0,4 3 0 0,0-3 0 16,-1 3-9-16,8 7 9 0,3-7 0 0,1 7 0 0,2-1 0 0,1-6 0 16,-4 1 0-16,1 5 0 15,-1-9 0-15,0 3 0 0,1 1 24 0,-8-4 11 0,-4-7 2 0,5 14 1 16,-8-20-30-16,0 7-8 0,0 0 0 16,-3 6 0-16,-4-6-19 0,-7-3-5 0,4-1 0 0,-4-2-1 15,-11 2 25-15,1-2 14 0,3-7-2 0,-4 4 0 16,-3 8 4-16,0-11 0 0,-4-4 0 0,1 3 0 15,-1-3-16-15,1 10 0 0,-8-13 0 0,4 0 0 16,-4 0 19-16,4 0 10 0,-7-13 3 0,3 10 0 16,-3 3-17-16,0-16-3 0,-4 7-1 0,4-3 0 15,-4-1-11-15,1-6 8 0,3 7-8 0,-4-7 8 0,0 3-8 0,7 0-9 16,4-5 9-16,0 5-13 16,0-3-22-16,4 3-4 0,6 4-1 0,1-4 0 0,3-9 40 0,3 12 0 15,4-8 0-15,4 8 0 0,-1-6 0 0,4-6 0 16,0 9 0-16,1-12 8 15,-1 3-94-15,3 6-19 0,-3-6-4 0,4 6-1 16,-4-9-81-16,0 3-16 0,0 6-3 0,-3 7-589 0</inkml:trace>
  <inkml:trace contextRef="#ctx0" brushRef="#br0" timeOffset="16172.32">16073 3450 403 0,'0'0'36'0,"0"0"-36"16,0 0 0-16,0 0 0 0,-4 0 192 0,-3-3 32 15,3-3 7-15,-3 3 1 0,0-3-62 0,0 6-12 16,0-10-2-16,4 10-1 0,-4 0-21 0,0 0-4 15,7 0-1-15,-7-3 0 0,7 3-27 0,-4 0-6 16,-3 3 0-16,7-3-1 0,0 0-28 0,0 0-6 0,-4 6-1 16,4-2 0-16,0 5-33 0,4 0-7 0,3 7-2 0,-3 0 0 15,6-4-6-15,-3 4-2 0,4 0 0 0,-1-4 0 16,1-2 6-16,0-1 0 0,3 10 1 0,-4-3 0 16,4 2-17-16,-3-2 10 0,3 0-10 0,0-4 8 15,0 7-134 1,0 0-27-16,0-3-6 0,-6 2-1 0</inkml:trace>
  <inkml:trace contextRef="#ctx0" brushRef="#br0" timeOffset="17110.4">16574 4589 518 0,'0'0'23'0,"0"0"5"0,0 0-28 0,0 0 0 0,0 0 0 0,0 0 0 15,0 0 158-15,0 0 26 0,0-7 6 0,0 4 1 16,0-3-107-16,0-3-20 0,0 2-5 0,-4 4-1 16,4 3 15-16,0 0 3 0,-4 0 1 0,1-9 0 15,-1 3-17-15,4 6-4 0,-3 0-1 0,-4 0 0 0,0 0-5 16,0 0-1-16,-4 0 0 0,1 0 0 16,-1 0-4-16,0 0-1 0,1 0 0 0,-4 6 0 0,0-3 8 0,-1 3 2 15,1-6 0-15,4 10 0 0,-4-1-54 0,0 0-15 16,3-2-1-16,4 5 0 15,0-2 16-15,0 5 0 0,3 4 0 0,4-9 0 0,4 5 0 0,3 4 0 16,-4-3-12-16,1-4 12 0,6-2 0 0,1-1 0 16,-4 4-8-16,4-10 8 0,-1-13 0 15,1 10 0-15,-1 10 0 0,1-4 10 0,0-3-10 0,-1-3 0 16,1 0 0-16,-4-3 0 0,0-3 12 0,-4-4-4 16,4 4 0-16,-3-3 0 0,0-1 3 0,-4 1 0 15,3-1 0-15,-3-8 0 0,4 8 4 0,-4-5 1 16,-4 5 0-16,4-9 0 0,-3 4-4 0,3 2-1 15,-4-3 0-15,0 7 0 0,4-7 0 0,-3 7 0 16,-1 0 0-16,4-1 0 0,0 7-11 0,0 3 0 16,0 0 0-16,0 0 0 0,0 0 0 0,0 0 0 15,0 0 0-15,7 3 0 0,4-3-9 0,-4 10 9 0,4 5-12 0,3-5 12 16,-4 8 0-16,5-2-8 0,2 6 8 16,1 3 0-16,-1 0 0 0,1-6 0 0,3 9-8 0,0-3 8 31,1 4-28-31,-1-11-1 0,0 8-1 0,4-8 0 0,-4 7 75 0,0 4 15 0,-3-14 4 0,-4 10 0 15,3-6-103-15,-3-6-20 16,-3 2-4-16,0 4-1 0,-8 0 103 0,1-10 20 0,-1 7 4 0,-3-6 1 16,0-1-52-16,-3 7-12 0,-4-7 0 0,0 0 0 15,-4-9 0-15,0 7 0 0,1-7 0 0,-4 3 0 16,3-3 14-16,-3 0 0 0,-4-3 0 0,1-4 0 0,-1 7 6 16,0-9 0-16,1 0 1 0,-1-1 0 0,4-5 7 15,-4 5 0-15,1-9 1 0,3 4 0 16,0 2 2-16,3-3 0 0,0-2 0 0,1-1 0 15,3-6-31-15,0 6 0 0,3 0 0 0,4-6 0 16,-3 6-26-16,6-6-2 16,-3 6 0-16,4 4 0 0,-1-4 39 0,4 0 7 0,-3 0 2 15,6 0 0-15,-3 4-28 0,0-1-6 0,4-3-1 16,3 10 0-16,-3-7-105 0,-1 7-20 0,1-1-5 0,-1 1-997 0</inkml:trace>
  <inkml:trace contextRef="#ctx0" brushRef="#br0" timeOffset="17447.03">16866 4529 1958 0,'0'0'43'0,"0"0"9"0,0 0 1 0,0 0 3 0,-3-3-45 0,-1-3-11 16,1-4 0-16,-4 4 0 0,7-3 88 0,-4-1 16 0,1 1 4 0,3-1 0 15,3-2-71-15,1-4-13 0,-1 10-4 0,1-3 0 16,3-1-20-16,0 1 0 0,3 6 0 0,5-4 0 15,-5 7 56-15,4 0 6 0,0 7 2 0,-3-4 0 16,3 16-52-16,0-4-12 0,0 1 0 0,0 3 0 16,-3 3 0-16,-4 12 0 0,0-6 0 0,0 7 0 15,0-1-48-15,0 1-13 0,-3-7-3 0,-1 0 0 16,1 4 52-16,3-10 12 0,0-7 0 0,-4 4 0 16,1-9 48-16,3-1 13 0,0 0 3 0,0 1 0 15,-3-10-52-15,3 0-12 0,0 0 0 0,0-10 0 0,3 1 54 0,1 0 8 16,0-10 2-16,3 0 0 0,0-6-52 0,0 0-12 15,7-7 0-15,0-2 0 0,0-1 0 0,4 7 0 16,0-6 0-16,0-1-851 16,-1 1-173-16</inkml:trace>
  <inkml:trace contextRef="#ctx0" brushRef="#br0" timeOffset="18343.22">17769 5667 1555 0,'0'0'138'0,"0"0"-110"0,0 0-28 0,0-6 0 0,-3-3 44 0,3 3 3 16,0-4 1-16,0 1 0 0,0-4-7 0,-4-3-1 15,4 10 0-15,-3-3 0 0,-1-1 11 0,1 1 1 16,-4 0 1-16,3 5 0 0,-3-2-14 0,-3-3-3 16,2 2-1-16,-2 7 0 0,-1 0 7 0,1 0 2 15,-4 0 0-15,3 7 0 0,-3 2-23 0,3 1-4 16,-3 5-1-16,0-2 0 0,4 2-16 0,-1 1 0 15,0 3 0-15,1 0 0 0,3 9 0 0,3 0 0 16,1-3 0-16,3 10-9 0,3-7 9 0,-3 0 0 16,4-6 0-16,3-3-8 0,0 0 8 0,0-10 0 15,4 1 0-15,-1-1 0 0,-3-3 0 0,4-3 11 16,-1-6-3-16,1-3 0 0,-4-3-8 0,0-1 0 0,4-5 0 16,-4-4 8-16,0-6 12 0,0 6 1 0,-4-9 1 15,4 3 0-15,-3 6-35 0,-4-6-7 0,3 6-2 0,1 0 0 16,-4 0 39-16,0 4 8 0,0-4 2 15,0 0 0-15,-4 3-19 0,4 7-8 0,0-10 8 0,-3 10-8 16,3-1 0-16,0 4 8 0,0-4-8 0,0 7 0 16,0 3 0-16,0 0 0 0,0 0 0 0,7 10 0 15,3-1-31-15,5 1 2 16,-5-1 0-16,8 10 0 0,-1-4 29 0,5 1 0 0,2 3 0 0,5 0 0 16,-5 9 0-16,4 0 0 0,1-3 0 0,6 10 0 15,-3-7 12-15,-1 7 9 0,-2-7 2 0,-1 6 0 16,-3-9-15-16,-4-3-8 0,-4 3 8 0,1 0-8 15,-7-6 14-15,-1 0-2 0,1 0 0 0,-8-3 0 16,1-1 11-16,-4-2 1 0,0-4 1 0,0 1 0 16,-7-1-25-16,0-3 0 0,-4 4 0 0,1-1 0 0,-8-3 31 15,4-2 1-15,-7-4 0 0,0 0 0 0,-1 0 0 0,1 0 0 16,-4-4 0-16,4-2 0 0,0 3-32 0,0-3 0 16,3-4 0-16,-3 1 0 0,4-1 57 0,-1-5 6 15,4 2 1-15,3-2 0 16,1-1-103-16,3-3-20 0,0 7-4 0,3-10-1 0,0 3 73 0,1 0 15 15,6-6 2-15,1 6 1 16,0-9-46-16,3 3-9 0,-4-3-1 0,4-1-1 16,0 4-76-16,0 0-15 0,0 3-3 0,0 0-652 15,0 3-129-15</inkml:trace>
  <inkml:trace contextRef="#ctx0" brushRef="#br0" timeOffset="18778.14">17963 5423 1958 0,'0'0'43'0,"0"0"9"0,0 0 1 0,0 0 3 0,0-10-45 0,0 7-11 0,0-3 0 0,7-3 0 16,-3-1 94-16,0 1 17 0,3-1 3 0,-4 1 1 16,8 3-27-16,-4-7-4 0,0 4-2 0,3 3 0 15,-3-4-51-15,1 10-11 0,2 0-1 0,1 0-1 16,-4 10-18-16,0-1 0 0,3 0 0 0,-6 7 0 15,3-3 0-15,-3 12-17 0,-1-7 3 0,1 8 1 0,-4-8-7 0,3 7 0 16,-3 1-1-16,4-5 0 0,3-5 5 0,-7 3 0 16,3-10 1-16,1 1 0 0,-1-1 15 0,-3-9 0 15,4 6-10-15,-4-6 10 0,0 0 0 0,0 0 0 16,7 0 0-16,0 0 0 0,0 0 0 0,0-6 0 16,0 6 0-16,0-9 0 0,0-1 0 0,0 1 0 15,0-4-11-15,0 1 11 0,0 2-12 0,0 1 4 16,4 0 0-16,0-4 0 0,-1-3 8 0,1 10-12 15,-1 3 12-15,1-3-12 0,0 6 12 0,-1-10 0 16,4 10 0-16,0 0 0 0,0 0 0 0,-3 0-8 16,3 10 8-16,-3-4 0 0,-4-3 0 0,3 3 0 15,-3 4 0-15,0-1 0 0,1 7 0 0,-8-7 0 16,0 1 0-16,-4 5 0 0,-3-2 8 0,0 6-8 16,-4-10 10-16,-3 13-10 0,0-3 0 0,-4 0-13 15,-3 6 1-15,-3-3-723 0,2 3-144 0</inkml:trace>
  <inkml:trace contextRef="#ctx0" brushRef="#br0" timeOffset="22286.2">27111 362 748 0,'4'0'67'0,"-4"0"-54"0,0 0-13 0,0 0 0 16,0 0 91-16,0-10 15 0,0 10 3 0,0 0 1 15,3 0-55-15,-3 0-11 0,0 0-3 0,0 0 0 16,0 0-21-16,0 0-5 0,0 0-1 0,0 0 0 16,0 0-6-16,0 0-8 0,0 0 11 0,0 0-11 0,0 0 0 15,0 0 0-15,0 0 0 0,0 0 0 0,0 0 33 16,0 0 0-16,0 0 0 0,0 0 0 0,0 0-1 0,0 0-1 16,-7 10 0-16,0-1 0 15,7-3-19-15,-4 7-4 0,4 3-8 0,0 2 12 0,0-2 0 0,4 3 0 16,-1 0 0-16,1 6 0 15,0 3 0-15,-4-3 0 0,3 3 0 0,-3 1 0 0,7 5-3 0,-3-6-1 16,-1 7 0-16,1-10 0 0,-1 3-8 0,4-3 0 16,-7 0 9-16,4-3-9 0,-1-3 16 0,4 6-2 15,-3-6 0-15,-1 0 0 0,1-7-14 0,-1 1 0 16,1-4 0-16,0 1 0 0,-1-4 0 0,-3-3 0 16,0-3 0-16,0 0 0 0,0 0 20 0,0 0 8 15,0 0 2-15,4-3 0 0,-4-7 11 0,0 4 3 0,0-13 0 0,0 10 0 16,0-7-15-16,0-3-2 0,0 1-1 15,0-7 0-15,3 6 25 0,1-6 5 0,-8 6 0 0,4-9 1 16,0 3-9-16,0-4-3 0,0 4 0 0,-3-3 0 16,3 0-30-16,0 3-7 0,-4-10 0 0,1 16-8 15,6-15 12-15,-3 6-12 0,-7 3 12 0,7 3-12 16,-4-7 16-16,4 4-4 0,0 0-1 0,0 6 0 16,0 1-11-16,0-7 0 0,0 6 0 0,4 3 0 15,3-3-8-15,-3 4 8 0,3 2 0 0,-4 4 0 16,8-7 0-16,-4 7 0 0,0-7-9 0,3 13 9 15,-2-7 0-15,2 4 0 0,-10 6 0 0,0 0 0 16,14 0-11-16,-3 0 11 0,-11 0-10 0,14 6 10 16,-4-3-9-16,-2 7 9 0,2-4-8 0,-3 13 8 15,-3-10-12-15,-1 7 2 0,4-3 1 0,-7 2 0 16,0 4-7-16,0-10 0 0,-7 7-1 0,4 3 0 16,-8-3-3-16,1 6 0 0,-5-7 0 0,1 10 0 0,-3-12 6 0,-4 12 1 15,-1-9 0-15,-2 2 0 0,2 1 13 0,1 0 0 16,0-3 0-16,4-7 10 0,2 10-10 0,-2-10 0 15,3-2 0-15,0 2 0 0,3-6 0 0,0 4 0 16,1-4 0-16,3 3 0 16,7-6 0-16,0 0 13 0,-7 0-3 0,7 0-1 0,0 0 3 0,0 0 0 15,-7-6 0-15,7 6 0 0,0 0-12 0,0 0 8 16,0-10-8-16,3 7 8 0,1-6-8 0,3 2 0 16,0 7 0-16,0 0 8 0,7 0-8 0,-3 7 0 15,3-4 0-15,0 6 0 0,7-2 0 0,0 2-9 16,-3 0 9-16,3 10 0 0,4-9 0 0,-1 11 0 0,1-8 0 0,0 6 0 15,-4-10 0-15,4 7 0 0,-4-7 0 0,0 10 0 16,0-9 0-16,-3-1 0 16,3 4 0-16,-4-1 9 0,1-3-9 0,0-2 10 0,-4 2-10 0,0-6 10 15,0 7-10-15,0-4 0 0,0 3 9 0,-3 1-9 16,3-1 8-16,-3-3-8 0,-1-2 10 0,1 2-10 16,3-3 11-16,-7 3-11 0,0-6 12 0,4 7-12 15,-1-7 0-15,-6 0-11 0,3 0 0 0,0 3 0 16,0-6-6-16,-7 3-2 0,0 0 0 0,0 0-701 15,0 0-141-15</inkml:trace>
  <inkml:trace contextRef="#ctx0" brushRef="#br0" timeOffset="22663.84">27570 556 1965 0,'0'0'87'0,"0"0"18"0,0 0-84 0,0 0-21 16,0 0 0-16,0 0 0 0,0 0 46 0,0 0 5 16,0 0 1-16,7 3 0 0,-7-3 1 0,0 0 1 15,10 0 0-15,-10 0 0 0,0 0-6 0,7 0 0 16,4-3-1-16,-1-3 0 0,1 3-34 0,0-4-13 0,3 7 11 0,3-9-11 15,-3 0 0-15,8-1 0 0,-1 4 0 0,0 6 0 16,0-9 0-16,0 5 0 0,4-2 0 0,-4 6 0 16,0-9 0-16,1 9 0 0,-5-10 0 0,4 10 0 15,0-3 0-15,1 3 0 0,-5-6 0 0,4 6 0 16,1 0 0-16,-1 0 0 0,0 0 0 0,-7-6 0 16,4 6 0-16,-4-4 0 0,3-2 0 0,-6 6 0 15,0 0 0-15,-4 0 0 0,0 0 0 0,3-3 0 16,-6 3-133-16,-4 0-30 15,7-6-5-15,-4-4-787 0</inkml:trace>
  <inkml:trace contextRef="#ctx0" brushRef="#br0" timeOffset="23337.16">27845 261 1551 0,'-7'0'68'0,"3"0"16"0,1 0-68 15,3 0-16-15,0 0 0 0,-4 3 0 0,1-3 64 0,3 0 10 16,0 0 2-16,0 0 0 0,0 0-35 0,0 0-6 16,0 0-2-16,0 0 0 0,0 0-14 0,0 0-3 15,0 0-1-15,0 0 0 0,0 0-15 0,0 0 0 16,10 7 0-16,1-7 0 0,-1 0 0 0,-3 0 0 0,4 0 0 0,0 3 0 15,-1-3 13-15,4 0-3 0,-3 0-1 16,3 0 0-16,0 6-9 0,-3-6 0 0,6 6 0 0,-3-2 0 16,1-4 0-16,-1 9 12 0,0-9-12 0,3 9 12 15,-3-9-12-15,1 7 0 0,6-7 0 0,-7 0 0 16,4 0 0-16,-4 3 0 0,0 3 0 0,0-6 0 16,3 0 11-16,1 0 0 0,-4 0 0 0,4 0 0 15,-4-6-11-15,0 6 0 0,0 6 0 0,-3-6 0 16,3 0 0-16,-4-6 0 0,1 6 0 0,0 6 0 15,-8-6 0-15,-3 0 0 0,0 0 0 0,0 0 0 16,7 0 0-16,-7 0 0 0,0 0 0 0,0 0 0 16,0 0 0-16,0 0 0 0,0 0 0 0,0 0 0 15,0 0 0-15,0 0 8 0,0 0-8 0,0 0 0 16,0 0 11-16,-3 3-3 0,-4 7-8 0,0-4 12 16,3 0-1-16,-7-3-1 0,1 7 0 0,-1 5 0 0,1-12 12 0,-1 4 2 15,-3 2 1-15,0 1 0 0,3-1-25 16,1 10 0-16,-1-4 0 0,-3 4 0 0,0 0 0 0,0-3 0 15,0-1 0-15,0 7 0 0,-8-6 0 0,5-3 0 16,-1 12-14-16,4-6 5 0,-7 6 9 0,3 0 11 16,1-13-3-16,-1 13 0 0,0 0-8 0,1-12 8 15,3 3-8-15,-4 9 8 0,0-13 12 0,1 4 3 16,-1 3 0-16,0 0 0 0,1-4-1 0,-4 4 0 16,-1 0 0-16,1 0 0 0,0-4-6 0,0 10 0 15,3-6-1-15,1 0 0 0,-8-3-15 0,4-4 0 16,0 4 0-16,-1 3 0 0,1-3 10 0,4-7-1 15,-1 0 0-15,4 1 0 0,0-1-9 0,3 7 0 16,1-13 0-16,-1 3 8 0,0-3-8 0,4 10 0 0,7-13 9 0,0 0-9 31,0 0-22-31,-7 0-9 0,7 0-1 0,0 0-700 0,0 0-140 0</inkml:trace>
  <inkml:trace contextRef="#ctx0" brushRef="#br0" timeOffset="34722.1">29288 290 345 0,'0'0'31'0,"0"0"-31"0,0 0 0 0,0 0 0 16,0 0 109-16,0 0 16 0,0 0 3 0,0 0 1 15,0 0-87-15,0 0-18 0,0 0-3 0,0 0-1 16,0 0 8-16,0 0 2 0,0 0 0 0,0 0 0 16,0 0-14-16,0 0-4 15,0 0 0-15,0 0 0 0,0 0-12 0,0 0 0 16,0 0 0-16,0 0 0 0,0 0 0 0,0 0 0 0,0 0 0 0,0 0 0 15,0 0 20-15,0 0 2 0,0 0 0 0,0 0 0 16,0 0 19-16,0 0 4 0,0 0 1 0,0 0 0 16,0 0-8-16,0 0-2 0,10 0 0 0,1 0 0 15,-1-4-9-15,-3-2-3 0,-7 6 0 0,11 0 0 16,-4-6 3-16,0 6 0 0,-7 0 0 0,7-3 0 16,4-7-10-16,-8 10-1 0,4-6-1 0,-3-3 0 15,3 9-2-15,-4-10 0 0,5 7 0 0,-1-3 0 0,-7 6-5 16,3-6-8-16,4 2 11 0,-3-2-11 15,-1 3 22-15,1-6-2 0,-1 9-1 0,1-7 0 0,-4 7 5 0,3-9 0 16,1 0 1-16,-1 5 0 0,-3 4 14 0,7-6 2 16,-7 0 1-16,4 3 0 0,-4 3-31 0,0 0-11 15,0 0 0-15,0 0 9 0,3-7 11 0,-3 7 3 16,0-3 0-16,0 3 0 0,0 0-3 0,0 0-1 16,0 0 0-16,0 0 0 0,0 0-19 0,0 0 10 15,0 0-10-15,0 0 8 0,0 0 7 0,0 0 1 16,0 0 0-16,0 0 0 0,0 0-30 0,-3 10-6 15,3-7 0-15,0 13-1 0,-4-7 21 0,4 7 0 16,-3-4-9-16,3-2 9 0,0 5 0 0,3 4 0 16,-3-3-8-16,0-7 8 0,0 10 0 0,-3-3 0 0,3-4 0 0,-4 4 0 15,4 3 0-15,0-4 0 0,-3 4 0 0,-1 9 0 16,1-12 0-16,3-3 0 0,-4 2 0 0,1 10 0 16,3-12 0-16,0 12 0 0,-7-9 0 0,7-4 0 15,-4 4 0-15,-3 3 0 0,4-4 0 0,-1-2 0 16,1 3 0-16,-1-7 0 0,0 7 0 0,1-7 0 15,-1 4 0-15,1-1 0 0,-4 1 8 0,3-4-8 16,1 1 0-16,-4-4 0 0,0-3 0 0,3 3 0 16,1 4 0-16,-4-1 0 0,-1-9 0 0,1 9 0 15,7-9 22-15,-3 7-2 0,-4-4 0 0,0 3 0 16,7-6-20-16,-7 3 0 0,0-3 0 0,7 0 0 16,0 0 0-16,0 0-18 0,0 0 3 0,-7 7 1 0,0-4 22 15,0-3 4-15,-1 0 0 0,1 0 1 16,0 0-13-16,-3 0-18 0,-1 0 4 0,4 0 1 0,0 0 21 0,-4-3 5 15,4 3 1-15,-3-7 0 0,-1 7-14 0,4-3 0 16,-7 3 0-16,4 0 0 0,2-6-18 0,-2 6 0 16,-1-3 0-16,-3 3 0 0,4 0 18 0,-5 0 0 15,5-7 0-15,-1 7 0 0,1 0 0 0,3 0 0 16,0 0 0-16,-4 0 0 0,4 0 0 0,0 0 0 16,0 0 0-16,3-9 0 0,4 9 0 0,-7 0 0 15,4 0 0-15,3 0 0 0,-4 0 0 0,4 0 0 16,0 0 0-16,0 0 0 0,-7 0-8 0,7 0 8 15,0 0 0-15,0 0 0 0,0 0-8 0,0 0 8 0,0 0 0 0,0 0 0 16,0 0-11-16,0 0 11 0,0 0-10 0,11 0 10 16,-1 0-10-16,1 0 10 0,0 0-10 0,3 0 10 15,0 0 0-15,3 0 0 0,1 0 0 0,3 0 0 16,4 0 0-16,0 0 0 0,-1 0 0 0,1 0 0 16,0-9 0-16,-1 9 0 0,-2-3 0 0,6-4 10 15,0 7-2-15,0 0-8 0,-3-6 12 0,0 6-4 16,-1-3-8-16,-3-3 0 0,-3 6 0 0,3 0 8 15,-3-4-8-15,0-2 0 0,3-3 0 0,-7 9 0 16,3 0 0-16,-2 0 0 0,2-10 0 0,-3 10 0 16,-3 0 0-16,-1-3 8 0,1-3-8 0,0 6 0 15,-4 0 20-15,-7 0-2 0,7 0 0 0,0-6 0 16,0 6-18-16,-7 0-19 0,0 0 4 0,0 0 1 16,0 0 14-16,0 0 0 0,0 0 9 0,0 0-9 15,0 0 10-15,0 0-10 0,0 0 10 0,0 0-10 0,-7 0 8 0,0 0-8 16,0 0 0-16,7 0 9 0,-7 6-9 0,0-6 0 15,-4 0 0-15,4 0 0 0,0 0-16 0,7 0 5 16,0 0 1-16,-7 0 0 16,0 0-18-16,0 6-4 0,0-6-1 0,0 3 0 15,3-3-114-15,-3 10-22 0,0-10-5 0</inkml:trace>
  <inkml:trace contextRef="#ctx0" brushRef="#br0" timeOffset="35973.53">30484 725 1234 0,'0'0'55'0,"0"0"11"0,0 0-53 0,3 4-13 15,-3 5 0-15,0-9 0 0,0 0 48 0,0 0 6 16,7 6 2-16,-3 1 0 0,-4-7-1 0,7 3 0 16,-7-3 0-16,10 0 0 0,1 0-15 0,-4 0-2 15,4 0-1-15,-1-10 0 0,-3 4-13 0,4-3-2 16,-1 5-1-16,-3-2 0 0,4-3-12 0,0-4-9 15,-4 1 12-15,0 2-12 0,0 7 8 0,-4-13-8 16,1 7 0-16,-1 0 0 0,1-1 9 0,-1 4-9 0,-3-3 0 0,0-1 9 16,-3 1 17-16,3-1 3 0,0 1 1 0,0 3 0 15,-4-7 9-15,1 4 1 0,-1-7 1 0,1 3 0 16,-4 1-21-16,3 3-4 0,1-1 0 0,-4 1-1 16,-4-10-15-16,7 13 0 0,-3 2 8 0,0-2-8 15,0 3 0-15,0 3-16 0,0 3 3 0,0-3 1 31,0 0-13-31,0 10-3 0,-7 5 0 0,3-5 0 0,1 5 14 0,3-2 2 0,-4 3 1 0,0 2 0 16,4 1 11-16,0 6 0 0,0 0 0 0,4-6 8 16,-1 0-8-16,1 6-12 0,6-6 4 0,-3 9 0 15,0-9 8-15,7-3 0 0,0 2 0 0,0-2 0 16,0 3 0-16,1 0 11 0,2-10-3 0,1 1 0 16,3-1-8-16,-4 7 0 0,1-7 0 0,3 0 0 15,0-9 0-15,0 7 10 0,-3-7-2 0,3 0-8 0,-3 0 32 16,3-7 0-16,0 7 0 0,-4 0 0 0,5-9 3 15,-1 0 0-15,3-1 0 0,-3 1 0 0,0-1-3 0,4-5-1 16,3-4 0-16,-3 3 0 0,3 4-4 0,-3-13-1 16,3 9 0-16,-3-3 0 0,-1-9-2 0,1 9-1 15,-1-15 0-15,1 9 0 0,-4-4-11 0,-3 4-1 16,-1-3-1-16,1-10 0 0,0 4-1 0,-4 6 0 16,-4-7 0-16,1 1 0 0,-1-1-9 0,1 7 0 15,-4 0 0-15,3 3 0 0,-3-4 0 0,0 11 0 16,0-7 0-16,-3 9 0 0,3 3 0 0,-4-2 0 15,1 2 0-15,-4 1 0 0,0 12-20 0,-1 0 4 16,1 0 1-16,-3 6 0 16,-4 3-10-16,0 10-3 0,10 0 0 0,-6 6 0 0,-1 3 15 0,0 7 2 0,4-1 1 15,-3 4 0-15,3-4 1 0,0 4 0 0,7 3 0 0,0-4 0 16,0 1 9-16,3 3 0 0,1-7 0 0,3-2-8 16,0 2 8-16,-4-6 0 0,1-3 0 0,3 4 0 15,0-7 0-15,4-1 0 0,-4-5 0 0,3-3 0 16,-3 2 0-16,4-5 11 0,-1-1-3 0,1-3 0 15,-4-2 6-15,0 2 1 0,7-6 0 0,-3-6 0 16,3 6 9-16,-4-4 1 0,5 4 1 0,-5-6 0 16,8-3-10-16,-8-4-1 0,4 1-1 0,1-1 0 15,-1 4-6-15,0-7 0 0,0-3-8 0,0 4 12 16,0-4-12-16,0-9 11 0,4 2-11 0,-4-2 10 16,0 3-10-16,0-3 0 0,-3 9 9 0,3-6-9 15,0 0 0-15,-3 6 0 0,3-3 0 0,-7 6 0 16,0 7-12-16,-4 0 4 0,4-7 0 0,0 16 0 0,-7 0-4 15,0 0-1-15,0 0 0 0,0 0 0 16,0 0-15-16,0 0-4 0,0 0 0 16,4 16 0-16,0-7 2 0,-1-6 0 0,1 13 0 0,3 3 0 15,0-4 2-15,0-2 1 0,3 12 0 0,1-9 0 16,-4 6-7-16,4-7-2 0,-1 4 0 0,-3-3 0 16,-3 3 18-16,3-1 3 0,-7-8 1 0,0 6 0 0,-4-7 14 15,1 10-9-15,3-4 9 0,-4-11-8 0,1 11 8 0,-1-5 0 16,1-1 8-16,-1-9-8 0,-6 9 0 0,-1-2 0 15,0-4 0-15,-3 3 0 0,4-3 8 0,-8-3-8 16,4 0 8-16,0 0-8 16,0 0-19-16,0 0-8 0,-1 7-1 0,-2-7-1 15,3-7-54-15,0 7-10 0,-1-3-3 0,1-3-441 0,0 3-89 0</inkml:trace>
  <inkml:trace contextRef="#ctx0" brushRef="#br0" timeOffset="36558.48">31817 478 1594 0,'0'0'71'0,"0"0"14"16,11 0-68-16,-1 0-17 0,-3 9 0 0,4-3 0 15,-11-6 33-15,7 0 3 0,0 0 1 0,-7 0 0 0,0 0-19 0,0 0-4 16,11 0-1-16,-11 0 0 0,0 0-5 0,0 0-8 16,7 0 11-16,-7 0-11 0,0 0 8 0,7 0-8 15,3-6 0-15,-3 6 0 0,0-9 10 0,0 9-10 16,-7 0 8-16,7-10-8 0,1 1 0 0,-5 9 8 16,-3 0-8-16,7-6 0 0,-3-4 0 0,-1 7 0 15,1-3 0-15,-1 3 0 0,-3-13 0 0,-3 16 0 16,3-9 0-16,-4-1 0 0,1 4 0 0,-1 3 0 15,-3-7 0-15,4 4 0 0,-1-3 0 0,-3-1 0 16,3 7 0-16,-3-9 0 0,0 2 15 0,0 7 1 16,4-6 0-16,-4-7 0 0,0 7-2 0,3-1 0 0,-3 4 0 15,3 6 0-15,1-3-14 0,-1-4 0 0,-3 7 8 16,7 0-8-16,0 0 0 0,0 0-8 0,0 0 8 0,-3 7-13 16,-4 2 3-16,3 1 1 0,1-1 0 0,-1 7 0 15,1-4 9-15,3 4-8 0,-4 3 8 0,4 6-8 16,0-6 8-16,0 6 0 0,0-13 8 0,4 13-8 15,-4 0 17-15,3-6-1 0,1 0 0 0,-1 6 0 16,1-12 14-16,-1 12 2 0,1-10 1 0,-1-2 0 16,4 3-17-16,-3 2-3 0,-1-11-1 0,5 2 0 15,-1 1-12-15,0-7 9 0,0 3-9 0,0 3 8 16,0-9 7-16,3 10 1 0,-3-10 0 0,4 0 0 16,0 0 9-16,-1 0 3 0,1 0 0 0,-1-10 0 15,4 10-10-15,-3 0-2 0,3-3 0 0,0-3 0 16,0 0-16-16,-3 6-17 0,7-3 3 0,-4-4 1 15,-4 4-49-15,4-6-10 0,-3 9-1 0,0-7-867 16</inkml:trace>
  <inkml:trace contextRef="#ctx0" brushRef="#br0" timeOffset="37348.89">32886 183 460 0,'0'0'41'0,"0"0"-33"0,3 0-8 0,1-9 0 15,0 5 206-15,-4 4 39 0,3-6 8 0,1 0 2 16,-4 6-143-16,0-3-28 0,0 3-5 0,0 0-2 16,0 0-32-16,0 0-6 0,-4 0-2 0,-3 0 0 15,7 0-23-15,-7 0-5 0,0 0-1 0,0 0 0 16,0 0-8-16,0 3 8 0,0 3-8 0,0 4 8 15,0-1 8-15,0 0 2 0,-1 1 0 0,1-1 0 0,0 7 2 16,0 3 0-16,0-4 0 0,0 4 0 16,0 9-8-16,0-9 0 0,4 6-1 0,-5 0 0 0,5 0 1 0,-1 4 1 15,1-1 0-15,-1 6 0 0,1-15-13 0,3 16-15 16,-4-13 3-16,4 3 1 0,4-10 11 0,-4 4 0 16,3 0 0-16,1-3 0 0,-1-4 0 0,4 4 9 15,-3 3-9-15,3-10 0 0,-3-3 12 0,3-2-12 16,-4 2 12-16,4-3-12 0,-7-3 20 0,11 0-2 15,-4 6-1-15,3-6 0 0,-2 0 19 0,2 0 3 16,1-6 1-16,-1 6 0 0,1-9-4 0,-1 9 0 16,1-10 0-16,3 1 0 0,-3 9 0 0,3-10-1 15,-4 1 0-15,-3 3 0 16,4-4-16-16,0 1-3 0,-4-1-1 0,0 1 0 0,0-10-3 0,-4 4-1 0,-3 5 0 0,0-9 0 16,0 1 21-16,0 2 5 0,-7-3 1 0,4 0 0 15,-4 0-11-15,0-6-3 0,3 0 0 0,-3 13 0 16,0-13-24-16,0 9 0 0,3 3 0 0,1-2 0 15,-4-4 0-15,3 3 0 0,1 13 0 0,-1-13 0 16,1 7 0-16,-1 0 0 0,1-1 0 0,3 4 0 16,-4 3 11-16,1-4-3 0,-1 4-8 0,1-3 12 15,-1-3-12-15,0 9 0 0,-3-10 0 0,4 1 0 16,-1 3-13-16,-3 6 4 0,4-4 1 0,-4-2 0 16,3 3 8-16,1 3 0 0,-4-6 0 0,3 3 0 15,1 3 0-15,-1-7-8 0,4 7 8 0,0 0 0 16,-7 0 0-16,3 0 0 0,-3-9 0 0,4 18-8 15,-4-9 0-15,0 0 0 0,3 7 0 0,-3-7 0 16,0 9-12-16,0-9-3 0,4 3 0 0,-8 3 0 16,4-2-13-16,0 2-4 0,0 3 0 0,0 1 0 15,-4-1-80-15,4-3-17 0,0 4-3 0</inkml:trace>
  <inkml:trace contextRef="#ctx0" brushRef="#br0" timeOffset="42783.05">27136 1817 892 0,'0'0'40'0,"0"0"8"0,0 0-39 0,0 0-9 0,0 0 0 0,0 0 0 16,0 0 52-16,0 0 9 0,0 0 2 0,0 0 0 16,0 0-23-16,-7 6-4 0,3-6 0 0,1 0-1 15,-4 3-3-15,3 3 0 0,-3-2 0 0,3-4 0 16,4 12 1-16,0-3 0 0,-7-5 0 0,7 11 0 0,0-5-9 0,0 2-3 15,-3 4 0-15,3 9 0 0,3 0-9 0,-3-3-1 16,4 6-1-16,-1 7 0 0,-3-4-10 0,4-3 8 16,3 7-8-16,-3 2 8 0,-1 1-8 0,1-10 0 15,-1 7 0-15,1-10 0 0,6 3 0 0,-6 0 12 16,-1-3-12-16,4 0 12 0,0-6-12 0,-3 6 0 16,-1-6 0-16,1 0 8 0,3 6-8 0,-3-12 0 15,-1 2 0-15,-3 4 0 0,4-3 0 0,-4-7 12 16,-4 1-12-16,4 5 12 0,-3-2-12 0,3-7 0 15,-4-3 0-15,4-3 0 0,0 7 31 0,0-7 4 16,0 0 1-16,0 0 0 0,0 0-16 0,0 0-4 16,-4 3 0-16,4-3 0 0,0 0 28 0,0 0 4 15,-3 0 2-15,3 0 0 0,-7-3-33 0,3 3-6 16,1-10-2-16,-1 4 0 0,4-4 12 0,-3 1 3 16,-1-7 0-16,1 4 0 0,-1-4 5 0,4 7 2 15,-3-10 0-15,-4 10 0 0,3-17-15 0,4 8-4 0,-3 2 0 16,-1-3 0-16,4 0 4 0,-3 0 0 0,3-6 0 15,-8 0 0-15,1 3-5 0,0-3-1 0,4 0 0 0,-1-3 0 16,-3 3-10-16,4-3 0 0,-1 3 9 0,-3-4-9 16,4 4 22-16,-1-3 0 0,1 6 0 0,-1-3 0 15,0-3-22-15,4 3 0 0,0 0 0 0,4-4 0 16,-4 4 8-16,4-3 1 0,-8 3 0 0,8 3 0 16,3-9-9-16,0 2 0 0,-4 4 0 0,4-3 0 15,0 9 0-15,-3-6 0 0,3 6 0 0,0 1 0 16,0 2 0-16,4-3 0 0,-1 0-10 0,-3 10 10 15,4-7 0-15,-1 7 0 0,1-1 8 0,3 1-8 16,0 3 8-16,-3-4-8 0,-1 1 0 0,1 0 0 16,3 9 0-16,0-4-16 0,-3-2 4 0,3 6 0 0,3 6 3 0,-2-2 1 15,-1 5 0-15,0 0 0 16,0 1-16-16,0 5-2 0,0 4-1 16,0-3 0-16,0-4 3 0,0 4 0 0,1 3 0 0,-5-10 0 0,1 7 9 15,-1-7 3-15,1 10 0 0,0-3 0 0,-4-4 12 0,0 1-11 16,-4-4 11-16,4 4-10 0,-3-4-2 0,-4 1 0 15,0-1 0-15,0-3 0 0,0 10 3 0,-4-3 0 16,1-4 0-16,-1 1 0 0,-3 2 9 0,4-3 0 16,-4 4-9-16,-1-7 9 0,1 7 0 0,0-4 0 15,-3-3 0-15,-1 4 0 0,4-1 0 0,-3 1 0 0,-1-1 0 16,-3 1 0-16,3-10 0 0,1 12 0 0,-1-9 0 0,-3 7 0 16,3-1 0-16,1-9 0 0,-4 6 0 15,3 4 0-15,1-7 0 0,-1-3 0 0,0 9 0 0,1-9 0 16,-1 7 0-16,4-7 8 0,0 0-8 0,0 6 0 15,0-3 0-15,7-3 0 0,-7 0 0 0,7 0 0 16,-7 0 0-16,7 0 0 0,0 0 0 0,0 0 0 16,0 0 0-16,0 0 8 0,-7 0-8 0,7 0 0 15,0 0 0-15,0 0 0 0,0 0 0 0,0 0 0 16,0 0 8-16,0 0-8 0,0 0 0 0,0 0 8 16,0 0-8-16,0 0 0 0,0 0 0 0,0 0 8 15,0 0-8-15,0 0 0 0,0 0 0 0,0 0 0 16,0 0-8-16,0 0 8 0,0 0-10 0,0 0 10 15,0 0-19-15,0 0 3 0,0 0 0 0,0 0 0 16,0 0 16-16,0 0-12 0,0 0 12 0,0 0-10 16,0 0 1-16,0 0 0 0,0 0 0 0,0 0 0 15,0 0-18-15,0 0-3 16,0 0-1-16,0 0 0 0,0 0 15 0,0 0 2 0,0 0 1 0,0 0 0 0,0 0 5 0,0 0 8 16,0 0-13-16,0 0 5 0,0 0 8 0,0 0 0 15,0 0 0-15,0 0 0 0,0 0 0 0,0 0 0 16,0 0 0-16,0 0 0 0,0 0 0 0,0 0 0 15,0 0 0-15,0 0 0 0,0 0 0 0,0 0-8 16,0 0 8-16,0 0-8 16,0 0-19-16,0 0-3 0,0 0-1 0,0 0 0 0,0 0 15 0,0 0 4 15,0 0 0-15,0 0 0 0,0 0 12 0,0 0 0 16,0 0 12-16,0 0-12 0,0 0 0 0,0 0 0 0,0 0 0 0,0 0 0 16,0 0 0-16,0 0 0 0,0 0 0 0,0 0 0 15,0 0 0-15,0 0 0 0,0 0 0 0,0 0 0 16,0 0 0-16,0 0-9 0,0 0 9 0,0 0-12 15,0 0-3-15,-7 0-1 0,0 0 0 0,7 0 0 16,0 0 16-16,0 0 0 0,0 0 0 0,0 0 0 16,0 0 0-16,0 0 0 0,0 0 0 0,-7 0 0 15,7 0 0-15,0 0 0 0,-7-3 0 0,7 3 0 16,0 0 0-16,0 0 12 0,0 0-3 0,0 0 0 16,0 0-9-16,0 0 0 0,0 0 0 0,-4-13 0 15,1 10 0-15,3 3 0 0,0 0 12 0,0 0-4 16,0 0-8-16,0 0 0 0,-4-9 0 0,4 9-11 15,0 0 11-15,0 0 0 0,0 0 0 0,0 0-8 16,0 0-2-16,0 0 0 0,-4-7 0 0,4 7 0 16,0 0-1-16,0 0 0 0,0 0 0 0,0 0 0 0,0 0-5 0,0 0-2 15,0 0 0-15,0 0 0 0,4-3 6 0,-4 3 2 16,0 0 0-16,0 0 0 0,0-6 10 0,0 6 0 16,0 0 0-16,0 0 0 0,0 0 0 0,0 0 0 15,0 0 0-15,0 0 0 16,4-9-17-16,-4 9-8 0,0 0-2 0,0 0-391 15,0 0-78-15</inkml:trace>
  <inkml:trace contextRef="#ctx0" brushRef="#br0" timeOffset="43912.6">27111 2005 741 0,'0'0'32'0,"0"0"8"0,0 0-32 0,0 0-8 0,4 0 0 0,-4 0 0 15,0 0 33-15,0 0 5 16,0 0 1-16,0 0 0 0,0 0-3 0,0 0 0 15,0 0 0-15,0 0 0 0,0 0 6 0,3-3 1 0,1-4 0 0,-1-2 0 16,4 9-16-16,0-9-3 0,0 9-1 0,0-10 0 16,4 10 1-16,-4-3 1 0,4-3 0 0,-4 0 0 15,3 6 7-15,1-4 0 0,-1 4 1 0,1 0 0 16,-4-6 2-16,4 3 0 0,-1 3 0 0,-3 0 0 16,4 0-15-16,-1 0-4 0,-3 0 0 0,4 0 0 15,0 3 8-15,-1 3 2 0,4-2 0 0,-3 2 0 16,-1 0-6-16,5-3 0 0,-1 16-1 0,0-10 0 15,3 1-10-15,1 15-1 0,-4 0-8 0,7-6 12 16,-3 9-12-16,0 0 0 0,3-3 8 16,-4 10-8-16,5-1 0 0,-5-5 0 0,1 5 8 0,0-6-8 15,-1 7 0-15,1-10 0 0,-1 3 8 16,1-9-8-16,0 9 0 0,-4 0 0 0,3-3 0 0,1 1 0 0,-4-8 0 16,0 1 0-16,0 0 8 0,4-3-8 0,-4 2 0 0,-3-2 0 15,3-6 8-15,-4-7-8 0,1 3 0 0,0 3 9 16,-4-2-9-16,3-4 8 0,-10-3-18 0,11 0-4 15,-11 0-1-15</inkml:trace>
  <inkml:trace contextRef="#ctx0" brushRef="#br0" timeOffset="44886.4">27922 1933 403 0,'0'0'17'0,"0"0"5"0,0 0-22 0,0 0 0 16,0 0 0-16,0 0 0 0,0 0 155 0,0 0 26 15,0 0 6-15,0 0 1 0,0 0-91 0,0 0-17 16,0 0-4-16,0 0-1 0,0 0-6 0,0 0-1 16,0 0 0-16,7-10 0 0,-7 10-22 0,0 0-5 15,0 0-1-15,0 0 0 0,4-3-5 0,-4 3-2 16,0 0 0-16,0 0 0 0,0 0-11 0,0 0-2 0,0 0-1 0,0 0 0 15,0 0-4-15,0 0-1 16,0 0 0-16,0 0 0 0,0 0 5 0,0 0 1 0,0 0 0 0,0 0 0 16,0 0-1-16,0 0 0 0,0 0 0 0,0 0 0 15,0 0-11-15,0 0-8 0,0 0 12 0,-4-6-12 16,4 6 8-16,-7 0-8 0,4 0 0 0,3 0 0 16,-4 0 0-16,4 0 0 0,0 0 8 0,-7 0-8 15,0 0 0-15,7 0 0 0,-7 0 8 0,4 0-8 16,-4 0 0-16,7 0 8 0,-4 6-8 0,-3-6 0 15,3 0 8-15,-3 3-8 0,4-3 0 0,3 0 0 16,-7 0 0-16,3 0 0 0,4 0 0 0,-3 0 0 16,-4 0 0-16,0 10 0 0,7-10 0 0,0 0 0 15,0 0 8-15,-4 0-8 0,-3 0 0 0,0 0 0 16,7 0 8-16,0 0-8 0,0 0 0 0,0 0 11 0,0 0-2 16,0 0 0-16,0 0 0 0,0 0-1 0,0 0 0 15,-4 0 0-15,4 0 0 0,0 0-8 0,0 0 10 16,0 0-10-16,0 0 10 0,0 0-10 0,0 0 0 15,0 0 0-15,0 0 0 0,0 0 0 0,0 0 0 16,0 0 0-16,0 0 0 0,8 0 0 0,-1 0 0 16,3 0 0-16,1 0 0 0,-4 0 0 0,3-10 0 15,-3 10 0-15,4 0 0 0,0 0 0 0,-1-3 0 16,1-3 0-16,-1 6 0 0,1 0 0 0,3 0 0 16,-3 0 0-16,3-3 0 0,-4 3 0 0,8-7 0 15,-4 1 0-15,0 6 0 0,4-3 0 0,-1-3 0 16,1 3 0-16,0 3 8 0,-4-7-8 0,4 4 0 15,-1-3 0-15,-3-3 8 0,0 5-8 0,-3-2 0 0,-4 3 0 0,4 3 8 16,3-12-8-16,-4 12 8 0,-3 0-8 0,0-4 8 16,0 4-8-16,1 0-11 0,-8 0 3 0,0 0 0 31,0 0-17-31,0 0-3 0,0 0-1 0,0 0 0 16,0 0-21-16,0 0-4 0,7 0-1 0,0-6 0 15,-7 6-27-15,0 0-6 0,0 0 0 0,0 0-1 0</inkml:trace>
  <inkml:trace contextRef="#ctx0" brushRef="#br0" timeOffset="45598.65">28071 1672 403 0,'0'0'36'0,"0"0"-36"16,0 0 0-16,0 0 0 0,0 0 204 0,0 0 35 15,0 0 6-15,0 0 2 0,0 0-167 0,0 0-34 16,0 0-6-16,0 0-2 0,0-6-17 0,0 6-3 15,0 0-1-15,0 0 0 0,0 0 4 0,0 0 1 0,0 0 0 0,0 0 0 16,0 0 10-16,0 0 3 0,0 0 0 0,0 0 0 16,0 0-19-16,0 0-3 0,0 0-1 0,0 0 0 15,0 0 12-15,0 0 3 0,7 0 0 0,-7 0 0 16,7 6-10-16,0-6-1 0,-7 0-1 0,7 7 0 16,-4-4-7-16,8 6-8 0,-4-9 11 0,0 10-11 15,0-4 0-15,4-3 0 0,-4 3 0 0,3-3 0 16,1 10 32-16,-1-10 0 0,-3 3 0 0,4-2 0 15,0 5-32-15,-1-9 0 0,8 9 0 0,-4-2 0 16,0-4 0-16,4 3 0 0,-4-3 0 0,0-3 0 16,4 6 0-16,-4-6 0 0,3 7 0 0,-3-4 0 15,1-3 0-15,-5 6 0 0,4-3 0 0,0-3 0 16,0 0 0-16,1 0 0 0,-5 0 0 0,4 10 0 16,-3-10 0-16,-1 0 0 0,1 0 0 0,0 0 0 0,-1 0 0 0,-3 0 0 15,4 0 0-15,-4 0 0 0,0 0 0 16,-7 0 0-16,7 6 0 0,0-6 0 0,-7 0 0 0,7 9 0 15,-7-9 0-15,0 4 0 0,4 8 0 16,-4-3 0-16,-4 4 0 0,1-4 0 0,-1 1 0 0,-3 5 0 16,0-5 0-16,0 9 0 0,0-4 0 0,-4 1 0 15,-3-3 0-15,4 2 0 0,-1 4 0 0,-3 0 0 16,0 6 0-16,0 0 0 0,-4-3 0 0,4 3 0 16,0-6 0-16,-7 9 0 0,3-3 0 0,0 0 0 15,-6-3 0-15,2 3 0 0,1 0 0 0,4-6 0 16,-1 10 0-16,0-11 0 0,-3 4 10 0,4-3-2 15,-1 0 0-15,0 0 0 0,4-4-8 0,-3-2 0 16,2 3-10-16,5-1 10 0,-4-2 0 0,3-4 0 0,1 1 8 16,3-4-8-1,-1 0-16-15,5-3-9 0,-4 7-3 0,7-10-564 0,0 0-112 0</inkml:trace>
  <inkml:trace contextRef="#ctx0" brushRef="#br0" timeOffset="49164.21">29305 1716 288 0,'0'0'25'0,"0"0"-25"16,0 0 0-16,0 0 0 0,0 0 136 0,0 0 21 15,-3-9 5-15,-1 3 1 0,4 6-55 0,0-10-12 0,0 1-1 0,-3-1-1 16,-1 4-22-16,4 6-5 16,0-9-1-16,0 6 0 0,-3-7-4 0,3 4-1 0,-4-3 0 0,-3-1 0 15,-4 7-29-15,4-3-5 0,-3-1-2 0,-4 4 0 16,3 6-7-16,-3-3-2 15,0 0 0-15,0 13 0 0,0 0-16 0,0 2 0 0,-1 7 0 0,1 0 0 16,0 6 0-16,4-3-9 0,-4 4 9 0,3-1-8 16,0 10 8-16,1-4 0 0,-1-6 0 0,1 7 0 15,3-1 0-15,-4 1 0 16,4-7 0-16,0 0 0 0,3-3 10 0,-3 3-2 0,7-9-8 0,0-3 12 16,-3 3 4-16,3-4 1 0,0-11 0 0,3 8 0 15,-3-12 17-15,0 0 3 0,0 0 1 0,0 0 0 16,0 0-13-16,0 0-2 0,11 0-1 0,-4 0 0 15,4-6-10-15,-4 0-1 0,0 2-1 0,3-5 0 16,-6-7-10-16,3 7 8 0,0-7-8 0,0 4 8 0,-4-4-8 16,4 7 0-16,1-1 0 0,-1-5 0 0,-4 5 8 15,4 1 0-15,0-10 0 0,0 3 0 0,-3 7 9 0,3-4 2 16,-4-2 0-16,1 2 0 0,-1-3 3 0,1 1 1 16,0-4 0-16,3 3 0 0,-4 4-7 0,4-4 0 15,-7 7-1-15,4-1 0 0,-1 7-15 0,1-9 9 16,-4 12-9-16,0 0 8 0,0 0-8 0,0 0 0 15,0 0 0-15,0 0 0 0,3 12 0 0,4 1-9 16,-3-4 9-16,-1 10-10 0,-3-4 10 0,4 4-10 16,-1 0 10-16,1 3-10 0,-1 0 10 0,1-3-10 15,0 3 10-15,3 0-10 0,-4-7 10 0,4 4 0 16,0 0 0-16,0-3 0 0,0-7 0 0,4 1-8 16,-4-1 8-16,-3 0 0 0,-1 7 0 0,1-13 0 0,-4-3 9 0,0 0-9 15,10 6 0-15,-3-2 0 16,-7-4 0-16,11-4 0 0,3 4 0 0,-4-9 0 15,1 3 0-15,-4-4 0 0,4 1 0 0,-1 0 0 16,1-1 0-16,-1 1 0 0,-2-7 0 0,2 4-9 0,1-4 9 16,-4 6-8-16,0-5 8 0,0-4 0 15,-4 3 0-15,4 4 0 0,0-13 0 0,-3 6 0 0,3 0 0 16,-3-6 0-16,-1 0 0 0,1 6 0 0,-1-3 0 0,1-3 8 16,-4 0-8-16,3 6 0 0,-3-6 0 0,0 6 0 15,0 10 0-15,0-1 0 0,0 4 0 0,0 6 0 16,0-3 0-16,0 3 0 0,0 0 0 0,0 9 0 15,-3 1 0-15,-1 9 0 0,1 6 0 0,-1-7 0 16,1 11 0-16,3-10 0 0,-4 15-11 0,4-15 11 16,0 12-16-16,0-3 4 0,4-9 0 0,-1 6 0 15,1-6-12-15,3 0-3 0,0 0 0 0,0-13 0 0,3 3 18 0,-3-5 9 16,1 8-10-16,2-12 10 0,-3 3 0 0,4-3 0 16,-4 7 0-16,3-7 0 0,1-7 17 15,-4 7-3-15,0-3-1 0,4 3 0 0,-4-12 9 16,3 8 2-16,1-2 0 0,-1 3 0 0,-2-13-11 0,-1 7-1 15,0 0-1-15,0 2 0 0,0-5-11 0,-4 2 12 16,4-5-12-16,-3 2 12 0,3 1-12 0,-4-1 8 16,1-3-8-16,-4-3 8 0,0 4-8 0,0-4-11 15,-4 0 3-15,4 0 0 0,-3 4 26 0,-1-14 6 16,1 14 0-16,-1-4 1 0,-3 0-1 0,4 0-1 16,-1 4 0-16,-3 2 0 0,4-3-11 0,-1 10-1 15,1 3-1-15,3 3 0 0,-4-6-10 0,4 6 0 0,0 0 0 0,-3 9 0 16,-5 7 0-16,5 3-14 0,-1-1 5 0,1 8 1 15,-1 2 8-15,-3 6-8 0,7-5 8 0,-3 5-8 16,3-6 8-16,0 13 0 0,-4-13 0 0,8 7-8 16,-4-10 8-16,3 3 0 15,1-3 0-15,-1-3 0 0,1-3 0 0,3-3 0 0,-4 2 0 0,1-2 0 16,3-3 0-16,-3-1 0 0,3-9 0 0,-4 7 0 16,-3-10 0-16,7 9-10 0,0-9 1 0,0 0 0 15,4 0-15-15,-1 0-4 16,-2 0 0-16,2 0 0 0,1-9-131 0,3-1-26 0,-4 7-6 15</inkml:trace>
  <inkml:trace contextRef="#ctx0" brushRef="#br0" timeOffset="49765.15">30215 1817 1958 0,'0'0'174'0,"0"0"-139"16,0 0-35-16,0 0 0 0,0 0 88 0,0 0 10 15,0 0 2-15,0 0 1 0,0 0-77 0,0 0-16 16,0 0-8-16,0 0 8 0,0 0-8 0,-3 9 0 16,3 1 0-16,-4 5 0 0,-3-5 0 0,4 5-8 0,-4-2 8 15,3 2-8-15,1 1 0 0,-1 3 0 0,1-6 0 0,3 2 0 16,0 4-6-16,-4-3-1 15,4-4 0-15,0 1 0 0,0-1 1 0,0-2 0 0,0-4 0 0,0 3 0 16,4-5 1-16,-1 8 0 0,1-9 0 0,-4-3 0 16,0 0 22-16,0 0 5 0,0 0 1 0,0 0 0 15,7 0 1-15,-7 0 1 0,7-3 0 0,-7 3 0 16,0 0 0-16,10-6 0 0,-3 0 0 0,0 2 0 16,1-5-3-16,-1 3-1 0,-4-4 0 0,4 1 0 15,-3 0 1-15,3 2 0 0,-4-2 0 0,4-1 0 16,-3 1-6-16,3 0-8 0,-4-1 11 0,1 7-11 15,3-9 0-15,-3 8 0 0,-1-5 0 0,-3 9 0 16,0 0 0-16,7 0 0 0,4-6 0 0,-11 6 0 16,0 0-18-16,7 0 2 0,3 6 1 0,1-6 0 15,-4 9 15-15,0-9 0 0,-7 0 0 0,7 4 0 0,-3 8 0 0,3-9 0 16,0 3 0-16,0-2 0 0,-7-4 0 16,3 9 0-16,4-9 0 0,4 6 0 0,-4-6 0 0,4 0 0 15,-11 0 0-15,7 0 0 0,3 0 0 0,-6 0 0 16,-4 0 0-16,10-6 0 0,1 6 18 0,-4-9 6 15,4 9 2-15,-4-10 0 0,0 10 4 0,-4-3 1 16,1-9 0-16,-1 8 0 0,4-2 8 0,-3 3 1 16,-1-3 1-16,1-4 0 0,-8 1-21 0,4 6-4 15,0-10 0-15,0 4-1 0,-3-1-15 0,-1 1 0 16,4-4 0-16,-7-2 0 16,4-1-60-16,-4 7-4 0,3-10-2 0,1 3 0 15,-1 7-99-15,1-1-20 0,-4 1-4 0,7 9-743 0</inkml:trace>
  <inkml:trace contextRef="#ctx0" brushRef="#br0" timeOffset="50449.39">30656 1857 979 0,'0'0'43'0,"0"0"9"0,0 0-41 0,0 0-11 0,0 0 0 0,11 0 0 16,0 0 184-16,-11 0 34 0,7 4 7 0,0-4 2 15,-7 0-116-15,7 9-23 0,-4 7-5 0,1-13-1 16,-1 6-46-16,1 7-8 0,-1 3-3 0,1-10 0 15,-4 7-25-15,3 3 0 0,1-4 0 0,-1 4 0 16,1-3 0-16,0-4-9 0,-1 4 9 0,4-3-10 16,-3 2 10-16,3-5 0 0,0-1 0 0,0-3-8 15,0 4 8-15,0-10 0 0,-7 0 0 0,7 3 0 16,-7-3 26-16,7 0 1 0,-7 0 0 0,0 0 0 0,7 0 5 0,-7 0 0 16,7-3 1-16,-3-4 0 0,-1-2-1 0,-3 9-1 15,0 0 0-15,-3-9 0 0,-1-1-11 0,1 7-3 16,3-9 0-16,-7 2 0 0,3 1-4 0,-3-1-1 15,3 1 0-15,-3 0 0 0,0-1-12 0,0 1 0 16,0-7 0-16,0-3 0 0,0 4-8 0,0 5-8 16,0-9-2-16,3 10 0 15,1-1-36-15,-4 1-7 0,3 0-2 0,1 2 0 16,3 4-39-16,0 3-8 0,0 0-2 0,0 0 0 16,0 0-86-16,0 0-18 0,0 0-3 0,0 0-1 15,0 0 90-15,7 0 18 0,3 3 3 0,-10-3 1 16,8 0 55-16,-1 0 11 0,3 0 2 0,-10 0 1 0,11 0 111 0,-1-3 21 15,1 3 5-15,-4-6 1 0,4 6 59 0,-4 0 12 0,3 0 2 0,1-9 1 16,-1 9-77-16,-3 0-16 0,4 0-4 0,-4 0 0 16,4 0-13-16,-11 0-3 0,0 0-1 0,7 0 0 15,10 9-35-15,-6-9-6 0,-4 6-2 0,0-3 0 16,-3 4-16-16,6-4 0 0,1 6 0 0,-4-3 0 16,-4 4 0-16,4-1 0 0,0 1 0 0,0-4 0 15,1 3 10-15,-1 7-2 0,0-13 0 0,-4 7 0 16,1-1 10-16,-1 7 2 0,1-7 0 0,-1 1 0 15,1-4 1-15,-4-6 1 0,0 0 0 0,-4 9 0 16,4-6-5-16,-3 7-1 0,3-10 0 0,0 0 0 16,0 0-5-16,0 0-2 0,-4 6 0 0,4-6 0 15,-7 0 3-15,7 0 0 0,0 0 0 0,0 0 0 16,0 0 16-16,0 0 4 0,0 0 1 0,0-6 0 0,0-4 15 16,0-2 2-16,4-1 1 0,-1 4 0 0,1-1-51 15,-1 1 0-15,1-10 0 0,3 0-9 0,0-6 9 0,4 6-12 16,-4 4 12-16,0-4-12 15,3-3-15-15,1 6-3 0,-1-9-1 0,4 13 0 16,-3-1-81-16,3 1-17 0,-3-4-3 0,3 7-873 16</inkml:trace>
  <inkml:trace contextRef="#ctx0" brushRef="#br0" timeOffset="51502.53">31320 1817 1324 0,'0'0'59'0,"0"0"12"0,0 0-57 0,0 0-14 0,0 0 0 0,0 0 0 15,0 0 138-15,0 0 25 0,0 0 5 0,0 0 0 16,-7 0-86-16,-4 0-18 0,0-10-3 0,1 7-1 16,3-3-26-16,-4 6-6 0,1-3 0 0,-1-4-1 15,4 1-18-15,-4 6-9 0,4-3 10 0,0 3-10 16,7 0 0-16,-7 3 0 0,0-3 0 0,4 6 0 15,-4 4-24-15,3-1 0 0,-3 1-1 0,0 5 0 16,0 1 17-16,3-3 8 0,-3 2-8 0,4-2 8 16,-1 2 0-16,1 1 0 0,3 3 0 0,0-10 0 15,0 7 0-15,0-13 0 0,0 7 0 0,3-1 0 16,1-3 0-16,-1 4 0 0,-3-10 0 0,0 0 0 16,7 0 0-16,-7 0 0 0,7 0 8 0,0 0-8 0,4 0 24 15,-4-7 1-15,0-2 0 0,0 9 0 0,0-9-25 0,4-1 0 16,-4 7 8-16,3-9-8 0,-2-1 15 0,2 7 1 15,1-13 0-15,-1 9 0 0,-3 1 5 0,4 0 2 16,0-7 0-16,-4-3 0 16,3 4 5-16,-3 2 0 0,0-3 1 0,0-3 0 0,-3 4-1 0,3-4-1 15,0-9 0-15,-4 3 0 0,1-4-7 0,-4 11 0 16,0-7-1-16,0-1 0 0,0-2-6 0,4 3-1 16,-1 3 0-16,-3 3 0 0,0-3-2 0,-3 10-1 15,3-4 0-15,-4 7 0 0,4-1-9 0,0 1 0 16,0 3 0-16,0 6-11 0,0 0 11 0,0 0 0 0,0 0 0 0,0 0 0 15,-7 6 0-15,3 3 0 16,-3 7-8-16,0 3 8 0,4 6 0 0,-1-3 0 0,-3 6 12 0,7 13-4 16,-3-13-8-16,3 10-12 0,-4-4 4 0,4 7 0 15,-3-10 8-15,3 4 0 0,0-7 0 0,0-3 0 16,3 3 0-16,1-3 0 0,-1 4 0 0,1-10 0 16,-1-4-12-16,4 4 0 0,-3-3 0 0,3-4 0 15,0 4 12-15,0-7 0 0,4 1 8 0,-4-4-8 16,0 3 17-16,3-9-1 0,-3 4 0 0,4-4 0 15,-4 0-5-15,4 0-2 0,-1-4 0 0,1-5 0 16,3 3 12-16,0-4 3 0,-3 1 0 0,6-7 0 16,-3 7 16-16,4-10 4 0,-4 6 1 0,0-2 0 15,4-1-4-15,-4-6-1 0,0 0 0 0,0 0 0 16,0-3-30-16,-3 0-10 0,3-3 0 0,-3 0 0 16,-1-7 13-16,1 7-4 0,-1-7-1 0,-3 7 0 15,4 0-8-15,-1 3 0 0,-2-10 0 0,-1 17 0 0,3 2 0 0,-6 3 0 16,3-9 0-16,0 13 0 15,-4 0 0-15,4-1-12 0,-7 7 2 0,4-3 1 0,-1-4-8 0,-3 10-2 16,0 0 0-16,0 0 0 16,0 0-13-16,0 0-4 0,0 0 0 0,0 0 0 15,0 0 0-15,-3 10 0 0,-1 9 0 0,4-10 0 0,0 0 20 0,7 7 3 16,-3 3 1-16,0-3 0 0,3 2 12 0,-4 11-9 16,4-14 9-16,0 4-8 0,-3 6-10 0,-1-3-2 15,1 0 0-15,3 0 0 16,-4 0-21-16,-3 0-5 0,4-3-1 0,-1-4 0 15,1 4 8-15,-1 6 2 0,-3-9 0 0,4-3 0 0,0 2 15 0,-4-2 3 16,3 2 1-16,-3-5 0 0,0-1 18 0,0 7-12 0,0-7 12 0,0-5-10 16,-3 8 10-16,-1-9 0 0,0 7 0 0,-3-1 0 15,0-9 8-15,4 9 0 0,-4-2 0 0,0-7 0 16,-4 3-8-16,1 3 0 0,-1-3 0 0,0-3 8 16,1 0 19-16,-4 0 4 0,3 7 1 0,1-7 0 15,-1 0-32-15,0 0 0 0,1 0 0 0,-1-7 0 16,1 4 16-16,-1-3-4 0,0 3 0 0,1-4 0 15,6-2 4-15,-6 9 0 0,3 0 0 0,0-9 0 16,3 5 16-16,1-2 3 0,-1 3 1 0,1-3 0 16,3 0-20-16,0 6-3 0,0-4-1 0,0-5 0 15,0 9-12-15,3-6 0 0,1-4 0 0,3 7 0 16,0-3 0-16,0 3 0 0,0-4 0 0,0 1 0 16,3 3-41-16,-2-3-8 0,-1 3-2 0,0 3-735 15,-4-10-147-15</inkml:trace>
  <inkml:trace contextRef="#ctx0" brushRef="#br0" timeOffset="53856.01">29094 2779 961 0,'0'0'42'0,"0"0"10"0,7-3-42 0,-7 3-10 0,0 0 0 0,7-6 0 16,0 6 60-16,0-6 9 0,-7 6 3 0,3 0 0 15,4-3-21-15,0-4-4 16,-7 7-1-16,8-3 0 0,-5-3-34 0,4-4-12 0,0 1 9 0,-3 9-9 15,3-9 0-15,-4 2 8 0,4-2-8 16,-3 0 0-16,3-1 13 0,0 1-2 16,-4-1-1-16,5 1 0 0,-5 3 2 0,4 3 1 0,0-7 0 0,-3 4 0 15,3-13-13-15,-4 10 0 0,4 2 0 0,-3-2 0 16,-1 6 20-16,-3-13-3 0,4 7 0 0,-1 6 0 16,-3 3 7-16,4-7 2 0,-4-2 0 0,0 9 0 15,0 0 10-15,0 0 3 0,0 0 0 0,0 0 0 16,0 0-25-16,0 0-5 0,0 0-1 0,0 0 0 15,0 0 1-15,0 0 0 0,-7 9 0 0,3 1 0 16,1 5-9-16,-1-2 12 0,1 3-12 0,3 2 12 0,-4-2-12 0,4 3 0 16,0 0 9-16,-3 6-9 0,3-13 0 0,0 13 0 15,0 1 0-15,3-8 0 0,-3 1 8 0,4 6-8 16,-4-6 8-16,3 0-8 0,-3 0 9 0,4-4-9 16,-1 4 12-16,-3-3-12 0,0 3 8 0,0-4-8 15,0-2 0-15,0 3 0 0,0-7 8 0,0 10-8 16,0-10 0-16,0-2 0 0,0 2 0 0,0 3 0 15,-3-5 8-15,3 2-8 0,-4 1 24 0,4-10 0 16,-3 9 1-16,3-9 0 0,0 0-9 0,0 0-3 16,-4 0 0-16,4 0 0 0,-7 6 5 0,0-3 1 15,4-3 0-15,3 0 0 0,0 0-7 0,-7 0 0 16,0 0-1-16,-4 0 0 0,7 0-11 0,-3 0 0 16,-3 0 0-16,6-3 0 0,-6-3 19 0,3 6-2 15,0 0 0-15,0 0 0 0,-4 0-8 0,4-9-1 0,0 5-8 0,0 4 12 16,-4 0-1-16,4-6-1 0,0 6 0 0,0 0 0 15,0 0-2-15,0 0-8 0,3-3 12 0,4 3-4 16,-7 3-8-16,7-3 0 0,-7 0 0 0,7 0 0 16,0 0 0-16,-3 6 0 0,3-6-9 0,0 0 9 15,0 0 0-15,0 0 0 0,0 0 0 0,0 0 0 16,0 0 0-16,0 0 0 0,0 0 0 0,0 0 0 16,0 0 0-16,7 4 8 0,3-4-8 0,1 9 0 15,0-9 0-15,-1 0 0 0,4 0 0 0,4-9 0 16,0 9 0-16,3-4 0 0,7-2 0 0,-3 6 0 15,-4-3 0-15,3-3 0 0,5-1 0 0,-1-2 0 16,0 6 8-16,4 3-8 0,-4-16 0 0,-3 16 0 0,3-9 0 16,-3-1 0-16,-4 1 0 0,0 3 0 0,0-4 0 15,-3 7 0-15,-1-3 0 0,-2-3 0 16,-5-1-127-16,1 1-25 0</inkml:trace>
  <inkml:trace contextRef="#ctx0" brushRef="#br0" timeOffset="55488.24">30417 2717 1119 0,'0'0'49'0,"0"0"11"0,0 0-48 0,0 0-12 0,0 0 0 0,0 0 0 15,10 0 52-15,-10 0 8 0,11 0 2 0,-11 0 0 16,10 0-38-16,1-7-8 0,-11 7-2 0,7 0 0 16,-7 0-14-16,10 0 9 0,-2-3-9 0,2-3 8 0,-3 3-8 0,-7 3 8 15,11 0-8-15,-1-6 8 0,-3-4 9 0,0 10 2 16,4-9 0-16,-7 6 0 0,6-4-1 0,-3-2 0 16,-3 3 0-16,-1 3 0 0,-3 3-6 0,7-7-2 15,-3-2 0-15,-4-1 0 0,3 7-10 0,-3 3 0 16,-3-9 9-16,3-4-9 0,-4 4 0 0,-3 6 8 15,4-3-8-15,-4-4 0 0,-4 10 24 0,4-9 0 16,-4 9 0-16,4-3 0 0,-3-4 3 0,-1 7 1 16,4 0 0-16,-3 0 0 0,-5 0-28 0,1 10 0 15,4-10 0-15,-1 9 0 0,1 7 0 0,-1-7 0 16,4 1 0-16,-4 8 0 0,1-2 0 0,-1-3 0 0,1 2 0 0,-1 10 0 16,4-6 0-16,0 0 0 0,-4 6 0 15,8-6 0-15,-1 9 0 0,1-12 0 0,3 3 0 0,3 0 0 16,1-4 0-16,3-2 0 0,0 2 0 0,0 4 0 15,-3-13 0-15,3 4 10 0,7-1 1 0,-4-6 0 16,8 4-3-16,-4-7 0 0,7 0 0 0,0-7 0 16,1 7 4-16,-1-9 1 0,3 6 0 0,1-7 0 15,0 4 28-15,-1-13 6 0,5 10 1 0,-5-7 0 16,5 7-3-16,2-13 0 0,-2 0 0 0,2 3 0 16,5 0-4-16,-8 1-1 0,-3-8 0 15,3 1 0-15,0-3-2 0,0 0-1 0,0 3 0 0,-3-3 0 16,0-7-21-16,-4 1-4 0,0 5 0 0,-3-5-1 15,-1-4 0-15,-2 10 0 0,-8-6 0 0,3-1 0 16,-3 1-11-16,-3-4 8 0,-1 10-8 0,1 3 8 16,-1 0-8-16,-3 6 0 0,0 0 0 0,0 3 0 0,0 7 0 15,-3 6 0-15,-1-7 0 0,4 10 0 0,-7 3 0 0,-3 4-14 16,-4-4 3-16,-1 13 1 0,1 2 0 16,-3 1 0-16,-1 3 0 0,4 6 0 0,-4 1 10 0,4 5-8 15,4-6 8-15,-1 7-8 0,4-1 8 0,0-2 0 16,7 2 0-16,3-6 0 0,-3 13 0 0,0-13 0 15,4 7 0-15,3-7 0 0,0 7 0 0,0-7 0 16,-3 0 0-16,6-3 0 0,-3 3 0 0,0-6 0 16,4 0 0-16,-4-6 0 0,4-4 0 0,-1 4 0 15,-3 3 0-15,4-10 0 0,-4 1 0 0,3-4 0 16,-3 3 0-16,4-9-8 0,0 7 8 0,-1-7 8 16,4 0-8-16,-3-7 11 0,3 7-1 0,0-9 0 15,0 3 0-15,0-4 0 0,4 1 6 0,0-10 2 0,3 10 0 16,0-10 0-16,-3 3 6 0,3-6 2 0,-4 0 0 0,5-6 0 15,-1 3-13-15,-4 6-2 0,-6-15-1 0,7 5 0 16,-4 4-10-16,0 3 0 16,-4 4 0-16,1 2 0 0,0 0-11 0,-1 7-1 0,-6-1 0 0,-1 1 0 31,-3 9-12-31,0 0-2 0,0 0-1 0,0 0 0 16,0 0-4-16,0 0-1 0,0 0 0 0,0 9 0 0,0 1 23 0,0-1 9 0,4 1-8 0,-1 5 8 15,4 4 0-15,-3-3 0 0,-1-4 0 0,1 4 0 16,-1 3 0-16,1-3 0 0,0-7 0 0,3 7 0 15,-4-4 0-15,-3 7 0 0,-3-3 0 0,-1-1 0 16,1-2 0-16,-1 3 14 0,0-7-2 0,-3 0 0 16,-3 1 4-16,-1-1 0 0,4 7 0 0,-7-16 0 15,-4 12-16-15,4-5 0 0,4-1 0 0,-4-3 0 16,-4 3-28-16,4-2-1 0,-4-4-1 0,4 0 0 16,-4 0-41-16,4 0-8 0,0-4-1 0,4-2-1 15,-4 6-11-15,3-3-3 0,0-3 0 0,4-4 0 16,0 1-87-16,4-7-18 0,-1 4-3 0,4-4-1 15,4 7 80-15,-1-7 16 0,4-3 4 0,0 3 0 16,4-2-15-16,3-1-2 0,0 9-1 0,0-5 0 0,4 5 161 0,0 1 32 16,3-10 6-16,-7 10 2 0,4 2 64 0,3-2 13 15,3 6 2-15,1-7 1 0,0 4-61 0,-4-3-12 16,0 9-2-16,0-10-1 0,0 10-26 0,-3-3-5 16,0-3 0-16,-1 6-1 0,-3-6-41 0,4 6-10 15,0 0 0-15,-4 0 0 0,0-3 16 0,0 3 2 0,0 0 0 16,0 0 0-16,0 0 18 0,1 0 3 0,-1 0 1 0,3 0 0 15,-3 0 9-15,-3 0 3 0,7 0 0 0,-4 0 0 16,0 0-28-16,0 0-4 0,0-7-2 0,-3 4 0 16,-1 3 0-16,1 0 0 0,-1-6 0 0,1 6 0 15,-4-10-9-15,4 10-1 0,-4-3-8 0,-4-3 12 16,8 3 7-16,-8-3 1 0,-3 6 0 0,4-7 0 16,-1-2-6-16,1 6-1 0,-8-3 0 0,4-4 0 15,0 1 7-15,-3 6 0 0,-4-7 1 0,0 4 0 16,3-4-7-16,-3 1-2 0,0 3 0 0,0-4 0 15,-4 1 3-15,1 0 0 0,-1 2 0 0,1 4 0 16,-1-3-15-16,1 3 0 0,-1-3 0 0,0 6 0 16,-3 6 0-16,4-6 0 0,-4 3 0 0,3 6 0 15,-3-2-11-15,3 2 2 0,1 0 0 0,-1 10 0 0,4-3 19 16,0 0 4-16,-4 2 1 0,8 1 0 16,-4 0-15-16,3 0 0 0,4 0 0 0,-3 3 0 0,3-10 0 0,0 7 0 15,3-3 0-15,1 2 0 0,-1-2 12 0,4-6 0 16,0-1 0-16,1 0 0 0,-1 1-12 0,3-1 11 15,4-9-11-15,4 6 10 0,0-6-10 0,3 0 0 16,-4 0 9-16,8-6-9 0,0 6 0 0,-1 0 0 16,-2-9 0-16,2 6 0 0,5-4-14 0,-1-2-4 15,-7 0-1-15,4-7 0 16,-1 3-176-16,1-2-35 0</inkml:trace>
  <inkml:trace contextRef="#ctx0" brushRef="#br0" timeOffset="56119.1">32830 2058 1918 0,'0'0'85'0,"0"0"18"0,0 0-83 0,0 0-20 0,0 0 0 0,0 0 0 15,0 0 71-15,0 0 9 0,-8 6 3 0,5-6 0 16,3 0-35-16,-11 4-6 0,1 2-2 0,-1 0 0 15,1-6-30-15,-1 3-10 0,0 7 0 0,1-1 0 16,-4 0 0-16,3 1 0 0,-3 6 0 0,3 2 0 16,1-2 0-16,-1 9 0 0,-3-3 0 0,4-3 0 15,-1 6 16-15,4 3 2 0,0-3 1 0,0 0 0 16,3 4 4-16,1 5 1 0,-1-9 0 0,4-3 0 0,-3 6-24 0,6-3 9 16,1 1-9-16,-1-8 0 0,1 7 20 15,3-12-2-15,-4 3-1 0,4 2 0 0,4-2-17 0,-4-3 0 16,4-1 8-16,-4-2-8 0,0-7 0 0,3 6 0 15,1-9 8-15,-4 6-8 0,4-6 29 0,-1-6 3 16,1 6 0-16,-1 0 0 0,1-9-32 0,-4 6 0 16,4-4 0-16,-4-2 0 0,3 0 14 0,-3-1-3 15,4-6-1-15,-4 7 0 0,0 0 10 0,4-7 1 16,-4 3 1-16,0-5 0 0,0-4-1 0,0 3 0 16,0-3 0-16,0 0 0 0,-4 3-3 0,4-9-1 15,-7 9 0-15,4-6 0 0,0 6-3 0,-1-6-1 16,-3 6 0-16,0 0 0 0,-3 4-13 0,3-13 11 0,-4 12-11 15,0-3 10-15,1 10-2 0,-1-4 0 0,1-3 0 0,-1 7 0 16,-3-7-8-16,4 7 0 0,-4 0 0 0,0 2 0 16,0-2-15-16,-4 6 5 0,4-7 1 0,-4 4 0 15,4 6-3-15,-3 0 0 0,-1-9 0 0,1-1 0 16,-1 10 4-16,0 0 0 16,1 0 0-16,-1 7 0 0,1-4 8 0,3-3-8 0,-4 9 8 0,0-9-8 15,1 9 8-15,-1-2-10 0,1-4 10 0,-1-3-10 16,4 9 10-16,-4-2 12 0,1 2-2 0,-1-3-1 15,4-3-36 1,-3 13-7-16,3-13-2 0,-4 7 0 0,4-4-11 0,0 3-2 0,0-2-1 0,0-4 0 16,0 6-4-16,3-3-1 0,4-6 0 15,0 0 0-15,0 0-19 0,4 10-4 0,-4-1-1 0,0-9 0 16,0 0-100-16,0 0-20 0,-14 10-4 0,14-10-1 16</inkml:trace>
  <inkml:trace contextRef="#ctx0" brushRef="#br0" timeOffset="56297.15">33299 2259 1562 0,'0'0'34'0,"0"0"7"0,0 0 2 0,0 0 1 0,3 3-35 0,-3-3-9 15,0 0 0-15,0 0 0 0</inkml:trace>
  <inkml:trace contextRef="#ctx0" brushRef="#br0" timeOffset="57893.24">27298 4109 403 0,'0'0'17'0,"-4"0"5"0,4-3-22 0,0-13 0 0,-7 16 0 0,4-9 0 15,3 2 231-15,-4-2 41 0,1 6 9 0,3 3 2 16,0 0-165-16,0 0-33 0,-4-6-6 0,4 6-2 15,0 0-38-15,0 0-8 0,0 0-2 0,-7 0 0 16,7 0-20-16,-7 6-9 0,4 6 8 0,-1-5-8 0,1 5 12 0,-1 4-2 16,1 3-1-16,3 6 0 0,0 0 24 0,3 3 5 15,1 0 1-15,-1 7 0 0,1-7-4 0,-1 13-1 16,4-10 0-16,0 4 0 0,0-1-16 0,-3 4-3 16,3-4-1-16,-4 1 0 0,1-7-14 0,-1 0 0 15,1-3 0-15,0 4 0 0,-4-11 10 0,0 4-10 16,0-9 10-16,0 6-10 0,0-10 15 0,0 4-3 15,0-10-1-15,0-3 0 0,0 0 18 0,0 0 4 16,0 0 1-16,0 0 0 0,0 0 1 0,0 0 0 16,0 0 0-16,-4-3 0 0,4-10-17 0,-4 4-3 0,1-1-1 0,-1 1 0 15,1-1-6-15,-4-8 0 0,3 8-8 0,-3-15 12 16,4 6 10-16,-4 4 2 0,0-7 0 0,-4-3 0 16,4 0 8-16,0-4 1 0,-4 4 1 0,4-6 0 15,0 0-20-15,4-4-4 0,-1-6-1 0,1 1 0 16,-1 2-1-16,1 0-8 0,6 4 12 0,1-7-4 15,-1 10-8-15,4-1-9 0,-3 4 9 0,6 9-13 16,-3-6 13-16,4 6-9 0,0 7 9 0,3-4-8 16,0 0 8-16,3 7-8 0,-2 0 8 0,2-1-8 15,1 10 8-15,3-6-8 0,-3 6 8 0,-1 0-8 16,1 6 8-16,0-6-8 0,-1 10 8 0,1-1-8 16,-4 0-5-16,0 7-1 0,0-6 0 0,0-1 0 15,-3 10-23-15,-4-4-5 0,0-2-1 0,-4 9 0 16,1-3-16-16,-4 6-3 0,-7-6-1 0,-4 3 0 15,1 3-7-15,-4-7-2 0,0 8 0 0,-1-8 0 16,-2 7 48-16,-1-6 10 0,4 0 2 0,-4-3 0 0,1-4 32 0,-1 4 6 16,1 0 2-16,-1-7 0 0,0 1 20 0,1-1 4 15,-5-6 0-15,5 3 1 0,-1 4-19 0,4-4-4 16,-4-3-1-16,1-3 0 0,6 10-4 0,-3-10-1 16,3 0 0-16,1 0 0 0,-1 0-12 0,4 0-4 15,0-10 0-15,7 10 0 0,0 0-8 0,0 0 0 16,0 0 0-16,0 0 0 0,7 0 0 0,0 10-9 15,0-10 9-15,7 0-13 0,8 0 13 0,-1 9-9 16,0-3 9-16,7 10-8 0,0-7 16 0,1 4 4 0,-1-4 1 16,0 10 0-16,4-3-13 0,-4 3 8 15,0-4-8-15,1 4 0 0,-5-3 8 0,4-4-8 0,-3 7 0 0,3-3 0 16,-3 3 0-16,0-4 0 0,-4-5 0 0,0-1 0 31,4 7-28-31,-4-13-4 0,-7 3-2 0,4-3 0 16,-1-3-108-16,1 0-22 0,0-3-4 0</inkml:trace>
  <inkml:trace contextRef="#ctx0" brushRef="#br0" timeOffset="58424.03">27905 3974 2581 0,'0'0'114'0,"0"0"24"0,0 0-110 0,0 0-28 15,0 0 0-15,0 0 0 0,0 0 20 0,0 0 0 16,0 0-1-16,0 0 0 0,0 0-19 0,0 0 0 16,7 0 8-16,0 0-8 0,3 0 0 0,-3 0 0 15,-7 0 0-15,11 0 0 0,0 0 0 0,-1 0 0 16,1 0 0-16,-1 3 0 0,-3 10-8 0,4-10 8 16,-4 6-13-16,0 7 5 15,-3-3-26-15,-1 2-5 0,4 4-1 0,-7 0 0 16,-3 3-2-16,-1-10-1 0,4 7 0 0,-3 0 0 0,-1 6 25 0,1-6 5 15,-4 3 1-15,3-10 0 0,1 4 20 16,3-3 5-16,-4-4 1 0,0 4 0 0,4-4 17 0,0-9 3 16,0 0 1-16,0 0 0 0,0 0-14 0,0 0-2 15,0 0-1-15,0 0 0 0,0 0-18 0,0 0 10 0,0 3-10 16,0-3 8-16,0 0-8 0,0 0 0 16,4 10 0-16,0-1 0 0,-1-3-8 0,4 10 8 0,-3-13 0 15,3 13 0-15,0-4 0 0,0-2 0 0,3 5-9 0,-3 4 9 16,0 6 0-16,4-9-8 0,-7 3 8 0,3-7 0 15,0 7 0-15,-4 3 0 0,1-9 0 0,-4 2 0 16,0 1 0-16,0-4 0 0,-4 4 0 0,1-3 0 16,-1-4 10-16,-3-3 2 0,0 4 1 0,-4-1 0 15,1 1 6-15,-1-1 1 0,-3-3 0 0,0-3 0 16,0 4-12-16,0 2-8 0,0-3 9 0,-4-3-9 16,4-3 0-16,-4 0-15 0,1 7 2 0,3-7 0 15,-4 0 1-15,4 0 0 0,0-7 0 0,3 7 0 16,-3 0-115-16,7 0-22 0,-4-3-5 0,8-3-1 15,-1 3-62-15,4-3-13 0,4-10-2 0,3 7-1 16</inkml:trace>
  <inkml:trace contextRef="#ctx0" brushRef="#br0" timeOffset="58805.01">28441 4316 1652 0,'0'0'73'0,"0"0"15"0,0 0-70 0,0 0-18 0,0 0 0 0,0 0 0 15,0 0 60-15,0 0 8 0,0 0 1 0,0 0 1 16,0 0-19-16,7 6-4 0,4-6-1 0,-4 0 0 16,3 0-34-16,4 0-12 0,0 0 0 0,4 0 9 15,0-9-9-15,3 3 0 0,4 6 0 0,3 0 8 16,0-10-8-16,4 1 0 0,-4 9 0 0,0-3 0 16,4-4 13-16,0 1-2 0,-8-3-1 0,5 9 0 15,2-4 18-15,-2-2 3 0,-5 3 1 0,-3-3 0 16,4-4-13-16,-4 7-3 0,-3-6 0 0,0-4 0 15,-1 10-31-15,1-6-6 0,-4 2-2 0,-3-2-977 16</inkml:trace>
  <inkml:trace contextRef="#ctx0" brushRef="#br0" timeOffset="59257.12">28967 4021 1728 0,'-15'6'153'0,"15"-6"-122"16,-3 0-31-16,-4 0 0 0,7 0 120 0,0 0 19 16,0 0 3-16,0 0 1 0,0 0-94 0,0 0-18 15,0 0-4-15,0 0-1 0,0 0-14 0,0 0-4 16,0 0 0-16,0 0 0 0,0 0-8 0,0 0 0 0,7 4 0 0,4-4 8 16,-4-4-8-16,7 4 0 0,-4-6 0 0,4 6 0 15,-3 0 0-15,3 0 0 0,4 0 0 0,-1 0 0 16,-3 0 0-16,4 0 0 15,3 0 0-15,0 6 0 0,1-2 0 0,-1-4 0 0,-4 0 0 0,1 6 0 16,0-3 0-16,-1-3 0 0,-3 6 0 0,1-6 0 16,-1 7 11-16,0-4-3 0,-4 3-8 0,1-3 12 15,3 6-12-15,-7-2 8 0,-3 2-8 0,-1-9 0 16,1 16 10-16,-1-13-10 0,-6 6 10 0,-4 7-10 16,0-3 18-16,-4 2-2 0,-3 1-1 0,3-4 0 15,-3 4-32-15,0 3-7 0,-7 0 0 0,0 0-1 16,-7-4 25-16,3 14-10 0,-3-14 10 0,3 4 0 15,-3 0 0-15,-1 0 0 0,1 6 0 0,0-6 0 16,0-4 0-16,-4 4 0 0,0-3 0 0,4-4 0 0,3 7 0 0,-3-3 0 16,3-7 0-16,1 7 0 0,-1-7-18 15,4 1 3-15,3-1 1 0,1 0 0 16,3 1-25-16,3-4-5 0,0-3 0 0,1-3-1 16,3 7-95-16,7-7-18 0,0 0-4 0</inkml:trace>
  <inkml:trace contextRef="#ctx0" brushRef="#br0" timeOffset="60618.18">30314 3946 1670 0,'0'0'74'0,"-7"0"15"0,0 0-71 0,4-6-18 0,-4 6 0 0,-1 0 0 15,-2-4 70-15,6-2 10 0,-6 6 3 0,3 0 0 16,0-6-28-16,0 3-6 0,-4-3-1 0,4-4 0 15,0 7-23-15,0-6-5 0,0 2 0 0,-4 4-1 16,4-3-5-16,0 3-1 0,0 3 0 0,0-13 0 16,0 10-13-16,-4 3 0 0,4 0 0 0,0 3 0 15,-3 10 0-15,-1-10 0 0,4 6 0 0,0 1 0 0,-4 5-16 0,4-2-5 16,0 9-2-16,4-10 0 0,-1 7 23 0,1 3 0 16,3-3 0-16,-4 3 0 0,4-6 0 0,0 2 0 15,4-2 0-15,-1 0 0 0,-3-7 0 0,7 4 0 16,-7-4-8-16,4 1 8 0,3-1-10 0,-4-9 10 15,4 6-13-15,-7-6 5 0,7 0 0 0,-7 0 0 16,8 0 0-16,-8 0 0 0,7 0 8 0,0-6 0 16,0 6 8-16,0-3-8 0,-7 3 9 0,7-6-9 15,-4-4 12-15,4 1-12 0,0-1 28 0,-3 7-2 16,3-3 0-16,-3 3 0 0,-1-13 6 0,1 16 0 16,-1-16 1-16,1 7 0 0,3 0-8 0,-4-1-1 15,1 1-1-15,-4-7 0 0,3 7-9 0,1 6-2 0,-1-4 0 0,-3-2 0 16,0 9-12-16,0 0-10 0,0 0 2 0,0 0 0 15,0 0 8-15,0 0 0 0,0 0 0 0,0 0 0 16,0 0 0-16,7 9 0 0,0 1 0 0,1-1 0 16,-1 1 0-16,-4-1-8 0,1 7 8 0,-1-7-8 15,1 0 8-15,3 1 12 0,0-4-2 0,0-3-1 16,0 10-9-16,0-10-16 0,0 3 4 0,0-3 1 16,4-3-8-16,-4 0-1 0,3 0-1 0,-3 0 0 15,4 0 21-15,-4-3 15 0,-3-3-3 0,3 3 0 16,0 3-12-16,0-6 0 0,7-4 8 0,-7 10-8 15,0-9 0-15,4 2 0 0,-1-2 0 0,1 0 0 16,-8-1 20-16,8 4-3 0,-4-3 0 0,0-1 0 0,0 1-17 16,-4-1-11-16,5 1 2 0,-5 0 0 15,1-1 23-15,-1-6 5 0,1 4 1 0,-4-4 0 16,3 1-5-16,1-4-1 0,-4 6 0 0,0-9 0 0,0 3-5 0,0 1-1 16,-4-7 0-16,1 3 0 0,-4 3 21 0,3-3 4 15,-3 0 1-15,3 0 0 0,-6 9-21 0,6-2-4 16,-3 2-1-16,4 4 0 0,-4-4-8 0,3 10-17 15,4 3 4-15,0 0 1 0,-7 3 12 0,0 10 0 16,0-4 0-16,0 10 10 16,3 0-34-16,-3 6-8 0,0 3 0 0,4 0-1 0,3 7 33 0,0-7 0 15,-4 7 0-15,4-10 0 0,4 3-9 0,-1-3 9 16,1 3 0-16,3-9-9 0,0 6 9 0,0-6-10 16,0-3 10-16,4 5-10 0,-1-5 10 0,1-6-8 0,-1-1 8 15,1 0-8-15,0 1 0 0,-1-4 0 16,4-3 0-16,0 3 0 0,-3-6-3 0,3-6 0 0,0 6 0 0,0-9 0 15,0 9-10-15,1-10-3 0,-1 1 0 0,3 6 0 16,-3-13 11-16,1 10 1 0,-1-4 1 0,0-8 0 16,0 2 11-16,-4 3 11 0,5-2-3 0,-1-4 0 15,-4 0 12-15,4 3 3 0,-3-12 0 0,3 3 0 16,-3-3-9-16,-1 3-2 0,1-7 0 0,-4 1 0 16,0 0-12-16,-4-1 0 0,4-5 0 0,-3 2 0 15,-4 7 0-15,0 3 0 0,0 6 0 0,-4 0-10 16,4 4 10-16,-3 2 0 0,-1 4 0 0,1-4 8 15,-1 10-8-15,1 3 0 0,3 0-11 0,0 0 11 16,-7 0 0-16,7 0 0 0,-7 3 0 0,0 13 0 16,0-7 0-16,3 10 0 0,1 0-10 0,3 3 10 0,-4 6 0 15,4-3 0-15,0 6 0 0,4 1 0 16,-4-4 0-16,7 0 0 0,-4-3 0 0,4 4 0 0,0-1 0 0,0-3 0 16,4-6-9-16,-1 6 9 0,-2-6 0 0,2-1 9 15,1-2-1-15,-1 3 0 0,1-3-8 0,-4-4 10 16,4-2-10-16,-4 5 10 0,7-5-10 0,-4-1 12 15,1 0-12-15,-1 1 12 0,5-4-12 0,-1-3 10 16,-4 10-10-16,1-13 10 0,3 3 0 0,0-3 0 16,-3 0 0-16,3 0 0 0,0 0-2 0,-4-3 0 15,5 3 0-15,-1-6 0 0,0-1-8 0,-4 4 0 16,1-3 0-16,3-4 8 0,-3 10-8 0,3-9 0 16,-4 6 0-16,4-3 8 0,-3-4 10 0,3 4 2 15,-7 3 0-15,4-3 0 0,-4-4-8 0,3 7 0 16,-3-3-1-16,1 3 0 0,-5-4-2 0,4 4 0 0,0-3 0 15,0 6 0-15,-7 0-9 0,0 0 0 0,7-3 0 16,-7 3 0-16,4 0 0 0,-4 0-11 0,7-13 3 0,-7 13 0 16,0 0-4-16,3-3-1 0,1 3 0 0,-4 0 0 31,0 0-29-31,0 0-6 0,0 0 0 0,0 0-1 16,0 0-60-16,0 0-12 0,0 0-3 0,0 0-553 0,0 0-111 0</inkml:trace>
  <inkml:trace contextRef="#ctx0" brushRef="#br0" timeOffset="63025.02">31799 3751 1036 0,'0'0'92'0,"0"0"-73"16,0 0-19-16,0 0 0 0,0 0 76 0,0 0 12 16,0 0 3-16,0 0 0 0,0 0-70 0,0 0-13 15,0 0-8-15,0 0 8 0,0 0-8 0,0 0 8 16,0 0-8-16,0 0 8 0,0 0-8 0,0 0 11 15,0 0-11-15,0 0 12 0,0 0 15 0,0 0 3 16,0 0 1-16,0 0 0 0,0 0 1 0,0 0 0 0,0 0 0 0,7-6 0 16,1 3 4-16,-1-3 0 0,-4-4 1 0,4 1 0 15,0 0 4-15,0 5 1 0,0-2 0 0,4-10 0 16,-4 7 2-16,4 0 1 0,-4-1 0 0,0-2 0 16,0-4 0-16,0 0 0 0,0 7 0 0,-4-4 0 15,4 1-21-15,-3 2-5 0,-1 1-1 0,5-3 0 16,-8-4 7-16,3 6 2 0,-3 1 0 0,0-7 0 15,0 7 0-15,-3-4 0 0,3 1 0 0,0 2 0 16,-4 1-7-16,0 0 0 0,1-1-1 0,-1 7 0 16,4-3-6-16,0 3-1 0,-3-10 0 0,3 13 0 15,-4-3-12-15,4 3 8 0,0 0-8 0,0 0 0 16,0 0 0-16,0 0 0 0,0 0 0 0,-3 3-10 16,3 13 10-16,-4-7-8 0,4 7 8 0,-3-4-8 15,3 4 8-15,0 3 0 0,0 0 0 0,0 3 0 16,-4-3 0-16,4 2 0 0,4-5 0 0,-1 12 0 0,-3-9 0 0,0 6 0 15,0-6 0-15,4 6 0 0,-4 3 0 0,0-12 8 16,3 3-8-16,-3 0 8 0,4 0-8 0,-4 2 0 16,-4-8-8-16,4 3 8 0,0-7 0 0,0 7 0 15,0-13 0-15,-3 13 0 0,3-7 0 0,-4-6 8 16,1 7-8-16,-4-4 0 0,-4-3 10 0,4 3-2 16,0 4-8-16,-4-4 12 0,1-3-1 0,-1-3-1 15,1 9 0-15,-4-9 0 0,3 7-10 0,-3-4 8 16,3 3-8-16,-3-6 8 0,4 0-8 0,-1 3 0 15,0 4 0-15,-3-1 0 0,4-6 0 0,-1 0 0 16,1 3 0-16,-1-3 0 0,4 0 0 0,0 0 0 16,0 9 0-16,-4-9 0 0,4 0 9 0,7 0-9 0,-3 0 10 0,3 0-10 15,0 0 0-15,0 0 0 0,-7 0 0 16,7 0 0-16,0 0 0 0,0 0 0 16,0 0 0-16,0 0 0 0,0 0 0 0,0 0 0 0,0 0 0 15,7 0 0-15,3 7 8 0,1-7 1 0,3 0 1 16,0 0 0-16,4-7-10 0,-1 7-9 0,1 0 9 15,3-9-13-15,4 9 13 0,3-3 0 16,0-10 0-16,4 10 0 0,0-3 0 0,3-4 8 0,-3 1-8 0,-4 6 10 16,4-3 2-16,-4-4 1 0,0 4 0 0,-7-3 0 15,4-1-13-15,-7 7 0 0,-1-3 0 0,-3 3 0 16,-3-4 0-16,3-2 0 0,-7 6 0 0,4 3 0 16,-4-13 0-16,0 10 0 0,-7 3 0 0,7 0-10 15,-4-9-26 1,-3 9-6-16,4-7-1 0,-4 7-753 0,0 0-152 0</inkml:trace>
  <inkml:trace contextRef="#ctx0" brushRef="#br0" timeOffset="64259.25">29937 4959 1465 0,'0'0'64'0,"0"0"15"0,0 0-63 0,0 0-16 0,0 0 0 0,0 0 0 16,10 6 44-16,-10-6 5 0,7 3 2 0,-7-3 0 0,7 6-10 0,-7-6-1 15,0 0-1-15,11 10 0 0,-7-1-19 0,-4-9-4 16,7 10-1-16,-7-10 0 0,0 0 0 0,0 0 0 16,0 0 0-16,10 0 0 0,-10 0 1 0,0 0 1 15,0 0 0-15,0 0 0 16,7 0 12-16,-7 0 3 0,0 0 0 0,7 0 0 0,0-10-4 0,-7 10 0 16,0 0 0-16,7 0 0 0,0-9-6 0,-7 9-2 15,0-10 0-15,0 4 0 0,4 3-4 0,-4-6 0 16,0 2-1-16,-4-2 0 0,4 0-4 0,-3 5-1 15,3-2 0-15,-4-3 0 0,1-1-10 0,-4 10 10 16,3-9-10-16,1 3 10 0,-1-4-10 0,1 1 0 16,-4-1 0-16,0 4 8 0,-4 3-8 0,4-3 0 0,0 3 0 15,-4-4 0-15,4 4 0 0,0 3 8 0,-3-6-8 0,3 6 0 16,0 0 0-16,-4 6 0 0,0-3 0 0,4 7 0 16,-3-4 0-16,3 3-11 0,-4 1 11 0,0 9-12 15,1-4 12-15,3 4 0 0,3-3 0 0,1 6-8 16,-4-7 8-16,3 14 0 0,8-14 0 0,-1 14 0 15,-3-11 0-15,7-2 0 0,0 3 0 0,0 6 11 16,0-16-11-16,4 10 0 0,0-3 0 0,3-4 0 16,-4-2 0-16,4-1 0 0,-3 4 0 0,3-10 0 15,0 3 0-15,4-6 0 0,-4 0 0 0,7-6 0 16,-7 3 0-16,4-10 18 0,-4 4-3 0,4-4-1 16,-4-2 14-16,0 2 2 0,4-9 1 0,-4 3 0 15,0 0-2-15,3 1 0 0,-2-1 0 0,-1-6 0 0,0 6-1 16,0-6 0-16,0 0 0 0,0 3 0 0,-3-3-11 15,3 0-2-15,-4-4-1 0,-3 4 0 0,4-3 5 16,-4 3 1-16,-3-3 0 0,-1 0 0 0,-3-1-7 16,4 4-1-16,-4-9 0 0,-4 9 0 0,4-4-3 0,-3 1-1 15,-1 3 0-15,-3 0 0 0,0 6-8 0,0 0 12 16,3 7-12-16,-3-4 12 0,0 1-3 0,0 5 0 16,0 1 0-16,0 6 0 0,0-4-9 0,0 7 0 15,0 7 0-15,0-4 0 0,0 6 0 0,0 1-11 16,0 5 3-16,3 4 0 0,-3 0 8 0,4 6 0 15,-1 3-9-15,4-3 9 0,0 10-9 0,0-4 9 16,0 10-12-16,4-4 12 0,-1 1-8 0,1-3 8 16,3-1 0-16,0-6 0 0,3 4-9 0,-3-10 9 15,0 3 0-15,4 3-9 0,0-9 9 0,-1-4 0 0,4 1 0 16,-3-3 8-16,-1-4-8 0,5-3 0 0,-1 4 0 0,-4-10 0 16,1 6 0-16,-1-12 0 0,5 6-8 15,2-10 8-15,1 10 0 0,-4-9 0 0,0-7 0 0,0 7 8 16,4-7 0-16,-1 4 0 0,-6-4 0 0,7-3 0 15,-4 0 6-15,0 4 2 0,-4-14 0 0,5 11 0 16,-5-1-16-16,-3-6 0 0,0 6 0 0,0-6 0 16,0 0 0-16,-3 6 0 0,-1 0 0 0,1 0 0 15,3 4 0-15,-3-4 0 0,-4 9 0 0,7-5 0 16,-7 5-13-16,0 7 4 0,0 3 1 0,0 0 0 16,0 0-8-16,0 0 0 0,0 0-1 0,7-6 0 15,0 6 0-15,-7 0 0 0,7 6 0 0,0-3 0 16,3 7 5-16,1-1 0 0,-4-3 1 0,4 13 0 15,-1-3 11-15,1 3-10 0,-1-1 10 0,1 11-10 16,0-4 10-16,-4-6 0 0,0 6-9 0,0-6 9 16,0 6 0-16,-4-7-11 0,1 11 11 0,-8-14-8 15,1 4-8-15,-1-3-2 0,1-4 0 0,-4-2 0 16,0 5-20-16,0-5-4 16,-4-1-1-16,0 1 0 0,1 5-38 0,-1-15-8 0,1 0-2 0,3 0 0 15,-4 0-141-15,0 0-28 0</inkml:trace>
  <inkml:trace contextRef="#ctx0" brushRef="#br0" timeOffset="64743.85">31140 4636 1872 0,'0'0'41'0,"0"0"9"0,0 0 2 0,0 0 0 0,10 0-42 0,1 0-10 0,-1 0 0 0,-2 0 0 15,2 0 45-15,-3-3 7 0,-7 3 2 0,11-7 0 16,-4 1-36-16,0 3-7 0,-7 3-2 0,3-6 0 16,4-4-9-16,-3 1-12 0,-1 6 2 0,1-4 1 15,-4-2 0-15,0 6 0 0,0-3 0 0,0-4 0 16,0 1 9-16,-4 3 0 0,4-4 0 0,-3 7 0 15,-1-3 10-15,4 3 4 0,-3-4 1 0,-1 1 0 16,1 3 9-16,3-3 1 0,-4 6 1 0,-3-3 0 0,4-4-4 0,-4 7-1 16,3-3 0-16,-3 3 0 0,7 0-21 0,-7 3 0 15,0 4 0-15,-4-4 8 0,8 6-8 0,-4-3 0 16,0 4-11-16,-4 9 11 0,4-13-9 0,4 6 9 16,-4 4-8-16,3 0 8 0,0-4 0 0,4 7 0 15,0-3 0-15,0 9-8 0,0-6 8 0,0-1 8 16,8 1-8-16,-5-3 11 0,4 3 13 0,0-10 2 15,0 7 1-15,0-7 0 0,4 7 1 0,-1-3 0 16,1-7 0-16,3-6 0 0,4 3-7 0,-4-3-1 16,4 0 0-16,-1-3 0 0,4-3-20 0,1-4 8 0,2 1-8 15,-3-1 0-15,4-5 0 0,0 5-13 16,-1-2 1-16,1-1 1 16,3-6-172-16,-3 0-34 0</inkml:trace>
  <inkml:trace contextRef="#ctx0" brushRef="#br0" timeOffset="65361.6">32258 4234 1094 0,'0'0'97'0,"0"0"-77"16,0 0-20-16,0 0 0 0,0 0 260 0,0 0 49 15,0 0 10-15,0 0 1 0,0 0-228 0,0 0-45 16,0 0-10-16,0 0-1 0,-7-3-16 0,0 3-4 16,3 0 0-16,4 0 0 0,-7-6-16 0,0 6 0 15,0 6 0-15,-3-3 0 0,3 4 0 0,0-4 0 16,-1 6 0-16,1 1 0 0,-3 5-8 0,6 4 8 15,-6 6 0-15,3-6-9 0,3 6 9 0,1-3 8 16,-4 3-8-16,7 0 11 0,-4 0 3 0,8-3 1 16,-4 3 0-16,7 4 0 0,-4-11-15 0,1 7-13 15,-1-9 2-15,4 3 1 0,-3 0 10 0,3-10 14 16,0 7-3-16,3-7-1 0,-2 1-10 0,2-1 0 16,-3-9 0-16,4 6 0 0,-1-3-11 0,1-3-4 15,-1-3-1-15,1-3 0 0,0-3 16 0,-1 2 0 0,1-2 12 0,3 0-12 16,-3-10 11-16,-1 3-11 15,1 4 10-15,-1-4-10 0,-3-3 18 0,0 3-2 0,4 4-1 0,-4-4 0 16,-3-3 17-16,3 1 4 0,-4-1 1 0,1 0 0 16,-4-6-3-16,0 0-1 0,0 0 0 0,-4 6 0 15,1-3-13-15,-4 6-2 0,3-9-1 0,-3 6 0 16,0 4-2-16,0 2-1 0,-4-3 0 0,4 7 0 16,-3 0 2-16,-1-1 1 0,0 10 0 0,-3 0 0 31,4 0-39-31,-4 3-8 0,0 10-2 0,3-10 0 0,-7 3 32 0,8 4 0 0,-4-1 0 0,0 4 0 15,3 2-12-15,0-5 3 0,1 9 1 0,-1-10 0 16,4 0-13-16,0 7-3 0,4-7 0 0,-1 1 0 16,4 6-52-16,-4-7-12 15,4-9-1-15,4 9-1 0,-4 1-3 0,0-10-1 0,0 0 0 0,4 9 0 16,3 1-139-16,0-4-28 0,-7-6-6 0,17 9-1 0</inkml:trace>
  <inkml:trace contextRef="#ctx0" brushRef="#br0" timeOffset="65532.15">32837 4385 288 0,'0'0'12'0,"-7"3"4"0</inkml:trace>
  <inkml:trace contextRef="#ctx0" brushRef="#br0" timeOffset="85386.43">29443 503 1465 0,'0'0'130'0,"0"0"-104"0,0 0-26 0,0 0 0 0,0 0 0 0,0 0 0 16,0 0 0-16,0 0 0 0,0 0 0 0,0 0-11 15</inkml:trace>
  <inkml:trace contextRef="#ctx0" brushRef="#br0" timeOffset="86068.78">17321 2532 1382 0,'0'0'123'16,"-7"0"-99"-16,0 0-24 0,7 0 0 15,0 0 14-15,0 0-2 0,0 0-1 0,4 6 0 16,3 3-23-16,0-9-4 0,7 10 0 0,-3-10-396 16,-1 9-78-16</inkml:trace>
  <inkml:trace contextRef="#ctx0" brushRef="#br0" timeOffset="90798.01">32508 2378 1094 0,'-3'0'97'0,"-8"0"-77"15,8-3-20-15,-4 3-320 16,-4-6-68-16</inkml:trace>
  <inkml:trace contextRef="#ctx0" brushRef="#br0" timeOffset="104437.03">27270 9060 403 0,'0'0'36'0,"0"0"-36"0,0 0 0 0,3-9 0 16,1 3 166-16,-4-4 26 0,0 10 6 0,-4-3 1 15,4-3-105-15,0-4-21 0,0 4-4 0,0 6-1 16,-3-3-33-16,-1-3-7 0,-3 3-2 0,4-4 0 16,-4 7 3-16,0-3 1 0,-1 3 0 0,-2-6 0 15,6 6-14-15,-6 0-2 0,3-3-1 0,-4 3 0 16,1 0 1-16,-1 0 0 0,0 3 0 0,1-3 0 16,3 6 2-16,0-3 1 0,0 4 0 0,0-4 0 15,0 3-5-15,-1 3-2 0,-6 1 0 0,7-1 0 16,-3 1 3-16,-1 5 1 0,1-5 0 0,-1 9 0 15,7-4-14-15,-6-2 0 0,3 3 8 0,0 2-8 16,3 1 0-16,1 0 0 0,-1 3 0 0,1 0 0 16,3-3 0-16,0 6 0 0,0-10 0 0,3 4 0 0,1 0 9 15,-1 0-9-15,4-3 8 0,4 2-8 0,-4-2 8 16,3-3-8-16,5 2 8 0,-1-5-8 0,0-1 0 0,0 1 8 16,-3-1-8-16,6 0 0 0,1-9 8 0,3 7-8 15,-3-7 0-15,3 0 8 0,0-7-8 0,0 7 8 16,0-9-8-16,-3 6 8 0,0-3 2 0,3-4 0 15,-7-9 0-15,3 10 0 0,1-7 14 0,-4 7 2 16,4-10 1-16,-4 10 0 0,0-7 6 0,0-3 2 16,0 7 0-16,-3-4 0 0,-1 0 2 0,1-3 1 15,0 4 0-15,-1 2 0 0,-3-6 1 0,0 4 0 16,-3-1 0-16,-1 3 0 0,-3-2-6 0,0 2-1 16,0-2 0-16,-3-1 0 0,-1 6-6 0,1-2-2 0,-4-4 0 0,3 1 0 15,-6 5-8-15,-1 1-3 0,0 6 0 16,1-4 0-16,-4-2-13 0,3 3 11 0,-3-4-11 0,0 10 10 15,0-3-10-15,0-3 0 0,0 6 0 0,-4-3 0 16,4 3 8-16,-4 0 0 0,4 3 0 0,0-3 0 16,0 0-8-16,-4 6 0 0,4-3 0 0,0 3 0 15,0-2-16-15,0 2-4 0,3 3-2 0,1-2 0 16,-4-4 22-16,3 3 0 0,0-3 0 0,1 7 0 16,6-4 0-16,-3-3 0 0,-3 9-14 0,3-2 5 31,3-7-15-31,1 6-4 0,-1-2 0 0,-3 2 0 0,7 1-30 0,-4-1-6 0,4 0-2 15,4 1 0-15,-4-1-155 0,0 1-31 0,0-10-7 16,11 15-1-16</inkml:trace>
  <inkml:trace contextRef="#ctx0" brushRef="#br0" timeOffset="104621.77">27700 9151 1900 0,'0'0'84'0,"0"0"18"0,0 0-82 0,0 0-20 16,0 0 0-16,0 0 0 0,0 0 84 0,0 0 12 0,0 0 2 0,0 0-1042 16</inkml:trace>
  <inkml:trace contextRef="#ctx0" brushRef="#br0" timeOffset="105438.48">27979 9026 403 0,'0'0'36'0,"0"0"-36"15,0 0 0-15,0 0 0 0,0 0 160 0,0 0 24 16,-4 0 6-16,4 0 1 0,0 0-99 0,-3-6-19 16,-1 2-4-16,1-5-1 0,-1 3-38 0,1-4-8 15,-1 1-2-15,1 0 0 0,-4 5-6 0,3-2-2 16,0-3 0-16,4 9 0 0,-3 0 12 0,-4-6 3 16,3-4 0-16,-3 1 0 0,4 9-3 0,-4-10-1 15,3 10 0-15,-3-3 0 0,4-3 18 0,-1-4 4 16,1 4 1-16,-1 6 0 0,-3-9-14 0,3 6-4 0,4-4 0 0,-3-2 0 15,-1 0 7-15,4 5 1 16,0-2 0-16,-3-3 0 0,3 2-23 0,0 4-4 0,3-6-1 0,-3 3 0 16,4-4-8-16,-1 7 8 0,5-3-8 0,-5-4 8 15,1 4 0-15,3 3-8 0,-4-3 12 0,4-4-4 16,0 7-8-16,0-3 0 0,-3 3 0 0,3-3 0 16,0 2 0-16,0-2 0 0,4 6 0 0,-4 0 0 15,3 0 0-15,-3 0 0 0,4 0-8 0,-1 6 8 16,-2-2 0-16,2 2-11 0,1-3 11 0,-4 6-8 15,3 1 8-15,1-1 0 0,-4-3-9 0,0 10 9 16,0-3-8-16,0-4 8 0,0 7-10 0,0-1 10 16,-3-2-16-16,-1 6 2 0,-3 0 1 0,4 3 0 15,-4-4 13-15,-4 1 8 0,1 0 0 0,-1 0-8 0,1 6 0 16,-4-6-20-16,0 0 2 0,3 2 1 0,-7-2 17 0,4 0-10 16,0 0 10-16,-3 0-8 0,6 0 8 0,-3-4 0 15,0-5 0-15,0 5 0 0,0-2 8 0,4-4-8 16,-1 1 8-16,0 2-8 0,1-2 16 0,3-10-2 15,0 0 0-15,0 0 0 0,0 3-14 0,0-3 0 16,7 6 0-16,0-3 0 0,0-3 12 0,4 6-4 16,3-12-8-16,0 6 12 0,4-3-4 0,3-3-8 15,0-4 11-15,0 7-11 0,0-3 0 0,0-3 0 16,1 2 0-16,-1-2 0 0,7-1 11 0,0 1-11 16,-3 0 10-16,0-1-10 0,3-5 24 0,-4 5 0 15,-2 1-1-15,2-1 0 0,-3-8-7 0,-3 8 0 16,3 1-1-16,-3-7 0 0,-4 7-15 0,4-1 0 0,-4 1 8 15,-4-1-8-15,4 1-14 0,-3 0-6 0,0-1 0 0,-4-2-1 32,3 8-140-32,-3-2-28 0</inkml:trace>
  <inkml:trace contextRef="#ctx0" brushRef="#br0" timeOffset="106956.19">27372 9863 633 0,'0'0'56'0,"0"0"-44"15,0 0-12-15,0 0 0 0,0 0 180 0,0 0 35 16,0 0 6-16,0 0 2 0,-7 0-125 0,0 0-25 15,-4 0-5-15,4 0 0 0,7 0-21 0,-7 3-4 16,0-3-1-16,0 0 0 0,-3 7-12 0,2-4-2 16,1-3-1-16,0 6 0 0,7-6-18 0,-7 9-9 0,-3 1 10 0,3 5-10 15,0-2 0-15,-4 3 0 0,4-1 0 0,0 4 0 16,0-6 0-16,3 12 0 0,-3 3 0 0,0 7-10 16,0-7 10-16,4 6 0 0,-4-6 0 0,7 7-8 15,0-1 8-15,0-5 0 0,3-4 0 0,4 3-8 16,0-3 8-16,0 0-8 0,4-3 8 0,3-6-8 15,4 3 8-15,-4-4 0 0,7-2 0 0,-3-4 0 16,-1 4 0-16,1-10 0 0,3 3 0 0,-3-3-8 16,-1-3 8-16,1-3 0 0,0-3 0 0,-1-3 0 15,4-1 18-15,-3 1-1 0,3-1 0 0,0-5 0 16,-3-4 1-16,3 3 0 0,0-3 0 0,0 0 0 16,-3 4-7-16,0-4-2 0,-4 0 0 0,0 0 0 15,0 1 7-15,-3-1 0 0,-4-3 1 0,0 3 0 0,-4-3 15 16,1 0 4-16,-4 3 0 0,-4-6 0 0,1 6 5 0,-1 1 2 15,1-1 0-15,-4 0 0 0,0-6-7 0,0 6 0 16,-4 0-1-16,0 0 0 0,-3-3-7 0,0 10-2 16,4-4 0-16,-8 4 0 0,0-4-15 0,4 0-3 15,0 7-8-15,0-1 12 0,-4 7-12 0,4-9 0 16,4 9 0-16,-4-4-10 0,-4 4 10 0,7 3-10 16,-3-6 10-16,4 6-10 0,-5 6 1 0,8-3 0 15,-3 4 0-15,-1-7 0 0,1 9-3 0,-1-9-1 16,1 9 0-16,-1 1 0 15,0-4-15-15,4 4-4 0,-3-1 0 0,3 0 0 16,0 7-41-16,3-3-9 0,-3-4-2 0,3 7 0 16,1-7-32-16,3 1-6 0,0-1-2 0,3 0-692 0</inkml:trace>
  <inkml:trace contextRef="#ctx0" brushRef="#br0" timeOffset="107137.76">28141 10017 2170 0,'0'0'96'0,"0"0"20"0,0 0-92 0,0 9-24 0,-3-3 0 0,3-6 0 16,0 10 53-16,0-10 7 0,7 3 0 0,-7 6 1 15,3-2-156-15,-3-7-31 0,7 6-6 0</inkml:trace>
  <inkml:trace contextRef="#ctx0" brushRef="#br0" timeOffset="107738.28">28229 9650 2264 0,'0'0'100'0,"0"0"21"0,0 0-97 0,0 0-24 16,0 0 0-16,0-6 0 0,7-4 52 0,-3 1 6 0,3-1 1 0,0 1 0 16,4 0-59-16,-1-1-11 0,1 1-2 0,-1-7-1 15,1 7 3-15,-1-7 1 0,1 7 0 0,0-1 0 16,-1 1 0-16,4-1 0 0,-3 1 0 0,0 0 0 16,-4 2 10-16,3 7-12 0,-3-3 12 0,4 3-12 15,-8 0-4-15,4 3 0 0,0-3-1 0,0 7 0 31,-3 2-10-31,0 0-1 0,-1 7-1 0,4-3 0 0,-7-4 4 0,4 7 1 0,-4 3 0 0,-4-4 0 32,1 4-3-32,3 0 0 0,0-3 0 0,-4-4 0 0,1 4 15 0,-1 3 2 0,0-10 1 0,1 7 0 15,-1-1 17-15,4-2 4 0,-3-4 1 0,3 1 0 16,0-4 11-16,0-6 1 0,0 0 1 0,0 0 0 16,0 0-10-16,0 0-1 0,0 0-1 0,3 9 0 15,-3-9-6-15,0 0-8 0,7 0 11 0,1 0-11 16,-1 0 0-16,3 0 0 0,-3 0 0 0,4 0 0 0,-1 0 0 0,5-6 0 15,-1 6 0-15,0-3 0 0,0 3 0 16,3 0 0-16,1 0 0 0,0 0 0 0,3 0 0 0,0 3 0 16,-3 3 0-16,3-6 0 0,-7 7 15 0,0-4-4 15,4 3-1-15,-8-3 0 0,4 3-10 0,-3-2 0 16,-4 5 0-16,0-3 8 0,-3 4-8 0,-1-1 0 16,-3 0 0-16,-3 7 0 0,-1-3 0 0,-3 2 0 15,4 1 0-15,-8-3 0 0,-3 2 9 0,0 4-9 16,0 0 10-16,-4 0-10 0,0-4 26 0,1 1-1 15,-4-3 0-15,3 2 0 0,-3 4 12 0,3-9 3 16,0 5 0-16,1-5 0 0,3-1-19 0,-4 0-3 16,0-2-1-16,1-4 0 0,3 6-17 0,-4-9-12 15,0 0 1-15,1 0 1 16,3 0-170-16,-4 0-35 0,-14 0-6 0,8 0-2 0</inkml:trace>
  <inkml:trace contextRef="#ctx0" brushRef="#br0" timeOffset="108706.07">27732 10892 460 0,'0'0'41'0,"0"0"-33"0,0 0-8 0,0 0 0 0,0 0 203 0,0 0 38 16,0 0 8-16,-7 0 2 0,0-3-161 0,0-4-32 15,0 4-6-15,-4-3-2 0,0 6-7 0,4 0-2 16,0-6 0-16,-3 6 0 0,-4-4-9 0,0 4-3 16,7 0 0-16,-8 4 0 0,5-4-2 0,-4 6-1 15,3 0 0-15,1-3 0 0,-5 7-10 0,5-1-3 16,3 1 0-16,-4-1 0 0,4 7-5 0,-3-1-8 15,3 4 11-15,-4 0-11 0,4 9 0 0,3-3 0 16,1 10 0-16,3-1 0 0,0-2 0 0,0 2 0 16,0 4 0-16,0-4 0 0,3 1 0 0,1-7-9 0,3 3 9 15,0-3 0-15,0-6 0 0,0 4 0 0,7-8 0 16,0 4 0-16,-3-9-9 0,3 3 9 0,7-4-10 0,-3-6 10 16,-1 4-15-16,1-4 3 0,3-6 1 0,0 0 0 15,4-6 11-15,-7-1 0 0,3 4 10 0,-3-12-10 16,3 5 13-16,0-2-3 0,-7-4-1 0,7 0 0 15,-7-2 3-15,0-8 1 0,4 8 0 0,-7-1 0 16,3-9 11-16,-4 2 3 0,-3 1 0 0,4-3 0 16,-4 0 13-16,0 0 2 0,0-7 1 0,-7 10 0 15,4-9 5-15,-4 5 0 0,0 1 1 0,0 0 0 16,-4 3-5-16,1 0 0 0,-1 6-1 0,-3 0 0 16,0 0 1-16,0 4 0 0,-4 5 0 0,1-5 0 15,-1 5-26-15,1 1-5 0,-1 6-1 0,0-4 0 16,1 7-12-16,-4 0 0 0,0 0 0 0,3 0 0 15,-3 7 0-15,0-4-16 0,3 3 3 0,-3-3 1 16,0 3-76-16,3 4-16 0,1 6-2 0,-1-4-1 16,1-2-77-16,3 5-16 0,0 1-4 0,-1-4-364 15,1 7-74-15</inkml:trace>
  <inkml:trace contextRef="#ctx0" brushRef="#br0" timeOffset="108945.39">28268 11130 2804 0,'0'0'62'0,"0"3"13"0,-3 7 2 0,-1-1 1 0,1-3-62 0,-1 4-16 0,4-1 0 0,-4 0 0 16,1-2 33-16,3 2 4 0,0-9 1 0,0 0 0 31,0 3-74-31,0-3-14 0,0 0-3 0,0 0-1 16,0 0-120-16,0 0-24 0,0 0-5 0,0 0-813 0</inkml:trace>
  <inkml:trace contextRef="#ctx0" brushRef="#br0" timeOffset="109411.4">28462 10650 2718 0,'0'0'60'0,"0"0"12"0,0 0 2 0,0 0 2 0,0 10-60 0,-3-1-16 0,3 0 0 0,0 1 0 0,0-4 0 0,3 4 0 15,-3 5 0-15,0-2 0 16,0 2-44-16,0 1-9 0,-3 3-2 0,-1-7 0 15,1 14-45-15,-1-8-10 0,0 1-2 0,-3 6 0 16,4-6 20-16,-4 0 3 0,7 6 1 0,-4-9 0 0,4 3 70 0,0-1 18 16,4-8 0-16,-1 5 0 0,4-5 0 0,-3-1 0 15,3 1 0-15,0-10 0 0,0 6 0 0,4-6 11 0,-4 0-2 16,3-6 0-16,4-1 7 0,-3 4 0 16,3-3 1-16,4-3 0 0,-4-1 15 0,4 7 2 15,-1-3 1-15,4-4 0 0,1 1 3 0,-1 3 1 16,3 3 0-16,1-4 0 0,-7 7-8 15,3 0-2-15,-3 0 0 0,3 0 0 0,0 0-15 16,-4 7-3-16,-2-4-1 0,2 3 0 0,-3 3-10 16,-3 1 0-16,0-4 9 0,-8 7-9 0,4-4 0 0,-3 7 0 0,-4-7-10 0,0 7 10 15,-4-4-14-15,-3 10 4 0,0-3 1 0,0 0 0 32,-4 0-20-32,-3-1-4 0,0-2-1 0,-4-3 0 0,-3 2 12 0,0 4 2 0,7-3 1 0,-7-7 0 31,0 10-42-31,3-10-9 0,-7 1-2 0,4-1 0 0,0-2 0 0,3-4-1 15,-3 3 0-15</inkml:trace>
  <inkml:trace contextRef="#ctx0" brushRef="#br0" timeOffset="109628.83">28300 10820 2329 0,'0'0'51'0,"0"0"10"0,0 0 3 0,7 0 2 0,0-7-53 0,0 4-13 15,0-3 0-15,7-4 0 0,0 7 38 0,4-6 5 16,-4-7 1-16,4 1 0 0,-1 5-36 0,4-9-8 16,1 1 0-16,-1-1 0 0,0 0-11 0,0 0-4 15,4-3-1-15,0 3 0 0,-1-9 16 0,8 12 0 16,-4-6 0-16,4-3 0 0,-7 7 0 0,3-7 0 0,0 6 8 16,0 0-8-1,1 0-135-15,-1-3-30 0</inkml:trace>
  <inkml:trace contextRef="#ctx0" brushRef="#br0" timeOffset="110369.55">27795 12212 1796 0,'0'0'80'0,"0"0"16"0,-7 0-77 0,4 0-19 16,3 0 0-16,0 0 0 0,-4-6 65 0,1 2 10 0,-4 4 1 0,7 0 1 15,0 0-21-15,0 0-4 0,-7 0 0 0,3 0-1 16,-3 0-51-16,0 10 0 0,3-4 0 0,-3 7 0 31,7-4-28-31,-7 10-2 0,0 6-1 0,4-6 0 0,-1 12 18 0,1 1 3 0,-1-1 1 0,4-3 0 16,0 10 9-16,0-4-8 0,0-6 8 0,4 7-8 16,3-7 8-16,0 7 0 0,3-10 0 0,-3-6 0 15,4 6 0-15,-4-13 0 0,4 4 0 0,-1 3 11 16,1-10 5-16,-4 1 2 0,3-1 0 0,1-3 0 15,0-6-1-15,-4 0 0 0,3-6 0 0,1 3 0 16,-4-3 3-16,0-4 1 0,0-9 0 0,4 4 0 16,-8 2 4-16,4-6 1 0,0-3 0 0,0 3 0 0,0 1 2 15,0-7 0-15,-3 6 0 0,-1-3 0 0,-3-3 6 16,4 0 2-16,-4 0 0 0,0 6 0 0,0-9 1 0,-7 2 1 16,7-2 0-16,-4 3 0 15,-3 3-14-15,4-9-4 0,-4 9 0 0,0-9 0 0,3 12-20 0,1-6 0 16,-1 6 0-16,1 0 0 0,-4 0 30 15,3 10 2-15,1-1 0 0,-5 1 0 0,5 3-32 0,-1-4 0 16,1 7 0-16,3 3 0 16,0 0-20-16,0 0-9 0,-4 3-3 0,-3-3 0 15,-3 10 0-15,3-4 0 0,0-3 0 0,0 6 0 16,-1-2-64-16,-2 2-12 0,6 1-4 0,-3-1 0 16,4-3-10-16,-4 4-2 0,0-7-1 0</inkml:trace>
  <inkml:trace contextRef="#ctx0" brushRef="#br0" timeOffset="110551.07">28529 12149 2246 0,'0'0'200'0,"0"0"-160"0,4 10-32 0,-4-1-8 16,0-9 138-16,3 9 26 0,1-2 6 0,-1-4 1 31,-3-3-187-31,0 0-38 0,0 0-7 0,0 0-749 0,0 0-150 0</inkml:trace>
  <inkml:trace contextRef="#ctx0" brushRef="#br0" timeOffset="111041.66">28984 11785 2246 0,'0'0'200'0,"-3"7"-160"16,-1-7-32-16,1 9-8 0,-4-3 82 0,7 4 15 16,-4-7 3-16,1 6 1 0,-5 1-101 0,8-4-8 0,-3 3-8 0,-4 1-2 31,3-1-17-31,-3 1-3 0,4 5-1 0,-1-5 0 15,-3-1-9-15,4 7-1 0,-1-4-1 0,1-2 0 0,3-1 25 0,0 7 5 0,0-7 0 0,0 1 1 16,0-1 19-16,3 0-10 0,1 1 10 0,-1 2-8 16,4-8 8-16,-3 5 0 0,3-3 0 0,0-3 0 15,0 7-11-15,4-10 11 0,-4 9-13 0,3-3 5 16,1-6 8-16,-1 4-8 0,1 2 8 0,0-6-8 16,-1 6 8-16,1-3 0 0,3 4 10 0,-4-4-10 15,4-3 23-15,-3 6-2 0,3-3 0 0,0-3 0 16,0 6-1-16,1-3 0 0,2 4 0 0,-3-4 0 15,0 3-6-15,-3 0-2 0,3-2 0 0,0 5 0 16,-3 0-12-16,-4 1 0 0,3-1 8 0,-6-3-8 16,3 4 0-16,-3 6 8 0,-4-7-8 0,-4 4 0 15,4-7 0-15,-7 9-15 0,3-2 2 0,-6-4 0 16,-4 7-31-16,0-7-7 0,-1 7-1 0,1-3 0 16,-3-4-12-16,-1 1-2 0,0-1-1 0,-3-3 0 15,0 4 4-15,3-1 1 0,-3-3 0 0,0-3 0 16,0 7-8-16,3-10-2 0,-3 0 0 0,0 0 0 0</inkml:trace>
  <inkml:trace contextRef="#ctx0" brushRef="#br0" timeOffset="111585.17">28917 11694 345 0,'0'0'15'0,"0"0"4"0,0 0-19 0,0 0 0 0,0 0 0 0,0 0 0 16,0 0 228-16,0 0 43 0,0 0 8 0,0 0 1 15,0-3-222-15,-3-3-45 0,3 6-13 0,0-9 0 16,3 2 19-16,-3 4-3 0,0 3 0 0,0 0 0 15,4-9 19-15,-4 9 3 0,3-6 1 0,-3 2 0 16,4-2-22-16,-4 6-4 0,3-3-1 0,-3 3 0 16,0 0-4-16,0 0 0 0,4-6-8 0,-4 6 12 15,0 0-12-15,0 0-8 0,0 0 8 0,0 0-13 16,3-7 13-16,-3 7 0 0,7-3 0 0,-7 3 0 0,7 0 0 16,-7 0 8-16,0 0-8 0,0 0 10 0,8 0 30 0,-1 0 5 15,0-6 2-15,-4 6 0 0,4 0-9 0,0 0-2 16,-7 0 0-16,7-3 0 0,0-3 2 0,4 3 0 15,-4-4 0-15,4 4 0 0,-4-3-19 0,3-4-4 16,1 7-1-16,3-3 0 16,-3-3-14-16,3 2 0 0,0-2 0 0,0 0 0 0,4-1 0 0,-4 7 9 15,3-10-9-15,4 4 8 0,-3 6-8 0,0-6 0 16,-4 2 0-16,0-2 0 0,0 6 0 0,4-4 15 16,-1-2-1-16,-3 9 0 0,4-9 14 0,-7 2 4 15,3 7 0-15,-7-3 0 0,3-3-10 0,1 6-2 16,-4-3 0-16,-7 3 0 0,7 0-5 0,0-6-2 15,-7 6 0-15,0 0 0 0,0 0 9 0,7 0 2 0,0-4 0 16,-7 4 0 0,0 0-45-16,0 0-9 0,0 0-2 0,0 0 0 15,0 0-25-15,0 0-6 0,0 0-1 0,0 0-926 0</inkml:trace>
  <inkml:trace contextRef="#ctx0" brushRef="#br0" timeOffset="112458.17">28169 13247 403 0,'0'0'36'0,"0"-7"-36"15,0 4 0-15,0-3 0 0,-3-3 315 0,3-1 56 0,0 1 11 0,3-1 2 16,-3-5-288-16,0 5-57 0,4 1-12 0,-4-1-3 16,0 1 15-16,0 6 2 0,0-3 1 0,0-4 0 15,0 10-8-15,-4-6-2 0,4 6 0 0,0 0 0 16,0-3 14-16,0 3 2 0,-7-6 1 0,7 6 0 15,0 0-9-15,0 0-3 0,0 0 0 0,-3 9 0 16,-4-3-20-16,0 4-4 0,-4-1-1 0,4 0 0 16,0 10-12-16,-4-3 0 0,4 9 0 0,4-3 0 15,-1 3 0-15,-3 3 0 0,4 4 0 0,3-1 0 16,0 0-9-16,0 1 9 0,3-1 0 0,1-3-9 16,-1 7 9-16,1-7 0 0,6 0 0 0,-3 0 8 0,4 4-8 0,0-4-8 15,6-3 8-15,-6-3-12 0,3-6 12 16,0 3 9-16,-3-1-1 0,3-2-8 0,7 3 0 0,-7-10 0 15,4 7 0-15,-1-13 0 16,1 3-24-16,3 4-4 0,-3-10-2 0,-1 0 0 0,1 0 14 0,0 0 2 16,-4-10 1-16,3 4 0 0,-3 3 13 0,1-6 0 15,-1 2 0-15,-4-11-9 0,4 8 20 0,-3-6 4 16,0-2 1-16,-1-1 0 0,1 0 4 0,-1 0 0 16,-3-6 1-16,0 6 0 0,0-6-2 0,1 0-1 15,-5 6 0-15,-3 0 0 0,4-6 10 0,-4 3 1 16,-4-3 1-16,1 0 0 0,-1 0-5 0,-3 6-1 15,0-9 0-15,0 9 0 0,-4-6-1 0,1 6-1 0,3 1 0 16,-4-1 0-16,0 3-4 0,1 0-1 0,-1 7 0 16,1 0 0-16,-4-1 1 0,-1 7 0 0,1-3 0 15,0 6 0-15,0-3-2 0,-3 3 0 0,-1 3 0 0,0-3 0 16,1 9-16-16,-1-9-14 0,-3 10 2 0,3-4 1 16,8 3 2-16,-5 1 0 0,-2-1 0 0,3 10 0 15,-4-3 9-15,4-4-10 0,0 4 10 0,0 3-10 16,0-10-3-16,3 7-1 0,4 3 0 0,0-4 0 15,0-2-1-15,3 2 0 0,4 4 0 0,0-9 0 16,0 5-42 0,4-5-9-16,3-1-2 0,0 1 0 0,4-1-104 0,-1-3-22 15,4-3-4-15</inkml:trace>
  <inkml:trace contextRef="#ctx0" brushRef="#br0" timeOffset="112864.58">29122 13240 1324 0,'0'0'59'0,"-4"7"12"0,-3 2-57 0,7-9-14 15,-3 10 0-15,3-10 0 0,-4 6 152 0,4-6 28 16,-7 3 6-16,7-3 1 0,-3 0-131 0,3 0-27 0,-7 6-5 0,7-6 0 16,-4 0 7-16,-3-6 1 0,0 6 1 0,3 0 0 15,-3-3-5-15,0 3 0 0,4-6-1 0,-4-4 0 16,3 10-14-16,1-9-2 0,-4 9-1 0,3-10 0 16,1 4-10-16,3 3 0 0,-4-7 0 0,4 10 0 15,0-6 0-15,0 6 0 0,0 0 0 0,4-9-11 16,-1 6 11-16,-3 3 0 0,0 0 10 0,0 0-10 15,11-7 12-15,-4 7-3 0,-7 0-1 0,7 0 0 16,3 0-8-16,-3 0 0 0,-7 0 0 0,0 0 0 16,7 7-16-16,-7-7 5 0,0 0 1 0,0 0 0 15,0 0-12-15,0 0-2 0,0 0-1 0,0 0 0 16,0 0-86 0,0 0-17-16,0 0-3 0</inkml:trace>
  <inkml:trace contextRef="#ctx0" brushRef="#br0" timeOffset="113691.99">29767 12701 2516 0,'0'0'112'0,"0"0"22"0,0 0-107 0,-7 0-27 16,0 0 0-16,0 0 0 0,7 0 0 0,-7 3 8 0,0-3-8 0,0 6 0 31,0-2-30-31,-4 2-11 0,4 3-3 0,0 1 0 16,-3-1-7-16,-1 7-1 0,1-4-1 0,-1 4 0 0,4 3 29 0,-4 0 5 0,4-4 2 0,0 4 0 16,0-3 17-16,4-4 0 0,-1 4-8 0,1-7 8 15,-1 7 0-15,4-3 0 0,-3-7 0 0,3 3 0 16,3 1 0-16,1-4 0 0,-4-6 0 0,7 9 0 15,0-5 0-15,0 2 0 0,3-6 0 0,1 3 0 16,3-3 0-16,4 6 11 0,3-6-2 0,-4 3 0 16,5 4-1-16,-1-7-8 0,0 6 12 0,0-3-4 15,0 3 13-15,-3-3 3 0,7 4 0 0,-4-4 0 16,0 6-24-16,-3-9-18 0,3 10 3 0,-4-4 1 16,1 3 14-16,0 1 0 0,-8-1 0 0,4 1 10 15,-3-1-24-15,0 7-5 0,-4 2-1 0,-4-2 0 16,1-3-4-16,-4 9-2 0,-4-4 0 0,1 1 0 15,-1-3 16-15,-6 3 10 0,-1-7-12 0,-3 4 12 16,0 3-28-16,-4-4 0 0,-3-2 1 0,0 3 0 16,-4-7-1-16,0 7-1 0,4-7 0 0,0 1 0 0,-4-1 39 0,4-6 8 15,-4 3 2-15,4 1 0 0,4-4 20 0,-1 3 5 16,-3-6 1-16,7 0 0 0,0-6 4 0,3 6 1 16,0-10 0-16,1 4 0 0,3-3 2 0,0-4 1 15,3-2 0-15,1 2 0 0,3-9-22 0,3 3-5 16,1-9-1-16,-1 3 0 0,-3-3-8 0,11 3-2 15,-4-4 0-15,4 1 0 0,-1 3 16 0,1-3 2 16,3 0 1-16,0-4 0 0,0 4-6 0,-3 3-1 16,3-3 0-16,0 3 0 0,0-4-12 0,4 1-4 15,-8 0 0-15,1-3 0 0,3 2-12 0,-7 4 0 16,0 3 0-16,-4-3 0 0,5 0 0 0,-5 6 9 0,-3 1-9 0,4-1 8 16,-4 3-8-16,0-3 0 0,0 4 0 0,-4 5 0 15,1 1 0-15,-1-1 12 0,0-2-12 0,-3-1 12 16,-3 4-12-16,-1 6 10 0,1-4-10 0,-4-2 10 15,-1 6-10-15,1-3 0 0,0 6 9 0,0-3-9 16,0-4 0-16,0 14 0 0,-4-7 0 0,4 3-12 16,0-3 12-16,0 9-13 0,0-3 5 0,0-3 8 15,-4 7-12-15,7-4 12 0,-6 4-12 0,-1-1 12 16,4 7-13-16,0-7 5 0,0 4 8 0,-4 2-13 16,4 4 3-16,0-3 1 0,-4-4 0 0,4 4 0 15,0 3 9-15,0 0 0 0,0-4 0 0,0 4 0 16,7 0 0-16,-4-3-8 0,1-1 8 0,6-2-8 0,-3 2-4 15,0-5 0-15,3 9 0 0,1-10 0 16,3 1-39-16,-4-1-8 0,4-3-1 0,0-6-717 16,4 10-143-16</inkml:trace>
  <inkml:trace contextRef="#ctx0" brushRef="#br0" timeOffset="120937.06">28956 14441 345 0,'0'0'15'0,"0"0"4"0,0 0-19 0,0 0 0 0,0 0 0 0,0 0 0 15,0 0 86-15,0 0 14 0,0 0 2 0,0 0 1 16,0 0-84-16,0 0-19 0,0 0 0 0,0 0 0 16,0 0 0-16,0 0 0 0,0 0 0 0,0 0 0 15,0 0 11-15,0 0 6 0,0 0 2 0,0 0 0 16,0 0 33-16,0 0 6 0,0 0 2 0,0 0 0 15,0 0 3-15,0 0 1 0,0 0 0 0,0 0 0 0,0 0 0 16,0 0 0-16,0 0 0 0,0 0 0 0,-7 4-20 0,7-4-4 16,0 0-1-16,0 0 0 0,0 0-25 0,0 0-5 15,0 0-1-15,0 0 0 0,0 0 5 0,-4 0 1 16,-3 6 0-16,7-6 0 16,0 0 3-16,0 0 1 0,0 0 0 0,-3 3 0 0,3-3 4 0,0 0 1 15,-7 6 0-15,7-6 0 0,0 0-23 0,0 0 9 16,0 0-9-16,0 0 0 0,-4 3 15 0,4-3-4 15,0 0-1-15,0 0 0 0,0 0 2 0,-7 7 1 16,7-7 0-16,0 0 0 0,0 0 7 0,0 0 2 16,-3 6 0-16,-4-3 0 0,7-3-5 0,0 0-1 15,0 0 0-15,0 0 0 0,0 0-7 0,0 0-1 0,0 0-8 0,0 0 12 16,0 0-12-16,0 0 9 0,0 0-9 0,0 0 8 16,0 0-8-16,0 0 0 0,0 0 0 0,0 0 0 15,0 0 0-15,0 0 0 0,0 0 0 0,0 0 0 16,-4 6 14-16,4-6-2 0,0 0-1 0,0 3 0 15,0-3-2-15,0 0 0 0,-3 7 0 0,3-7 0 16,0 0-9-16,0 0 0 0,0 0 9 0,0 0-9 16,0 3 0-16,0-3 0 0,0 0 0 0,0 0 8 15,0 0-8-15,0 9 0 0,0-9 0 0,0 0 0 16,3 7 0-16,-3-7 0 0,0 9 0 0,4 0-8 16,-4-9 8-16,0 10 0 0,0-10 0 0,3 6 0 15,1 3 0-15,-4-5 0 0,3 5 0 0,-3-9 0 16,0 6-8-16,4 4 8 0,-1-1-8 0,1-3 8 15,-4-6 0-15,0 10 0 0,3-7 0 0,-3 6 0 16,0-2 0-16,4 2 0 0,-4 0 0 0,3 1 0 0,-3-1 0 16,4 1 0-16,-4-1 0 0,3 4 0 0,1-4-9 0,-1 0 9 15,-3 1-10-15,4 2 10 0,0-5-12 0,-4 2 12 16,3 0-13-16,1 7 5 0,-1-6 8 0,1 2 0 16,-1 1 0-16,4-1-8 0,-3-2 8 0,-1-1 0 15,1 0 0-15,3 1-8 0,0 5 8 0,-4-5 0 16,5-1 0-16,-1 1 0 0,0-4 0 0,0 3 0 15,0-2 0-15,-4-4 0 0,8 6 0 0,-1-3 0 16,-3-2 0-16,1-4 0 0,2 6 0 0,1-6-8 16,-1 0 8-16,-3 0 0 0,7 0 0 0,-6 0 0 15,2 0 0-15,1 0 0 0,-1 0 0 0,1 0 0 16,-4 0 0-16,3 0 0 0,-2 0 8 0,2-6-8 16,1 6 8-16,-4 0-8 0,0 0 0 0,3-4 9 0,-6 4-9 15,-4 0 0-15,0 0 8 0,0 0-8 0,0 0 0 0,7-6 0 16,4 3 10-16,-4-3-10 0,-7 6 8 0,3-3-8 15,4-4 8-15,-3 1-8 0,3-3 0 0,-4 6 8 16,1-4-8-16,-1-2 0 0,1 6 0 0,-1-4 0 16,1-2 0-16,-1 9 8 0,-3-9-8 0,4 2 8 15,-4-2-8-15,4 6 0 0,-1-7 0 0,-3 4 0 16,4-3 0-16,-4-1 8 0,3 1-8 0,1 3 0 16,-1-4 0-16,1 1 0 0,-4-4 0 0,0 1 0 15,0 2 0-15,0-2-9 0,0 2 0 0,-4-5 0 16,4 5 18-16,0 1 4 0,0-1 1 0,-3 1 0 15,3 3-3-15,-4-4-1 0,4 1 0 0,0 0 0 16,0 2-2-16,-3-2 0 0,3 6 0 0,-4-7 0 16,4 4-8-16,-3-3 0 0,3-1 0 0,-4 4-11 0,4-3 11 15,0 5 0-15,0-5 8 0,0 3-8 0,0-4 0 0,0 1 0 16,-4 0 0-16,4 2 0 0,0-2 0 0,0-1 0 16,-7 1 0-16,4 6-8 0,-1-3 8 0,1-4 12 15,-1 4-2-15,1 3-1 0,3-3-9 0,-7-4 0 16,3 1 9-16,-3 6-9 0,0-4 8 0,4 4-8 15,-1-3 8-15,4-3-8 0,0 9 0 0,-3-7 8 16,-1-2-8-16,0 9 0 0,1-10 0 0,-4 10 0 16,3-9 0-16,-3 6 0 0,4-10 0 0,-4 10 8 15,0-3-8-15,3 3 0 0,-3-3 0 0,0 2 0 16,0-2 0-16,3 6 0 0,-3-3 8 0,0-3-8 16,4 6 10-16,-4-10-10 0,0 10 9 0,0 0-9 0,3-9 8 0,-3 9-8 15,4 0 0-15,-5-6 8 0,1 3-8 16,0-4 0-16,0 7 0 0,0-3 0 0,4-3 0 0,-4 6 0 15,0-3 0-15,0-4 0 0,3 7 0 0,-3-3 0 16,0-3 0-16,0 6 0 0,0-3 0 0,0-3 0 16,3 6 9-16,-3 0-9 0,0 0 10 0,0 0-10 15,4 0 10-15,3 0-10 0,-8 6 10 0,5-6-10 16,3 0 0-16,-7 3 0 0,3-3 0 0,-3 6 0 16,4-3 0-16,-4-3-10 0,7 0 10 0,-4 7-12 15,-3 2 0-15,4-6-1 0,-4 7 0 0,-1 2 0 16,5 1-2-16,-4-4 0 0,3 7 0 0,-3-7 0 15,4 10-9-15,-1-3-1 16,4-4-1-16,0 10 0 0,-3-9-117 16,-1 6-23-16</inkml:trace>
  <inkml:trace contextRef="#ctx0" brushRef="#br0" timeOffset="121142.64">29616 14319 2188 0,'0'0'195'0,"0"0"-156"16,-4 10-31-16,4-10-8 0,-3 6 103 0,3-6 19 16,0 0 4-16,0 0 1 0,0 9-114 0,0-9-22 0,0 0-5 0,0 0-1 31,0 0-135-31,0 0-27 0,0 0-6 0</inkml:trace>
  <inkml:trace contextRef="#ctx0" brushRef="#br0" timeOffset="121781.46">28289 14463 1382 0,'0'0'123'0,"0"0"-99"0,-10 7-24 0,10-7 0 15,0 0 133-15,0 0 22 0,0 0 4 0,-4 6 1 16,4 3-120-16,0 1-23 0,4-1-5 0,3 1 0 15,3 8-12-15,1 1 0 0,3 0-12 0,0 6 12 16,-3-6 0-16,6 12 0 0,-3-3 0 0,4 7 0 16,-4 3 0-16,0-1 18 0,0 7-2 0,-3-6 0 15,3 6 12-15,-3-4 1 0,-1-2 1 0,-3 6 0 16,0-6-3-16,4 5-1 0,-4-8 0 0,-3 3 0 16,3 2-10-16,-4-8-3 0,1 2 0 0,3-6 0 0,-4-2-13 15,1-8-13-15,3 1 2 0,-4-3 1 16,4-7-125-16,-3-9-25 0,7 0-4 0</inkml:trace>
  <inkml:trace contextRef="#ctx0" brushRef="#br0" timeOffset="122115.01">28921 14639 2394 0,'-14'19'52'0,"7"-4"12"0,-4-5 1 0,-3 6 3 0,0-4-55 0,0 7-13 0,0-3 0 0,-1 2 0 16,5-2 11-16,-1-3-1 0,-3 2 0 0,4-5 0 16,-1-1 5-16,4 7 1 0,-4-13 0 0,1 6 0 31,-1-2-40-31,1 2-8 0,-1-9-2 0,0 9 0 0,-3-9 34 0,4 10 0 0,-1-10 0 0,-3 6 0 16,3-6 0-16,1 3 12 0,3-3-1 0,0-3-1 15,-4 3 16-15,4-6 3 0,0 6 1 0,0-10 0 16,0 7-14-16,3-3-2 0,1-3-1 0,-1-1 0 15,4 1-13-15,0-1 0 0,0 1 0 0,4 0 0 16,3-4 0-16,0 4 0 0,-3-1 0 0,-1 1-10 16,4 6 10-16,0-4 0 0,0 4-9 0,0-3 9 15,4 0 0-15,-1 3-9 0,-2 3 9 0,2 0 0 16,1 0-17-16,-1 0 3 0,4-7 1 0,-3 7-1096 16</inkml:trace>
  <inkml:trace contextRef="#ctx0" brushRef="#br0" timeOffset="122505.74">29178 15577 1332 0,'0'0'59'0,"0"-10"12"0,4 1-57 0,-1 3-14 0,4-7 0 0,0-3 0 16,4-3 0-16,0 4-15 0,-1-4 3 0,4 0 1 0,-3-6 19 0,-1 6 3 16,-2 0 1-16,2 1 0 0,-3-7-12 0</inkml:trace>
  <inkml:trace contextRef="#ctx0" brushRef="#br0" timeOffset="123365.42">27968 16216 864 0,'-10'3'76'0,"3"4"-60"16,0-4-16-16,-1-3 0 0,1 6 136 0,0-6 25 0,4 0 5 0,-1 0 1 16,4 0-80-16,0 0-16 0,0 0-3 0,0 0-1 15,-3-6-15-15,-1-4-4 0,4 7 0 0,0 3 0 16,0 0-8-16,4-6-1 0,-1-3-1 0,1-1 0 16,-1 4-19-16,4 6-4 0,0-9-1 0,4 5 0 15,0-2-14-15,3 3 0 0,0-3 0 0,7-4 0 16,7 1 0-16,0-7 0 0,11 4 0 0,4-7 0 15,-1-6 0-15,4-3 0 0,7-4 0 0,3-5 0 16,1-1 0-16,6-6 8 0,11-6-8 0,4 3 9 16,-4-6-9-16,7 9 0 0,-3-10 0 0,3 1 0 15,3-3 0-15,1-4 0 0,3 4 0 0,4-4 0 16,-7 4 12-16,6-4 0 0,1 7 0 0,0-1 0 16,7 1 20-16,-4 0 4 0,0-1 0 0,-3-2 1 0,3 3-17 0,0 6-3 15,-3-4-1-15,-4 4 0 0,0-3 26 16,-6 6 5-16,-1-3 1 0,-4 10 0 0,5-4-29 0,-8 3-6 15,-4 1-1-15,-3-4 0 0,-7 6 4 0,-3 7 0 16,-4-6 0-16,-1 5 0 0,-2 4-16 0,-4 3 0 16,-4-3 8-16,-3 6-8 0,-7 4 0 0,-1-4 0 15,-6 10 0-15,0-1 0 16,-11 4-121-16,-7 3-31 0,-7 3-5 0,0 0-2 0</inkml:trace>
  <inkml:trace contextRef="#ctx0" brushRef="#br0" timeOffset="124003.52">27929 16596 2188 0,'-14'15'195'0,"0"-5"-156"0,-3 5-31 0,-1-2-8 16,4-4 81-16,0 7 15 0,0-6 4 0,3-1 0 15,4-3-60-15,0-3-12 0,3 4-3 0,4-7 0 16,0 0-25-16,0 0-16 0,0 0 3 0,0 0 0 16,0 0-2-16,7 0 0 0,0-7 0 0,4 7 0 0,0-3 15 0,3-3 0 15,0 6-10-15,0-3 10 16,4-3 0-16,-1 2-9 0,4-5 9 0,4-4 0 0,3 4-9 0,8 0 9 15,-1-10 0-15,7 0-9 0,4 3 9 0,3-12 0 16,4 3 0-16,0-13 8 0,4 4-8 0,-1-10 0 16,1 0 0-16,6 3 0 0,8-9 0 0,-4 6 0 15,3-3 0-15,1 3 8 0,-4 0-8 0,0-3 8 16,3-3-8-16,5 3 8 0,2-6 3 0,1 6 1 16,-1-3 0-16,1 3 0 0,-4-4 2 0,4 8 1 15,6-5 0-15,1 5 0 0,0-4 6 0,-4-4 2 16,0 7 0-16,0-3 0 0,0 0-23 0,4 4 0 15,-4-1 0-15,-7 0-12 0,0 6 12 0,0-3 0 16,-7 4 10-16,7 2-10 0,0 1 13 0,1 2-3 0,-5 1-1 0,1-7 0 16,-8 10-1-16,1-6 0 0,-4-1 0 15,0 7 0-15,3 0 5 0,1-4 1 0,-4 4 0 0,3 0 0 16,-6 0-14-16,-5-4 0 0,-2 13 0 0,-8-9 0 16,1 3 32-16,-1 3 0 0,0 0 0 15,-3 0 0-15,-4-3-1 0,1 10 0 0,-1-7 0 0,-7 0 0 16,4 9-7-16,-8-3 0 0,1 4-1 0,0-4 0 15,-4 7-13-15,-3 3-2 0,-4-4-8 0,-4 7 12 16,1-3-12-16,-4 3 11 0,0-4-11 0,-7 7 10 16,0 0-10-16,0 0 8 0,0 0-8 0,0 0 8 15,0 0-8-15,7 0 0 0,-7 0 0 0,0 0 0 16,0 0 0-16,0 0-11 0,0 0 3 0,0 0 0 16,0 0-96-16,0 0-20 0,0 0-3 0,0 0-736 15,-3-9-147-15</inkml:trace>
  <inkml:trace contextRef="#ctx0" brushRef="#br0" timeOffset="144582.31">7218 2629 806 0,'0'-10'72'0,"-11"10"-58"0,4 0-14 0,4 0 0 15,-4 0 23-15,3 0 1 0,1-3 1 0,3 3 0 16,0 0 36-16,0 0 7 0,0-6 2 0,0 6 0 16,0 0-40-16,0 0-8 0,0 0-2 0,0 0 0 15,0 0-20-15,0 0 0 0,0 0 0 0,0 0 0 16,3 6 28-16,11-3 4 0,-3 7 0 0,-1-10 1 0,4 6-7 16,-3-3-2-16,3 4 0 0,4-4 0 0,-11 9 12 0,11-9 1 15,-8 7 1-15,8-1 0 0,-4-3-30 0,3 4-8 16,-2-7 0-16,2 6 0 0,4-2 17 0,-3-1-1 15,3-3 0-15,0-3 0 0,4 6-6 0,0-3-2 16,-1-3 0-16,1 0 0 0,3 0-8 16,-3 0 8-16,0 0-8 0,-1 0 8 0,8 0-8 0,-4 0 8 15,1 0-8-15,2 0 8 0,1-3-8 0,0-3 0 16,-4 6 0-16,0-3 8 0,1-3 0 0,2 6 0 16,1 0 0-16,0 0 0 0,3 0-8 0,-3-7 8 15,3 7-8-15,0 0 8 0,-3 0 8 0,3-3 2 16,1 3 0-16,-5-6 0 0,5 6-27 0,-8 0-6 15,4 0-1-15,-1-3 0 0,-2 3 16 0,-1-6 0 0,0-4 0 16,0 10 0-16,1-9 8 0,2 6-8 0,-2-4 0 0,2-2 0 16,-2 3 8-16,2 3-8 0,1-7 0 0,-4 4 0 15,0-4 15-15,4 7-4 0,-4-3-1 0,-3 3 0 16,3-3-10-16,-3-1-14 0,0 4 3 0,-4-3 1 16,0 3 10-16,-3 3 14 0,3-6-3 0,-7 6-1 15,0 0-10-15,0 0 0 0,-3 0 0 0,-1 0 0 16,1 6 0-16,-4-6-11 0,0-6 3 0,-7 6 0 15,7 6 8-15,-7-6 8 0,0 0-8 0,0 0 11 16,0 0-11-16,0 0 0 0,0 0-12 0,0 0 12 16,0 0-15-16,0 0 5 0,0 0 1 0,0 0 0 15,-10 3 9-15,2-3 0 0,-2 0 0 0,-1 0 0 0,1 0 12 16,-4 0 4-16,-1 0 0 0,1 0 1 0,-3 0-17 0,-1 0 0 16,-3-3 0-16,0 3 0 0,-4 0 0 0,0 0 0 15,-3 0 0-15,-4-6 0 0,4 6 8 0,-4 0-8 16,-6 0 12-16,2 0-12 0,5-4 0 0,-5 4 0 15,-2 4 0-15,2 2 0 0,1-6 0 0,0 3 0 16,-4 3 0-16,-3-3 0 0,-4 4 0 0,0-1 0 16,7 3 8-16,4-6-8 0,-11 7 0 0,4-4-9 15,3 4-1-15,3-7 0 16,1 3-18-16,0 3-4 0,-4-2-1 0,0-4 0 0,4 6 8 0,-4-3 1 16,4-2 1-16,-7 2 0 0,10-3 2 0,0 6 0 15,-3-9 0-15,3 7 0 0,0-1 21 0,4-3 12 16,0-3-2-16,0 9 0 0,3 1 6 0,0-10 2 0,4 0 0 0,-4 6 0 15,-3-6-3-15,7 0-1 0,3 0 0 0,-3 0 0 16,0-6 2-16,0 6 0 0,7 0 0 0,-11 0 0 16,7-10-16-16,1 10 0 0,-11 0 0 0</inkml:trace>
  <inkml:trace contextRef="#ctx0" brushRef="#br0" timeOffset="173038.65">29143 12017 1094 0,'-4'7'97'0,"-3"-7"-77"0,0 0-20 0,4 0 0 16,-4 3 187-16,3 3 33 0,-3-6 8 0,0 6 0 15,4-2-136-15,-1-4-28 0,4 0-6 0,-3 9-1 16,-5-3-41-16,1-3-16 0,4 7 11 0,-4-4-11 16,3 3 0-16,-3-5-21 0,0 8 3 0,0-2 1 31,0-1-24-31,0-6-5 0,0 6-1 0,0-2 0 0,0 2 1 15,-4 1 0-15,4-1 0 0,0-3-758 0</inkml:trace>
  <inkml:trace contextRef="#ctx0" brushRef="#br0" timeOffset="174057.67">29764 10302 1227 0,'-21'10'54'0,"14"-10"12"0,-4 6-53 0,4-3-13 0,-4 3 0 0,4 4 0 16,0-1 0-16,0 0 11 0,4 1-11 0,-1-1 10 16,1 1-10-16,-1-1 0 0,1-3 0 0,3 4-11 15,-4-4 11-15,1 3 8 0,-1-5-8 0,4 2 11 16,0 3 32-16,0-6 6 0,-3 7 2 0,3-4 0 16,0 4 6-16,0-4 2 0,0 3 0 0,0-9 0 0,3 3-1 0,-3-3 0 15,0 0 0-15,11 7 0 0,-4-7 4 0,0 3 1 16,3-3 0-16,1 0 0 15,3-3-11-15,4-4-1 0,-1-2-1 0,-3 6 0 0,4-10-3 16,0 4-1-16,6-1 0 0,1 1 0 0,0 0-13 0,-1-4-2 16,1-3-1-16,0 7 0 15,0-7-3-15,-1 7-1 0,1-7 0 0,0 4 0 0,-4 2-11 0,0-5-3 16,0 2 0-16,0-3 0 0,-3 7-1 0,3 0-1 16,-3-7 0-16,-1 6 0 0,1 1-10 0,-4 0 0 15,4-1 0-15,-8 4 0 16,1-3-32-16,0 5-9 0,-4-2-2 0,-4 3 0 15,-3 3-39-15,0 0-8 0,4-6-2 0,-4 6 0 16,0 0-21-16,0 0-5 0,0 0-1 0,-4-7 0 16,-3-2 16-16,0 6 3 0,3-3 1 0,1-4 0 0,-1 7 89 0,-3-3 18 0,4-4 3 0,-4 10 1 15,0-6 14-15,3 3 3 0,-3-3 1 0,0-4 0 16,0 7 1-16,0 3 0 0,0 0 0 0,0-6 0 16,0 6-4-16,0 0-1 0,-4 0 0 0,4 0 0 15,-3 6-14-15,-1-3-4 0,4 4 0 0,-4-4 0 16,1 6 0-16,-1-3-8 0,1 4 12 0,-1-1-4 15,-3 1 11-15,-4-1 1 0,4-3 1 0,0 4 0 16,-4 5 11-16,1-5 1 0,-1-1 1 0,4 1 0 16,0-1 9-16,0 0 1 0,0-2 1 0,0 2 0 15,3-6-1-15,0 7-1 0,1-4 0 0,-1 3 0 16,8-6-19-16,-4 10-4 0,0-4-1 0,3 1 0 16,-3-1-19-16,3-6 8 0,1 7-8 0,-1-4 0 15,1 3 0-15,-1 1 0 0,4-10 0 0,4 9 0 16,-8-2 0-16,4-7 0 0,0 0 0 0,0 0 0 0,0 0-10 0,0 0 10 15,0 0-10-15,0 0 10 0,0 0 11 0,0 0 8 16,0 0 1-16,0 0 1 0,0 0-21 0,0 0-12 16,0 0 2-16,11-7 0 0,-1 7 10 0,-2 0 11 15,-8 0-3-15,10-9 0 0,1-1-8 0,-1 1 0 16,-3 3 0-16,4-4 0 0,-4 7 0 0,0-3-17 16,4-3 2-16,-4-1 1 0,-4 7-4 0,-3 3-1 15,7-6 0-15,-7 6 0 0,7-7 11 0,-7 7 8 16,0 0-12-16,0 0 12 0,0 0 0 0,0 0 0 15,0 0 0-15,0 0 0 0,0 0-11 0,0 0 11 16,0 0-10-16,0 0-682 16,0 0-137-16</inkml:trace>
  <inkml:trace contextRef="#ctx0" brushRef="#br0" timeOffset="174611.9">29901 9935 1497 0,'0'0'133'0,"-10"3"-106"0,3 4-27 0,-7-7 0 15,0 9 132-15,-1-3 22 0,5-2 4 0,-4 2 1 16,3-3-81-16,1 6-16 0,-4 1-3 0,6 5-1 16,-2-5-32-16,3 5-6 0,0-2-2 0,0 3 0 15,0 12-10-15,3-9-8 0,1 6 12 0,-1 3-12 16,4 3 0-16,0 1 0 0,4-1 0 0,-4-3 0 0,3 1 0 0,1-1 0 15,3 6-8-15,-4-9 8 0,8 4-19 0,-1-11 3 16,1 8 0-16,0-8 0 16,-1-2-20-16,4-3-4 0,4-7-1 0,0 0 0 0,-1-3 25 15,4-3 6-15,1-9 1 0,-1 3 0 0,0-4 24 0,0 1 5 16,0-4 0-16,-3-9 1 0,3 3-3 0,-7 1-1 16,0-1 0-16,4 0 0 0,-4-6-5 0,-3 6 0 15,-1 0-1-15,-3-6 0 0,0 0 9 0,-3 3 1 16,-4-9 1-16,0 9 0 0,0-10 15 0,-4 4 3 15,1 0 1-15,-1 0 0 0,-3-4-5 0,0 10-2 16,0-9 0-16,-4 3 0 0,1 3-2 0,-4 3 0 0,3-3 0 16,-6 6 0-16,2 0-6 0,1 0-2 15,-3 4 0-15,-1-1 0 0,4 3 4 0,-4-2 0 0,4 5 0 0,-3 1 0 16,-1 3-10-16,0 3-2 0,-6-4 0 0,2 7 0 16,5 7-8-16,-1-4-8 0,0-3 12 0,4 6-12 15,0 3 0-15,-3 1 0 0,2 5 0 0,5 4 0 16,-4 0-13-16,3 6 3 0,4 3 1 0,0 1 0 15,0-1-6-15,0 3-1 0,3-3 0 0,4 7 0 16,0-7 2-16,4 0 0 0,0-3 0 0,3 4 0 16,0-4-2-16,-4-6 0 0,4-1 0 0,4-2 0 15,-1 3-16 1,4-3-3-16,4-4-1 0,-4-3 0 0,4 4-96 16,3-4-20-16,0-5-4 0,0-4-875 0</inkml:trace>
  <inkml:trace contextRef="#ctx0" brushRef="#br0" timeOffset="174892.19">30431 9731 1900 0,'0'0'169'0,"0"0"-135"16,0 0-34-16,0 0 0 0,7 0 161 0,-4 10 26 16,-3-10 5-16,4 6 0 0,-1-3-75 0,1 7-15 15,3-4-3-15,-4-3-1 0,-3 10-74 0,4-10-14 16,-4 6-10-16,0 1 12 0,0-1-12 0,-4-3 0 15,-3 4 0-15,4-1 0 0,-8 0 0 0,1 1-9 16,-1-4 9-16,0-3-10 16,1 4-27-16,-1-4-6 0,1-3-1 0,-4 6 0 0,3-6 25 0,0 0 5 15,1 0 1-15,3 0 0 0,0 0 13 0,0-6 16 0,3 3-3 0,-3-4-1 16,4 4 4-16,-1-3 1 0,4-4 0 0,-3 1 0 16,3 0-17-16,0-7-16 0,3 7 4 0,4-1 0 31,0 1-159-31,4 6-31 0</inkml:trace>
  <inkml:trace contextRef="#ctx0" brushRef="#br0" timeOffset="175403.87">30702 9358 1324 0,'0'0'59'0,"-7"-3"12"0,4 3-57 16,-4-6-14-16,3 6 0 0,1 0 0 0,-4 0 274 0,7 0 52 15,0 0 10-15,-4 6 3 0,-3-3-265 0,3 4-53 16,1-7-10-16,3 0-3 0,-4 9-8 0,4-9-14 16,0 0 3-16,0 0 1 0,0 0 10 0,0 0 0 15,0 0 0-15,0 0 0 0,0 0-16 0,0 0 3 16,11 0 0-16,0-9 0 15,3 2-19-15,3-2-4 0,1-1-1 0,3 1 0 0,0 0 14 0,0-7 3 16,1 7 1-16,2-4 0 0,-3-3 19 0,4 1 0 16,-4 2 0-16,0-3 0 0,-3 4 0 0,3-4 0 15,-3 1 0-15,0 2 0 0,-1-3 15 0,-3 7 0 0,0 0 0 16,-3-7 0-16,0 6 2 0,-1 1 1 0,-3 0 0 0,-3-1 0 16,3 4 7-16,-4 3 2 15,4-3 0-15,-7 6 0 0,0 0-4 0,0 0-1 0,0 0 0 0,0 0 0 16,7 6-8-16,0 3-2 0,-3 7 0 0,0-4 0 15,-1 14 10-15,1 2 2 0,-1-3 0 0,1 9 0 16,-4-2-24-16,3 8 0 0,1 4 0 0,-4 3 0 16,3 7 0-16,1-10 0 0,-1 9 0 0,1-6 0 15,-1-3 11-15,1 0-3 0,3 0 0 0,-4 3 0 16,5-7 4-16,-1-2 0 0,-4 0 0 0,4-4 0 16,0 1-12-16,0 2 0 0,-3-5 0 0,3-4 0 15,-4-3 0-15,1-3-17 0,-1-3 4 0,1-4 1 16,-4 4-159-16,3-9-31 0,-3-1-6 15</inkml:trace>
  <inkml:trace contextRef="#ctx0" brushRef="#br0" timeOffset="175703.41">30847 9669 1868 0,'0'0'83'0,"-7"0"17"0,3 6-80 0,-3-6-20 16,7 0 0-16,0 0 0 0,0 0 106 0,0 0 18 16,0 0 3-16,0 0 1 0,7 3-50 0,7-3-10 15,-3 0-1-15,7-3-1 0,-1-3-10 0,1 6-1 16,0-10-1-16,6 1 0 0,4 3-2 0,4-4 0 0,-4 1 0 0,4-4 0 16,0-9-32-16,0 10-8 0,-1-4 0 0,5-3-1 15,-8 4 2-15,7 2 1 0,1-3 0 0,-1-2 0 16,-11 2-6-16,5-3 0 0,-5 10-8 0,1-1 12 15,-4 1-12-15,-3 3 0 0,0-4 0 0,-4 1 0 16,-4 6-15-16,1-4-5 0,-4 4-2 0,0 3 0 31,-7 0-160-31,0 0-32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27 15120 0 0,'0'0'693'0'0,"0"0"-21"0"0,0-1-583 0 0,0 0 0 0 0,0-1 0 0 0,0 1 0 0 0,0 0 0 0 0,0 0 0 0 0,-1 0 0 0 0,1 0 0 0 0,0 0 0 0 0,-1 0 0 0 0,1 0 0 0 0,-1 0 0 0 0,1 0 0 0 0,-1 0 0 0 0,1 0 0 0 0,-1 0 0 0 0,0 0 0 0 0,0 0 0 0 0,0-1 0 0 0,-3-2 336 0 0,3 3 244 0 0,1 1 64 0 0,0 0 31 0 0,-2 0-625 0 0,0 0 0 0 0,-1 0-1 0 0,1 1 1 0 0,0-1-1 0 0,0 1 1 0 0,0 0 0 0 0,0-1-1 0 0,0 1 1 0 0,0 0-1 0 0,0 0 1 0 0,0 0-1 0 0,1 1 1 0 0,-1-1 0 0 0,0 0-1 0 0,0 1 1 0 0,1-1-1 0 0,-1 1 1 0 0,1-1 0 0 0,0 1-1 0 0,-3 3 1 0 0,-1 3-37 0 0,1 0 0 0 0,0 0 0 0 0,-5 14 1 0 0,5-13-9 0 0,-2 8-22 0 0,1 1 0 0 0,1 1 1 0 0,-4 34-1 0 0,4-23 1 0 0,1-10 69 0 0,1 0-1 0 0,2 39 0 0 0,0-48-70 0 0,2 0 0 0 0,-1-1 0 0 0,1 1 0 0 0,1 0 0 0 0,0-1-1 0 0,9 21 1 0 0,-7-20-6 0 0,-3-7-24 0 0,0 0-1 0 0,0 0 1 0 0,0 0 0 0 0,0-1-1 0 0,0 1 1 0 0,1-1-1 0 0,0 1 1 0 0,0-1-1 0 0,0 0 1 0 0,0 0 0 0 0,6 4-1 0 0,-3-2 35 0 0,0-1 7 0 0,0 0 1 0 0,0 0-1 0 0,8 3 0 0 0,-12-6-57 0 0,1 0 0 0 0,-1 0 0 0 0,1-1 0 0 0,-1 1 0 0 0,0-1-1 0 0,1 1 1 0 0,-1-1 0 0 0,1 0 0 0 0,-1 0 0 0 0,1 0 0 0 0,-1 0 0 0 0,1-1-1 0 0,2 0 1 0 0,-2 0 15 0 0,0 0-1 0 0,-1-1 1 0 0,0 0-1 0 0,1 1 1 0 0,-1-1-1 0 0,0 0 1 0 0,0 0 0 0 0,0 0-1 0 0,0-1 1 0 0,2-3-1 0 0,2 0 156 0 0,-2 1-100 0 0,0 0 1 0 0,-1 0 0 0 0,0 0 0 0 0,0-1 0 0 0,0 1 0 0 0,0-1 0 0 0,-1 0 0 0 0,0 0 0 0 0,0 0 0 0 0,0 0 0 0 0,-1 0 0 0 0,1-7 0 0 0,0-7 12 0 0,-2 0-1 0 0,-2-29 1 0 0,-2 15-15 0 0,-2 1-1 0 0,-19-60 0 0 0,25 93-92 0 0,-10-23 14 0 0,8 19-15 0 0,0 0 1 0 0,0 0-1 0 0,1-1 1 0 0,-1 1 0 0 0,0-8-1 0 0,1 7 0 0 0,-5-25-31 0 0,5 29 26 0 0,1-1 1 0 0,-1 0 0 0 0,0 0-1 0 0,0 0 1 0 0,0 1 0 0 0,0-1-1 0 0,0 0 1 0 0,0 1 0 0 0,0-1-1 0 0,0 1 1 0 0,-1-1 0 0 0,1 1-1 0 0,-3-2 1 0 0,4 3-86 0 0,-1 1-39 0 0,1 1 0 0 0,-1-1 1 0 0,0 0-1 0 0,1 1 0 0 0,-1-1 0 0 0,0 0 0 0 0,1 0 0 0 0,-1 0 0 0 0,0 1 0 0 0,0-1 0 0 0,-2 2 0 0 0,1-1-148 0 0,-3 3-222 0 0,2-1-56 0 0,-1 0-1 0 0,1 0 0 0 0,0 0 1 0 0,0 1-1 0 0,-3 5 0 0 0,1 10-1439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81 17191 0 0,'-1'-1'167'0'0,"1"0"0"0"0,-1 0-1 0 0,1 0 1 0 0,-1-1 0 0 0,1 1-1 0 0,-1 0 1 0 0,1 0 0 0 0,0-1-1 0 0,0 1 1 0 0,0-2 0 0 0,2-1-110 0 0,0 0 0 0 0,0-1 0 0 0,0 1-1 0 0,1 0 1 0 0,0 0 0 0 0,0 1 0 0 0,0-1 0 0 0,0 1 0 0 0,7-6 0 0 0,22-11 3347 0 0,-24 18-467 0 0,-16 3-2178 0 0,-7 0-716 0 0,1 1 1 0 0,-24 5-1 0 0,18-3-17 0 0,-24 2 1 0 0,22-4-22 0 0,-38 8 0 0 0,-35 3-5 0 0,72-9 0 0 0,10-2 0 0 0,1 1 0 0 0,-1 0 0 0 0,-16 8 0 0 0,21-8 0 0 0,-1-1 0 0 0,-13 4 0 0 0,12-4 0 0 0,0 2 0 0 0,5-1 0 0 0,3-3 0 0 0,0 1 0 0 0,1 0 0 0 0,-1 0 0 0 0,1-1 0 0 0,-1 1 0 0 0,1 0 0 0 0,-1 1 0 0 0,1-1 0 0 0,0 0 0 0 0,-1 0 0 0 0,1 1 0 0 0,0-1 0 0 0,-2 3 0 0 0,0 0 0 0 0,0 1 0 0 0,0 0 0 0 0,-5 10 0 0 0,3-4 0 0 0,4-8 0 0 0,-1 1 0 0 0,1 0 0 0 0,0-1 0 0 0,0 1 0 0 0,1 0 0 0 0,-1 6 0 0 0,-2 9 0 0 0,1-6-30 0 0,0 0 0 0 0,1 0 0 0 0,0 0-1 0 0,3 20 1 0 0,-2-15 37 0 0,-1 24 0 0 0,-1-18 8 0 0,-2 5 4 0 0,2 0 1 0 0,2 41-1 0 0,22 257 525 0 0,-17-193 247 0 0,0-68-596 0 0,4 37 14 0 0,25 144 652 0 0,-11-92-343 0 0,10 51-348 0 0,-32-196-171 0 0,2 4 74 0 0,0 0-1 0 0,1-1 0 0 0,0 1 0 0 0,7 13 0 0 0,-10-25-68 0 0,1 0-1 0 0,-1-1 1 0 0,0 1-1 0 0,1-1 1 0 0,-1 0-1 0 0,1 1 1 0 0,0-1 0 0 0,-1 0-1 0 0,1 0 1 0 0,0 0-1 0 0,0 0 1 0 0,-1 0-1 0 0,1-1 1 0 0,0 1-1 0 0,0 0 1 0 0,0-1 0 0 0,3 1-1 0 0,3-2-16 0 0,1 1 0 0 0,-1-1-1 0 0,1-1 1 0 0,-1 0 0 0 0,16-5 0 0 0,38-20-293 0 0,-53 22 232 0 0,-2 2-520 0 0,-1-1 0 0 0,-1 0-1 0 0,1-1 1 0 0,-1 0-1 0 0,1 0 1 0 0,5-8-1 0 0,2 0-4425 0 0,6-7-3971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0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34 22431 0 0,'-3'-4'343'0'0,"0"0"0"0"0,-1 1-1 0 0,1-1 1 0 0,-1 1 0 0 0,-6-5 0 0 0,8 7-322 0 0,1 0 1 0 0,-1 0 0 0 0,1 1 0 0 0,-1-1 0 0 0,1 0-1 0 0,-1 0 1 0 0,0 1 0 0 0,0 0 0 0 0,1-1-1 0 0,-1 1 1 0 0,0 0 0 0 0,0-1 0 0 0,1 1 0 0 0,-1 0-1 0 0,0 1 1 0 0,0-1 0 0 0,1 0 0 0 0,-1 0-1 0 0,-2 1 1 0 0,-5 2 165 0 0,3-1-44 0 0,0 0 1 0 0,0 0-1 0 0,0 1 1 0 0,1-1 0 0 0,-1 1-1 0 0,1 0 1 0 0,-1 1-1 0 0,1 0 1 0 0,0 0-1 0 0,0 0 1 0 0,-5 5 0 0 0,3 0 53 0 0,0 1 1 0 0,1-1-1 0 0,0 1 1 0 0,1 0 0 0 0,-6 15-1 0 0,-17 56 442 0 0,25-73-594 0 0,-3 13 77 0 0,1 0 1 0 0,1 0 0 0 0,1 0-1 0 0,1 1 1 0 0,1 37 0 0 0,1-41-77 0 0,-1 14 60 0 0,2-1 1 0 0,1 1 0 0 0,9 46 0 0 0,-7-59-59 0 0,1 0 0 0 0,1-1 0 0 0,1 1 0 0 0,0-1 0 0 0,1 0 0 0 0,1-1 0 0 0,22 31 0 0 0,-27-43-25 0 0,0-1 0 0 0,0 1 0 0 0,1-1-1 0 0,-1 0 1 0 0,1 0 0 0 0,0-1 0 0 0,0 1 0 0 0,1-1-1 0 0,-1 0 1 0 0,1-1 0 0 0,-1 1 0 0 0,1-1 0 0 0,0 0-1 0 0,0-1 1 0 0,0 1 0 0 0,0-1 0 0 0,7 0 0 0 0,-8 0-13 0 0,0-1 1 0 0,1 0 0 0 0,-1 0-1 0 0,0-1 1 0 0,0 0 0 0 0,1 0-1 0 0,-1 0 1 0 0,0 0 0 0 0,0-1-1 0 0,0 0 1 0 0,0 0 0 0 0,-1 0-1 0 0,1 0 1 0 0,0-1 0 0 0,-1 0-1 0 0,0 0 1 0 0,1 0 0 0 0,-1-1-1 0 0,-1 1 1 0 0,5-5 0 0 0,-1-2 6 0 0,0-1 1 0 0,-1 1 0 0 0,0-1 0 0 0,-1 0-1 0 0,-1 0 1 0 0,1-1 0 0 0,-2 1-1 0 0,1-1 1 0 0,-2 0 0 0 0,3-20-1 0 0,-2-4 43 0 0,-1-1-1 0 0,-5-44 1 0 0,3 78-60 0 0,-16-179 0 0 0,12 154 0 0 0,-2 0 0 0 0,0 0 0 0 0,-2 1 0 0 0,-15-34 0 0 0,18 51 0 0 0,0 0 0 0 0,0 1 0 0 0,-1 0 0 0 0,-1 0 0 0 0,-11-13 0 0 0,15 20-141 0 0,1 0 0 0 0,-1 0 0 0 0,0 0 0 0 0,1 0 0 0 0,-1 1 0 0 0,0-1 1 0 0,0 1-1 0 0,0-1 0 0 0,0 1 0 0 0,0 0 0 0 0,0 0 0 0 0,-1 0 0 0 0,1 1 0 0 0,0-1 0 0 0,-6 1 0 0 0,3-1-189 0 0,1 1-1 0 0,-1 1 1 0 0,0-1 0 0 0,0 1-1 0 0,1 0 1 0 0,-1 0 0 0 0,0 1 0 0 0,-7 2-1 0 0,0 4-2538 0 0,4 3-5705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0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22031 0 0,'0'0'1010'0'0,"4"-8"326"0"0,-2 4-1197 0 0,0 1 0 0 0,-1-1 0 0 0,1 1 0 0 0,0-1 0 0 0,1 1 0 0 0,-1 0 0 0 0,1 0 0 0 0,-1 0 0 0 0,1 0 0 0 0,0 1 0 0 0,0-1 0 0 0,0 1 0 0 0,0 0 0 0 0,1 0 0 0 0,5-3 0 0 0,0 0 232 0 0,0 1-1 0 0,0 1 1 0 0,1-1 0 0 0,-1 2 0 0 0,13-3 0 0 0,137-15 58 0 0,-80 12-3336 0 0,1 0-4103 0 0,-58 4-1320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0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19895 0 0,'1'-2'455'0'0,"3"-2"-207"0"0,0 0-1 0 0,-1 0 1 0 0,1 0 0 0 0,-1-1-1 0 0,0 0 1 0 0,4-8 0 0 0,-3 6 68 0 0,0 0 0 0 0,0 0-1 0 0,9-10 1 0 0,15-15 1528 0 0,43-65-1 0 0,-56 76-1644 0 0,-6 8 168 0 0,11-21 0 0 0,-11 20 2 0 0,-8 13-178 0 0,1-4 55 0 0,-2 5-234 0 0,0 0 0 0 0,0 0 0 0 0,0 0 0 0 0,-1 0 0 0 0,1 0 1 0 0,0 0-1 0 0,0 0 0 0 0,0 0 0 0 0,0 0 0 0 0,0 0 0 0 0,0 0 0 0 0,0 0 0 0 0,0-1 0 0 0,0 1 0 0 0,0 0 0 0 0,0 0 0 0 0,1 0 0 0 0,-1 0 0 0 0,0 0 0 0 0,0 0 0 0 0,0 0 0 0 0,0 0 0 0 0,0 0 0 0 0,0 0 0 0 0,0 0 0 0 0,0 0 0 0 0,0 0 0 0 0,0 0 0 0 0,0-1 0 0 0,0 1 0 0 0,0 0 0 0 0,0 0 0 0 0,0 0 0 0 0,0 0 0 0 0,0 0 0 0 0,0 0 0 0 0,0 0 0 0 0,0 0 0 0 0,1 0 0 0 0,-1 0 0 0 0,0 0 0 0 0,0 0 0 0 0,0 0 0 0 0,0 0 1 0 0,0 0-1 0 0,0 0 0 0 0,0 0 0 0 0,0 0 0 0 0,0 0 0 0 0,0 0 0 0 0,0 0 0 0 0,0 0 0 0 0,1 0 0 0 0,-1 0 0 0 0,0 0 0 0 0,0 0 0 0 0,0 0 0 0 0,0 0 0 0 0,0 0 0 0 0,0 0 0 0 0,0 0 0 0 0,0 0 0 0 0,0 0 0 0 0,0 0 0 0 0,0 1 0 0 0,0-1 0 0 0,3 6-1 0 0,-1 1 0 0 0,0 0 0 0 0,-1 0-1 0 0,0 0 1 0 0,1 14 0 0 0,-2 40 55 0 0,-2-23-49 0 0,6 451 463 0 0,1-316-261 0 0,0-105-113 0 0,0-25-27 0 0,-5-42-124 0 0,0-1-434 0 0,0 0-206 0 0,0 0-1848 0 0,0 0-7217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0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86 20591 0 0,'-32'-25'2232'0'0,"27"22"-2536"0"0,-2-1 1906 0 0,8 4-1559 0 0,-1-1-1 0 0,0 1 0 0 0,0 0 1 0 0,0 0-1 0 0,1-1 1 0 0,-1 1-1 0 0,0 0 0 0 0,1 0 1 0 0,-1-1-1 0 0,0 1 1 0 0,0 0-1 0 0,1 0 0 0 0,-1 0 1 0 0,0 0-1 0 0,1-1 0 0 0,-1 1 1 0 0,1 0-1 0 0,-1 0 1 0 0,0 0-1 0 0,1 0 0 0 0,-1 0 1 0 0,0 0-1 0 0,1 0 0 0 0,-1 0 1 0 0,1 0-1 0 0,12-1 167 0 0,-1 0 0 0 0,1 0 0 0 0,14 2-1 0 0,-14 0-28 0 0,0-1-1 0 0,1 0 0 0 0,14-3 0 0 0,62-8 20 0 0,-9 2 34 0 0,-43 0 20 0 0,-26 6-284 0 0,-1 0 0 0 0,1 1 0 0 0,16-1 1 0 0,-17 0-40 0 0,-10 3 98 0 0,-1-1 0 0 0,1 1 0 0 0,0 0-1 0 0,0-1 1 0 0,-1 1 0 0 0,1 0 0 0 0,0 0 0 0 0,0 0-1 0 0,-1 0 1 0 0,1 0 0 0 0,0-1 0 0 0,0 1 0 0 0,-1 0 0 0 0,1 1-1 0 0,0-1 1 0 0,0 0 0 0 0,0 0 0 0 0,-1 0 0 0 0,1 0-1 0 0,1 1 1 0 0,0 0 27 0 0,0 0 0 0 0,0 0-1 0 0,0 0 1 0 0,0 0 0 0 0,0 0-1 0 0,0 1 1 0 0,0-1 0 0 0,0 1 0 0 0,0-1-1 0 0,-1 1 1 0 0,1 0 0 0 0,1 2-1 0 0,0 1 2 0 0,0 0-1 0 0,0 0 0 0 0,-1 1 0 0 0,3 6 0 0 0,5 18 70 0 0,-2 0-1 0 0,6 36 1 0 0,3 65 91 0 0,-3-22-68 0 0,5 128 181 0 0,-11-89-83 0 0,11 136 288 0 0,-16-214-331 0 0,-4 94 363 0 0,-2-61-317 0 0,-2-26-122 0 0,-3-30 155 0 0,8-45-388 0 0,-2-1-13 0 0,0 0 158 0 0,0 0-1 0 0,0 0 1 0 0,0 0-1 0 0,0 0 1 0 0,0 0-1 0 0,0 0 1 0 0,0 0-1 0 0,0-1 1 0 0,-1 1-1 0 0,1-1 1 0 0,0 0-1 0 0,0 0 1 0 0,-1 0-1 0 0,-1 0 1 0 0,-2-1-71 0 0,-1 0 1 0 0,1-1-1 0 0,0 1 1 0 0,-6-4-1 0 0,-65-23-476 0 0,63 23 508 0 0,-1 1 0 0 0,-27-5 0 0 0,10 3 0 0 0,-42-9 137 0 0,-44-12 262 0 0,79 15-535 0 0,-44-15-729 0 0,29 4-4332 0 0,40 14-4389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0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22175 0 0,'9'-17'930'0'0,"-6"11"-763"0"0,0 0 0 0 0,0 1 0 0 0,0-1 0 0 0,0 1 0 0 0,1 0 0 0 0,0 0 0 0 0,0 0 1 0 0,6-4-1 0 0,4-3 77 0 0,-12 9-183 0 0,1 1 0 0 0,0 0-1 0 0,0-1 1 0 0,0 1 0 0 0,0 0-1 0 0,1 1 1 0 0,-1-1 0 0 0,4-1-1 0 0,5-1 217 0 0,-7 1-28 0 0,1 1 0 0 0,0 0 0 0 0,0 0 0 0 0,12-1 0 0 0,-7 2-87 0 0,0 0 1 0 0,0 2 0 0 0,0-1 0 0 0,0 1 0 0 0,17 4 0 0 0,-22-4-173 0 0,-1 1-1 0 0,0 0 1 0 0,0 0-1 0 0,0 0 1 0 0,0 0 0 0 0,-1 1-1 0 0,1 0 1 0 0,0 0-1 0 0,-1 0 1 0 0,0 1 0 0 0,0-1-1 0 0,0 1 1 0 0,5 6-1 0 0,-8-7 11 0 0,0-1 0 0 0,1 1 0 0 0,-1-1 0 0 0,-1 1 0 0 0,1-1 0 0 0,0 1 0 0 0,-1-1 0 0 0,1 1 0 0 0,-1 0-1 0 0,0 0 1 0 0,0-1 0 0 0,0 1 0 0 0,0 0 0 0 0,0-1 0 0 0,0 1 0 0 0,-1 0 0 0 0,0-1 0 0 0,1 1-1 0 0,-3 4 1 0 0,-1 3 45 0 0,0 0 0 0 0,0 0 0 0 0,-11 15 0 0 0,-6 5-26 0 0,-29 31-1 0 0,2-1-1 0 0,19-24-119 0 0,-23 36-109 0 0,6 7 612 0 0,45-77-342 0 0,0 0-1 0 0,0 0 0 0 0,0 0 0 0 0,0-1 0 0 0,0 1 1 0 0,0 0-1 0 0,1 0 0 0 0,-1 0 0 0 0,1 0 0 0 0,-1 0 1 0 0,1 0-1 0 0,0 0 0 0 0,-1 1 0 0 0,1-1 0 0 0,0 0 0 0 0,1 0 1 0 0,-1 0-1 0 0,0 0 0 0 0,1 0 0 0 0,-1 0 0 0 0,1 0 1 0 0,-1 0-1 0 0,1 0 0 0 0,0 0 0 0 0,1 2 0 0 0,0-2-5 0 0,-1 0 0 0 0,1 0 0 0 0,0 0 1 0 0,0 0-1 0 0,0 0 0 0 0,0 0 0 0 0,0-1 0 0 0,1 1 0 0 0,-1-1 0 0 0,0 1 0 0 0,1-1 0 0 0,-1 0 0 0 0,1 0 0 0 0,0 0 0 0 0,-1-1 1 0 0,1 1-1 0 0,0 0 0 0 0,4-1 0 0 0,15 1 105 0 0,0-2 0 0 0,-1 0 0 0 0,1-2 1 0 0,0 0-1 0 0,32-11 0 0 0,12 0 10 0 0,-27 7-168 0 0,-2-2 0 0 0,1-2 0 0 0,60-25 0 0 0,-71 27 75 0 0,-22 8-416 0 0,-1-1 1 0 0,0 1-1 0 0,0-1 1 0 0,1 1 0 0 0,-1-1-1 0 0,0 0 1 0 0,0-1 0 0 0,-1 1-1 0 0,6-5 1 0 0,-2 2-9899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0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67 7368 0 0,'-1'-8'666'0'0,"-12"-27"1565"0"0,9 17 7372 0 0,3 12-3958 0 0,-1 19-3319 0 0,1 104-1692 0 0,2-61-380 0 0,7 140 450 0 0,0-56-296 0 0,-6-99-289 0 0,-1-18 41 0 0,-3 30 1 0 0,2-50-150 0 0,-1 3 0 0 0,0 0 0 0 0,1 0 0 0 0,0 0-1 0 0,0 0 1 0 0,0 0 0 0 0,1 0 0 0 0,-1 0 0 0 0,2 0 0 0 0,2 9 0 0 0,-3-12-3 0 0,1 1-1 0 0,-1 0 1 0 0,1 0 0 0 0,-1-1-1 0 0,0 1 1 0 0,0 0 0 0 0,-1 0-1 0 0,1 0 1 0 0,-1 0 0 0 0,0 0-1 0 0,0 5 1 0 0,0 10 82 0 0,0-17-80 0 0,0 0 0 0 0,0 0 0 0 0,0 0 0 0 0,0 0 0 0 0,0 0 0 0 0,0 0 0 0 0,0 0 0 0 0,-1 0 0 0 0,1 0 0 0 0,-1 0 0 0 0,0 0 0 0 0,-1 2 0 0 0,2-3-8 0 0,0-1-1 0 0,0 0 1 0 0,0 1 0 0 0,0-1-1 0 0,0 0 1 0 0,0 0-1 0 0,0 1 1 0 0,-1-1 0 0 0,1 0-1 0 0,0 1 1 0 0,1-1-1 0 0,-1 0 1 0 0,0 1 0 0 0,0-1-1 0 0,0 0 1 0 0,0 0-1 0 0,0 1 1 0 0,0-1 0 0 0,0 0-1 0 0,0 0 1 0 0,0 1 0 0 0,1-1-1 0 0,-1 0 1 0 0,0 0-1 0 0,0 1 1 0 0,0-1 0 0 0,0 0-1 0 0,1 0 1 0 0,-1 1-1 0 0,0-1 1 0 0,0 0 0 0 0,1 0-1 0 0,1 3 474 0 0,6-16-355 0 0,-7 11-98 0 0,1 0-1 0 0,-1 0 1 0 0,0 1 0 0 0,0-1-1 0 0,0 0 1 0 0,0 0-1 0 0,-1 0 1 0 0,1 0-1 0 0,1-4 1 0 0,-2-9 90 0 0,0 12-85 0 0,0-1 0 0 0,0 0 0 0 0,0 1 0 0 0,1-1 1 0 0,1-6-1 0 0,6-15 38 0 0,-4 15-42 0 0,0 0 0 0 0,-1-1 0 0 0,2-13 0 0 0,-2-2 2 0 0,-1 5 16 0 0,9-36 0 0 0,-5 37-19 0 0,0 1-7 0 0,3-21 1 0 0,-6 26-16 0 0,0 0 0 0 0,0 1 0 0 0,1-1 0 0 0,1 1 0 0 0,0 0 0 0 0,13-22 0 0 0,10-16 0 0 0,-18 31 0 0 0,1 1 0 0 0,22-31 0 0 0,-17 30 0 0 0,0 1 0 0 0,2 0 0 0 0,0 1 0 0 0,30-22 0 0 0,-34 30-11 0 0,1 0 1 0 0,20-9-1 0 0,-28 16 7 0 0,0 0 0 0 0,0 1 0 0 0,0 0 0 0 0,0 0 0 0 0,0 0 0 0 0,1 1 0 0 0,14 0 0 0 0,-8 0-2 0 0,1 2 0 0 0,0 0 1 0 0,29 6-1 0 0,-39-5 3 0 0,1 0-1 0 0,-1 0 1 0 0,1 0 0 0 0,-1 0 0 0 0,0 1 0 0 0,0 0 0 0 0,0 0 0 0 0,0 0 0 0 0,-1 1 0 0 0,1 0 0 0 0,-1-1 0 0 0,0 2-1 0 0,4 3 1 0 0,-4-3-2 0 0,0 0 0 0 0,0 1-1 0 0,-1-1 1 0 0,1 0 0 0 0,-1 1-1 0 0,0 0 1 0 0,-1 0 0 0 0,0 0-1 0 0,0 0 1 0 0,0 0 0 0 0,-1 0-1 0 0,1 0 1 0 0,-1 1 0 0 0,-1-1-1 0 0,1 12 1 0 0,-1-3 5 0 0,5 23 0 0 0,-3-28 0 0 0,-1 0 0 0 0,0 0 0 0 0,-1 0 0 0 0,0 0 0 0 0,-2 19 0 0 0,-2 3 0 0 0,1 1 0 0 0,2 42 0 0 0,2-51 0 0 0,-1-16 0 0 0,0 1 0 0 0,1-1 0 0 0,1 0 0 0 0,0 0 0 0 0,0 1 0 0 0,0-1 0 0 0,7 13 0 0 0,-3 0 0 0 0,-6-18 0 0 0,1-1 0 0 0,-1 1 0 0 0,1-1 0 0 0,0 1 0 0 0,-1-1 0 0 0,1 1 0 0 0,0-1 0 0 0,1 0 0 0 0,-1 0 0 0 0,0 0 0 0 0,1 1 0 0 0,-1-1 0 0 0,4 3 0 0 0,-3-3 0 0 0,7 5 0 0 0,0 1 0 0 0,15 18 0 0 0,-22-23 6 0 0,1 0 1 0 0,-1-1-1 0 0,1 1 0 0 0,0-1 0 0 0,0 0 1 0 0,0 1-1 0 0,1-1 0 0 0,-1-1 1 0 0,0 1-1 0 0,1-1 0 0 0,-1 1 0 0 0,1-1 1 0 0,0 0-1 0 0,-1 0 0 0 0,1 0 0 0 0,0-1 1 0 0,-1 1-1 0 0,1-1 0 0 0,0 0 1 0 0,0 0-1 0 0,0 0 0 0 0,3-1 0 0 0,11-2 48 0 0,-1-1-1 0 0,0 0 0 0 0,25-11 1 0 0,-20 8-28 0 0,-7 1 9 0 0,0-1-1 0 0,0 0 1 0 0,-1 0 0 0 0,0-2-1 0 0,16-12 1 0 0,60-56-67 0 0,-79 67-199 0 0,0-1-1 0 0,-1-1 1 0 0,12-18-1 0 0,-4 0-8748 0 0,-12 16-745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0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18 310 15232 0 0,'0'0'348'0'0,"0"0"49"0"0,0 0 19 0 0,-2 0-50 0 0,1 0-178 0 0,1 0-1 0 0,-1-1 0 0 0,1 1 0 0 0,-1 0 0 0 0,0 0 0 0 0,1 0 0 0 0,-1 0 0 0 0,1 0 1 0 0,-1-1-1 0 0,1 1 0 0 0,-1 0 0 0 0,1-1 0 0 0,-1 1 0 0 0,1 0 0 0 0,-1-1 0 0 0,1 1 1 0 0,-1 0-1 0 0,1-1 0 0 0,0 1 0 0 0,-1-1 0 0 0,1 1 0 0 0,0-1 0 0 0,-1 1 0 0 0,1-1 1 0 0,0 1-1 0 0,-1-1 0 0 0,1 0 0 0 0,0 1 0 0 0,0-1 0 0 0,0 1 0 0 0,0-1 0 0 0,0 1 1 0 0,-1-2-1 0 0,-1-3 698 0 0,10-12 1321 0 0,-5 12-1982 0 0,0 1 0 0 0,1 0 0 0 0,-1-1 0 0 0,1 2 0 0 0,0-1 1 0 0,0 0-1 0 0,0 1 0 0 0,6-4 0 0 0,10-9 245 0 0,32-28-41 0 0,-37 33-268 0 0,-2 0 0 0 0,1-1 0 0 0,-2 0 0 0 0,1-1 0 0 0,-2-1 0 0 0,16-22 0 0 0,-12 13-81 0 0,5-12 105 0 0,-18 29-22 0 0,0 4 181 0 0,-1 7-247 0 0,-1-2-160 0 0,7 43 37 0 0,2 49 1 0 0,-2-6-1 0 0,-1-3 27 0 0,-3-28 0 0 0,0 13 0 0 0,2 30 0 0 0,-3-82 0 0 0,2 13 0 0 0,-1-8 67 0 0,-3-23-36 0 0,0 0 0 0 0,0 0 0 0 0,0 0 1 0 0,0 0-1 0 0,0-1 0 0 0,0 1 0 0 0,1 0 0 0 0,-1 0 1 0 0,0 0-1 0 0,0 0 0 0 0,1-1 0 0 0,-1 1 1 0 0,0 0-1 0 0,1 0 0 0 0,-1-1 0 0 0,1 2 0 0 0,3 0-5 0 0,-2-2-3501 0 0,-2 0-4421 0 0,0 0-819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0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18975 0 0,'0'0'870'0'0,"0"0"-20"0"0,4-4-391 0 0,15-56 3816 0 0,-16 52-3840 0 0,1-1 1 0 0,0 1-1 0 0,0 1 1 0 0,1-1-1 0 0,7-8 1 0 0,41-58-55 0 0,-4 14 212 0 0,-30 40 693 0 0,-19 20-1284 0 0,1 0 1 0 0,-1 0-1 0 0,0 0 0 0 0,0-1 1 0 0,1 1-1 0 0,-1 0 1 0 0,0 0-1 0 0,1 0 0 0 0,-1 0 1 0 0,0 0-1 0 0,0 0 1 0 0,1 0-1 0 0,-1 0 0 0 0,0 0 1 0 0,1 0-1 0 0,-1 1 1 0 0,0-1-1 0 0,0 0 0 0 0,1 0 1 0 0,-1 0-1 0 0,0 0 1 0 0,0 0-1 0 0,1 0 1 0 0,-1 1-1 0 0,0-1 0 0 0,0 0 1 0 0,1 0-1 0 0,-1 0 1 0 0,0 0-1 0 0,0 1 0 0 0,0-1 1 0 0,1 0-1 0 0,-1 1 1 0 0,9 9 36 0 0,-8-8-7 0 0,4 4-29 0 0,-1 1-1 0 0,0-1 0 0 0,-1 1 1 0 0,1 0-1 0 0,-1 0 1 0 0,-1 0-1 0 0,3 8 1 0 0,9 56-6 0 0,-9-44 2 0 0,7 55 42 0 0,-7-44 9 0 0,2 0-1 0 0,18 60 0 0 0,-20-81-25 0 0,5 32-1 0 0,-9-36-3 0 0,2 0 0 0 0,0 0 0 0 0,0 0 0 0 0,1-1 0 0 0,8 17 0 0 0,-11-26-8 0 0,0-1-62 0 0,0 0 0 0 0,0-1 0 0 0,0 1-1 0 0,0 0 1 0 0,-1 0 0 0 0,1 0 0 0 0,-1-1-1 0 0,1 5 1 0 0,2 2-374 0 0,-1-6-3977 0 0,-2-2 844 0 0,0 0 1231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0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78 22663 0 0,'0'-8'1099'0'0,"-3"-5"1019"0"0,3 14 121 0 0,3 3-2086 0 0,6 19 73 0 0,0 0-1 0 0,-2 1 0 0 0,7 33 1 0 0,-9-36-169 0 0,-3-9-50 0 0,0 0-1 0 0,0 15 1 0 0,1 10-11 0 0,1 8 672 0 0,-3 75 1 0 0,-1-68-358 0 0,0-50-119 0 0,18-10 0 0 0,-2-9-46 0 0,-1-1 0 0 0,-1-1 0 0 0,0 0 0 0 0,21-41 0 0 0,10-14 132 0 0,57-63-278 0 0,-74 100 0 0 0,-18 24 0 0 0,0 0 0 0 0,1 1 0 0 0,0 0 0 0 0,1 1 0 0 0,0 0 0 0 0,1 1 0 0 0,0 0 0 0 0,1 1 0 0 0,15-8 0 0 0,-25 15 0 0 0,0 1 0 0 0,0-1 0 0 0,0 1 0 0 0,0 0 0 0 0,0 0 0 0 0,1 0 0 0 0,-1 1 0 0 0,0-1 0 0 0,1 1 0 0 0,-1 0 0 0 0,0 0 0 0 0,1 1 0 0 0,-1-1 0 0 0,0 1 0 0 0,0 0 0 0 0,0 0 0 0 0,1 0 0 0 0,-1 1 0 0 0,0-1 0 0 0,4 4 0 0 0,-2-2 0 0 0,0 1 0 0 0,-1 0 0 0 0,1 0 0 0 0,-1 1 0 0 0,0-1 0 0 0,0 1 0 0 0,-1 1 0 0 0,1-1 0 0 0,-1 0 0 0 0,-1 1 0 0 0,1 0 0 0 0,3 7 0 0 0,4 12 0 0 0,-1 0 0 0 0,-2 0 0 0 0,9 43 0 0 0,6 20 0 0 0,-12-49 0 0 0,8 61 0 0 0,-16-84 0 0 0,0 0 0 0 0,2 0 0 0 0,-1-1 0 0 0,9 18 0 0 0,-13-32 0 0 0,1 1 0 0 0,0-1 0 0 0,-1 1 0 0 0,1-1 0 0 0,0 0 0 0 0,0 1 0 0 0,0-1 0 0 0,0 0 0 0 0,0 1 0 0 0,0-1 0 0 0,0 0 0 0 0,0 0 0 0 0,1 0 0 0 0,-1 0 0 0 0,0 0 0 0 0,1-1 0 0 0,-1 1 0 0 0,0 0 0 0 0,1-1 0 0 0,-1 1 0 0 0,1 0 0 0 0,-1-1 0 0 0,1 0 0 0 0,0 1 0 0 0,-1-1 0 0 0,1 0 0 0 0,-1 0 0 0 0,1 0 0 0 0,-1 0 0 0 0,1 0 0 0 0,0 0 0 0 0,1-1 0 0 0,5-1 0 0 0,0 0 0 0 0,-1 0 0 0 0,1-1 0 0 0,-1 0 0 0 0,8-5 0 0 0,-7 5 0 0 0,58-33 0 0 0,-54 29 0 0 0,0-1 0 0 0,0 0 0 0 0,0-1 0 0 0,14-14 0 0 0,3-2 0 0 0,-18 14 0 0 0,0-1 0 0 0,-1 0 0 0 0,0 0 0 0 0,-1-1 0 0 0,-1 0 0 0 0,9-17 0 0 0,-8 14 0 0 0,-1 3-2 0 0,-3 4-6 0 0,0 1 0 0 0,9-12-1 0 0,-9 13-125 0 0,0-1-1 0 0,0 0 0 0 0,0 0 0 0 0,3-10 0 0 0,-6 14-582 0 0,-1 0 0 0 0,1 0 0 0 0,-1 0-1 0 0,0 0 1 0 0,0 0 0 0 0,0-6 0 0 0,-1 3-8986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15056 0 0,'0'-17'693'0'0,"0"14"-21"0"0,1-5-406 0 0,1 1 163 0 0,5-15-95 0 0,-7 9 8535 0 0,3 25-8774 0 0,-2-1-1 0 0,0 1 1 0 0,0-1-1 0 0,-1 1 1 0 0,-2 14 0 0 0,1-9-7 0 0,2 28 0 0 0,1-26-12 0 0,5 79 923 0 0,-7-11-937 0 0,1-60 82 0 0,9 47 0 0 0,-5-41-268 0 0,-4-28 157 0 0,-1-1-4011 0 0,0-4-4913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0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 7568 0 0,'0'0'348'0'0,"0"0"-7"0"0,0 0-220 0 0,-21-5 618 0 0,19 5-625 0 0,2 0-22 0 0,-1 0 0 0 0,0 0 0 0 0,1 0-1 0 0,-1 0 1 0 0,0 0 0 0 0,1 0 0 0 0,-1 0 0 0 0,0 0-1 0 0,1 0 1 0 0,-1 0 0 0 0,1-1 0 0 0,-1 1 0 0 0,0 0-1 0 0,1-1 1 0 0,-1 1 0 0 0,0-1 0 0 0,1 1 793 0 0,0 0 90 0 0,-3 0 38 0 0,-12 0 991 0 0,14 0-1203 0 0,-6 1 589 0 0,3 1 565 0 0,4-1 3269 0 0,7 1-5020 0 0,-1-1 0 0 0,1 0 0 0 0,0 0 0 0 0,-1 0 0 0 0,1-1 0 0 0,0 0 0 0 0,-1 0 0 0 0,1-1 0 0 0,0 0 0 0 0,7-1-1 0 0,-3 0 1 0 0,14 0 100 0 0,0 1 1 0 0,27 2 0 0 0,-5 0-197 0 0,83 4 51 0 0,-102-6-100 0 0,0-1 0 0 0,35-7 0 0 0,-45 7-101 0 0,-13 5-10 0 0,2 0-1483 0 0,-7-2 1261 0 0,1-1 0 0 0,-1 1 1 0 0,0 0-1 0 0,1 0 0 0 0,-1 0 0 0 0,0 0 0 0 0,0 0 0 0 0,0 0 1 0 0,1 0-1 0 0,-1 0 0 0 0,0 0 0 0 0,0 0 0 0 0,0-1 0 0 0,0 1 1 0 0,-1 0-1 0 0,1 0 0 0 0,0 2 0 0 0,-8 17-2071 0 0,-5-2-21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0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19895 0 0,'0'0'455'0'0,"0"0"61"0"0,0 0 28 0 0,0 0-61 0 0,0 0-218 0 0,2 0 256 0 0,55-1 1858 0 0,54 2-828 0 0,-87-1-1391 0 0,36-4 1 0 0,5 0-31 0 0,63-2 49 0 0,-1 0-131 0 0,-97 6-1095 0 0,-1 1-1 0 0,47 8 1 0 0,-57-2-7674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0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256 213 9328 0 0,'2'-5'845'0'0,"12"-12"-707"0"0,-9 12 238 0 0,-1 0 0 0 0,0 0 0 0 0,0-1 0 0 0,5-8 1 0 0,0-4 736 0 0,-4 11-291 0 0,-1 0 0 0 0,-1-1 0 0 0,1 0 0 0 0,3-15 0 0 0,-5 18-211 0 0,0-1 0 0 0,0 0-1 0 0,0 1 1 0 0,1-1 0 0 0,3-5-1 0 0,-15-6 762 0 0,8 15-1303 0 0,-1 0-1 0 0,1 0 0 0 0,-1 0 0 0 0,1 0 1 0 0,-1 0-1 0 0,0 1 0 0 0,0-1 1 0 0,0 0-1 0 0,1 1 0 0 0,-2 0 0 0 0,1-1 1 0 0,0 1-1 0 0,0 0 0 0 0,0 0 1 0 0,0 0-1 0 0,-1 0 0 0 0,1 1 0 0 0,0-1 1 0 0,-1 1-1 0 0,1-1 0 0 0,-1 1 1 0 0,1 0-1 0 0,0 0 0 0 0,-1 0 0 0 0,1 0 1 0 0,-1 0-1 0 0,-2 1 0 0 0,-5 2-25 0 0,0-1-1 0 0,0 1 1 0 0,1 1-1 0 0,0 0 0 0 0,-13 7 1 0 0,12-5-42 0 0,-1 0 0 0 0,1 1 0 0 0,0 0 0 0 0,1 1 0 0 0,-1 0 1 0 0,2 1-1 0 0,-1 0 0 0 0,1 0 0 0 0,0 0 0 0 0,1 1 0 0 0,-10 18 0 0 0,5-6 0 0 0,6-13 1 0 0,0 1 0 0 0,1 0-1 0 0,0 0 1 0 0,0 0 0 0 0,1 0 0 0 0,1 1-1 0 0,-3 13 1 0 0,3-3 73 0 0,2-15-61 0 0,0 0 0 0 0,0 0-1 0 0,1 1 1 0 0,0-1 0 0 0,0 0-1 0 0,0 0 1 0 0,1 0 0 0 0,0 1-1 0 0,2 7 1 0 0,0-4 17 0 0,7 16 82 0 0,-7-24-44 0 0,4-1-24 0 0,-1-1 0 0 0,0 1 1 0 0,1-1-1 0 0,-1 0 0 0 0,0-1 0 0 0,1 0 0 0 0,-1 0 0 0 0,0 0 0 0 0,0-1 0 0 0,10-3 0 0 0,1-1 36 0 0,0-1 0 0 0,0-1 0 0 0,-1-1 0 0 0,0 0 0 0 0,-1-1 0 0 0,0 0 0 0 0,16-15 0 0 0,-24 17-53 0 0,-2 4-5 0 0,0-1 1 0 0,0 1-1 0 0,-1-2 1 0 0,1 1-1 0 0,-1 0 1 0 0,0-1-1 0 0,-1 0 1 0 0,1 0-1 0 0,-1 0 1 0 0,0 0-1 0 0,2-8 1 0 0,6-30 4 0 0,-4 21 22 0 0,-2 132-166 0 0,1 77-11 0 0,-3-121 54 0 0,1 2 17 0 0,1 46 119 0 0,6 137 53 0 0,-1-58 0 0 0,-3-91 54 0 0,0 18-51 0 0,-6-76-134 0 0,-3 75 97 0 0,0-98-22 0 0,0 1-1 0 0,-2-1 1 0 0,-8 32 0 0 0,9-45-11 0 0,0-1-1 0 0,0 1 1 0 0,0-1 0 0 0,0 0 0 0 0,-1 0 0 0 0,0 0 0 0 0,-1 0 0 0 0,1-1 0 0 0,-1 1 0 0 0,0-1 0 0 0,-1-1 0 0 0,1 1 0 0 0,-1-1 0 0 0,-6 4 0 0 0,5-3 20 0 0,-1-1-1 0 0,0 0 0 0 0,0-1 1 0 0,0 1-1 0 0,-1-2 0 0 0,1 1 1 0 0,-1-1-1 0 0,1-1 0 0 0,-1 1 1 0 0,-14-1-1 0 0,15-1-37 0 0,0 0 1 0 0,0-1-1 0 0,0 0 0 0 0,1-1 0 0 0,-1 0 1 0 0,0 0-1 0 0,1-1 0 0 0,0 0 0 0 0,-1 0 1 0 0,1 0-1 0 0,0-1 0 0 0,1 0 1 0 0,-1-1-1 0 0,1 1 0 0 0,0-1 0 0 0,0 0 1 0 0,-8-9-1 0 0,7 6-3 0 0,0-1 1 0 0,1 0-1 0 0,0-1 1 0 0,0 1-1 0 0,1-1 0 0 0,0 0 1 0 0,1 0-1 0 0,0-1 1 0 0,1 1-1 0 0,0-1 1 0 0,-3-20-1 0 0,1-5 137 0 0,2 17-133 0 0,0 1 0 0 0,1-1 0 0 0,1 0 0 0 0,3-35 0 0 0,19-46-18 0 0,-3 21-17 0 0,-14 60 3 0 0,1 0 0 0 0,1 1 0 0 0,11-26 0 0 0,-5 14 0 0 0,-8 19 0 0 0,0 0 0 0 0,1 1 0 0 0,0-1 0 0 0,1 1 0 0 0,8-11 0 0 0,-2 7-10 0 0,1 0 0 0 0,0 1 0 0 0,1 0 0 0 0,1 1 0 0 0,16-10 0 0 0,-17 13-59 0 0,1-1 0 0 0,1 2 0 0 0,0 0 0 0 0,0 1 0 0 0,0 0 0 0 0,1 1 0 0 0,20-4 0 0 0,-22 8-1319 0 0,0-1 1 0 0,24 1 0 0 0,-32 2 229 0 0,-1-1 1 0 0,0 1 0 0 0,1-2-1 0 0,8-2 1 0 0,-11 3-890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0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35 369 18399 0 0,'-8'-19'736'0'0,"1"0"-1"0"0,-8-34 1 0 0,13 45-541 0 0,1 0 0 0 0,0 0 0 0 0,0 0-1 0 0,1 0 1 0 0,0 0 0 0 0,1 0 0 0 0,0 0 0 0 0,0 0 0 0 0,4-13 0 0 0,-3 15 1 0 0,0 0 60 0 0,-1 0-1 0 0,1 0 0 0 0,1 0 0 0 0,-1 0 0 0 0,1 0 0 0 0,0 1 1 0 0,0-1-1 0 0,1 1 0 0 0,8-9 0 0 0,-3 4-95 0 0,1 0 0 0 0,0 2 0 0 0,1-1 0 0 0,0 1 0 0 0,0 1 0 0 0,0 0 0 0 0,1 0 0 0 0,1 1 0 0 0,-1 1 0 0 0,17-6 0 0 0,-11 5-72 0 0,1 1 1 0 0,0 1-1 0 0,0 0 0 0 0,38-1 1 0 0,-52 5-100 0 0,1 0-1 0 0,0 1 1 0 0,0-1 0 0 0,0 1 0 0 0,0 1 0 0 0,-1-1 0 0 0,1 1 0 0 0,0 0 0 0 0,-1 0 0 0 0,0 0-1 0 0,1 1 1 0 0,-1 0 0 0 0,0 0 0 0 0,0 0 0 0 0,-1 1 0 0 0,1 0 0 0 0,-1 0 0 0 0,1 0-1 0 0,-1 0 1 0 0,5 9 0 0 0,-6-10 10 0 0,-1 1 1 0 0,0 0-1 0 0,-1-1 0 0 0,1 1 0 0 0,-1 0 0 0 0,0 0 0 0 0,0 0 1 0 0,0 0-1 0 0,0 1 0 0 0,-1-1 0 0 0,0 0 0 0 0,1 0 0 0 0,-2 0 1 0 0,1 0-1 0 0,0 1 0 0 0,-1-1 0 0 0,0 0 0 0 0,0 0 0 0 0,0 0 1 0 0,-2 5-1 0 0,-4 8 1 0 0,-1 0 1 0 0,-1 0-1 0 0,-13 19 1 0 0,21-33-2 0 0,-110 144-15 0 0,38-55 210 0 0,47-59 63 0 0,17-24-167 0 0,1 1-1 0 0,1 1 1 0 0,-1-1-1 0 0,-7 17 1 0 0,3-7-72 0 0,-4 12 6 0 0,15-30-23 0 0,0 0 0 0 0,1-1 0 0 0,-1 2-1 0 0,1-1 1 0 0,-1 0 0 0 0,1 0 0 0 0,0 0 0 0 0,0 0-1 0 0,0 0 1 0 0,0 0 0 0 0,0 0 0 0 0,0 0-1 0 0,2 4 1 0 0,2 2-1 0 0,-1-6 6 0 0,-1-1 0 0 0,1 1 0 0 0,0 0 0 0 0,0 0 0 0 0,-1-1-1 0 0,1 0 1 0 0,0 0 0 0 0,0 1 0 0 0,0-2 0 0 0,1 1 0 0 0,-1 0 0 0 0,0-1 0 0 0,0 1-1 0 0,0-1 1 0 0,6 0 0 0 0,5 0 37 0 0,0-1 1 0 0,16-3-1 0 0,169-28 349 0 0,-158 27-392 0 0,24-6 0 0 0,-10-1 5 0 0,66-8 1 0 0,-115 20 17 0 0,0-1 0 0 0,0 2 1 0 0,0-1-1 0 0,0 1 0 0 0,9 1 1 0 0,7 8-2316 0 0,-20-9 1660 0 0,-1-1 0 0 0,0 1-1 0 0,0 0 1 0 0,0 0-1 0 0,0 0 1 0 0,0 0-1 0 0,0 0 1 0 0,0 1 0 0 0,0-1-1 0 0,0 0 1 0 0,-1 0-1 0 0,2 3 1 0 0,3 11-7333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1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20815 0 0,'0'0'472'0'0,"1"-1"68"0"0,16-29 854 0 0,-17 30-1285 0 0,0-1 1 0 0,1 1 0 0 0,-1 0-1 0 0,0-1 1 0 0,0 1 0 0 0,0 0-1 0 0,0-1 1 0 0,1 1-1 0 0,-1 0 1 0 0,0 0 0 0 0,0-1-1 0 0,1 1 1 0 0,-1 0 0 0 0,0 0-1 0 0,0-1 1 0 0,1 1 0 0 0,-1 0-1 0 0,0 0 1 0 0,1 0 0 0 0,-1 0-1 0 0,0 0 1 0 0,1-1 0 0 0,-1 1-1 0 0,1 0 1 0 0,6 6 870 0 0,-6-3-968 0 0,1 0 1 0 0,-1 0-1 0 0,0 0 1 0 0,0 0-1 0 0,0 0 0 0 0,0 0 1 0 0,0 0-1 0 0,-1 0 1 0 0,1 0-1 0 0,-1 0 0 0 0,0 1 1 0 0,0 2-1 0 0,3 20 34 0 0,1-2-41 0 0,3 48 1 0 0,0 8-7 0 0,6 42 248 0 0,-3-7 474 0 0,-10-112-714 0 0,1 0-1 0 0,-1 0 1 0 0,0 0-1 0 0,0 0 1 0 0,0 0-1 0 0,0 0 1 0 0,-1 0 0 0 0,1 0-1 0 0,-1 0 1 0 0,0 0-1 0 0,-1 3 1 0 0,1-4 66 0 0,2 0-1 0 0,-1-1-22 0 0,0-1 0 0 0,1 0-1 0 0,-1 0 1 0 0,0 1 0 0 0,0-1 0 0 0,0 0-1 0 0,0 1 1 0 0,0-1 0 0 0,1 0 0 0 0,-1 0-1 0 0,0 1 1 0 0,0-1 0 0 0,1 0 0 0 0,-1 0-1 0 0,0 1 1 0 0,0-1 0 0 0,1 0 0 0 0,-1 0-1 0 0,0 0 1 0 0,1 1 0 0 0,-1-1 0 0 0,0 0-1 0 0,1 0 1 0 0,-1 0 0 0 0,0 0 0 0 0,1 0 0 0 0,-1 0-1 0 0,1 0 1 0 0,-1 0-15 0 0,1-1-1 0 0,0 1 0 0 0,-1 0 1 0 0,1-1-1 0 0,0 1 1 0 0,-1-1-1 0 0,1 1 1 0 0,-1-1-1 0 0,1 1 1 0 0,-1-1-1 0 0,1 0 1 0 0,-1 1-1 0 0,0-1 1 0 0,1 0-1 0 0,-1 1 0 0 0,0-1 1 0 0,1 0-1 0 0,-1 1 1 0 0,0-1-1 0 0,0-1 1 0 0,18-49 325 0 0,-14 39-286 0 0,0 0 0 0 0,5-20 1 0 0,4-16 3 0 0,4-3-36 0 0,-12 36-26 0 0,0 0 1 0 0,1 0-1 0 0,0 0 1 0 0,15-25-1 0 0,-18 36-16 0 0,14-22-12 0 0,30-34 0 0 0,-40 53 5 0 0,0 1 1 0 0,0-1-1 0 0,0 1 0 0 0,1 0 1 0 0,0 1-1 0 0,0 0 0 0 0,1 0 1 0 0,15-7-1 0 0,-14 9-8 0 0,-1 0 1 0 0,0 0-1 0 0,1 1 0 0 0,-1 0 1 0 0,1 1-1 0 0,0 0 0 0 0,0 1 1 0 0,18 1-1 0 0,-23 0 12 0 0,0 0-1 0 0,-1 0 1 0 0,1 1-1 0 0,0 0 1 0 0,0 0-1 0 0,-1 0 1 0 0,8 5-1 0 0,-9-5 0 0 0,0 0-1 0 0,0 0 1 0 0,0 0 0 0 0,0 0-1 0 0,-1 1 1 0 0,1-1 0 0 0,-1 1-1 0 0,1 0 1 0 0,-1 0 0 0 0,0 0-1 0 0,2 4 1 0 0,1 12-16 0 0,-5-16 21 0 0,1 0-1 0 0,-1 0 1 0 0,1 1 0 0 0,0-1-1 0 0,0 0 1 0 0,3 5-1 0 0,4 4 0 0 0,-6-10 0 0 0,-1 0 0 0 0,1 1 0 0 0,-1-1 0 0 0,1 1 0 0 0,-1-1 0 0 0,0 1 0 0 0,0-1 0 0 0,0 1 0 0 0,0 0 0 0 0,1 5 0 0 0,-2 10 0 0 0,0-14 0 0 0,0 0 0 0 0,0 0 0 0 0,0 0 0 0 0,1 0 0 0 0,-1 0 0 0 0,2 6 0 0 0,17 30 0 0 0,-15-33 0 0 0,-1-1 0 0 0,0 0 0 0 0,0 1 0 0 0,0 0 0 0 0,-1-1 0 0 0,0 1 0 0 0,0 0 0 0 0,0 8 0 0 0,-1-9 0 0 0,0 0 0 0 0,0 0 0 0 0,0 0 0 0 0,1-1 0 0 0,0 1 0 0 0,0 0 0 0 0,1-1 0 0 0,0 1 0 0 0,6 9 0 0 0,-7-11 0 0 0,12 26 0 0 0,-12-26 0 0 0,-1 1 0 0 0,1-1 0 0 0,0 0 0 0 0,0 0 0 0 0,1 0 0 0 0,-1 0 0 0 0,5 5 0 0 0,13 12 0 0 0,-7-10 0 0 0,-7-11 0 0 0,-3 0 0 0 0,7 4 11 0 0,-10-4-10 0 0,1 1 1 0 0,-1-1 0 0 0,1 1-1 0 0,-1-1 1 0 0,1 0 0 0 0,0 1-1 0 0,-1-1 1 0 0,1 0 0 0 0,0 0-1 0 0,-1 0 1 0 0,1 1 0 0 0,0-1-1 0 0,-1 0 1 0 0,1 0 0 0 0,0 0-1 0 0,-1 0 1 0 0,1 0 0 0 0,0 0-1 0 0,-1 0 1 0 0,1 0 0 0 0,0 0-1 0 0,-1 0 1 0 0,1-1 0 0 0,0 1-1 0 0,-1 0 1 0 0,1 0 0 0 0,0-1-1 0 0,0 0 1 0 0,2 0 3 0 0,3-1-5 0 0,0 0 0 0 0,-1 0 0 0 0,1 0 0 0 0,-1-1 0 0 0,0 1 0 0 0,1-2 0 0 0,-1 1 0 0 0,0 0 0 0 0,5-6 0 0 0,3-1 0 0 0,-9 7 0 0 0,0-1 0 0 0,0 1 0 0 0,0-1 0 0 0,6-7 0 0 0,-2 0-796 0 0,1 1 0 0 0,18-17 1 0 0,-19 20 23 0 0,0-1 0 0 0,0-1 0 0 0,0 0 0 0 0,6-10 1 0 0,-13 18-1345 0 0,-1 1-18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1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23 18687 0 0,'0'-9'1991'0'0,"0"3"-1830"0"0,0 5 499 0 0,0 1-597 0 0,0-1 0 0 0,0 1 0 0 0,0 0 0 0 0,0 0 0 0 0,0 0 0 0 0,0-1 0 0 0,0 1 0 0 0,0 0 0 0 0,0 0-1 0 0,0 0 1 0 0,0-1 0 0 0,0 1 0 0 0,0 0 0 0 0,0 0 0 0 0,0-1 0 0 0,0 1 0 0 0,0 0 0 0 0,-1 0 0 0 0,1 0 0 0 0,0-1 0 0 0,0 1-1 0 0,0 0 1 0 0,0 0 0 0 0,0 0 0 0 0,0 0 0 0 0,-1-1 0 0 0,1 1 0 0 0,0 0 0 0 0,0 0 0 0 0,0 0 0 0 0,0 0 0 0 0,-1 0 0 0 0,1 0-1 0 0,0-1 1 0 0,-7 5 2090 0 0,-6 11-1289 0 0,8-6-824 0 0,0 1 1 0 0,1-1-1 0 0,0 1 1 0 0,0 0-1 0 0,1-1 1 0 0,0 2-1 0 0,-2 13 1 0 0,-1 9 25 0 0,4-27-65 0 0,1 1 0 0 0,0-1-1 0 0,0 0 1 0 0,0 9-1 0 0,2 5 0 0 0,3 21 0 0 0,1 1 0 0 0,-4-36 6 0 0,0-1 0 0 0,0 1 1 0 0,1 0-1 0 0,0-1 0 0 0,0 1 0 0 0,4 7 0 0 0,5 15 15 0 0,-10-25 9 0 0,1 0-1 0 0,0 0 0 0 0,-1 0 1 0 0,1 0-1 0 0,0 0 1 0 0,1 0-1 0 0,-1-1 0 0 0,0 1 1 0 0,1-1-1 0 0,-1 0 0 0 0,1 0 1 0 0,0 0-1 0 0,0 0 1 0 0,0 0-1 0 0,0 0 0 0 0,6 2 1 0 0,-7-3-11 0 0,0 0 1 0 0,0-1-1 0 0,0 1 1 0 0,1 0-1 0 0,-1-1 1 0 0,0 1-1 0 0,0-1 1 0 0,1 1-1 0 0,-1-1 1 0 0,0 0-1 0 0,1 0 0 0 0,-1 0 1 0 0,0-1-1 0 0,0 1 1 0 0,1 0-1 0 0,-1-1 1 0 0,0 1-1 0 0,0-1 1 0 0,0 0-1 0 0,1 0 1 0 0,-1 0-1 0 0,0 0 1 0 0,0 0-1 0 0,0 0 1 0 0,0-1-1 0 0,2-1 0 0 0,28-28 204 0 0,-31 29-208 0 0,0-1 1 0 0,0 1-1 0 0,0 0 0 0 0,0 0 0 0 0,0 0 1 0 0,0-1-1 0 0,-1 1 0 0 0,1 0 0 0 0,-1-5 1 0 0,6-14 111 0 0,-2 12-73 0 0,-2 6-32 0 0,0-1 0 0 0,0 1 0 0 0,-1-1 0 0 0,1 0 1 0 0,-1 1-1 0 0,0-1 0 0 0,0 0 0 0 0,-1 0 0 0 0,1 0 1 0 0,-1 0-1 0 0,0-5 0 0 0,0 0 30 0 0,0 1 0 0 0,0-1 1 0 0,0 0-1 0 0,4-14 0 0 0,-3 16-16 0 0,0-1 0 0 0,0 0 0 0 0,-1 0-1 0 0,1 1 1 0 0,-2-1 0 0 0,-1-14 0 0 0,-2 2 25 0 0,4 16-60 0 0,-1 0 1 0 0,1 0 0 0 0,-1 0 0 0 0,0 0 0 0 0,0 0 0 0 0,-1 0 0 0 0,1 0-1 0 0,-1 1 1 0 0,0-1 0 0 0,0 1 0 0 0,-2-5 0 0 0,-9-9-133 0 0,11 13 148 0 0,-1 0 0 0 0,0 0 0 0 0,0 0 0 0 0,-8-7-1 0 0,10 10-170 0 0,-1 0-1 0 0,1 0 0 0 0,-1 0 1 0 0,1 1-1 0 0,-1-1 0 0 0,1 0 1 0 0,-1 1-1 0 0,0-1 0 0 0,1 1 1 0 0,-1-1-1 0 0,0 1 0 0 0,0 0 1 0 0,1-1-1 0 0,-1 1 0 0 0,0 0 1 0 0,0 1-1 0 0,1-1 0 0 0,-4 0 1 0 0,4 1-106 0 0,-1-1-1 0 0,1 1 1 0 0,-1 0 0 0 0,1-1 0 0 0,-1 1 0 0 0,1 0 0 0 0,0 0 0 0 0,-1 0 0 0 0,-1 1 0 0 0,2-1 55 0 0,0 0-1351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1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36 20815 0 0,'-1'0'49'0'0,"0"0"0"0"0,1 0-1 0 0,-1 0 1 0 0,0 0-1 0 0,0-1 1 0 0,1 1 0 0 0,-1 0-1 0 0,0 0 1 0 0,0 0 0 0 0,1-1-1 0 0,-1 1 1 0 0,0 0-1 0 0,1-1 1 0 0,-1 1 0 0 0,0-1-1 0 0,1 1 1 0 0,-1 0 0 0 0,1-1-1 0 0,-1 0 1 0 0,1 1-1 0 0,-1-1 1 0 0,1 1 0 0 0,-1-1-1 0 0,1 0 1 0 0,-1 1-1 0 0,1-1 1 0 0,0 0 0 0 0,-1 1-1 0 0,1-1 1 0 0,0 0 0 0 0,0 1-1 0 0,-1-1 1 0 0,1 0-1 0 0,0 0 1 0 0,0 1 0 0 0,0-1-1 0 0,0 0 1 0 0,0 0 0 0 0,0 0-1 0 0,0 1 1 0 0,0-1-1 0 0,1-1 1 0 0,-6-10 302 0 0,5 12 442 0 0,0 0 266 0 0,0 0 49 0 0,0 0-98 0 0,0 0-451 0 0,0 0-198 0 0,0 0-38 0 0,1 2-41 0 0,17 51 237 0 0,-6-13 169 0 0,-10-33-616 0 0,0 0 0 0 0,-1 0-1 0 0,1 10 1 0 0,-2-10-75 0 0,1-1 0 0 0,0 1 0 0 0,0-1 0 0 0,4 10 0 0 0,7 9 3 0 0,-10-21 0 0 0,1 1 0 0 0,-1 0 0 0 0,0 0 0 0 0,0 0 0 0 0,0 0 0 0 0,-1 1 0 0 0,1-1 0 0 0,-1 0 0 0 0,0 9 0 0 0,4 74-115 0 0,-5-83-270 0 0,0-1-1 0 0,0 1 0 0 0,-1-1 0 0 0,1 1 0 0 0,-1-1 0 0 0,0 0 0 0 0,0 1 0 0 0,-4 6 0 0 0,1 3-6255 0 0,4 1-1985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1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8320 0 0,'0'0'381'0'0,"0"0"-6"0"0,2 1-169 0 0,16 6 2106 0 0,-17-7-1964 0 0,-1 0-10 0 0,8 0 196 0 0,-6-1 7211 0 0,-1-6-7382 0 0,0 0-1 0 0,0 0 0 0 0,1 1 0 0 0,-1-1 1 0 0,1 0-1 0 0,4-6 0 0 0,-3 4-74 0 0,0 0-1 0 0,3-14 1 0 0,-4 16-203 0 0,-1 1 0 0 0,2 0-1 0 0,-1-1 1 0 0,1 1 0 0 0,0 0 0 0 0,0 0 0 0 0,4-6-1 0 0,11-19 103 0 0,13-42-29 0 0,-20 48-147 0 0,-7 18-3 0 0,-1 0 1 0 0,0 0 0 0 0,-1 0 0 0 0,1 0 0 0 0,1-13 0 0 0,9-68 1 0 0,-13 85-8 0 0,0 0 0 0 0,0 0 0 0 0,-1-1-1 0 0,0 1 1 0 0,1 0 0 0 0,-1 0 0 0 0,0 0-1 0 0,-1 0 1 0 0,1 0 0 0 0,0 0 0 0 0,-1 0-1 0 0,0 0 1 0 0,-4-5 0 0 0,4 4 8 0 0,-1 0 0 0 0,0-1 0 0 0,1 1 0 0 0,-3-8 0 0 0,4 9 33 0 0,0 0-33 0 0,-7 3-10 0 0,6 0-2 0 0,1 1-1 0 0,0 0 1 0 0,0-1-1 0 0,0 1 1 0 0,0 0-1 0 0,0 0 1 0 0,0 0-1 0 0,0 0 1 0 0,0 0-1 0 0,0 0 1 0 0,0 1-1 0 0,1-1 1 0 0,-1 0-1 0 0,0 0 1 0 0,0 2-1 0 0,-10 24-71 0 0,7-16 44 0 0,3-8 23 0 0,0 0 0 0 0,0 0 0 0 0,1 0-1 0 0,-1 0 1 0 0,1 1 0 0 0,0-1 0 0 0,0 0-1 0 0,0 0 1 0 0,0 0 0 0 0,1 4 0 0 0,1 12 6 0 0,-2-17-2 0 0,0 1-1 0 0,0-1 1 0 0,0 0-1 0 0,1 1 1 0 0,-1-1-1 0 0,1 0 1 0 0,0 1-1 0 0,0-1 1 0 0,0 0-1 0 0,0 0 1 0 0,0 1-1 0 0,0-1 1 0 0,0 0-1 0 0,1 0 1 0 0,1 2-1 0 0,5 6-4 0 0,-6-6 8 0 0,0-1 0 0 0,0 0 0 0 0,0-1 0 0 0,1 1 0 0 0,3 3 0 0 0,5-2 0 0 0,-10-4 0 0 0,1 1 0 0 0,-1-1 0 0 0,0 0 0 0 0,1 1 0 0 0,-1-1 0 0 0,0 1 0 0 0,1-1 0 0 0,-1 1 0 0 0,0 0 0 0 0,0-1 0 0 0,2 3 0 0 0,6 4 7 0 0,-8-6-4 0 0,0 0 1 0 0,0 0-1 0 0,0 0 0 0 0,0 0 0 0 0,1 0 0 0 0,-1 0 0 0 0,0 0 0 0 0,0-1 0 0 0,1 1 0 0 0,-1 0 1 0 0,1-1-1 0 0,-1 1 0 0 0,1-1 0 0 0,-1 0 0 0 0,1 1 0 0 0,1-1 0 0 0,14 5 9 0 0,-15-4-10 0 0,0 0-1 0 0,1 0 0 0 0,-1 0 1 0 0,1-1-1 0 0,-1 1 0 0 0,1-1 1 0 0,4 1-1 0 0,30 0 45 0 0,41-1-38 0 0,-71-1-7 0 0,1 0 0 0 0,-1 0 0 0 0,0-1 0 0 0,0 1 1 0 0,-1-1-1 0 0,1-1 0 0 0,0 0 0 0 0,9-4 0 0 0,4-8 63 0 0,-17 12-21 0 0,0-1-21 0 0,-2 3 37 0 0,-1 2-59 0 0,-1 0 0 0 0,1 0 0 0 0,-1 0 0 0 0,0 0 0 0 0,1 0 0 0 0,-1 0 0 0 0,0 0 0 0 0,0 0 0 0 0,0-1 0 0 0,-1 2 0 0 0,-2 3 1 0 0,1-2-10 0 0,1 0-1 0 0,0 1 1 0 0,0 0-1 0 0,1-1 1 0 0,-1 1-1 0 0,-1 6 0 0 0,-7 14-3 0 0,5-15 16 0 0,2-5 3 0 0,1 1 0 0 0,-1-1-1 0 0,1 1 1 0 0,0-1 0 0 0,0 1-1 0 0,1-1 1 0 0,-1 1 0 0 0,1 0 0 0 0,-1 9-1 0 0,-2 28 8 0 0,2-32-13 0 0,1-1 0 0 0,0 1 0 0 0,1 14-1 0 0,1 0 1 0 0,-1-18 0 0 0,0-1 0 0 0,0 0 0 0 0,1 0 0 0 0,-1 1 0 0 0,1-1 0 0 0,1 0 0 0 0,1 6 0 0 0,1-3 51 0 0,1 0 1 0 0,-1 0-1 0 0,1-1 0 0 0,12 13 0 0 0,-16-19-46 0 0,0 0 1 0 0,0 0-1 0 0,1 0 0 0 0,-1 0 0 0 0,0-1 0 0 0,0 1 0 0 0,1-1 1 0 0,-1 1-1 0 0,0-1 0 0 0,1 1 0 0 0,1-1 0 0 0,4 2-3 0 0,-2 0 18 0 0,0-1 0 0 0,-1 0 0 0 0,1-1 0 0 0,0 1 0 0 0,0-1 0 0 0,0 0 0 0 0,0 0 0 0 0,0-1 0 0 0,0 1 0 0 0,0-1 0 0 0,-1 0 0 0 0,1 0 0 0 0,0-1 0 0 0,-1 1 0 0 0,1-1 0 0 0,-1 0 0 0 0,1-1 0 0 0,-1 1 0 0 0,5-4 0 0 0,-8 5-14 0 0,0 0-1 0 0,0 1 1 0 0,0-1-1 0 0,0 0 1 0 0,0 0 0 0 0,-1 0-1 0 0,1-1 1 0 0,0 1-1 0 0,0 0 1 0 0,-1 0-1 0 0,1-2 1 0 0,8-9 53 0 0,-3 8 7 0 0,-5 3-72 0 0,0 0 0 0 0,0 0 0 0 0,0 0 0 0 0,-1 0 0 0 0,1 0 0 0 0,0 0 0 0 0,-1 0 0 0 0,1-1 0 0 0,-1 1 0 0 0,1 0 0 0 0,-1 0 0 0 0,0-1 0 0 0,1 1 0 0 0,-1-2 0 0 0,1-3-7369 0 0,-1 6-647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5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94 148 5984 0 0,'-2'0'464'0'0,"-38"-4"349"0"0,-3 0 3892 0 0,42 4-3571 0 0,-6-3 434 0 0,7 1 6317 0 0,3 0-7774 0 0,0 0 0 0 0,1 0 1 0 0,-1 0-1 0 0,1 1 0 0 0,0 0 1 0 0,-1-1-1 0 0,1 1 0 0 0,0 0 1 0 0,0 1-1 0 0,0-1 0 0 0,5 0 1 0 0,11-2 194 0 0,31-8 332 0 0,79-6 0 0 0,54-6 135 0 0,-33 2-516 0 0,-100 16-200 0 0,70-6 80 0 0,29 1-69 0 0,-25 1-72 0 0,-79 5 36 0 0,37-1-124 0 0,-81 5-552 0 0,-2 0-224 0 0,-6 5-6822 0 0,-6 2 145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5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52 20239 0 0,'-4'-12'565'0'0,"2"7"-289"0"0,0 0 1 0 0,0 0 0 0 0,0 0-1 0 0,0 1 1 0 0,-5-8-1 0 0,2 9-196 0 0,5 2 334 0 0,0 1 135 0 0,0 11 66 0 0,1 0 1 0 0,3 13-1 0 0,1 14 56 0 0,6 95 1007 0 0,4 142-388 0 0,-5-13-477 0 0,-5-207-749 0 0,-3-40-27 0 0,-1 0-1 0 0,0 21 1 0 0,-1-30-26 0 0,0 0-1 0 0,1 1 1 0 0,0-1 0 0 0,0 0 0 0 0,1 0-1 0 0,0 0 1 0 0,2 6 0 0 0,5 24 55 0 0,-3-15 230 0 0,-7-21-223 0 0,0 0-74 0 0,0 0 0 0 0,0-1 0 0 0,0 1 0 0 0,0 0 0 0 0,0-1 0 0 0,0 1 0 0 0,0 0 0 0 0,0-1 0 0 0,0 1 0 0 0,0-1 0 0 0,1 1 0 0 0,-1-1 0 0 0,0 0 0 0 0,0 1 0 0 0,0-1 0 0 0,1 0 0 0 0,-2-1 0 0 0,-9-16-686 0 0,8 14 33 0 0,-1-5-671 0 0,0-2-67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16208 0 0,'0'0'365'0'0,"0"0"56"0"0,0 0 26 0 0,0 0-53 0 0,0 0-159 0 0,0 0 270 0 0,0 0 146 0 0,0 0 28 0 0,0 0-14 0 0,2-1-88 0 0,68-65 2538 0 0,-62 56-2975 0 0,0 1 0 0 0,0-1 0 0 0,-1 0 0 0 0,0-1 0 0 0,9-19 0 0 0,-3 6 141 0 0,-8 16 44 0 0,0-1 0 0 0,-1 0 0 0 0,0 0-1 0 0,5-19 1 0 0,-9 26 118 0 0,-1 24-388 0 0,-1-1 1 0 0,-8 33-1 0 0,0 5-56 0 0,3-34 1 0 0,6-21 0 0 0,0 0 0 0 0,0 0 0 0 0,0 0 0 0 0,0 1 0 0 0,0 7 0 0 0,1-9 0 0 0,0-1 0 0 0,-1 1 0 0 0,1 0 0 0 0,-1-1 0 0 0,1 1 0 0 0,-2 4 0 0 0,1 1 0 0 0,1-8 0 0 0,0 0 0 0 0,0 0 0 0 0,0-1 0 0 0,1 1 0 0 0,-1 0 0 0 0,0 0 0 0 0,0 0 0 0 0,0 0 0 0 0,1 0 0 0 0,-1-1 0 0 0,0 1 0 0 0,0 0 0 0 0,0 0 0 0 0,1 0 0 0 0,-1 0 0 0 0,0 0 0 0 0,0 0 0 0 0,0 0 0 0 0,1 0 0 0 0,-1 0 0 0 0,0 0 0 0 0,0 0 0 0 0,1 0 0 0 0,-1 0 0 0 0,0 0 0 0 0,0 0 0 0 0,1 0 0 0 0,-1 0 0 0 0,0 0 0 0 0,0 0 0 0 0,0 0 0 0 0,1 0 0 0 0,-1 0 0 0 0,0 0 0 0 0,0 1 0 0 0,0-1 0 0 0,1 0 0 0 0,-1 0 0 0 0,0 0 0 0 0,0 0 0 0 0,0 0 0 0 0,0 1 0 0 0,1-1 0 0 0,-1 0 0 0 0,0 0 0 0 0,0 0 0 0 0,0 1 0 0 0,0-1 0 0 0,0 0 0 0 0,0 0 0 0 0,1 0 0 0 0,-1 1 0 0 0,0-1 0 0 0,0 0 0 0 0,0 0 0 0 0,0 0 0 0 0,0 1 0 0 0,0-1 0 0 0,0 0 0 0 0,0 0 0 0 0,0 1 0 0 0,0-1 0 0 0,0 0 0 0 0,9-7 0 0 0,3 2 0 0 0,8 1 0 0 0,5 0 0 0 0,-22 2 0 0 0,-2 1 0 0 0,0 1 0 0 0,0-1 0 0 0,-1 1 0 0 0,1-1 0 0 0,0 1 0 0 0,0 0 0 0 0,0-1 0 0 0,0 1 0 0 0,0 0 0 0 0,-1-1 0 0 0,1 1 0 0 0,0 0 0 0 0,0 0 0 0 0,0 0 0 0 0,0 0 0 0 0,1 0 0 0 0,11-2 0 0 0,-7 2 0 0 0,1-1 0 0 0,-1 0 0 0 0,0-1 0 0 0,1 0 0 0 0,-1 0 0 0 0,10-5 0 0 0,-9 4 0 0 0,1-1 0 0 0,5-5 0 0 0,16-17 1440 0 0,-27 25-1065 0 0,-2 1-577 0 0,3-7-1339 0 0,-5 9 1539 0 0,-1 0 1 0 0,1 0-1 0 0,0 0 0 0 0,0 0 0 0 0,0 1 0 0 0,0-1 1 0 0,0 1-1 0 0,-2 5 0 0 0,2-4 2 0 0,0 0 0 0 0,-1 0 0 0 0,1 0 0 0 0,-1-1 0 0 0,0 1 0 0 0,-5 4 0 0 0,-10 14 0 0 0,-5 23 0 0 0,7-11 0 0 0,10-22 0 0 0,0 0 0 0 0,1 1 0 0 0,1 0 0 0 0,1 0 0 0 0,-4 20 0 0 0,6-29 6 0 0,1 0 1 0 0,-1-1-1 0 0,1 1 0 0 0,0 0 1 0 0,0-1-1 0 0,0 1 0 0 0,1 0 1 0 0,-1 0-1 0 0,1-1 0 0 0,0 1 1 0 0,0-1-1 0 0,0 1 0 0 0,0-1 1 0 0,1 1-1 0 0,0-1 0 0 0,-1 0 1 0 0,1 1-1 0 0,0-1 1 0 0,1 0-1 0 0,-1 0 0 0 0,0-1 1 0 0,1 1-1 0 0,0 0 0 0 0,0-1 1 0 0,-1 0-1 0 0,1 1 0 0 0,1-1 1 0 0,-1 0-1 0 0,0-1 0 0 0,0 1 1 0 0,7 2-1 0 0,-3-1 169 0 0,0-1 1 0 0,0 0 0 0 0,0 0-1 0 0,8 0 1 0 0,-12-1-165 0 0,-1-1-1 0 0,1 0 1 0 0,0-1 0 0 0,-1 1 0 0 0,1 0 0 0 0,-1-1-1 0 0,1 1 1 0 0,-1-1 0 0 0,1 0 0 0 0,-1 0 0 0 0,1 0-1 0 0,-1 0 1 0 0,0 0 0 0 0,5-3 0 0 0,56-40 330 0 0,-51 36-341 0 0,-9 7 0 0 0,-1 0 0 0 0,0-1 0 0 0,0 1 0 0 0,0-1 0 0 0,0 1 0 0 0,0-1 0 0 0,0 0 0 0 0,1-2 0 0 0,5-4 0 0 0,-5 5 0 0 0,0 0 0 0 0,0 0 0 0 0,-1 0 0 0 0,1 0 0 0 0,2-5 0 0 0,0 2 0 0 0,2-1 0 0 0,-1-1 0 0 0,-2 1 0 0 0,-1 3-75 0 0,-2 4-314 0 0,-1 0-144 0 0,0 0-38 0 0,0 0-123 0 0,0 0-501 0 0,0 0-224 0 0,0 0-42 0 0,0 0-10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5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6992 0 0,'0'0'322'0'0,"0"0"-7"0"0,0 0-120 0 0,0 0 250 0 0,0 0 130 0 0,0 0 29 0 0,0 0 45 0 0,0 0 174 0 0,0 0 75 0 0,0 0 20 0 0,0 0-86 0 0,0 0-370 0 0,0 0-159 0 0,0 0-30 0 0,0 0 18 0 0,0 0 104 0 0,8-3 489 0 0,9 1-91 0 0,-8 0-410 0 0,0 1 1 0 0,0-1-1 0 0,0-1 1 0 0,12-4-1 0 0,50-25 1180 0 0,-48 20-1328 0 0,-15 8-138 0 0,0 0 0 0 0,0 0-1 0 0,12-10 1 0 0,90-63 1134 0 0,-107 74-1186 0 0,1 1-1 0 0,-1-1 1 0 0,0 0-1 0 0,1 0 1 0 0,-1 0-1 0 0,-1-1 1 0 0,4-4 0 0 0,15-16 254 0 0,-19 23-287 0 0,2-2 48 0 0,0 0 0 0 0,-1-1 0 0 0,1 1 0 0 0,-1-1 0 0 0,1 0 0 0 0,-1 0 1 0 0,0 0-1 0 0,0 0 0 0 0,-1-1 0 0 0,0 1 0 0 0,1-1 0 0 0,1-6 0 0 0,9-14 258 0 0,-11 22-277 0 0,0-1 0 0 0,0 1 0 0 0,0 0 1 0 0,0-1-1 0 0,-1 1 0 0 0,0-1 0 0 0,2-7 0 0 0,-3-1 66 0 0,0 11-92 0 0,0 0-1 0 0,0-1 1 0 0,0 1 0 0 0,0-1 0 0 0,0 1-1 0 0,0-1 1 0 0,0 1 0 0 0,0-1 0 0 0,1 1-1 0 0,-1 0 1 0 0,1-1 0 0 0,-1 1-1 0 0,1 0 1 0 0,-1-1 0 0 0,2 0 0 0 0,6-5 59 0 0,4-5 21 0 0,-11 12-91 0 0,-1-1 0 0 0,0 1 1 0 0,0 0-1 0 0,1-1 1 0 0,-1 1-1 0 0,0-1 1 0 0,0 1-1 0 0,0 0 0 0 0,0-1 1 0 0,1 1-1 0 0,-1-1 1 0 0,0 1-1 0 0,0-1 0 0 0,0 1 1 0 0,0 0-1 0 0,0-1 1 0 0,0 1-1 0 0,0-1 0 0 0,0 1 1 0 0,0-1-1 0 0,-1 1 1 0 0,1-1-1 0 0,0 1 1 0 0,0 0-1 0 0,0-1 0 0 0,0 1 1 0 0,-1-1-1 0 0,1 1 1 0 0,0 0-1 0 0,0-1 0 0 0,-1 1 1 0 0,1-1-1 0 0,-7-5 41 0 0,-1-1 311 0 0,8 7-349 0 0,0 0 0 0 0,0 0-1 0 0,0-1 1 0 0,0 1 0 0 0,0 0 0 0 0,0 0-1 0 0,0 0 1 0 0,0 0 0 0 0,0 0 0 0 0,0 0-1 0 0,0 0 1 0 0,0-1 0 0 0,0 1 0 0 0,0 0-1 0 0,0 0 1 0 0,0 0 0 0 0,0 0-1 0 0,0 0 1 0 0,0 0 0 0 0,0 0 0 0 0,0-1-1 0 0,0 1 1 0 0,0 0 0 0 0,0 0 0 0 0,0 0-1 0 0,0 0 1 0 0,0 0 0 0 0,0 0 0 0 0,0 0-1 0 0,0 0 1 0 0,1-1 0 0 0,-1 1 0 0 0,0 0-1 0 0,0 0 1 0 0,0 0 0 0 0,0 0-1 0 0,0 0 1 0 0,0 0 0 0 0,0 0 0 0 0,0 0-1 0 0,1 0 1 0 0,-1 0 0 0 0,0 0 0 0 0,0 0-1 0 0,0 0 1 0 0,0 0 0 0 0,0 0 0 0 0,0 0-1 0 0,0 0 1 0 0,1 0 0 0 0,-1 0-1 0 0,0 0 1 0 0,0 0 0 0 0,0 0 0 0 0,0 0-1 0 0,0 0 1 0 0,0 0 0 0 0,0 0 0 0 0,1 0-1 0 0,-1 0 1 0 0,0 0 0 0 0,0 0 0 0 0,0 1-1 0 0,-10 12 250 0 0,9-11-256 0 0,0 0 0 0 0,0 0 0 0 0,1 0 0 0 0,-1 0 0 0 0,1 0 0 0 0,-1 0 0 0 0,1 0 0 0 0,0 1 0 0 0,0-1 0 0 0,0 0 0 0 0,0 0 0 0 0,0 0 0 0 0,1 4 0 0 0,0 12 0 0 0,-11 21-45 0 0,-1 6-23 0 0,8-24 55 0 0,-8 24 0 0 0,6-28 78 0 0,1 1 1 0 0,-3 28 0 0 0,5-1 47 0 0,0-8 18 0 0,-8 53-1 0 0,4-65-82 0 0,2-8 7 0 0,1 0 0 0 0,0 1-1 0 0,1-1 1 0 0,1 1 0 0 0,2 31-1 0 0,1 14 84 0 0,-2-49-104 0 0,0 1 0 0 0,1-1 0 0 0,0 0 0 0 0,1 1 0 0 0,6 20-1 0 0,-2-21-23 0 0,-4-9-8 0 0,0 0 1 0 0,0 0-1 0 0,-1 0 0 0 0,0 0 0 0 0,1 5 0 0 0,-2-5 8 0 0,1 0-1 0 0,-1 0 0 0 0,1 0 1 0 0,0-1-1 0 0,1 1 1 0 0,-1 0-1 0 0,1-1 1 0 0,0 1-1 0 0,0-1 1 0 0,0 1-1 0 0,6 7 0 0 0,-6-9-1 0 0,-1 0 0 0 0,1 1 0 0 0,0-1-1 0 0,-1 1 1 0 0,0-1 0 0 0,0 1 0 0 0,0-1-1 0 0,0 1 1 0 0,-1 0 0 0 0,1 3-1 0 0,4 18 60 0 0,-5-22-1 0 0,-7 6 24 0 0,7-8-74 0 0,-1-1 0 0 0,1 0-1 0 0,-1 1 1 0 0,0-1-1 0 0,1 1 1 0 0,-1-1-1 0 0,1 0 1 0 0,-1 1-1 0 0,0-1 1 0 0,1 0-1 0 0,-1 0 1 0 0,0 1-1 0 0,0-1 1 0 0,1 0-1 0 0,-1 0 1 0 0,0 0-1 0 0,1 0 1 0 0,-1 0-1 0 0,0 0 1 0 0,0 0-1 0 0,1 0 1 0 0,-1 0-1 0 0,0 0 1 0 0,1-1-1 0 0,-1 1 1 0 0,-1-1-1 0 0,-18-4 188 0 0,20 4-218 0 0,-1 1 20 0 0,1-1 1 0 0,0 1-1 0 0,-1 0 0 0 0,1-1 1 0 0,0 1-1 0 0,-1-1 0 0 0,1 1 1 0 0,0-1-1 0 0,0 1 0 0 0,0-1 1 0 0,0 1-1 0 0,-1-1 0 0 0,1 1 1 0 0,0-1-1 0 0,0 1 0 0 0,0-1 1 0 0,0 1-1 0 0,0-1 0 0 0,0 1 1 0 0,0-1-1 0 0,0 1 0 0 0,1-1 1 0 0,-1 0 3 0 0,-1 0-8 0 0,1 0 0 0 0,0 0 0 0 0,-1 0 0 0 0,1 0 0 0 0,-1 1 1 0 0,1-1-1 0 0,-1 0 0 0 0,0 0 0 0 0,1 0 0 0 0,-1 0 0 0 0,0 0 0 0 0,-1-1 0 0 0,2 2-11 0 0,-1 0 0 0 0,0-1 0 0 0,1 1 0 0 0,-1-1 0 0 0,1 1 0 0 0,-1-1 0 0 0,1 1 0 0 0,0-1 0 0 0,-1 1 0 0 0,1-1 0 0 0,0 0 0 0 0,-1 1 0 0 0,1-1 0 0 0,0 1 0 0 0,-1-1 0 0 0,1 0 0 0 0,0 1 0 0 0,0-1 0 0 0,0 0 0 0 0,0 0 0 0 0,0 1 0 0 0,0-1 0 0 0,0 0 0 0 0,0 1 0 0 0,0-1 0 0 0,0 0 0 0 0,0 1 0 0 0,0-1 0 0 0,0 0 0 0 0,1 0 0 0 0,2-4-441 0 0,-2 4 321 0 0,-1 0 0 0 0,1 1 0 0 0,-1-1 0 0 0,1 0 0 0 0,-1 0 0 0 0,1 0 0 0 0,-1 1 0 0 0,1-1 0 0 0,-1 0 0 0 0,0 0 0 0 0,1 0 0 0 0,-1 0 1 0 0,0 0-1 0 0,0 0 0 0 0,0-1 0 0 0,-7-9-1368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5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88 18055 0 0,'0'-1'50'0'0,"0"0"1"0"0,0 0-1 0 0,0 0 0 0 0,0-1 0 0 0,-1 1 0 0 0,1 0 0 0 0,0 0 0 0 0,0 0 0 0 0,-1 0 0 0 0,1 0 0 0 0,-1 0 0 0 0,1 0 0 0 0,-1 0 0 0 0,1 0 0 0 0,-1 0 0 0 0,0 0 0 0 0,-1-1 0 0 0,-23-16 647 0 0,8 8-336 0 0,11 6-215 0 0,0 1 0 0 0,-1 0 0 0 0,-8-3 0 0 0,14 6-91 0 0,-9-4 451 0 0,10 3-483 0 0,0 1 1 0 0,0 0-1 0 0,0 0 1 0 0,0 0-1 0 0,-1 0 1 0 0,1-1-1 0 0,0 1 1 0 0,0 0-1 0 0,0 0 1 0 0,0 0-1 0 0,0-1 1 0 0,0 1-1 0 0,0 0 1 0 0,0 0-1 0 0,0 0 1 0 0,0-1-1 0 0,0 1 1 0 0,0 0-1 0 0,0 0 1 0 0,0-1-1 0 0,0 1 1 0 0,0 0-1 0 0,0 0 1 0 0,0 0-1 0 0,0-1 1 0 0,0 1-1 0 0,0 0 1 0 0,0 0-1 0 0,0 0 1 0 0,0-1-1 0 0,-3-2 952 0 0,1 2-815 0 0,3 0 553 0 0,63-7 1102 0 0,88 14-868 0 0,1 0-637 0 0,-60-7-215 0 0,188 4 258 0 0,-228-2-335 0 0,37 3-108 0 0,-72-3 73 0 0,-15-1-66 0 0,0 0 0 0 0,0 0 0 0 0,0 1 0 0 0,0-1 0 0 0,0 1 0 0 0,0-1 0 0 0,0 1-1 0 0,0 0 1 0 0,5 2 0 0 0,-7-2-866 0 0,-1-1-986 0 0,0 2-3953 0 0,0 8-1691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5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76 6448 0 0,'0'0'16'0'0,"1"0"1"0"0,0-1 0 0 0,-1 0-1 0 0,1 1 1 0 0,-1-1 0 0 0,1 1-1 0 0,-1-1 1 0 0,1 0 0 0 0,-1 1-1 0 0,0-1 1 0 0,1 0 0 0 0,-1 1-1 0 0,0-1 1 0 0,1 0 0 0 0,-1 0-1 0 0,0 1 1 0 0,0-1 0 0 0,0 0-1 0 0,0 0 1 0 0,0 1 0 0 0,0-1-1 0 0,0 0 1 0 0,0 0 0 0 0,0 1-1 0 0,0-1 1 0 0,0 0 0 0 0,0 0-1 0 0,-1 1 1 0 0,1-1 0 0 0,0 0-1 0 0,0 0 1 0 0,-1 1 0 0 0,1-1-1 0 0,-1 0 1 0 0,1 1 0 0 0,0-1-1 0 0,-1 1 1 0 0,1-1 0 0 0,-1 0-1 0 0,0 0 1 0 0,-7-12 446 0 0,7 11 247 0 0,0 0 0 0 0,0 0-1 0 0,0 0 1 0 0,0 0-1 0 0,0 0 1 0 0,-1 0-1 0 0,1 0 1 0 0,-1 0-1 0 0,1 0 1 0 0,-1 0-1 0 0,0 1 1 0 0,0-1 0 0 0,1 1-1 0 0,-1-1 1 0 0,0 1-1 0 0,-3-1 1 0 0,-4-1 4400 0 0,1 4-5154 0 0,5 0 506 0 0,0-1 20 0 0,3 2-427 0 0,0-1 0 0 0,0 0 0 0 0,0 0 0 0 0,0 0 0 0 0,0 0 0 0 0,0 1 0 0 0,0-1 0 0 0,0 0 0 0 0,-1 0 0 0 0,1 0 0 0 0,0 0 0 0 0,-1 1 0 0 0,1-1 0 0 0,-1 0 0 0 0,1 0 0 0 0,-1 0 0 0 0,0 1 0 0 0,-3 5 62 0 0,4-4-90 0 0,-1 0 0 0 0,1 0 0 0 0,0 0-1 0 0,0 0 1 0 0,0 0 0 0 0,0 0 0 0 0,1-1 0 0 0,-1 1 0 0 0,1 0 0 0 0,0 0 0 0 0,0 0 0 0 0,0 0-1 0 0,0-1 1 0 0,2 4 0 0 0,-2-2 23 0 0,1 1-1 0 0,0-1 1 0 0,-1 1-1 0 0,1 7 1 0 0,1 8 235 0 0,9 38 0 0 0,-8-43-220 0 0,-3-10-47 0 0,-1 0 0 0 0,1 0 0 0 0,-1 0 0 0 0,0 0 0 0 0,-1 1 0 0 0,1-1 0 0 0,-1 0 0 0 0,-1 5 0 0 0,0-2 11 0 0,1-1-1 0 0,0 1 0 0 0,1 14 0 0 0,2-1-11 0 0,0-13-6 0 0,-1 0 1 0 0,-1 0 0 0 0,1 0 0 0 0,-2 10 0 0 0,-15 121 64 0 0,15-131-72 0 0,1 3-35 0 0,-1-1 0 0 0,-1 0 0 0 0,-4 20 0 0 0,3-22-343 0 0,0 1 0 0 0,1 0 0 0 0,0 0 0 0 0,0 0 0 0 0,1 0 0 0 0,0 0 0 0 0,1 0 0 0 0,1 15 0 0 0,1 7-5865 0 0,-9-2-1851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496 194 5064 0 0,'1'-9'145'0'0,"0"0"0"0"0,0 0 0 0 0,3-10 0 0 0,-2 12 415 0 0,-1 0 0 0 0,0 1 0 0 0,0-1 0 0 0,0 0 0 0 0,-1 0 0 0 0,0-10 0 0 0,-2 4 1661 0 0,2 5-1229 0 0,-1 0 1 0 0,0 0 0 0 0,-1 1-1 0 0,-4-16 1 0 0,5 22-894 0 0,1 0-1 0 0,-1-1 1 0 0,0 1 0 0 0,1 0-1 0 0,-1 0 1 0 0,0-1-1 0 0,0 1 1 0 0,1 0 0 0 0,-1 0-1 0 0,0 0 1 0 0,0 0-1 0 0,0 0 1 0 0,0 0 0 0 0,-1 1-1 0 0,1-1 1 0 0,0 0-1 0 0,0 0 1 0 0,0 1 0 0 0,-1-1-1 0 0,1 1 1 0 0,0-1-1 0 0,-1 1 1 0 0,1 0 0 0 0,0-1-1 0 0,-1 1 1 0 0,1 0 0 0 0,0 0-1 0 0,-1 0 1 0 0,1 0-1 0 0,-1 0 1 0 0,1 0 0 0 0,0 0-1 0 0,-1 1 1 0 0,-2 0-1 0 0,0 0 54 0 0,-1 1-1 0 0,1 0 1 0 0,0 0-1 0 0,-1 0 1 0 0,1 1-1 0 0,0-1 1 0 0,-6 6-1 0 0,-26 27 324 0 0,23-22-314 0 0,-11 11-28 0 0,2 1-1 0 0,1 0 1 0 0,1 1 0 0 0,1 2-1 0 0,1 0 1 0 0,-15 34-1 0 0,-13 38 309 0 0,5 3 0 0 0,-34 127 0 0 0,61-173-261 0 0,2 2 0 0 0,2-1 0 0 0,3 1 0 0 0,3 1 0 0 0,6 107 0 0 0,1-132-104 0 0,2 0 1 0 0,2 0-1 0 0,1 0 1 0 0,1-1 0 0 0,2-1-1 0 0,1 1 1 0 0,2-2-1 0 0,1 0 1 0 0,19 30-1 0 0,-11-28-130 0 0,1-1-1 0 0,52 54 0 0 0,69 48-710 0 0,-82-83 406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 15752 0 0,'0'-13'1423'0'0,"-2"0"-815"0"0,0 11-523 0 0,1 1 5166 0 0,6 119-3739 0 0,3 6-840 0 0,-3 8 111 0 0,0 72 381 0 0,-5-195-1115 0 0,0 4 75 0 0,0-1 0 0 0,0 1 0 0 0,1-1 0 0 0,5 23 0 0 0,-5-33-20 0 0,0 5 897 0 0,4-13-854 0 0,-1 0-1 0 0,0-1 0 0 0,-1 0 0 0 0,1 0 0 0 0,-2 0 0 0 0,1 0 0 0 0,-1-1 0 0 0,3-9 0 0 0,-2 6-39 0 0,24-105 382 0 0,-14 69-444 0 0,2 1-1 0 0,23-46 1 0 0,-25 65-27 0 0,1 0 0 0 0,2 1 0 0 0,1 1 0 0 0,28-34 0 0 0,-32 45-18 0 0,-6 5 0 0 0,0 0 0 0 0,1 1 0 0 0,0 0 0 0 0,15-11 0 0 0,-14 13-10 0 0,1 0 0 0 0,-1 1 0 0 0,1 0 0 0 0,0 0 0 0 0,0 1 0 0 0,0 1-1 0 0,21-5 1 0 0,-26 7 5 0 0,1 1-1 0 0,-1-1 1 0 0,1 1-1 0 0,-1 0 0 0 0,1 1 1 0 0,-1 0-1 0 0,1-1 1 0 0,-1 2-1 0 0,1-1 0 0 0,-1 1 1 0 0,0-1-1 0 0,0 1 1 0 0,0 1-1 0 0,0-1 1 0 0,0 1-1 0 0,0 0 0 0 0,5 4 1 0 0,-2 0-14 0 0,0 0 0 0 0,-1 1 0 0 0,0 0 0 0 0,0 0 0 0 0,11 18 0 0 0,-7-5-24 0 0,16 35 0 0 0,-20-38 26 0 0,-2 0 1 0 0,0 0 0 0 0,5 31 0 0 0,0 57-39 0 0,-10-100 47 0 0,2 35-5 0 0,2 21 15 0 0,1-12-2 0 0,5 25 0 0 0,-8-65 0 0 0,0 0 0 0 0,1 0 0 0 0,1 0 0 0 0,0-1 0 0 0,6 14 0 0 0,-8-21 4 0 0,0 1 0 0 0,0-1 0 0 0,0 0-1 0 0,0 0 1 0 0,0 1 0 0 0,0-1 0 0 0,0-1 0 0 0,1 1 0 0 0,-1 0 0 0 0,1 0-1 0 0,-1-1 1 0 0,1 0 0 0 0,0 1 0 0 0,0-1 0 0 0,0 0 0 0 0,-1 0 0 0 0,1-1-1 0 0,0 1 1 0 0,0 0 0 0 0,0-1 0 0 0,0 0 0 0 0,0 0 0 0 0,0 0 0 0 0,0 0-1 0 0,0 0 1 0 0,0-1 0 0 0,0 1 0 0 0,0-1 0 0 0,0 0 0 0 0,0 0-1 0 0,0 0 1 0 0,-1 0 0 0 0,1 0 0 0 0,0-1 0 0 0,3-1 0 0 0,24-16 61 0 0,-21 14-90 0 0,0 0 1 0 0,0-1 0 0 0,10-8 0 0 0,4-5-147 0 0,-12 11-976 0 0,-1-1 0 0 0,13-14 0 0 0,-14 14-84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72 18399 0 0,'-5'-7'548'0'0,"3"3"-326"0"0,-1 0 0 0 0,0-1 0 0 0,0 1 0 0 0,0 0 0 0 0,-1 1 0 0 0,-4-5 0 0 0,0 1 876 0 0,8 6-996 0 0,0 1 0 0 0,-1-1 1 0 0,1 1-1 0 0,0-1 0 0 0,-1 1 1 0 0,1-1-1 0 0,0 1 0 0 0,-1 0 1 0 0,1-1-1 0 0,-1 1 0 0 0,1 0 1 0 0,-1-1-1 0 0,1 1 0 0 0,-1 0 1 0 0,1 0-1 0 0,-1-1 0 0 0,1 1 1 0 0,-1 0-1 0 0,1 0 0 0 0,-1 0 1 0 0,1 0-1 0 0,-1-1 0 0 0,1 1 0 0 0,-1 0 1 0 0,1 0-1 0 0,-1 0 0 0 0,0 0 1 0 0,1 0-1 0 0,-1 1 0 0 0,1-1 1 0 0,-1 0-1 0 0,1 0 0 0 0,-1 0 1 0 0,1 0-1 0 0,-1 1 0 0 0,1-1 1 0 0,-1 0-1 0 0,1 0 0 0 0,-1 1 1 0 0,0-1-1 0 0,-2 3-23 0 0,-1 1 0 0 0,1-1 0 0 0,0 1 0 0 0,0-1 0 0 0,0 1 0 0 0,0 0 0 0 0,1 0 1 0 0,-3 5-1 0 0,-16 38 56 0 0,14-29-137 0 0,-33 93 2 0 0,25-66 0 0 0,12-36-1 0 0,-23 79 60 0 0,23-76-22 0 0,1 0 0 0 0,0-1 0 0 0,1 1 0 0 0,1 0 0 0 0,1 21 0 0 0,-1-27-6 0 0,1 0-1 0 0,0 1 0 0 0,0-1 1 0 0,1 0-1 0 0,-1 0 1 0 0,2 0-1 0 0,-1 0 0 0 0,0 0 1 0 0,7 10-1 0 0,-7-13 3 0 0,0 0 0 0 0,-1 0-1 0 0,1-1 1 0 0,0 1-1 0 0,1-1 1 0 0,-1 0 0 0 0,0 0-1 0 0,1 0 1 0 0,-1 0 0 0 0,1 0-1 0 0,-1 0 1 0 0,1 0 0 0 0,0-1-1 0 0,0 0 1 0 0,0 1 0 0 0,0-1-1 0 0,0 0 1 0 0,0 0 0 0 0,0-1-1 0 0,0 1 1 0 0,0-1 0 0 0,0 1-1 0 0,1-1 1 0 0,-1 0 0 0 0,0 0-1 0 0,0-1 1 0 0,0 1 0 0 0,0-1-1 0 0,1 1 1 0 0,-1-1 0 0 0,0 0-1 0 0,0 0 1 0 0,0 0 0 0 0,0-1-1 0 0,3-1 1 0 0,2-1 55 0 0,0-1-1 0 0,-1 1 1 0 0,0-1 0 0 0,0-1-1 0 0,0 1 1 0 0,0-1 0 0 0,-1 0-1 0 0,0-1 1 0 0,-1 1-1 0 0,8-12 1 0 0,0-3 97 0 0,-2-1 0 0 0,10-25 0 0 0,-17 35-135 0 0,0 1 0 0 0,-1-1 0 0 0,0 0-1 0 0,-1 0 1 0 0,-1 0 0 0 0,1-15 0 0 0,-2-4 19 0 0,-2 0-1 0 0,-1 1 1 0 0,-1-1-1 0 0,-15-53 1 0 0,16 75-63 0 0,-2-1 1 0 0,1 1 0 0 0,-1 0-1 0 0,0 0 1 0 0,-1 1 0 0 0,0 0-1 0 0,-9-10 1 0 0,12 16-69 0 0,1-1 0 0 0,-1 1 1 0 0,0-1-1 0 0,-1 1 0 0 0,1 0 0 0 0,0 0 0 0 0,-6-2 0 0 0,9 4 23 0 0,0 0-1 0 0,-1 0 0 0 0,1 0 0 0 0,-1 0 0 0 0,1 0 0 0 0,-1 0 0 0 0,1 0 1 0 0,0 0-1 0 0,-1 0 0 0 0,1 0 0 0 0,-1 0 0 0 0,1 0 0 0 0,0 0 0 0 0,-1 0 1 0 0,1 0-1 0 0,-1 0 0 0 0,1 1 0 0 0,0-1 0 0 0,-1 0 0 0 0,1 0 0 0 0,0 0 1 0 0,-1 1-1 0 0,1-1 0 0 0,0 0 0 0 0,-1 0 0 0 0,1 1 0 0 0,0-1 0 0 0,-1 0 1 0 0,1 1-1 0 0,0-1 0 0 0,0 0 0 0 0,-1 1 0 0 0,1-1 0 0 0,0 1 0 0 0,0-1 1 0 0,0 0-1 0 0,0 1 0 0 0,0-1 0 0 0,-1 1 0 0 0,1-1 0 0 0,0 0 0 0 0,0 1 1 0 0,0 0-1 0 0,-1 19-2122 0 0,1-19 2012 0 0,0 16-1562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80 14280 0 0,'1'-3'24'0'0,"0"2"41"0"0,-1 0 0 0 0,1-1 1 0 0,-1 1-1 0 0,0 0 0 0 0,1-1 1 0 0,-1 1-1 0 0,0-1 0 0 0,0 1 1 0 0,0 0-1 0 0,0-1 0 0 0,0 1 1 0 0,0-1-1 0 0,0 1 0 0 0,-1 0 1 0 0,1-1-1 0 0,0 1 0 0 0,-1-1 1 0 0,1 1-1 0 0,-1 0 0 0 0,0-1 1 0 0,1 1-1 0 0,-2-2 0 0 0,1 2-64 0 0,1 1-1 0 0,0 0 0 0 0,-1-1 1 0 0,1 1-1 0 0,0-1 1 0 0,0 1-1 0 0,-1-1 1 0 0,1 1-1 0 0,0-1 0 0 0,0 1 1 0 0,0-1-1 0 0,0 1 1 0 0,0-1-1 0 0,0 1 0 0 0,0-1 1 0 0,0 1-1 0 0,0-1 1 0 0,0 1-1 0 0,0-1 1 0 0,0 0-1 0 0,0 1 0 0 0,0-1 1 0 0,0 1-1 0 0,1-1 1 0 0,-1 0-1 0 0,1 1 46 0 0,-1-1 0 0 0,0 1-1 0 0,0-1 1 0 0,0 0 0 0 0,1 1 0 0 0,-1-1-1 0 0,0 1 1 0 0,0-1 0 0 0,0 1-1 0 0,0-1 1 0 0,0 0 0 0 0,0 1 0 0 0,0-1-1 0 0,0 1 1 0 0,0-1 0 0 0,0 0 0 0 0,0 1-1 0 0,-1-1 1 0 0,1 1 0 0 0,0-1 0 0 0,0 1-1 0 0,-1-1 1 0 0,1 1 0 0 0,0-1 0 0 0,-1 1-1 0 0,1-1 1 0 0,0 1 0 0 0,-1-1 0 0 0,1 1-1 0 0,0 0 1 0 0,-1-1 0 0 0,0 1 27 0 0,1 0 0 0 0,0-1-1 0 0,0 1 1 0 0,-1 0 0 0 0,1 0 0 0 0,0 0 0 0 0,0 0 0 0 0,0-1-1 0 0,-1 1 1 0 0,1 0 0 0 0,0 0 0 0 0,0-1 0 0 0,0 1 0 0 0,0 0 0 0 0,0 0-1 0 0,-1 0 1 0 0,1-1 0 0 0,0 1 0 0 0,0 0 0 0 0,0-1 0 0 0,0 1-1 0 0,0 0 1 0 0,0 0 0 0 0,0-1 0 0 0,0 1 0 0 0,0 0 0 0 0,0 0 0 0 0,0-1-1 0 0,0 1 1 0 0,0 0 0 0 0,0-1 0 0 0,0 1 0 0 0,0 0 0 0 0,0 0-1 0 0,1-1 1 0 0,-1 1 0 0 0,0 0 0 0 0,0 0 0 0 0,0-1 0 0 0,0 1 0 0 0,1 0-1 0 0,-1-1 190 0 0,1-1 1349 0 0,-1 2-446 0 0,0 0-196 0 0,0 0-38 0 0,0 0-64 0 0,0 0-231 0 0,0 0-100 0 0,1 1-467 0 0,0-1 1 0 0,0 1 0 0 0,0-1 0 0 0,0 1 0 0 0,0 0 0 0 0,-1-1 0 0 0,1 1 0 0 0,0 0-1 0 0,0-1 1 0 0,-1 1 0 0 0,2 1 0 0 0,0 1 50 0 0,2 1-102 0 0,-1 0-1 0 0,1 0 1 0 0,-1 0-1 0 0,0 1 1 0 0,0-1 0 0 0,-1 1-1 0 0,0 0 1 0 0,0 0-1 0 0,0 0 1 0 0,0 0 0 0 0,1 7-1 0 0,1 8 36 0 0,3 31-1 0 0,-2 40 172 0 0,-5-52-155 0 0,-1-33-59 0 0,0 0 1 0 0,1 1 0 0 0,0-1 0 0 0,0 0 0 0 0,1 1-1 0 0,2 8 1 0 0,2 17 12 0 0,-5-25-13 0 0,1-1 1 0 0,0 1 0 0 0,0-1-1 0 0,4 12 1 0 0,26 50-111 0 0,-30-66-184 0 0,1 5-2657 0 0,-2-7 1694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16128 0 0,'1'-2'1241'0'0,"2"-3"-624"0"0,-2 4 391 0 0,-1-5 1063 0 0,1 5 2399 0 0,-1 7-4147 0 0,1 0 0 0 0,0 0 0 0 0,-1 0-1 0 0,-2 12 1 0 0,2 15 122 0 0,3-1-178 0 0,1 27 179 0 0,-3-31-233 0 0,-1 20 162 0 0,-1-38-283 0 0,1 0 0 0 0,0 0 0 0 0,3 13 0 0 0,-1 17 124 0 0,-2 67 1000 0 0,13-122-994 0 0,-8 10-172 0 0,8-13 54 0 0,-1 0 1 0 0,14-31-1 0 0,8-14-17 0 0,-7 19-87 0 0,15-23 0 0 0,29-21 64 0 0,-68 84-64 0 0,0 0 0 0 0,1 1 0 0 0,0-1 0 0 0,-1 1 0 0 0,7-4 0 0 0,12-13 0 0 0,-20 18-5 0 0,0 0 0 0 0,0 0-1 0 0,0 0 1 0 0,1 0 0 0 0,-1 0 0 0 0,1 0-1 0 0,-1 1 1 0 0,1-1 0 0 0,0 1 0 0 0,-1 0 0 0 0,1 0-1 0 0,5-1 1 0 0,-6 1 2 0 0,-1 1 0 0 0,1 0-1 0 0,0 0 1 0 0,0 0 0 0 0,0 0 0 0 0,0 0-1 0 0,0 0 1 0 0,0 0 0 0 0,0 0 0 0 0,0 1-1 0 0,0-1 1 0 0,-1 1 0 0 0,1 0 0 0 0,0-1-1 0 0,0 1 1 0 0,-1 0 0 0 0,1 0 0 0 0,0 0 0 0 0,-1 0-1 0 0,3 2 1 0 0,8 8-27 0 0,-8-8 16 0 0,0 0 1 0 0,0 1-1 0 0,-1 0 0 0 0,1 0 0 0 0,-1 0 0 0 0,0 0 0 0 0,0 0 0 0 0,3 8 0 0 0,11 13-25 0 0,-13-19 27 0 0,0 0 1 0 0,0 0 0 0 0,-1 0 0 0 0,4 8-1 0 0,23 56-16 0 0,-18-45 15 0 0,15 48 1 0 0,-1 10 12 0 0,-5-30 0 0 0,-14-36-22 0 0,0-4-39 0 0,-6-12 18 0 0,-1 0 0 0 0,1 0 0 0 0,0 0 0 0 0,-1 0 0 0 0,1-1 0 0 0,0 1 0 0 0,-1 0 0 0 0,1 0 0 0 0,0-1 0 0 0,0 1-1 0 0,0 0 1 0 0,0-1 0 0 0,0 1 0 0 0,-1-1 0 0 0,1 1 0 0 0,2 0 0 0 0,-2-1-137 0 0,1 1-716 0 0,-2-1-1147 0 0,1 0-4701 0 0,8 0-2009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12 117 17967 0 0,'0'-3'827'0'0,"0"2"-634"0"0,0 1-153 0 0,0-1 1 0 0,-1 0 0 0 0,1 1 0 0 0,0-1-1 0 0,0 1 1 0 0,0-1 0 0 0,0 0-1 0 0,0 1 1 0 0,-1-1 0 0 0,1 1 0 0 0,0-1-1 0 0,-1 1 1 0 0,1-1 0 0 0,0 1 0 0 0,-1-1-1 0 0,1 1 1 0 0,-1-1 0 0 0,1 1-1 0 0,0-1 1 0 0,-1 1 0 0 0,1 0 0 0 0,-1-1-1 0 0,1 1 1 0 0,-2-1 0 0 0,2-2 1013 0 0,-1 0 0 0 0,0 0 0 0 0,1 0 0 0 0,-1 0 0 0 0,1 0 0 0 0,0 0 0 0 0,1-4-1 0 0,46-2-90 0 0,188-8 265 0 0,-210 15-1203 0 0,182-6 50 0 0,-79 5-31 0 0,-76 4-16 0 0,-1-3 0 0 0,61-10 0 0 0,-102 10-439 0 0,1 0-1 0 0,-1-1 1 0 0,16-6 0 0 0,-26 8-864 0 0,-4-2-293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42 19351 0 0,'-5'-32'2819'0'0,"5"32"-2719"0"0,0-1-1 0 0,0 1 1 0 0,0-1-1 0 0,0 1 1 0 0,0-1-1 0 0,0 1 1 0 0,0-1 0 0 0,0 1-1 0 0,0-1 1 0 0,-1 1-1 0 0,1-1 1 0 0,0 1 0 0 0,0-1-1 0 0,0 1 1 0 0,0 0-1 0 0,-1-1 1 0 0,1 1-1 0 0,0-1 1 0 0,-1 0 0 0 0,-4 4 3465 0 0,-3 9-689 0 0,5-5-3784 0 0,0 10 1000 0 0,0 0 0 0 0,1 0 0 0 0,0 33 0 0 0,0-3 93 0 0,1-25-12 0 0,4 32 0 0 0,0-18 7 0 0,1 19 81 0 0,2-1 0 0 0,3 1 0 0 0,21 69 0 0 0,2 15-83 0 0,-26-114-36 0 0,5 38-1 0 0,-10-55-371 0 0,-1 1 1 0 0,0-1-1 0 0,0 0 0 0 0,0 1 0 0 0,-1-1 0 0 0,-1 0 1 0 0,1 0-1 0 0,-6 15 0 0 0,-1-7-750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11376 0 0,'0'0'256'0'0,"0"0"34"0"0,0 0 21 0 0,0 0-35 0 0,0 0-105 0 0,0 0 226 0 0,0 0 120 0 0,0 0 25 0 0,0 0 35 0 0,0 0 142 0 0,0 0 66 0 0,0 0 13 0 0,0 0-28 0 0,0 0-129 0 0,0 0-53 0 0,0 0-11 0 0,0 0-17 0 0,0 0-69 0 0,2 0-38 0 0,5 0-81 0 0,0-1-1 0 0,1 0 1 0 0,7-3-1 0 0,-7 2-172 0 0,0 0 0 0 0,0 1 0 0 0,10-1 0 0 0,42-3 612 0 0,-17 1-474 0 0,62-5 165 0 0,41-1-48 0 0,-36 4 77 0 0,-2 0-437 0 0,-74 4-565 0 0,-18 1-1421 0 0,-1 1-3812 0 0,-4 0-2055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10680 0 0,'0'-12'439'0'0,"0"1"132"0"0,0 0 0 0 0,0 0-1 0 0,1 0 1 0 0,0 0 0 0 0,1 0-1 0 0,0 0 1 0 0,6-16 0 0 0,1-5 2062 0 0,0 3-714 0 0,-7 13 115 0 0,-1 14 545 0 0,0 9-1886 0 0,2 11-693 0 0,1 37 0 0 0,-2-20 0 0 0,0 74 0 0 0,0-10 0 0 0,-3-14 0 0 0,-2-22 0 0 0,3-51-7 0 0,0 7 327 0 0,1 0 0 0 0,3 22 1 0 0,9 64 1244 0 0,-13-102-1528 0 0,0 0-24 0 0,1 0 0 0 0,-1 0 0 0 0,0 1 0 0 0,1-1 0 0 0,0 0 0 0 0,0 0 0 0 0,0 0 0 0 0,0 0 0 0 0,0 0 0 0 0,0-1 0 0 0,1 1 0 0 0,0 0 1 0 0,-1 0-1 0 0,1-1 0 0 0,0 1 0 0 0,0-1 0 0 0,5 4 0 0 0,-6-4 100 0 0,-1-2-1 0 0,9-2 171 0 0,-5-1-204 0 0,0 0 0 0 0,0-1 0 0 0,0 0 0 0 0,0 0 0 0 0,-1 0 0 0 0,0 0 0 0 0,5-7 0 0 0,-2 2 47 0 0,3-4-79 0 0,-1-1 0 0 0,0 0 0 0 0,-1 0 0 0 0,-1-1 0 0 0,0 0 0 0 0,-1 0 0 0 0,3-17 0 0 0,9-25-207 0 0,3-2 686 0 0,-7 15 151 0 0,24-49-1 0 0,-27 70-673 0 0,1 1 0 0 0,1 1 1 0 0,1 0-1 0 0,27-34 0 0 0,-13 25-3 0 0,-15 15 0 0 0,0 1 0 0 0,26-22 0 0 0,-26 26 0 0 0,-6 5 0 0 0,1 1 0 0 0,-1-1 0 0 0,1 1 0 0 0,9-5 0 0 0,-13 8 0 0 0,0 0 0 0 0,0 0 0 0 0,0 1 0 0 0,0-1 0 0 0,0 0 0 0 0,0 1 0 0 0,0 0 0 0 0,0 0 0 0 0,0 0 0 0 0,0 0 0 0 0,0 1 0 0 0,0-1 0 0 0,0 1 0 0 0,5 1 0 0 0,-3-1-91 0 0,-1 1-1 0 0,1 0 1 0 0,-1 0 0 0 0,1 0-1 0 0,-1 0 1 0 0,0 1 0 0 0,0-1-1 0 0,0 1 1 0 0,0 0 0 0 0,0 1-1 0 0,-1-1 1 0 0,0 0 0 0 0,1 1-1 0 0,-1 0 1 0 0,0 0 0 0 0,-1 0-1 0 0,1 0 1 0 0,-1 0 0 0 0,4 9-1 0 0,2 6 65 0 0,-1 0-1 0 0,0 1 1 0 0,-2 0-1 0 0,0 1 1 0 0,4 39-1 0 0,-6-1 28 0 0,10 86 0 0 0,-10-128 0 0 0,0-1 0 0 0,2 0 0 0 0,0 1 0 0 0,0-1 0 0 0,2-1 0 0 0,11 23 0 0 0,-14-32 26 0 0,1 0 1 0 0,-1 0-1 0 0,1 0 0 0 0,0-1 1 0 0,8 7-1 0 0,2 3 57 0 0,-10-10-46 0 0,0-1 0 0 0,1 0-1 0 0,-1-1 1 0 0,1 1 0 0 0,0-1-1 0 0,0 0 1 0 0,0 0 0 0 0,0-1-1 0 0,0 1 1 0 0,1-1 0 0 0,12 2-1 0 0,-10-3-5 0 0,1 0 0 0 0,-1 0 0 0 0,1-1 0 0 0,0 0 0 0 0,-1-1-1 0 0,1 0 1 0 0,16-4 0 0 0,-6 0 24 0 0,-10 3-17 0 0,1-1 0 0 0,-1 0 1 0 0,15-7-1 0 0,-11 3 3 0 0,55-30 103 0 0,-60 31-148 0 0,-1 0 0 0 0,1-1 0 0 0,-1 1 0 0 0,-1-2 0 0 0,12-11 0 0 0,11-19-3522 0 0,-29 36-6421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42 113 21247 0 0,'-5'-4'1928'0'0,"1"-2"-1576"0"0,3 4-248 0 0,1 2-6 0 0,-1 2-57 0 0,0-1 1 0 0,0 1 0 0 0,1-1 0 0 0,-1 1 0 0 0,0-1 0 0 0,1 1 0 0 0,-1-1 0 0 0,1 1 0 0 0,-1 0-1 0 0,1-1 1 0 0,0 3 0 0 0,-9 45 681 0 0,5-31-458 0 0,1 1 1 0 0,0 26-1 0 0,0-4-34 0 0,2-28-116 0 0,0 1 1 0 0,2 19-1 0 0,2 12 112 0 0,7 47 325 0 0,-7-77-466 0 0,0 1-1 0 0,1-1 1 0 0,1-1 0 0 0,7 16 0 0 0,-9-24-40 0 0,-1-1 1 0 0,1 1-1 0 0,1-1 0 0 0,-1 0 0 0 0,1 0 0 0 0,0 0 1 0 0,0-1-1 0 0,0 1 0 0 0,1-1 0 0 0,5 4 1 0 0,-7-6-38 0 0,-1 0 0 0 0,1-1 0 0 0,-1 0 0 0 0,1 1 0 0 0,0-1 0 0 0,-1 0 0 0 0,1-1 0 0 0,0 1 0 0 0,0 0 0 0 0,-1-1 0 0 0,1 1 0 0 0,0-1 0 0 0,0 0 0 0 0,0 0 0 0 0,0 0 0 0 0,0-1 0 0 0,-1 1 0 0 0,1 0-1 0 0,0-1 1 0 0,0 0 0 0 0,0 0 0 0 0,-1 0 0 0 0,1 0 0 0 0,2-2 0 0 0,3-1 39 0 0,0-1-1 0 0,-1 0 1 0 0,0 0-1 0 0,0-1 1 0 0,-1 0-1 0 0,1 0 1 0 0,-1-1-1 0 0,5-7 1 0 0,-1 0 35 0 0,-2 1 0 0 0,1-2-1 0 0,9-24 1 0 0,-15 31-54 0 0,0-1 1 0 0,-1-1-1 0 0,0 1 0 0 0,0 0 0 0 0,0-14 0 0 0,-1 1 50 0 0,-3-27-1 0 0,0 36-45 0 0,0-1 0 0 0,-1 1-1 0 0,-1 0 1 0 0,-6-16 0 0 0,-5-17 19 0 0,8 23-34 0 0,-1 1 0 0 0,-2-1 0 0 0,-18-32 0 0 0,15 33 13 0 0,-24-29 1 0 0,31 44-31 0 0,4 4-45 0 0,-1 0 0 0 0,0 0 0 0 0,0 1-1 0 0,0-1 1 0 0,0 1 0 0 0,-1-1 0 0 0,1 1 0 0 0,-1 0-1 0 0,1 1 1 0 0,-1-1 0 0 0,0 1 0 0 0,0-1 0 0 0,0 1-1 0 0,-5-1 1 0 0,7 2-162 0 0,0-1 0 0 0,0 1 0 0 0,0 0 0 0 0,0 0 0 0 0,0 0 0 0 0,0 0 0 0 0,-1 0 0 0 0,1 0 0 0 0,0 0 0 0 0,0 1 0 0 0,0-1 0 0 0,0 1 0 0 0,0 0 0 0 0,0-1 0 0 0,0 1 0 0 0,0 0 0 0 0,0 0 0 0 0,0 0 0 0 0,0 1 0 0 0,1-1 0 0 0,-1 0 0 0 0,0 1-1 0 0,1-1 1 0 0,-1 1 0 0 0,1-1 0 0 0,0 1 0 0 0,-3 3 0 0 0,0 8-1786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100 123 13824 0 0,'0'0'1061'0'0,"0"-1"-692"0"0,1-8-602 0 0,1 1 5336 0 0,-2 7-1356 0 0,-1 3-1488 0 0,-2 1-2454 0 0,-10 12 728 0 0,9-12-439 0 0,0 1-1 0 0,0 0 1 0 0,1 0 0 0 0,0 0 0 0 0,-5 8 0 0 0,-8 18 212 0 0,11-22-240 0 0,0 0-1 0 0,1 1 1 0 0,-6 17-1 0 0,4-8 24 0 0,3-9-54 0 0,1-1 1 0 0,-1 1-1 0 0,1 0 0 0 0,1-1 1 0 0,0 1-1 0 0,0 0 0 0 0,1 0 0 0 0,1 9 1 0 0,0 2 35 0 0,-1-16-53 0 0,0-1 0 0 0,0 1 1 0 0,1 0-1 0 0,-1-1 0 0 0,1 1 1 0 0,0-1-1 0 0,0 1 1 0 0,0-1-1 0 0,0 1 0 0 0,0-1 1 0 0,1 1-1 0 0,-1-1 0 0 0,1 0 1 0 0,0 0-1 0 0,0 0 0 0 0,1 0 1 0 0,3 5-1 0 0,-3-6 0 0 0,-1 0 1 0 0,1 1-1 0 0,0-1 0 0 0,0 0 1 0 0,0 0-1 0 0,0-1 0 0 0,0 1 0 0 0,0-1 1 0 0,1 1-1 0 0,-1-1 0 0 0,0 0 1 0 0,1 0-1 0 0,-1-1 0 0 0,0 1 0 0 0,1-1 1 0 0,-1 1-1 0 0,1-1 0 0 0,-1 0 1 0 0,1 0-1 0 0,4-2 0 0 0,8-1 60 0 0,1 0 51 0 0,0-2 0 0 0,0 0-1 0 0,24-10 1 0 0,-35 12-112 0 0,-1 0 0 0 0,0 0 0 0 0,0 0 0 0 0,0-1 0 0 0,-1 0 0 0 0,1 1 0 0 0,-1-2 0 0 0,0 1 0 0 0,0-1 0 0 0,0 1 0 0 0,-1-1 0 0 0,1 0 0 0 0,-1 0 0 0 0,3-7 0 0 0,-3 4-2 0 0,0 0 1 0 0,-1 0-1 0 0,0 0 1 0 0,0 0-1 0 0,-1-1 0 0 0,1-15 1 0 0,-2 7 44 0 0,-1-1 0 0 0,-4-21 0 0 0,2 26-47 0 0,0 0-1 0 0,-2 0 1 0 0,0 1-1 0 0,0-1 1 0 0,-1 2-1 0 0,0-1 1 0 0,-1 0-1 0 0,-1 1 1 0 0,-17-19-1 0 0,19 23 2 0 0,0 1-1 0 0,-1-1 0 0 0,0 2 0 0 0,0-1 0 0 0,-1 1 0 0 0,-9-5 0 0 0,11 7-555 0 0,-1 0-1 0 0,1 0 1 0 0,-10-2-1 0 0,12 4-637 0 0,0 0-1 0 0,-1 0 1 0 0,1 1 0 0 0,0-1-1 0 0,-1 1 1 0 0,-4 1-1 0 0,-5 1-7314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7 250 20815 0 0,'-6'-34'1258'0'0,"6"31"-1172"0"0,0 1 0 0 0,0-1 0 0 0,0 0 0 0 0,0 1-1 0 0,0-1 1 0 0,1 0 0 0 0,-1 1 0 0 0,1-1 0 0 0,0 1 0 0 0,0-1-1 0 0,1-2 1 0 0,2-4 346 0 0,-4 8-315 0 0,0 0 1 0 0,1 0-1 0 0,-1-1 0 0 0,1 1 0 0 0,-1 0 1 0 0,1 0-1 0 0,0 0 0 0 0,-1 0 0 0 0,1 0 1 0 0,0 0-1 0 0,0 0 0 0 0,0 0 0 0 0,1-1 1 0 0,0 1 2 0 0,-1 0 1 0 0,1 0 0 0 0,-1 0-1 0 0,1 0 1 0 0,0 0 0 0 0,-1 0-1 0 0,1 0 1 0 0,0 0 0 0 0,0 1-1 0 0,0-1 1 0 0,0 1 0 0 0,-1 0-1 0 0,1-1 1 0 0,0 1 0 0 0,0 0 0 0 0,0 0-1 0 0,0 0 1 0 0,0 0 0 0 0,0 1-1 0 0,0-1 1 0 0,0 0 0 0 0,-1 1-1 0 0,1-1 1 0 0,0 1 0 0 0,0 0-1 0 0,-1 0 1 0 0,1-1 0 0 0,2 3-1 0 0,4 2-95 0 0,0 0 1 0 0,-1 0-1 0 0,1 1 0 0 0,-1 0 0 0 0,-1 0 0 0 0,1 0 0 0 0,-1 1 0 0 0,0 0 0 0 0,-1 1 0 0 0,0-1 0 0 0,0 1 0 0 0,0 0 0 0 0,-1 0 0 0 0,-1 0 0 0 0,1 1 0 0 0,-1-1 0 0 0,3 15 0 0 0,2 16-26 0 0,-4-25 3 0 0,0 1 0 0 0,-2-1 0 0 0,1 1 0 0 0,-2 0 0 0 0,-1 27 0 0 0,-5 51 62 0 0,-8-38 4 0 0,13-53-55 0 0,-1 1-1 0 0,0-1 1 0 0,0 1 0 0 0,0-1 0 0 0,0 1-1 0 0,0-1 1 0 0,0 1 0 0 0,-1-1 0 0 0,1 0 0 0 0,-1 0-1 0 0,-2 3 1 0 0,3-3 80 0 0,1-2 73 0 0,-2 0-146 0 0,0-1 0 0 0,0 1 0 0 0,1 0 1 0 0,-1-1-1 0 0,0 1 0 0 0,0-1 0 0 0,1 0 0 0 0,-1 1 1 0 0,1-1-1 0 0,-1 0 0 0 0,1 0 0 0 0,-1 0 1 0 0,1 0-1 0 0,-1 0 0 0 0,1 0 0 0 0,0-1 0 0 0,-1 1 1 0 0,1 0-1 0 0,0-1 0 0 0,0 1 0 0 0,0-1 0 0 0,0 1 1 0 0,0-1-1 0 0,1 1 0 0 0,-1-1 0 0 0,0 0 1 0 0,1 1-1 0 0,-1-1 0 0 0,1 0 0 0 0,-1-3 0 0 0,0-2-8 0 0,0-1 0 0 0,0 1 0 0 0,0-1 0 0 0,1 0 0 0 0,2-13 0 0 0,1-7 36 0 0,-2 12-9 0 0,1 0 1 0 0,7-26-1 0 0,25-46 81 0 0,-24 64-80 0 0,-3 10-14 0 0,1 1-1 0 0,-1-1 1 0 0,20-22 0 0 0,-10 12 9 0 0,-8 13-31 0 0,1 0 0 0 0,20-19 0 0 0,3-1 48 0 0,-21 17-49 0 0,0 2-1 0 0,1 0 0 0 0,1 0 0 0 0,29-18 0 0 0,-17 14-494 0 0,21-10-2823 0 0,-41 24 2587 0 0,-1 0 0 0 0,1 0-1 0 0,-1 1 1 0 0,1-1 0 0 0,0 1 0 0 0,-1 1-1 0 0,10-1 1 0 0,-2 1-8430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1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7400 0 0,'0'0'320'0'0,"0"0"80"0"0,-10-9-320 0 0,10 9-80 0 0,0 0 0 0 0,-3-3-3272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1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12528 0 0,'0'0'572'0'0,"0"0"-11"0"0,0 0-324 0 0,0 0-13 0 0,0 0 31 0 0,0 0 8 0 0,0 0 38 0 0,0 0 158 0 0,0 0 70 0 0,0 0 14 0 0,2-1 12 0 0,0-1-333 0 0,0 1-1 0 0,0-1 1 0 0,0 1-1 0 0,0 0 1 0 0,1 0-1 0 0,-1 0 1 0 0,0 0-1 0 0,1 0 1 0 0,-1 0-1 0 0,1 1 1 0 0,-1-1-1 0 0,1 1 1 0 0,3 0-1 0 0,41 0 1316 0 0,-24 1-1003 0 0,26-1 131 0 0,217 4 1197 0 0,37-2-822 0 0,-161-3-711 0 0,100 1 303 0 0,-197-5-488 0 0,-43 5-64 0 0,-2 0-12 0 0,0 0-117 0 0,0 0-231 0 0,0 0-767 0 0,0 0-333 0 0,-2 0-1372 0 0,-6 0-5223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1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77 165 9216 0 0,'-42'-69'1456'0'0,"16"21"5131"0"0,24 43-5881 0 0,0 0-1 0 0,1 0 0 0 0,0-1 1 0 0,0 1-1 0 0,0 0 0 0 0,0-10 1 0 0,1 14-58 0 0,0 1 20 0 0,0 0 10 0 0,0 0 2 0 0,2 0-56 0 0,5 5-240 0 0,-4-4-325 0 0,0 1 1 0 0,-1-1-1 0 0,0 1 0 0 0,1-1 1 0 0,-1 1-1 0 0,0 0 0 0 0,0 0 0 0 0,0 0 1 0 0,0 0-1 0 0,0 0 0 0 0,0 0 1 0 0,2 5-1 0 0,6 14-15 0 0,0 1 0 0 0,-2 0-1 0 0,0 1 1 0 0,4 23 0 0 0,-4-5 58 0 0,3 59 0 0 0,-9 10 249 0 0,-3-60-183 0 0,-6 87 325 0 0,3-83-284 0 0,4 94 0 0 0,20-10-148 0 0,2-49-3028 0 0,-17-75 1339 0 0,4-2-62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1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723 203 13648 0 0,'53'-83'1536'0'0,"-29"47"-542"0"0,3-13 1557 0 0,-23 40-2021 0 0,4-4 1090 0 0,-8 12-1515 0 0,0 0-1 0 0,-1 1 1 0 0,1-1-1 0 0,0 0 1 0 0,0 1 0 0 0,-1-1-1 0 0,1 0 1 0 0,0 1-1 0 0,-1-1 1 0 0,1 1-1 0 0,-1-1 1 0 0,1 1-1 0 0,-1-1 1 0 0,1 0-1 0 0,-1 1 1 0 0,1 0-1 0 0,-1-1 1 0 0,1 1-1 0 0,-2-1 1 0 0,-1 1 1 0 0,0 0-1 0 0,0 0 1 0 0,0 0 0 0 0,0 0 0 0 0,0 1 0 0 0,0-1-1 0 0,-1 1 1 0 0,1 0 0 0 0,0 0 0 0 0,1 0-1 0 0,-1 0 1 0 0,-5 3 0 0 0,0 1-27 0 0,0-1 0 0 0,1 1 1 0 0,-10 8-1 0 0,4-1-52 0 0,1 2 1 0 0,1-1-1 0 0,-17 25 1 0 0,14-17-17 0 0,-48 67 165 0 0,5 2 0 0 0,-53 112 0 0 0,-95 224 528 0 0,101-193-204 0 0,95-213-448 0 0,-18 51 215 0 0,2 1 0 0 0,-18 92-1 0 0,35-124-125 0 0,0 1-1 0 0,3 0 1 0 0,1 0-1 0 0,4 72 1 0 0,13 5 123 0 0,-9-96-253 0 0,1 1-1 0 0,1-2 0 0 0,10 27 0 0 0,-2-15 43 0 0,2-1 0 0 0,1 0 1 0 0,1-2-1 0 0,25 32 0 0 0,-29-44-527 0 0,1 0 1 0 0,1-1-1 0 0,1-1 1 0 0,0-1-1 0 0,1-1 1 0 0,0 0-1 0 0,29 16 1 0 0,-12-13-8548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390 149 19895 0 0,'1'-2'455'0'0,"6"-5"-146"0"0,-1-1-1 0 0,-1 0 0 0 0,0-1 1 0 0,0 1-1 0 0,4-12 1 0 0,-2 6 60 0 0,-6 12-240 0 0,0 0 1 0 0,0 1-1 0 0,0-1 1 0 0,0 0-1 0 0,-1 0 1 0 0,1 0-1 0 0,0 0 1 0 0,-1 0-1 0 0,0 0 1 0 0,1 0-1 0 0,-1 0 1 0 0,0-1-1 0 0,0 1 1 0 0,0 0-1 0 0,0 0 1 0 0,-1 0-1 0 0,1 0 1 0 0,0 0-1 0 0,-1 0 1 0 0,0 0-1 0 0,1 0 1 0 0,-1 0-1 0 0,0 0 1 0 0,-2-3-1 0 0,-2-1 267 0 0,4 5-367 0 0,1 0-1 0 0,-1 0 1 0 0,0 0-1 0 0,1 0 1 0 0,-1 0-1 0 0,0 1 0 0 0,0-1 1 0 0,0 0-1 0 0,0 0 1 0 0,0 1-1 0 0,0-1 1 0 0,0 1-1 0 0,0-1 1 0 0,0 1-1 0 0,0-1 1 0 0,0 1-1 0 0,0 0 1 0 0,0-1-1 0 0,0 1 0 0 0,0 0 1 0 0,0 0-1 0 0,0 0 1 0 0,0 0-1 0 0,-1 0 1 0 0,-1 0-1 0 0,-10 0 10 0 0,0 0 0 0 0,0 1 0 0 0,0 0 0 0 0,0 1 0 0 0,0 1 0 0 0,1 0 0 0 0,-19 7 0 0 0,17-4-38 0 0,1-1 0 0 0,1 1 0 0 0,-1 1 0 0 0,-12 9 0 0 0,6-3-12 0 0,10-7-3 0 0,1 0-1 0 0,0 0 0 0 0,-10 11 1 0 0,12-11 0 0 0,-1 1-9 0 0,1 0 0 0 0,-1 1 1 0 0,2 0-1 0 0,-10 15 0 0 0,14-21 23 0 0,-9 17-33 0 0,-9 29 0 0 0,16-41 29 0 0,1 0-1 0 0,1 0 1 0 0,0 0 0 0 0,0 1-1 0 0,0-1 1 0 0,1 1 0 0 0,0 13-1 0 0,1-18 10 0 0,-1 0 0 0 0,1-1 0 0 0,0 1 0 0 0,0 0 0 0 0,0 0 0 0 0,0 0 0 0 0,0-1 0 0 0,1 1 0 0 0,-1 0 0 0 0,1-1 0 0 0,0 1 0 0 0,0-1 0 0 0,0 0 0 0 0,0 0 0 0 0,0 1 0 0 0,0-1 0 0 0,0-1 0 0 0,5 4 0 0 0,-3-2 3 0 0,1-1 0 0 0,-1 0 0 0 0,0 0 0 0 0,1 0 0 0 0,0-1 0 0 0,-1 1 0 0 0,1-1-1 0 0,0 0 1 0 0,0 0 0 0 0,8-1 0 0 0,53-2-26 0 0,-58 1-3 0 0,1-1 0 0 0,0 0 0 0 0,-1 0 0 0 0,1-1-1 0 0,9-4 1 0 0,-10 3 5 0 0,-1 0 0 0 0,1-1 0 0 0,-1 1 0 0 0,-1-1-1 0 0,1 0 1 0 0,0-1 0 0 0,-1 0 0 0 0,0 0 0 0 0,-1 0 0 0 0,1-1-1 0 0,-1 0 1 0 0,-1 0 0 0 0,1 0 0 0 0,4-11 0 0 0,2-7 40 0 0,-2 0 1 0 0,-1 0 0 0 0,5-33-1 0 0,-9 44-28 0 0,-1 6 16 0 0,-2 7 17 0 0,-1 1-87 0 0,5 35-169 0 0,-5-32 217 0 0,-5 129-266 0 0,-1-51 125 0 0,8 117 0 0 0,-1-155 40 0 0,3 113-96 0 0,-14 276 616 0 0,8-360-258 0 0,1-14-66 0 0,-14 103 0 0 0,8-117 23 0 0,3-20-1 0 0,-8 30 0 0 0,10-46-60 0 0,-1 0-1 0 0,0 0 0 0 0,0-1 1 0 0,-1 0-1 0 0,0 1 0 0 0,0-1 1 0 0,-9 10-1 0 0,9-12 15 0 0,-1 0 0 0 0,1-1 0 0 0,-1 1 0 0 0,1-1 0 0 0,-7 4 1 0 0,8-7-27 0 0,1 1 0 0 0,0-1 1 0 0,0 0-1 0 0,-1 0 0 0 0,1 0 1 0 0,-1-1-1 0 0,1 1 0 0 0,-1-1 1 0 0,1 1-1 0 0,-1-1 0 0 0,1 0 1 0 0,-1 0-1 0 0,1 0 0 0 0,-1 0 0 0 0,1 0 1 0 0,-4-1-1 0 0,-1-1 12 0 0,-1-1 0 0 0,0 1 0 0 0,1-1-1 0 0,0-1 1 0 0,-1 1 0 0 0,1-1 0 0 0,1 0 0 0 0,-11-9-1 0 0,1 0 10 0 0,1-1-1 0 0,-16-20 0 0 0,20 20-20 0 0,1 0 0 0 0,0 0 0 0 0,1-1 0 0 0,1 0 0 0 0,0-1 0 0 0,-5-16 0 0 0,-2-10 62 0 0,-9-51 0 0 0,19 66-94 0 0,1 1-1 0 0,2 0 0 0 0,1-1 1 0 0,0 0-1 0 0,3 1 0 0 0,0-1 1 0 0,8-35-1 0 0,-6 43-52 0 0,1 1-1 0 0,0 0 1 0 0,2 1-1 0 0,0-1 1 0 0,1 1-1 0 0,1 0 1 0 0,0 1-1 0 0,17-22 1 0 0,-3 10-586 0 0,1 1 0 0 0,1 0-1 0 0,42-33 1 0 0,-5 16-3003 0 0,-30 21-4555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27 200 20015 0 0,'-2'-6'162'0'0,"1"-1"-1"0"0,0 1 1 0 0,0 0-1 0 0,1 0 0 0 0,0-1 1 0 0,0 1-1 0 0,0 0 0 0 0,1-1 1 0 0,0 1-1 0 0,0 0 1 0 0,1 0-1 0 0,3-10 0 0 0,-2 7-41 0 0,1 1 0 0 0,1-1 0 0 0,-1 1-1 0 0,1 0 1 0 0,1 1 0 0 0,-1-1 0 0 0,13-11-1 0 0,-15 15-38 0 0,1 1-1 0 0,0 0 1 0 0,0 0-1 0 0,0 0 0 0 0,1 1 1 0 0,-1 0-1 0 0,0 0 1 0 0,1 0-1 0 0,0 0 1 0 0,-1 0-1 0 0,1 1 0 0 0,0 0 1 0 0,0 0-1 0 0,0 0 1 0 0,0 1-1 0 0,0 0 0 0 0,0 0 1 0 0,-1 0-1 0 0,1 0 1 0 0,0 1-1 0 0,8 2 1 0 0,0 0-27 0 0,-9-2-40 0 0,0 0 1 0 0,1 0-1 0 0,-1 0 1 0 0,0 1-1 0 0,0-1 1 0 0,0 1-1 0 0,0 0 1 0 0,0 0-1 0 0,-1 0 1 0 0,1 1 0 0 0,-1 0-1 0 0,1-1 1 0 0,-1 1-1 0 0,0 0 1 0 0,3 4-1 0 0,-3-2-14 0 0,0 0 0 0 0,0 0 0 0 0,0 0 0 0 0,-1 0 0 0 0,0 0 0 0 0,0 1 0 0 0,0-1-1 0 0,-1 1 1 0 0,0-1 0 0 0,0 1 0 0 0,0-1 0 0 0,-1 1 0 0 0,0 0 0 0 0,0-1 0 0 0,0 1 0 0 0,0 0 0 0 0,-1-1-1 0 0,0 1 1 0 0,-1 0 0 0 0,1-1 0 0 0,-1 0 0 0 0,-4 9 0 0 0,-4 8 11 0 0,-2-1-1 0 0,0 0 1 0 0,-2-1 0 0 0,-15 19-1 0 0,8-12 33 0 0,-31 41 46 0 0,21-28-4 0 0,-45 72-1 0 0,73-107-35 0 0,0 1-1 0 0,1-1 1 0 0,-1 1 0 0 0,1 0-1 0 0,0-1 1 0 0,-2 13-1 0 0,4-16-35 0 0,0 0-1 0 0,0 0 1 0 0,0 0 0 0 0,0 0-1 0 0,0 0 1 0 0,0 0-1 0 0,1 0 1 0 0,-1-1 0 0 0,1 1-1 0 0,-1 0 1 0 0,1 0-1 0 0,0 0 1 0 0,0-1 0 0 0,0 1-1 0 0,0 0 1 0 0,0-1-1 0 0,0 1 1 0 0,0-1-1 0 0,0 1 1 0 0,1-1 0 0 0,-1 1-1 0 0,1-1 1 0 0,-1 0-1 0 0,1 0 1 0 0,-1 0 0 0 0,3 1-1 0 0,1 1-3 0 0,0-1 1 0 0,1 0-1 0 0,-1 0 0 0 0,1 0 0 0 0,-1-1 0 0 0,1 1 0 0 0,-1-1 1 0 0,1-1-1 0 0,11 1 0 0 0,6-2 71 0 0,27-5 1 0 0,-6 2-20 0 0,80-6 95 0 0,87-3-4251 0 0,-174 15 2624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74 13824 0 0,'-1'-12'350'0'0,"1"5"-159"0"0,0 1 0 0 0,0 0 0 0 0,0-1 0 0 0,1 1 0 0 0,3-12 0 0 0,-2 7 6298 0 0,-3 19-2518 0 0,1 3-5330 0 0,2 91 2220 0 0,-2-22-264 0 0,0-24-237 0 0,-1-36-152 0 0,3 37 0 0 0,4 21 159 0 0,1 6-14 0 0,-2-52-247 0 0,-4-15-51 0 0,2 0 1 0 0,0-1 0 0 0,8 23-1 0 0,-9-31-27 0 0,0-1 0 0 0,-1 1 1 0 0,1 11-1 0 0,5 18 35 0 0,-4-27-522 0 0,0-1 0 0 0,-1 0 0 0 0,0 1-1 0 0,1 12 1 0 0,-3-20-837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19807 0 0,'0'0'1526'0'0,"0"0"-986"0"0,0 0-338 0 0,0 0 306 0 0,0 0 151 0 0,0 0 28 0 0,2 0-25 0 0,31-2 922 0 0,60-11 1 0 0,-9 0-1050 0 0,50 0-245 0 0,109-14-124 0 0,-172 11-1108 0 0,-45 9-1053 0 0,-24 7 164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33 10592 0 0,'-3'-4'637'0'0,"0"-1"52"0"0,0 0 1 0 0,-1 0-1 0 0,-6-8 0 0 0,9 12 1851 0 0,1 1 127 0 0,0 0-234 0 0,0 0-1062 0 0,0 0-467 0 0,0 0-96 0 0,0 0-74 0 0,0 3-220 0 0,1 28 411 0 0,8 56 0 0 0,4 25-165 0 0,-7-17-306 0 0,-4-31-248 0 0,-1-42-164 0 0,-3 32 1 0 0,-1-2 17 0 0,6 47-117 0 0,3-34-2907 0 0,-5-44 1332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14 100 14280 0 0,'-5'-70'1528'0'0,"-3"42"3090"0"0,8 27-2065 0 0,0 1-291 0 0,0 0-1334 0 0,0 2-582 0 0,8 351 2146 0 0,-3-129-1373 0 0,-10 12-222 0 0,11-123-569 0 0,-2-89-645 0 0,0 0 0 0 0,2 0 0 0 0,11 28 0 0 0,-12-38-383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17735 0 0,'0'0'812'0'0,"0"0"-14"0"0,0 0-453 0 0,0 0-14 0 0,2 0 47 0 0,20-2 485 0 0,-16 1-690 0 0,-1 0-1 0 0,0 1 1 0 0,0-1-1 0 0,0 1 0 0 0,8 1 1 0 0,14 5 479 0 0,-15-3-333 0 0,0 0 1 0 0,19 0-1 0 0,371 29 2412 0 0,-282-31-2127 0 0,-69-2-508 0 0,-49 1-8 0 0,0 0-4 0 0,7-3-11 0 0,-7 3-34 0 0,-2 0-139 0 0,0 0-57 0 0,0 0-17 0 0,0 0-246 0 0,0 0-1025 0 0,0 0-442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80 327 18399 0 0,'0'-1'422'0'0,"-13"-37"1172"0"0,12 37-1555 0 0,1 0 1 0 0,-1 0-1 0 0,0 0 0 0 0,1 0 0 0 0,-1 0 0 0 0,1 0 0 0 0,0-1 0 0 0,-1 1 0 0 0,1 0 0 0 0,0 0 0 0 0,-1 0 0 0 0,1-1 0 0 0,0 1 0 0 0,0 0 1 0 0,0 0-1 0 0,0-2 0 0 0,0-5 508 0 0,-1 1-239 0 0,0 0 0 0 0,0 0-1 0 0,1-1 1 0 0,0 1 0 0 0,0 0-1 0 0,0 0 1 0 0,1 0-1 0 0,0 0 1 0 0,0 0 0 0 0,1 0-1 0 0,0 0 1 0 0,0 1 0 0 0,1-1-1 0 0,0 1 1 0 0,0-1 0 0 0,0 1-1 0 0,1 0 1 0 0,6-8-1 0 0,3-6 79 0 0,-12 17-318 0 0,1 0 1 0 0,0 0-1 0 0,0 0 0 0 0,0 0 1 0 0,0 0-1 0 0,0 0 0 0 0,5-4 0 0 0,7-5 87 0 0,-10 7-96 0 0,1 1 1 0 0,0 0-1 0 0,0 0 0 0 0,12-7 0 0 0,-6 5-13 0 0,1 1 1 0 0,0 0-1 0 0,0 0 0 0 0,1 1 1 0 0,19-3-1 0 0,-26 6-45 0 0,-1 1-1 0 0,1-1 1 0 0,0 1 0 0 0,0 1-1 0 0,0-1 1 0 0,-1 1 0 0 0,1 0-1 0 0,0 0 1 0 0,-1 1-1 0 0,1 0 1 0 0,-1 0 0 0 0,1 0-1 0 0,-1 1 1 0 0,0-1 0 0 0,6 5-1 0 0,-6-3-2 0 0,0 0 0 0 0,0-1 0 0 0,-1 2-1 0 0,1-1 1 0 0,-1 0 0 0 0,0 1 0 0 0,0 0 0 0 0,-1 0-1 0 0,1 0 1 0 0,-1 1 0 0 0,4 8 0 0 0,-4-6-5 0 0,-1 0-1 0 0,1 0 1 0 0,-1 1 0 0 0,-1-1 0 0 0,1 1 0 0 0,-1-1-1 0 0,-1 15 1 0 0,-1-7-2 0 0,-1 0-1 0 0,0-1 1 0 0,-1 1 0 0 0,-1 0-1 0 0,0-1 1 0 0,-1 0 0 0 0,-1 0-1 0 0,-12 22 1 0 0,-36 56 9 0 0,-128 167 0 0 0,83-129 0 0 0,92-122 34 0 0,1 0-1 0 0,0 0 1 0 0,0 0 0 0 0,1 1-1 0 0,1 0 1 0 0,0 0 0 0 0,-5 15-1 0 0,7-16-22 0 0,5-1-11 0 0,-2-6 10 0 0,0-1 1 0 0,0 1-1 0 0,1-1 1 0 0,-1 0-1 0 0,0 1 0 0 0,1-1 1 0 0,-1 0-1 0 0,1 0 1 0 0,0 0-1 0 0,-1 0 0 0 0,1 0 1 0 0,0 0-1 0 0,-1 0 0 0 0,1-1 1 0 0,0 1-1 0 0,0-1 1 0 0,0 1-1 0 0,-1-1 0 0 0,1 1 1 0 0,2-1-1 0 0,5 0 84 0 0,0 0 0 0 0,0 0-1 0 0,10-3 1 0 0,-5 2-7 0 0,201-35 217 0 0,-153 24-304 0 0,20-5 0 0 0,0-2 8 0 0,11-4-48 0 0,-63 15-199 0 0,-19 6-28 0 0,1-1 0 0 0,20-9 0 0 0,-13 4-1187 0 0,7-4-1125 0 0,-12 3 1076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368 217 3224 0 0,'3'-20'113'0'0,"-3"16"-90"0"0,0 0-1 0 0,1-1 0 0 0,0 1 0 0 0,0 0 0 0 0,0 0 0 0 0,0-1 0 0 0,1 1 0 0 0,2-5 0 0 0,9-15 3595 0 0,6-9 4282 0 0,-10 17-3512 0 0,-4 6-2501 0 0,7-23 0 0 0,-11 31-1798 0 0,0 0 151 0 0,-1 0 0 0 0,1 0 0 0 0,-1 1 1 0 0,0-1-1 0 0,1 0 0 0 0,-1 0 0 0 0,0-3 0 0 0,0 4-184 0 0,-1 0 0 0 0,1 1 0 0 0,0-1 0 0 0,0 1-1 0 0,-1-1 1 0 0,1 0 0 0 0,0 1 0 0 0,-1-1 0 0 0,1 1 0 0 0,-1-1 0 0 0,1 0 0 0 0,-1 1 0 0 0,1-1-1 0 0,-1 1 1 0 0,1 0 0 0 0,-1-1 0 0 0,1 1 0 0 0,-1-1 0 0 0,0 1 0 0 0,1 0 0 0 0,-1-1-1 0 0,0 1 1 0 0,1 0 0 0 0,-1 0 0 0 0,0 0 0 0 0,0-1 0 0 0,-4 0 5 0 0,-1 0 1 0 0,1 0-1 0 0,0 0 0 0 0,0 1 1 0 0,-1-1-1 0 0,1 1 1 0 0,0 0-1 0 0,-1 1 1 0 0,1-1-1 0 0,0 1 0 0 0,0 0 1 0 0,-7 3-1 0 0,-16 7-103 0 0,0 1 0 0 0,0 1 0 0 0,1 2 0 0 0,1 1 0 0 0,0 1 0 0 0,-40 35 0 0 0,2 9 235 0 0,56-52-210 0 0,1 0 1 0 0,0 0-1 0 0,0 1 1 0 0,1 0-1 0 0,-7 16 0 0 0,12-22 22 0 0,0-1 0 0 0,0 0 0 0 0,0 0-1 0 0,1 1 1 0 0,0-1 0 0 0,-1 1 0 0 0,1-1-1 0 0,1 0 1 0 0,-1 1 0 0 0,0-1 0 0 0,1 1-1 0 0,0-1 1 0 0,-1 0 0 0 0,1 1 0 0 0,1-1-1 0 0,-1 0 1 0 0,0 0 0 0 0,1 0 0 0 0,0 0-1 0 0,-1 0 1 0 0,1 0 0 0 0,0-1 0 0 0,1 1-1 0 0,-1-1 1 0 0,0 1 0 0 0,1-1-1 0 0,-1 0 1 0 0,1 0 0 0 0,0 0 0 0 0,0 0-1 0 0,0 0 1 0 0,0 0 0 0 0,0-1 0 0 0,0 0-1 0 0,5 2 1 0 0,1-1-3 0 0,-3 0 6 0 0,0-1-1 0 0,1 1 1 0 0,-1-1-1 0 0,1-1 1 0 0,0 1 0 0 0,-1-1-1 0 0,1 0 1 0 0,9-2-1 0 0,-9 1-2 0 0,3-1 8 0 0,0 0 1 0 0,0 0-1 0 0,0-1 1 0 0,0 0 0 0 0,0-1-1 0 0,-1 0 1 0 0,1 0-1 0 0,-1-1 1 0 0,13-10 0 0 0,-17 11-1 0 0,1-1 0 0 0,-1 1 1 0 0,0-1-1 0 0,-1-1 0 0 0,1 1 1 0 0,4-9-1 0 0,-8 13-10 0 0,7-12 39 0 0,-1 0 0 0 0,0-1-1 0 0,0 0 1 0 0,-1-1 0 0 0,4-18 0 0 0,0-23 12 0 0,-7 49-74 0 0,6 26-277 0 0,-5-5 201 0 0,0 1 0 0 0,2 21 0 0 0,-1-4-5 0 0,3 26 2 0 0,-2 0 0 0 0,-2 1 0 0 0,-5 60 0 0 0,-44 472-156 0 0,18-424 287 0 0,13-90-8 0 0,7-32 9 0 0,-3-1 1 0 0,-1 0-1 0 0,-3-1 1 0 0,-25 56-1 0 0,37-94-1 0 0,-1 0 0 0 0,1-1 0 0 0,-1 1 0 0 0,0-1 0 0 0,-1 0 0 0 0,1 0 0 0 0,-1 0 0 0 0,0 0 0 0 0,0 0 0 0 0,0-1 0 0 0,0 0 0 0 0,-1 0 0 0 0,1 0 0 0 0,-1 0 0 0 0,0-1 0 0 0,0 0 0 0 0,0 0 0 0 0,0 0 0 0 0,-10 2 0 0 0,11-4-4 0 0,0 1 0 0 0,0-1 1 0 0,-1 0-1 0 0,1 0 0 0 0,0 0 1 0 0,0-1-1 0 0,-1 0 0 0 0,1 0 0 0 0,0 0 1 0 0,0 0-1 0 0,0 0 0 0 0,0-1 1 0 0,0 0-1 0 0,0 0 0 0 0,1 0 1 0 0,-1 0-1 0 0,0-1 0 0 0,1 1 0 0 0,0-1 1 0 0,0 0-1 0 0,0 0 0 0 0,0 0 1 0 0,0 0-1 0 0,0 0 0 0 0,-2-5 0 0 0,-1-2 10 0 0,0 0 0 0 0,0-1 0 0 0,1 0 0 0 0,1 0 0 0 0,0 0 0 0 0,0 0-1 0 0,1 0 1 0 0,0-1 0 0 0,1 0 0 0 0,-1-13 0 0 0,1-3 157 0 0,1-1 1 0 0,2 0-1 0 0,0 0 1 0 0,2 0-1 0 0,1 1 1 0 0,13-47-1 0 0,-3 32-151 0 0,2 0-1 0 0,1 1 1 0 0,3 1 0 0 0,1 1-1 0 0,30-43 1 0 0,-28 49-189 0 0,2 1 0 0 0,2 1 0 0 0,51-48 0 0 0,-34 40-552 0 0,-8 7-1826 0 0,-11 12-4131 0 0,-4 2-1835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2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44 199 20527 0 0,'-11'-32'649'0'0,"-9"-25"897"0"0,17 49-1478 0 0,1 0 0 0 0,-1-1 1 0 0,2 1-1 0 0,-1-1 0 0 0,2 0 0 0 0,-1-10 0 0 0,1 18 6 0 0,0-1 0 0 0,0 1-1 0 0,0-1 1 0 0,0 1 0 0 0,1-1-1 0 0,-1 0 1 0 0,1 1 0 0 0,-1-1-1 0 0,1 1 1 0 0,-1-1 0 0 0,1 1-1 0 0,0 0 1 0 0,0-1 0 0 0,-1 1 0 0 0,1 0-1 0 0,0-1 1 0 0,0 1 0 0 0,1 0-1 0 0,-1 0 1 0 0,0 0 0 0 0,0 0-1 0 0,0 0 1 0 0,3-1 0 0 0,-2 1 30 0 0,0 0 0 0 0,0 0 0 0 0,0 0 0 0 0,1 1 0 0 0,-1-1 0 0 0,0 1 1 0 0,0-1-1 0 0,1 1 0 0 0,-1 0 0 0 0,0 0 0 0 0,1 0 0 0 0,-1 0 0 0 0,0 0 1 0 0,1 1-1 0 0,1 0 0 0 0,4 2 11 0 0,0 0 0 0 0,-1 0 0 0 0,0 1 0 0 0,1 0 0 0 0,-1 0 0 0 0,-1 1 0 0 0,1 0 1 0 0,-1 0-1 0 0,1 0 0 0 0,-2 1 0 0 0,10 11 0 0 0,4 8-114 0 0,28 46 1 0 0,6 21 56 0 0,24 37 258 0 0,-2-5-63 0 0,-5 3 0 0 0,104 267 0 0 0,-151-325-165 0 0,-3 0 0 0 0,-2 1 0 0 0,14 128 0 0 0,-28-142-20 0 0,-2 0 0 0 0,-2 0 1 0 0,-3 0-1 0 0,-3 0 0 0 0,-17 79 0 0 0,7-80 44 0 0,-2-1 0 0 0,-3 0 0 0 0,-2-1-1 0 0,-51 86 1 0 0,54-108-96 0 0,-1-1 0 0 0,-29 33-1 0 0,-56 51 2 0 0,100-109-17 0 0,-123 110-991 0 0,92-89-290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5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245 159 21743 0 0,'-3'-21'970'0'0,"2"17"-769"0"0,1 1 0 0 0,-1-1 0 0 0,1 0 0 0 0,0 0 0 0 0,1-6 0 0 0,-1 6-133 0 0,1 1-48 0 0,0-1-1 0 0,-1 0 1 0 0,1 1 0 0 0,-1-1-1 0 0,0 1 1 0 0,0-1 0 0 0,0 1 0 0 0,0-1-1 0 0,-1 0 1 0 0,1 1 0 0 0,-3-7-1 0 0,-1-7 518 0 0,3 15-353 0 0,1 0-1 0 0,0-1 1 0 0,-1 1 0 0 0,0 0 0 0 0,1-1 0 0 0,-1 1 0 0 0,0 0 0 0 0,0 0-1 0 0,0 0 1 0 0,-1-1 0 0 0,1 1 0 0 0,-3-3 0 0 0,3 5-129 0 0,0-1-1 0 0,0 0 1 0 0,0 0 0 0 0,0 1 0 0 0,-1-1 0 0 0,1 1-1 0 0,0-1 1 0 0,0 1 0 0 0,0 0 0 0 0,-1-1 0 0 0,1 1-1 0 0,0 0 1 0 0,-1 0 0 0 0,1 0 0 0 0,0 0 0 0 0,-3 0-1 0 0,1 0-22 0 0,-1 1 0 0 0,1 0 0 0 0,-1 0 0 0 0,1 0 0 0 0,-7 3 0 0 0,0 1-53 0 0,1 0 1 0 0,0 1 0 0 0,-12 10-1 0 0,9-6-6 0 0,0 0 0 0 0,1 1 1 0 0,0 1-1 0 0,1 0 0 0 0,-11 16 0 0 0,18-22 15 0 0,-1-1 0 0 0,1 1 0 0 0,0 0 0 0 0,0 0 0 0 0,1 0 0 0 0,0 1 0 0 0,0-1 0 0 0,0 0 0 0 0,1 1 0 0 0,0-1 0 0 0,0 1 0 0 0,1 0 0 0 0,-1-1 0 0 0,1 1 0 0 0,2 7 0 0 0,-1-8-19 0 0,1 1 0 0 0,0-1 0 0 0,0 1 0 0 0,4 7 0 0 0,-6-13 20 0 0,1 1 0 0 0,0-1 0 0 0,-1 0 0 0 0,1 1 0 0 0,0-1 0 0 0,0 0-1 0 0,0 1 1 0 0,0-1 0 0 0,0 0 0 0 0,0 0 0 0 0,0 0 0 0 0,0 0 0 0 0,0 0 0 0 0,1 0 0 0 0,-1 0 0 0 0,0 0 0 0 0,1 0-1 0 0,-1-1 1 0 0,1 1 0 0 0,-1-1 0 0 0,3 2 0 0 0,0-3 5 0 0,1 1 0 0 0,-1-1 1 0 0,0 1-1 0 0,0-1 0 0 0,0 0 0 0 0,0-1 0 0 0,0 1 0 0 0,0-1 1 0 0,0 0-1 0 0,0 0 0 0 0,4-3 0 0 0,4-4-29 0 0,20-18 0 0 0,-16 13-46 0 0,-7 5 106 0 0,1 0 0 0 0,-2 0 1 0 0,1-1-1 0 0,-1 0 0 0 0,12-20 1 0 0,28-71 55 0 0,-47 99-145 0 0,-2 5-12 0 0,-2 15-41 0 0,1 1-1 0 0,0 29 1 0 0,0-7-1 0 0,3 249-197 0 0,2-194 268 0 0,8 106 47 0 0,6 46 0 0 0,0-3 0 0 0,-16-194 6 0 0,-1 158 52 0 0,-1-189-56 0 0,1-8 20 0 0,-1 0-1 0 0,0 1 1 0 0,-1-1-1 0 0,-7 23 1 0 0,7-27 23 0 0,-1 0 0 0 0,0-1 0 0 0,0 0 0 0 0,-1 0 1 0 0,-9 13-1 0 0,10-17-16 0 0,1 0 1 0 0,-1 0-1 0 0,0-1 1 0 0,0 1 0 0 0,0-1-1 0 0,-1 0 1 0 0,1 0-1 0 0,0 0 1 0 0,-1 0-1 0 0,1-1 1 0 0,-1 1-1 0 0,0-1 1 0 0,1 0 0 0 0,-6 1-1 0 0,5-2 3 0 0,0 1 0 0 0,0-1 0 0 0,1 0 0 0 0,-1 0 0 0 0,0-1 0 0 0,0 1 0 0 0,0-1 0 0 0,0 0 0 0 0,-7-2 0 0 0,-30-16 248 0 0,33 14-255 0 0,0 0 0 0 0,1-1 0 0 0,0 0 1 0 0,0-1-1 0 0,0 1 0 0 0,1-1 0 0 0,0-1 0 0 0,1 1 0 0 0,-1-1 0 0 0,-5-10 0 0 0,5 6-7 0 0,1-1 0 0 0,0 1 1 0 0,1-1-1 0 0,-4-16 0 0 0,1 3-4 0 0,-2-11-2 0 0,2-1-1 0 0,1 0 0 0 0,2 0 0 0 0,1 0 0 0 0,4-60 0 0 0,3 65-11 0 0,1 1 0 0 0,2 0 0 0 0,14-43 0 0 0,-16 58-23 0 0,1 1 0 0 0,0 0-1 0 0,1 1 1 0 0,1-1 0 0 0,0 1 0 0 0,1 1-1 0 0,1 0 1 0 0,0 0 0 0 0,1 1 0 0 0,1 0 0 0 0,0 1-1 0 0,0 0 1 0 0,19-13 0 0 0,101-60-248 0 0,-102 68-1266 0 0,33-11 1 0 0,-41 19-467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5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19895 0 0,'3'-11'241'0'0,"0"0"0"0"0,1 0-1 0 0,0 0 1 0 0,1 1 0 0 0,0 0-1 0 0,0 0 1 0 0,1 0 0 0 0,9-11 0 0 0,-15 21-248 0 0,7-9 120 0 0,0 1-1 0 0,0-1 0 0 0,1 1 1 0 0,0 0-1 0 0,1 1 0 0 0,0 0 1 0 0,0 1-1 0 0,0 0 0 0 0,1 0 1 0 0,0 1-1 0 0,15-7 0 0 0,-21 10-81 0 0,1 1 0 0 0,0-1-1 0 0,0 1 1 0 0,0 0-1 0 0,0 0 1 0 0,0 0 0 0 0,0 1-1 0 0,0 0 1 0 0,0 0-1 0 0,0 0 1 0 0,0 1 0 0 0,0-1-1 0 0,0 1 1 0 0,0 0 0 0 0,0 1-1 0 0,0-1 1 0 0,0 1-1 0 0,-1 0 1 0 0,1 0 0 0 0,7 5-1 0 0,-6-3-2 0 0,-1 0 0 0 0,-1-1 0 0 0,1 2 0 0 0,0-1-1 0 0,-1 0 1 0 0,0 1 0 0 0,0 0 0 0 0,0 0 0 0 0,-1 0-1 0 0,0 0 1 0 0,0 1 0 0 0,0-1 0 0 0,0 1 0 0 0,-1 0 0 0 0,0 0-1 0 0,2 11 1 0 0,-2-4-6 0 0,-1 0 0 0 0,0 0 0 0 0,-1 0 0 0 0,-1 1 0 0 0,0-1 0 0 0,-1 0 0 0 0,0 0 0 0 0,-1 0 0 0 0,-1 0 0 0 0,-7 18 0 0 0,-7 10 154 0 0,-41 69 0 0 0,27-54-130 0 0,-1 0 173 0 0,23-42-109 0 0,0 1-1 0 0,2 1 0 0 0,-1 0 0 0 0,2 0 1 0 0,1 0-1 0 0,-6 20 0 0 0,8-22-109 0 0,-3 17 0 0 0,7-30 0 0 0,0 1 0 0 0,0-1 0 0 0,0 1 0 0 0,0-1 0 0 0,0 1 0 0 0,0-1 0 0 0,0 1 0 0 0,0-1 0 0 0,1 1 0 0 0,-1-1 0 0 0,1 0 0 0 0,-1 1 0 0 0,1-1 0 0 0,0 1 0 0 0,-1-1 0 0 0,1 0 0 0 0,1 2 0 0 0,-1-1 15 0 0,1-1-1 0 0,0 1 1 0 0,-1-1-1 0 0,1 1 1 0 0,0-1-1 0 0,0 1 1 0 0,0-1-1 0 0,0 0 1 0 0,0 0-1 0 0,0 0 1 0 0,3 1-1 0 0,0-1 26 0 0,0 0 0 0 0,0-1 0 0 0,0 1 0 0 0,7-1 0 0 0,4-2 100 0 0,-1 0 0 0 0,0 0 0 0 0,0-1 0 0 0,-1-1 0 0 0,26-11 0 0 0,-2 2 182 0 0,41-14 202 0 0,44-13-251 0 0,-95 33-296 0 0,-3 0-363 0 0,1 1-1 0 0,-1 1 1 0 0,48-2-1 0 0,-61 7-70 0 0,-5 0-1465 0 0,0 0 0 0 0,-1 0 0 0 0,10 2 0 0 0,2 5-6168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5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18055 0 0,'0'0'827'0'0,"0"0"-22"0"0,2-1-517 0 0,9-5 1128 0 0,0 1-1 0 0,19-6 1 0 0,6-3 649 0 0,-12 6-1532 0 0,1 0-1 0 0,0 1 1 0 0,0 2-1 0 0,28-3 1 0 0,-13 2-378 0 0,23-3-28 0 0,88-3 0 0 0,-95 9-51 0 0,-34 1-1124 0 0,0 2 1 0 0,28 1 0 0 0,-23 2-689 0 0,-3-2-22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300 174 11376 0 0,'1'-2'256'0'0,"14"-17"515"0"0,-12 16-637 0 0,0-1 0 0 0,0 0 0 0 0,-1 0 0 0 0,1 0 0 0 0,-1 0 0 0 0,4-9 0 0 0,-3 5 722 0 0,-2 6-627 0 0,0 1 1 0 0,-1-1-1 0 0,1 1 0 0 0,-1-1 1 0 0,1 0-1 0 0,-1 1 0 0 0,0-1 1 0 0,0 0-1 0 0,0 1 0 0 0,0-4 0 0 0,5-31 3409 0 0,-5 35-3522 0 0,0 0 0 0 0,0 1 0 0 0,-1-1 0 0 0,1 0 0 0 0,0 1 0 0 0,0-1 0 0 0,-1 1 0 0 0,1-1 0 0 0,-1 0 0 0 0,1 1 0 0 0,0-1 0 0 0,-1 1 0 0 0,1-1 0 0 0,-1 1 0 0 0,0-1 0 0 0,1 1 0 0 0,-1 0 0 0 0,1-1 1 0 0,-1 1-1 0 0,0 0 0 0 0,1-1 0 0 0,-1 1 0 0 0,1 0 0 0 0,-1 0 0 0 0,0-1 0 0 0,0 1 0 0 0,0 0 0 0 0,-1 0-83 0 0,0-1-1 0 0,0 1 1 0 0,0 0 0 0 0,1-1 0 0 0,-1 1-1 0 0,0 0 1 0 0,0 1 0 0 0,0-1-1 0 0,0 0 1 0 0,-2 1 0 0 0,-1 1 71 0 0,1 0 1 0 0,-1 1-1 0 0,0 0 0 0 0,1 0 1 0 0,0 0-1 0 0,-1 0 0 0 0,1 1 1 0 0,1-1-1 0 0,-6 7 0 0 0,-30 44 568 0 0,24-32-651 0 0,-11 16 215 0 0,-38 78-1 0 0,-7 50 847 0 0,59-131-1037 0 0,2 1 1 0 0,1 0-1 0 0,2 0 0 0 0,-4 54 1 0 0,10-68-23 0 0,2-1 1 0 0,0 1-1 0 0,2-1 1 0 0,0 0 0 0 0,8 24-1 0 0,-9-35 23 0 0,1-1-1 0 0,0 0 1 0 0,9 16-1 0 0,-10-21-21 0 0,0-1-1 0 0,0 1 1 0 0,1 0-1 0 0,-1-1 0 0 0,1 0 1 0 0,0 0-1 0 0,0 0 1 0 0,1 0-1 0 0,-1 0 1 0 0,7 4-1 0 0,-4-4 24 0 0,-1 0 1 0 0,1 0-1 0 0,0 0 0 0 0,0-1 1 0 0,0 1-1 0 0,0-2 0 0 0,0 1 0 0 0,1-1 1 0 0,-1 0-1 0 0,10 1 0 0 0,-10-2-10 0 0,-1 0-9 0 0,0 0 0 0 0,0 1 1 0 0,0-2-1 0 0,0 1 0 0 0,0-1 0 0 0,-1 1 1 0 0,1-1-1 0 0,0-1 0 0 0,0 1 0 0 0,-1-1 0 0 0,1 0 1 0 0,-1 0-1 0 0,5-2 0 0 0,2-5 30 0 0,1 0 0 0 0,-2 0 1 0 0,1-1-1 0 0,-2 0 0 0 0,1 0 0 0 0,-1-1 0 0 0,-1-1 1 0 0,0 0-1 0 0,-1 0 0 0 0,7-13 0 0 0,11-28-33 0 0,-3 0 1 0 0,-2-1-1 0 0,-2-1 0 0 0,-2-1 1 0 0,9-69-1 0 0,-21 101 16 0 0,0 0 0 0 0,-2 0 0 0 0,-1 0 1 0 0,0 0-1 0 0,-5-36 0 0 0,0 37 10 0 0,2 6-1 0 0,-1-1-1 0 0,0 1 1 0 0,-2 0 0 0 0,-10-27 0 0 0,8 28-94 0 0,-1 1 0 0 0,-13-21 0 0 0,17 31 40 0 0,1 1 0 0 0,-1-1 0 0 0,0 1 0 0 0,0 0 0 0 0,0 0 0 0 0,0 1 1 0 0,0-1-1 0 0,-1 1 0 0 0,0 0 0 0 0,0 0 0 0 0,-8-3 0 0 0,11 5-24 0 0,-1 1 0 0 0,1 0 0 0 0,0 0 0 0 0,0-1 0 0 0,0 2 0 0 0,-1-1 0 0 0,1 0 0 0 0,0 0-1 0 0,0 1 1 0 0,0-1 0 0 0,0 1 0 0 0,0 0 0 0 0,-1-1 0 0 0,1 1 0 0 0,0 0 0 0 0,1 0 0 0 0,-1 0 0 0 0,0 1 0 0 0,0-1 0 0 0,0 0 0 0 0,1 1 0 0 0,-1-1-1 0 0,1 1 1 0 0,-2 1 0 0 0,-2 2-210 0 0,1-1 0 0 0,0 1 0 0 0,1 0 0 0 0,-1 0 0 0 0,1 1 0 0 0,0-1 0 0 0,-4 11-1 0 0,-5 24-3224 0 0,10-17 1477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5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6 209 22087 0 0,'-2'-6'143'0'0,"1"0"-1"0"0,0 0 1 0 0,0 0 0 0 0,1 0-1 0 0,-1 0 1 0 0,1 0-1 0 0,1 0 1 0 0,-1 0 0 0 0,1-1-1 0 0,0 1 1 0 0,0 0-1 0 0,1 1 1 0 0,0-1-1 0 0,0 0 1 0 0,0 0 0 0 0,6-9-1 0 0,29-28 418 0 0,-34 38-458 0 0,1 1 0 0 0,0-1 0 0 0,1 1-1 0 0,-1 0 1 0 0,1 1 0 0 0,-1-1 0 0 0,1 1-1 0 0,1 0 1 0 0,-1 0 0 0 0,0 0 0 0 0,0 1 0 0 0,1-1-1 0 0,0 1 1 0 0,-1 1 0 0 0,1-1 0 0 0,0 1-1 0 0,10-1 1 0 0,-6 2 38 0 0,-1 0-1 0 0,1 0 1 0 0,-1 1 0 0 0,0 1-1 0 0,1-1 1 0 0,-1 1 0 0 0,0 1-1 0 0,0 0 1 0 0,0 0 0 0 0,13 7-1 0 0,-8-2-168 0 0,0 0 0 0 0,0 0 0 0 0,-1 1 0 0 0,20 17-1 0 0,-29-21 19 0 0,0-1 0 0 0,1 1 0 0 0,-1 0 0 0 0,-1 0 0 0 0,1 0-1 0 0,-1 0 1 0 0,0 1 0 0 0,0-1 0 0 0,-1 1 0 0 0,0 0 0 0 0,0 0-1 0 0,0 0 1 0 0,0 0 0 0 0,1 12 0 0 0,-3-8 9 0 0,0 0 0 0 0,-1 1 0 0 0,0-1 0 0 0,0 0 0 0 0,-1 0 0 0 0,-1 1 0 0 0,0-1 0 0 0,-6 15-1 0 0,0-4 5 0 0,-1-1-1 0 0,-23 35 0 0 0,-47 50 39 0 0,22-30-16 0 0,26-33-24 0 0,12-17 0 0 0,2 0 0 0 0,-30 55 0 0 0,43-72 0 0 0,4-7 6 0 0,0 0-1 0 0,0 0 1 0 0,0 0-1 0 0,1 0 1 0 0,-1 0-1 0 0,0 0 1 0 0,1 0-1 0 0,-1 0 1 0 0,1 0-1 0 0,-1 1 1 0 0,1-1-1 0 0,0 0 1 0 0,-1 3-1 0 0,1-4 0 0 0,0 1 0 0 0,0 0 1 0 0,0-1-1 0 0,0 1 0 0 0,0 0 0 0 0,0-1 0 0 0,0 1 0 0 0,0 0 0 0 0,0-1 0 0 0,1 1 0 0 0,-1 0 0 0 0,0-1 0 0 0,0 1 0 0 0,1-1 0 0 0,-1 1 0 0 0,0 0 0 0 0,1-1 0 0 0,-1 1 0 0 0,0-1 0 0 0,1 1 0 0 0,-1-1 0 0 0,1 1 0 0 0,-1-1 0 0 0,1 1 0 0 0,-1-1 0 0 0,1 0 0 0 0,-1 1 0 0 0,2-1 0 0 0,-1 1 19 0 0,1 0 4 0 0,0 1 0 0 0,0-1 0 0 0,0 0 0 0 0,0 0 0 0 0,1 0-1 0 0,-1 0 1 0 0,0 0 0 0 0,1-1 0 0 0,-1 1 0 0 0,0-1 0 0 0,1 1 0 0 0,-1-1 0 0 0,4 0 0 0 0,33-4 295 0 0,-27 2-184 0 0,275-58 873 0 0,-180 37-1012 0 0,78-21 0 0 0,-142 30-20 0 0,40-12-161 0 0,45-12-1304 0 0,-40 20-3742 0 0,-48 10-3443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5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501 168 8288 0 0,'0'-4'79'0'0,"1"1"0"0"0,-1-1 0 0 0,0 1 0 0 0,0-1-1 0 0,0 1 1 0 0,0-1 0 0 0,-1-4 0 0 0,0 2 663 0 0,-1 1-1 0 0,0 0 0 0 0,0 0 0 0 0,0 0 1 0 0,0 0-1 0 0,-1 0 0 0 0,-4-6 1 0 0,-1 1 1083 0 0,0 1-1 0 0,0 0 1 0 0,-1 0 0 0 0,-18-14 0 0 0,22 19-1445 0 0,-1 1 1 0 0,0-1-1 0 0,1 1 0 0 0,-1 0 0 0 0,-1 1 1 0 0,1 0-1 0 0,0 0 0 0 0,-11-2 1 0 0,11 4-317 0 0,0 0 1 0 0,1 0 0 0 0,-1 1 0 0 0,1 0 0 0 0,-1 0 0 0 0,1 1 0 0 0,-1-1 0 0 0,1 1-1 0 0,0 0 1 0 0,0 1 0 0 0,-6 3 0 0 0,2-1-41 0 0,1 1 0 0 0,0 1 0 0 0,0-1 0 0 0,1 2 0 0 0,-10 10 0 0 0,13-13-19 0 0,0 0 0 0 0,0 1 0 0 0,0 0-1 0 0,1 0 1 0 0,0 0 0 0 0,0 0 0 0 0,1 0 0 0 0,0 1-1 0 0,-2 7 1 0 0,2-5-6 0 0,-2 9-38 0 0,-2 34 0 0 0,6-46 29 0 0,0-1 1 0 0,0 1-1 0 0,1-1 0 0 0,-1 1 1 0 0,1-1-1 0 0,1 1 0 0 0,-1-1 1 0 0,1 0-1 0 0,0 0 0 0 0,4 9 1 0 0,-3-8-24 0 0,-2-4-17 0 0,1 1 0 0 0,-1-1-1 0 0,0 0 1 0 0,1 0 0 0 0,-1 0-1 0 0,1 0 1 0 0,3 4-1 0 0,-3-6 25 0 0,-1 1 0 0 0,1 0 0 0 0,-1 0 0 0 0,1-1 0 0 0,-1 1 0 0 0,1-1 0 0 0,-1 0 0 0 0,1 1 0 0 0,-1-1 0 0 0,1 0 0 0 0,-1 0 0 0 0,1 0-1 0 0,0 0 1 0 0,-1 0 0 0 0,1 0 0 0 0,1-1 0 0 0,2-1 5 0 0,-1 1-1 0 0,1-1 0 0 0,-1 0 1 0 0,0 0-1 0 0,1-1 0 0 0,-1 1 1 0 0,-1-1-1 0 0,1 0 0 0 0,0 0 1 0 0,-1 0-1 0 0,1-1 0 0 0,-1 1 1 0 0,0-1-1 0 0,0 0 0 0 0,0 0 1 0 0,3-7-1 0 0,5-11 20 0 0,11-39 0 0 0,-5 14 66 0 0,-14 35-19 0 0,2 0 233 0 0,-5 11-133 0 0,0 1-38 0 0,0 0-158 0 0,0 0-69 0 0,0 13-108 0 0,7 143 700 0 0,0 3-854 0 0,-2 96-48 0 0,-19 157 430 0 0,14-408 2 0 0,-17 138-10 0 0,12-118 28 0 0,0 0 0 0 0,-2 0 0 0 0,-17 41 0 0 0,21-59 17 0 0,0 1 1 0 0,-1-1 0 0 0,0 0 0 0 0,-4 6 0 0 0,6-11 5 0 0,1 1 0 0 0,0-1 0 0 0,-1 1 0 0 0,1-1 1 0 0,-1 1-1 0 0,0-1 0 0 0,1 0 0 0 0,-1 0 0 0 0,0 0 1 0 0,0 0-1 0 0,0 0 0 0 0,1 0 0 0 0,-1 0 0 0 0,0 0 1 0 0,0-1-1 0 0,0 1 0 0 0,-5-1 0 0 0,-5 0 6 0 0,1-1 0 0 0,-1-1 0 0 0,0 0 0 0 0,0-1 0 0 0,1 0-1 0 0,0-1 1 0 0,-1 0 0 0 0,1-1 0 0 0,1 0 0 0 0,-1 0 0 0 0,1-1 0 0 0,0-1 0 0 0,0 0 0 0 0,-11-10-1 0 0,13 10-24 0 0,0-1 0 0 0,0 0 0 0 0,1 0 0 0 0,0-1 0 0 0,0 1 0 0 0,1-2 0 0 0,-5-9 0 0 0,7 12-9 0 0,1 0-1 0 0,1 0 0 0 0,-1-1 1 0 0,1 1-1 0 0,0-1 0 0 0,1 1 1 0 0,0-1-1 0 0,0 0 0 0 0,1 0 0 0 0,0-13 1 0 0,3-3 3 0 0,0 1 1 0 0,1 0 0 0 0,2 0-1 0 0,0 0 1 0 0,1 1 0 0 0,2-1-1 0 0,0 2 1 0 0,16-27 0 0 0,-10 22 32 0 0,-5 8-42 0 0,24-31 0 0 0,-14 23-10 0 0,-6 8-18 0 0,0 1-1 0 0,19-17 0 0 0,-7 11-26 0 0,55-35 0 0 0,-52 40 37 0 0,0 2 1 0 0,1 1-1 0 0,1 1 0 0 0,0 2 1 0 0,44-12-1 0 0,-46 17-946 0 0,49-19 0 0 0,-65 20-810 0 0,1-1 0 0 0,23-15 0 0 0,-15 5-6337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3:5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21191 0 0,'0'-2'480'0'0,"1"-13"-19"0"0,1 0-1 0 0,0 0 1 0 0,6-17-1 0 0,2-12-454 0 0,-9 32 493 0 0,2 0-1 0 0,0 1 1 0 0,0 0 0 0 0,8-19-1 0 0,-10 28-376 0 0,1-1-1 0 0,-1 1 0 0 0,0-1 1 0 0,1 1-1 0 0,-1 0 1 0 0,1-1-1 0 0,0 1 0 0 0,0 0 1 0 0,0 0-1 0 0,0 0 1 0 0,0 0-1 0 0,1 1 0 0 0,-1-1 1 0 0,0 1-1 0 0,1-1 1 0 0,-1 1-1 0 0,1 0 0 0 0,-1 0 1 0 0,1 0-1 0 0,0 0 1 0 0,-1 0-1 0 0,1 1 0 0 0,0-1 1 0 0,5 1-1 0 0,0 0 61 0 0,1-1-138 0 0,1 1-1 0 0,-1 0 1 0 0,0 1-1 0 0,0 0 0 0 0,0 0 1 0 0,0 1-1 0 0,0 0 0 0 0,0 1 1 0 0,15 6-1 0 0,-6 1-35 0 0,1 1 1 0 0,-2 1-1 0 0,0 0 0 0 0,0 1 1 0 0,-1 1-1 0 0,-1 1 0 0 0,0 0 1 0 0,16 23-1 0 0,-13-13 219 0 0,-1 2 1 0 0,-1 0-1 0 0,-1 0 1 0 0,-2 2 0 0 0,11 30-1 0 0,-3 6-24 0 0,-2 1-1 0 0,17 118 1 0 0,-16 30-259 0 0,-19-161 15 0 0,-2 0-1 0 0,-10 58 1 0 0,6-78 16 0 0,-2 0 1 0 0,-1 0-1 0 0,-2-1 0 0 0,-18 42 0 0 0,17-51 17 0 0,-1 0 0 0 0,-1 0 0 0 0,-1-2 0 0 0,-1 1 0 0 0,-1-2 0 0 0,-25 26 0 0 0,-13 3-395 0 0,-60 42 0 0 0,108-86 288 0 0,-27 19-587 0 0,-1-2 1 0 0,-37 19 0 0 0,6-8-386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9672 0 0,'1'-1'748'0'0,"2"-8"-758"0"0,-2 5 584 0 0,1 0-1 0 0,-1 0 1 0 0,1 0 0 0 0,0 0-1 0 0,0 0 1 0 0,0 0 0 0 0,1 0-1 0 0,4-5 1 0 0,-6 9 543 0 0,-1 0-58 0 0,0 0-17 0 0,0 0-47 0 0,0 0-192 0 0,0 0-89 0 0,0 0-11 0 0,14 15 889 0 0,-12-11-1477 0 0,1 0 0 0 0,-2-1 1 0 0,1 1-1 0 0,0 0 0 0 0,-1 1 0 0 0,1-1 0 0 0,-1 0 1 0 0,-1 0-1 0 0,2 8 0 0 0,0 43 489 0 0,-2-42-467 0 0,0 14 71 0 0,-5 114 900 0 0,-3-18-284 0 0,6-104-360 0 0,1 0 0 0 0,3 36 0 0 0,6-65-212 0 0,-1-7 51 0 0,0 1 0 0 0,-1-1 0 0 0,4-21 0 0 0,-3 11-172 0 0,-3 14-78 0 0,7-28 56 0 0,1 1-1 0 0,24-50 0 0 0,-21 61-106 0 0,4-11 34 0 0,41-65 1 0 0,-42 78-38 0 0,-11 15 1 0 0,1 0 1 0 0,0 1-1 0 0,1 0 1 0 0,12-12-1 0 0,-18 21 0 0 0,-1 0-1 0 0,1-1 0 0 0,0 1 1 0 0,0 0-1 0 0,0 1 0 0 0,0-1 1 0 0,0 1-1 0 0,0-1 0 0 0,0 1 1 0 0,1 0-1 0 0,-1 0 0 0 0,0 0 1 0 0,1 0-1 0 0,-1 1 0 0 0,1 0 1 0 0,-1-1-1 0 0,1 1 0 0 0,-1 1 1 0 0,1-1-1 0 0,-1 0 0 0 0,7 2 1 0 0,-6 0-9 0 0,1-1 1 0 0,-1 1 0 0 0,0 0 0 0 0,0 0-1 0 0,0 1 1 0 0,0-1 0 0 0,0 1 0 0 0,-1 0-1 0 0,1 0 1 0 0,-1 0 0 0 0,1 0 0 0 0,-1 0-1 0 0,0 1 1 0 0,3 6 0 0 0,0-2 7 0 0,-1 1 0 0 0,-1 0-1 0 0,1 1 1 0 0,-1-1 0 0 0,3 15 0 0 0,4 23-104 0 0,4 50-1 0 0,4 14 93 0 0,-17-102 13 0 0,3 16 0 0 0,12 32 0 0 0,-14-48 0 0 0,1-1 0 0 0,0 1 0 0 0,1-1 0 0 0,0 0 0 0 0,0-1 0 0 0,0 1 0 0 0,9 8 0 0 0,-11-12 3 0 0,2 0 0 0 0,-1 0 0 0 0,1 0 0 0 0,-1 0 0 0 0,1-1 0 0 0,0 1-1 0 0,0-1 1 0 0,0-1 0 0 0,1 1 0 0 0,8 3 0 0 0,-9-5-1 0 0,0-1 1 0 0,-1 1-1 0 0,1-1 0 0 0,0 1 0 0 0,0-1 1 0 0,-1 0-1 0 0,1-1 0 0 0,0 1 1 0 0,0-1-1 0 0,-1 0 0 0 0,1-1 0 0 0,0 1 1 0 0,7-4-1 0 0,2-1 12 0 0,-1-1-1 0 0,0 0 1 0 0,-1-1-1 0 0,0 0 1 0 0,0-1 0 0 0,-1 0-1 0 0,0-1 1 0 0,-1 0-1 0 0,10-12 1 0 0,-1 1-14 0 0,-13 15 0 0 0,0-1 0 0 0,0 0 0 0 0,7-12 0 0 0,-8 11-68 0 0,-4 7-100 0 0,0-1-1 0 0,0 1 1 0 0,0-1 0 0 0,0 1 0 0 0,0-1 0 0 0,-1 1 0 0 0,1-1 0 0 0,-1 0 0 0 0,1 1 0 0 0,0-3 0 0 0,-1 3-2593 0 0,0 1-6817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19119 0 0,'0'-10'557'0'0,"2"1"0"0"0,-1 0 0 0 0,4-15 0 0 0,0 8-569 0 0,-6 16 115 0 0,1-1 1 0 0,0 1-1 0 0,0 0 0 0 0,0 0 0 0 0,0 0 0 0 0,0 0 0 0 0,0 0 0 0 0,0 0 0 0 0,0-1 0 0 0,0 1 0 0 0,0 0 1 0 0,0 0-1 0 0,0 0 0 0 0,0 0 0 0 0,0 0 0 0 0,0 0 0 0 0,0-1 0 0 0,1 1 0 0 0,-1 0 0 0 0,0 0 0 0 0,0 0 1 0 0,0 0-1 0 0,0 0 0 0 0,0 0 0 0 0,0 0 0 0 0,0 0 0 0 0,0-1 0 0 0,0 1 0 0 0,0 0 0 0 0,0 0 0 0 0,1 0 1 0 0,-1 0-1 0 0,0 0 0 0 0,0 0 0 0 0,0 0 0 0 0,0 0 0 0 0,0 0 0 0 0,0 0 0 0 0,1 0 0 0 0,-1 0 0 0 0,0 0 1 0 0,0 0-1 0 0,0 0 0 0 0,0 0 0 0 0,0 0 0 0 0,0 0 0 0 0,0 0 0 0 0,1 0 0 0 0,-1 0 0 0 0,0 0 0 0 0,0 0 1 0 0,0 0-1 0 0,0 0 0 0 0,0 0 0 0 0,0 0 0 0 0,1 0 0 0 0,4 9 953 0 0,4 18-1389 0 0,-4 36 850 0 0,-1 74 0 0 0,-4-129-471 0 0,0 223 962 0 0,5-127-827 0 0,7-33-106 0 0,-11-66-75 0 0,-1-3-11 0 0,0 0 1 0 0,0 0-1 0 0,1 0 0 0 0,-1 0 1 0 0,0-1-1 0 0,1 1 0 0 0,1 4 1 0 0,-1-5-65 0 0,-1-1 3 0 0,0 0 0 0 0,0 0-227 0 0,0 0-950 0 0,0 0-413 0 0,0 0-88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113 162 19207 0 0,'0'0'878'0'0,"0"0"-20"0"0,-1 1-439 0 0,-7 16 330 0 0,1 0 1 0 0,0 1-1 0 0,1 0 1 0 0,1 0-1 0 0,-2 19 1 0 0,-2 2-232 0 0,2-12-325 0 0,2-1 0 0 0,0 1 0 0 0,0 41 1 0 0,4-58-154 0 0,2 0 1 0 0,-1 0 0 0 0,1-1-1 0 0,1 1 1 0 0,0 0 0 0 0,0 0-1 0 0,1-1 1 0 0,0 1 0 0 0,1-1-1 0 0,0 0 1 0 0,0 0 0 0 0,1 0-1 0 0,6 9 1 0 0,-7-14-16 0 0,-1-1 0 0 0,1 0-1 0 0,0 1 1 0 0,0-1 0 0 0,0 0 0 0 0,0-1-1 0 0,1 1 1 0 0,-1-1 0 0 0,1 0-1 0 0,-1 0 1 0 0,1 0 0 0 0,0-1 0 0 0,0 1-1 0 0,0-1 1 0 0,0-1 0 0 0,0 1 0 0 0,0-1-1 0 0,0 1 1 0 0,0-1 0 0 0,0-1-1 0 0,7 0 1 0 0,-6-1 13 0 0,0 1 0 0 0,0-1-1 0 0,0-1 1 0 0,0 1 0 0 0,-1-1-1 0 0,1 0 1 0 0,-1 0 0 0 0,0 0-1 0 0,0-1 1 0 0,0 0 0 0 0,0 0-1 0 0,0 0 1 0 0,3-6 0 0 0,-1 3 11 0 0,-1-2 0 0 0,0 1 0 0 0,0-1 0 0 0,-1 1 0 0 0,0-2 0 0 0,-1 1 0 0 0,4-13 0 0 0,0-7 33 0 0,-2-1 1 0 0,0 0-1 0 0,0-48 0 0 0,-5 61-61 0 0,-1 0-1 0 0,-1 0 1 0 0,-1 1-1 0 0,-5-23 1 0 0,-23-65 59 0 0,26 93-107 0 0,0 1-1 0 0,-1-1 1 0 0,0 1 0 0 0,0 1-1 0 0,-1-1 1 0 0,-1 1-1 0 0,0 0 1 0 0,0 0 0 0 0,0 1-1 0 0,-16-13 1 0 0,19 18-2 0 0,1 0 0 0 0,-1 0 0 0 0,-1 0 0 0 0,1 0 0 0 0,0 1 0 0 0,-1 0 0 0 0,1 0 0 0 0,-1 0 0 0 0,0 1 0 0 0,1-1 0 0 0,-1 1 1 0 0,0 0-1 0 0,0 1 0 0 0,0-1 0 0 0,0 1 0 0 0,0 0 0 0 0,0 0 0 0 0,0 0 0 0 0,0 1 0 0 0,0 0 0 0 0,0 0 0 0 0,1 0 0 0 0,-1 0 0 0 0,0 1 0 0 0,1 0 0 0 0,-8 3 0 0 0,3 1-541 0 0,0 0 0 0 0,0 1 0 0 0,1 0 0 0 0,0 0 0 0 0,0 0 0 0 0,1 1 0 0 0,0 0 0 0 0,-7 11 0 0 0,3 1-1513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2760 0 0,'2'-30'-1572'0'0,"3"2"4353"0"0,-3 20-861 0 0,1 0 0 0 0,0 0 0 0 0,0 1 0 0 0,0-1 0 0 0,1 1 0 0 0,0-1 0 0 0,1 1-1 0 0,0 1 1 0 0,6-8 0 0 0,-5 7-996 0 0,0 1 0 0 0,13-9-1 0 0,-16 13-731 0 0,1 1 0 0 0,-1-1 0 0 0,1 1 0 0 0,-1 0 0 0 0,1 0 0 0 0,-1 0-1 0 0,1 0 1 0 0,0 0 0 0 0,-1 1 0 0 0,8 0 0 0 0,-1 0 1 0 0,1 0 1 0 0,16 4-1 0 0,-18-2-162 0 0,1 2 0 0 0,0 0 0 0 0,-1 0 0 0 0,1 0 0 0 0,-1 1 0 0 0,-1 1 0 0 0,1-1 0 0 0,-1 2 0 0 0,0-1 1 0 0,0 1-1 0 0,0 0 0 0 0,7 10 0 0 0,-7-6 15 0 0,0 0 0 0 0,0 0 0 0 0,-1 1 0 0 0,0 0 0 0 0,9 25 0 0 0,15 68 88 0 0,-29-94-115 0 0,0 1 0 0 0,0-1 0 0 0,-2 1-1 0 0,1-1 1 0 0,-2 15 0 0 0,-10 54 127 0 0,-15 37 46 0 0,25-115-191 0 0,1-1 0 0 0,-1 1 0 0 0,1 0 0 0 0,-1-1 0 0 0,0 0-1 0 0,0 1 1 0 0,0-1 0 0 0,1 1 0 0 0,-1-1 0 0 0,0 0 0 0 0,-3 3 0 0 0,3-3 52 0 0,1-1 11 0 0,0 0 0 0 0,0 0 0 0 0,0 0 0 0 0,0 0 4 0 0,0 0 16 0 0,0-1-69 0 0,0 0 1 0 0,0 0-1 0 0,0-1 1 0 0,0 1-1 0 0,0 0 0 0 0,0 0 1 0 0,0 0-1 0 0,1 0 1 0 0,-1 0-1 0 0,0-1 0 0 0,1 1 1 0 0,-1 0-1 0 0,1 0 1 0 0,0-1-1 0 0,0 0 14 0 0,17-44 101 0 0,2 0-1 0 0,31-50 1 0 0,61-79-99 0 0,-49 94-31 0 0,-21 31 0 0 0,-34 39 0 0 0,0 2 1 0 0,1-1-1 0 0,11-8 0 0 0,-16 14-1 0 0,1 1-1 0 0,-1 0 1 0 0,0 0 0 0 0,1 0 0 0 0,0 1-1 0 0,0-1 1 0 0,0 1 0 0 0,0 0-1 0 0,10-2 1 0 0,-12 3-8 0 0,0 1 0 0 0,1-1 0 0 0,-1 1 1 0 0,0-1-1 0 0,1 1 0 0 0,-1 0 0 0 0,0 0 0 0 0,0 1 0 0 0,1-1 0 0 0,-1 1 1 0 0,0-1-1 0 0,0 1 0 0 0,5 2 0 0 0,-4-1 4 0 0,0 0-1 0 0,0-1 1 0 0,0 1 0 0 0,1-1-1 0 0,4 1 1 0 0,-5-1-1 0 0,0 0 1 0 0,0 0 0 0 0,0 1 0 0 0,0-1-1 0 0,4 3 1 0 0,-4-2 10 0 0,17 4 62 0 0,-19-5-67 0 0,4 2 0 0 0,2 0 0 0 0,4-6 0 0 0,-7 2-95 0 0,-4 1-395 0 0,-7 13-2683 0 0,-1-4-6669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52 10280 0 0,'0'0'465'0'0,"-1"0"-406"0"0,0 0 0 0 0,0 0-1 0 0,0 0 1 0 0,0-1 0 0 0,-1 1 0 0 0,1 0 0 0 0,0-1-1 0 0,0 1 1 0 0,0-1 0 0 0,-1 0 0 0 0,-1-1 105 0 0,-1-1 0 0 0,1 1 1 0 0,0 1-1 0 0,-1-1 0 0 0,1 0 0 0 0,-7-1 1 0 0,-12-1 3766 0 0,21 4-2965 0 0,1 0-46 0 0,0 0-201 0 0,0 0-88 0 0,0 0-21 0 0,0 0-23 0 0,0 0-90 0 0,0 0-38 0 0,1 1-10 0 0,2 1-312 0 0,0 0-1 0 0,0 0 0 0 0,0-1 1 0 0,0 1-1 0 0,0-1 1 0 0,0 0-1 0 0,0 1 0 0 0,5 0 1 0 0,30 5 722 0 0,-10-7-328 0 0,-1 0 1 0 0,53-9-1 0 0,-25 3-252 0 0,160-8 402 0 0,-46 3-522 0 0,21 0-103 0 0,-163 10-309 0 0,41 3-1 0 0,-30 4-3692 0 0,-36-5 1598 0 0,-2-1-19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80 18775 0 0,'-12'-20'547'0'0,"9"15"-298"0"0,0 1 0 0 0,0-1-1 0 0,1 0 1 0 0,-1 0-1 0 0,-2-10 1 0 0,5 13-233 0 0,-5-7 133 0 0,11-1 4458 0 0,-4 11-4468 0 0,1-1 0 0 0,-1 1 1 0 0,1 0-1 0 0,-1 0 0 0 0,1 0 0 0 0,-1 0 0 0 0,1 0 1 0 0,-1 0-1 0 0,0 1 0 0 0,0-1 0 0 0,0 1 0 0 0,0-1 1 0 0,0 1-1 0 0,0 0 0 0 0,3 4 0 0 0,3 3 31 0 0,-1 0 0 0 0,8 13 0 0 0,-10-11-70 0 0,0 0 0 0 0,-1-1 0 0 0,-1 2-1 0 0,0-1 1 0 0,0 0 0 0 0,2 19 0 0 0,-2 12-2 0 0,-1 60-1 0 0,-3-59-40 0 0,-4 105 31 0 0,-15 6 218 0 0,1-24-3717 0 0,18-100 1719 0 0,-3-11-18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520 128 22431 0 0,'-1'-5'231'0'0,"-1"0"-1"0"0,1 0 0 0 0,0 0 0 0 0,0 0 0 0 0,0-7 1 0 0,1 7-15 0 0,0 0 1 0 0,-1 0-1 0 0,0 0 1 0 0,-3-9-1 0 0,-10-18 491 0 0,14 31-661 0 0,-1-1 1 0 0,1 1 0 0 0,-1 0-1 0 0,1 0 1 0 0,-1-1-1 0 0,1 1 1 0 0,-1 0-1 0 0,0 0 1 0 0,1 0 0 0 0,-1 0-1 0 0,0 0 1 0 0,0 0-1 0 0,0 0 1 0 0,0 0-1 0 0,0 0 1 0 0,0 0 0 0 0,0 0-1 0 0,0 1 1 0 0,-1-1-1 0 0,1 0 1 0 0,0 1-1 0 0,0-1 1 0 0,-1 1 0 0 0,1-1-1 0 0,0 1 1 0 0,0 0-1 0 0,-1 0 1 0 0,1-1-1 0 0,0 1 1 0 0,-1 0 0 0 0,1 0-1 0 0,-1 0 1 0 0,1 0-1 0 0,0 1 1 0 0,-2-1 0 0 0,-3 1 116 0 0,1 1 0 0 0,0-1 0 0 0,-1 1 0 0 0,1 0 0 0 0,0 0 0 0 0,0 0 0 0 0,-6 5 0 0 0,-3 3-163 0 0,-1 1 0 0 0,2 0 0 0 0,-21 22 0 0 0,-31 43 0 0 0,54-62 0 0 0,4-6-7 0 0,0 1-1 0 0,1 0 1 0 0,0 1 0 0 0,1-1-1 0 0,0 1 1 0 0,1 0 0 0 0,0 0-1 0 0,0 0 1 0 0,1 1 0 0 0,0-1-1 0 0,-1 12 1 0 0,4-16 7 0 0,0 0 0 0 0,0 0 0 0 0,0 0 0 0 0,1 0 0 0 0,0 0 0 0 0,2 8 0 0 0,1 0 0 0 0,-3-12 1 0 0,0 1-1 0 0,0-1 0 0 0,0 0 1 0 0,1 0-1 0 0,-1 0 1 0 0,1 0-1 0 0,-1 0 1 0 0,1 0-1 0 0,0 0 1 0 0,0 0-1 0 0,0-1 0 0 0,0 1 1 0 0,0-1-1 0 0,0 0 1 0 0,0 1-1 0 0,0-1 1 0 0,5 1-1 0 0,-4 0-10 0 0,1 0-1 0 0,0-1 0 0 0,0 1 1 0 0,1-1-1 0 0,-1 0 1 0 0,0 0-1 0 0,0-1 1 0 0,0 1-1 0 0,9-1 1 0 0,-5-2-1 0 0,-1 1 0 0 0,0-2 0 0 0,0 1 0 0 0,0-1 0 0 0,0 0 0 0 0,12-7 0 0 0,-14 7 11 0 0,-1 0 1 0 0,1 0 0 0 0,-1 0-1 0 0,0-1 1 0 0,0 0-1 0 0,-1 1 1 0 0,1-1-1 0 0,-1-1 1 0 0,0 1 0 0 0,4-8-1 0 0,12-31 0 0 0,17-64 0 0 0,-24 69 0 0 0,-11 35 1 0 0,-1 1-1 0 0,1-1 0 0 0,-1 0 1 0 0,0 0-1 0 0,1 0 0 0 0,-1 0 1 0 0,-1 0-1 0 0,1 1 0 0 0,0-1 1 0 0,-2-4-1 0 0,-1-21-48 0 0,3 28-171 0 0,0 13-294 0 0,-5 96 124 0 0,3-18 317 0 0,0 52-56 0 0,3-68 66 0 0,2 26 4 0 0,0 177 47 0 0,-6-138 11 0 0,-4 16-1 0 0,0-51 17 0 0,5-71 10 0 0,-1-1-1 0 0,-2 1 1 0 0,-1-1 0 0 0,-1 0-1 0 0,-2 0 1 0 0,-16 37 0 0 0,22-63-14 0 0,-1 0 1 0 0,1-1-1 0 0,-1 1 1 0 0,-1-1-1 0 0,1 0 1 0 0,-1 0-1 0 0,0 0 1 0 0,0-1-1 0 0,-1 0 1 0 0,0 0-1 0 0,-11 8 0 0 0,12-11 39 0 0,1 1 0 0 0,-1-1-1 0 0,0 0 1 0 0,0 0 0 0 0,0 0-1 0 0,-1-1 1 0 0,1 0 0 0 0,0 0-1 0 0,0 0 1 0 0,-1 0 0 0 0,1-1-1 0 0,-1 0 1 0 0,1 0 0 0 0,0-1-1 0 0,-1 1 1 0 0,1-1 0 0 0,-7-2-1 0 0,-5-2 103 0 0,1 0 0 0 0,-30-14 1 0 0,41 16-141 0 0,0 0 1 0 0,0-1 0 0 0,0 1 0 0 0,0-1 0 0 0,0 0 0 0 0,1 0-1 0 0,-1 0 1 0 0,1-1 0 0 0,0 1 0 0 0,1-1 0 0 0,-6-9-1 0 0,-4-10 41 0 0,-26-55 109 0 0,34 67-146 0 0,1 0 1 0 0,0 0-1 0 0,1-1 0 0 0,-3-23 0 0 0,6 31-11 0 0,-4-24 28 0 0,2 1 0 0 0,1-1 0 0 0,1 0 0 0 0,8-52 0 0 0,29-73-2 0 0,-29 127-24 0 0,2 1 0 0 0,1 0 0 0 0,22-39 0 0 0,-31 62-8 0 0,48-76 0 0 0,-41 67 0 0 0,1-1 0 0 0,0 2 0 0 0,21-19 0 0 0,2 1 0 0 0,-14 12 0 0 0,1 0 0 0 0,34-21 0 0 0,-18 17-3 0 0,0 1 0 0 0,2 2 0 0 0,57-19 0 0 0,-55 25 20 0 0,-6 1-2016 0 0,60-10 0 0 0,-76 17 600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20447 0 0,'0'0'464'0'0,"0"0"68"0"0,0 0 32 0 0,0 0-72 0 0,8-2-304 0 0,23-2 1211 0 0,0 2 0 0 0,47 2 0 0 0,-33 0-668 0 0,53 5-731 0 0,1-4 248 0 0,-52-3-145 0 0,-24 1-808 0 0,38-5 1 0 0,-54 6-5744 0 0,-5 0-2189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37 337 19351 0 0,'-6'-7'220'0'0,"3"5"-124"0"0,1 0 0 0 0,0-1-1 0 0,0 1 1 0 0,0 0 0 0 0,1-1-1 0 0,-1 1 1 0 0,1-1 0 0 0,-1 1-1 0 0,1-1 1 0 0,0 0 0 0 0,0 1-1 0 0,0-1 1 0 0,0 0 0 0 0,0 0-1 0 0,0-3 1 0 0,3-9 182 0 0,-2 11-267 0 0,1 1 0 0 0,-1 0 1 0 0,0 0-1 0 0,0-1 0 0 0,-1-5 0 0 0,-3-7-13 0 0,3 12 62 0 0,0 1 0 0 0,0 0 0 0 0,1 0 0 0 0,-1-1 0 0 0,1 1 0 0 0,-1-1 0 0 0,1 1 0 0 0,0 0 0 0 0,0-1 0 0 0,1 1 0 0 0,-1 0 0 0 0,2-5 0 0 0,2-5 561 0 0,0 1 0 0 0,2 0 1 0 0,-1 0-1 0 0,9-13 0 0 0,-10 19-361 0 0,0 1 0 0 0,1-1 1 0 0,0 1-1 0 0,0 0 0 0 0,0 0 0 0 0,1 0 0 0 0,-1 1 0 0 0,1 0 0 0 0,9-5 0 0 0,-1 1-176 0 0,1 1-1 0 0,0 0 0 0 0,1 1 0 0 0,0 0 0 0 0,0 1 0 0 0,0 1 0 0 0,1 1 0 0 0,-1 0 0 0 0,1 1 0 0 0,0 1 0 0 0,-1 1 0 0 0,1 0 0 0 0,25 4 0 0 0,-35-3-64 0 0,-1 1 0 0 0,1 0 0 0 0,-1 0-1 0 0,0 1 1 0 0,0-1 0 0 0,0 1 0 0 0,0 1 0 0 0,10 7 0 0 0,-12-9-24 0 0,-1 1 1 0 0,0 0 0 0 0,0 0-1 0 0,0 0 1 0 0,-1 0 0 0 0,1 0-1 0 0,-1 1 1 0 0,0-1 0 0 0,0 1-1 0 0,0 0 1 0 0,0-1 0 0 0,0 1-1 0 0,-1 0 1 0 0,0 0-1 0 0,1 5 1 0 0,0 3-10 0 0,-1 0-1 0 0,0 0 1 0 0,-1 0-1 0 0,-1 0 1 0 0,1 0-1 0 0,-2 0 1 0 0,-4 19-1 0 0,0-13 29 0 0,0 0-1 0 0,-1-1 1 0 0,-1 0 0 0 0,-12 22-1 0 0,7-19 1 0 0,1 0 0 0 0,-2-1 0 0 0,-1-1 0 0 0,0 0 0 0 0,-21 18 0 0 0,12-14-11 0 0,-94 80 47 0 0,108-94-45 0 0,-2 0 9 0 0,1 1 0 0 0,0 0 0 0 0,0 1 0 0 0,-11 13 0 0 0,-3 1-14 0 0,24-24 0 0 0,-3 5 0 0 0,4-4 0 0 0,1 0 0 0 0,-1 0 0 0 0,0 0 0 0 0,1 1 0 0 0,-1-1 0 0 0,0 0 0 0 0,1 0 0 0 0,0 0 0 0 0,-1 0 0 0 0,1 0 0 0 0,-1 0 0 0 0,3 2 0 0 0,-1 0 13 0 0,1-1 1 0 0,0 1-1 0 0,0 0 1 0 0,1-1-1 0 0,-1 0 0 0 0,0 0 1 0 0,1 0-1 0 0,-1 0 1 0 0,1 0-1 0 0,0-1 0 0 0,-1 1 1 0 0,1-1-1 0 0,0 0 1 0 0,0 0-1 0 0,0-1 0 0 0,8 1 1 0 0,2 0 35 0 0,1 0 0 0 0,0-2 0 0 0,18-2 0 0 0,7-2 95 0 0,1-2 0 0 0,53-17 0 0 0,363-92 227 0 0,-317 80-318 0 0,-98 24-1152 0 0,-43 15 470 0 0,-3 9-398 0 0,-2-1 0 0 0,1 0 1 0 0,-1 0-1 0 0,-1 0 0 0 0,-14 17 0 0 0,-5 5-924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13824 0 0,'1'-8'609'0'0,"0"0"0"0"0,1 0 1 0 0,0 1-1 0 0,0-1 0 0 0,0 1 1 0 0,1-1-1 0 0,5-8 0 0 0,-2 2 1214 0 0,-5 13-1671 0 0,-1 0 1 0 0,0 1 0 0 0,0-1 0 0 0,1 0-1 0 0,-1 1 1 0 0,1-1 0 0 0,-1 0 0 0 0,1 0-1 0 0,-1 1 1 0 0,1-1 0 0 0,-1 1 0 0 0,1-1-1 0 0,0 0 1 0 0,-1 1 0 0 0,1 0 0 0 0,0-1 0 0 0,-1 1-1 0 0,1-1 1 0 0,0 1 0 0 0,0 0 0 0 0,-1-1-1 0 0,1 1 1 0 0,0 0 0 0 0,1-1 0 0 0,-1 1-65 0 0,1 1 0 0 0,-1-1 0 0 0,0 0 1 0 0,1 0-1 0 0,-1 1 0 0 0,0-1 0 0 0,0 0 1 0 0,1 1-1 0 0,-1 0 0 0 0,0-1 0 0 0,0 1 1 0 0,1 0-1 0 0,0 1 0 0 0,3 1-20 0 0,0 1 0 0 0,-1 1 0 0 0,0-1-1 0 0,0 1 1 0 0,6 8 0 0 0,-2 2 103 0 0,-1-1-1 0 0,9 25 1 0 0,-14-31-115 0 0,0 0 0 0 0,-1 0 0 0 0,1 15-1 0 0,0-7 13 0 0,-2-3 28 0 0,0 0 0 0 0,-4 24 1 0 0,1-8 24 0 0,-3 15 48 0 0,-1-1 1 0 0,-23 78-1 0 0,23-102-110 0 0,5-13-25 0 0,0 0 1 0 0,0 0-1 0 0,1 1 0 0 0,0-1 1 0 0,0 0-1 0 0,0 1 0 0 0,0 8 0 0 0,1-13 38 0 0,0-2 14 0 0,0 0-6 0 0,0 0 37 0 0,0 0 12 0 0,0 0 6 0 0,14-12 356 0 0,-9 8-317 0 0,4-6 38 0 0,-1 0 0 0 0,0-1 0 0 0,-1 0 0 0 0,10-18 0 0 0,1 0-29 0 0,11-18-59 0 0,-9 16-8 0 0,26-35 0 0 0,-36 55-116 0 0,-4 2 0 0 0,1 1 0 0 0,0 0 0 0 0,13-11 0 0 0,1 2 0 0 0,-14 10 0 0 0,1 1 0 0 0,14-9 0 0 0,-17 12-5 0 0,-1 1 0 0 0,1 0 0 0 0,-1 0 0 0 0,1 0 1 0 0,-1 0-1 0 0,1 1 0 0 0,0 0 0 0 0,6-1 0 0 0,-8 2 3 0 0,0 0-1 0 0,0 0 1 0 0,-1 0-1 0 0,1 1 1 0 0,0-1-1 0 0,-1 1 1 0 0,1 0-1 0 0,-1 0 1 0 0,1 0 0 0 0,-1 0-1 0 0,1 0 1 0 0,-1 0-1 0 0,0 1 1 0 0,1-1-1 0 0,-1 1 1 0 0,0 0 0 0 0,2 1-1 0 0,0 2-1 0 0,0 1 1 0 0,0-1-1 0 0,0 1 1 0 0,-1-1-1 0 0,0 1 0 0 0,0 0 1 0 0,-1 0-1 0 0,1 0 1 0 0,1 10-1 0 0,8 83-152 0 0,-10-71 82 0 0,2-1-1 0 0,1 1 1 0 0,1-1-1 0 0,16 44 1 0 0,-20-66-141 0 0,0-1 0 0 0,0 0 1 0 0,0 1-1 0 0,1-1 0 0 0,0 0 0 0 0,6 7 0 0 0,13 7-4727 0 0,-14-13-3847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87 225 12896 0 0,'0'-1'18'0'0,"-3"-9"541"0"0,0 0-1 0 0,-8-16 1 0 0,10 25 969 0 0,-17-18 5944 0 0,18 19-7401 0 0,0 0 1 0 0,0-1-1 0 0,-1 1 0 0 0,1 0 1 0 0,0 0-1 0 0,0 0 0 0 0,-1 0 1 0 0,1 0-1 0 0,0 0 1 0 0,0 0-1 0 0,-1-1 0 0 0,1 1 1 0 0,0 0-1 0 0,-1 0 0 0 0,1 0 1 0 0,0 0-1 0 0,-1 0 0 0 0,1 0 1 0 0,0 0-1 0 0,0 0 0 0 0,-1 0 1 0 0,1 1-1 0 0,0-1 1 0 0,-1 0-1 0 0,1 0 0 0 0,0 0 1 0 0,0 0-1 0 0,-1 0 0 0 0,1 0 1 0 0,0 1-1 0 0,0-1 0 0 0,-1 0 1 0 0,1 0-1 0 0,0 0 0 0 0,-1 1 1 0 0,-9 8 586 0 0,9-8-654 0 0,-2 2 21 0 0,0 0 1 0 0,0 1 0 0 0,1-1 0 0 0,0 0 0 0 0,0 1 0 0 0,0 0 0 0 0,0-1 0 0 0,0 1 0 0 0,1 0 0 0 0,-1 0 0 0 0,1 0 0 0 0,0 0 0 0 0,0 0 0 0 0,0 7 0 0 0,0 3-17 0 0,1 1 0 0 0,2 25 0 0 0,-2-36-9 0 0,1 0 6 0 0,-1 1 0 0 0,1-1 0 0 0,0 1 0 0 0,2 7 0 0 0,0-5 22 0 0,1-1 0 0 0,-1 0-1 0 0,1 1 1 0 0,8 9 0 0 0,-10-14-7 0 0,0 1-1 0 0,0-1 1 0 0,0 1 0 0 0,0-1 0 0 0,1 0-1 0 0,-1 0 1 0 0,1 0 0 0 0,-1 0-1 0 0,1-1 1 0 0,0 1 0 0 0,-1-1 0 0 0,1 1-1 0 0,0-1 1 0 0,0 0 0 0 0,0 0 0 0 0,0 0-1 0 0,0-1 1 0 0,0 1 0 0 0,0-1 0 0 0,0 0-1 0 0,1 0 1 0 0,-1 0 0 0 0,0 0-1 0 0,0 0 1 0 0,0 0 0 0 0,0-1 0 0 0,0 0-1 0 0,4-1 1 0 0,-2 0 21 0 0,1 0 0 0 0,-1 0 0 0 0,0-1-1 0 0,1 0 1 0 0,-1 0 0 0 0,0-1 0 0 0,-1 1 0 0 0,1-1 0 0 0,-1 0-1 0 0,1 0 1 0 0,-1 0 0 0 0,-1-1 0 0 0,1 0 0 0 0,0 0 0 0 0,2-5-1 0 0,9-15 193 0 0,-11 18-161 0 0,0 0 1 0 0,0 0 0 0 0,0 0 0 0 0,-1 0 0 0 0,2-10-1 0 0,0 0 40 0 0,-2-1 0 0 0,0 0 0 0 0,-1 0 0 0 0,-1 0 0 0 0,0 0-1 0 0,-2 0 1 0 0,-3-27 0 0 0,3 38-110 0 0,-1 1 0 0 0,0-1 0 0 0,0 1 0 0 0,-1 0 0 0 0,0 0 0 0 0,0 0-1 0 0,0 0 1 0 0,-1 0 0 0 0,0 1 0 0 0,-4-6 0 0 0,6 9 11 0 0,-1 0-1 0 0,1 0 1 0 0,0 0-1 0 0,0 1 1 0 0,-1-1-1 0 0,1 1 1 0 0,-1-1-1 0 0,0 1 1 0 0,1 0-1 0 0,-1 0 1 0 0,0 0-1 0 0,0 0 1 0 0,0 1-1 0 0,1-1 1 0 0,-6 0-1 0 0,6 1-56 0 0,0 0 0 0 0,-1 0-1 0 0,1 1 1 0 0,0-1 0 0 0,0 0 0 0 0,0 1-1 0 0,0-1 1 0 0,0 1 0 0 0,-1-1-1 0 0,1 1 1 0 0,0 0 0 0 0,0 0 0 0 0,1 0-1 0 0,-1 0 1 0 0,0 1 0 0 0,0-1-1 0 0,0 0 1 0 0,1 1 0 0 0,-1-1 0 0 0,1 1-1 0 0,-2 1 1 0 0,-3 5-520 0 0,1 0-1 0 0,0 1 1 0 0,1-1-1 0 0,0 1 1 0 0,-4 12-1 0 0,5-12-2342 0 0,1 1 0 0 0,-2 17-1 0 0,0 1-4640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70 8928 0 0,'0'0'406'0'0,"-4"-14"156"0"0,4 8-418 0 0,16-29 3653 0 0,-15 33-2961 0 0,1-9 2205 0 0,-2 11-2983 0 0,0 0-1 0 0,0 0 1 0 0,0-1 0 0 0,1 1-1 0 0,-1 0 1 0 0,0 0-1 0 0,0 0 1 0 0,0 0-1 0 0,0 0 1 0 0,0 0-1 0 0,0 0 1 0 0,0 0 0 0 0,0 0-1 0 0,0 0 1 0 0,0 0-1 0 0,0 0 1 0 0,1 0-1 0 0,-1 0 1 0 0,0 0-1 0 0,0 0 1 0 0,0 0 0 0 0,0 0-1 0 0,0 0 1 0 0,0 0-1 0 0,0 0 1 0 0,0 0-1 0 0,1 0 1 0 0,-1 0 0 0 0,0 0-1 0 0,0 0 1 0 0,0 0-1 0 0,0 0 1 0 0,0 0-1 0 0,0 0 1 0 0,0 0-1 0 0,0 0 1 0 0,0 0 0 0 0,1 0-1 0 0,-1 0 1 0 0,0 0-1 0 0,0 0 1 0 0,0 0-1 0 0,0 0 1 0 0,0 0 0 0 0,0 1-1 0 0,0-1 1 0 0,0 0-1 0 0,0 0 1 0 0,1 1 22 0 0,-1 0 0 0 0,1 0 0 0 0,-1 0 0 0 0,1 0 0 0 0,-1 0 0 0 0,0 0 0 0 0,1 0 0 0 0,-1 0 0 0 0,0 0 0 0 0,0 0 0 0 0,0 0 0 0 0,0 1 0 0 0,0-1 0 0 0,0 0 0 0 0,0 0 0 0 0,-1 2 0 0 0,-3 17 336 0 0,1 0 0 0 0,1 0 0 0 0,0 1-1 0 0,1-1 1 0 0,3 27 0 0 0,1-19-291 0 0,22 175 1375 0 0,-11-111-1224 0 0,-10-36-2454 0 0,-4-40 928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20815 0 0,'0'0'472'0'0,"0"0"68"0"0,0 0 34 0 0,0 0-69 0 0,0 0-221 0 0,1 1 285 0 0,4 5-330 0 0,-1-1 0 0 0,0 1 0 0 0,-1-1 0 0 0,1 1 0 0 0,-1 0 0 0 0,0 0-1 0 0,-1 1 1 0 0,0-1 0 0 0,0 1 0 0 0,0-1 0 0 0,1 11 0 0 0,0 7-51 0 0,1 47 0 0 0,-5-58-146 0 0,-1 0 0 0 0,0 0-1 0 0,-1-1 1 0 0,0 1 0 0 0,-1-1 0 0 0,-9 19 0 0 0,0 5-83 0 0,9-26 291 0 0,4-10-116 0 0,0 0-6 0 0,0 0-7 0 0,0 0-1 0 0,0 0-4 0 0,0 0-17 0 0,0 0-10 0 0,0 0-1 0 0,1-1 5 0 0,11-10 70 0 0,-1-1-1 0 0,-1 0 0 0 0,0 0 0 0 0,9-16 0 0 0,-9 11 13 0 0,18-19-1 0 0,-4 5-123 0 0,68-77 29 0 0,-88 104-80 0 0,0 0 0 0 0,0 0 0 0 0,0 1 0 0 0,1-1 0 0 0,0 1 0 0 0,-1 0 0 0 0,9-4 0 0 0,-11 7 0 0 0,-1-1 0 0 0,1 1 0 0 0,-1-1 0 0 0,0 1 0 0 0,1-1 0 0 0,-1 1 0 0 0,1 0 0 0 0,-1 0 0 0 0,1-1 0 0 0,-1 1 0 0 0,1 0 0 0 0,-1 1 0 0 0,1-1 0 0 0,0 0 0 0 0,-1 0 0 0 0,0 1 0 0 0,1-1 0 0 0,-1 1 0 0 0,1-1 0 0 0,-1 1 0 0 0,1-1 0 0 0,-1 1 0 0 0,0 0 0 0 0,0 0 0 0 0,1 0 0 0 0,-1 0 0 0 0,0 0 0 0 0,0 0 0 0 0,0 0 0 0 0,0 0 0 0 0,0 0 0 0 0,1 2 0 0 0,2 5-12 0 0,0-1-1 0 0,-1 1 0 0 0,0 0 1 0 0,0-1-1 0 0,3 17 1 0 0,3 8-45 0 0,-1 2 45 0 0,-6-25-3 0 0,0-1 0 0 0,0 1 0 0 0,5 11 0 0 0,6 9 8 0 0,-4-7 4 0 0,24 39-1 0 0,-29-54 6 0 0,1-1-1 0 0,-1 1 0 0 0,2-1 0 0 0,-1-1 1 0 0,1 1-1 0 0,-1-1 0 0 0,1 0 0 0 0,1 0 1 0 0,12 7-1 0 0,-1-2 15 0 0,-12-6-11 0 0,0 0 0 0 0,0-1-1 0 0,0 0 1 0 0,1 0-1 0 0,-1 0 1 0 0,1-1 0 0 0,12 2-1 0 0,-14-3-15 0 0,2-1-92 0 0,-1 1 0 0 0,1 0-1 0 0,-1 0 1 0 0,12 4-1 0 0,-17-5 88 0 0,1 1 1 0 0,0-1-1 0 0,0 1 0 0 0,0-1 1 0 0,0 0-1 0 0,0 0 0 0 0,0 0 0 0 0,2 0 1 0 0,4 0-1080 0 0,0 1-3609 0 0,-8-1-3851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21 137 15176 0 0,'-2'-1'694'0'0,"0"1"-465"0"0,0-1-17 0 0,-10-17 423 0 0,11 18-398 0 0,1-1 1 0 0,0 1-1 0 0,0-1 0 0 0,-1 1 0 0 0,1-1 0 0 0,0 1 1 0 0,0-1-1 0 0,0 0 0 0 0,0 1 0 0 0,-1-1 1 0 0,1 1-1 0 0,0-1 0 0 0,0 0 0 0 0,0 1 0 0 0,0-1 1 0 0,0 1-1 0 0,0-1 0 0 0,1 0 0 0 0,-1 1 1 0 0,0-1-1 0 0,0 1 0 0 0,0-1 0 0 0,1 1 0 0 0,-1-1 1 0 0,0 0-1 0 0,1 0-19 0 0,1-1 0 0 0,-1 1 1 0 0,0 0-1 0 0,0-1 0 0 0,0 1 0 0 0,1 0 1 0 0,-1 0-1 0 0,4-2 0 0 0,3-1-122 0 0,0 1 1 0 0,14-6-1 0 0,-18 8 291 0 0,54-15 148 0 0,2 2 0 0 0,76-7 0 0 0,98 9-215 0 0,-28 3-256 0 0,-159 9-891 0 0,89 0-7904 0 0,-134 0 890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0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72 104 10592 0 0,'-4'-10'467'0'0,"-1"0"0"0"0,0 1 0 0 0,-1-1 0 0 0,0 1 0 0 0,0 1 0 0 0,-1-1 0 0 0,-10-10 0 0 0,2 0 8322 0 0,15 19-7237 0 0,0 0-544 0 0,0 0-106 0 0,0 0-120 0 0,7 185 476 0 0,-1 0-890 0 0,-11 98 39 0 0,5-276-395 0 0,4 162 82 0 0,-3-128-83 0 0,-1-28 7 0 0,0-1-1 0 0,4 23 1 0 0,2 3 10 0 0,-5-27-646 0 0,0 0-1 0 0,1 0 1 0 0,1 0 0 0 0,0 0-1 0 0,0 0 1 0 0,6 11-1 0 0,-1-12-853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1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24 695 14744 0 0,'-12'-13'672'0'0,"9"9"-10"0"0,3-2-423 0 0,-6-7 1095 0 0,6 13-1268 0 0,0 0 1 0 0,0 0 0 0 0,-1 0-1 0 0,1 0 1 0 0,0-1-1 0 0,0 1 1 0 0,0 0 0 0 0,0 0-1 0 0,-1-1 1 0 0,1 1-1 0 0,0 0 1 0 0,0 0 0 0 0,0-1-1 0 0,0 1 1 0 0,0 0-1 0 0,0 0 1 0 0,0-1 0 0 0,0 1-1 0 0,0 0 1 0 0,0 0-1 0 0,0-1 1 0 0,0 1 0 0 0,0 0-1 0 0,0-1 1 0 0,0 1-1 0 0,0 0 1 0 0,0 0-1 0 0,0-1 1 0 0,0 1 0 0 0,0 0-1 0 0,1 0 1 0 0,-1-1-1 0 0,0 1 1 0 0,0 0 0 0 0,0 0-1 0 0,0 0 1 0 0,1-1-1 0 0,-1 1 1 0 0,0 0 0 0 0,0 0-1 0 0,0 0 1 0 0,1 0-1 0 0,-1-1 1 0 0,0 1 0 0 0,0 0-1 0 0,1 0 1 0 0,-1 0-1 0 0,0 0 1 0 0,10-14 3390 0 0,-1 8-2903 0 0,0 0-1 0 0,0 1 1 0 0,16-6-1 0 0,-14 6-342 0 0,0 0 1 0 0,18-12-1 0 0,-13 5 87 0 0,-6 6-172 0 0,-1-1 0 0 0,0 0 0 0 0,0 0 0 0 0,-1-1 0 0 0,0 0 0 0 0,9-11 0 0 0,6-8 25 0 0,-16 20-64 0 0,0-1-1 0 0,-1 0 1 0 0,8-12-1 0 0,-6 4 50 0 0,0 1 0 0 0,-1-1-1 0 0,8-29 1 0 0,0-6 46 0 0,18-81 460 0 0,-22 87-623 0 0,-7 33 10 0 0,3-24 0 0 0,-3 12 60 0 0,1-18-67 0 0,-5 40-90 0 0,0 2 25 0 0,0 0 90 0 0,0 0 38 0 0,0 3 10 0 0,-7 188-128 0 0,5-148-77 0 0,2 340 110 0 0,2-306-63 0 0,1 17 341 0 0,2 92-632 0 0,-6-132-227 0 0,-1-35-1125 0 0,1-4-6302 0 0,1-13-606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1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13 176 18719 0 0,'0'-6'290'0'0,"-1"1"-1"0"0,1-1 0 0 0,-2 0 0 0 0,-2-9 0 0 0,-1-4 1533 0 0,4 7 3273 0 0,2 27-4969 0 0,4 25-1 0 0,-2-23-86 0 0,1 29-1 0 0,3 36 191 0 0,0 4 235 0 0,-7-53-252 0 0,1-14-121 0 0,-3 36 1 0 0,1-33-2 0 0,2-18-64 0 0,-1-1-1 0 0,0 1 0 0 0,0-1 1 0 0,-1 1-1 0 0,1-1 0 0 0,-1 1 1 0 0,-1 5-1 0 0,1-5 706 0 0,3-7-226 0 0,9-16 8 0 0,12-27-206 0 0,-13 22-191 0 0,0 0 0 0 0,22-36-1 0 0,-3 8-17 0 0,21-55-87 0 0,-40 85 0 0 0,0 1-1 0 0,2 0 1 0 0,1 0 0 0 0,0 1-1 0 0,32-35 1 0 0,-36 46 40 0 0,0 0 0 0 0,14-12 0 0 0,-18 18-66 0 0,0-1 1 0 0,-1 1 0 0 0,1 0 0 0 0,1 1 0 0 0,-1-1 0 0 0,0 1 0 0 0,9-3 0 0 0,-12 5 10 0 0,-1 0 0 0 0,1 0 0 0 0,0 0 0 0 0,-1 0 0 0 0,1 0 0 0 0,-1 0-1 0 0,1 0 1 0 0,0 1 0 0 0,-1-1 0 0 0,1 0 0 0 0,-1 1 0 0 0,1 0 0 0 0,-1-1 0 0 0,1 1 0 0 0,-1 0 0 0 0,3 1 0 0 0,-1 1 5 0 0,0-1 0 0 0,0 1 0 0 0,0 0 0 0 0,6 6 0 0 0,-3 1-1 0 0,1 0 0 0 0,-1 0 0 0 0,0 1 0 0 0,-1 0 0 0 0,7 22 0 0 0,12 61 0 0 0,-13-46 0 0 0,0-8 0 0 0,5 17 0 0 0,-12-39 0 0 0,7 19 0 0 0,0 0 0 0 0,-8-29 0 0 0,0-1 0 0 0,0 0 0 0 0,1 0 0 0 0,6 11 0 0 0,-8-16 0 0 0,0 0 0 0 0,0 0 0 0 0,-1 0 0 0 0,1 0 0 0 0,1 0 0 0 0,-1-1 0 0 0,0 1 0 0 0,0-1 0 0 0,0 0 0 0 0,1 0 0 0 0,-1 1 0 0 0,1-2 0 0 0,4 3 0 0 0,-1-2 0 0 0,0 0 0 0 0,0 1 0 0 0,1-2 0 0 0,8 1 0 0 0,-6-2 0 0 0,0-1 0 0 0,-1 1 0 0 0,1-2 0 0 0,0 1 0 0 0,13-7 0 0 0,-20 8 0 0 0,10-5-20 0 0,0 0 0 0 0,0-2 1 0 0,0 1-1 0 0,-1-1 0 0 0,13-12 0 0 0,-8 6-53 0 0,-2 1-656 0 0,0 0 1 0 0,16-21-1 0 0,-17 17-1006 0 0,-11 15 195 0 0,-2 2-48 0 0,0 0-11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1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43 19319 0 0,'-4'-10'495'0'0,"-1"-10"953"0"0,4 17-1264 0 0,-2 2-198 0 0,2-6 140 0 0,1 5 487 0 0,0 2 205 0 0,0 0 40 0 0,0 0-59 0 0,5 12 129 0 0,8 92 231 0 0,-8-55-917 0 0,-3-9 447 0 0,-2 50 0 0 0,-1-30-275 0 0,0-29-318 0 0,0-17-34 0 0,1-1 1 0 0,0 1-1 0 0,1 0 1 0 0,4 18-1 0 0,-1-22 5 0 0,1-1-54 0 0,-1-2-37 0 0,-3-6-104 0 0,-1-1-56 0 0,0 0-9 0 0,0 0-226 0 0,0 0-925 0 0,1 0 1128 0 0,0 0-1 0 0,0-1 1 0 0,-1 1-1 0 0,1-1 1 0 0,0 1-1 0 0,0-1 1 0 0,0 1-1 0 0,-1-1 1 0 0,1 1-1 0 0,0-1 1 0 0,-1 0-1 0 0,1 1 1 0 0,0-1-1 0 0,0-1 1 0 0,-1 2-111 0 0,10-16-1519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0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539 109 10912 0 0,'0'0'497'0'0,"0"0"-8"0"0,2-2-311 0 0,1 0-140 0 0,-1-1 1 0 0,1 1 0 0 0,-1-1 0 0 0,1 0 0 0 0,2-5 0 0 0,4-4 646 0 0,-9 11-669 0 0,1 1 58 0 0,0-1 0 0 0,0 0 0 0 0,-1 0 0 0 0,1 0 0 0 0,-1 0 0 0 0,1 0 0 0 0,-1 0 0 0 0,1 0 0 0 0,-1 0 0 0 0,1 0 0 0 0,-1 0 0 0 0,0 0 0 0 0,1-2 0 0 0,-1 2 61 0 0,1 0 0 0 0,-1 0 0 0 0,1 0 0 0 0,0 0 0 0 0,-1 1 0 0 0,1-1 0 0 0,0 0 0 0 0,-1 0 0 0 0,1 0-1 0 0,0 1 1 0 0,0-1 0 0 0,0 0 0 0 0,0 1 0 0 0,0-1 0 0 0,1 0 0 0 0,2-2 429 0 0,-3 2-459 0 0,-1 0 1 0 0,0 1 0 0 0,1-1 0 0 0,-1 0-1 0 0,1 1 1 0 0,-1-1 0 0 0,0 0-1 0 0,0 0 1 0 0,1 1 0 0 0,-1-1-1 0 0,0 0 1 0 0,0 0 0 0 0,0 0-1 0 0,0 1 1 0 0,0-1 0 0 0,0 0-1 0 0,0 0 1 0 0,0 0 0 0 0,0 1-1 0 0,0-1 1 0 0,-1 0 0 0 0,1 0 0 0 0,0 1-1 0 0,0-1 1 0 0,-1 0 0 0 0,1 0-1 0 0,0 1 1 0 0,-1-1 0 0 0,1 0-1 0 0,-1 1 1 0 0,1-1 0 0 0,-1 0-1 0 0,1 1 1 0 0,-1-1 0 0 0,0 1-1 0 0,1-1 1 0 0,-2 0 0 0 0,0 0 1 0 0,0-1 0 0 0,0 1 1 0 0,0-1-1 0 0,0 1 1 0 0,0 0-1 0 0,0 0 0 0 0,0 0 1 0 0,-1 0-1 0 0,1 1 1 0 0,0-1-1 0 0,0 0 0 0 0,-5 1 1 0 0,-16 1-74 0 0,0 2 1 0 0,0 1-1 0 0,-36 11 1 0 0,4-1 32 0 0,30-7-19 0 0,0 1-1 0 0,-25 12 1 0 0,-29 9 102 0 0,50-19-150 0 0,-38 19 0 0 0,50-21 0 0 0,7-1 0 0 0,-1-1 0 0 0,9-5 3 0 0,0 0 0 0 0,0 0 0 0 0,0 0 0 0 0,0 0 0 0 0,0 1 0 0 0,1-1 0 0 0,-1 0 0 0 0,0 1 0 0 0,1-1 0 0 0,-3 4 0 0 0,-1 0 55 0 0,-1 12-5 0 0,4-16-53 0 0,-5 18 0 0 0,7-14 0 0 0,-1 0-1 0 0,0 0 1 0 0,1 0-1 0 0,0 6 1 0 0,-1 9 93 0 0,0-11-56 0 0,1-1 0 0 0,0 0 0 0 0,2 16 1 0 0,0 4 10 0 0,-11 276-48 0 0,1-144 474 0 0,7-121-174 0 0,1 25 2 0 0,14 133 94 0 0,0-34-12 0 0,-6-91-207 0 0,18 113 822 0 0,-13-86-967 0 0,-7-39 103 0 0,22 83 370 0 0,-13-83-303 0 0,-8-36-138 0 0,-6-18 34 0 0,1 0 0 0 0,1 0 0 0 0,-1 0 0 0 0,1 0 0 0 0,0-1 0 0 0,0 1 0 0 0,1-1 0 0 0,4 6 0 0 0,-7-9-74 0 0,1 0 0 0 0,0-1-1 0 0,0 1 1 0 0,0 0 0 0 0,0 0 0 0 0,0-1 0 0 0,0 1 0 0 0,1-1-1 0 0,-1 0 1 0 0,0 0 0 0 0,1 1 0 0 0,-1-2 0 0 0,1 1 0 0 0,-1 0-1 0 0,1 0 1 0 0,0-1 0 0 0,-1 1 0 0 0,1-1 0 0 0,-1 0-1 0 0,1 0 1 0 0,4 0 0 0 0,9-3 83 0 0,27-8-1 0 0,39-18 33 0 0,-40 5-1803 0 0,-40 23-4944 0 0,-2 1-2231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1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14280 0 0,'0'-16'1744'0'0,"0"11"-950"0"0,0 4-453 0 0,0 0 1 0 0,-1 0-1 0 0,1-1 1 0 0,0 1 0 0 0,0 0-1 0 0,0 0 1 0 0,0 0-1 0 0,1-1 1 0 0,-1 1-1 0 0,0 0 1 0 0,0 0 0 0 0,1 0-1 0 0,-1 0 1 0 0,1-1-1 0 0,-1 1 1 0 0,1 0-1 0 0,0-1 1 0 0,0 1 865 0 0,-1 1-21 0 0,0 0-99 0 0,1 6-808 0 0,-1 0 1 0 0,1-1 0 0 0,1 0-1 0 0,-1 1 1 0 0,1-1-1 0 0,0 0 1 0 0,4 9-1 0 0,-2-6-189 0 0,9 30 95 0 0,-10-27-131 0 0,0-1 1 0 0,1 0 0 0 0,7 13-1 0 0,-4-9-29 0 0,-1 0-1 0 0,8 27 1 0 0,-5-15-19 0 0,27 63 435 0 0,-34-83-499 0 0,-1 0 0 0 0,1 0 0 0 0,-1-1 1 0 0,0 1-1 0 0,0 8 0 0 0,1 11-2905 0 0,2-14-3632 0 0,-3-2-1940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1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18975 0 0,'0'-9'2023'0'0,"3"-6"-1836"0"0,-3 15-114 0 0,0 0 1 0 0,0-1 0 0 0,0 1 0 0 0,0 0-1 0 0,0 0 1 0 0,0 0 0 0 0,0 0-1 0 0,0 0 1 0 0,0 0 0 0 0,0 0-1 0 0,0 0 1 0 0,0 0 0 0 0,0 0 0 0 0,0 0-1 0 0,0 0 1 0 0,0 0 0 0 0,0-1-1 0 0,0 1 1 0 0,0 0 0 0 0,0 0-1 0 0,0 0 1 0 0,0 0 0 0 0,0 0 0 0 0,0 0-1 0 0,0 0 1 0 0,0 0 0 0 0,0 0-1 0 0,1 0 1 0 0,-1 0 0 0 0,0 0-1 0 0,0 0 1 0 0,0 0 0 0 0,0 0 0 0 0,0 0-1 0 0,0 0 1 0 0,0 0 0 0 0,0 0-1 0 0,0 0 1 0 0,0 0 0 0 0,0 0 0 0 0,0 0-1 0 0,0 0 1 0 0,0 0 0 0 0,1 0-1 0 0,-1 0 1 0 0,0 0 0 0 0,0 0-1 0 0,0 0 1 0 0,0 0 0 0 0,0 0 0 0 0,0 0-1 0 0,0 0 1 0 0,0 0 0 0 0,0 0-1 0 0,0 0 1 0 0,0 0 0 0 0,0 0-1 0 0,0 0 1 0 0,0 0 0 0 0,1 0 0 0 0,-1 0-1 0 0,0 0 1 0 0,4 7 1724 0 0,5 16-2133 0 0,-5-11 712 0 0,-1-4-363 0 0,-1 0-1 0 0,0 1 1 0 0,0-1-1 0 0,-1 1 1 0 0,1 10-1 0 0,3 23 49 0 0,-1-20-2 0 0,-2-1 0 0 0,0 1 1 0 0,-4 42-1 0 0,1-17 283 0 0,1-4-312 0 0,0-42 26 0 0,0-1 26 0 0,0 0-2 0 0,0 0-1 0 0,0 0 3 0 0,0 0 11 0 0,0 0 9 0 0,8-4 126 0 0,-5 0-124 0 0,0 0-1 0 0,0 0 0 0 0,0 0 1 0 0,-1-1-1 0 0,1 1 0 0 0,-1-1 0 0 0,0 0 1 0 0,2-7-1 0 0,3-8-48 0 0,5-4-56 0 0,-6 13 8 0 0,8-22 0 0 0,-8 15 34 0 0,1 1 0 0 0,1-1-1 0 0,1 2 1 0 0,0-1 0 0 0,1 2-1 0 0,13-18 1 0 0,5 0 92 0 0,48-44 0 0 0,-69 72-132 0 0,0-1 1 0 0,0 1-1 0 0,0 1 1 0 0,12-7-1 0 0,-7 7 46 0 0,-10 4-52 0 0,0 0-1 0 0,0 0 1 0 0,0 0 0 0 0,0 0-1 0 0,0 0 1 0 0,0 1 0 0 0,0-1-1 0 0,0 0 1 0 0,0 1 0 0 0,0 0-1 0 0,-1-1 1 0 0,1 1-1 0 0,0 0 1 0 0,0 0 0 0 0,-1 0-1 0 0,1 0 1 0 0,0 0 0 0 0,-1 0-1 0 0,1 1 1 0 0,-1-1 0 0 0,0 1-1 0 0,2 1 1 0 0,2 4-31 0 0,0 0 1 0 0,-1 0-1 0 0,-1 1 1 0 0,5 8-1 0 0,0 3 8 0 0,-4-11 27 0 0,-1 1 0 0 0,0-1 0 0 0,-1 1 0 0 0,3 13 0 0 0,1 7 0 0 0,-2-12 0 0 0,-1 0 0 0 0,1 22 0 0 0,2 15 0 0 0,1-9 0 0 0,-5-31 0 0 0,0-1 0 0 0,0 1 0 0 0,1-1 0 0 0,1 0 0 0 0,0 0 0 0 0,1 0 0 0 0,7 13 0 0 0,-6-17 3 0 0,0 0 0 0 0,0 0 0 0 0,0-1 1 0 0,1 0-1 0 0,13 12 0 0 0,-16-17 0 0 0,1 1 0 0 0,-1 0-1 0 0,1-1 1 0 0,0 0 0 0 0,0-1 0 0 0,1 1 0 0 0,-1-1 0 0 0,0 0 0 0 0,1 0 0 0 0,-1 0 0 0 0,11 1-1 0 0,-12-3-9 0 0,0 0 0 0 0,0 0 1 0 0,0 0-1 0 0,0-1 0 0 0,-1 0 0 0 0,1 0 0 0 0,6-2 0 0 0,10-2-135 0 0,-15 4 192 0 0,-1-1 0 0 0,1 1 0 0 0,-1-1 0 0 0,0 0 1 0 0,1-1-1 0 0,-1 1 0 0 0,0-1 0 0 0,0 0 0 0 0,-1 0 0 0 0,5-4 0 0 0,6-5 183 0 0,-1 1-314 0 0,-1-1-1 0 0,-1 0 1 0 0,0-1 0 0 0,0-1-1 0 0,10-19 1 0 0,-15 25-581 0 0,-1 0-1 0 0,-1 0 1 0 0,0-1 0 0 0,6-16 0 0 0,-9 24 528 0 0,-1-1 0 0 0,1 0 0 0 0,-1 0 0 0 0,1 0 1 0 0,-1 1-1 0 0,0-1 0 0 0,0 0 0 0 0,0 0 0 0 0,0 0 1 0 0,0 0-1 0 0,0 1 0 0 0,-1-1 0 0 0,1 0 0 0 0,0 0 1 0 0,-1 0-1 0 0,0 1 0 0 0,1-1 0 0 0,-1 0 0 0 0,0 1 1 0 0,0-1-1 0 0,0 0 0 0 0,0 1 0 0 0,0-1 0 0 0,0 1 1 0 0,0-1-1 0 0,-1 1 0 0 0,1 0 0 0 0,0 0 0 0 0,-1 0 1 0 0,1-1-1 0 0,-4 0 0 0 0,-16-7-1809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10:00:28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9560 274 633 0,'-7'0'56'0,"0"-3"-44"0,-3 3-12 0,-8-10 0 16,7 10 112-16,-6-6 20 0,3-3 4 0,-8 9 0 15,5-10-67-15,3 7-13 0,-7-3-4 0,-4 6 0 16,4-6-9-16,-1 6-3 0,5-4 0 0,3 4 0 16,-7 0-4-16,-1 4 0 0,1-4-1 0,0 6 0 0,0-6-9 15,0 6-2-15,0-3 0 0,-1 7 0 0,-2-1-11 0,3-3-2 16,-4 7-1-16,-3-1 0 15,3 1-19-15,-3 3-4 0,0-4-1 0,-4 10 0 0,4 0-8 0,-1-3-2 16,1-3 0-16,0 9 0 0,3-3 24 0,0 3 0 16,4 0 10-16,-3-6-10 0,2 15 0 0,1-15 0 15,4 15 0-15,3-9 0 0,-1 4 16 0,5-1 4 16,6 6 0-16,-6-5 0 0,3 5-5 0,0-6-1 16,3 10 0-16,1 3 0 0,3-4-14 0,-4 1 0 15,0 12 8-15,1-3-8 0,3-3 0 0,0 9 0 16,0-9 0-16,3 3 0 0,-3 4 0 0,8-4 0 15,-8-4-12-15,3 11 12 0,-3-1-20 0,4 7 4 16,3-4 0-16,-4-3 0 0,-3 7 4 0,7-10 2 0,0 4 0 0,-3-4 0 16,-1 3 10-16,4 0 0 0,8 4 0 15,-1-13-8-15,3 9 8 0,1 0 14 0,0-6-3 0,6 3-1 16,1-6 6-16,0 0 2 0,3 0 0 0,0-3 0 16,4 3-5-16,0-3-1 0,-1-1 0 0,8 1 0 15,-7-3-2-15,7-1-1 0,-4-2 0 0,7-4 0 16,1 7 1-16,6-13 0 0,-7 3 0 0,8-3 0 15,3 3-10-15,0-6 10 0,-4 0-10 0,0-3 10 16,1-6-10-16,6 2 0 0,8-5 0 0,-4-1 8 16,3-2-8-16,1-4-12 0,-1-3 2 0,-3-3 1 15,0-4 9-15,7 7 0 0,0-9 0 0,-7-4 0 16,-7 1-23-16,3-1 1 0,8-2 0 0,-4 2 0 16,-11 0 22-16,1-5 0 0,3-1 0 0,-4-6 0 15,0 6 0-15,-3-9 10 0,-3 9-1 0,2-16 0 0,8 7 4 16,-7-6 1-16,-7 5 0 0,0-5 0 0,3-1-6 0,-3 1 0 15,-11 3-8-15,0-4 12 0,4-6-4 16,-7 4-8-16,-4 2 11 0,-3-9-11 0,-1 4 16 0,-3-1-4 16,-3-16-1-16,0 7 0 0,-8-6 8 0,4 2 1 15,4-5 1-15,-8 6 0 0,-6-1-7 0,-1-8-2 16,8-1 0-16,-8 6 0 0,-3-5 7 0,-3-1 1 16,-4 10 0-16,3-10 0 0,0 10 4 0,1-1 2 15,-8-5 0-15,1 5 0 0,2 1-4 0,-6 6-1 16,-3 0 0-16,-5 6 0 0,8-6 0 0,-7 3 0 15,-7 10 0-15,3-4 0 0,0 1 19 0,-3 5 3 16,-4-2 1-16,0 5 0 0,-7-8-27 0,8 2-5 0,2 1 0 0,-2-4-1 16,-12 4 5-16,8-1 0 0,3 7 1 0,-7 0 0 15,-3-7-6-15,-1 10-2 16,8-3 0-16,0 3 0 0,-4-3-9 0,0 9 12 0,4 0-12 0,-1-6 12 16,1 6-12-16,3 10 0 0,-3-7 0 0,-1-3 0 15,1 10-10-15,-4 3 10 0,4-4-13 0,0 10 5 31,3-3-21-31,-4 6-4 0,5-3-1 0,-5 10-716 0,1 2-143 0</inkml:trace>
  <inkml:trace contextRef="#ctx0" brushRef="#br0" timeOffset="4804.83">21011 2334 576 0,'0'0'51'0,"0"0"-41"16,0 0-10-16,11 0 0 0,-4 10 120 0,4-4 21 15,-4-3 5-15,3 6 1 0,4-2-81 0,-3 2-16 16,3-3-3-16,0-3-1 0,4 13-14 0,0-7-2 15,-1-5-1-15,4 2 0 0,4 3-11 0,0 1-2 16,3-1-1-16,-3 7 0 0,3-13 2 0,0 6 1 16,0-2 0-16,1 2 0 0,2 0 0 0,1 1 0 15,0 6 0-15,3-13 0 0,4 9-18 0,0-2 0 16,7 2 8-16,-4-6-8 0,-3 7 0 0,-1-4 0 16,8 7 0-16,-3-7 0 0,-5 7 9 0,1-3 5 15,7-7 1-15,-4 3 0 0,4 10-1 0,-3-13 0 0,3 7 0 0,3-4 0 16,4-2-6-16,0 8-8 0,-4-2 11 0,4-7-11 15,0 4 8-15,-4-7-8 0,-6 3 0 0,10 0 0 16,3-3 15-16,0-3-4 0,-10 7-1 0,4-4 0 16,3-3 6-16,-4 9 0 15,0-9 1-15,1 0 0 0,-4 0-7 0,0-9-2 0,3 9 0 16,0 0 0-16,1-3-8 0,-1-4 0 0,0 4 0 0,1-3 0 16,-1 0 0-16,-3-4 8 0,-4 1-8 0,1-10 0 15,-1 3 0-15,4 4 0 0,0-4 0 0,0-3 0 16,-4 1 0-16,0-8 8 0,4 1-8 0,-3 7 0 15,-1-11 8-15,0 11-8 0,-7-17 8 0,4 10-8 16,-7 6 10-16,3-15-10 0,-6 15 12 0,2-16-12 16,-6 13 19-16,3-12-3 0,0 9-1 0,-3-13 0 15,0 4 10-15,-8 5 3 0,1-5 0 0,-7 6 0 16,3-7-28-16,-4 1 0 0,-6-1 0 0,-1 7 0 0,-3-10 0 16,0 4 0-16,-3-1 0 0,-1 4 0 0,-6-10 0 0,-1 4 0 15,1-14 0-15,-1 14 0 0,-3-7 0 0,0 6 0 16,-4-6 0-16,4 10 0 0,-4-13 0 0,1 6 0 15,-4-6 0-15,-1 13-11 0,1-13-4 0,0 3-1 16,4 0 0-16,-8 0 0 16,0-3-3-16,-3 3-1 0,-4 0 0 0,0 10 0 0,-3-10 4 0,-4 6 0 15,4 3 0-15,-4-2 0 0,-3-1 4 0,0 4 0 16,3-1 1-16,-4 10 0 0,1-9 11 0,-4-4-12 16,0 4 12-16,-3 2-12 0,-4 7-5 0,-3 0-2 15,-1-3 0-15,-3 3 0 16,4 0-7-16,3 6-2 0,-7 0 0 0,3 0 0 0,-3 3 17 0,0-2 11 0,1 8-13 15,-5-5 5-15,-3 5 8 0,7 7 0 16,4-6 0-16,-1-7 0 0,-6 16 16 0,-1-9 1 0,4-1 1 0,0 10 0 16,-3-6 3-16,6 6 1 0,-3 6 0 0,11-6 0 15,-1 0-14-15,-2 6-8 0,-5-2 8 0,4 5-8 16,4-9 19-16,-4 9-1 0,-7-2 0 0,3 2 0 16,5-6-29-16,2 13-5 0,1-7-2 0,3 10 0 15,0-13 18-15,0 7 0 0,-3 3 8 0,6 2-8 16,1-2 17-16,3 3-2 0,-3 0-1 0,3 6 0 15,0-6-14-15,8 6 0 0,-5-3 0 0,8 3 0 16,-4-6 0-16,8 6 0 0,-5 0 0 0,5-3 0 16,-1 3 0-16,4-6 0 0,-4 3 0 0,4-1 0 15,0-2 0-15,3 3 0 0,1 0 0 0,-1-3 0 16,0 6 9-16,4 3-1 0,0-6 0 0,4 6 0 16,-1-2-8-16,0 2 0 0,4 0 0 0,4 7 0 0,-1-7 0 15,1 9 0-15,-1-2-12 0,1-1 12 0,-1 1 0 0,1-7 0 16,3 7 0-16,0-7 0 0,0 6 0 0,3-6 13 15,-3 10-3-15,4-3-1 0,3-1-1 0,0 1 0 16,0-1 0-16,0-3 0 0,7 10-8 0,-3-13 0 16,-1 10 0-16,1-7 8 0,-4 1-8 0,7 2 0 15,0-5-10-15,0 5-545 16,0-6-109-16</inkml:trace>
  <inkml:trace contextRef="#ctx0" brushRef="#br0" timeOffset="9389.49">25605 424 1036 0,'0'0'46'0,"0"0"10"0,0 0-45 0,0 0-11 0,-4 0 0 0,-3 0 0 16,7 0 117-16,0 0 22 0,0 0 4 0,0 0 1 15,0 0-107-15,0 0-21 0,0 0-4 0,0 0 0 16,7 0-12-16,4 0 0 0,-1 0 0 0,1 0 0 16,3 0 0-16,0 0 8 0,4 0-8 0,-1-9 8 15,1 9 0-15,3 0-8 0,0 0 12 0,0 0-4 16,4-9-8-16,0-1 8 0,3 10-8 0,4-6 8 16,-4 3-8-16,4-4 0 0,-4 4 0 0,4-3 8 15,3-3 4-15,-3-1 0 0,0 1 0 0,-1 9 0 16,1-6 13-16,-4-4 3 0,1 7 1 0,-5 3 0 15,1-6-4-15,0 3-1 0,-1 3 0 0,1-7 0 16,-4 7-14-16,0 0-10 0,-3 0 12 0,0 0-12 16,-1 7 12-16,4-4-12 0,-3 3 12 0,-4 3-12 0,0 1 0 15,0-1 0-15,-3 10 0 0,0-3 0 0,-4-7 0 0,0 10 0 16,0 9 0-16,0-3 0 0,0 0 0 16,-4 4-9-16,1 5 9 0,-4 4 0 0,-4-4 0 0,4 4 0 15,0 6 0-15,-3-10 0 0,-1 4 0 0,1 6-8 16,-1-10 8-16,1 13 0 0,-1 3 0 0,4 4-8 15,0-7 8-15,0 6 0 0,-3 0 0 0,3 1 0 16,0-1 0-16,3 7 0 0,4-4 0 0,-3 7 8 16,3-4-8-16,0 4 8 0,0 3 0 0,0 3 1 15,0-3 0-15,0 3 0 0,0 0 10 0,4 6 1 16,3-6 1-16,-4 6 0 0,5-6-21 0,-1 13 0 16,-4-10 0-16,1 6 0 0,-1 4 0 0,5-4 0 0,-5 1 0 15,1 2 0-15,-1-6 0 0,1 13 0 0,-1-6 0 16,1 15 0-16,0-16 0 0,-4 7-8 0,3 0 0 0,-3 0 0 15,0 3 8-15,0 6 11 0,0 3-3 0,1-12 0 16,-1 13-8-16,-4-4-9 0,1 9 9 0,3 1-13 16,-4-7 13-16,-3 4 0 0,0 6 0 0,4-7 0 15,-4 4 0-15,3-4 0 0,-3 1 0 0,4 2 0 16,-1-5 12-16,1 5 0 0,3-9-1 16,-4 4 0-16,4 2-3 0,4-2-8 0,-4-4 12 0,4 3-4 15,-1-3 1-15,1 1 0 0,-1 8 0 0,1-5 0 16,0-4-1-16,-1-6-8 0,4 6 12 0,0 0-4 15,-3 3 0-15,0-2-8 0,-1-4 12 0,4 0-4 16,-3 0-8-16,3-3 12 0,-7 6-12 0,4-9 12 16,6 3-12-16,-3-10 0 0,0 10 0 0,1-3 0 15,2 3 0-15,-3-3 0 0,0-7 0 0,-3 7 0 16,3-6 0-16,0 5 0 0,-3 4 0 0,3-6 0 0,-7 0-16 0,4-7-3 16,-4 10 0-16,0-7 0 0,-4 7-1 0,4-6 0 15,-3-1 0-15,-1 1 0 0,1-10 20 0,-1 6-12 16,1 1 12-16,-1-7-10 0,1 6 10 0,0-6 0 15,3-6 8-15,-4-3-8 0,1 6 10 16,-1-6-2-16,-3 6-8 0,4-7 12 0,-1 1-12 0,1-6 11 16,-1 2-11-16,-3-6 10 0,4-6-10 0,-1 7 0 15,1-7 0-15,-1 3 8 0,1-3-8 0,-1-3 0 16,4 0 0-16,-3 3 8 0,0-13 5 0,-1 7 1 16,4-10 0-16,-3 4 0 0,3-7-5 0,-4-3-1 0,4 0 0 15,0-6 0-15,-3 0 0 0,3 0-8 0,-4-4 12 0,1 1-4 16,0-3-8-16,-1-4 10 0,1 1-10 0,-1-1 10 15,-3-3-10-15,0-6 0 0,0 0 0 16,0 0 8-16,0 0-8 0,0 0 0 0,0 0 9 0,0 0-9 16,0 0 0-16,-7 3 8 0,0-3-8 0,-4 0 0 15,1-3 0-15,-4 3-15 0,3 0 3 0,-7 0 0 32,4-6-12-32,-7 6-1 0,-3 0-1 0,-1 0 0 0,-3 0 14 0,-4 0 4 0,0 0 0 0,-3 6 0 15,-4-6 8-15,4 0 0 0,-8 3 0 0,5 4 0 16,-1-7 0-16,0 0 16 0,0 9-3 0,-3-9 0 15,0 9 3-15,-1-9 1 0,-6 7 0 0,3-4 0 16,-7-3 4-16,7 6 1 0,-3-3 0 0,3-3 0 16,-3 7-22-16,-1-7-12 0,-3 3 2 0,0 3 0 15,0-6 10-15,0 9 16 0,1-9-4 0,-5 7-1 0,1-4-11 16,3-3 0-16,0 6 0 0,0-3 0 16,0 3 0-16,0-2 0 0,-3-4 14 0,-4 6-4 0,3-3-10 0,4 3 0 15,-3-3 9-15,3 4-9 0,4 2 0 16,3-3 0-16,-4-3 0 0,4 7 0 15,-3-4-30-15,3-3-1 0,0-3 0 0,0 7-625 16,-3-7-126-16</inkml:trace>
  <inkml:trace contextRef="#ctx0" brushRef="#br0" timeOffset="35292.11">27485 6235 1785 0,'0'0'159'0,"0"0"-127"0,0 0-32 0,0 0 0 15,-7 0 20-15,7 0-1 0,0 0-1 0,0 0 0 0,0 0 2 16,0 0 1-16,0 0 0 0,7 0 0 0,4-3-7 0,-4 3-2 16,3 0 0-16,1 3 0 0,-1 3-2 0,4 4-1 15,1-1 0-15,-1 1 0 0,0 5-1 0,3-5 0 16,1 8 0-16,-4 1 0 0,4 6-8 0,-1-6 10 16,5 6-10-16,-5 0 10 0,-3-3-10 0,4 3 10 15,-4 4-10-15,0-4 10 0,-3-7-10 0,-1 8 0 16,-3-8 0-16,4 1 8 0,-4 0-8 0,0-10 8 15,0 7-8-15,0-10 8 0,-7-6-8 0,0 0 0 16,0 0 0-16,0 0 0 0,0 0 26 0,0 0 0 16,7-6 0-16,-7-3 0 0,0 2 5 0,0-2 1 15,0 0 0-15,-3-1 0 0,-8-2 0 0,4-4 1 0,-3 0 0 16,-5-3 0-16,1 1-5 0,0-1 0 0,-7-6-1 0,3 0 0 16,-3-4-7-16,0 1-2 15,-4-6 0-15,8-1 0 0,-1-2-10 0,4 2-8 0,0 7 12 16,3-7-12-16,8 7 0 0,-4-6 0 15,3 5 0-15,8-5 0 0,-1 9 0 0,4 3 0 0,0-3 0 0,0 6 0 16,4 0 0-16,3 4 0 0,-3-1 0 0,3 6 0 16,3 7-8-16,1-3 8 0,3 6 0 0,0 0-9 15,1 9 9-15,-1 1-10 0,0-1 10 0,0 7-10 16,-3-7 10-16,-1 10 0 0,1-3 0 0,0 3 0 16,-1-4 0-16,-3-2 0 0,0 3 0 0,1 2 0 15,-1 1 0-15,0-3 0 0,-4 0 0 0,1-4 0 16,0 4 0-16,-4-7 0 0,0 1 0 0,0-1 0 0,-4 0 0 15,4 1 0-15,-7-4 0 0,0-6 0 0,0 0 8 16,0 0-8-16,0 0 8 0,0 0-8 0,0 0 14 0,0 0-2 16,-3-6 0-16,-4-4 0 0,0 7 7 0,0-12 1 15,0 5 0-15,0-5 0 0,-1-4-3 0,1 3 0 16,0-3 0-16,4 0 0 0,-4-6-17 0,3 3 0 16,1-3 0-16,-1 0 0 0,4-3 0 0,0 3 0 15,4-3 0-15,-1 3 0 0,4 6 0 0,0-9 0 16,4 9 0-16,-4 0-9 0,7-3 9 0,0 13 0 15,0-1-9-15,4 1 9 0,-4-1 0 0,4 1 0 16,-8 9 0-16,8-6 0 0,0 6 0 0,3 6 0 16,-4-6-10-16,5 9 10 0,-1-9 0 0,-4 10 0 15,1-1-8-15,0 1 8 0,-1-4 0 0,-3 9 0 16,0-2 0-16,1-4 0 0,-5 7 0 0,1-3 0 0,-4 9 0 16,3-10 0-16,-3 4 0 0,1-7 0 0,-1 7 0 0,0-4 0 15,-4-2 0-15,4-1 0 0,-7-9 0 0,4 7 0 16,-4-7 0-16,7 3 0 0,-7-3 0 0,0 0 0 15,0 0 0-15,0 0 0 0,7 6 8 0,-7-6-8 16,0 0-9-16,7-9-6 0,0 9-1 0,-4-7 0 31,1-2-75-31,0-1-15 0,-4 1-3 0,3 0-970 0</inkml:trace>
  <inkml:trace contextRef="#ctx0" brushRef="#br0" timeOffset="35519.67">28399 5498 1382 0,'0'0'61'0,"0"0"13"0,-4 3-59 0,4-3-15 16,0 0 0-16,0 0 0 0,0 0 252 0,0 0 48 15,0 10 10-15,4-1 2 0,6 7-222 0,-3-1-44 16,4-2-9-16,6 6-1 0,-6-10-10 0,3 7-2 16,0 3 0-16,0-4 0 0,4-2-4 0,0 3 0 15,-4 2-1-15,3-2 0 0,-6-7-8 0,3 7-2 16,0-3 0-16,0 2 0 0,-3-5-9 0,0-1-9 15,-4 1 9-15,0-4-13 16,0 3-89-16,-4-6-18 0,-3-3-3 0,0 0-630 16,0 0-127-16</inkml:trace>
  <inkml:trace contextRef="#ctx0" brushRef="#br0" timeOffset="35700.53">28004 5028 2250 0,'0'0'100'0,"0"0"20"0,0 0-96 0,0 0-24 0,0 0 0 0,0 0 0 15,0 0 11-15,0 0-3 0,0 0 0 0,10 0 0 32,1-10-62-32,-1 10-13 0,4 0-2 0,4 0-874 0</inkml:trace>
  <inkml:trace contextRef="#ctx0" brushRef="#br0" timeOffset="36174.37">28628 5410 2570 0,'-14'0'114'0,"7"-6"23"0,3 3-109 0,1-3-28 16,3-4 0-16,0 10 0 0,0-9 19 0,7-1-2 15,-4 4 0-15,1-3 0 0,-4 9-17 0,7 0-9 16,-7 0 1-16,10 0 0 0,1 0 8 0,0 0 0 16,3 6 0-16,0 3 0 0,-4 7-11 0,5-3 0 15,-1 5 0-15,-4-2 0 16,8 0-25-16,-4-4-6 0,0 7-1 0,0-3 0 16,0 0 5-16,0-4 1 0,-3-3 0 0,0 1 0 15,-1 2 7-15,-3-2 2 0,4-7 0 0,-8 6 0 0,8-9 28 0,-11 0-9 0,0 0 9 0,0 0 0 16,0 0 35-16,0 0 12 0,0 0 2 0,0-3 1 15,3-3 19-15,-3-3 4 0,-3-7 1 0,-1 6 0 16,1 1-30-16,-1-3-5 0,1-4-2 0,-4-3 0 16,-4 3-7-16,4-9-2 0,-3 6 0 0,-1-2 0 15,0-5-20-15,4 1-8 0,-3-3 0 0,6 3 9 16,1-3-9-16,6 3 0 0,1 3 0 0,6-3-11 16,-3 9-2-16,7-3-1 0,-3 0 0 0,7 10 0 15,-1 3 6-15,1-13 8 0,0 9-13 0,-1 4 5 16,4 3 8-16,1 3-10 0,-5 0 10 0,4 0-10 15,1 9 1-15,-1 1 0 0,0-4 0 0,0 7 0 16,-3-7-36-16,3 3-7 0,-3 7-2 16,-1-3 0-16,1-4-70 0,-4 0-13 0,-4 7-3 0,1-7-841 15</inkml:trace>
  <inkml:trace contextRef="#ctx0" brushRef="#br0" timeOffset="36398.46">29199 4858 2487 0,'0'0'55'0,"4"0"11"0,-4-9 2 0,3 3 2 0,8 6-56 0,-4-3-14 16,-7 3 0-16,11-7 0 0,6 7 8 0,1 7-8 16,0-4 11-16,3 3-11 0,0 3 12 0,0 1-12 15,0 9 12-15,4-4-12 0,0-5 10 0,-4 9-10 16,-4-1 8-16,1 1-8 0,-4 3 0 0,0-9 8 0,4 2-8 0,-4 4 0 15,-3-3-12-15,-4-4-8 16,3-5-2-16,1 2 0 16,-4 0-122-16,0 1-24 0,-7-1-4 0</inkml:trace>
  <inkml:trace contextRef="#ctx0" brushRef="#br0" timeOffset="36586.61">28776 4394 2304 0,'0'0'204'0,"-7"0"-163"15,0-6-33-15,7 6-8 0,0-9 44 0,4 9 8 16,3-10 0-16,0 10 1 0,3 0-53 0,1 0 0 16,-1 0 0-16,1 0-1104 15</inkml:trace>
  <inkml:trace contextRef="#ctx0" brushRef="#br0" timeOffset="37246.46">29379 4582 2613 0,'0'0'116'0,"0"-3"24"0,4-6-112 0,3-4-28 0,0 10 0 0,4-6 0 15,3 3 0-15,0-4 0 0,-4 10 0 0,4 0 0 16,1 0 0-16,-1 10-9 0,0-10 9 0,-4 15 0 16,5-5-16-16,-1-1 3 0,0 7 1 0,-4 3 0 31,4-1-14-31,-3 1-2 0,0 0-1 0,-1-3 0 0,-3 2 4 0,4 1 1 0,-4-3 0 0,3-7 0 16,-2 7 9-16,-1-3 3 0,0-7 0 0,-4 3 0 15,-3-9 12-15,0 0 0 0,0 0 0 0,0 0-9 16,0 0 9-16,0 0 9 0,4-9-1 0,-4 9-8 15,0 0 16-15,0-6-3 0,-4-4-1 0,4 1 0 16,-3-7 12-16,-4 4 1 0,3-4 1 0,-3-3 0 16,0 0 4-16,0 4 1 0,0-14 0 0,0 4 0 15,-4 3-13-15,4-3-2 0,0 0-1 0,0-3 0 0,0 0-15 16,7 3 0-16,0 0 0 0,3 6 0 0,1-6 0 0,3 12-10 16,4-3 10-16,-4 7-12 0,10 0 2 0,-3-1 0 15,8 10 0-15,-1-6 0 0,3 12 10 0,5-6-8 16,-1 3 8-16,0 10-8 0,4-10 8 0,-4 13 0 15,0-4-9-15,1 4 9 0,-5-7 0 0,1 7 0 16,-4-3 0-16,-7 2 0 0,0-12 0 0,0 13 0 16,-6-7 0-16,2 1 0 0,-3-1 0 0,0 1 0 15,0-1 0-15,-3-3 0 0,-4 4 8 0,0-10-8 16,0 9 0-16,0-9 8 0,0 0 11 0,0 0 1 16,0 0 1-16,0 0 0 0,-7-3 15 0,0-3 4 15,3-4 0-15,-3 4 0 0,0-3 3 0,0-10 1 16,-4 6 0-16,4-9 0 0,0 4-26 0,-3-17-5 0,-1 7-1 15,1-7 0-15,-1 4-12 0,0 0 0 0,4-7 0 0,4 13 0 16,-1-6 0-16,8-1 0 0,3 10 0 0,0-3 0 16,3 9 0-16,1-2 0 0,3 2 0 0,0 7-10 15,7-1 1-15,-3 1 0 0,7 9 0 0,-4 0 0 16,7 0 9-16,-3 9 0 0,3-3 0 0,0 4 0 31,-3-1-32-31,0 7-7 0,-4-4-1 0,0 4-1 16,-3 0-27-16,3 3-4 0,-7-7-2 0,0 4 0 15,-3-7-134-15,-1 10-26 0,1-10-6 0,-4 7 0 0</inkml:trace>
  <inkml:trace contextRef="#ctx0" brushRef="#br0" timeOffset="37472.24">30371 3726 2595 0,'-11'0'57'0,"8"-9"12"0,-1 9 3 0,4 0 0 0,0 0-57 0,0 0-15 15,0 0 0-15,0 0 0 0,14-3 30 0,4 3 3 16,-4 3 1-16,4-3 0 0,-1 9-34 0,1-2 0 16,3 2 0-16,0-6 0 0,0 10 0 0,0-1 0 15,-3-2-10-15,0 5 10 0,-1-2 0 0,1-1 0 16,0 1 0-16,-4 3 0 16,0-7-43-16,-4 7-4 0,1-4-1 0,-4-2 0 15,-3-1-57-15,3 1-12 0,-4-1-3 0,-3-9-556 16,0 0-111-16</inkml:trace>
  <inkml:trace contextRef="#ctx0" brushRef="#br0" timeOffset="37650.54">29972 3325 2016 0,'0'0'179'0,"0"0"-143"0,0 0-36 0,0 0 0 15,4-9 132-15,-1 5 19 0,4-2 4 0,4 3 1 16,-4 3-156-16,7 3-22 0,-4-3-9 0,1 10-1081 16</inkml:trace>
  <inkml:trace contextRef="#ctx0" brushRef="#br0" timeOffset="38027.71">30812 3046 2941 0,'0'0'64'0,"0"-9"14"0,0 2 2 0,3-5 4 16,1 5-68-16,-1-2-16 0,8 3 0 0,-8 3 0 0,-3 3-12 0,0 0-7 16,0 0-1-16,0 0 0 0,0 0 8 0,0 15 2 15,-7-2 0-15,0 12 0 16,-3-6-18-16,3 9-3 0,0-9-1 0,-1 6 0 15,1 0-9-15,4-6-3 0,3 0 0 0,0-4 0 0,7-2 20 0,0 2 3 0,4-5 1 0,3 6 0 16,3-7 20-16,1-6 0 0,-4 10 0 0,4-10 0 16,3-3 0-16,0 9 0 0,7 1 0 0,-3-1 0 15,0 0 0-15,-1 1 0 0,1-4 10 0,0 4-10 16,-4-1 12-16,0 0-4 0,-3 7 0 0,-1-13-8 16,1 10 10-16,-7-4-10 0,-1 4 8 0,-6-4-8 15,3 0 0-15,-4 7 0 0,-6 3 0 0,-1-3 0 31,-3-4-28-31,-3 10 1 0,-8-3 1 0,0 3 0 16,-3-6-52-16,-4 2-10 0,-3 1-3 0,-4-3 0 0,-3-7-41 0,7-2-8 0,-25-7-1 16,18-7-1-16</inkml:trace>
  <inkml:trace contextRef="#ctx0" brushRef="#br0" timeOffset="38510.58">31104 2798 1267 0,'0'0'112'0,"0"0"-89"0,0 0-23 0,11 0 0 0,3 0 97 0,0 6 15 15,0-2 4-15,0 2 0 0,1-6-30 0,-5 0-6 16,4 3 0-16,-3 3-1 0,3-3-19 0,0-3-4 16,0 0-1-16,0 0 0 0,0-3-9 0,1-3-2 15,-5 3 0-15,4 3 0 0,-3 0-17 0,-1-10-4 16,1 4-1-16,-8 6 0 0,1-12-9 0,3 2-1 0,-3-2-1 15,-1 9 0-15,-3-13-3 0,-3-3 0 0,-1 10 0 0,-3-7 0 16,3 7 3-16,-6-1 0 0,-1 1 0 0,4-4 0 16,-7 1-1-16,0-1 0 0,0-3 0 0,-4 7 0 15,1-7 4-15,3 7 1 0,-4 6 0 0,-3-13 0 16,3 16 0-16,0 0 0 0,-3-9 0 0,4 9 0 16,-1 0-15-16,4 9 11 0,-4-3-11 0,4 7 10 15,-3-4-10-15,6 13-16 0,0 0 4 0,8 3 1 16,-4 4 2-16,3 5 0 0,8 1 0 0,3 2 0 15,3-2 9-15,5 2 0 0,-1-2 0 0,0 2 0 16,3-2 0-16,5-1 0 0,-5 1 0 0,8-7-8 16,0 0 8-16,3-3 0 0,0-6 10 0,4-3-10 15,0-4 20-15,3 4-3 0,-3-6 0 0,-1-10 0 16,8 0 11-16,0-4 1 0,-4-2 1 0,4-3 0 0,-4-7 12 16,1 4 2-16,-1-14 1 0,-3 1 0 15,3 3-19-15,0-9-4 0,0 3-1 0,4-7 0 0,0 7-13 16,-4-10-8-16,1-2 8 0,-5 8-8 15,1-2-76-15,-4-4-19 0,-3 7-4 0,-4-4-1 0</inkml:trace>
  <inkml:trace contextRef="#ctx0" brushRef="#br0" timeOffset="38943.99">28074 7471 1958 0,'4'-7'174'0,"3"-2"-139"0,3-1-35 0,1 1 0 16,3-7 42-16,4 7 2 0,-1 0 0 0,4 2 0 15,8 7-34-15,2 7-10 0,1-7 0 0,3 9 0 0,1 0 20 16,-5 10-4-16,1 0 0 0,0 6 0 0,0 0 32 0,-1 3 7 15,1-3 1-15,0 4 0 0,3-1-7 0,-3 6-1 16,0-5 0-16,-4 5 0 0,-3-9-24 0,-1 13-4 16,1-4-2-16,0 4 0 0,-1-7-18 0,-2-2 8 15,-5-1-8-15,1 0 0 16,-4 3-17-16,0-9-11 0,-7 3-1 0,4-6-1111 0</inkml:trace>
  <inkml:trace contextRef="#ctx0" brushRef="#br0" timeOffset="40070.71">27919 8007 2131 0,'10'-41'189'0,"-3"22"-151"0,4-9-30 0,7 0-8 16,-1-7 39-16,12-2 6 0,-1-4 2 0,0 3 0 15,0 1 4-15,-3-4 1 0,0 3 0 0,6-6 0 16,-2 10-52-16,-1-10 0 0,0 6-14 0,0 1 3 16,0-7 11-16,-3 0 0 0,-4 6 0 0,1-6-8 15,-1 4-3-15,0-7 0 0,0 3 0 0,0 0 0 16,-3-3-18-16,3 3-4 16,0 0-1-16,-7 0 0 0,0 9 3 0,-3 4 1 0,0 0 0 0,-8 3 0 15,4 2 30-15,-3 4-9 0,-4 4 9 0,0-4 0 16,-4 9 0-16,1-2 19 0,-1-1-3 0,1 6-1 0,-1 1 7 0,-3 6 2 15,3-3 0-15,4 6 0 0,0 0-8 0,0 0 0 16,0 0-1-16,-7 9 0 0,4 0-15 0,-4 7-10 16,3 3 2-16,1 0 0 0,3 6 8 0,-4 3 9 15,4 7-1-15,4-7-8 0,3 13 0 0,3-4 0 16,8 1 0-16,3-4-12 0,4 1 12 0,0 2 15 16,3 4-3-16,0-3-1 0,4-4 8 0,-4 1 1 15,4-4 1-15,-1 4 0 0,1-1-5 0,-4 1 0 16,-3-7-1-16,0 6 0 0,0-5-7 0,-4-4-8 15,-4-3 11-15,1 3-11 0,0-7 11 0,-4-2-11 16,0 3 10-16,-4-10-10 0,1 1 11 0,0-4-11 16,-4-3 12-16,0-3-12 0,0 0 19 0,0-3-3 0,-4-6-1 0,1-1 0 15,-4-12 13-15,3 3 4 0,-3-2 0 16,0-5 0-16,-3-2-11 0,3-6-1 16,-7-1-1-16,3 1 0 0,1-4-11 0,-4 10-8 0,3-7 9 0,4 1-9 15,0 9 8-15,0-3-8 0,4-1 0 0,3 4 9 16,0 6-9-16,3 4-9 0,5-4 9 15,-1 10-13-15,3 5 13 0,1-2-12 0,0 6 12 0,-4 0-12 16,10 0 12-16,-2 10-12 0,2-1 12 0,1 0-12 16,-4 1 12-16,0 5 0 0,0-5 0 0,1-1 0 15,-5 1 0-15,-3-1 0 0,0 1 0 0,1-4 0 16,-5 3 0-16,1-9 0 0,-4 6 0 0,3-2 0 16,-3-4 0-16,4 0 0 0,-11 0 0 0,7-4 0 15,0-2 23-15,-3-3-3 0,3-1 0 0,-4 1 0 0,1-7 4 0,-1 4 1 16,-3-10 0-16,0 3 0 15,0 0-3-15,0 0-1 0,-3-6 0 0,-1 0 0 0,-3 3-6 0,0-3-2 16,0-3 0-16,0 3 0 0,-4 0-13 0,4 6 9 16,-3-6-9-16,3 6 8 0,0 6-8 0,3-2 0 15,1 5 0-15,-1 1 0 0,4 0 0 0,0 9 0 16,0 0-8-16,0 0 8 0,0 0-10 16,0 0 10-16,0 0-13 0,11 3 5 0,-1 6 8 0,1 4-10 15,-1-1 10-15,5-2-10 0,-1-1 10 0,0 7 0 16,-4-7 0-16,4 1-8 0,1-1 8 0,-1 0 0 15,0-2 0-15,-4-4 0 0,4-3 0 0,1 6 0 16,-1-6 0-16,3-6 0 0,-3 6 0 0,1-10 0 0,-1 1 0 16,0-4 8-16,-4-2 2 0,1-1 1 0,0-3 0 0,-4 0 0 15,0-6 16-15,-4 7 3 16,1-8 1-16,-4-2 0 0,3 0-17 0,-3 0-3 0,-3-7-1 0,-1 1 0 16,1-1-10-16,-4-2 8 0,-4-1-8 0,-3-3 8 15,0 7-8-15,3 2 0 0,4 1 0 0,0 3 0 16,0 3 0-16,0 6 0 0,0 0-9 0,3 10 9 31,1-1-28-31,-1 4 0 0,4 6 1 0,0 0 0 16,0 0-29-16,0 13-5 0,4-1-2 0,3 4 0 15,0 3 15-15,4-1 2 0,-1 1 1 0,4 6 0 0,0 0 13 16,0-3 2-16,1 3 1 0,2-6 0 0,1 6 19 0,3-6 10 0,-3 0-10 0,3 0 10 16,-4 6 31-16,-2-9 12 0,6 2 2 0,-7-2 1 15,3-3-22-15,-2 5-4 0,-1-2 0 0,0-7-1 16,-4 7-11-16,1-6-8 0,0-1 9 0,-4 0-9 15,0 1 0-15,-4-1-18 0,-3-9 2 0,4 6 1 16,-8-2-38-16,1 5-8 0,-4-3-2 0,-4-3 0 16,0 4-15-16,-6-7-3 0,3 3-1 0,-7-3 0 15,-4-3 26-15,0 3 4 0,-10-7 2 0,3 4-593 16,0-3-118-16</inkml:trace>
  <inkml:trace contextRef="#ctx0" brushRef="#br0" timeOffset="40211.56">28998 6304 2394 0,'-10'-6'106'0,"6"6"22"0,-3-3-103 0,7 3-25 15,-3-7 0-15,-1-2 0 0,4 9 83 0,0 0 11 0,0-3 2 0,4-3 1 16,-1-4-69-16,1 10-15 0,-4 0-2 0,10-9-1 31,-3 9-167-31,4-3-34 0</inkml:trace>
  <inkml:trace contextRef="#ctx0" brushRef="#br0" timeOffset="41681.01">30406 5561 2235 0,'0'0'99'0,"0"0"21"0,0 0-96 15,0 0-24-15,14 0 0 0,-3 3 0 0,3 3 55 0,-4-3 6 16,1-3 2-16,-11 0 0 16,7 10-29-16,-7-10-6 0,0 0 0 0,0 0-1 0,7 6-15 0,-7-6-2 15,0 0-1-15,0 0 0 0,0 0-9 0,7-6 0 16,4 6 0-16,-8-10 8 0,1 1-8 0,-1 0-17 16,1-1 4-16,-1 1 1 0,-3-7 2 0,0 7 1 15,0-4 0-15,0-3 0 0,-3 1 9 0,3 2 0 16,-4-2 0-16,1-1 8 0,-1 3 11 0,1-2 2 15,-4 2 1-15,0-3 0 0,-1 1-2 0,-2 5-1 16,3-8 0-16,-4 8 0 0,1-6-19 0,-1 7 10 16,1-10-10-16,-5 10 8 0,1-1-8 0,4 1 0 15,-1 3 0-15,4-4 0 0,7 10 0 0,0 0-12 0,0 0 2 16,0 0 1-16,-7 10-11 0,3-4-3 0,4 3 0 16,0 10 0-16,0-3 11 0,4 3 1 0,0 6 1 0,3-3 0 15,3 3 10-15,4 3-10 0,4-3 10 16,3 3-10-16,0-3 10 0,0-6 0 0,1 6 0 0,-1-6 0 15,3 0 8-15,-2 0 3 0,2-10 1 0,-3 7 0 16,1-7 4-16,-1 1 2 0,0-1 0 0,0-3 0 16,4-2-6-16,-4-4-2 0,4-4 0 0,-4-5 0 15,4 3 6-15,-4-13 0 0,0 3 1 0,-3-6 0 16,3-3 8-16,0 0 2 0,-3-3 0 0,-4-7 0 16,0 1 0-16,0-4 0 0,-4 4 0 0,-3-13 0 15,4 9-3-15,-4-3 0 0,-3-6 0 0,-4 3 0 16,3-9-4-16,-6 9-2 0,-1-9 0 0,-3 0 0 15,0-1-6-15,-4 7 0 0,4-6-1 0,-7 0 0 0,0 2-11 0,4 4 10 16,-5 3-10-16,5 7 10 0,-4-4-10 16,7 13 0-16,0 6 0 0,3-3 0 0,-3 9 0 0,0-3 0 15,-4 13 0-15,4 6 0 0,-3 0-26 0,-4 6 2 16,-4 13 1-16,0 6 0 16,4 3-31-16,-3 7-6 0,-1 3-2 0,4 5 0 15,3 1 14-15,-3 0 4 0,4 0 0 0,6-6 0 0,1-4 32 0,-1 1 12 16,8-7-9-16,-1 0 9 0,1 0 0 0,3-2 0 15,0 2 0-15,7-13 8 0,-4 14 1 0,8-14 1 16,3 1 0-16,0-3 0 0,1-4-10 0,2 0 12 16,-6 7-12-16,7-7 12 0,3 1-12 0,-3-4 8 15,3 7-8-15,0-13 8 0,0 9-8 0,0-3 0 16,1 4 0-16,-1-1 0 0,-3 1 0 0,-1-4 8 16,1 3-8-16,-4-6 0 0,0 4 0 0,4-4 0 0,-4 3 0 15,0-6 0-15,0 0 0 0,1 0 0 0,-1 0 0 0,-7 0 0 16,-4-6 9-16,5-4-9 0,-5 7 10 0,4-6-10 15,0-7 13-15,-3 1-3 0,-4 2-1 0,0-6 0 16,4-6 27-16,-4 0 6 0,-7 3 1 0,3-9 0 16,-3 2-15-16,4 1-4 0,-8-13 0 0,1 13 0 15,-1-9 12-15,-3-1 1 0,-3-3 1 0,-1-3 0 16,4 0-30-16,-4 7-8 0,-3-10 0 0,0-3 0 16,0 6 0-16,-4-3 0 0,4-7 0 0,0 10 0 15,0 1 0-15,0 5-18 0,3 0 3 0,1 4 1 16,3 9 14-16,0 0-12 0,3 6 12 0,-3 9-12 15,4-2 0-15,-1-1 0 0,0 10 0 0,4 3 0 16,0 0-24-16,0 0-4 0,-7 10 0 0,0 5-1 16,4 4-39-16,-1 0-7 0,1 6-1 0,-1 3-1 15,4-9 23-15,0 0 5 0,7 6 1 0,-3-6 0 0,3 6 41 0,3-6 9 16,1-1 2-16,7 1 0 0,-4 0 8 0,7-3 0 16,0 3 0-16,-3-4 0 15,3 1 11-15,0-4 1 0,4-2 0 0,3 6 0 0,0-4 1 0,4 1 1 16,-4-4 0-16,0 4 0 0,1-13-2 0,-1 15-1 15,0-12 0-15,0 4 0 0,-3 2-11 0,-4-9 10 16,4 9-10-16,-4-9 10 0,0 10-10 0,0-10 8 16,1 6-8-16,-5-3 8 0,4 4-8 0,-3-4 0 15,0-3 0-15,-4 0 8 0,-4 6-8 0,4-3 0 16,-3-3 0-16,3 0 0 0,-7 0 0 0,0 0 0 16,4-3 9-16,-11 3-9 0,7-6 10 0,-7 6-2 15,0 0-8-15,7-3 12 0,0-4 2 0,-3-2 0 16,-8 6 0-16,4-4 0 0,0-2 18 0,0-7 3 15,-7 13 1-15,0-12 0 0,0-4-12 0,3 9-3 0,-3-5 0 16,0-4 0-16,0 0 13 0,-3 0 2 0,3 4 1 16,-4-14 0-16,-3 4-19 0,3 3-4 0,-3-3-1 0,0-9 0 15,0 9-13-15,0-7 9 0,3 7-9 0,1-9 8 16,3 9-8-16,0-4 0 0,3 11 0 0,0-1 0 16,1 3-10-16,3 4 10 0,0-1 0 0,3 4-9 15,1 5 9-15,-4 4-12 0,7-6 12 0,4 6-12 16,3 6 2-16,-4-2 0 0,8 5 0 0,-4 4 0 15,4-1-1-15,-4-3 0 0,3 7 0 0,1 0 0 16,-4-7-8-16,4 4-1 0,-1 2-1 0,5-2 0 0,-8-7 11 16,3 4 10-16,-2 8-13 0,-1-18 5 0,0 10 8 0,0-4 0 15,-4-6 0-15,5 0 0 0,-5 0 0 0,-3 0 0 16,4-9 8-16,-4 2-8 0,0-2 36 0,0 0 4 16,0-7 0-16,-3 3 0 0,-1-5-11 0,-3 2-1 15,0-3-1-15,0 3 0 0,0-5 1 0,-7-1 1 16,3 3 0-16,-3-3 0 0,-7 6-13 0,4-9-4 15,-8 0 0-15,-3 3 0 0,-4-3-12 0,1 6 9 16,-1 3-9-16,0-2 8 0,0 2-8 0,4 7 0 16,-3-1 0-16,2 7 0 15,1-3-39-15,0 6-9 0,3 6-3 0,1-3 0 16,3 7-140-16,0-1-28 0,-1 7-5 0</inkml:trace>
  <inkml:trace contextRef="#ctx0" brushRef="#br0" timeOffset="42063.07">32032 3761 2239 0,'0'0'99'0,"7"-3"21"0,4-10-96 0,-1 10-24 0,1-6 0 0,0 2 0 15,3-5 80-15,0 6 12 0,-4-4 3 0,5 4 0 16,-5-4-39-16,4 10-8 0,-3-9-2 0,3 9 0 16,-3-3-46-16,3-3 0 0,-4 6 0 0,4 0-13 15,-3 6 13-15,-1-3 0 0,8 6-10 0,-4-2 10 16,-3 2 0-16,3 1 0 0,0-1 0 0,0 7 0 15,-3-7 0-15,-1 7 0 0,1-4 0 0,-1-2 0 16,-2-1 0-16,2 10 0 0,-3-13 0 0,-3 10 0 16,-4-4-10-16,0-2 10 0,0-10 0 0,0 9-9 15,-4 4 21-15,4-13 4 0,0 0 0 0,0 0 1 0,-7 3 15 0,7-3 2 16,0 0 1-16,-7-3 0 0,-4-3 8 0,4-4 1 16,0 1 1-16,0-7 0 0,0-3-14 0,0 0-3 15,0-6-1-15,4-3 0 0,-4-6-17 0,3 5-10 16,-3-8 12-16,3-4-12 0,1-3 0 0,-4 6 0 15,3-5 0-15,1-1 0 0,6-10 0 0,-3 10-12 16,4 4 0-16,3-4 0 16,0 3-13-16,4-6-3 0,3 12 0 0,0 1 0 15,0 6-21-15,4-7-5 0,3 7-1 0,-7 3 0 16,0-10-145-16,4 7-30 0,3 0-6 0,0 3 0 0</inkml:trace>
  <inkml:trace contextRef="#ctx0" brushRef="#br0" timeOffset="42193.49">32974 2456 2703 0,'0'0'60'0,"0"0"12"0,0 0 2 0,4 10 2 0,6-10-61 0,-3 3-15 0,0 6 0 0</inkml:trace>
  <inkml:trace contextRef="#ctx0" brushRef="#br0" timeOffset="46164.71">29598 12714 2415 0,'-14'-4'107'0,"3"-2"22"0,-3 6-103 0,-3 0-26 0,3-3 0 0,-8-3 0 16,1 3 50-16,0-4 5 0,0-2 1 0,-4 0 0 15,0-1-39-15,1 4-7 0,3-7-2 0,-4 4 0 16,0-7-8-16,1 7 0 0,-8-7 0 0,7 7 0 16,-7-10 8-16,4 10 0 0,-4-7 0 0,1 6 0 15,-5 1 4-15,1 0 0 0,-4-1 0 0,-3 1 0 16,-4-7-1-16,-3 7 0 0,-4-1 0 0,-4-8 0 15,8 2-11-15,-4 3 0 0,0-6 0 0,-7-2 0 16,-7-1 0-16,-3-4 0 0,-1 1 0 0,-3-3 0 16,0 3 0-16,0-3-16 0,-4-7 4 0,-3 7 1 15,-7-6-7-15,0 5-2 0,-1-5 0 0,-2 6 0 16,-1 0 20-16,-3-7-10 0,-4 7 10 0,4-4-8 0,3 4 0 16,-7 0 0-16,0-7 0 0,-3 10 0 0,0-3 8 15,-1-6 0-15,-2 12 0 0,-5-10 0 0,-3 4 24 0,-3 3 6 16,3 3 2-16,-7-3 0 0,-3 6-23 0,-1-6-9 15,4 6 8-15,0 4-8 0,-7-4 12 16,0 0-4-16,4 0 0 0,-1 4 0 0,-3-11 4 16,0 14 0-16,0-7 0 0,4 3 0 0,-4-2-4 0,3-1 0 15,-3 0 0-15,0-3 0 0,4 3 20 0,-1 0 3 16,-3 1 1-16,0-1 0 0,-3 0-32 0,6-3 0 16,-3 3 0-16,8 7 0 0,2-10 0 0,-6 9 0 15,-1-6 0-15,4 4 0 0,7-1 0 0,-3 3 0 16,-11-2 0-16,7 5-10 0,-4 1 10 0,5 0 0 15,-5 2 10-15,1-2-10 0,3 6 0 0,0-4 0 0,7-2-13 0,-7 6 4 16,0-3 9-16,0-1 0 0,0 4 0 0,0 3 0 16,-3 0 0-16,3-6 0 0,0 6 10 0,0 0-10 15,0 6 0-15,0-6-13 0,3 3 1 0,-2 4 0 16,2-7 12-16,1 9 0 0,-8-3 0 0,4 4 0 16,4-1-16-16,-8 1 4 0,1-1 0 0,3 10 0 15,0-4 3-15,0 4 1 0,-3 0 0 0,-1 0 0 16,4 0-7-16,0 6-1 0,-3-6 0 0,-1-1 0 15,-3 7 4-15,4-6 0 0,-4 3 0 0,3-3 0 16,1 0 12-16,-1 0 0 0,1-1 0 0,3-2 0 16,-3 3 0-16,6 0 0 0,1-4 0 0,-8-2 0 15,1 3-18-15,3 3-1 0,0-1 0 0,0-2 0 16,-4 3 3-16,1 0 0 0,0-4 0 0,-1 4 0 16,-6 0 4-16,3 0 2 0,0 6 0 0,3-6 0 15,-6-1-1-15,-1 8 0 0,4-8 0 0,0 7 0 0,-4-6 3 0,8 6 0 16,0-6 0-16,-1 6 0 0,1-12 8 0,3 9-13 15,-4-3 5-15,4-7 8 0,4 4 0 0,-1-7 0 16,-3 7 0-16,4-7 12 0,7 1-12 0,-4-1 12 16,0-3-12-16,0-2 12 0,7 5-12 0,-7-3 0 15,4-3 0-15,7-3 0 0,-1 7 0 0,-3-4 0 16,-3-3 0-16,7 6 0 0,-1-6 0 0,1 3 0 16,-7 3 0-16,3-6 8 0,7 10-8 0,-3-10 0 15,0 6 0-15,-4-6 0 0,-4 0 0 0,8 3 0 16,-4-3 0-16,4 0 0 0,-4 0 0 0,0 0 0 15,7-3 0-15,1-3 0 0,-1 6 0 0,0-6 0 16,0 2 0-16,8 4 0 0,-8-6 0 0,0 6 0 0,0-3 0 0,1 3 0 16,-5-6 0-16,4 6 0 0,4 0 0 15,0 0 0-15,-7-3-10 0,6-4 10 0,-2 7 0 0,2 0-9 16,5-3 9-16,-5-3-10 0,1 6 10 0,0-3-10 16,3-3 10-16,0 6 0 0,-3-4 0 0,4-2 0 15,-1 6 0-15,-3-6-8 0,3 3 8 0,4 3 0 16,-4 0 0-16,4-7 12 0,3 7 0 0,-7 0-1 15,8 0 4-15,-5 0 1 0,1-3 0 0,4 3 0 16,-8 0-4-16,7-6 0 0,4 6 0 0,-4 0 0 16,-6-3-12-16,6 3 0 0,-3-6 8 0,3 6-8 15,0 0 0-15,1 0 0 0,6 0 0 0,-6-4 0 16,2-2 0-16,5 6 0 0,-4 6 0 0,3-6 0 16,7 0 0-16,-6 0 0 0,3 4 0 0,-4-4 0 0,8 6 0 0,-8-3 8 15,4 3-8-15,3-3 0 16,4 4 0-16,-3-4 0 0,-4 3 0 0,-4 4 0 0,8 5 0 0,3-5 0 15,-1-1 0-15,5 4 0 0,3 2 0 16,0-5 0-16,0 8-8 0,0-8 8 0,0 6 0 0,0 2 0 16,0-2 0-16,11 3 0 0,-1 0 0 0,-3-1 0 15,4 4 0-15,0 0 0 0,3 3-12 0,-4 4 2 16,1-4 0-16,0 3 0 0,10-3 2 0,-7 3 0 16,-3 1 0-16,6-4 0 0,4 3 8 0,1 6 0 15,2-5 0-15,1 5 0 0,0 1 0 0,0-1 8 16,-1-6-8-16,8 10 11 0,-7-4-11 0,3 1 12 15,4 3-12-15,-7-4 12 0,10 4-12 0,0 2 12 0,0-2-12 16,4 0 12-16,-3 2-12 0,-1 4 12 16,4-3-12-16,0 9 12 0,3-3-12 0,-7-3 0 0,4 10 9 0,0-1-9 15,3-3 0-15,-3-3 9 16,0 6-9-16,3-6 0 0,1 7 13 0,-1-4-4 0,4-3-1 0,-7 6 0 16,10-9 0-16,-3 3-8 0,0-3 12 15,3 0-4-15,1 0-8 0,-1 3 0 0,1-3 0 0,6 0 8 16,-7 6-8-16,11-3-14 0,-3 0 3 0,-4 6 1 15,3-3-3-15,4-3-1 0,0 7 0 0,0-4 0 16,0-3 5-16,0 6 1 0,0-6 0 0,4 7 0 16,6-1 8-16,-6-3 0 0,-4 3 0 0,7 1 0 15,4-1 0-15,-8-6-8 0,1 6 8 0,3-6 0 16,3 7 0-16,-6-1 0 0,6 0 0 0,5 1 0 16,-5-1 0-16,4-3 0 0,4-9 0 0,-4 3 0 15,0 0 0-15,-3 0 9 0,10-7-9 0,-7 7 0 16,4 0 0-16,3 0 0 0,0 0 0 0,-3 3 0 0,10-6 0 0,-11-4 0 15,15 1 0-15,-7 6 0 0,0-10 0 0,-1 10 0 16,5 0 0-16,2-6 0 0,-3-1 0 0,4 7 0 16,-4 0 0-16,4-3 0 0,-7 6 0 0,10-3 0 15,-10 0 0-15,10 0 0 0,-10-7 0 0,10 7 0 16,0-6 0-16,-6-1 0 0,6-2 0 0,0-1 0 16,4 4 0-16,3 3 0 0,-3-13 0 0,0 7 0 15,3-7 0-15,1 0 0 0,-1-3-10 16,-3 0 10-16,7-3-10 0,-1 0 10 0,5 0-8 0,-1-3 8 15,-3 6 0-15,7-6-9 0,3-4 9 0,-10 4 0 0,4 6 0 16,-8-6 0-16,4 0 0 0,3 6 0 0,4-6 0 0,-3 6 0 16,-1-6 0-16,0 9 0 0,1 0 0 0,6-6 0 15,-6-3 0-15,-1 0 0 0,0 6 0 0,8-6 0 16,-11-7 0-16,14-2 0 0,0 5 0 0,3-5 0 16,-3-1 0-16,4 1 0 0,-4-1 0 0,-4 7 8 15,4-16-8-15,0 9 0 0,0-3 8 0,3-3-8 16,4 7 9-16,-7-4-9 0,0-3 12 0,-7 4-12 15,4 2 14-15,3-3-4 0,0-3-1 0,3-3 0 16,4 0-9-16,-3 0-12 0,-1-3 2 0,1-3 1 16,-4 6 17-16,3-9 4 0,8-1 1 0,-8-6 0 15,1-2 3-15,3 2 0 0,3 3 0 0,1-2 0 16,-15-4-26-16,8 3-5 0,-4 4-1 0,3 2 0 16,1-5 16-16,3 5 0 0,-4 1 0 0,4 2 0 15,-7-5 0-15,0 6 0 0,0-4 0 0,4 7 0 16,-1 3 0-16,1-6 0 0,-1 6 0 0,1-6 0 0,-4 2 0 0,7 4 0 15,-11-6 0-15,8-3 0 16,-1 9-16-16,4-10 4 0,7 1 0 0,-14 0 0 16,7-1 33-16,-3-6 7 0,3 7 2 0,0-3 0 0,0-4-30 0,7 0-21 15,-3 7 3-15,3-1 1 0,0 1 29 0,-11 0 5 16,4-1 2-16,7 10 0 0,-3-9-31 0,-1 9-5 16,5 0-2-16,-5 0 0 0,4 0 29 0,-10 3 6 15,3-3 0-15,0 6 1 0,7-6-17 0,0 6-14 16,0-2 2-16,-3 2 1 0,3-3 11 0,0-3 0 15,0 6 8-15,10-6-8 0,5 3 9 0,-5-3-9 16,1 0 12-16,7 0-12 0,10 0 0 0,-7 0 0 16,-3 0 0-16,0 0 0 0,-1 0 0 0,1 0-9 0,-4 7 9 0,4-4 0 15,0-3 0-15,3 6 0 0,0-3 12 0,4 3-4 16,-4 4-8-16,4-4 0 0,7-3 0 0,0 7 0 16,0-4 0-16,3 3 0 0,0 1 0 0,1-1 0 15,-8 1 0-15,7-1-10 0,8 0 1 0,-4 1 0 16,3-1 9-16,0 1 11 0,4 5-3 0,0-5 0 15,4-1-8-15,-4 0 0 0,7 1 0 0,0-4 0 16,0 0 0-16,3-2 0 0,-3 5 0 0,7-3 0 16,4-3 0-16,0-3 0 0,3 7 8 0,0-7-8 15,3 0 0-15,1 3-9 0,-4-3 9 0,4 6-13 16,3-3 13-16,-3 3 8 0,-1 4 0 0,4-4-8 16,-6 4 0-16,2-1 0 0,4 0 0 0,-3 1 0 15,-4-1 13-15,4 7-4 0,6-4-1 0,-2-2 0 16,-5 6-8-16,1-7 0 0,7 10 0 0,-8-10 0 15,1 1 0-15,-1-1 0 0,1 7 0 0,3-7 0 0,-3 0 0 16,7 1 8-16,3-1-8 0,0-2 8 16,0-4-8-16,0 3 0 0,-6 3 0 0,6 1 0 15,4-4 0-15,-1-3 0 0,-6 3 0 0,7-2 0 0,-4-4 0 0,4 6 0 16,0-3 0-16,-4 3 0 0,0 1 0 0,0-4 0 16,7 6 0-16,-3-3 0 0,0-3 0 0,3 7 0 15,-3-4 0-15,0-3 0 0,7 4 8 0,-8-7 0 16,-6 3 0-16,7-3 0 0,10 0-8 0,-7 0 0 15,-6 0 0-15,6-3 0 0,4-4 0 0,-8-2 0 16,1 9 0-16,0-3 0 0,0-4 0 0,3 4 0 16,0-3 0-16,-7 6 0 0,1 0 0 0,-1 0 0 15,-3-3 0-15,-1 3 0 0,-6-6 0 0,3 6 0 16,0 0 0-16,0-3 0 0,-3-4 0 0,0 1 0 0,-1 3 0 0,1-3 0 16,-7-7 0-16,3 4 0 0,0-7 0 0,-4 0 0 15,1 4 0-15,3-7 0 0,-3 3 0 0,3-3 0 16,0-6 0-16,-7 7 0 0,0-1 0 0,0 0 0 15,-3-6 0-15,-4 6 8 0,-4-6-8 0,-3 6 8 16,-4 0-8-16,-3-6 0 0,4 9 0 0,-4-2 0 16,-8-1 8-16,1-6 0 0,0 6 0 0,-4 0 0 15,4-6 20-15,-7 3 3 0,-4-3 1 0,1-3 0 16,2-4-32-16,5 1 0 0,-5-3 0 0,1-7 0 16,-7 3 0-16,0-6 0 0,3 0 0 0,-3 0 0 15,-8-3-20-15,1 4-11 0,-11-1-1 16,4 0-1-16,-4 3 20 0,0-3 4 0,-4 0 1 0,-3 0 0 15,0-6 8-15,-3 9 0 0,-4-3-9 0,-7 1 9 0,3-1 0 16,-3 0 0-16,0 6 0 0,0-6 0 0,0-6 0 0,0 9 0 16,-7-9 12-16,-4 3-4 0,0-3-8 15,-6-3 0-15,-1-4 0 0,-3 4 0 0,-4 0-11 0,-3-1 11 16,-1 7-8-16,-3-3 8 0,-3-6 0 0,-4 2 0 16,0 1 0-16,0 0 0 0,-3-1 0 0,-4 1 0 15,-3 0 0-15,3-1-8 0,0 1 16 0,-7-3 4 16,0-4 1-16,-4 4 0 0,1-10-13 0,-4 9 0 15,-1-5 0-15,-2 2 0 0,-1 4 28 0,1-4 4 16,-8 4 0-16,0-7 0 0,-3 3-32 0,0-2 0 16,-4-1 0-16,-6 6 0 0,-5-2 0 0,-2 5 0 15,-1-2 0-15,-4-4 0 0,-2 7 0 0,-1-3-10 16,0-4 2-16,4 7 0 0,-1-4 8 0,-3 4 12 16,4 0-2-16,0-1-1 0,-4 1-9 0,0 0 0 0,-7-4 0 15,0-2 0-15,-3-4 0 0,-4 10 0 0,7-1-8 16,-7 1 8-16,3 6 0 0,-6-6 0 0,-4 3 0 15,0-4 0-15,-7 7 0 0,0-6 0 0,0 6 0 0,-1-3 0 32,-6 6-24-32,0-3-4 0,0 9-1 0,3-3 0 0,-3 4 29 0,4 2 0 0,-4 1 0 0,3 2 0 15,-7 1-8-15,1 3 8 0,-1 0 0 0,4 3-9 16,0 0 35-16,-4-4 7 0,0 4 2 0,-3 6 0 16,0-3-35-16,3 0 0 0,-3 4 0 0,3-1 0 15,1 3 0-15,-4 4 0 0,-1 2 0 0,1-5 0 16,4 5 0-16,-1 4 0 0,-3 3 0 0,-1 3 0 15,-2 0 0-15,6 0 0 0,4 0 0 0,0 9 0 16,-4 1-22-16,4-1-8 0,-7 7-2 0,7-4 0 16,0 10-50-1,-1-3-10-15,5 0-3 0</inkml:trace>
  <inkml:trace contextRef="#ctx0" brushRef="#br0" timeOffset="47184.23">28060 13303 2692 0,'-11'6'120'0,"4"1"24"0,0-7-116 0,0-7-28 16,0 7 0-16,7 0 0 0,0 0 0 0,-3-9 8 15,3 3-8-15,3-7 0 0,4-6 8 0,0-3-8 16,-3 0 11-16,6-12-11 0,4-1 19 0,4 1-3 0,0-10-1 0,3-3 0 16,0 3-2-16,0-12 0 0,7-4 0 0,1-6 0 15,-1-3-13-15,7-3 0 0,-3 0 0 16,3 3 0-16,1-6 0 0,-5 0 0 0,1-1 0 0,3-2 0 15,-3 6 0-15,7 0 0 0,0 0 0 0,-4-7 0 16,0 1-11-16,0-4 11 0,1 1-10 0,3 2 10 16,-4 4-24-16,0 0 2 0,-3 3 0 0,0-4 0 31,-1 4-182-31,-2 3-37 0</inkml:trace>
  <inkml:trace contextRef="#ctx0" brushRef="#br0" timeOffset="47551.88">28561 10920 2545 0,'-32'31'112'0,"22"-18"24"0,-5-4-108 0,1 7-28 16,0-7 0-16,4 1 0 0,3-1 44 0,3-3 4 16,-3-2 1-16,7 2 0 0,0-6-14 0,0 0-3 15,0 0-1-15,0 0 0 0,0 0-18 0,11-10-3 16,-1 1-1-16,8-7 0 0,-1 7 4 0,5-7 1 15,-1 4 0-15,11-4 0 0,3-3-5 0,0 0-1 16,0-6 0-16,1 6 0 0,2-6-8 0,-2 7 0 16,-1-8 0-16,4 8 8 0,-7-1-8 0,-1 9 0 15,-2-5 0-15,-5 5 0 0,1 1 0 0,-4 0 0 16,0 2 8-16,-3 4-8 0,0 6 0 0,-1 4 8 16,1-1-8-16,-4 3 8 0,-3 1 8 0,3 2 0 0,-4 4 1 15,1 9 0-15,-4-3-5 0,0 9 0 0,-7-3-1 0,0 7 0 16,0 3-11-16,-4-4 0 0,1 4 0 0,-4 6 0 31,0-7-56-31,0 4-4 0,-4-3-1 0,4-4 0 16,0-6-93-16,0 1-18 0,0-11-4 0,0 7-560 0,-4-15-112 0</inkml:trace>
  <inkml:trace contextRef="#ctx0" brushRef="#br0" timeOffset="50971.03">29644 10170 2163 0,'0'0'96'0,"0"0"20"0,0 0-93 0,0 0-23 16,-7-3 0-16,7 3 0 0,0 0 62 0,-4 0 8 15,-3-6 2-15,4 6 0 0,-4 0-13 0,3 0-3 16,-3 0 0-16,0 0 0 0,-4 0-23 0,1 6-5 16,3-3 0-16,-7 4-1 0,3 2-19 0,-3 1-8 15,-4-1 8-15,4 0-8 0,-3 7 0 0,3 3 0 16,-1-3 0-16,-2-4 0 0,6 13-13 0,-3-6 5 16,4 6 8-16,-1-6-13 0,7 9 13 0,1-3-12 15,-4 0 12-15,7 4-12 0,3-1 12 0,1-3 0 16,-1 3 0-16,4-3-9 0,1 0 9 0,2-3 0 15,4 0 0-15,-3-3 0 0,-1-7 0 0,4 4 0 0,1-6 0 0,-1-1 0 16,-4 0 0-16,4-2 0 0,-3-7 0 0,3 0 0 16,-7 0 8-16,4-7-8 0,-1-2 10 0,-3-7-10 15,0 7 19-15,-3-10-3 0,-1 0 0 0,1-6 0 16,-4 6 4-16,4-9 0 0,-8 3 0 0,0-9 0 16,4 5-3-16,-7 1 0 0,0-6 0 0,0 5 0 15,-3-5-5-15,-1 6-2 0,1-7 0 0,-5 1 0 16,-2-1-1-16,3 4 0 0,-4-10 0 0,0 10 0 15,-3-1-9-15,-3 4 12 0,-1-6-12 0,0 5 12 16,0 1-12-16,1 3 12 0,-1-3-12 0,4 3 12 16,-4 0-12-16,1 3 0 0,2-3 0 0,5 9 8 15,3-3-8-15,0 10 0 0,3-7 0 0,4 13 0 0,3-3 0 16,4 6 0-16,-3-3 0 0,3 3 0 0,0 0 0 0,10 3-11 16,5 3 11-16,-1 3-8 0,3 10 8 0,4 0 0 15,4 0-9-15,3 12 9 0,8-9 0 0,-1 13-9 16,0-7 9-16,0 6 0 0,1 1 0 0,-1-7 0 15,-3 7 0-15,0-1 0 0,3-6 0 0,-3-3 0 16,-1 4 0-16,1-11 0 0,0 1 0 0,0-3 0 16,-4 3 0-16,0-10 0 0,-3 0 0 0,-1-2 0 15,-2-7 0-15,-1 0 0 0,-4 0 0 0,-3-7 0 16,1 4 0-16,-1-12 0 0,-4 5 9 0,1-9-9 16,-4-6 8-16,0 3-8 0,-4-3 10 0,1 0-10 15,-4-3 12-15,0 0-12 0,-4-7 9 0,-3 7-9 0,4-6 0 16,-4-1 9-16,-4 7-9 0,4 0 10 0,-3-4-10 0,-1 4 10 15,4 3-10-15,0 3 0 0,-4-3 0 16,4 6 0-16,0 0 0 0,0 4 0 0,0-1 0 0,0 7 0 16,7-1 0-16,0 1 0 0,0 6 8 0,0 3-8 15,0 0 0-15,0 0 0 0,11 3-12 0,-1 3 12 16,4-3-8-16,4 7 8 0,0-1 0 0,-1-3 0 16,4 4 0-16,-3-1 0 0,0-3 0 0,-1-3 0 15,1-3 0-15,-4 0 0 0,4 0 0 0,-1-3 0 16,-6-3-9-16,3-3 9 0,0-7 0 0,0 7 0 15,0-10 0-15,-3 0 0 0,0 3 0 0,-4-6 0 16,3-3 0-16,1 6 0 0,-4-12 0 0,0 9 0 16,-4-3 0-16,4 0 0 0,-3-3 0 0,-4 3 0 15,-4-4 0-15,4 4 0 0,-3-3 0 0,-4 3 0 16,0 3 0-16,-4-3 0 0,4 0 0 0,-3 6 0 0,-4-6 0 0,-1 6 0 16,-2 0 0-16,3 1 0 0,-8-1 0 0,5 3 0 15,-4 3 0-15,0 1 0 0,-8 3 0 16,5-1 0-16,-5 7 0 0,1-3 0 0,3 6 11 0,1-3-11 15,-1-4 12-15,11 7-12 0,0 0 0 0,7 7 0 16,-4 2 0-16,11 4 0 0,7 2 0 0,4 4 0 16,10 9 0-16,4 4-12 0,3-4 12 0,7 9 0 15,4 4-10-15,3 6 10 0,4 0 0 0,7 7 0 16,4-1 0-16,3 10 0 0,3-4 0 0,1-2 0 16,-1 5 0-16,-3-2 0 0,0 3 0 0,0-10 0 15,0-6 12-15,-7 3-4 0,0-3-8 0,-4-3 8 16,1-6-8-16,-1-4 8 0,-3 1 9 0,-4-10 2 0,-7-3 0 15,-6-7 0-15,-1 1-19 0,-7-6 10 0,-3-7-10 0,-8-3 8 16,1 0-8-16,-4-3 0 0,-4-13 0 0,-3 0-11 16,0-3 11-16,-7-3-10 0,0-9 10 0,-7 3-10 15,0-10 10-15,-4-3 0 0,-3 4 0 0,0 2 0 16,-7 1 0-16,0 6 0 0,-1-7 0 0,-2 7 8 16,6 3 8-16,0 3 1 0,-6-3 1 0,2 6 0 15,1 10-18-15,-4-7-16 0,1 3 4 0,2 1 0 16,1 2-7-16,-4 1-1 0,-3 6 0 0,3-7 0 31,1 1-27-31,-5-7-5 0,1 7-2 0,3-7 0 0,-3 7 10 0,7-10 1 0,-4 0 1 16,0 4 0-16,1-4-9 0,6-6-1 0,0 3-1 0,4-10 0 15,3 4 30-15,1 0 7 0,3 3 0 0,0-10 1 16,6 7 15-16,1 0 0 0,0 3 0 0,0 0 0 16,4 3 14-16,-1-6-1 0,1 2 0 0,-1 1 0 0,4 0 1 15,-3 6 0-15,3 1 0 0,-4-1 0 0,1 0-14 0,-1 3 9 16,4-3-9-16,-3 10 8 0,-1 0-8 0,-3 2 10 15,3-2-10-15,-3 6 10 0,4-3 0 0,-4 6 0 16,3-10 0-16,4 10 0 16,0 0-10-16,0 0 12 0,-3 0-12 0,3 0 12 0,0 0-12 0,0 0 10 15,0 0-10-15,7 10 10 0,3-1 2 0,4 10 1 16,1-4 0-16,9 11 0 0,8-4 10 0,3 3 1 16,1 3 1-16,9 6 0 0,5-5-5 0,-1 5 0 15,8 1-1-15,-4 8 0 0,-4-5 0 0,7 0 0 16,1 6 0-16,-1-10 0 0,-3 1 7 0,0-1 2 0,-3-12 0 15,-5 9 0-15,1-9-11 0,-7 3-1 16,0-6-1-16,-4 0 0 0,-7-3-15 0,-3-1 8 0,0-2-8 0,-8-7 0 16,-2-3 8-16,-5 4-8 0,1-4 0 0,-4-3 9 15,-7 0-9-15,0 0 0 0,0-3 9 0,-4-7-9 16,1 1 8-16,-4-7-8 0,-4-3 8 0,-7 4-8 16,4-7 12-16,-3-3-3 0,-5 6 0 0,-6-9 0 15,0 2-1-15,-4-2-8 0,-3-3 12 0,0 12-4 16,-1-9-8-16,1 9 0 0,0-6 0 0,0 9 0 15,-1-3 0-15,5 1 0 0,2-1 0 0,-2 9 0 16,2-5-10-16,5-4-1 0,-1 10 0 0,4-7 0 16,0 6-20-16,3-2-4 15,-3-4-1-15,3 7 0 0,4-1-12 0,0-5-4 0,0 5 0 0,3 7 0 16,4-3 8 0,0 0 2-16,0 3 0 0,4-4 0 0,-1 7 25 0,4 0 5 0,0 0 0 0,0 0 1 0,0 0 11 15,11-3-10-15,-1-3 10 0,4 3-10 16,0-4 10-16,-3-2 14 0,3 0-3 0,-3-1-1 0,3 1 3 0,-4-7 1 15,1-3 0-15,0 0 0 0,-1 1-2 0,1-7 0 16,-4-4 0-16,0 4 0 0,0 0 3 0,-4-3 0 16,5 0 0-16,-5 3 0 0,1-4 6 0,-1 4 2 15,-3-3 0-15,0 3 0 0,0-3-1 0,0 0 0 16,0 3 0-16,0-4 0 0,-3 1-7 0,3 6-2 16,-4 3 0-16,1 0 0 0,-5 1-13 0,5 2 8 15,-4 3-8-15,0 4 0 0,-4-3 0 0,4 8 0 16,-3 4 0-16,-1 0 0 15,0 0-32-15,-3 10-4 0,0-1 0 0,4 7 0 16,-1 3-11-16,-3 6-2 0,3-6-1 0,1 9 0 0,3 0 30 0,3 3 5 0,1 1 2 0,3-1 0 16,3 0 13-16,4 4 0 0,4-1 12 0,3 4-12 15,0-3 28-15,0-1 0 0,7-6-1 0,-3 7 0 16,3-10-9-16,-3-3-2 0,3-7 0 0,0 4 0 16,-3-3-6-16,3-13-2 0,-3 3 0 0,-1-6 0 15,1 4 0-15,-4-8 0 0,4-5 0 0,-4 0 0 16,0-7 7-16,0 0 1 0,0-6 0 0,-3-3 0 15,-1 0 6-15,-3-3 2 0,0-7 0 0,0 1 0 16,0 6-5-16,-7-7-1 0,0-2 0 0,-3-1 0 16,3-3-1-16,-7 0 0 0,0-3 0 0,-4 1 0 15,-3 2-5-15,0 3-2 0,0-6 0 0,0 7 0 16,-7 2-10-16,6 1 8 0,-2-4-8 0,6 13 8 16,-3-3-8-16,4 9 0 0,-5 0 0 0,5 0 0 15,3 4 0-15,-4 5 0 0,8-5 0 0,-4 11 0 0,0-2 0 0,0 6-9 16,-1 0 0-16,8 0 0 15,0 0-34-15,-3 10-6 0,-1 8-2 0,1-2 0 16,3 3-22-16,0 0-5 0,0-4-1 0,3 1 0 0,-3-3 47 0,4-4 8 16,3 0 3-16,4 7 0 0,-1-10 21 0,4 4 0 15,0-7 0-15,4 6 0 0,0 1 0 0,3-1 10 16,4-3-2-16,3 4-8 0,4-1 13 0,-4 1-4 16,-7-1-1-16,4 0 0 0,-1-9-8 0,1 7 0 15,3-4 0-15,-3 3-11 0,3-6 11 0,-3-6 0 16,0 6 0-16,-1-3 0 0,-3-4 8 0,1 4-8 15,-1-3 10-15,-4 6-10 0,1-9 8 0,-4 5-8 0,4-2 0 16,-4 6 9-16,-4-9-9 0,1 2 8 16,-4 4-8-16,7-3 8 0,-3-3-8 0,-4-1 8 0,0 1-8 0,0-1 8 15,0-5 3-15,-3 5 0 0,-4-2 0 0,3-4 0 16,1 7 3-16,-4-7 1 0,-4-3 0 0,4 0 0 16,0 4-1-16,-3-4 0 0,3 0 0 0,-4 0 0 15,-3 0-3-15,3-6-1 0,1 7 0 0,-1-8 0 16,4 1-10-16,-3 3 8 0,-1-3-8 0,4 0 8 15,-3 3-8-15,-1-3 0 0,1 0 0 0,3 3 0 16,-7 0 0-16,7-6 0 0,-4 3 0 0,-3 6 0 16,4 0 0-16,-1-6 0 0,-3 6 0 0,3 1 0 15,1-1 0-15,-1 3 0 0,1-3 0 0,-1 0 0 16,4 10 0-16,-3 0 0 0,-4-1 0 0,3 1 0 16,1 3 0-16,-1-4 8 0,1 4-8 0,-1 6 0 15,1 0 0-15,3 0 8 0,-7 0-8 0,3 0 0 16,0 6 0-16,-3-6 0 0,4 10 0 0,3-10 0 0,-4 9 0 0,4-3-9 15,0 4 9-15,-3-1 0 0,3 4-10 0,3 2 10 16,-3 4-8-16,4-3 8 0,-1 3 0 0,4 6 0 16,-3-6 0-16,3-1-8 0,0 7 8 0,4-6 0 15,-4 6-9-15,3-6 9 0,-3 0 0 0,4 0 0 16,0 0 0-16,-4-4 0 0,3 1 0 0,4-7 8 16,-7 1 0-16,4-1 0 0,-4-6-8 0,4-3 0 15,3 0 0-15,-4 0 0 0,1-3 0 0,-1-3 0 16,1-4 0-16,0 1 0 0,-4-10 0 0,-4 4 0 15,8-4 8-15,-4 0-8 0,0 3 9 0,0-6-9 16,-4-3 10-16,5 6-10 0,-1-6 9 0,0 0-9 0,-7-3 8 0,0 3-8 16,3 3 8-16,1-9-8 0,-8 9 0 0,1-10 8 15,-1 10 4-15,4-3 1 0,-3 0 0 0,3 6 0 16,3-6-13-16,-3 13 0 0,4-7 0 0,-4 3 0 16,0 7 0-16,3-1 9 0,1 4 1 0,-4 6 0 15,0 0-10-15,0 0 0 0,10 0 0 0,4 6 0 16,-3 4 0-16,7 6 0 0,-8-4 0 0,8 4 0 15,-4-7 0-15,4 10 0 0,-8-3 0 0,4 2 0 16,4-5 0-16,-8 3 0 0,5-1 0 0,-5-2 0 16,-3-4 0-16,4 7 0 0,-4-7 0 0,0-2 0 15,-7-7 0-15,0 0 0 0,0 0 0 0,0 0 8 16,0 0-8-16,0 0 8 0,0 0-8 0,0 0 8 16,0 0 1-16,0 0 0 0,3-10 0 0,-3-5 0 15,-3 5-9-15,3-6 10 0,-4-2-10 0,1-1 10 0,-1 3-2 0,-3-6-8 16,4-3 12-16,-4 6-4 15,0-6-8-15,0 0 12 0,3 6-12 0,-3-9 12 0,3 9-12 16,4 0 0-16,0-2 0 0,0 8 0 16,4-3 0-16,0 7 0 0,-1 0 0 0,4-1 0 0,0 10 0 15,4-6-9-15,-1 6 9 0,1 0 0 0,0 6-10 16,3-6 10-16,0 3-8 0,0 4 8 0,-4-7 0 0,5 6 0 16,-1-3 0-16,0-3 0 0,-4 0 0 0,4 0 0 15,-6-3 0-15,2-3 0 0,4-1 0 0,-3-2 0 16,-1 6 0-16,1-13 0 0,-8 7 0 0,5-7 0 15,-1 3 0-15,-4-2 0 0,1-4 0 0,-1 0 8 16,1 3-8-16,-4-2 0 0,-4-8 0 0,1 8 0 0,-1-1 0 16,-3-6 8-16,-4 6-8 0,4 0 0 0,-3-6 0 0,-4 6 8 15,0-6-8-15,-4 3 8 0,0-3-8 0,1 0 8 16,-4-3-8-16,-1 3 0 0,-2 6 8 0,-1-9-8 16,0 3 0-16,-3-4 8 0,-4 4-8 0,4 6 0 15,0-6 0-15,3 7 0 0,-3-1 0 0,10 9 8 16,4 1-8-16,4 3 0 0,3 3 0 0,-4-4 0 15,7 4 0-15,4 3 0 0,0 0 0 0,8 13-8 16,-1 2 8-16,10 4-10 0,1 9 10 0,3-3-10 16,0 4 10-16,7 5 0 0,-3-6-9 0,7 13 9 15,-4-6 0-15,0 2 0 0,4 1-9 0,-4 3 9 16,4-1 0-16,0 1 0 0,0-6-8 0,-4-7 8 16,3 0 0-16,-2-9 0 0,-5 0 0 0,1 3 9 15,0-10-9-15,-1-2 0 0,1-4 0 0,-4-3-11 16,-3-6 11-16,0-3 0 0,-4-4 0 0,0 1 0 0,-4-10 0 15,1 3 9-15,0-2-9 0,-8-8 0 0,4-2 9 0,-3 0-9 16,-4 3 0-16,3-10 9 0,-3 14-9 0,-3-14 0 16,-1 10 9-16,-3-10-9 0,4 7 0 0,-8 0 9 15,0 3-9-15,4-3 0 0,-3 3 8 0,-1 6-8 16,4 0 0-16,0 3 0 0,0 4 0 0,4-4 0 16,-1 10 0-16,0 3 0 0,4 3 0 0,0 0 0 15,0 0 0-15,8 9-9 0,-1 0 9 0,3 1-8 16,1 6 8-16,3-4-8 0,-4 4 8 0,1-7 0 15,3 1 0-15,0 5-8 0,-3-5 8 0,-1-1 0 16,5 1 0-16,-5-10 0 0,1 9 0 0,-1-9 0 0,1 0 0 16,-4 0 0-16,3-3 0 0,1-3 0 0,-4 6 0 15,0-10 0-15,-3 4 0 0,-1-4-8 0,1 1 8 0,-1 0-12 32,-3-10-100-32,4 3-20 0,-4-3-4 0,-4 0 0 15,1 1-54-15,-4-7-10 0,0 3-3 0</inkml:trace>
  <inkml:trace contextRef="#ctx0" brushRef="#br0" timeOffset="51125.98">31746 6019 2073 0,'-14'0'184'0,"7"6"-147"0,4-3-29 0,-4-3-8 16,-4 0 144-16,8 0 28 0,3 0 6 0,0 0 1 15,-7 0-88-15,7 0-18 0,0 0-3 0,0 0-1 16,0 0-46-16,0 0-10 0,0 0-1 0,0 9-1 15,0-9-123-15,-4 7-24 0,4-7-4 0</inkml:trace>
  <inkml:trace contextRef="#ctx0" brushRef="#br0" timeOffset="51298.99">31468 6715 1728 0,'-25'9'76'0,"22"-3"16"0,-4-6-73 0,3 0-19 16,-3 0 0-16,3 0 0 0,4 0 275 0,0 0 51 16,11-6 10-16,7-3 3 0,-4-1-287 0,7-5-52 15,-3-4-22-15,6-9-840 0,-3 3-168 0</inkml:trace>
  <inkml:trace contextRef="#ctx0" brushRef="#br0" timeOffset="52219.09">32325 5918 2577 0,'0'0'114'0,"0"0"24"16,-11 3-110-16,1 7-28 0,3-4 0 0,-4 4 0 15,4-1 20-15,4 7 0 0,-8-4-1 0,0 4 0 16,1 0-7-16,-1 2 0 0,1-5-1 0,-1 12 0 15,4-6-11-15,-3 0 0 0,-5 6 0 0,5-6 8 0,-1 6-8 16,4-7 0-16,0 7 0 0,0-6 0 0,0 0-15 0,3 0 5 16,1-3 1-16,3-1 0 0,0-2-2 0,0-4 0 15,0 1 0-15,3-1 0 0,-3-9 11 0,0 0-10 16,0 0 10-16,0 0-10 0,0 0 10 0,0 0 0 16,0 0 0-16,8-3 0 0,-1-3 10 0,0-4 4 15,-4 1 1-15,1-1 0 0,-4 1 2 0,3-7 1 16,-3 7 0-16,0 0 0 0,4-4 1 0,-4-3 0 15,0 1 0-15,-4 5 0 0,4-2-9 0,0-4-2 16,0 0 0-16,0 7 0 0,0 0-8 0,0-1 0 16,0 1 0-16,0-1 8 0,0 4-8 0,4-3 0 0,-1 5 0 15,-3 4 0-15,0 0 0 0,0 0 0 0,7 0-9 0,0 0 9 16,8 0 0-16,-5 0-8 16,1 4 8-16,-1 2 0 0,4-3-12 0,0 3 4 0,1 4 8 15,2-1-13-15,-3-3 13 0,4-2 0 16,0 2 0-16,-1-3 0 0,1 6 0 0,0-9 0 0,3 7 0 0,-4-7 0 15,-6 0-15-15,3-7 3 0,0-2 1 0,0 0 0 16,0-1 11-16,0 1 9 0,-3-7-1 0,0 3-8 16,-1-5 0-16,-3-4 0 0,0 0 0 0,-3-3 0 15,3 0 9-15,0-4-9 0,-3-5 0 0,-4 6 9 16,0-1-9-16,0-5 10 0,-8 6-10 0,5-7 10 16,-4 1 6-16,-4-1 0 0,-3 7 1 0,4-6 0 15,-5-4 11-15,1 3 1 0,-3 1 1 0,-1-4 0 16,-3 4-30-16,0-4 8 0,0 4-8 0,-1 5 0 15,-2-5 0-15,3 6-12 0,6 3 3 0,-2-4 0 0,3 14 9 16,3 2 0-16,1-3 0 0,2 10 0 0,5 3 0 0,3 3-8 16,0 0 8-16,0 9 0 0,0 10-15 0,7 6 3 15,4 10 0-15,-1 3 0 0,8-4 3 16,3 4 1-16,4-1 0 0,-1 7 0 0,1-9 0 0,3 5 0 16,1-8 0-16,2 2 0 0,-3 1 8 0,4-7 0 15,-4-9 0-15,1-4 8 0,-1 4-8 0,-3-9 0 16,-4-1 0-16,0-3 0 0,-3-2 0 0,-1-8 0 15,-3-2 0-15,0-3 0 0,-3-4 0 0,0-3 9 16,-4 1-9-16,3-7 10 0,-3-3-10 0,0 0 10 16,0 0-10-16,0-4 10 0,-3 1-10 0,0 3 8 15,-4-9-8-15,0 5 8 0,0-8-8 0,-8 9 0 0,5-7 0 16,-4 7 0-16,0-4 0 0,-4 10 0 0,1-3-9 16,-1 10 9-16,0-4-20 0,4 9 4 0,0 1 0 0,0 9 0 15,0 0-5-15,4 9-1 0,-1 1 0 0,1 9 0 16,3-4 6-16,0 4 0 0,0 9 1 0,0 4 0 15,7-4 15-15,-4 0-11 0,4 0 11 0,4-2-10 16,-4 2 10-16,4-13 0 0,-1 4 0 0,1-3 0 16,-1-4 0-16,-3-2 0 0,4 6 0 0,0-10 0 15,-1-3 0-15,1 6 0 0,-11-9 0 0,10-3 0 16,4-3 0-16,-3 3 9 0,-4-7-9 0,4-2 0 16,-1-1 0-16,1-2 0 0,-8 2-10 0</inkml:trace>
  <inkml:trace contextRef="#ctx0" brushRef="#br0" timeOffset="52417.57">32142 5501 1497 0,'0'0'66'0,"0"0"14"15,0 0-64-15,0-3-16 0,0-9 0 0,3 8 0 0,4-5 257 0,0 3 48 16,7-13 10-16,0 0 1 0,1 0-256 0,2-9-51 16,4-3-9-16,4-7 0 15,-4 10-92-15,4-7-15 0</inkml:trace>
  <inkml:trace contextRef="#ctx0" brushRef="#br0" timeOffset="53193.3">29425 9427 2289 0,'0'0'101'0,"0"0"22"0,-3-9-99 0,-1 9-24 0,4-6 0 0,-3 2 0 15,3-5 78-15,3 3 10 0,-3 3 3 0,4-4 0 16,-4-2-15-16,3 9-4 0,-3 0 0 0,4-6 0 16,-1 3-12-16,-3 3-4 0,0 0 0 0,0 0 0 15,0 0-16-15,0 0-3 0,0 0-1 0,0 0 0 0,0 0-36 0,0 0 0 16,0 0 0-16,4 3 0 0,-4-3 0 0,0 0 0 16,3 12 0-16,-3 1 0 15,0-4-36-15,-3 1-6 0,3-10-1 0,0 0 0 0,0 0 20 0,0 0 4 16,0 0 1-16,-4 0 0 0,4 0 10 0,0 0 8 15,-7 0-12-15,0 0 12 0,7-10 0 0,-3 1 17 16,-1-1-1-16,1-8-1 0,3 8-7 0,3-6 0 16,-3-2-8-16,4 2 12 15,3 3-64-15,0-2-12 0,14-13-4 0,-7 12 0 0</inkml:trace>
  <inkml:trace contextRef="#ctx0" brushRef="#br0" timeOffset="53894.28">30057 11027 2512 0,'-7'0'56'0,"0"6"11"0,0-3 2 0,3-3 1 0,0 0-56 0,-3 6-14 16,7-6 0-16,0 0 0 0,4 3 8 0,-1 13 0 16,1-7-8-16,3 10 12 0,0-3 8 0,4 9 2 15,3-3 0-15,0 12 0 0,4-5 5 0,-1 5 1 16,1 1 0-16,3 2 0 0,0-2-28 0,4-1 0 16,0 1 0-16,-4-7 0 0,3 0 0 0,-6-3 0 15,-4-6 0-15,4-3 0 0,-4-4 9 0,4-2-9 0,-4-4 10 0,0 0-10 16,-4-6 8-16,1-6-8 0,0 0 0 15,-1-4 9-15,-6 1 12 0,3 0 3 0,0-10 0 0,-4 3 0 16,1-6 0-16,-1 3 0 0,-3-3 0 0,0 4 0 16,0-11-14-16,-3 10-2 0,3-6-8 0,-4 0 12 15,1 6-12-15,-1-9 0 0,1 9 8 0,-1 1-8 16,4-7 0-16,0 9 0 0,0-3 0 0,4 3 0 16,-1 7 0-16,4 0 0 0,0-1 0 0,4 7 0 15,-1-3-14-15,5 6 1 0,2 0 0 0,-3-3 0 16,4-4-2-16,0 7 0 0,-1 0 0 0,1 0 0 15,0-3 15-15,-4-3-9 0,0 0 9 0,0 3-8 16,0-4 8-16,0-2 0 0,-7-1 0 0,0 1 0 16,4 0 20-16,-4-7-1 0,0 7 0 0,-4-4 0 15,1-3 13-15,-1 1 4 0,-3 2 0 0,0-3 0 0,0 7-7 16,-3-7-1-16,-1 7 0 0,-3 0 0 0,0-4-8 16,-3 7-1-16,3-4-1 0,-7 1 0 0,-1-1-10 0,1 4-8 15,-3-3 12-15,-1 6-12 0,0-4 0 0,-3-2-19 16,4 6 3-16,-1-3 0 15,-3-4-120-15,7 4-23 0,0-4-5 0,3 7-1077 0</inkml:trace>
  <inkml:trace contextRef="#ctx0" brushRef="#br0" timeOffset="54030.46">30829 10829 2991 0,'0'0'132'0,"0"0"28"0,0 0-128 0,0 0-32 0,0 0 0 0,0 0 0 16,11 0 18-16,-4-9-3 0,0 2-1 0,0-2-909 16,-3-1-181-16</inkml:trace>
  <inkml:trace contextRef="#ctx0" brushRef="#br0" timeOffset="54404.77">30992 10456 1785 0,'0'0'159'0,"0"0"-127"0,0 0-32 0,-8 6 0 16,1-6 253-16,7 0 45 0,0 0 9 0,0 0 1 15,0 0-233-15,15 0-47 0,-5 0-10 0,4 0-2 16,4 0-16-16,0 3 0 0,3 4 0 0,0-1 0 16,0-3 0-16,0 13-12 0,-3-7 12 0,3 4-12 0,-3 2 12 0,-1 1 0 15,4-4 0-15,-6 7 0 16,2 3-20-16,-3-3-10 0,0 0-2 0,-3 0-1 0,-4-4 19 0,0 4 4 15,-7-3 1-15,0 3 0 0,0-7 9 0,-3 4-12 16,-4 0 12-16,-1-4-12 0,-2-3 12 0,3 1 0 16,-4-4 0-16,1-3 8 0,-1 4 4 0,-3-7 2 15,0 0 0-15,0-7 0 0,0 4 52 0,0-3 10 16,-1-7 3-16,1-2 0 0,0 5-27 0,0-15-6 16,0 6-1-16,3-9 0 0,4-6-32 0,-3-1-13 15,-1-2 11-15,8 2-11 0,-1-9-13 0,8 7-9 16,-4-1-2-16,3 3 0 15,1 1-20-15,3-1-5 0,0 4-1 0,3 0 0 16,-3 2-54-16,4 4-10 0,0-3-2 0,3 9-1 16,-4 1-69-16,4-8-14 0</inkml:trace>
  <inkml:trace contextRef="#ctx0" brushRef="#br0" timeOffset="54564.73">31658 10142 2934 0,'0'0'130'0,"0"0"26"0,-3 7-124 0,3-7-32 0,-4 3 0 0,4-3 0 16,0 0 64-16,0 0 8 0,0 0 0 0,0 0 1 15,0 0-53-15,0 0-10 0,0 0-2 0,0 0-8 16,0 0-136-16,-7-10-35 0</inkml:trace>
  <inkml:trace contextRef="#ctx0" brushRef="#br0" timeOffset="54872.75">31447 9249 3027 0,'-18'-7'134'0,"11"7"28"0,-4 0-130 0,4 0-32 15,7 0 0-15,0 0 0 0,0 0 27 0,0 0-2 16,11 7 0-16,3 2 0 0,-3 7-25 0,-1-4 0 15,4 13 0-15,0 0 0 0,4-3 0 0,3 13 0 0,-7-1 0 0,4 10 0 16,3 0 0-16,0-6 0 0,-3-1 0 0,0 4 0 16,3-6 0-16,-4-4 0 0,1 3 0 0,0-5 0 15,-4-4 0-15,0 3 0 0,3-12 0 0,-2 2 0 16,-1 1 0-16,0-3 0 16,-4-7 0-16,1 1 0 0,-4-10-9 0,4 6 9 0,-4-12-12 0,0 6 12 31,0-10-82-31,-4 1-10 0,1 0-1 0,-1-7-1 15,-3-3-112-15,0-6-22 0,-7 3-5 0,0-3-1 0</inkml:trace>
  <inkml:trace contextRef="#ctx0" brushRef="#br0" timeOffset="55044.68">31362 9427 2804 0,'-11'-9'124'0,"11"9"26"0,0 0-120 15,0-6-30-15,4 2 0 0,6-11 0 0,-2 5 24 0,6-8-2 16,-4-1 0-16,4-6 0 16,8 0-42-16,-1-4-8 0,0-5-1 0,0-4-1 15,4 10-182-15,-1-6-36 0</inkml:trace>
  <inkml:trace contextRef="#ctx0" brushRef="#br0" timeOffset="55727.25">32357 8160 2772 0,'0'0'123'0,"-7"-3"25"0,7 3-119 0,-4-6-29 0,-3 6 0 0,0 0 0 15,0 0 24-15,0 0-2 0,0 6 0 0,-4-3 0 16,-3 7-10-16,0 6-3 0,-4-4 0 0,-3 4 0 15,0 9-25-15,0-3-4 0,0 9-2 0,0-3 0 16,-1 1 6-16,5-1 0 0,3 6 1 0,0-5 0 16,3 5 15-16,0 0 0 0,8 1 0 0,-1-7 0 15,8 0 0-15,-1 4 0 0,-3-10-12 0,8-7 3 16,-1 1 9-16,3-3-8 0,-3-7 8 0,0 3-8 16,4-6 8-16,-1-3 0 0,-10 0-9 0,11-3 9 15,0-3 0-15,-4-3 0 0,0-4 0 0,-4-3 0 0,-3 1 0 16,4-4 0-16,-1 0 0 0,1 3 8 0,-4-2 3 0,0-11 0 15,-4 11 0-15,4-8 0 0,0 1-2 0,0-3 0 16,-3 3 0-16,3 6 0 0,0-3-9 0,0 0 12 16,0 4-12-16,3 5 12 0,1-3-12 0,-1 1 0 15,4 12 0-15,0-7 0 0,4 4-19 0,0 6 1 16,3 0 0-16,0 0 0 16,7 9-13-16,0 1-2 0,4-1-1 0,3 7 0 0,4 3 24 0,0-1 10 15,6 7-8-15,1 1 8 0,4 2-8 0,-1 9 8 16,0-2-8-16,1-1 8 0,-5 4 0 0,5 6 0 15,-1-10 0-15,4 13 11 0,7-3-11 0,-14-9 8 16,-4 2-8-16,4 4 8 0,-1-3-8 0,1 6 0 0,-3-7 0 0,-5 7 0 31,-2-9-32-31,2 9 0 0,-10-7 1 0,-6-2 0 16,-8-7 3-16,-7 0 0 0,-4-12 0 0,-3 3 0 0,-7 0 4 0,-7-10 0 0,-4 4 1 0,0-10 0 16,-6 6 23-16,6 0 8 0,-3-9 0 0,-4 0 0 15,0 0 41-15,-3-3 8 0,3-3 2 0,-3-3 0 16,0-7 0-16,-11-3 0 0,0-3 0 0,0-3 0 15,7-3-35-15,0-3-6 0,1-7-2 0,9 0 0 16,5-2 7-16,6-8 1 0,-3 5 0 0,3-4 0 16,8-7-8-16,-1 1 0 0,4-7-1 0,4-2 0 15,3-4-3-15,0-3 0 0,3 0 0 0,4 6 0 16,0-3-12-16,-3-3 11 0,-1 7-11 0,8-1 10 16,-4 0-2-16,7 0 0 0,0 1 0 0,0 5 0 15,0 7-8-15,0-3 0 0,-3 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2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62 399 8288 0 0,'0'0'638'0'0,"-1"-1"-414"0"0,-2-1 242 0 0,-4-6-956 0 0,1 3 7248 0 0,5 5-4612 0 0,1 0-1143 0 0,0 0-503 0 0,-1 2-99 0 0,-3 7-33 0 0,0-1 38 0 0,0 1 1 0 0,1 0-1 0 0,-3 14 0 0 0,0 20 711 0 0,1 0-1 0 0,3 72 0 0 0,15 88 751 0 0,-9-148-1435 0 0,1-4 75 0 0,3 67 466 0 0,-4-97-769 0 0,-3-19-45 0 0,-1-2 22 0 0,0 0 3 0 0,0 0 7 0 0,0 0 26 0 0,0 0 8 0 0,-1-2 6 0 0,-1-2-175 0 0,1 0-1 0 0,-1 0 1 0 0,1 0 0 0 0,0 0-1 0 0,0 0 1 0 0,1-1 0 0 0,-1 1-1 0 0,1-5 1 0 0,-3-19 82 0 0,-2-2 156 0 0,1 1 0 0 0,2-55 0 0 0,0 8-63 0 0,3-98-93 0 0,2 63-100 0 0,-3 111-38 0 0,0-49 0 0 0,1 1 0 0 0,11-62 0 0 0,-11 109 0 0 0,6-37 34 0 0,18-56 0 0 0,-21 82-24 0 0,0 0-1 0 0,2 1 1 0 0,-1-1 0 0 0,2 1-1 0 0,-1 1 1 0 0,2-1-1 0 0,-1 1 1 0 0,17-16 0 0 0,-17 18-10 0 0,1 1 1 0 0,0 0-1 0 0,1 1 1 0 0,0 0 0 0 0,0 0-1 0 0,0 0 1 0 0,12-4-1 0 0,-17 9-6 0 0,-1 0-1 0 0,1 0 1 0 0,-1 0 0 0 0,1 0-1 0 0,-1 0 1 0 0,1 1-1 0 0,0 0 1 0 0,-1 0 0 0 0,1 0-1 0 0,0 0 1 0 0,0 0-1 0 0,-1 1 1 0 0,1 0-1 0 0,-1-1 1 0 0,1 1 0 0 0,-1 1-1 0 0,1-1 1 0 0,-1 0-1 0 0,1 1 1 0 0,-1 0-1 0 0,0 0 1 0 0,0 0 0 0 0,0 0-1 0 0,4 4 1 0 0,1 0-16 0 0,-1 1 0 0 0,-1 0-1 0 0,7 8 1 0 0,-11-12 17 0 0,0 0 0 0 0,0 0 0 0 0,0 1 0 0 0,-1-1-1 0 0,1 0 1 0 0,-1 1 0 0 0,0-1 0 0 0,0 1 0 0 0,0-1-1 0 0,-1 1 1 0 0,1 4 0 0 0,4 30 5 0 0,-3-28 0 0 0,0 0 0 0 0,-1 0 0 0 0,-1 16 0 0 0,-11 77 0 0 0,9-90 0 0 0,0 1 0 0 0,-2-1 0 0 0,0 0 0 0 0,0 0 0 0 0,-9 19 0 0 0,-37 58 0 0 0,18-36 0 0 0,31-51 0 0 0,-1 0 0 0 0,1 0 0 0 0,0 1 0 0 0,0-1 0 0 0,-1 5 0 0 0,2-6 0 0 0,0 0 0 0 0,0 0 0 0 0,-1 0 0 0 0,1 0 0 0 0,-1 0 0 0 0,0 0 0 0 0,0 0 0 0 0,0 0 0 0 0,0 0 0 0 0,0 0 0 0 0,0-1 0 0 0,0 1 0 0 0,0 0 0 0 0,-1-1 0 0 0,1 1 0 0 0,-1-1 0 0 0,-3 3 0 0 0,-29 14 0 0 0,24-13 0 0 0,0 0 0 0 0,-11 7 0 0 0,16-8 12 0 0,0 0 0 0 0,0-1 0 0 0,0 0 0 0 0,0 0 1 0 0,-1 0-1 0 0,1 0 0 0 0,-1-1 0 0 0,0 0 0 0 0,1 0 0 0 0,-1-1 0 0 0,-12 2 0 0 0,36-16-85 0 0,-12 11 73 0 0,-1 1 0 0 0,1 0 0 0 0,-1 0 0 0 0,1 0 0 0 0,-1 1 0 0 0,1-1 0 0 0,0 1 0 0 0,-1 1 0 0 0,1-1 0 0 0,-1 1 0 0 0,1 0 0 0 0,-1 0 0 0 0,1 0 0 0 0,-1 1 0 0 0,0 0 0 0 0,10 5 0 0 0,6 5 0 0 0,-15-10 0 0 0,-1 1 0 0 0,0 0 0 0 0,0 0 0 0 0,0 1 0 0 0,-1-1 0 0 0,1 1 0 0 0,-1 0 0 0 0,7 8 0 0 0,-4-3-18 0 0,0 1-1 0 0,-1 0 1 0 0,0 0-1 0 0,0 0 1 0 0,-1 1-1 0 0,-1 0 1 0 0,0 0-1 0 0,0 0 1 0 0,-1 0 0 0 0,0 0-1 0 0,1 16 1 0 0,0 0 7 0 0,-3-21 11 0 0,0 1 0 0 0,0 0 0 0 0,0 0 0 0 0,-1 1 0 0 0,0-1 0 0 0,-1 7 0 0 0,-15 65 0 0 0,13-69 8 0 0,1-1 0 0 0,-1 1 0 0 0,-1-1 0 0 0,1 0 0 0 0,-2 0 0 0 0,1 0 0 0 0,-1 0 0 0 0,-1-1 0 0 0,1 0 0 0 0,-1 0 0 0 0,-8 7 0 0 0,8-9-1 0 0,0 0 0 0 0,0-1 0 0 0,0 1-1 0 0,-1-2 1 0 0,0 1 0 0 0,0-1 0 0 0,0 0 0 0 0,-1 0 0 0 0,1-1 0 0 0,-1 0-1 0 0,0 0 1 0 0,0-1 0 0 0,-13 3 0 0 0,13-5 3 0 0,1 0 0 0 0,0 0 0 0 0,-1-1 1 0 0,-8-1-1 0 0,12 1-4 0 0,0 0 1 0 0,0 0 0 0 0,0 0-1 0 0,1 0 1 0 0,-1 0 0 0 0,0-1-1 0 0,0 0 1 0 0,1 0 0 0 0,-6-3-1 0 0,3-2-12 0 0,-1 1 0 0 0,1-1 0 0 0,-7-10 0 0 0,10 14-184 0 0,1 0 0 0 0,1-1 0 0 0,-1 1-1 0 0,0 0 1 0 0,1-1 0 0 0,0 1 0 0 0,0-1 0 0 0,0 1-1 0 0,0-1 1 0 0,0 0 0 0 0,1-5 0 0 0,2-12-2814 0 0,-1-1-6987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2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17 209 21047 0 0,'0'0'480'0'0,"0"0"67"0"0,0 0 29 0 0,0 0-65 0 0,0-2-333 0 0,0-3-30 0 0,0 4 515 0 0,0 1 222 0 0,0 0 41 0 0,-1-1-809 0 0,1 1 0 0 0,-1 0 0 0 0,1 0 0 0 0,-1 0 0 0 0,1 0 0 0 0,-1 0 0 0 0,1 0 0 0 0,-1 0 0 0 0,1 0 0 0 0,-1 0 0 0 0,1 1 0 0 0,-1-1 0 0 0,1 0 0 0 0,-1 0 0 0 0,1 0 0 0 0,-2 1 0 0 0,1 2-62 0 0,0 0 1 0 0,0 0 0 0 0,0 1-1 0 0,0-1 1 0 0,1 0 0 0 0,-1 1-1 0 0,1-1 1 0 0,0 0 0 0 0,-1 1-1 0 0,2-1 1 0 0,-1 1-1 0 0,0-1 1 0 0,1 0 0 0 0,-1 1-1 0 0,3 4 1 0 0,1 17 103 0 0,-2-11-121 0 0,1-1 1 0 0,0 1-1 0 0,9 22 0 0 0,-2-7 1 0 0,-7-20-27 0 0,0-1 0 0 0,0 0 0 0 0,1 0 0 0 0,0 0 0 0 0,1 0 0 0 0,-1-1 0 0 0,2 1 0 0 0,-1-1 0 0 0,1 0 0 0 0,0-1 0 0 0,13 12 0 0 0,-14-14 9 0 0,0-1 0 0 0,0 1 0 0 0,0-1 0 0 0,1-1 0 0 0,-1 1 0 0 0,1-1 0 0 0,0 0 0 0 0,0 0 1 0 0,-1-1-1 0 0,1 1 0 0 0,0-1 0 0 0,0-1 0 0 0,1 1 0 0 0,-1-1 0 0 0,0 0 0 0 0,0 0 0 0 0,0-1 0 0 0,8-1 0 0 0,-4-1 12 0 0,1 0 0 0 0,-1-1 0 0 0,1 0 0 0 0,-1-1 0 0 0,0 0 1 0 0,-1 0-1 0 0,0-1 0 0 0,1-1 0 0 0,-2 1 0 0 0,1-1 0 0 0,-1-1 0 0 0,0 0 0 0 0,-1 0 0 0 0,1 0 0 0 0,-2-1 0 0 0,1 0 0 0 0,-1 0 0 0 0,-1-1 0 0 0,7-14 0 0 0,1-7-22 0 0,-6 13-7 0 0,0-1-1 0 0,8-29 1 0 0,-5 5 50 0 0,-4 22-7 0 0,-1 0 1 0 0,-2 0 0 0 0,3-35 0 0 0,-6 53-46 0 0,-1 2-3 0 0,1 1 1 0 0,0-1-1 0 0,0 0 0 0 0,0 1 0 0 0,0-1 1 0 0,0 1-1 0 0,1-1 0 0 0,-1 0 0 0 0,0 1 1 0 0,0-1-1 0 0,0 0 0 0 0,0 1 0 0 0,1-1 0 0 0,-1 1 1 0 0,0-1-1 0 0,1 0 0 0 0,-1 1 0 0 0,0-1 1 0 0,1 1-1 0 0,-1-1 0 0 0,1 0 0 0 0,5 14-136 0 0,-3 3 75 0 0,-1 0-1 0 0,1 29 1 0 0,-2-10-7 0 0,1-7 51 0 0,13 135-28 0 0,3 142-117 0 0,-9-94 70 0 0,5 147 320 0 0,-14-306-185 0 0,-1 63 129 0 0,1-113-162 0 0,0 7 44 0 0,0 0 0 0 0,-1 0 0 0 0,0 0 1 0 0,-1 0-1 0 0,0 0 0 0 0,0 0 0 0 0,-7 14 1 0 0,1 1 263 0 0,8-24-312 0 0,-1 0 1 0 0,1 0-1 0 0,0 1 0 0 0,0-1 1 0 0,-1 0-1 0 0,1 0 0 0 0,0 0 1 0 0,0 1-1 0 0,-1-1 0 0 0,1 0 1 0 0,0 0-1 0 0,-1 0 0 0 0,1 0 1 0 0,0 0-1 0 0,0 0 0 0 0,-1 1 0 0 0,1-1 1 0 0,0 0-1 0 0,-1 0 0 0 0,1 0 1 0 0,0 0-1 0 0,-1 0 0 0 0,1 0 1 0 0,0 0-1 0 0,-1-1 0 0 0,1 1 1 0 0,0 0-1 0 0,-1 0 0 0 0,0 0 1 0 0,-2 0 6 0 0,0 0 1 0 0,0 0-1 0 0,0-1 0 0 0,1 1 1 0 0,-1-1-1 0 0,0 0 0 0 0,0 0 1 0 0,1 0-1 0 0,-1 0 0 0 0,0 0 0 0 0,1 0 1 0 0,0-1-1 0 0,-1 1 0 0 0,1-1 1 0 0,0 1-1 0 0,-1-1 0 0 0,1 0 1 0 0,0 0-1 0 0,0 0 0 0 0,1-1 1 0 0,-1 1-1 0 0,0 0 0 0 0,1 0 0 0 0,-1-1 1 0 0,-1-4-1 0 0,-4-8 145 0 0,-7-23-1 0 0,3 6-46 0 0,3 9-40 0 0,2-1 1 0 0,0 0-1 0 0,-4-50 1 0 0,8 57-64 0 0,1-9-23 0 0,0 0 0 0 0,1 0 0 0 0,2 1 0 0 0,8-44 0 0 0,-2 35 32 0 0,1 0-1 0 0,2 1 1 0 0,16-34-1 0 0,-20 51-13 0 0,36-70-2 0 0,-22 48 0 0 0,15-20 0 0 0,-22 37 0 0 0,0 3 0 0 0,1 0 0 0 0,1 1 0 0 0,0 0 0 0 0,20-15 0 0 0,-23 21 0 0 0,9-7-48 0 0,0 1-1 0 0,1 2 1 0 0,0 0-1 0 0,28-12 1 0 0,-7 6-39 0 0,69-21 0 0 0,-14 18 750 0 0,-71 22-550 0 0,1 0-9 0 0,-16 2-146 0 0,-3 1-25 0 0,12-11 32 0 0,0-11 35 0 0,-16 12 0 0 0,2-9 0 0 0,-4 10 11 0 0,11-35 122 0 0,-11 34-133 0 0,-3 7 0 0 0,0 1 0 0 0,0-1 0 0 0,0 0 0 0 0,0 1 0 0 0,-1-1 0 0 0,1 0 0 0 0,-1 0 0 0 0,1 0 0 0 0,-1 0 0 0 0,0 0 0 0 0,1 0 0 0 0,-1 0 0 0 0,0 1 0 0 0,-1-4 0 0 0,1 4 0 0 0,0 0 0 0 0,0 1 0 0 0,0-1 0 0 0,0 0 0 0 0,0 1 0 0 0,0-1 0 0 0,0 1 0 0 0,0-1 0 0 0,0 0 0 0 0,0 1 0 0 0,0-1 0 0 0,0 0 0 0 0,1 1 0 0 0,-1-1 0 0 0,0 1 0 0 0,0-1 0 0 0,1 0 0 0 0,0 0 0 0 0,3-3 0 0 0,0-1 0 0 0,-3-13 0 0 0,-2 8 0 0 0,1 7 0 0 0,0 1 0 0 0,0-1 0 0 0,0 0 0 0 0,0 1 0 0 0,1-1 0 0 0,-1 0 0 0 0,1 1 0 0 0,-1-1 0 0 0,3-4 0 0 0,-2-10 0 0 0,0 14 0 0 0,-1 1 0 0 0,1 1 0 0 0,-1-1 0 0 0,0 1 0 0 0,0-1 0 0 0,0 0 0 0 0,0 1 0 0 0,0-1 0 0 0,0 1 0 0 0,0-1 0 0 0,0 1 0 0 0,-1-1 0 0 0,1 1 0 0 0,0-1 0 0 0,-2-1 0 0 0,2 3 0 0 0,0-1 0 0 0,-1 1 0 0 0,1-1 0 0 0,0 0 0 0 0,0 1 0 0 0,-1-1 0 0 0,1 1 0 0 0,0-1 0 0 0,0 0 0 0 0,0 1 0 0 0,0-1 0 0 0,0 0 0 0 0,0 1 0 0 0,0-1 0 0 0,0 0 0 0 0,0 1 0 0 0,0-1 0 0 0,0 0 0 0 0,0 1 0 0 0,1-1 0 0 0,-1 0 0 0 0,1 0 0 0 0,0-4 0 0 0,-1 4 0 0 0,1 1 0 0 0,-1-1 0 0 0,0 1 0 0 0,0 0 0 0 0,0-1 0 0 0,1 1 0 0 0,-1-1 0 0 0,0 1 0 0 0,0-1 0 0 0,0 1 0 0 0,0-1 0 0 0,0 1 0 0 0,0-1 0 0 0,0 1 0 0 0,0-1 0 0 0,0 1 0 0 0,0-1 0 0 0,-1 1 0 0 0,1-1 0 0 0,0 1 0 0 0,0 0 0 0 0,0-1 0 0 0,0 1 0 0 0,-1-1 0 0 0,1 1 0 0 0,0-1 0 0 0,-1 1 0 0 0,1 0 0 0 0,0-1 0 0 0,-1 1 0 0 0,1 0 0 0 0,-1-1 0 0 0,1 1 0 0 0,0 0 0 0 0,0 0 0 0 0,-1-1 0 0 0,1 1 0 0 0,0 0 0 0 0,0 0 0 0 0,0 0 0 0 0,0 0 0 0 0,0 0 0 0 0,-1-1 0 0 0,1 1 0 0 0,0 0 0 0 0,0 0 0 0 0,0 0 0 0 0,0-1 0 0 0,0 1 0 0 0,0 0 0 0 0,0 0 0 0 0,0 0 0 0 0,0-1 0 0 0,0 1 0 0 0,-1 0 0 0 0,1 0 0 0 0,0 0 0 0 0,0-1 0 0 0,0 1 0 0 0,0 0 0 0 0,1 0 0 0 0,-1 0 0 0 0,0-1 0 0 0,0 1 0 0 0,0 0 0 0 0,0 0 0 0 0,0 0 0 0 0,0-1 0 0 0,0 1 0 0 0,0 0 0 0 0,0 0 0 0 0,0 0 0 0 0,1 0 0 0 0,-1-1 0 0 0,0 1 0 0 0,2-3 0 0 0,9-22 0 0 0,-10 21 0 0 0,0 0 0 0 0,1 1 0 0 0,-1-1 0 0 0,1 0 0 0 0,0 1 0 0 0,0-1 0 0 0,3-2 0 0 0,0-2 0 0 0,0 0 0 0 0,0 0 0 0 0,-5 8 0 0 0,0 0 0 0 0,0-1 0 0 0,0 1 0 0 0,1 0 0 0 0,-1-1 0 0 0,0 1 0 0 0,1 0 0 0 0,-1-1 0 0 0,0 1 0 0 0,1 0 0 0 0,-1 0 0 0 0,0-1 0 0 0,1 1 0 0 0,-1 0 0 0 0,0 0 0 0 0,1 0 0 0 0,-1 0 0 0 0,1-1 0 0 0,-1 1 0 0 0,0 0 0 0 0,1 0 0 0 0,-1 0 0 0 0,1 0 0 0 0,-1 0 0 0 0,1 0 0 0 0,-1 0 0 0 0,0 0 0 0 0,1 0 0 0 0,-1 0 0 0 0,1 0 0 0 0,-1 0 0 0 0,0 1 0 0 0,1-1 0 0 0,0 0 0 0 0,7 2 0 0 0,-4 4 0 0 0,-3 1 0 0 0,-1-6 0 0 0,0 0 0 0 0,0-1 0 0 0,1 1 0 0 0,-1-1 0 0 0,0 1 0 0 0,0-1 0 0 0,0 1 0 0 0,0-1 0 0 0,-1 1 0 0 0,1 0 0 0 0,0-1 0 0 0,0 1 0 0 0,0-1 0 0 0,0 1 0 0 0,0-1 0 0 0,-1 1 0 0 0,1-1 0 0 0,0 1 0 0 0,-1-1 0 0 0,1 1 0 0 0,0-1 0 0 0,-1 0 0 0 0,1 1 0 0 0,0-1 0 0 0,-1 1 0 0 0,1-1 0 0 0,-1 0 0 0 0,1 1 0 0 0,0-1 0 0 0,-1 0 0 0 0,0 1 0 0 0,-1 0 0 0 0,-9 6 0 0 0,5-2 0 0 0,6 3 0 0 0,0-7-31 0 0,0 0 0 0 0,0 0 0 0 0,0 0 0 0 0,0 0 0 0 0,0 0 0 0 0,0 0-1 0 0,0 0 1 0 0,0 1 0 0 0,0-1 0 0 0,-1 0 0 0 0,1 0 0 0 0,0 0 0 0 0,-1 0 0 0 0,1 0 0 0 0,-1 0 0 0 0,1 0 0 0 0,-1 0 0 0 0,1 0 0 0 0,-1 0 0 0 0,0 0-1 0 0,1-1 1 0 0,-2 2 0 0 0,-4 5-401 0 0,1-2-205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3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377 599 5064 0 0,'0'0'389'0'0,"0"0"-18"0"0,0 0 849 0 0,0 0 400 0 0,0 0 78 0 0,-4-7 1029 0 0,1-5-1387 0 0,2 9-1011 0 0,0 0 1 0 0,1 0 0 0 0,-1 1-1 0 0,0-1 1 0 0,0 0 0 0 0,-1 1 0 0 0,1-1-1 0 0,0 1 1 0 0,-1-1 0 0 0,-2-2-1 0 0,-10-9 1270 0 0,12 11-1361 0 0,-1 0 1 0 0,0 1 0 0 0,1-1-1 0 0,-1 1 1 0 0,0 0 0 0 0,0-1 0 0 0,-5-1-1 0 0,1 0 254 0 0,5 3-369 0 0,1 0 0 0 0,-1 0 0 0 0,0 0 0 0 0,1 0 0 0 0,-1 1 0 0 0,0-1 0 0 0,0 1 0 0 0,1-1 0 0 0,-1 1 0 0 0,0-1 0 0 0,0 1 0 0 0,0 0 0 0 0,0 0 0 0 0,1 0 0 0 0,-3 0 0 0 0,-1 1 14 0 0,1-1-72 0 0,0 1 1 0 0,1-1-1 0 0,-1 1 1 0 0,0 0-1 0 0,1 0 0 0 0,-1 0 1 0 0,1 1-1 0 0,0-1 1 0 0,-4 3-1 0 0,-6 6 83 0 0,1-2 37 0 0,1 1 0 0 0,0 0 0 0 0,0 0 0 0 0,-16 21 0 0 0,13-12-10 0 0,-5 6-53 0 0,2 0 0 0 0,-23 43 1 0 0,28-43-76 0 0,2 0 1 0 0,-13 41 0 0 0,19-50 25 0 0,1 1 0 0 0,1 0-1 0 0,0-1 1 0 0,1 1 0 0 0,1 29 0 0 0,0-41-46 0 0,1 0 1 0 0,-1 0-1 0 0,1 0 1 0 0,0 0 0 0 0,0 0-1 0 0,1 0 1 0 0,-1 0-1 0 0,1 0 1 0 0,0-1 0 0 0,0 1-1 0 0,0-1 1 0 0,0 1 0 0 0,1-1-1 0 0,-1 0 1 0 0,1 0-1 0 0,0 0 1 0 0,0 0 0 0 0,0 0-1 0 0,7 4 1 0 0,-5-4 5 0 0,0-1 1 0 0,0 1-1 0 0,0-1 0 0 0,0-1 1 0 0,0 1-1 0 0,0-1 1 0 0,1 0-1 0 0,-1 0 0 0 0,0 0 1 0 0,1-1-1 0 0,-1 1 1 0 0,1-2-1 0 0,-1 1 0 0 0,1 0 1 0 0,5-2-1 0 0,-1 0 30 0 0,-1-1 0 0 0,-1 1-1 0 0,1-1 1 0 0,0-1 0 0 0,-1 0 0 0 0,1 0 0 0 0,13-10-1 0 0,-8 3 35 0 0,0 0-1 0 0,-1-1 1 0 0,15-19-1 0 0,-13 15-52 0 0,-2-2 0 0 0,0 1-1 0 0,-1-2 1 0 0,15-30 0 0 0,-11 18-23 0 0,-7 13-10 0 0,-1 1-1 0 0,8-24 1 0 0,-5 1 87 0 0,-1-1 0 0 0,-2 0 0 0 0,5-78 0 0 0,-7-3 103 0 0,1-59-119 0 0,-6 134-39 0 0,-1-41-33 0 0,-1 86-6 0 0,1-1 1 0 0,0 1-1 0 0,0-1 0 0 0,0 1 0 0 0,0-1 1 0 0,0 0-1 0 0,1 1 0 0 0,-1-1 0 0 0,1 1 1 0 0,-1 0-1 0 0,1-1 0 0 0,0 1 1 0 0,0-1-1 0 0,2-2 0 0 0,-3 5-4 0 0,0 0-1 0 0,0 0 1 0 0,0 0-1 0 0,0 0 1 0 0,0 0 0 0 0,1 0-1 0 0,-1 0 1 0 0,0 1-1 0 0,0-1 1 0 0,0 0-1 0 0,0 0 1 0 0,0 0 0 0 0,0 0-1 0 0,0 0 1 0 0,0 0-1 0 0,0 0 1 0 0,0 0 0 0 0,0 0-1 0 0,0 1 1 0 0,0-1-1 0 0,0 0 1 0 0,1 0-1 0 0,-1 0 1 0 0,0 0 0 0 0,0 0-1 0 0,0 0 1 0 0,0 0-1 0 0,0 0 1 0 0,0 0 0 0 0,0 0-1 0 0,0 0 1 0 0,1 0-1 0 0,-1 0 1 0 0,0 0-1 0 0,0 0 1 0 0,0 0 0 0 0,0 0-1 0 0,0 0 1 0 0,0 0-1 0 0,0 0 1 0 0,1 0 0 0 0,-1 0-1 0 0,0 0 1 0 0,0 0-1 0 0,0 0 1 0 0,0 0-1 0 0,0 0 1 0 0,0 0 0 0 0,0 0-1 0 0,0 0 1 0 0,1 0-1 0 0,-1 0 1 0 0,0 0 0 0 0,0-1-1 0 0,0 1 1 0 0,0 0-1 0 0,0 0 1 0 0,0 0-1 0 0,0 13-65 0 0,0-11 42 0 0,-2 28-106 0 0,1-21 88 0 0,0 1 0 0 0,1 14 0 0 0,2 6-53 0 0,-1-1 0 0 0,-5 39 0 0 0,3 74-1 0 0,2-73 96 0 0,-2 27 0 0 0,3 115 0 0 0,-1-190 1 0 0,1-1 1 0 0,1 0-1 0 0,1 0 0 0 0,0-1 0 0 0,2 1 0 0 0,0-1 1 0 0,1 0-1 0 0,1 0 0 0 0,0-1 0 0 0,2 0 1 0 0,21 30-1 0 0,-26-44 16 0 0,-1 1 0 0 0,1-1 1 0 0,0-1-1 0 0,1 1 0 0 0,-1-1 1 0 0,1 1-1 0 0,-1-2 0 0 0,1 1 1 0 0,0-1-1 0 0,0 0 0 0 0,0 0 1 0 0,1 0-1 0 0,-1-1 0 0 0,0 0 1 0 0,0 0-1 0 0,1-1 0 0 0,-1 1 1 0 0,1-2-1 0 0,-1 1 0 0 0,0-1 1 0 0,1 0-1 0 0,7-2 0 0 0,-2-2 67 0 0,0 0-1 0 0,-1 0 1 0 0,0-2-1 0 0,0 1 0 0 0,19-17 1 0 0,-23 17-77 0 0,0 0 1 0 0,0-1-1 0 0,-1 0 1 0 0,0-1-1 0 0,0 1 1 0 0,-1-1-1 0 0,0 0 1 0 0,7-16-1 0 0,-3 2 50 0 0,-2 7-9 0 0,-1 0 0 0 0,-1 0 0 0 0,5-20-1 0 0,0-3-34 0 0,-7 29-13 0 0,-1 0-1 0 0,0 0 1 0 0,0 0 0 0 0,1-16-1 0 0,-4 22 3 0 0,1 2-3 0 0,0 0 0 0 0,0 1 1 0 0,0-1-1 0 0,0 0 0 0 0,0 1 1 0 0,0-1-1 0 0,0 0 0 0 0,0 1 1 0 0,0-1-1 0 0,0 0 0 0 0,0 1 1 0 0,0-1-1 0 0,0 0 0 0 0,1 1 1 0 0,-1-1-1 0 0,0 0 0 0 0,0 1 1 0 0,1-1-1 0 0,-1 0 0 0 0,1 1 0 0 0,-1-1 1 0 0,0 1-1 0 0,2-2 0 0 0,-1 1-68 0 0,7 13-52 0 0,-2-4 119 0 0,-1 1 1 0 0,-1 0-1 0 0,1 0 1 0 0,-2 0-1 0 0,1 0 1 0 0,-1 1-1 0 0,3 13 0 0 0,4 14 4 0 0,-4-19-2 0 0,0-1 0 0 0,1 1 0 0 0,13 20 0 0 0,-17-33 0 0 0,1 1 0 0 0,0-1 0 0 0,0 1 0 0 0,1-1 0 0 0,-1 0 0 0 0,1-1 0 0 0,0 1 0 0 0,1-1 0 0 0,-1 0 0 0 0,1 0 0 0 0,0-1 0 0 0,11 5 0 0 0,-1-2-18 0 0,0-1 0 0 0,0 0 0 0 0,1-2 0 0 0,-1 0 0 0 0,1-1 1 0 0,0 0-1 0 0,0-1 0 0 0,26-3 0 0 0,-36 2-20 0 0,-1-1-1 0 0,0 1 1 0 0,0-1 0 0 0,0-1 0 0 0,1 1 0 0 0,-2-1 0 0 0,1 0 0 0 0,0 0 0 0 0,0-1-1 0 0,-1 0 1 0 0,1 0 0 0 0,-1 0 0 0 0,0-1 0 0 0,7-5 0 0 0,-5 2 16 0 0,1 1 1 0 0,16-12 0 0 0,10-8-30 0 0,-26 19 5 0 0,0 0 0 0 0,-1-1 0 0 0,0 0 0 0 0,0-1 0 0 0,-1 1 0 0 0,0-2 0 0 0,7-13 0 0 0,-8 13 14 0 0,2-3 3 0 0,-1-1 1 0 0,0-1-1 0 0,-1 1 1 0 0,0-1-1 0 0,-1 0 1 0 0,3-21-1 0 0,2-32-48 0 0,-4 35 61 0 0,-1-2 0 0 0,-2 1 1 0 0,-2-35-1 0 0,-12-81 4 0 0,5 89 12 0 0,1-17 0 0 0,6 73-8 0 0,0 4 5 0 0,1 0 0 0 0,-1 0-1 0 0,0 0 1 0 0,0-1 0 0 0,0 1 0 0 0,0 0-1 0 0,-1 0 1 0 0,1 0 0 0 0,0 0 0 0 0,0 0-1 0 0,-1 0 1 0 0,1-1 0 0 0,-1 1-1 0 0,1 0 1 0 0,-1 0 0 0 0,1 0 0 0 0,-1 0-1 0 0,1 0 1 0 0,-1 1 0 0 0,0-1 0 0 0,0 0-1 0 0,1 0 1 0 0,-1 0 0 0 0,0 1 0 0 0,0-1-1 0 0,-1-1 1 0 0,-4 15-157 0 0,1 2 128 0 0,1 1 0 0 0,1 0 0 0 0,0 0 0 0 0,1 0 0 0 0,1 21 0 0 0,-5 47 32 0 0,0-2 0 0 0,13 51 0 0 0,-8-35 0 0 0,3 136 124 0 0,3 57 225 0 0,13-51 14 0 0,-5-113-44 0 0,36 174 566 0 0,-33-239-752 0 0,3 0 1 0 0,31 68-1 0 0,-48-126-103 0 0,0 0 0 0 0,0 0 0 0 0,1-1 1 0 0,-1 1-1 0 0,1 0 0 0 0,0-1 0 0 0,0 0 0 0 0,4 4 0 0 0,-4-4 27 0 0,-3-3-48 0 0,1 0 1 0 0,-1 0-1 0 0,0 1 1 0 0,1-1-1 0 0,-1 0 1 0 0,0 0-1 0 0,1 0 1 0 0,-1 0-1 0 0,0 0 0 0 0,1 0 1 0 0,-1 0-1 0 0,1 0 1 0 0,-1 0-1 0 0,0 0 1 0 0,1 0-1 0 0,-1 0 0 0 0,0 0 1 0 0,1-1-1 0 0,-1 1 1 0 0,1 0-1 0 0,-1 0 1 0 0,0 0-1 0 0,1 0 0 0 0,-1-1 1 0 0,0 1-1 0 0,0 0 1 0 0,1 0-1 0 0,-1-1 1 0 0,0 1-1 0 0,1-1 0 0 0,8-8 184 0 0,-8 7-145 0 0,1-1-1 0 0,-1 0 0 0 0,1 1 1 0 0,-1-1-1 0 0,0 0 0 0 0,0 0 1 0 0,0 0-1 0 0,0 0 0 0 0,-1 0 1 0 0,1-5-1 0 0,-2-32 211 0 0,0 24-274 0 0,-4-36-89 0 0,-2 0 0 0 0,-19-64 1 0 0,9 38-230 0 0,-24-85-163 0 0,5 27 202 0 0,-3-31-89 0 0,37 155 323 0 0,0 0 1 0 0,1 0-1 0 0,1 0 0 0 0,0-1 1 0 0,2-12-1 0 0,0-31-344 0 0,-4 45 321 0 0,2 1 0 0 0,0-1-1 0 0,0 0 1 0 0,1 0 0 0 0,0 0 0 0 0,1 0 0 0 0,0 0 0 0 0,1 1 0 0 0,4-12-1 0 0,2 1 12 0 0,1 1-1 0 0,0 0 0 0 0,1 1 0 0 0,2 0 0 0 0,-1 0 0 0 0,26-26 0 0 0,133-109-910 0 0,-149 132 740 0 0,0 0-1 0 0,26-36 1 0 0,-15 17 25 0 0,1-3-424 0 0,51-90 1 0 0,-74 117 615 0 0,-9 14 27 0 0,-1-1 0 0 0,1 1-1 0 0,-1 0 1 0 0,0-1 0 0 0,0 1 0 0 0,0-1 0 0 0,0 0-1 0 0,0 1 1 0 0,-1-1 0 0 0,1-5 0 0 0,3-21 16 0 0,-1 20 7 0 0,-3 9-13 0 0,1 0 0 0 0,-1 0-1 0 0,1 0 1 0 0,-1 0 0 0 0,1 0-1 0 0,-1-1 1 0 0,0 1 0 0 0,0 0-1 0 0,1 0 1 0 0,-1 0 0 0 0,0-1-1 0 0,0 1 1 0 0,0 0 0 0 0,0 0 0 0 0,0-1-1 0 0,-1 1 1 0 0,1 0 0 0 0,0 0-1 0 0,-1 0 1 0 0,1-1 0 0 0,0 1-1 0 0,-1 0 1 0 0,0 0 0 0 0,1 0-1 0 0,-1 0 1 0 0,1 0 0 0 0,-1 0-1 0 0,0 0 1 0 0,0 0 0 0 0,-1-1 0 0 0,1 1 1 0 0,0 1 18 0 0,0-1-1 0 0,1 1 1 0 0,-1-1-1 0 0,0 0 1 0 0,0 1 0 0 0,1-1-1 0 0,-1 0 1 0 0,0 0 0 0 0,1 1-1 0 0,-1-1 1 0 0,1 0 0 0 0,-1 0-1 0 0,1 0 1 0 0,-1 0-1 0 0,1 0 1 0 0,0 0 0 0 0,-1 0-1 0 0,1 1 1 0 0,0-3 0 0 0,-1 3 47 0 0,0-1 1 0 0,0 1 0 0 0,0 0 0 0 0,0 0 0 0 0,0 0-1 0 0,0 1 1 0 0,0-1 0 0 0,0 0 0 0 0,0 0 0 0 0,0 0 0 0 0,0 1-1 0 0,-2 0 1 0 0,1 0-24 0 0,0 0 0 0 0,0 0 0 0 0,-1 0 0 0 0,1 1 0 0 0,0-1 0 0 0,0 1 0 0 0,0-1 0 0 0,0 1 0 0 0,1 0 0 0 0,-1 0 0 0 0,0 0 0 0 0,1 0 0 0 0,-1 0 0 0 0,-2 4 0 0 0,0 2 15 0 0,1 1 0 0 0,-6 16-1 0 0,-2 9 56 0 0,10-33-121 0 0,-5 12 1 0 0,1-1 1 0 0,0 1-1 0 0,1 0 1 0 0,0 1 0 0 0,-3 23-1 0 0,7 91-3 0 0,0-123 0 0 0,-4 58 0 0 0,6 90 0 0 0,6-69 0 0 0,5 95 0 0 0,-12-149 1 0 0,0 17 9 0 0,9 61 0 0 0,-1-56 43 0 0,-1-16 21 0 0,2 50 1 0 0,-9-74-62 0 0,1 35 78 0 0,11 61-1 0 0,-8-85-42 0 0,5 26 239 0 0,6 92 1 0 0,-11-102-95 0 0,0-1-1 0 0,18 62 0 0 0,-7-37 23 0 0,-15-58-229 0 0,0 0 1 0 0,0 0-1 0 0,0 0 0 0 0,1 0 1 0 0,0 0-1 0 0,0 0 0 0 0,0-1 0 0 0,1 1 1 0 0,-1-1-1 0 0,1 1 0 0 0,0-1 1 0 0,0 0-1 0 0,6 5 0 0 0,-7-7 342 0 0,0-2-289 0 0,0-1 1 0 0,0 1-1 0 0,-1-1 1 0 0,1 1-1 0 0,0-1 0 0 0,0 1 1 0 0,-1-1-1 0 0,1 0 1 0 0,0 0-1 0 0,-1 0 0 0 0,1 0 1 0 0,-1 0-1 0 0,1 0 1 0 0,-1-1-1 0 0,1 1 0 0 0,-1 0 1 0 0,0-1-1 0 0,0 1 0 0 0,1-1 1 0 0,-1 1-1 0 0,0-1 1 0 0,1-2-1 0 0,2-4 133 0 0,0-1-1 0 0,-1 1 1 0 0,3-12-1 0 0,1-3-203 0 0,-2 0 0 0 0,-1-1 0 0 0,2-31 0 0 0,-4-74-129 0 0,-3 81 159 0 0,0 11 99 0 0,-14-68-1 0 0,3 29-62 0 0,6 22-349 0 0,-2-1 1 0 0,-17-53-1 0 0,0 16-115 0 0,-15-47 20 0 0,36 128 382 0 0,-1 0 0 0 0,-1 0 1 0 0,0 0-1 0 0,-1 1 0 0 0,0 0 0 0 0,-9-10 0 0 0,-13-20-57 0 0,25 36 70 0 0,1-1 1 0 0,-1 1-1 0 0,0 0 0 0 0,-1 0 0 0 0,1 0 1 0 0,-1 1-1 0 0,0-1 0 0 0,0 1 0 0 0,0 0 0 0 0,0 1 1 0 0,-7-4-1 0 0,-8-4-71 0 0,0 7-131 0 0,50 9 172 0 0,-1-1 0 0 0,44 2 0 0 0,63-6 241 0 0,-87-1 103 0 0,69-8-579 0 0,-93 6 235 0 0,0-1 0 0 0,0-1 0 0 0,46-13 0 0 0,-46 10 41 0 0,-11 3 30 0 0,24-12 0 0 0,-20 8-3 0 0,-3 1 22 0 0,-2-1-1 0 0,16-11 1 0 0,-10 7 34 0 0,-17 11-71 0 0,-1 0 0 0 0,0 1 0 0 0,0-1 0 0 0,0 1 0 0 0,0-1 0 0 0,1 0 0 0 0,-1 0 0 0 0,0 0 0 0 0,0 0 0 0 0,0 0 0 0 0,-1 0 0 0 0,1 0 0 0 0,0 0 0 0 0,0 0 0 0 0,0 0 0 0 0,-1 0 0 0 0,1 0 0 0 0,-1-1 0 0 0,1 1 0 0 0,-1 0 0 0 0,1-1 0 0 0,-1 1 0 0 0,1-2 0 0 0,-1 1 9 0 0,1-1-1 0 0,-1 1 1 0 0,1 0 0 0 0,0 0-1 0 0,0-1 1 0 0,0 1 0 0 0,1 0 0 0 0,-1 0-1 0 0,0 0 1 0 0,3-2 0 0 0,-3 3-8 0 0,0 0 0 0 0,0-1 1 0 0,0 1-1 0 0,0-1 1 0 0,0 1-1 0 0,0-1 1 0 0,0 1-1 0 0,0-1 0 0 0,-1 1 1 0 0,1-1-1 0 0,-1 0 1 0 0,1 0-1 0 0,-1 1 1 0 0,1-1-1 0 0,-1 0 0 0 0,0 0 1 0 0,0 1-1 0 0,0-1 1 0 0,0-2-1 0 0,-3-4 3 0 0,3 7-12 0 0,-1 0 0 0 0,1 0 0 0 0,-1 0 0 0 0,1-1 0 0 0,0 1 0 0 0,-1 0 0 0 0,1 0 0 0 0,0 0 0 0 0,0-1 0 0 0,0 1 0 0 0,0-1 0 0 0,2-4 0 0 0,-2 6 1 0 0,1-1-1 0 0,-1 1 0 0 0,0-1 1 0 0,0 1-1 0 0,1-1 0 0 0,-1 1 1 0 0,0-1-1 0 0,0 1 0 0 0,0-1 0 0 0,0 1 1 0 0,0-1-1 0 0,0 0 0 0 0,0 1 1 0 0,0-1-1 0 0,0 1 0 0 0,0-1 1 0 0,0 1-1 0 0,0-1 0 0 0,0 1 1 0 0,0-1-1 0 0,0 1 0 0 0,-1-1 0 0 0,1 1 1 0 0,0-1-1 0 0,0 1 0 0 0,-1-1 1 0 0,1 1-1 0 0,0-1 0 0 0,-1 1 1 0 0,1-1-1 0 0,0 1 0 0 0,-1 0 0 0 0,0-1 1 0 0,-5-4 18 0 0,5 5-18 0 0,1-1 1 0 0,-1 0 0 0 0,0 1-1 0 0,0-1 1 0 0,0 0 0 0 0,1 1-1 0 0,-1-1 1 0 0,0 0 0 0 0,1 0-1 0 0,-1 0 1 0 0,1 0 0 0 0,-1 1-1 0 0,1-1 1 0 0,-1 0 0 0 0,1 0-1 0 0,0 0 1 0 0,-1 0 0 0 0,1 0-1 0 0,0 0 1 0 0,0 0 0 0 0,0 0-1 0 0,0 0 1 0 0,0 0 0 0 0,0 0-1 0 0,0 0 1 0 0,0-2 0 0 0,0 2 3 0 0,-1-1 0 0 0,1 1 0 0 0,-1-1 0 0 0,1 1 0 0 0,-1-1 0 0 0,0 1 0 0 0,0 0 1 0 0,0 0-1 0 0,0-1 0 0 0,0 1 0 0 0,0 0 0 0 0,0 0 0 0 0,0 0 0 0 0,-2-2 0 0 0,-22-15 119 0 0,22 17-127 0 0,0-1 1 0 0,0 1-1 0 0,0 0 1 0 0,-1 0-1 0 0,1 0 0 0 0,0 1 1 0 0,0-1-1 0 0,-1 1 1 0 0,1-1-1 0 0,0 1 1 0 0,-1 0-1 0 0,1 1 1 0 0,0-1-1 0 0,-1 0 0 0 0,1 1 1 0 0,0 0-1 0 0,0 0 1 0 0,0 0-1 0 0,-6 3 1 0 0,3-2-15 0 0,0 1 0 0 0,0 0 0 0 0,0 1 0 0 0,1 0 0 0 0,0 0 0 0 0,-1 0 0 0 0,1 0-1 0 0,1 1 1 0 0,-6 6 0 0 0,5-5 8 0 0,-10 13-29 0 0,-12 22-1 0 0,22-34 30 0 0,2 1 0 0 0,-1-1 1 0 0,1 1-1 0 0,0 0 0 0 0,0 0 0 0 0,1 0 0 0 0,-1 8 0 0 0,-3 22-4 0 0,3-24 3 0 0,0 0 0 0 0,2 1-1 0 0,0-1 1 0 0,1 19 0 0 0,0-22 11 0 0,1 5 7 0 0,0 1 1 0 0,1-1-1 0 0,1 0 1 0 0,1 0-1 0 0,0 0 1 0 0,7 18-1 0 0,-6-23-2 0 0,0-1-3 0 0,-1 0 0 0 0,9 13 0 0 0,-10-20-3 0 0,-1 0-1 0 0,0 0 1 0 0,1 0 0 0 0,0 0 0 0 0,0-1-1 0 0,-1 1 1 0 0,2-1 0 0 0,-1 0 0 0 0,0 0-1 0 0,6 3 1 0 0,4 2 0 0 0,-10-5 0 0 0,0 0 0 0 0,0-1 0 0 0,-1 1 0 0 0,1-1 0 0 0,0 0 0 0 0,0 0 0 0 0,0 0 0 0 0,1-1 0 0 0,3 2 0 0 0,0-2 0 0 0,-3 1 0 0 0,-1-1 0 0 0,1 0 0 0 0,0 1 0 0 0,0-1 0 0 0,0-1 0 0 0,0 1 0 0 0,-1-1 0 0 0,1 1 0 0 0,0-1 0 0 0,0 0 0 0 0,-1-1 0 0 0,8-2 0 0 0,16-9 135 0 0,-22 11-63 0 0,1 0-1 0 0,-1-1 0 0 0,0 0 1 0 0,8-5-1 0 0,5-6 328 0 0,18-22-1 0 0,0 1-175 0 0,-15 14-113 0 0,0 0 1 0 0,-2-1-1 0 0,-1-1 0 0 0,-1-1 1 0 0,0 0-1 0 0,-2-1 1 0 0,20-46-1 0 0,-16 25-45 0 0,-2-1 0 0 0,-2-1 1 0 0,14-82-1 0 0,-23 103-266 0 0,-4 20 188 0 0,-1-1 1 0 0,1 1-1 0 0,-1 0 1 0 0,0-10-1 0 0,-9 26-59 0 0,6-5 17 0 0,0 0 0 0 0,1 1 0 0 0,0-1 0 0 0,0 0-1 0 0,0 1 1 0 0,-1 5 0 0 0,-2 13-215 0 0,2-13 85 0 0,0 0 1 0 0,1 0-1 0 0,0 0 0 0 0,0 0 1 0 0,2 20-1 0 0,12 51-383 0 0,-1 2 596 0 0,-11-72-34 0 0,1 0 0 0 0,5 18 0 0 0,-4-18-12 0 0,0 1 0 0 0,2 17 0 0 0,5 62-23 0 0,-1-26-134 0 0,5 14 103 0 0,-6-42 123 0 0,-5-27-18 0 0,-2-8-27 0 0,-1 0 1 0 0,1-1-1 0 0,-1 1 0 0 0,1-1 0 0 0,0 1 0 0 0,0-1 1 0 0,0 1-1 0 0,0-1 0 0 0,0 1 0 0 0,0-1 0 0 0,0 0 1 0 0,0 1-1 0 0,0-1 0 0 0,0 0 0 0 0,1 0 0 0 0,-1 0 1 0 0,1 0-1 0 0,-1 0 0 0 0,2 1 0 0 0,0-1-4 0 0,-1-1-1 0 0,1 1 1 0 0,-1 0 0 0 0,1-1-1 0 0,-1 0 1 0 0,1 0 0 0 0,-1 0-1 0 0,1 0 1 0 0,0 0-1 0 0,-1 0 1 0 0,5-1 0 0 0,2-2-4 0 0,1 0 0 0 0,-1 0 0 0 0,0-1 0 0 0,0 0 0 0 0,10-7 0 0 0,6-5 2 0 0,-1-1 0 0 0,0-2 0 0 0,30-29 0 0 0,-45 37-359 0 0,0 0-1 0 0,-1 0 1 0 0,0-1-1 0 0,0 0 1 0 0,-2 0-1 0 0,1-1 1 0 0,5-17-1 0 0,-1 7-6249 0 0,5 2-2065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3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0 635 9672 0 0,'0'0'748'0'0,"0"0"-264"0"0,2 1 722 0 0,17 21 6217 0 0,-12-13-6782 0 0,-4-6-232 0 0,-1 0 0 0 0,1-1 0 0 0,0 1 0 0 0,0-1 0 0 0,5 3 0 0 0,4 5 370 0 0,-7-8-473 0 0,0 0 0 0 0,0 0 0 0 0,1 0 0 0 0,-1-1-1 0 0,0 1 1 0 0,1-2 0 0 0,7 2 0 0 0,-7-3-199 0 0,-1 1 0 0 0,1-2 0 0 0,-1 1 1 0 0,1 0-1 0 0,-1-1 0 0 0,1 0 0 0 0,-1 0 0 0 0,0-1 0 0 0,0 1 1 0 0,0-1-1 0 0,0 0 0 0 0,7-7 0 0 0,-4-3 6 0 0,-5 6-66 0 0,0 2-23 0 0,0 0-1 0 0,0-1 1 0 0,0 1-1 0 0,-1-1 1 0 0,0 0-1 0 0,0 1 1 0 0,0-1 0 0 0,-1 0-1 0 0,0 0 1 0 0,0 0-1 0 0,-1 0 1 0 0,1 0-1 0 0,-1 0 1 0 0,-1-8-1 0 0,0 4-18 0 0,-1 0 0 0 0,0 0 0 0 0,0 0 0 0 0,-1 0 0 0 0,0 0-1 0 0,-1 0 1 0 0,-8-15 0 0 0,12 24 15 0 0,0 0 0 0 0,-1 0-1 0 0,0 0 1 0 0,1 0 0 0 0,-1 0 0 0 0,0 0-1 0 0,1 1 1 0 0,-1-1 0 0 0,0 0-1 0 0,0 0 1 0 0,0 1 0 0 0,0-1 0 0 0,0 0-1 0 0,0 1 1 0 0,0-1 0 0 0,0 1-1 0 0,0-1 1 0 0,0 1 0 0 0,0-1 0 0 0,0 1-1 0 0,0 0 1 0 0,0 0 0 0 0,-2-1 0 0 0,1 2-27 0 0,0-1 1 0 0,0 0-1 0 0,0 1 1 0 0,0-1-1 0 0,0 1 0 0 0,0 0 1 0 0,0-1-1 0 0,0 1 1 0 0,0 0-1 0 0,0 0 1 0 0,1 0-1 0 0,-3 2 1 0 0,-4 4-91 0 0,0 0 0 0 0,1 0 0 0 0,0 1 0 0 0,-7 9 0 0 0,-6 10 97 0 0,-18 33 0 0 0,36-55 0 0 0,-1 1 0 0 0,1-1 0 0 0,1 1 0 0 0,-1 0 0 0 0,1-1 0 0 0,-1 10 0 0 0,-5 18 0 0 0,3-22 0 0 0,2 0 0 0 0,-1 0 0 0 0,1 0 0 0 0,1 1 0 0 0,0-1 0 0 0,1 13 0 0 0,0-20 0 0 0,0 15 0 0 0,4 33 0 0 0,-4-48 0 0 0,1 1 0 0 0,0 0 0 0 0,0-1 0 0 0,1 1 0 0 0,-1-1 0 0 0,1 1 0 0 0,0-1 0 0 0,0 0 0 0 0,1 0 0 0 0,-1 0 0 0 0,1 0 0 0 0,4 4 0 0 0,-3-4-5 0 0,0 1-1 0 0,1-2 0 0 0,-1 1 1 0 0,1 0-1 0 0,0-1 0 0 0,0 0 1 0 0,0 0-1 0 0,1-1 1 0 0,-1 1-1 0 0,8 1 0 0 0,-9-3 54 0 0,-1 0 0 0 0,1-1 0 0 0,0 0-1 0 0,0 0 1 0 0,-1 0 0 0 0,1 0 0 0 0,0 0-1 0 0,-1-1 1 0 0,1 1 0 0 0,0-1-1 0 0,-1 0 1 0 0,1 0 0 0 0,-1 0 0 0 0,1-1-1 0 0,-1 1 1 0 0,0-1 0 0 0,0 0 0 0 0,4-2-1 0 0,11-11 333 0 0,-1 0 0 0 0,26-28 0 0 0,-28 26-405 0 0,-6 7 25 0 0,13-19 0 0 0,7-8 0 0 0,-11 19 0 0 0,-8 10 36 0 0,13-19 0 0 0,69-80 1759 0 0,-67 77-1759 0 0,-19 21-85 0 0,1 1 0 0 0,1 0-1 0 0,-1 0 1 0 0,1 0-1 0 0,1 1 1 0 0,-1 0 0 0 0,1 0-1 0 0,12-6 1 0 0,-20 13 51 0 0,0-1 0 0 0,0 1 0 0 0,1 0 0 0 0,-1-1 0 0 0,0 1 0 0 0,1 0 0 0 0,-1-1 0 0 0,0 1 0 0 0,1 0-1 0 0,-1 0 1 0 0,1 0 0 0 0,-1 1 0 0 0,0-1 0 0 0,1 0 0 0 0,-1 0 0 0 0,0 1 0 0 0,1-1 0 0 0,1 1 0 0 0,-1 1 12 0 0,0-1-1 0 0,1 0 0 0 0,-1 1 0 0 0,0 0 1 0 0,0-1-1 0 0,0 1 0 0 0,-1 0 0 0 0,1 0 1 0 0,2 3-1 0 0,-1 0 30 0 0,0 0 0 0 0,0 0 0 0 0,0 0 1 0 0,-1 1-1 0 0,0-1 0 0 0,0 1 0 0 0,0-1 0 0 0,1 10 0 0 0,5 108-41 0 0,-8-107-128 0 0,-2 27 0 0 0,0-1-114 0 0,1-1 69 0 0,0-18 148 0 0,1 0 0 0 0,1 1 0 0 0,6 28 0 0 0,-4-41 34 0 0,-2-9 42 0 0,-1-2 11 0 0,3-2 0 0 0,12-10 9 0 0,-1 0 0 0 0,0-1 0 0 0,-1 0 1 0 0,0-1-1 0 0,-1-1 0 0 0,19-29 0 0 0,1-11 80 0 0,-14 23-85 0 0,36-48-1 0 0,-39 59-49 0 0,-11 14-22 0 0,1 1-1 0 0,0-1 0 0 0,0 1 1 0 0,0 0-1 0 0,1 0 0 0 0,9-7 0 0 0,-14 13-4 0 0,0-1 1 0 0,0 1-1 0 0,0-1 0 0 0,0 0 0 0 0,0 1 0 0 0,0 0 0 0 0,0-1 0 0 0,0 1 0 0 0,0 0 0 0 0,0-1 1 0 0,1 1-1 0 0,-1 0 0 0 0,0 0 0 0 0,2 0 0 0 0,14 2-6 0 0,-13 3 17 0 0,-3-3-1 0 0,6 7-3 0 0,-3-5-4 0 0,0 0 0 0 0,-1 0 0 0 0,1 0 0 0 0,-1 1 0 0 0,0-1 0 0 0,-1 1 0 0 0,1 0 0 0 0,-1 0 0 0 0,0 0 0 0 0,0 0 0 0 0,0 0 0 0 0,1 7 0 0 0,-1 4 2 0 0,8 21 1 0 0,-7-25 18 0 0,1 1 0 0 0,1 23-1 0 0,-4-28-29 0 0,0 0 1 0 0,0 0-1 0 0,1 0 0 0 0,0-1 0 0 0,0 1 0 0 0,1-1 0 0 0,0 1 0 0 0,0-1 0 0 0,1 0 0 0 0,0 0 0 0 0,9 12 0 0 0,-10-15 11 0 0,0 0-1 0 0,1-1 1 0 0,-1 0-1 0 0,1 0 1 0 0,-1 0-1 0 0,1 0 0 0 0,0 0 1 0 0,0-1-1 0 0,0 1 1 0 0,0-1-1 0 0,1 0 1 0 0,-1-1-1 0 0,1 1 1 0 0,-1-1-1 0 0,1 0 0 0 0,-1 0 1 0 0,1 0-1 0 0,0-1 1 0 0,0 1-1 0 0,8-1 1 0 0,-8-2 33 0 0,0 1 0 0 0,0-1 1 0 0,0 1-1 0 0,-1-1 0 0 0,1-1 1 0 0,0 1-1 0 0,-1-1 0 0 0,7-4 1 0 0,3-2-17 0 0,-3 1-13 0 0,0 1 0 0 0,-1-2 0 0 0,0 0 0 0 0,0 0 0 0 0,-1-1 0 0 0,0 0 0 0 0,10-15 0 0 0,3-3 0 0 0,-11 13 0 0 0,-1 1 0 0 0,-1-2 0 0 0,7-16 0 0 0,1 0 0 0 0,-2 4-19 0 0,-2-2 0 0 0,-1 0-1 0 0,-1 0 1 0 0,11-51 0 0 0,19-149 146 0 0,-22 113-30 0 0,1-15-33 0 0,-19 119-64 0 0,-4 33-73 0 0,-7 25 0 0 0,2-5 0 0 0,-22 129 27 0 0,-8 189-1 0 0,37-323 59 0 0,1-1 0 0 0,1 1 0 0 0,3 0 0 0 0,10 50 0 0 0,-11-74-9 0 0,0-1 1 0 0,0 1-1 0 0,10 19 0 0 0,-10-26-3 0 0,-1 1 0 0 0,1-1 0 0 0,0 1 0 0 0,0-1 0 0 0,1 0 0 0 0,-1 0-1 0 0,1-1 1 0 0,0 1 0 0 0,0-1 0 0 0,7 5 0 0 0,-9-7 0 0 0,1 0 0 0 0,-1 0 0 0 0,1-1 0 0 0,-1 1 0 0 0,1 0 0 0 0,-1-1 0 0 0,1 0 0 0 0,0 0 0 0 0,-1 0 0 0 0,1 0 0 0 0,-1 0 0 0 0,1 0 0 0 0,0-1 0 0 0,-1 1 0 0 0,1-1 0 0 0,-1 1 0 0 0,1-1 0 0 0,-1 0 0 0 0,4-2 0 0 0,5-3 0 0 0,1 0 0 0 0,15-13 0 0 0,-23 17 0 0 0,10-9 2 0 0,0 0 1 0 0,-1-1-1 0 0,-1 0 0 0 0,0-1 1 0 0,14-20-1 0 0,-7 6 147 0 0,29-57 0 0 0,-32 55-109 0 0,-12 24-36 0 0,-1-1 0 0 0,0 0 0 0 0,1 0 0 0 0,-2-1 0 0 0,1 1 0 0 0,-1 0 0 0 0,0-1 0 0 0,0 0 0 0 0,-1 1 0 0 0,0-1 0 0 0,1-7 0 0 0,-2 10-4 0 0,0 0 0 0 0,1 0 0 0 0,-1 1 0 0 0,1-1 0 0 0,0 0 0 0 0,2-3 0 0 0,-2 4 0 0 0,0 0 0 0 0,0-1 0 0 0,0 1 0 0 0,0 0 0 0 0,0-7 0 0 0,-3 3-12 0 0,1 6-49 0 0,6 10-98 0 0,-1 0 155 0 0,0 0 0 0 0,-1 0 0 0 0,0 1 0 0 0,-1-1 0 0 0,3 19 0 0 0,4 13 12 0 0,-7-30-8 0 0,0 0 0 0 0,1 13 0 0 0,-3-17 0 0 0,1 1 0 0 0,0-1 0 0 0,0 1 0 0 0,1-1 0 0 0,0 0 0 0 0,3 9 0 0 0,6 2-11 0 0,0 1 1 0 0,1-1-1 0 0,0-1 0 0 0,2 0 1 0 0,29 28-1 0 0,-40-42 12 0 0,1 0 0 0 0,-1 0 1 0 0,1 0-1 0 0,0-1 0 0 0,0 0 0 0 0,0 1 1 0 0,1-1-1 0 0,-1-1 0 0 0,0 1 0 0 0,9 1 0 0 0,-9-2-1 0 0,-1 0 0 0 0,1-1 0 0 0,-1 0 0 0 0,1 1 0 0 0,-1-1-1 0 0,1-1 1 0 0,-1 1 0 0 0,1 0 0 0 0,-1-1 0 0 0,1 0 0 0 0,-1 0-1 0 0,1 0 1 0 0,-1 0 0 0 0,0 0 0 0 0,5-3 0 0 0,1-2 4 0 0,1-1 0 0 0,-1 0-1 0 0,0-1 1 0 0,-1 0 0 0 0,0 0 0 0 0,0-1 0 0 0,10-15 0 0 0,-9 9-410 0 0,0 0 0 0 0,-1 0 0 0 0,-1-1 0 0 0,7-22 0 0 0,-10 18-534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3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 22231 0 0,'-6'-2'184'0'0,"-9"-2"2698"0"0,10-5-2757 0 0,5 9-1628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3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5 134 15664 0 0,'-1'-1'92'0'0,"1"1"1"0"0,0 0 0 0 0,0 0-1 0 0,0 0 1 0 0,-1 0 0 0 0,1 0 0 0 0,0 0-1 0 0,0-1 1 0 0,0 1 0 0 0,-1 0-1 0 0,1 0 1 0 0,0 0 0 0 0,0-1 0 0 0,0 1-1 0 0,0 0 1 0 0,0 0 0 0 0,-1 0-1 0 0,1-1 1 0 0,0 1 0 0 0,0 0 0 0 0,0 0-1 0 0,0-1 1 0 0,0 1 0 0 0,0 0-1 0 0,0 0 1 0 0,0-1 0 0 0,0 1 0 0 0,0 0-1 0 0,0 0 1 0 0,0-1 0 0 0,0 1-1 0 0,0 0 1 0 0,0 0 0 0 0,0-1 0 0 0,0 1-1 0 0,0 0 1 0 0,0 0 0 0 0,1-1 0 0 0,9-2 4869 0 0,0 1-5339 0 0,10-4 918 0 0,1 1 0 0 0,41-5 0 0 0,-22 4-470 0 0,175-42-284 0 0,-207 45-542 0 0,0 0-1 0 0,-1-1 1 0 0,1 0 0 0 0,-1 0-1 0 0,13-10 1 0 0,-8 2-972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3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24823 0 0,'2'-1'1135'0'0,"2"-2"-929"0"0,1 0-1 0 0,1 0 1 0 0,-1 1-1 0 0,0-1 1 0 0,0 1 0 0 0,1 0-1 0 0,-1 1 1 0 0,11-3-1 0 0,15-6 750 0 0,-2 4 1408 0 0,-27 6-1947 0 0,-2 0-407 0 0,0 1 1 0 0,0-1-1 0 0,0 0 1 0 0,0 0-1 0 0,0 0 1 0 0,1 0-1 0 0,-1 0 1 0 0,0 0-1 0 0,0 0 0 0 0,0 0 1 0 0,0 0-1 0 0,0 1 1 0 0,0-1-1 0 0,0 0 1 0 0,0 0-1 0 0,0 0 1 0 0,0 0-1 0 0,0 0 1 0 0,0 0-1 0 0,1 0 1 0 0,-1 0-1 0 0,0 0 1 0 0,0 0-1 0 0,0 0 1 0 0,0 0-1 0 0,0 0 1 0 0,0 0-1 0 0,0 0 1 0 0,0 0-1 0 0,0 0 0 0 0,1 0 1 0 0,-1 0-1 0 0,0 0 1 0 0,0 0-1 0 0,0 0 1 0 0,0 0-1 0 0,0 0 1 0 0,0 0-1 0 0,0 0 1 0 0,0 0-1 0 0,1 0 1 0 0,-1 0-1 0 0,0 0 1 0 0,0 0-1 0 0,0 0 1 0 0,0 0-1 0 0,0 0 1 0 0,0 0-1 0 0,0 0 1 0 0,0 0-1 0 0,0-1 0 0 0,0 1 1 0 0,1 0-1 0 0,-1 0 1 0 0,0 0-1 0 0,0 0 1 0 0,0 0-1 0 0,0 0 1 0 0,0 0-1 0 0,0 0 1 0 0,0 0-1 0 0,0-1 1 0 0,0 1-1 0 0,0 0 1 0 0,0 0-1 0 0,0 0 1 0 0,0 0-1 0 0,0 0 1 0 0,0 0-1 0 0,5 6-807 0 0,0 5-538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0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12 10912 0 0,'0'0'497'0'0,"0"0"-8"0"0,0 0-223 0 0,-12-8 2922 0 0,10 7-2987 0 0,0 0 0 0 0,-1 1 0 0 0,1-1 0 0 0,-1 1 0 0 0,1 0 1 0 0,-1 0-1 0 0,1 0 0 0 0,0 0 0 0 0,-1 0 0 0 0,1 1 0 0 0,-1-1 1 0 0,1 1-1 0 0,-1-1 0 0 0,1 1 0 0 0,0 0 0 0 0,-1 0 0 0 0,1 0 1 0 0,0 0-1 0 0,0 0 0 0 0,0 1 0 0 0,0-1 0 0 0,0 1 1 0 0,-2 1-1 0 0,-5 5 178 0 0,0 1 1 0 0,0 1-1 0 0,-9 12 1 0 0,13-16-215 0 0,-14 21 138 0 0,1 0 0 0 0,1 1 0 0 0,-26 59 0 0 0,-25 97 748 0 0,64-172-975 0 0,-8 27 67 0 0,-6 50 1 0 0,8-39 18 0 0,5-21 20 0 0,1-1-1 0 0,1 1 1 0 0,2 0-1 0 0,1 0 1 0 0,1 0-1 0 0,1 0 1 0 0,7 33-1 0 0,-6-48-147 0 0,1-1 0 0 0,0 0 1 0 0,1 0-1 0 0,0 0 0 0 0,1-1 0 0 0,0 0 0 0 0,16 22 0 0 0,-17-26-176 0 0,2-1-1 0 0,-1 1 0 0 0,1-2 0 0 0,0 1 1 0 0,0-1-1 0 0,1 0 0 0 0,0 0 0 0 0,0-1 1 0 0,0 0-1 0 0,0-1 0 0 0,1 0 0 0 0,9 4 1 0 0,5 0-924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3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316 635 9728 0 0,'56'-27'1169'0'0,"-35"21"3108"0"0,-18 4-3745 0 0,0 0 0 0 0,1-1 0 0 0,-1 0 0 0 0,0 1 1 0 0,-1-1-1 0 0,1 0 0 0 0,0-1 0 0 0,3-5 0 0 0,-5 7-402 0 0,0 1 1 0 0,0-1-1 0 0,0 1 1 0 0,-1-1-1 0 0,1 0 1 0 0,-1 1-1 0 0,1-1 1 0 0,-1 0 0 0 0,1 1-1 0 0,-1-1 1 0 0,0 0-1 0 0,0 0 1 0 0,0 1-1 0 0,0-1 1 0 0,0 0-1 0 0,-1 0 1 0 0,1 1-1 0 0,0-1 1 0 0,-1 0-1 0 0,1 1 1 0 0,-1-1-1 0 0,1 0 1 0 0,-1 1-1 0 0,-1-3 1 0 0,0 1-2 0 0,0 0-1 0 0,1 1 1 0 0,-1-1-1 0 0,0 1 1 0 0,0-1 0 0 0,0 1-1 0 0,-1 0 1 0 0,1 0-1 0 0,-1 0 1 0 0,1 0 0 0 0,-1 0-1 0 0,1 0 1 0 0,-1 1-1 0 0,0-1 1 0 0,0 1 0 0 0,0 0-1 0 0,0 0 1 0 0,0 0-1 0 0,0 0 1 0 0,0 0 0 0 0,-4 0-1 0 0,-15 1 75 0 0,11-1-110 0 0,-1 1 1 0 0,1 0 0 0 0,0 1-1 0 0,0 0 1 0 0,-1 1 0 0 0,1 0-1 0 0,-14 6 1 0 0,10-2-5 0 0,1 1 0 0 0,0 0 0 0 0,1 1-1 0 0,0 1 1 0 0,0 0 0 0 0,1 1 0 0 0,0 0-1 0 0,0 1 1 0 0,2 0 0 0 0,-1 1 0 0 0,1 0 0 0 0,1 1-1 0 0,0 0 1 0 0,1 0 0 0 0,0 1 0 0 0,-6 16-1 0 0,8-15-78 0 0,1-3 10 0 0,1 1 0 0 0,0-1 0 0 0,-4 24 0 0 0,1 3 67 0 0,4-27-47 0 0,1 0 0 0 0,1 1 1 0 0,0-1-1 0 0,0 0 1 0 0,2 16-1 0 0,0-6 30 0 0,-1-16-43 0 0,1-1 0 0 0,-1 1-1 0 0,1-1 1 0 0,0 0-1 0 0,0 1 1 0 0,3 6-1 0 0,-4-11-14 0 0,1 1 0 0 0,0-1-1 0 0,-1 1 1 0 0,1-1 0 0 0,0 0-1 0 0,0 1 1 0 0,0-1 0 0 0,-1 0-1 0 0,2 1 1 0 0,-1-1 0 0 0,0 0 0 0 0,0 0-1 0 0,0 0 1 0 0,0 0 0 0 0,1 0-1 0 0,-1 0 1 0 0,0 0 0 0 0,1-1 0 0 0,-1 1-1 0 0,1 0 1 0 0,-1-1 0 0 0,3 1-1 0 0,-1-1 10 0 0,0 1 0 0 0,-1-1 0 0 0,1-1 0 0 0,0 1 0 0 0,0 0 0 0 0,-1-1 0 0 0,1 1 0 0 0,0-1-1 0 0,-1 0 1 0 0,1 0 0 0 0,-1 0 0 0 0,4-2 0 0 0,3-2 53 0 0,1-2 0 0 0,-1 1 0 0 0,0-1-1 0 0,-1 0 1 0 0,13-14 0 0 0,-1-1 67 0 0,-2 0 1 0 0,24-37-1 0 0,-23 25-86 0 0,1 0 78 0 0,35-47-1 0 0,-49 75-132 0 0,-5 6 0 0 0,-1 0 0 0 0,0 0 0 0 0,1 0 0 0 0,-1 0 0 0 0,1 0 0 0 0,-1 0 0 0 0,0 1 0 0 0,1-1 0 0 0,-1 0 0 0 0,1 0 0 0 0,-1 0 0 0 0,0 0 0 0 0,1 1 0 0 0,-1-1 0 0 0,0 0 0 0 0,1 1 0 0 0,-1-1 0 0 0,0 0 0 0 0,0 0 0 0 0,1 1 0 0 0,2 4-11 0 0,0-1 0 0 0,-1 0 0 0 0,0 1 0 0 0,0-1 0 0 0,0 1 0 0 0,0 0 0 0 0,-1 0 0 0 0,1 6 0 0 0,5 13-42 0 0,-5-16 40 0 0,0 1 0 0 0,-1-1 0 0 0,0 1 0 0 0,0 9-1 0 0,2 24 16 0 0,0-31-2 0 0,-1-1 0 0 0,2 0 0 0 0,5 13 0 0 0,-7-18 0 0 0,0-1 0 0 0,0 0 0 0 0,1 0 0 0 0,0 0 0 0 0,-1 0 0 0 0,1 0 0 0 0,1-1 0 0 0,-1 1 0 0 0,6 3 0 0 0,37 24 0 0 0,-39-25 0 0 0,-2-2 0 0 0,0-1 0 0 0,0 1 0 0 0,8 3 0 0 0,-10-6 0 0 0,0 0 0 0 0,-1 0 0 0 0,1-1 0 0 0,-1 1 0 0 0,1-1 0 0 0,0 1 0 0 0,0-1 0 0 0,-1 0 0 0 0,1 0 0 0 0,5-1 0 0 0,0-1-4 0 0,0 0 0 0 0,0 0-1 0 0,0-1 1 0 0,0 0 0 0 0,0-1 0 0 0,-1 0-1 0 0,1 0 1 0 0,-1 0 0 0 0,0-1 0 0 0,0 0-1 0 0,-1 0 1 0 0,1-1 0 0 0,6-7 0 0 0,4-7 20 0 0,0-1 0 0 0,28-45 0 0 0,-22 24 20 0 0,28-71 0 0 0,-40 88-33 0 0,44-139 55 0 0,-44 126-52 0 0,40-175 41 0 0,-29 107-30 0 0,4-25-17 0 0,-25 122-12 0 0,-14 14-61 0 0,10-2 59 0 0,-1 1 1 0 0,1 0-1 0 0,-1-1 1 0 0,1 1-1 0 0,0 0 1 0 0,0 1-1 0 0,1-1 1 0 0,-3 5-1 0 0,-14 38-84 0 0,18-44 94 0 0,-18 50-47 0 0,2 1-1 0 0,3 0 1 0 0,2 1 0 0 0,-7 88 0 0 0,15-96 38 0 0,-1 30 15 0 0,5-46-2 0 0,2 1 0 0 0,7 39 0 0 0,-6-54 0 0 0,1 0 0 0 0,1 0 0 0 0,1 0 0 0 0,1 0 0 0 0,12 23 0 0 0,-15-34 11 0 0,0 0 1 0 0,0 0-1 0 0,1 0 0 0 0,0 0 1 0 0,0-1-1 0 0,0 1 0 0 0,1-2 1 0 0,-1 1-1 0 0,1 0 0 0 0,1-1 1 0 0,-1 0-1 0 0,0-1 0 0 0,1 1 1 0 0,0-1-1 0 0,0 0 0 0 0,0-1 1 0 0,0 0-1 0 0,0 0 0 0 0,0-1 1 0 0,1 1-1 0 0,-1-1 0 0 0,0-1 1 0 0,1 0-1 0 0,11-1 0 0 0,-7 0 8 0 0,-1 0 0 0 0,-1-1 0 0 0,1 0 0 0 0,0-1 0 0 0,0 0 0 0 0,-1-1 0 0 0,0-1 0 0 0,0 1 0 0 0,0-1 0 0 0,0-1 0 0 0,-1 0 0 0 0,0 0 0 0 0,0-1 0 0 0,0 0 0 0 0,13-16 0 0 0,-18 19-17 0 0,15-17 1 0 0,-1-1 0 0 0,-2-1-1 0 0,26-45 1 0 0,8-40 317 0 0,-49 105-309 0 0,-1 2 9 0 0,0 1-118 0 0,3 32 17 0 0,-4-13 111 0 0,1 23 0 0 0,1-6-302 0 0,-1-22 252 0 0,1 0 0 0 0,1-1 0 0 0,0 1 0 0 0,0-1 0 0 0,1 1 0 0 0,1-1 0 0 0,10 25 0 0 0,-10-30 20 0 0,0 1 0 0 0,1-1 0 0 0,0-1 0 0 0,6 8 0 0 0,-9-12 0 0 0,1-1 0 0 0,-1 1 0 0 0,1-1 0 0 0,0 0 0 0 0,0 0 0 0 0,0 0 0 0 0,0-1 0 0 0,0 1 0 0 0,0-1 0 0 0,0 1 0 0 0,0-1 0 0 0,0 0 0 0 0,1 0 0 0 0,3 0 0 0 0,-2 0 2 0 0,0-1 0 0 0,1 1 1 0 0,-1-1-1 0 0,0 0 0 0 0,1-1 0 0 0,-1 1 1 0 0,0-1-1 0 0,1 0 0 0 0,-1-1 0 0 0,0 1 0 0 0,0-1 1 0 0,0 0-1 0 0,0 0 0 0 0,7-5 0 0 0,2-2 10 0 0,0-1 1 0 0,-1 0-1 0 0,15-16 0 0 0,-3 3-6 0 0,39-44-6 0 0,-30 30 0 0 0,1 0 209 0 0,38-38 322 0 0,-30 45-1011 0 0,-42 29 496 0 0,0 1 0 0 0,-1-1-1 0 0,1 1 1 0 0,0-1 0 0 0,0 1 0 0 0,0-1 0 0 0,0 1-1 0 0,-1 0 1 0 0,1-1 0 0 0,0 1 0 0 0,0 0-1 0 0,0 0 1 0 0,0-1 0 0 0,0 1 0 0 0,0 0 0 0 0,0 0-1 0 0,0 0 1 0 0,0 0 0 0 0,0 0 0 0 0,0 1-1 0 0,-1-1 1 0 0,3 0 0 0 0,-2 1-42 0 0,1 0 1 0 0,-1 0-1 0 0,1 0 0 0 0,-1 0 0 0 0,1 0 1 0 0,-1 0-1 0 0,1 0 0 0 0,-1 0 0 0 0,0 0 1 0 0,0 1-1 0 0,2 1 0 0 0,0 1-25 0 0,0 1 0 0 0,0 0 0 0 0,-1 0 0 0 0,1 0 0 0 0,-1 0 0 0 0,3 11 0 0 0,13 99-39 0 0,-9-43 55 0 0,-5-35 275 0 0,-3-26-137 0 0,0 0 0 0 0,1-1 0 0 0,0 1 0 0 0,1 0 1 0 0,3 11-1 0 0,-5-22-106 0 0,-1 1 0 0 0,0-1 1 0 0,0 1-1 0 0,0-1 1 0 0,1 1-1 0 0,-1 0 0 0 0,0-1 1 0 0,0 1-1 0 0,1-1 0 0 0,-1 0 1 0 0,1 1-1 0 0,-1-1 0 0 0,0 1 1 0 0,1-1-1 0 0,-1 1 1 0 0,1-1-1 0 0,-1 0 0 0 0,1 1 1 0 0,-1-1-1 0 0,1 0 0 0 0,-1 0 1 0 0,1 1-1 0 0,-1-1 0 0 0,1 0 1 0 0,0 0-1 0 0,-1 0 1 0 0,1 0-1 0 0,-1 0 0 0 0,2 0 1 0 0,-1 0 13 0 0,0 0 1 0 0,1-1 0 0 0,-1 1 0 0 0,0 0 0 0 0,0-1 0 0 0,1 0 0 0 0,-1 1-1 0 0,0-1 1 0 0,0 0 0 0 0,0 0 0 0 0,0 1 0 0 0,2-3 0 0 0,2-2 7 0 0,-1 0 1 0 0,1-1 0 0 0,-1 1-1 0 0,5-9 1 0 0,100-169-20 0 0,-61 118 0 0 0,-31 44 0 0 0,1 0 0 0 0,28-24 0 0 0,-43 41 0 0 0,1 1 0 0 0,0 0 0 0 0,0 0 0 0 0,1 1 0 0 0,-1-1 0 0 0,9-3 0 0 0,-12 5 0 0 0,0 1 0 0 0,1-1 0 0 0,-1 1 0 0 0,0 0 0 0 0,1-1 0 0 0,-1 1 0 0 0,1 0 0 0 0,-1 0 0 0 0,0 0 0 0 0,1 0 0 0 0,-1 0 0 0 0,0 0 0 0 0,1 0 0 0 0,-1 0 0 0 0,1 0 0 0 0,-1 1 0 0 0,0-1 0 0 0,1 1 0 0 0,-1-1 0 0 0,0 1 0 0 0,0-1 0 0 0,1 1 0 0 0,-1 0 0 0 0,0 0 0 0 0,0-1 0 0 0,0 1 0 0 0,0 0 0 0 0,1 2 0 0 0,34 37-44 0 0,-26-31 8 0 0,0 2 0 0 0,-1-1 0 0 0,0 1 0 0 0,-1 1 0 0 0,10 19 0 0 0,-7-9 72 0 0,0 0 1 0 0,2-2-1 0 0,0 1 1 0 0,1-1-1 0 0,1-1 0 0 0,20 19 1 0 0,-32-35-73 0 0,-1 0 1 0 0,1 0 0 0 0,0-1 0 0 0,0 1 0 0 0,1-1-1 0 0,-1 0 1 0 0,0 0 0 0 0,1 0 0 0 0,-1 0-1 0 0,1-1 1 0 0,0 1 0 0 0,0-1 0 0 0,-1 0-1 0 0,1 0 1 0 0,0-1 0 0 0,0 1 0 0 0,0-1-1 0 0,0 0 1 0 0,0 0 0 0 0,0 0 0 0 0,0 0 0 0 0,0-1-1 0 0,-1 1 1 0 0,1-1 0 0 0,0 0 0 0 0,0 0-1 0 0,0-1 1 0 0,-1 1 0 0 0,1-1 0 0 0,-1 1-1 0 0,7-6 1 0 0,3-2 190 0 0,-1-1 1 0 0,0 0-1 0 0,0-1 0 0 0,-1 0 0 0 0,-1-1 0 0 0,15-21 0 0 0,-8 8-167 0 0,0-1-1 0 0,-2-1 1 0 0,-1 0-1 0 0,-2-1 1 0 0,0 0-1 0 0,8-35 0 0 0,-16 51 18 0 0,-2 0 1 0 0,0 0-1 0 0,2-22 0 0 0,-4 29 5 0 0,0 0 0 0 0,0 0 0 0 0,-1 0 0 0 0,0 0 1 0 0,0 0-1 0 0,0 0 0 0 0,0 0 0 0 0,-1 1 0 0 0,1-1 1 0 0,-1 0-1 0 0,-5-7 0 0 0,7 11-11 0 0,-1-1 0 0 0,0 1 0 0 0,0 0 0 0 0,0 0 1 0 0,0 0-1 0 0,-1 0 0 0 0,1 0 0 0 0,0 0 0 0 0,0 0 0 0 0,0 0 0 0 0,-1 1 0 0 0,1-1 0 0 0,-1 0 1 0 0,1 1-1 0 0,0-1 0 0 0,-1 1 0 0 0,1-1 0 0 0,-1 1 0 0 0,1 0 0 0 0,-1 0 0 0 0,1 0 0 0 0,-1 0 0 0 0,1 0 1 0 0,-1 0-1 0 0,0 0 0 0 0,1 0 0 0 0,-2 1 0 0 0,0-1-7 0 0,0 1 1 0 0,0 0-1 0 0,0 1 1 0 0,0-1-1 0 0,1 0 0 0 0,-1 1 1 0 0,0-1-1 0 0,1 1 0 0 0,0 0 1 0 0,-1 0-1 0 0,1 0 1 0 0,-4 4-1 0 0,-12 16-320 0 0,6-8 253 0 0,-1 0-1 0 0,2 1 1 0 0,0 1-1 0 0,1 0 1 0 0,0 0-1 0 0,-11 30 1 0 0,1 3-209 0 0,12-33 68 0 0,-7 24 1 0 0,13-33 188 0 0,1 0 0 0 0,-1 0 0 0 0,1 0 0 0 0,1 0-1 0 0,-1 0 1 0 0,1 0 0 0 0,1 7 0 0 0,4 13 27 0 0,-4-25 0 0 0,-1-1 0 0 0,1 1 0 0 0,-1-1 0 0 0,1 0 0 0 0,-1 0 0 0 0,1 1 0 0 0,0-1 0 0 0,0 0 0 0 0,0 0 0 0 0,0 0 0 0 0,0 1 0 0 0,0-1 0 0 0,0 0 0 0 0,0-1 0 0 0,0 1 0 0 0,2 1 0 0 0,9 4-10 0 0,-11-5 3 0 0,0 0 0 0 0,1 0-1 0 0,-1 0 1 0 0,1-1 0 0 0,-1 1 0 0 0,1 0-1 0 0,0-1 1 0 0,-1 1 0 0 0,1-1 0 0 0,0 0 0 0 0,-1 0-1 0 0,1 1 1 0 0,0-1 0 0 0,-1 0 0 0 0,1 0-1 0 0,0-1 1 0 0,-1 1 0 0 0,1 0 0 0 0,2-1-1 0 0,5-2-126 0 0,1 0 0 0 0,-1-1-1 0 0,0 0 1 0 0,0-1-1 0 0,0 0 1 0 0,0 0 0 0 0,-1-1-1 0 0,13-11 1 0 0,-7 4 65 0 0,-1 0 1 0 0,-1-1-1 0 0,20-30 0 0 0,-28 39 49 0 0,-1-1 0 0 0,0 0-1 0 0,-1 0 1 0 0,0 0 0 0 0,0 0-1 0 0,0 0 1 0 0,0 0 0 0 0,-1-1-1 0 0,0 1 1 0 0,-1-1 0 0 0,1 1-1 0 0,-1 0 1 0 0,0-1 0 0 0,-1 1-1 0 0,-1-8 1 0 0,2 14 22 0 0,0 0 0 0 0,0 0 0 0 0,0 0 0 0 0,0 0 0 0 0,0 0 1 0 0,0 0-1 0 0,0-1 0 0 0,0 1 0 0 0,0 0 0 0 0,0 0 0 0 0,0 0 0 0 0,0 0 0 0 0,0 0 0 0 0,0 0 0 0 0,-1 0 0 0 0,1 0 0 0 0,0 0 0 0 0,0 0 0 0 0,0-1 0 0 0,0 1 0 0 0,0 0 0 0 0,0 0 0 0 0,0 0 1 0 0,0 0-1 0 0,0 0 0 0 0,-1 0 0 0 0,1 0 0 0 0,0 0 0 0 0,0 0 0 0 0,0 0 0 0 0,0 0 0 0 0,0 0 0 0 0,0 0 0 0 0,0 0 0 0 0,0 0 0 0 0,-1 0 0 0 0,1 0 0 0 0,0 0 0 0 0,0 0 0 0 0,0 0 1 0 0,0 0-1 0 0,0 0 0 0 0,0 0 0 0 0,0 0 0 0 0,0 0 0 0 0,-1 0 0 0 0,1 0 0 0 0,0 0 0 0 0,0 1 0 0 0,0-1 0 0 0,0 0 0 0 0,0 0 0 0 0,0 0 0 0 0,0 0 0 0 0,0 0 0 0 0,0 0 0 0 0,0 0 1 0 0,0 0-1 0 0,-8 10-4 0 0,-3 16-175 0 0,4 10 155 0 0,2 0 1 0 0,1 0 0 0 0,1 45-1 0 0,11 112-11 0 0,-2-87 29 0 0,9 113 161 0 0,2 101 297 0 0,-16-267-78 0 0,-4 98 124 0 0,1-132-452 0 0,-1 0 0 0 0,0 0 1 0 0,-1 0-1 0 0,-1-1 0 0 0,-13 31 0 0 0,16-44-21 0 0,0 0 1 0 0,-1 0-1 0 0,0 0 1 0 0,0-1-1 0 0,0 1 0 0 0,0-1 1 0 0,-1 1-1 0 0,0-1 1 0 0,0-1-1 0 0,0 1 0 0 0,0 0 1 0 0,-8 4-1 0 0,9-6-20 0 0,-1 0 0 0 0,0-1 1 0 0,1 0-1 0 0,-1 0 0 0 0,0 0 0 0 0,0 0 0 0 0,1-1 1 0 0,-1 1-1 0 0,0-1 0 0 0,0 0 0 0 0,0 0 0 0 0,0 0 1 0 0,0-1-1 0 0,1 1 0 0 0,-1-1 0 0 0,0 0 0 0 0,0 0 1 0 0,1 0-1 0 0,-5-2 0 0 0,3 0-9 0 0,0 0 0 0 0,0 0 0 0 0,0 0-1 0 0,1 0 1 0 0,-1-1 0 0 0,1 0 0 0 0,0 0 0 0 0,0 0-1 0 0,-5-7 1 0 0,-29-46 522 0 0,37 57-518 0 0,-5-12 46 0 0,0 0 0 0 0,1 0 1 0 0,0-1-1 0 0,1 1 0 0 0,1-1 0 0 0,0 0 0 0 0,-3-22 1 0 0,1-94 226 0 0,6 112-170 0 0,0-1 0 0 0,2 1 0 0 0,7-26 0 0 0,0-3 55 0 0,-4 19-200 0 0,2-1 1 0 0,0 1-1 0 0,2 1 0 0 0,1-1 0 0 0,20-34 0 0 0,-9 24 71 0 0,2 1 1 0 0,54-63-1 0 0,-44 64-190 0 0,61-47 1 0 0,-40 36 48 0 0,-36 31-358 0 0,25-15 0 0 0,-41 28 208 0 0,-2 2-106 0 0,3-3 214 0 0,-4 0-3281 0 0,-3-4-6056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3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62 6912 0 0,'-31'-27'732'0'0,"24"23"-147"0"0,5 4 2394 0 0,-5 3 7790 0 0,-4 3-7849 0 0,-1 7-2638 0 0,12-11-169 0 0,-1 0 0 0 0,1 0 0 0 0,-1 0 0 0 0,1 0 0 0 0,0 1 1 0 0,-1-1-1 0 0,1 0 0 0 0,0 0 0 0 0,1 1 0 0 0,-1 2 0 0 0,1 1-111 0 0,-1-4 8 0 0,0-1 1 0 0,0 1 0 0 0,1 0-1 0 0,-1 0 1 0 0,1 0 0 0 0,-1-1-1 0 0,1 1 1 0 0,0 0 0 0 0,0-1 0 0 0,0 1-1 0 0,0-1 1 0 0,0 1 0 0 0,0-1-1 0 0,0 1 1 0 0,0-1 0 0 0,0 0 0 0 0,1 1-1 0 0,-1-1 1 0 0,0 0 0 0 0,1 0-1 0 0,-1 0 1 0 0,1 0 0 0 0,0 0-1 0 0,-1 0 1 0 0,4 0 0 0 0,-2 1 13 0 0,0-1 0 0 0,1 0 0 0 0,-1-1 0 0 0,0 1 0 0 0,1 0 0 0 0,-1-1 0 0 0,0 0 0 0 0,1 0 0 0 0,-1 0 0 0 0,0 0 0 0 0,1 0 0 0 0,-1-1 0 0 0,7-1 0 0 0,9-3 92 0 0,-17 5-95 0 0,0-1-1 0 0,0 1 1 0 0,0 0 0 0 0,0-1 0 0 0,0 1-1 0 0,0-1 1 0 0,0 0 0 0 0,-1 0 0 0 0,1 0-1 0 0,0 0 1 0 0,0 0 0 0 0,-1 0 0 0 0,1 0-1 0 0,-1 0 1 0 0,1-1 0 0 0,-1 1 0 0 0,3-3-1 0 0,-2 1 39 0 0,0 1 0 0 0,-1-1 0 0 0,1 0 0 0 0,0 0 0 0 0,-1 0 0 0 0,0 0 0 0 0,1 0 0 0 0,-1 0 0 0 0,-1-1 0 0 0,2-3 0 0 0,-2 5-43 0 0,0 0 0 0 0,0 0 0 0 0,0 0 0 0 0,-1 0 0 0 0,1 0 0 0 0,-1 1 0 0 0,1-1-1 0 0,-1 0 1 0 0,1 0 0 0 0,-1 1 0 0 0,0-1 0 0 0,0 0 0 0 0,0 1 0 0 0,0-1 0 0 0,0 1 0 0 0,0-1 0 0 0,0 1-1 0 0,-1 0 1 0 0,1-1 0 0 0,-2 0 0 0 0,-1-2 34 0 0,-1 0 0 0 0,1 1-1 0 0,-1-1 1 0 0,0 1 0 0 0,-7-3 0 0 0,12 6-48 0 0,-1-1 1 0 0,0 1-1 0 0,1-1 1 0 0,-1 1-1 0 0,0-1 0 0 0,0 1 1 0 0,1 0-1 0 0,-1-1 1 0 0,0 1-1 0 0,0 0 1 0 0,0 0-1 0 0,1 0 1 0 0,-1-1-1 0 0,0 1 0 0 0,0 0 1 0 0,0 0-1 0 0,-1 0 1 0 0,-2 1 6 0 0,3-2-17 0 0,0 1 0 0 0,0 0 0 0 0,-1 0 0 0 0,1 0 0 0 0,0 0 0 0 0,-1 0 0 0 0,1 0 0 0 0,0 0-1 0 0,-1 0 1 0 0,1 1 0 0 0,0-1 0 0 0,0 0 0 0 0,-1 1 0 0 0,1-1 0 0 0,-2 1 0 0 0,-16 14-403 0 0,11-7 171 0 0,2-3-237 0 0,1 1 0 0 0,0 0 0 0 0,0 0 1 0 0,0 0-1 0 0,-3 8 0 0 0,-20 25-3915 0 0,3-10 1937 0 0,4 0-8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3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23583 0 0,'0'0'539'0'0,"0"0"77"0"0,0 0 31 0 0,0 0-81 0 0,0 0-291 0 0,0 0 158 0 0,0-1 110 0 0,2-2-435 0 0,1 1 0 0 0,-1 0 1 0 0,0-1-1 0 0,1 1 0 0 0,-1 0 0 0 0,1 1 0 0 0,0-1 1 0 0,0 0-1 0 0,-1 1 0 0 0,1-1 0 0 0,0 1 1 0 0,4-1-1 0 0,40-11 114 0 0,-46 13-206 0 0,137-24 248 0 0,-33 7-420 0 0,-61 10-60 0 0,-4 3-28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3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32 763 8752 0 0,'0'0'398'0'0,"0"0"-3"0"0,0 0-72 0 0,-1 2 626 0 0,-7 15 1612 0 0,7-16-1245 0 0,1-1-37 0 0,-9 9 3358 0 0,8-7-4436 0 0,0 0-1 0 0,0-1 1 0 0,0 1-1 0 0,0 0 1 0 0,0-1-1 0 0,0 1 0 0 0,-3 3 1 0 0,2-4 546 0 0,2-1-163 0 0,0 0-68 0 0,0 0-18 0 0,0 0-3 0 0,0 0-6 0 0,0 0-1 0 0,0 0 0 0 0,0 0 7 0 0,0 0 27 0 0,0 0 13 0 0,1-3-349 0 0,0 1 1 0 0,-1 0-1 0 0,1 0 0 0 0,0 0 1 0 0,0 0-1 0 0,0 0 0 0 0,2-3 1 0 0,1-3 10 0 0,10-18 192 0 0,1 1-1 0 0,22-27 1 0 0,11-20-99 0 0,-16 21-237 0 0,21-38-18 0 0,24-46 193 0 0,-77 133-216 0 0,4-5 109 0 0,0-1 0 0 0,0 1 0 0 0,0 0 0 0 0,1 0 1 0 0,10-12-1 0 0,-15 19-127 0 0,1 0 0 0 0,0-1 1 0 0,-1 1-1 0 0,1-1 0 0 0,-1 1 1 0 0,1 0-1 0 0,0-1 0 0 0,-1 1 0 0 0,1 0 1 0 0,-1 0-1 0 0,1 0 0 0 0,0-1 1 0 0,0 1-1 0 0,-1 0 0 0 0,1 0 1 0 0,0 0-1 0 0,-1 0 0 0 0,1 0 1 0 0,0 0-1 0 0,-1 0 0 0 0,1 0 0 0 0,0 0 1 0 0,-1 1-1 0 0,1-1 0 0 0,0 0 1 0 0,-1 0-1 0 0,1 1 0 0 0,0-1 1 0 0,-1 0-1 0 0,1 1 0 0 0,-1-1 1 0 0,1 0-1 0 0,-1 1 0 0 0,1-1 0 0 0,-1 1 1 0 0,1-1-1 0 0,-1 1 0 0 0,1 0 1 0 0,2 3 29 0 0,0 0 1 0 0,0 0 0 0 0,0 1-1 0 0,2 5 1 0 0,-1-4 26 0 0,5 13-166 0 0,-1-1 1 0 0,-1 2 0 0 0,0-1-1 0 0,-2 1 1 0 0,4 24 0 0 0,3 8-39 0 0,12 57 153 0 0,-17-70 0 0 0,5 29 0 0 0,13 56 0 0 0,-20-110 60 0 0,1-1 0 0 0,0 1 0 0 0,1-1 0 0 0,11 17 0 0 0,-7-13-21 0 0,-11-16-36 0 0,1 0 0 0 0,-1-1 0 0 0,0 1 1 0 0,1-1-1 0 0,-1 1 0 0 0,1-1 1 0 0,-1 0-1 0 0,1 1 0 0 0,-1-1 0 0 0,1 1 1 0 0,0-1-1 0 0,-1 0 0 0 0,1 1 0 0 0,-1-1 1 0 0,1 0-1 0 0,0 0 0 0 0,-1 0 0 0 0,1 1 1 0 0,0-1-1 0 0,-1 0 0 0 0,1 0 0 0 0,0 0 1 0 0,-1 0-1 0 0,1 0 0 0 0,0 0 0 0 0,-1 0 1 0 0,1 0-1 0 0,0-1 0 0 0,-1 1 0 0 0,1 0 1 0 0,-1 0-1 0 0,1 0 0 0 0,0-1 1 0 0,-1 1-1 0 0,1 0 0 0 0,-1-1 0 0 0,1 0 1 0 0,22-16 84 0 0,-22 16-78 0 0,6-6 30 0 0,-1 0 0 0 0,-1 0 0 0 0,0 0-1 0 0,0-1 1 0 0,0 1 0 0 0,5-13-1 0 0,18-52 82 0 0,27-73 31 0 0,-50 135-138 0 0,0-1-1 0 0,0 1 1 0 0,9-14 0 0 0,-3 8-5 0 0,-5 10-9 0 0,-4 6 0 0 0,1 0 0 0 0,-1 0 0 0 0,1 0 0 0 0,-1 1 0 0 0,0-1 0 0 0,1 1 0 0 0,-1 0 0 0 0,0 0 0 0 0,0 0 0 0 0,1 0 0 0 0,-1 0 0 0 0,0 0 0 0 0,0 0 0 0 0,0 1 0 0 0,0-1 0 0 0,-1 1 0 0 0,1-1 0 0 0,0 1 0 0 0,2 4 0 0 0,6 5 0 0 0,15 24 0 0 0,-22-30 0 0 0,51 90-96 0 0,-45-79 112 0 0,11 27 0 0 0,-16-31-6 0 0,1 0-1 0 0,1-1 1 0 0,0 1-1 0 0,12 14 1 0 0,-1-1-10 0 0,-14-20 0 0 0,0-1 0 0 0,0 1 0 0 0,0-1 0 0 0,1 0 0 0 0,-1 0 0 0 0,1 0 0 0 0,0 0 0 0 0,0-1 0 0 0,0 1 0 0 0,1-1 0 0 0,-1 0 0 0 0,10 4 0 0 0,4-1-2 0 0,-15-7 3 0 0,-1 0 12 0 0,0 1-6 0 0,-1 0 1 0 0,1-1-1 0 0,0 1 1 0 0,0-1-1 0 0,-1 0 1 0 0,1 1-1 0 0,0-1 0 0 0,-1 0 1 0 0,1 0-1 0 0,0 0 1 0 0,2-3-1 0 0,1 1 17 0 0,-2 1-19 0 0,-1 0-1 0 0,1 0 1 0 0,0 0-1 0 0,-1 0 0 0 0,0 0 1 0 0,1 0-1 0 0,-1 0 1 0 0,0-1-1 0 0,0 1 0 0 0,0-1 1 0 0,0 0-1 0 0,1-3 1 0 0,-1 0 3 0 0,0-1 0 0 0,0 1 0 0 0,-1-1 1 0 0,2-12-1 0 0,-2 7-8 0 0,1 0 0 0 0,-2 0 0 0 0,1 0 0 0 0,-2 0 0 0 0,1 0 0 0 0,-2 0 0 0 0,-3-16 0 0 0,-3-19 0 0 0,6 33 0 0 0,-1 0 0 0 0,-4-17 0 0 0,0 10 0 0 0,0 1 0 0 0,-2 0 0 0 0,0 0 0 0 0,-16-24 0 0 0,21 39 0 0 0,1-1 0 0 0,0 1 0 0 0,-1 1 0 0 0,0-1 0 0 0,0 0 0 0 0,0 1 0 0 0,0 0 0 0 0,-8-6 0 0 0,6 7-20 0 0,4 3-73 0 0,13 8-38 0 0,-8-5 115 0 0,5 2 20 0 0,0 0 0 0 0,0 0 1 0 0,1-1-1 0 0,0 0 0 0 0,17 5 0 0 0,50 9-200 0 0,-62-15 107 0 0,10 2 18 0 0,-1-1 1 0 0,1-1-1 0 0,47 0 0 0 0,-54-4 67 0 0,0-2 0 0 0,1 1 0 0 0,17-7 0 0 0,-27 7 4 0 0,0-1 0 0 0,0 0 1 0 0,-1 0-1 0 0,1-1 1 0 0,-1 0-1 0 0,0-1 0 0 0,0 1 1 0 0,8-8-1 0 0,-10 7 5 0 0,0-1 1 0 0,-1 0-1 0 0,0 0 0 0 0,0-1 1 0 0,-1 1-1 0 0,1-1 0 0 0,-1 1 1 0 0,-1-1-1 0 0,4-13 0 0 0,-5 0 19 0 0,-3 16-10 0 0,-4 13-37 0 0,-1 10-9 0 0,1 0 1 0 0,0 0-1 0 0,2 1 0 0 0,-4 27 1 0 0,2 83-39 0 0,7-117 70 0 0,0 0 0 0 0,1-1 0 0 0,0 1 0 0 0,1-1 0 0 0,0 1 0 0 0,1-1 0 0 0,0 0 0 0 0,8 13 0 0 0,-11-22 0 0 0,1-1 0 0 0,0 1 0 0 0,0 0-1 0 0,0-1 1 0 0,0 1 0 0 0,0-1 0 0 0,1 0 0 0 0,-1 1 0 0 0,1-1 0 0 0,-1 0 0 0 0,1-1-1 0 0,0 1 1 0 0,0 0 0 0 0,0-1 0 0 0,0 0 0 0 0,0 1 0 0 0,0-1 0 0 0,0 0-1 0 0,0-1 1 0 0,1 1 0 0 0,-1 0 0 0 0,0-1 0 0 0,0 0 0 0 0,1 0 0 0 0,3 0 0 0 0,1-1 7 0 0,0 0 1 0 0,0-1 0 0 0,0 1 0 0 0,0-2 0 0 0,0 1-1 0 0,-1-1 1 0 0,1 0 0 0 0,-1 0 0 0 0,10-7 0 0 0,5-4 60 0 0,-1-1 1 0 0,36-31-1 0 0,-48 37-50 0 0,0 1 0 0 0,0-1 1 0 0,-1 1-1 0 0,0-1 0 0 0,-1-1 1 0 0,10-15-1 0 0,0-7-5 0 0,-1-1 1 0 0,-2-1-1 0 0,12-41 0 0 0,-24 64-7 0 0,27-115 63 0 0,-20 73-86 0 0,7-76-46 0 0,-5 38 63 0 0,-8 74 0 0 0,-3 15 0 0 0,0 1 1 0 0,0-1-1 0 0,0 1 0 0 0,0 0 1 0 0,0-1-1 0 0,0 1 0 0 0,0-1 1 0 0,0 1-1 0 0,-2-3 0 0 0,-1-19-16 0 0,3 30-1 0 0,-1 0 0 0 0,0 0 0 0 0,-4 13 0 0 0,-1 5 34 0 0,-15 55 63 0 0,-2 9-16 0 0,-3 62-64 0 0,21-111 0 0 0,1 1 0 0 0,2 0 0 0 0,4 53 0 0 0,-1-84 0 0 0,0 0 0 0 0,0 0 0 0 0,1 0 0 0 0,1 0 0 0 0,-1 0 0 0 0,2 0 0 0 0,-1-1 0 0 0,1 1 0 0 0,1-1 0 0 0,0 0 0 0 0,0 0 0 0 0,1-1 0 0 0,0 1 0 0 0,0-1 0 0 0,1-1 0 0 0,12 12 0 0 0,-15-16 0 0 0,-1-1 0 0 0,1 1 0 0 0,0-1 0 0 0,0 0 0 0 0,0-1 0 0 0,0 1 0 0 0,0-1 0 0 0,0 1 0 0 0,1-1 0 0 0,-1 0 0 0 0,0-1 0 0 0,1 1 0 0 0,-1-1 0 0 0,0 0 0 0 0,1 0 0 0 0,-1 0 0 0 0,6-2 0 0 0,0 1 0 0 0,0-1 0 0 0,1-1 0 0 0,-1 0 0 0 0,0 0 0 0 0,0-1 0 0 0,11-6 0 0 0,-2 0-6 0 0,-1-1 1 0 0,0-1-1 0 0,-1 0 1 0 0,0-2-1 0 0,-1 0 1 0 0,-1 0-1 0 0,0-2 1 0 0,-1 0-1 0 0,-1 0 1 0 0,0-1-1 0 0,-1-1 1 0 0,-1 0-1 0 0,15-34 1 0 0,-9 11 73 0 0,19-73 1 0 0,-1-45 88 0 0,-24 102-118 0 0,11-77-39 0 0,-23 131 0 0 0,-3 8 0 0 0,-4 8-15 0 0,-12 44-174 0 0,2 2-1 0 0,-15 92 0 0 0,26-115 155 0 0,-31 190-102 0 0,28-60 350 0 0,10-165-216 0 0,0 0-1 0 0,0 0 1 0 0,0 0-1 0 0,0 0 1 0 0,0 0-1 0 0,1 0 1 0 0,-1 0-1 0 0,0 0 1 0 0,1 1-1 0 0,-1-1 0 0 0,0 0 1 0 0,1 0-1 0 0,-1 0 1 0 0,1 0-1 0 0,0-1 1 0 0,-1 1-1 0 0,1 0 1 0 0,0 0-1 0 0,-1 0 1 0 0,1 0-1 0 0,0-1 1 0 0,0 1-1 0 0,0 0 0 0 0,0-1 1 0 0,0 1-1 0 0,0-1 1 0 0,0 1-1 0 0,0-1 1 0 0,0 1-1 0 0,2 0 1 0 0,-1-1-6 0 0,0 0 0 0 0,0 0 1 0 0,-1 1-1 0 0,1-1 0 0 0,0 0 1 0 0,0-1-1 0 0,0 1 1 0 0,0 0-1 0 0,0-1 0 0 0,0 1 1 0 0,-1-1-1 0 0,1 1 0 0 0,0-1 1 0 0,0 0-1 0 0,-1 0 0 0 0,1 1 1 0 0,2-3-1 0 0,32-26 291 0 0,44-47 0 0 0,-77 74-280 0 0,12-15-12 0 0,2 2-1 0 0,34-25 1 0 0,-39 30-136 0 0,-10 8 109 0 0,0 1 0 0 0,0-1 0 0 0,0 0 1 0 0,0 1-1 0 0,1 0 0 0 0,-1-1 0 0 0,0 1 0 0 0,5-2 0 0 0,-4 3 37 0 0,-1-1 0 0 0,1 0 0 0 0,-1 1 0 0 0,1-1 0 0 0,0 1 0 0 0,-1 0 0 0 0,1 0 0 0 0,-1 0 0 0 0,1 0 0 0 0,0 0 0 0 0,-1 0 0 0 0,1 1 0 0 0,-1 0 0 0 0,1-1 0 0 0,0 1 0 0 0,-1 0 0 0 0,0 0 0 0 0,1 0 0 0 0,-1 0 0 0 0,0 1 0 0 0,1-1 0 0 0,-1 1 0 0 0,0-1 0 0 0,0 1 0 0 0,0 0 0 0 0,-1 0 0 0 0,1 0 0 0 0,0 0 0 0 0,-1 0 0 0 0,1 0 0 0 0,-1 0 0 0 0,3 5 0 0 0,45 71 316 0 0,-46-73-337 0 0,1 0-1 0 0,-1 0 1 0 0,1-1-1 0 0,0 1 1 0 0,1-1-1 0 0,-1 0 1 0 0,1-1-1 0 0,-1 1 1 0 0,1-1-1 0 0,0 0 1 0 0,1 0-1 0 0,-1 0 1 0 0,0-1 0 0 0,1 0-1 0 0,0 0 1 0 0,9 2-1 0 0,-11-4 44 0 0,-1 1 0 0 0,0-1 0 0 0,0-1 0 0 0,1 1-1 0 0,-1 0 1 0 0,0-1 0 0 0,0 1 0 0 0,1-1 0 0 0,-1 0 0 0 0,0 0 0 0 0,0 0-1 0 0,4-3 1 0 0,-2 2 3 0 0,-1-1-1 0 0,0 1 0 0 0,-1-1 0 0 0,1 0 1 0 0,0 0-1 0 0,-1 0 0 0 0,1-1 0 0 0,2-3 1 0 0,-1 1-83 0 0,-3 3 19 0 0,0 1 0 0 0,0 0 0 0 0,-1-1-1 0 0,1 1 1 0 0,0-1 0 0 0,-1 1 0 0 0,0-1 0 0 0,1 0 0 0 0,-1 1-1 0 0,0-1 1 0 0,-1 0 0 0 0,1 0 0 0 0,0 0 0 0 0,-1 0 0 0 0,1 0-1 0 0,-1 0 1 0 0,0-5 0 0 0,-9-34-2120 0 0,0 16-4802 0 0,-4-2-2674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21743 0 0,'0'0'496'0'0,"0"0"67"0"0,0 0 29 0 0,0 0-67 0 0,2 0-338 0 0,9-1-57 0 0,0-1 0 0 0,0 0-1 0 0,-1-1 1 0 0,14-4 0 0 0,-7 1 270 0 0,198-66 1404 0 0,-133 43-1468 0 0,-13 10-1284 0 0,-41 12-2 0 0,31-12-1 0 0,-45 12-104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3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 21967 0 0,'-10'-8'480'0'0,"10"8"104"0"0,-8-9 24 0 0,8 9 8 0 0,-5-3-488 0 0,5 3-128 0 0,0-5 0 0 0,0 5 0 0 0,0 0 96 0 0,0 0 0 0 0,0 0 0 0 0,0 0 0 0 0,0 0-760 0 0,0 0-152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3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3224 0 0,'1'-2'240'0'0,"2"-5"-232"0"0,-2 5 497 0 0,1-1 1 0 0,-1 1-1 0 0,0-1 0 0 0,0 0 1 0 0,0 0-1 0 0,0 1 0 0 0,0-5 0 0 0,1-2 3979 0 0,5-6-2765 0 0,-6 13-1267 0 0,2-4 588 0 0,1-1-1 0 0,0 1 1 0 0,1 0 0 0 0,-1 0 0 0 0,8-6-1 0 0,-4 4-168 0 0,0 1-1 0 0,1 0 0 0 0,0 1 0 0 0,0-1 0 0 0,14-5 1 0 0,-20 10-774 0 0,0 2 0 0 0,0-1 0 0 0,0 0 1 0 0,1 0-1 0 0,-1 1 0 0 0,0 0 0 0 0,0 0 0 0 0,1 0 1 0 0,-1 0-1 0 0,0 0 0 0 0,0 1 0 0 0,0-1 1 0 0,1 1-1 0 0,-1 0 0 0 0,0 0 0 0 0,0 0 1 0 0,0 0-1 0 0,0 1 0 0 0,0-1 0 0 0,-1 1 1 0 0,4 2-1 0 0,1 0-25 0 0,0 1-1 0 0,-1 0 1 0 0,1 1 0 0 0,-1-1 0 0 0,-1 1-1 0 0,1 0 1 0 0,5 9 0 0 0,5 9-20 0 0,-2 0 0 0 0,20 44 0 0 0,-29-54-52 0 0,0 0 0 0 0,-1 0 0 0 0,0 0 0 0 0,-1 1 0 0 0,-1-1 0 0 0,1 30 0 0 0,-4-27 57 0 0,0-1 1 0 0,-1 1-1 0 0,-8 30 0 0 0,-21 47 279 0 0,26-83-300 0 0,0-1 0 0 0,0 1 0 0 0,-1-1 0 0 0,-1-1 0 0 0,-13 17 0 0 0,14-19-23 0 0,6-6 0 0 0,-1-1 0 0 0,1 1-1 0 0,-1-1 1 0 0,1 1-1 0 0,0-1 1 0 0,-1 1-1 0 0,1-1 1 0 0,-1 1 0 0 0,1-1-1 0 0,-1 0 1 0 0,1 1-1 0 0,-1-1 1 0 0,0 0-1 0 0,1 1 1 0 0,-1-1 0 0 0,1 0-1 0 0,-1 0 1 0 0,0 1-1 0 0,1-1 1 0 0,-1 0-1 0 0,1 0 1 0 0,-1 0 0 0 0,0 0-1 0 0,1 0 1 0 0,-1 0-1 0 0,-1 0 1 0 0,1-1 32 0 0,0 1 0 0 0,0-1 0 0 0,1 1 0 0 0,-1-1-1 0 0,0 0 1 0 0,0 1 0 0 0,0-1 0 0 0,1 0 0 0 0,-1 1 0 0 0,0-1 0 0 0,1 0 0 0 0,-1 0 0 0 0,0 0 0 0 0,0-2 0 0 0,-1 0 74 0 0,0-1 1 0 0,1 0 0 0 0,0 0-1 0 0,-1 0 1 0 0,1 0 0 0 0,0-1-1 0 0,0-6 1 0 0,2-9-57 0 0,1-1 0 0 0,1 1 1 0 0,0-1-1 0 0,12-34 0 0 0,0 11 95 0 0,22-43 0 0 0,-22 57-152 0 0,2 1 1 0 0,0 1-1 0 0,2 0 1 0 0,2 2-1 0 0,0 0 0 0 0,1 1 1 0 0,2 1-1 0 0,0 2 1 0 0,43-31-1 0 0,-46 39 23 0 0,1 0 1 0 0,0 2-1 0 0,0 1 0 0 0,1 0 1 0 0,42-12-1 0 0,-57 21-135 0 0,0 0 0 0 0,0 1 0 0 0,0 0 0 0 0,0 0 0 0 0,12 1 0 0 0,-19 0-58 0 0,1 0 0 0 0,0 0 0 0 0,0 1 0 0 0,0-1 0 0 0,0 0 0 0 0,-1 1 0 0 0,1-1 0 0 0,0 1 0 0 0,0 0 0 0 0,-1-1 0 0 0,1 1 0 0 0,0 0 0 0 0,-1 0 0 0 0,1 0-1 0 0,-1 0 1 0 0,1 0 0 0 0,-1 0 0 0 0,1 1 0 0 0,-1-1 0 0 0,0 0 0 0 0,0 1 0 0 0,0-1 0 0 0,0 1 0 0 0,0-1 0 0 0,0 1 0 0 0,0 0 0 0 0,0-1 0 0 0,-1 1 0 0 0,2 2 0 0 0,-1 9-1367 0 0,4 3-5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3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118 352 3224 0 0,'0'0'819'0'0,"0"0"2228"0"0,0 0 980 0 0,0 0 196 0 0,0 0-408 0 0,0 0-1859 0 0,0 0-814 0 0,0 0-166 0 0,0 0-87 0 0,10-4 808 0 0,-6 1-1522 0 0,1 0-1 0 0,-1 1 0 0 0,0-1 1 0 0,10-2-1 0 0,17-11 113 0 0,6-4-42 0 0,-29 16-168 0 0,0 0 0 0 0,15-10 0 0 0,-20 12-55 0 0,-1 0 0 0 0,1-1 0 0 0,-1 1-1 0 0,0-1 1 0 0,0 1 0 0 0,0-1 0 0 0,0 0-1 0 0,0 0 1 0 0,0 0 0 0 0,-1 0-1 0 0,3-6 1 0 0,-1 1 40 0 0,-1-1-1 0 0,0 1 0 0 0,0-1 1 0 0,0-10-1 0 0,-2 16-49 0 0,1 0-1 0 0,-1 0 1 0 0,-1 0 0 0 0,1 0-1 0 0,0 0 1 0 0,-1 0-1 0 0,1 1 1 0 0,-1-1 0 0 0,0 0-1 0 0,0 0 1 0 0,0 0-1 0 0,0 1 1 0 0,-1-1-1 0 0,1 1 1 0 0,-1-1 0 0 0,-2-2-1 0 0,-7-10 62 0 0,9 11-61 0 0,0 1-1 0 0,0 1 1 0 0,0-1 0 0 0,-1 0-1 0 0,1 0 1 0 0,-6-4 0 0 0,5 5-8 0 0,1 1 1 0 0,-1-1 0 0 0,0 1-1 0 0,1 0 1 0 0,-1-1 0 0 0,0 1-1 0 0,0 0 1 0 0,0 1 0 0 0,0-1-1 0 0,0 0 1 0 0,0 1 0 0 0,0 0-1 0 0,0-1 1 0 0,0 1-1 0 0,0 0 1 0 0,0 1 0 0 0,0-1-1 0 0,0 0 1 0 0,0 1 0 0 0,-3 1-1 0 0,2 0 2 0 0,-1-1-1 0 0,1 2 0 0 0,0-1 0 0 0,0 0 0 0 0,0 1 1 0 0,1-1-1 0 0,-1 1 0 0 0,1 0 0 0 0,-1 1 1 0 0,1-1-1 0 0,0 0 0 0 0,0 1 0 0 0,-2 4 0 0 0,-2 2 2 0 0,-3 5-5 0 0,0 0-1 0 0,-8 19 0 0 0,2 1-1 0 0,-9 23 0 0 0,13-25 7 0 0,-17 58-22 0 0,25-75 37 0 0,1 0 0 0 0,0 1 0 0 0,0 30 0 0 0,5-26 41 0 0,0 0-1 0 0,1-1 1 0 0,8 28 0 0 0,-9-43-52 0 0,-1-1 0 0 0,1 0 0 0 0,0 1 0 0 0,0-1 1 0 0,0 0-1 0 0,1 0 0 0 0,-1 0 0 0 0,1 0 0 0 0,0-1 0 0 0,0 1 0 0 0,5 3 1 0 0,-6-5 2 0 0,0 0 1 0 0,1 0 0 0 0,-1 0 0 0 0,1 0 0 0 0,-1-1-1 0 0,1 1 1 0 0,0-1 0 0 0,0 1 0 0 0,0-1-1 0 0,0 0 1 0 0,-1-1 0 0 0,1 1 0 0 0,1 0 0 0 0,-1-1-1 0 0,0 1 1 0 0,0-1 0 0 0,3 0 0 0 0,7-2 125 0 0,0-1 0 0 0,1 0-1 0 0,-1-1 1 0 0,-1 0 0 0 0,1-1 0 0 0,-1 0 0 0 0,0-1 0 0 0,0 0 0 0 0,13-10-1 0 0,10-10 106 0 0,48-45 0 0 0,-43 34-200 0 0,-19 19 88 0 0,0-2 0 0 0,-2 0 0 0 0,-1-1 0 0 0,0-1 0 0 0,-2 0 0 0 0,15-26 0 0 0,-15 19-72 0 0,-1-1 0 0 0,-2 0 0 0 0,-1-1-1 0 0,-1-1 1 0 0,-2 0 0 0 0,9-52 0 0 0,-17 77-59 0 0,-1-1-1 0 0,0 1 1 0 0,-1 0-1 0 0,0-1 1 0 0,0 1-1 0 0,-2-9 1 0 0,3 16-2 0 0,0-1 0 0 0,0 1-1 0 0,0-1 1 0 0,0 1 0 0 0,0 0 0 0 0,-1-1 0 0 0,1 1-1 0 0,0 0 1 0 0,0-1 0 0 0,0 1 0 0 0,0 0-1 0 0,-1-1 1 0 0,1 1 0 0 0,0 0 0 0 0,0-1 0 0 0,-1 1-1 0 0,1 0 1 0 0,0-1 0 0 0,0 1 0 0 0,-1 0 0 0 0,1 0-1 0 0,0 0 1 0 0,-1-1 0 0 0,1 1 0 0 0,0 0 0 0 0,-1 0-1 0 0,1 0 1 0 0,-1-1 0 0 0,0 2 1 0 0,0-1 0 0 0,1 0 0 0 0,-1 0 0 0 0,0 0 0 0 0,0 0 0 0 0,1 1 0 0 0,-1-1 0 0 0,0 0 0 0 0,1 1 0 0 0,-1-1 0 0 0,1 0 0 0 0,-1 1 0 0 0,0-1 0 0 0,0 1 0 0 0,-2 2-44 0 0,1 0-1 0 0,-1 0 1 0 0,1 0 0 0 0,0 0 0 0 0,-3 3-1 0 0,1 4-72 0 0,0-1 0 0 0,0 1 0 0 0,1 0 1 0 0,1 0-1 0 0,-1 0 0 0 0,1 0 0 0 0,1 1 0 0 0,0-1 0 0 0,1 0 0 0 0,0 14 0 0 0,4 12-81 0 0,11 57 0 0 0,-6-51-3 0 0,2 12-91 0 0,5 23-466 0 0,-11-40 439 0 0,1 9-63 0 0,1 52 0 0 0,-7-96 376 0 0,0 0 0 0 0,0 1 0 0 0,0-1 0 0 0,-1 0 0 0 0,1 0 0 0 0,0 0 0 0 0,-1 0 0 0 0,0 1 0 0 0,0-1 0 0 0,1 0 0 0 0,-1 0 0 0 0,0 0 0 0 0,-1 0 0 0 0,1-1 0 0 0,-3 4 0 0 0,3-4 3 0 0,0 0 0 0 0,0 0 1 0 0,0 0-1 0 0,-1 0 0 0 0,1-1 0 0 0,0 1 0 0 0,-1 0 0 0 0,1-1 1 0 0,0 1-1 0 0,-1-1 0 0 0,1 0 0 0 0,-1 1 0 0 0,1-1 0 0 0,-1 0 0 0 0,1 0 1 0 0,-1 0-1 0 0,1 0 0 0 0,-1 0 0 0 0,1 0 0 0 0,-1 0 0 0 0,1-1 1 0 0,-1 1-1 0 0,1 0 0 0 0,0-1 0 0 0,-2 0 0 0 0,-10-4-56 0 0,0 0-1 0 0,1 0 1 0 0,0-1 0 0 0,0-1-1 0 0,0 0 1 0 0,1-1 0 0 0,-19-17-1 0 0,28 23-45 0 0,0 0 0 0 0,0 0-1 0 0,1 0 1 0 0,-1-1-1 0 0,1 1 1 0 0,0 0 0 0 0,0-1-1 0 0,0 1 1 0 0,0 0-1 0 0,0-1 1 0 0,0 1 0 0 0,1-1-1 0 0,-1 0 1 0 0,1 1-1 0 0,0-4 1 0 0,0 4-428 0 0,0 1 0 0 0,0-1 0 0 0,0 0-1 0 0,1 0 1 0 0,-1 0 0 0 0,1 0 0 0 0,-1 0 0 0 0,1 1 0 0 0,0-1-1 0 0,0 0 1 0 0,0 1 0 0 0,0-1 0 0 0,0 1 0 0 0,0-1 0 0 0,2-1-1 0 0,9-9-7046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70 241 7832 0 0,'0'-2'356'0'0,"-2"-4"-171"0"0,2 5-169 0 0,-1 0 0 0 0,1 0 0 0 0,0 0 1 0 0,0 0-1 0 0,-1 0 0 0 0,1 0 0 0 0,-1 0 0 0 0,1 0 0 0 0,-1 0 0 0 0,0 0 1 0 0,1 1-1 0 0,-1-1 0 0 0,0 0 0 0 0,1 0 0 0 0,-1 0 0 0 0,0 1 0 0 0,0-1 1 0 0,-1 0-1 0 0,-18-10 433 0 0,18 10 1886 0 0,-3 2 4900 0 0,-4 5-3585 0 0,8-4-3511 0 0,0 0-1 0 0,0 0 1 0 0,-1 0 0 0 0,2 0 0 0 0,-1 0 0 0 0,0 1 0 0 0,0-1 0 0 0,1 0 0 0 0,-1 4 0 0 0,-3 12 433 0 0,2-11-468 0 0,0 1 0 0 0,1 0 0 0 0,0 0 0 0 0,1 0 0 0 0,0-1 0 0 0,0 1 0 0 0,2 14 0 0 0,1 18 163 0 0,-2 14 227 0 0,13 90 1 0 0,6 1 91 0 0,4 27-19 0 0,-6 21-44 0 0,-16-138-365 0 0,2-1-1 0 0,17 78 1 0 0,-11-91 15 0 0,-2 1 0 0 0,-2 0 0 0 0,2 64 0 0 0,-8-103-154 0 0,0-1 0 0 0,0 1 0 0 0,0-1-1 0 0,-1 1 1 0 0,1-1 0 0 0,-1 0 0 0 0,1 1 0 0 0,-1-1-1 0 0,0 1 1 0 0,0-1 0 0 0,0 0 0 0 0,0 0 0 0 0,0 1 0 0 0,0-1-1 0 0,-1 0 1 0 0,1 0 0 0 0,-4 2 0 0 0,5-3 1 0 0,0-1 1 0 0,0 1-1 0 0,-1-1 0 0 0,1 0 1 0 0,0 1-1 0 0,0-1 1 0 0,0 1-1 0 0,0-1 0 0 0,-1 1 1 0 0,1-1-1 0 0,0 1 1 0 0,0-1-1 0 0,0 1 1 0 0,0-1-1 0 0,0 1 0 0 0,0-1 1 0 0,0 0-1 0 0,0 1 1 0 0,0-1-1 0 0,1 1 0 0 0,-1-1 1 0 0,0 1-1 0 0,0-1 1 0 0,1 1-1 0 0,-1-1 163 0 0,-4-4 17 0 0,4 3-185 0 0,-1 1 0 0 0,1-1 0 0 0,0 1 1 0 0,-1-1-1 0 0,1 1 0 0 0,0-1 0 0 0,0 1 0 0 0,-1-1 0 0 0,1 1 0 0 0,0-1 0 0 0,0 0 1 0 0,0 1-1 0 0,0-1 0 0 0,0 1 0 0 0,0-1 0 0 0,0 0 0 0 0,0 1 0 0 0,0-1 0 0 0,0 1 1 0 0,0-1-1 0 0,0 0 0 0 0,1 0 0 0 0,7-15 251 0 0,-2 4-105 0 0,-5 6-97 0 0,0-1 0 0 0,0 1 0 0 0,0-1 1 0 0,0 1-1 0 0,-1-1 0 0 0,0 1 0 0 0,-2-12 0 0 0,1 8 27 0 0,0 1-1 0 0,2-18 1 0 0,3 2 10 0 0,-2 15-56 0 0,-1 0 0 0 0,0 1-1 0 0,0-20 1 0 0,-4 2 31 0 0,1 16-44 0 0,1-1-1 0 0,0 1 1 0 0,1-1 0 0 0,1-12 0 0 0,0 15-23 0 0,3-16-5 0 0,-2 1 0 0 0,-1-27 0 0 0,0-152-87 0 0,2 101 32 0 0,-9-102 0 0 0,5 173 89 0 0,2 0 0 0 0,2-1 0 0 0,7-35 0 0 0,-2 13 0 0 0,3-28-22 0 0,13-112-93 0 0,-23 185 102 0 0,0 0 0 0 0,0 0 0 0 0,1-1 0 0 0,0 1-1 0 0,0 0 1 0 0,1 0 0 0 0,0 1 0 0 0,7-13 0 0 0,25-33 7 0 0,-34 52-33 0 0,0 1 0 0 0,0-1 0 0 0,1 1 0 0 0,-1 0 1 0 0,1 0-1 0 0,-1 0 0 0 0,1 0 0 0 0,-1 0 0 0 0,1 0 0 0 0,0 0 0 0 0,1 0 0 0 0,-2 1-4 0 0,0 0 0 0 0,-1 0 0 0 0,1 0 0 0 0,0 0 0 0 0,0 0 0 0 0,-1 0 0 0 0,1 1 0 0 0,0-1 0 0 0,-1 0 0 0 0,1 0 0 0 0,0 1 0 0 0,-1-1 0 0 0,1 0 0 0 0,0 1 0 0 0,-1-1 0 0 0,1 1 0 0 0,-1-1 0 0 0,1 1 0 0 0,-1-1 0 0 0,1 1-1 0 0,2 1-8 0 0,1 2 13 0 0,0-1 0 0 0,1 1 0 0 0,-1 0-1 0 0,-1 0 1 0 0,1 1 0 0 0,-1-1 0 0 0,1 1-1 0 0,-1 0 1 0 0,0 0 0 0 0,-1 0 0 0 0,1 0 0 0 0,1 8-1 0 0,3 9 3 0 0,6 41 0 0 0,-4-14 0 0 0,-2-16-1 0 0,3 55 0 0 0,-9-80 0 0 0,-1 4-30 0 0,-1 0 0 0 0,1 0 0 0 0,-5 21 0 0 0,-1 4-42 0 0,5-29 81 0 0,-1 0 0 0 0,1-1 0 0 0,-2 1 1 0 0,1 0-1 0 0,-1-1 0 0 0,0 0 0 0 0,-1 1 0 0 0,1-1 0 0 0,-1-1 1 0 0,-1 1-1 0 0,1 0 0 0 0,-1-1 0 0 0,-1 0 0 0 0,-5 5 0 0 0,8-8-23 0 0,-1-1-1 0 0,1 0 1 0 0,-1 0-1 0 0,0 0 1 0 0,0 0 0 0 0,0-1-1 0 0,1 1 1 0 0,-2-1-1 0 0,-6 1 1 0 0,-9 3-187 0 0,12-2-759 0 0,0-1 0 0 0,-1 0-1 0 0,0 0 1 0 0,-14 0 0 0 0,8-4-9063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23 346 20127 0 0,'0'0'65'0'0,"0"0"1"0"0,0 0-1 0 0,0 0 0 0 0,-1 0 0 0 0,1 0 0 0 0,0 0 0 0 0,0 0 0 0 0,0 0 0 0 0,0 0 0 0 0,0 0 0 0 0,0 0 1 0 0,0 0-1 0 0,0 0 0 0 0,0 0 0 0 0,-1 0 0 0 0,1 0 0 0 0,0 0 0 0 0,0 0 0 0 0,0 0 0 0 0,0 0 0 0 0,0 0 1 0 0,0 0-1 0 0,0 0 0 0 0,0 0 0 0 0,0 0 0 0 0,0 0 0 0 0,-1 0 0 0 0,1 0 0 0 0,0 0 0 0 0,0 0 0 0 0,0 0 1 0 0,0 0-1 0 0,0 0 0 0 0,0 1 0 0 0,0-1 0 0 0,0 0 0 0 0,0 0 0 0 0,0 0 0 0 0,0 0 0 0 0,0 0 0 0 0,0 0 1 0 0,0 0-1 0 0,0 0 0 0 0,0 0 0 0 0,-1 0 0 0 0,1 1 0 0 0,0-1 0 0 0,0 0 0 0 0,0 0 0 0 0,0 0 0 0 0,0 0 1 0 0,0 0-1 0 0,0 0 0 0 0,0 0 0 0 0,0 0 0 0 0,0 0 0 0 0,1 1 0 0 0,5 4 906 0 0,12 6-375 0 0,-13-9-475 0 0,0 0 1 0 0,0-1-1 0 0,0 0 0 0 0,1 0 1 0 0,-1 0-1 0 0,0-1 0 0 0,0 0 1 0 0,7 0-1 0 0,-7 0-22 0 0,-1 0-10 0 0,1 0 0 0 0,-1-1 0 0 0,0 0 0 0 0,0 1 1 0 0,0-1-1 0 0,0 0 0 0 0,1-1 0 0 0,-2 1 1 0 0,1-1-1 0 0,0 0 0 0 0,0 0 0 0 0,5-4 1 0 0,-1 0-88 0 0,-1 0 0 0 0,0-1 1 0 0,0 0-1 0 0,6-8 0 0 0,-12 13 15 0 0,1 0-1 0 0,-1-1 0 0 0,0 1 0 0 0,0 0 0 0 0,0 0 0 0 0,0-1 0 0 0,0 1 0 0 0,-1-1 1 0 0,1 1-1 0 0,0-4 0 0 0,5-16 522 0 0,-1 11-305 0 0,-4 8-176 0 0,1 0 1 0 0,-1 1 0 0 0,1-1 0 0 0,-1 0-1 0 0,0 0 1 0 0,0 0 0 0 0,-1-1 0 0 0,1 1 0 0 0,0 0-1 0 0,-1 0 1 0 0,0 0 0 0 0,0 0 0 0 0,0-1-1 0 0,-1-5 1 0 0,0 1-55 0 0,0 0 0 0 0,1 0 0 0 0,0 0 0 0 0,0 0 0 0 0,2-10 0 0 0,0 11-4 0 0,-2 0 1 0 0,1-1 0 0 0,-1 1 0 0 0,0-1-1 0 0,-3-13 1 0 0,0 7-15 0 0,3 9 49 0 0,-1 1 0 0 0,0-1 0 0 0,0 0 0 0 0,-1 0 0 0 0,0 1 1 0 0,1-1-1 0 0,-2 1 0 0 0,1-1 0 0 0,0 1 0 0 0,-6-8 0 0 0,-3 4 66 0 0,10 7-98 0 0,0 1-1 0 0,-1-1 1 0 0,1 1-1 0 0,-1 0 0 0 0,1-1 1 0 0,-1 1-1 0 0,1 0 1 0 0,-1 0-1 0 0,1 0 1 0 0,0 0-1 0 0,-1 0 1 0 0,1 1-1 0 0,-1-1 1 0 0,1 0-1 0 0,-1 1 1 0 0,1-1-1 0 0,0 1 1 0 0,-1-1-1 0 0,1 1 1 0 0,0-1-1 0 0,-1 1 1 0 0,1 0-1 0 0,0 0 1 0 0,0 0-1 0 0,0 0 1 0 0,0 0-1 0 0,-2 2 1 0 0,-4 4 9 0 0,0 1 1 0 0,1 0-1 0 0,-7 11 1 0 0,0 1-16 0 0,3-7 4 0 0,0 1 0 0 0,1 1 0 0 0,-15 30 0 0 0,7-7 0 0 0,10-26 11 0 0,1 1-1 0 0,1-1 1 0 0,0 1 0 0 0,-4 22-1 0 0,8-32-8 0 0,-7 65 10 0 0,7-61-13 0 0,1-1 1 0 0,1 1 0 0 0,-1 0-1 0 0,1-1 1 0 0,0 1 0 0 0,1 0-1 0 0,3 10 1 0 0,1-3 2 0 0,14 31 6 0 0,-19-42-13 0 0,1 1 0 0 0,1-1-1 0 0,-1 0 1 0 0,0 0 0 0 0,1 0-1 0 0,0 0 1 0 0,-1 0 0 0 0,1-1 0 0 0,6 5-1 0 0,54 21-455 0 0,-55-23 226 0 0,1 0 0 0 0,0-1 0 0 0,0 0 0 0 0,0-1 0 0 0,1 0 0 0 0,-1-1 0 0 0,1 1 0 0 0,0-2 0 0 0,0 0 0 0 0,-1 0 0 0 0,1 0 0 0 0,12-2 1 0 0,22-2-2158 0 0,0-3-3738 0 0,-3-4-1725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0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12 360 11976 0 0,'0'0'546'0'0,"0"0"-10"0"0,-1-1-344 0 0,-2-2 127 0 0,2 2 1222 0 0,1 1 527 0 0,0 0 99 0 0,-1 0-2016 0 0,1 0 0 0 0,0-1 1 0 0,-1 1-1 0 0,1 0 0 0 0,-1-1 1 0 0,1 1-1 0 0,0 0 0 0 0,-1-1 1 0 0,1 1-1 0 0,0 0 0 0 0,-1-1 1 0 0,1 1-1 0 0,0-1 0 0 0,0 1 0 0 0,0-1 1 0 0,-1 1-1 0 0,1-1 0 0 0,0 1 1 0 0,0-1-1 0 0,0 1 0 0 0,0-1 1 0 0,0 1-1 0 0,0-1 0 0 0,0 1 1 0 0,0-1-1 0 0,0 0 0 0 0,0 0-83 0 0,0-1-1 0 0,0 1 0 0 0,0 0 1 0 0,0 0-1 0 0,0-1 1 0 0,0 1-1 0 0,0 0 1 0 0,1-1-1 0 0,-1 1 0 0 0,1 0 1 0 0,0-1-1 0 0,4-4 165 0 0,2 1 0 0 0,-1 0-1 0 0,1 0 1 0 0,8-5 0 0 0,-8 6-143 0 0,4-4 9 0 0,0 0-1 0 0,-1-1 1 0 0,0 0 0 0 0,0-1-1 0 0,-1 0 1 0 0,0 0-1 0 0,-1-1 1 0 0,-1 0-1 0 0,1 0 1 0 0,8-19 0 0 0,-13 23-49 0 0,4-8 210 0 0,10-30-1 0 0,5-20 378 0 0,-12 41-312 0 0,-10 23-321 0 0,0 1 1 0 0,0-1-1 0 0,0 1 0 0 0,0 0 0 0 0,0-1 1 0 0,0 1-1 0 0,1-1 0 0 0,-1 1 0 0 0,0 0 0 0 0,0-1 1 0 0,1 1-1 0 0,-1 0 0 0 0,0-1 0 0 0,0 1 1 0 0,1 0-1 0 0,-1-1 0 0 0,0 1 0 0 0,1 0 1 0 0,-1 0-1 0 0,0-1 0 0 0,1 1 0 0 0,-1 0 0 0 0,0 0 1 0 0,2-1-1 0 0,-2 1 3 0 0,0 1-1 0 0,1-1 1 0 0,-1 0 0 0 0,1 0 0 0 0,-1 0-1 0 0,0 1 1 0 0,1-1 0 0 0,-1 0 0 0 0,1 0 0 0 0,-1 1-1 0 0,0-1 1 0 0,0 0 0 0 0,1 1 0 0 0,-1-1-1 0 0,0 0 1 0 0,1 1 0 0 0,-1-1 0 0 0,0 0-1 0 0,0 1 1 0 0,9 22 142 0 0,-6-4-148 0 0,0 1 0 0 0,-2 0 0 0 0,0 25 0 0 0,0 19 0 0 0,3 111 0 0 0,-3-86 160 0 0,3 18 72 0 0,-1-7 112 0 0,-2-28-273 0 0,-1-70-789 0 0,0-2-266 0 0,-1 0-1666 0 0,-2 0-6444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216 529 6912 0 0,'2'-24'363'0'0,"-1"19"-309"0"0,0 1 1 0 0,-1-1-1 0 0,1 0 0 0 0,-1 0 1 0 0,0 0-1 0 0,-2-7 1 0 0,0 5 611 0 0,1 0 1 0 0,-1 0 0 0 0,0-14-1 0 0,2 16 419 0 0,-1 1-1 0 0,0-1 1 0 0,0 0-1 0 0,0 1 1 0 0,-1 0-1 0 0,1-1 1 0 0,-1 1-1 0 0,-4-6 1 0 0,3 4-19 0 0,3 5-938 0 0,-1 0 1 0 0,0-1 0 0 0,1 1 0 0 0,-1 0 0 0 0,0 0-1 0 0,1 0 1 0 0,-1 0 0 0 0,0 0 0 0 0,0 0 0 0 0,0 0-1 0 0,0 1 1 0 0,0-1 0 0 0,0 0 0 0 0,0 0 0 0 0,0 1-1 0 0,-1-1 1 0 0,1 1 0 0 0,0-1 0 0 0,0 1 0 0 0,0-1-1 0 0,-1 1 1 0 0,1 0 0 0 0,0 0 0 0 0,-1-1 0 0 0,1 1-1 0 0,0 0 1 0 0,0 0 0 0 0,-1 0 0 0 0,1 0-1 0 0,0 1 1 0 0,-1-1 0 0 0,1 0 0 0 0,0 1 0 0 0,0-1-1 0 0,-1 0 1 0 0,1 1 0 0 0,0-1 0 0 0,0 1 0 0 0,-1 1-1 0 0,-2 0-47 0 0,0 0 0 0 0,0 1 0 0 0,0 0-1 0 0,1 0 1 0 0,-1 0 0 0 0,1 0 0 0 0,0 0-1 0 0,0 1 1 0 0,0-1 0 0 0,-2 5-1 0 0,-11 19 21 0 0,1 1 0 0 0,1 1-1 0 0,-18 57 1 0 0,28-72-101 0 0,-3 8 0 0 0,1 1 0 0 0,1 0 0 0 0,1 0 0 0 0,-2 32 0 0 0,6-41 54 0 0,0 0 0 0 0,1 0 0 0 0,0 0 0 0 0,1 0 0 0 0,0 0 0 0 0,1-1 0 0 0,5 14 0 0 0,-7-23-6 0 0,1-1 0 0 0,-1 1 0 0 0,0-1 0 0 0,1 1 0 0 0,0-1 0 0 0,0 0 0 0 0,0 0 0 0 0,0 0 0 0 0,1 0 0 0 0,-1 0 0 0 0,1 0 0 0 0,0 0 0 0 0,-1-1 0 0 0,1 0 0 0 0,0 1 0 0 0,1-1 0 0 0,-1 0 0 0 0,0 0 0 0 0,1-1 0 0 0,-1 1 0 0 0,1-1 0 0 0,-1 0 0 0 0,1 0 0 0 0,-1 0 0 0 0,1 0 0 0 0,4 0 0 0 0,5 0-39 0 0,-1-1 1 0 0,1-1-1 0 0,0 0 0 0 0,0 0 0 0 0,0-1 1 0 0,-1-1-1 0 0,1 0 0 0 0,11-5 1 0 0,6-4 39 0 0,-1 0 1 0 0,29-18-1 0 0,-41 20-39 0 0,0-1 1 0 0,-1 0-1 0 0,0-1 0 0 0,-1-1 0 0 0,0 0 0 0 0,-2-1 1 0 0,1 0-1 0 0,-1-1 0 0 0,-1-1 0 0 0,-1 0 1 0 0,-1-1-1 0 0,0 0 0 0 0,-1 0 0 0 0,0-1 0 0 0,-2 0 1 0 0,0-1-1 0 0,6-26 0 0 0,0-20 15 0 0,-4 0-1 0 0,2-69 1 0 0,-5 44 82 0 0,-4-22-79 0 0,-2 69 0 0 0,0 41-45 0 0,0-1 0 0 0,0 1-1 0 0,0-1 1 0 0,0 1-1 0 0,-1 0 1 0 0,1-1-1 0 0,-1 1 1 0 0,1 0 0 0 0,-1 0-1 0 0,0-1 1 0 0,0 1-1 0 0,-2-4 1 0 0,2 6 115 0 0,1 0 60 0 0,-1 2 15 0 0,-3 4-176 0 0,0 0 0 0 0,0 1 0 0 0,1 0 0 0 0,0-1 0 0 0,-3 13 0 0 0,-9 41-326 0 0,10-37 265 0 0,-11 49 106 0 0,-9 100 0 0 0,18-103 178 0 0,-3 57-50 0 0,10-113-256 0 0,0 20-33 0 0,8 64 1 0 0,-7-88 193 0 0,1 0-1 0 0,0 1 1 0 0,1-1-1 0 0,0 0 1 0 0,0 0-1 0 0,1-1 1 0 0,0 1 0 0 0,1-1-1 0 0,0 1 1 0 0,0-1-1 0 0,9 9 1 0 0,-3-5 105 0 0,-4-4 11 0 0,0 0 0 0 0,16 13 0 0 0,-20-19-182 0 0,1 0 1 0 0,-1 0 0 0 0,1 0 0 0 0,0 0 0 0 0,0 0 0 0 0,0-1 0 0 0,0 1-1 0 0,0-1 1 0 0,0 0 0 0 0,8 0 0 0 0,-2 0-31 0 0,1-1 0 0 0,-1 0-1 0 0,1-1 1 0 0,-1 0 0 0 0,0-1 0 0 0,1 0-1 0 0,12-5 1 0 0,-5 0-188 0 0,1 0-1 0 0,31-19 0 0 0,-45 23-46 0 0,1-1 0 0 0,-1 0 0 0 0,1 0 0 0 0,-1 0 0 0 0,0-1 0 0 0,-1 1 0 0 0,1-1-1 0 0,-1 0 1 0 0,0-1 0 0 0,6-9 0 0 0,4-18-7205 0 0,-5 2-1413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14280 0 0,'0'0'1102'0'0,"0"0"-499"0"0,3 1 575 0 0,1 0-548 0 0,1 0-1 0 0,0-1 0 0 0,0 1 0 0 0,0-1 0 0 0,0 0 0 0 0,0 0 0 0 0,8-2 0 0 0,14 0 361 0 0,52-4 354 0 0,-18 0-1036 0 0,85-9-1794 0 0,-77 6-5001 0 0,-16 2-778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20015 0 0,'2'-16'976'0'0,"1"-11"5211"0"0,2 38-5185 0 0,-2-7-852 0 0,3 12 157 0 0,-1 0 0 0 0,-1 0 1 0 0,5 33-1 0 0,3 192 515 0 0,-20 1 381 0 0,5-11-1796 0 0,9-190 590 0 0,1-1 17 0 0,-6-34 14 0 0,0 0 0 0 0,0 0 0 0 0,1 0 0 0 0,-1 0 0 0 0,6 10 0 0 0,-7-15-11 0 0,1 1 0 0 0,-1-1 0 0 0,1 0 0 0 0,-1 1 0 0 0,1-1 0 0 0,0 0 0 0 0,0 1 0 0 0,0-1 0 0 0,0 0 0 0 0,0 0 0 0 0,0 0 0 0 0,0 0 0 0 0,0 0 0 0 0,0 0 0 0 0,0 0 0 0 0,1 0 0 0 0,-1 0 0 0 0,0-1 0 0 0,1 1 0 0 0,-1-1 0 0 0,0 1 0 0 0,1-1 0 0 0,-1 1 0 0 0,1-1 0 0 0,-1 0 0 0 0,1 1 0 0 0,-1-1 0 0 0,1 0 0 0 0,2 0 0 0 0,3-2-13 0 0,0-1-1 0 0,0 0 0 0 0,1 0 0 0 0,-2 0 0 0 0,1-1 0 0 0,0 0 0 0 0,-1 0 1 0 0,10-8-1 0 0,1-3-6 0 0,24-27 0 0 0,-27 25 12 0 0,22-36 0 0 0,-28 41-2 0 0,0-1 0 0 0,0 1 0 0 0,1 1 0 0 0,1 0 1 0 0,0 0-1 0 0,14-12 0 0 0,-11 12 56 0 0,-12 9-63 0 0,0 1 0 0 0,1-1-1 0 0,-1 1 1 0 0,1 0 0 0 0,-1-1-1 0 0,1 1 1 0 0,0 0 0 0 0,-1 0 0 0 0,1 0-1 0 0,0 0 1 0 0,0 0 0 0 0,0 1-1 0 0,-1-1 1 0 0,1 1 0 0 0,0-1 0 0 0,0 1-1 0 0,0-1 1 0 0,0 1 0 0 0,3 0-1 0 0,-3 0 0 0 0,1 1 1 0 0,-1-1-1 0 0,0 1 0 0 0,0-1 0 0 0,1 1 0 0 0,-1 0 0 0 0,0-1 0 0 0,0 1 0 0 0,0 0 1 0 0,0 1-1 0 0,0-1 0 0 0,0 0 0 0 0,0 0 0 0 0,-1 1 0 0 0,1-1 0 0 0,0 1 0 0 0,-1 0 1 0 0,1 0-1 0 0,-1-1 0 0 0,1 1 0 0 0,-1 0 0 0 0,0 0 0 0 0,0 0 0 0 0,1 4 0 0 0,4 6 0 0 0,-1 1-1 0 0,-1 1 0 0 0,3 15 0 0 0,1-1 2 0 0,0-5 0 0 0,2-1 0 0 0,1 0 0 0 0,0 0 0 0 0,16 20 0 0 0,-23-36 3 0 0,0 0 0 0 0,0 0 0 0 0,0-1 0 0 0,1 0 1 0 0,10 9-1 0 0,-14-13-2 0 0,1 1 0 0 0,-1-1 1 0 0,1 0-1 0 0,0 0 1 0 0,0 0-1 0 0,0-1 0 0 0,-1 1 1 0 0,1 0-1 0 0,0-1 1 0 0,0 1-1 0 0,0-1 0 0 0,0 1 1 0 0,0-1-1 0 0,0 0 0 0 0,0 0 1 0 0,0 0-1 0 0,0 0 1 0 0,0 0-1 0 0,0-1 0 0 0,0 1 1 0 0,0 0-1 0 0,0-1 1 0 0,0 0-1 0 0,3-1 0 0 0,5-3 1 0 0,-1 0 0 0 0,1-1 0 0 0,-1 0 0 0 0,-1-1 0 0 0,1 0-1 0 0,-1 0 1 0 0,0-1 0 0 0,-1 0 0 0 0,1 0 0 0 0,-2-1 0 0 0,1 0 0 0 0,-1 0-1 0 0,-1 0 1 0 0,7-14 0 0 0,-7 11-2 0 0,-1 0 0 0 0,0-1 0 0 0,0 0 0 0 0,-1 1 0 0 0,-1-1 0 0 0,0 0 0 0 0,-1-1-1 0 0,0 1 1 0 0,-1 0 0 0 0,-1 0 0 0 0,-3-23 0 0 0,1 19-12 0 0,0 0-1 0 0,-1 0 1 0 0,0 1-1 0 0,-2-1 1 0 0,0 1-1 0 0,-1 0 1 0 0,0 1-1 0 0,-17-25 1 0 0,21 35 12 0 0,0 0 0 0 0,-1 1 0 0 0,0-1 0 0 0,0 1 0 0 0,-5-4 0 0 0,7 6 0 0 0,0 1 0 0 0,0-1 0 0 0,-1 1 0 0 0,1 0 0 0 0,-1 0 0 0 0,1 0 0 0 0,-1 0 0 0 0,0 0 0 0 0,1 1 0 0 0,-1-1 0 0 0,0 1 0 0 0,1 0 0 0 0,-5 0 0 0 0,6 0-1 0 0,-5-1 24 0 0,1 1 1 0 0,0 0-1 0 0,-1 0 1 0 0,1 1-1 0 0,0-1 1 0 0,0 1-1 0 0,-1 0 1 0 0,1 1-1 0 0,0-1 1 0 0,0 1-1 0 0,0 0 1 0 0,-7 4-1 0 0,-4 7-53 0 0,1 0 1 0 0,0 1-1 0 0,0 1 0 0 0,1 0 0 0 0,1 0 1 0 0,-11 19-1 0 0,22-31 34 0 0,0 0 0 0 0,0 1 1 0 0,1-1-1 0 0,-1 0 0 0 0,1 0 0 0 0,0 1 0 0 0,0-1 0 0 0,0 1 1 0 0,1-1-1 0 0,-1 1 0 0 0,1 6 0 0 0,0-2 49 0 0,1-1 0 0 0,0 1 0 0 0,0-1 0 0 0,3 11 0 0 0,-3-17-63 0 0,1 1 0 0 0,-1 0 1 0 0,0 0-1 0 0,0-1 0 0 0,1 1 1 0 0,-1-1-1 0 0,1 1 0 0 0,-1-1 1 0 0,1 0-1 0 0,0 1 0 0 0,0-1 1 0 0,-1 0-1 0 0,1 0 0 0 0,0 0 0 0 0,0-1 1 0 0,0 1-1 0 0,0 0 0 0 0,0-1 1 0 0,3 1-1 0 0,2 2-8 0 0,-1-1-14 0 0,1-1 1 0 0,0 0 0 0 0,-1 0 0 0 0,1 0 0 0 0,0 0-1 0 0,0-1 1 0 0,-1 0 0 0 0,1-1 0 0 0,0 0 0 0 0,0 0-1 0 0,-1 0 1 0 0,1-1 0 0 0,-1 1 0 0 0,1-2 0 0 0,-1 1-1 0 0,0-1 1 0 0,1 0 0 0 0,-1 0 0 0 0,5-5 0 0 0,-3 3-212 0 0,-1 0 0 0 0,0-1 0 0 0,0 0 0 0 0,-1 0 0 0 0,0 0 0 0 0,7-9 0 0 0,-9 9-399 0 0,0 1 1 0 0,-1-1 0 0 0,1 0-1 0 0,-1-1 1 0 0,0 1 0 0 0,-1-1-1 0 0,4-13 1 0 0,-3 1-5606 0 0,-6-1-1648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44 14744 0 0,'-41'-5'1248'0'0,"-29"-2"178"0"0,66 7-1011 0 0,0 0-1 0 0,0 0 1 0 0,0 0-1 0 0,0-1 1 0 0,0 0-1 0 0,1 0 1 0 0,-1 0-1 0 0,-6-2 1 0 0,9 2 685 0 0,1 1-63 0 0,78-9 2676 0 0,79 2-3097 0 0,-35 1-2634 0 0,3 5-3455 0 0,-108 1 4470 0 0,46 0-7222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57 5064 0 0,'0'0'389'0'0,"5"-6"-234"0"0,-1 0 1348 0 0,-3 4-151 0 0,0 1-1 0 0,1-1 0 0 0,-1 1 0 0 0,1-1 1 0 0,0 1-1 0 0,-1 0 0 0 0,1-1 1 0 0,0 1-1 0 0,0 0 0 0 0,3-1 0 0 0,-4 2-1207 0 0,-1 0 0 0 0,0 0 0 0 0,1 0-1 0 0,-1-1 1 0 0,0 1 0 0 0,0 0 0 0 0,1 0-1 0 0,-1 0 1 0 0,0 0 0 0 0,1 0-1 0 0,-1-1 1 0 0,0 1 0 0 0,0 0 0 0 0,1 0-1 0 0,-1-1 1 0 0,0 1 0 0 0,0 0 0 0 0,1 0-1 0 0,-1-1 1 0 0,0 1 0 0 0,0 0 0 0 0,0-1-1 0 0,0 1 1 0 0,1 0 0 0 0,-1-1 0 0 0,0 1-1 0 0,0 0 1 0 0,0-1 0 0 0,0 1 0 0 0,0 0-1 0 0,0-1 1 0 0,0 1 0 0 0,0 0-1 0 0,0-1 1 0 0,0 1 0 0 0,0 0 0 0 0,0-1-1 0 0,0 1 1 0 0,0 0 0 0 0,0-1 0 0 0,-1 1-1 0 0,1 0 1 0 0,0-1 0 0 0,-9-8 1107 0 0,3 7-1247 0 0,1 1-1 0 0,-1-1 1 0 0,0 1 0 0 0,0 0-1 0 0,1 1 1 0 0,-1-1-1 0 0,0 1 1 0 0,0 1 0 0 0,0-1-1 0 0,1 1 1 0 0,-1 0 0 0 0,-11 3-1 0 0,-7 3 34 0 0,-36 16-1 0 0,59-22-36 0 0,-7 3 0 0 0,0 0 0 0 0,1 1 0 0 0,0 0 0 0 0,0 0 0 0 0,0 1 0 0 0,1 0 0 0 0,-6 7 0 0 0,-25 21 0 0 0,29-28 0 0 0,0 0 0 0 0,1 0 0 0 0,0 1 0 0 0,-12 15 0 0 0,17-20 0 0 0,0 1 0 0 0,1 0 0 0 0,-1-1 0 0 0,1 1 0 0 0,-1 0 0 0 0,1 0 0 0 0,0 0 0 0 0,0 0 0 0 0,0 0 0 0 0,1 0 0 0 0,-1 1 0 0 0,1-1 0 0 0,0 0 0 0 0,0 0 0 0 0,0 0 0 0 0,0 1 0 0 0,0-1 0 0 0,1 0 0 0 0,1 5 0 0 0,-1-6 1 0 0,0 0 0 0 0,0 0 0 0 0,0 0 0 0 0,1 0 1 0 0,-1 0-1 0 0,1 0 0 0 0,0 0 0 0 0,-1-1 0 0 0,1 1 0 0 0,0 0 0 0 0,0-1 0 0 0,0 0 0 0 0,0 1 0 0 0,4 1 0 0 0,0 0-17 0 0,0 0 0 0 0,0-1-1 0 0,1 1 1 0 0,7 0 0 0 0,-5-1-152 0 0,0-1 1 0 0,0-1-1 0 0,1 0 1 0 0,-1 0-1 0 0,0-1 1 0 0,0 0-1 0 0,0 0 1 0 0,0-1 0 0 0,15-5-1 0 0,-13 3 80 0 0,0-1 0 0 0,0 0 1 0 0,0 0-1 0 0,-1-1 0 0 0,0 0 0 0 0,0-1 0 0 0,10-8 1 0 0,-16 11-54 0 0,-1 1 0 0 0,1-1 0 0 0,-1 0 0 0 0,0 0 1 0 0,0 0-1 0 0,0 0 0 0 0,-1-1 0 0 0,0 1 0 0 0,4-10 1 0 0,-2 1 61 0 0,-1 0 1 0 0,2-18-1 0 0,-1 3 117 0 0,-3 26-38 0 0,-1 1 0 0 0,0-1 0 0 0,0 0 0 0 0,0 0 0 0 0,0 1 0 0 0,0-1 0 0 0,-1 0-1 0 0,1 1 1 0 0,-1-4 0 0 0,-2-7 179 0 0,3 10 38 0 0,0 2 20 0 0,5 15 3 0 0,1 11-285 0 0,-2 0 0 0 0,1 43 0 0 0,-1-20-16 0 0,2 262 50 0 0,-7-193 10 0 0,1 563 541 0 0,-6-482 191 0 0,5-176-659 0 0,-1 0-1 0 0,-2 0 1 0 0,0-1 0 0 0,-8 27-1 0 0,11-47-45 0 0,1 0-1 0 0,-1 0 1 0 0,0-1-1 0 0,0 1 1 0 0,0-1-1 0 0,0 1 0 0 0,0-1 1 0 0,0 1-1 0 0,0-1 1 0 0,0 1-1 0 0,0-1 0 0 0,-1 0 1 0 0,1 0-1 0 0,-1 0 1 0 0,1 0-1 0 0,-1 0 0 0 0,1 0 1 0 0,-1 0-1 0 0,1 0 1 0 0,-1 0-1 0 0,0-1 0 0 0,1 1 1 0 0,-1-1-1 0 0,0 1 1 0 0,0-1-1 0 0,0 0 0 0 0,1 0 1 0 0,-1 0-1 0 0,0 0 1 0 0,0 0-1 0 0,0 0 0 0 0,1 0 1 0 0,-1 0-1 0 0,0-1 1 0 0,0 1-1 0 0,1-1 0 0 0,-4-1 1 0 0,-2 0 62 0 0,0-1 1 0 0,0-1 0 0 0,0 1-1 0 0,1-1 1 0 0,0 0-1 0 0,0-1 1 0 0,0 0 0 0 0,-6-5-1 0 0,-13-14-88 0 0,15 16 0 0 0,1-1 0 0 0,0 0 0 0 0,0-1 0 0 0,-14-20 0 0 0,9 5 0 0 0,0 0 0 0 0,-14-40 0 0 0,22 48 0 0 0,1-1 0 0 0,0 1 0 0 0,1-1 0 0 0,1 0 0 0 0,-1-22 0 0 0,3 4 0 0 0,2 0 0 0 0,1-1 0 0 0,2 1 0 0 0,16-69 0 0 0,-11 74 0 0 0,1 1 0 0 0,21-44 0 0 0,-23 59 0 0 0,0 0 0 0 0,1 1 0 0 0,1 0 0 0 0,0 1 0 0 0,0 0 0 0 0,20-17 0 0 0,-13 13 114 0 0,2 1 0 0 0,0 0 0 0 0,1 2 0 0 0,0 0 0 0 0,25-12 0 0 0,7 1-318 0 0,-26 11 63 0 0,0 2-1 0 0,43-14 1 0 0,53-11 141 0 0,-81 30 54 0 0,-34 6-221 0 0,0 0 0 0 0,0 0 1 0 0,0-1-1 0 0,-1 1 0 0 0,9-4 0 0 0,-14 4-1524 0 0,-1 1-4971 0 0,0 0-2125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100 322 11600 0 0,'1'-7'337'0'0,"0"0"1"0"0,0 0-1 0 0,-1 1 1 0 0,-1-14-1 0 0,-1 0 1625 0 0,2 19-1114 0 0,0-1-27 0 0,4-90 7900 0 0,-4 91-8289 0 0,0 1-69 0 0,0 0-38 0 0,0 0-5 0 0,0 0-8 0 0,0 0-35 0 0,0 0-18 0 0,0 0-3 0 0,-1 2-43 0 0,-9 39-93 0 0,1 1 0 0 0,3 0-1 0 0,-3 54 1 0 0,-4 32 68 0 0,2-35-7 0 0,-18 115 598 0 0,15-118-563 0 0,13-46 104 0 0,1-43-224 0 0,0-1 0 0 0,0 0 0 0 0,0 0 0 0 0,0 0 11 0 0,0 0 42 0 0,0-9 179 0 0,1-13-79 0 0,1 0 1 0 0,7-28-1 0 0,2-16-213 0 0,-1 1 125 0 0,23-80 0 0 0,0 4-59 0 0,-23 103-101 0 0,1 0 1 0 0,1 0-1 0 0,36-71 0 0 0,-38 91 4 0 0,1 1-1 0 0,1 0 1 0 0,0 0-1 0 0,1 1 1 0 0,19-18-1 0 0,-22 25-4 0 0,0 0 0 0 0,0 0 0 0 0,1 1 0 0 0,0 1 0 0 0,0 0 0 0 0,1 1 0 0 0,0 0 0 0 0,0 0 0 0 0,0 1 0 0 0,21-5 0 0 0,-27 10 0 0 0,1-1 0 0 0,-1 1 0 0 0,0 0 0 0 0,0 0 0 0 0,1 1 0 0 0,-1 0 0 0 0,0 0 0 0 0,0 0 0 0 0,0 1 0 0 0,0 0 0 0 0,0 0 0 0 0,0 1 0 0 0,-1-1 0 0 0,1 1 0 0 0,-1 1 0 0 0,0-1 0 0 0,1 1 0 0 0,-2-1 0 0 0,6 6 0 0 0,4 4 0 0 0,0 1 0 0 0,-1 1 0 0 0,-1 0 0 0 0,20 32 0 0 0,-22-30 0 0 0,-1 1 0 0 0,-1 1 0 0 0,0-1 0 0 0,-1 2 0 0 0,-1-1 0 0 0,-1 0 0 0 0,-1 1 0 0 0,-1 0 0 0 0,2 27 0 0 0,-4 16 0 0 0,-12 103 0 0 0,6-116 0 0 0,5-34-29 0 0,0-1 1 0 0,1 0-1 0 0,4 16 1 0 0,-1 0-2 0 0,-4-28 30 0 0,1 0 0 0 0,0 0 0 0 0,0-1 0 0 0,0 1 0 0 0,0 0 0 0 0,0 0 0 0 0,0-1 0 0 0,1 1 0 0 0,-1-1 0 0 0,1 1 0 0 0,0-1 0 0 0,0 0 0 0 0,0 0 0 0 0,0 0 0 0 0,0 0 0 0 0,0 0 0 0 0,1 0 0 0 0,-1 0 0 0 0,0-1 0 0 0,1 1 0 0 0,0-1 0 0 0,-1 0 0 0 0,1 0 0 0 0,0 0 0 0 0,0 0 0 0 0,-1 0 0 0 0,1 0 0 0 0,0-1 0 0 0,0 0 0 0 0,0 1 0 0 0,0-1 0 0 0,0 0 0 0 0,0 0 0 0 0,0-1 0 0 0,3 0 0 0 0,15-5 14 0 0,0-2 1 0 0,0 0-1 0 0,-1-1 1 0 0,24-15-1 0 0,71-55 58 0 0,-100 68-133 0 0,-1-1 1 0 0,0-1-1 0 0,0 0 0 0 0,-1-1 1 0 0,17-24-1 0 0,-29 36-94 0 0,0 1 0 0 0,1-1-1 0 0,-1 0 1 0 0,1 0 0 0 0,-1 1 0 0 0,1-1-1 0 0,0 1 1 0 0,3-3 0 0 0,-4 4-59 0 0,0-1 0 0 0,-1 1 0 0 0,1 0 0 0 0,0-1 0 0 0,0 1 0 0 0,0 0 0 0 0,0 0 0 0 0,-1-1 0 0 0,1 1 1 0 0,0 0-1 0 0,0 0 0 0 0,0 0 0 0 0,0 0 0 0 0,0 0 0 0 0,-1 1 0 0 0,1-1 0 0 0,0 0 0 0 0,0 0 0 0 0,0 0 0 0 0,0 1 0 0 0,-1-1 0 0 0,1 1 0 0 0,1-1 0 0 0,-1 1-1642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22 203 18111 0 0,'-14'-11'1639'0'0,"10"11"-1350"0"0,1 0-218 0 0,3 0 124 0 0,0 0 43 0 0,0 0 2 0 0,0 0 64 0 0,0 0 270 0 0,0 0 118 0 0,0 0 20 0 0,4-9 561 0 0,1 3-991 0 0,0 0 0 0 0,1 0 0 0 0,0 1 1 0 0,-1 0-1 0 0,2 0 0 0 0,10-7 0 0 0,-8 7-104 0 0,-1 0-1 0 0,-1-1 1 0 0,1-1-1 0 0,8-8 1 0 0,19-20 482 0 0,-29 30-528 0 0,1-1 0 0 0,0-1-1 0 0,-1 1 1 0 0,0-1 0 0 0,-1 0-1 0 0,6-10 1 0 0,-9 14 20 0 0,-2 3 0 0 0,0 0-7 0 0,0 0-27 0 0,5-7 748 0 0,-10 20-582 0 0,-4 59 583 0 0,-10 56-1266 0 0,-1 2 62 0 0,3 13 390 0 0,16-130-15 0 0,-4 78 663 0 0,4-80-667 0 0,1 0-1 0 0,3 17 1 0 0,-1 7-439 0 0,-2-30 242 0 0,0 0 0 0 0,0 0 0 0 0,1-1 1 0 0,-1 1-1 0 0,3 9 0 0 0,-2-5-419 0 0,-1-8-3049 0 0,0-1 1773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19 17967 0 0,'-18'0'2126'0'0,"17"0"-1929"0"0,-1 1 0 0 0,0-1 0 0 0,0 0 0 0 0,0 1-1 0 0,0-1 1 0 0,1 1 0 0 0,-1-1 0 0 0,0 1 0 0 0,1 0 0 0 0,-1 0 0 0 0,0 0 0 0 0,1 0 0 0 0,-1 0 0 0 0,-2 2 0 0 0,1 0 143 0 0,0 0-1 0 0,0 1 1 0 0,0-1 0 0 0,0 1 0 0 0,-3 7 0 0 0,0 1 121 0 0,0 0 0 0 0,2 0 1 0 0,-5 17-1 0 0,2-3-119 0 0,1 0-1 0 0,1 0 1 0 0,1 1-1 0 0,2-1 1 0 0,1 1-1 0 0,1 0 1 0 0,6 47-1 0 0,-4-62-351 0 0,1 0 1 0 0,0-1-1 0 0,1 0 1 0 0,0 0-1 0 0,1 0 1 0 0,1 0-1 0 0,-1-1 0 0 0,2 0 1 0 0,7 11-1 0 0,-11-18 28 0 0,0 0-1 0 0,0 0 1 0 0,0-1-1 0 0,0 1 1 0 0,1-1-1 0 0,-1 1 1 0 0,1-1-1 0 0,-1 0 0 0 0,1-1 1 0 0,0 1-1 0 0,0 0 1 0 0,0-1-1 0 0,0 0 1 0 0,0 0-1 0 0,0 0 1 0 0,0-1-1 0 0,0 1 1 0 0,0-1-1 0 0,0 0 1 0 0,0 0-1 0 0,0-1 1 0 0,0 1-1 0 0,1-1 1 0 0,-1 0-1 0 0,5-2 1 0 0,4-1 33 0 0,-2-1 1 0 0,1-1 0 0 0,0 0-1 0 0,-1-1 1 0 0,0 0-1 0 0,10-9 1 0 0,-16 10-19 0 0,1 0 1 0 0,-2-1-1 0 0,1 0 1 0 0,-1 0-1 0 0,0 0 0 0 0,4-12 1 0 0,0 1 44 0 0,-4 9-35 0 0,0 0-1 0 0,-1 0 0 0 0,-1-1 1 0 0,1 1-1 0 0,-2-1 1 0 0,1 0-1 0 0,-1-13 1 0 0,-3-69 266 0 0,1 87-291 0 0,-1-10 16 0 0,0 0 0 0 0,-1 0 0 0 0,-1 1 0 0 0,-1-1 1 0 0,0 1-1 0 0,-1 0 0 0 0,-15-26 0 0 0,18 33-13 0 0,-1 1 0 0 0,0 0 0 0 0,-1 0 0 0 0,1 0 0 0 0,-1 1 0 0 0,-11-10 0 0 0,13 13-102 0 0,-1-1 0 0 0,1 1-1 0 0,-1 0 1 0 0,1 0 0 0 0,-1 0 0 0 0,0 0-1 0 0,1 1 1 0 0,-1-1 0 0 0,0 1-1 0 0,0 0 1 0 0,0 0 0 0 0,0 1 0 0 0,-6-1-1 0 0,8 1-23 0 0,1 0-1 0 0,-1 0 0 0 0,1 1 0 0 0,-1-1 1 0 0,1 0-1 0 0,-1 1 0 0 0,1-1 1 0 0,-1 1-1 0 0,1-1 0 0 0,0 1 0 0 0,-1 0 1 0 0,1 0-1 0 0,0-1 0 0 0,-1 1 0 0 0,1 0 1 0 0,0 0-1 0 0,0 0 0 0 0,0 1 0 0 0,0-1 1 0 0,-2 2-1 0 0,-4 13-3152 0 0,4 2-3685 0 0,3-5-936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21599 0 0,'1'-4'204'0'0,"-1"1"0"0"0,1 0 0 0 0,-1-1-1 0 0,1 1 1 0 0,0 0 0 0 0,0-1 0 0 0,1 1 0 0 0,-1 0-1 0 0,1 0 1 0 0,1-3 0 0 0,0 2-157 0 0,-1 0 1 0 0,0 0-1 0 0,0-1 1 0 0,-1 1-1 0 0,2-6 1 0 0,-2 7 302 0 0,0 0 0 0 0,0-1 0 0 0,1 1 0 0 0,-1 0 0 0 0,1 0 0 0 0,-1 0 0 0 0,1 0 0 0 0,4-4 0 0 0,-6 6-258 0 0,1 0 1 0 0,0 0 0 0 0,0 0 0 0 0,-1 0 0 0 0,1 0 0 0 0,0 0 0 0 0,0 1 0 0 0,0-1-1 0 0,0 0 1 0 0,0 1 0 0 0,0-1 0 0 0,1 1 0 0 0,-1-1 0 0 0,0 1 0 0 0,0-1 0 0 0,0 1-1 0 0,0 0 1 0 0,1-1 0 0 0,-1 1 0 0 0,0 0 0 0 0,0 0 0 0 0,0 0 0 0 0,1 0 0 0 0,-1 0-1 0 0,0 0 1 0 0,0 1 0 0 0,1-1 0 0 0,-1 0 0 0 0,2 1 0 0 0,17 5 733 0 0,-16-5-751 0 0,-1 0 0 0 0,1 0 1 0 0,-1 0-1 0 0,1 0 0 0 0,-1 1 1 0 0,5 2-1 0 0,-2 0-61 0 0,-1 1 0 0 0,1-1 0 0 0,-1 1 0 0 0,0 0 0 0 0,0 1 0 0 0,0-1 0 0 0,4 9 0 0 0,3 5-118 0 0,10 21 0 0 0,-18-29 104 0 0,0-1 1 0 0,-1 0-1 0 0,4 19 0 0 0,-2-9 14 0 0,-2-5 39 0 0,0 1 0 0 0,-2 0 0 0 0,1 0 0 0 0,-2 0 0 0 0,0 0 1 0 0,-4 29-1 0 0,-1-18-75 0 0,-1 0 0 0 0,-1 0 1 0 0,-11 27-1 0 0,-2-15-108 0 0,8-18 127 0 0,-15 26 193 0 0,26-45-181 0 0,0-2-9 0 0,0 1 0 0 0,1 0 1 0 0,-1-1-1 0 0,0 1 0 0 0,0 0 0 0 0,0-1 0 0 0,1 1 0 0 0,-1-1 0 0 0,0 1 0 0 0,0-1 0 0 0,0 0 1 0 0,0 1-1 0 0,0-1 0 0 0,0 0 0 0 0,-2 0 0 0 0,2 1 0 0 0,0-1 0 0 0,0 0 0 0 0,0 0 0 0 0,-1 0 0 0 0,1-1 0 0 0,0 1 0 0 0,0 0 0 0 0,0 0 0 0 0,0-1 0 0 0,-1 1 0 0 0,1 0 0 0 0,0-1 0 0 0,0 1 0 0 0,0-1 0 0 0,0 0 0 0 0,0 1 0 0 0,0-1 0 0 0,-1-1 0 0 0,-1-3 40 0 0,0 0 0 0 0,1-1 0 0 0,-1 1 0 0 0,1-1 0 0 0,1 1 0 0 0,-1-1 0 0 0,1 0 0 0 0,-1-11 0 0 0,1 1 3 0 0,0 0-1 0 0,1 0 1 0 0,1 0-1 0 0,1 0 1 0 0,6-29-1 0 0,0 14-3 0 0,24-59 0 0 0,-14 53-35 0 0,1 1-1 0 0,29-39 0 0 0,-42 66-2 0 0,4-4-1 0 0,1-1 0 0 0,1 2 0 0 0,0-1 0 0 0,28-20 0 0 0,-1-1 0 0 0,-31 28-33 0 0,1 1-1 0 0,-1-1 1 0 0,1 2-1 0 0,0-1 1 0 0,0 1 0 0 0,17-5-1 0 0,-15 5-44 0 0,-2 1-5 0 0,0 0 0 0 0,16-1 0 0 0,10-4 247 0 0,-26 5-113 0 0,-6 2-32 0 0,0 0 1 0 0,0 0-1 0 0,0 0 1 0 0,0 0-1 0 0,1 1 1 0 0,-1 0-1 0 0,0-1 1 0 0,1 1-1 0 0,-1 0 1 0 0,0 0 0 0 0,4 1-1 0 0,2-1-19 0 0,-5 0 0 0 0,0-1 0 0 0,0 1 0 0 0,-1 0 0 0 0,1 1 0 0 0,7 0 0 0 0,2 2 0 0 0,0 1-12 0 0,-13-3-21 0 0,1-1-1 0 0,0 0 1 0 0,0 1 0 0 0,0-1 0 0 0,-1 1-1 0 0,1-1 1 0 0,0 1 0 0 0,-1-1 0 0 0,1 1-1 0 0,0 0 1 0 0,-1-1 0 0 0,1 1 0 0 0,0 1-1 0 0,-1-2-272 0 0,1 1 0 0 0,-1-1 0 0 0,0 1 0 0 0,1 0 0 0 0,-1-1 0 0 0,1 0 0 0 0,-1 1 0 0 0,1-1 0 0 0,-1 1 0 0 0,1-1 0 0 0,0 1 0 0 0,-1-1 0 0 0,1 0 0 0 0,1 1 0 0 0,-1 1-2600 0 0,3 9-6047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18167 0 0,'0'0'830'0'0,"-1"0"-14"0"0,-2 0-339 0 0,2 0 520 0 0,1 0 289 0 0,0 0 52 0 0,95-3 3286 0 0,147 6-2960 0 0,-128 4-1786 0 0,2 0-220 0 0,140 1 267 0 0,-248-8-331 0 0,0 0 0 0 0,0-1 0 0 0,0 0 0 0 0,0 0 0 0 0,0 0 0 0 0,0-1-1 0 0,12-5 1 0 0,-20 7 256 0 0,0-1 0 0 0,0 1 1 0 0,0 0-1 0 0,0-1 0 0 0,0 1 0 0 0,0-1 0 0 0,-1 1 0 0 0,1-1 0 0 0,0 1 1 0 0,0-1-1 0 0,0 1 0 0 0,0 0 0 0 0,0-1 0 0 0,-1 1 0 0 0,1-1 0 0 0,0 1 1 0 0,0 0-1 0 0,-1-1 0 0 0,0 1 0 0 0,-4-7-1385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09:50:26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26455 4018 1497 0,'0'0'133'0,"0"0"-106"0,0 0-27 0,0 0 0 16,0 0 94-16,0 0 14 0,0 0 2 0,0 0 1 16,0 0-59-16,0 0-11 0,7 3-2 0,-7-3-1 15,0 0-16-15,0 0-3 0,3 0-1 0,-3 0 0 16,7 6-18-16,1-2 10 0,-5 2-10 0,4-3 8 0,0 3-8 0,0-6 0 16,4 7 0-16,-1-4 0 0,4 3 0 0,1-3 0 15,-5-3 0-15,4 0 0 0,4 0 0 16,7 9 18-16,-1-9-3 0,1 0-1 15,0 0 25-15,-1 0 5 0,1 0 0 0,0 0 1 0,-1 0 2 0,1 0 0 16,0 0 0-16,0 7 0 0,3-7-27 16,-4 0-4-16,1 3-2 0,3-3 0 0,4 6-6 0,-4-6-8 15,1-6 11-15,-1 3-11 0,4-4 9 0,-1 7-9 16,-2 0 0-16,-1-9 9 0,0 9-9 0,-3-3 0 16,-4-3 0-16,0 3 0 0,-7-4-10 0,4 7-4 15,-4-6-1-15,-4 6 0 16,-2-3-101-16,2-3-20 0,1 2-4 0,-4-2-520 0,0 3-105 0</inkml:trace>
  <inkml:trace contextRef="#ctx0" brushRef="#br0" timeOffset="390.32">27136 4056 1152 0,'0'0'51'0,"0"0"10"0,-7 9-49 0,3-9-12 0,-6 0 0 0,6 9 0 16,0-9 197-16,-3 0 37 0,0 7 7 0,0 2 2 15,0-9-144-15,4 0-29 0,-4 3-6 0,0 4 0 16,0-1-21-16,3-6-4 0,-3 0-1 0,7 0 0 0,-4 3-5 16,4-3-1-16,0 0 0 0,-7 9 0 0,4-2-8 0,3-4-3 15,-4 6 0-15,4-3 0 0,-3 7-21 0,6-7 9 16,-3 13-9-16,4-10 0 0,-1 7 34 0,-3 0 0 15,4-4 0-15,3 7 0 0,-4 0-19 0,5 6-4 16,-5 0-1-16,4-6 0 0,0 9 5 0,0-3 1 16,0 4 0-16,-3-4 0 0,-1 0 0 0,4 3 1 15,-3 0 0-15,-4-3 0 0,7 3-17 0,-7 1 0 16,4-4 8-16,-1 9-8 0,-3-9 0 0,4 4 0 16,-1-1 0-16,-3-3 0 15,0 0-30-15,0-3-3 16,0 3-1-16,0 0 0 0,-3-6-129 0,-1 0-25 15,1 0-6-15,-1-4-1 0</inkml:trace>
  <inkml:trace contextRef="#ctx0" brushRef="#br0" timeOffset="1042.23">30554 4128 2091 0,'0'0'92'0,"0"0"20"0,0 0-89 0,0 0-23 0,0 0 0 0,0 0 0 16,0 0 48-16,7 9 6 0,-3 1 1 0,3-1 0 15,-7-9-21-15,0 0-4 0,0 0-1 0,0 6 0 16,3 4-2-16,4-4-1 0,-7 6 0 0,4-5 0 15,-1 2-26-15,1-6 0 0,-4 10 0 0,3-1 0 16,1 4 0-16,3-3 0 0,-3 2-12 0,-1 4 12 16,1 6 0-16,3-6 0 0,-4 6 0 0,4-3 0 15,0 13 21-15,-3-10 3 0,3 3 0 0,0 0 0 16,0 7-12-16,4-10-3 0,-4 12 0 0,0-2 0 16,-4-1 21-16,4 4 4 0,4-4 1 0,-8 4 0 0,1-3-19 15,-1-7-3-15,1 6-1 0,-1-6 0 0,-3 7-12 16,0-10 8-16,0 3-8 0,-3-3 0 0,3-6 10 0,-4 0-10 15,1-3 10-15,3 2-10 16,0-8-48-16,-4-1-16 16,1 1-4-16,-1-4-717 0,4-6-144 0</inkml:trace>
  <inkml:trace contextRef="#ctx0" brushRef="#br0" timeOffset="1881.84">30723 4263 1566 0,'0'0'34'0,"0"0"7"0,0 0 2 0,0 0 1 0,-7 0-35 0,4-4-9 0,-4 4 0 0,7 0 0 16,-4-6 0-16,1 3 12 0,-1 3-12 0,-3-6 12 15,4 3 2-15,-4-4 1 0,3 7 0 0,-3-3 0 16,0-3 17-16,3 3 4 0,1-10 1 0,-1 10 0 16,1 3 15-16,-1-9 4 0,1 2 0 0,-1-2 0 15,1 6-11-15,-4-3-1 0,3-4-1 0,1 4 0 0,-4 3-21 0,3-3-4 16,0-4-1-16,1 1 0 0,-1 6 10 0,4-7 1 15,0 4 1-15,-3-3 0 16,3-1-1-16,3 1-1 0,-3 2 0 0,0 7 0 0,4-9-7 0,-1 0-2 16,1-1 0-16,0 1 0 0,3 3-2 0,0-4 0 15,0 7 0-15,3-3 0 0,-3-4-3 0,4 10-1 16,0-9 0-16,-1 9 0 0,1 0-12 0,-1-3 8 16,4 3-8-16,0 0 0 0,1 0 0 0,-1 3 0 15,0-3 0-15,3 9 0 0,-2-9 0 0,2 10 0 16,1-1 0-16,-4 1 0 0,-3-1 0 0,-1 7 0 15,1 2 0-15,-4 1 0 0,-4-3 0 0,4 3 0 16,0 0 0-16,-3 6 0 0,-1-7 0 0,-3 1 0 0,0 6 0 16,-3-6 0-16,-1 0 0 0,1 3-8 0,-1 0 8 0,-3 0 0 15,-7-3 0-15,4 3 0 0,-5 0 0 0,5-10 0 16,-4 13 15-16,0-9 0 0,0-4 0 0,-1-2 0 16,5 6 1-16,-4-4 0 0,3 1 0 0,1-4 0 15,-1 4-3-15,4-4 0 0,0-3 0 0,0-3 0 16,0 4-4-16,7-7-1 0,0 0 0 0,0 0 0 15,-4 6-8-15,4-6 0 0,0 0 0 0,0 0 0 16,0 0 10-16,0 0-10 0,7 0 12 0,0 0-12 16,4 0 10-16,0 3-10 0,3-3 8 0,3 0-8 15,1 0 0-15,3 0 0 0,4 0 8 0,-1 9-8 16,1-9 0-16,0 7 8 0,0-4-8 0,3 6 8 16,0-2-8-16,0 2 0 0,-7 0 0 0,4 10 0 15,-4-3 0-15,0-4 0 0,-3 13 0 0,-4-6 0 16,-3 0 0-16,-1-3 0 0,1 3 9 0,-4-1-9 0,0 4 0 0,-3-3 0 15,-1 0 0-15,-3-3-8 0,0-4 8 0,0 4 0 16,-3-4 0-16,-4 4 0 0,-1-6 8 0,-2-1 0 16,-4 0 0-16,0 1 0 0,-4-4-8 0,-7 3 8 15,-3-2-8-15,-4-4 8 0,1 6-8 0,-8-9 0 16,0 10 0-16,0-4-8 0,-3 3 8 0,3-6 0 16,0 4 0-16,4 2-8 15,0-3 8-15,3-2-8 0,-7 2 8 0,4-3-8 16,-4 3-112-16,0-3-21 0,4-3-5 0,3 7-1 0</inkml:trace>
  <inkml:trace contextRef="#ctx0" brushRef="#br0" timeOffset="6885.32">27390 6458 345 0,'0'0'31'0,"0"0"-31"16,0 0 0-16,0 0 0 0,0 0 226 0,0 0 39 15,0 0 8-15,0 0 2 0,0 0-201 0,-4-10-40 16,-3 7-8-16,4-3-2 0,3 6-24 0,-4-10 0 16,1 10 0-16,-5-9 0 0,1 9 0 0,7 0 0 15,-3-6 0-15,-4 3 0 0,3 3 0 0,4 0 0 16,-7-7 0-16,4-2 0 0,3 9 17 0,-4-3-1 15,4-3-1-15,0-4 0 0,0 1 18 0,4-1 4 16,-1 1 1-16,-3 3 0 0,0-7 7 0,0-3 2 0,0 7 0 0,0 0 0 16,0 9 7-16,0-10 2 0,-3-5 0 15,-1 5 0-15,1 1-5 0,-4-1-1 16,-4-5 0-16,0 11 0 0,1-5-14 0,-1 3-2 16,-3 6-1-16,-3-10 0 0,-1 10-8 0,0-3-1 0,-3-3-1 0,0 12 0 15,3-3-7-15,1 4-2 0,-1 2 0 0,-3 4 0 16,-4 2-14-16,4 10-18 0,3-3 4 0,-3 13 1 15,0-7 13-15,3 13 0 0,4-4 0 0,0-2 0 16,0 9-10-16,3-7-2 0,1-2-1 0,3 3 0 16,7-4 2-16,-4 1 1 0,4-7 0 0,4 0 0 15,3 7 10-15,0-10 0 0,3-7 0 0,1 8-8 16,3-14 8-16,0 4 0 0,0-7 0 0,1 1 0 16,-1-10 20-16,3 9 0 0,-3-9 0 0,4 0 0 0,-4-9 11 15,-3-1 1-15,3 1 1 0,-4-1 0 16,8 1-7-16,-4-7-2 0,4-3 0 0,-4 1 0 0,4-1-11 0,-1-6-2 15,-3 6-1-15,0 0 0 0,1-6 22 0,-5 6 5 16,1-6 1-16,-1 6 0 0,-3-6-17 0,0 0-3 16,0 6-1-16,-3-9 0 0,-1 3-6 0,1 6-2 15,-4-6 0-15,4 3 0 0,-8-3 19 0,4 6 3 16,0 0 1-16,0 4 0 0,0 5-32 0,0-5 0 16,0 5 0-16,0 7 0 0,0-3 0 0,0 6-20 15,0 0 4-15,0 0 0 0,0 0 16 0,0 0-8 16,0 0 8-16,4 16 0 0,-4-4-10 0,3 4 10 15,4 3-8-15,-3 6 8 0,-1-7 0 0,4 8 0 16,0-1 0-16,0-3 0 0,4 3 0 0,-4 3 0 0,4 6 0 0,-1-5-8 16,4 5 8-16,0 4 0 0,0-4 8 0,-3 4-8 15,3 6 0-15,4 0 0 0,-4-4 0 0,0 1-12 16,0 3 12-16,0 0 0 0,-3 0 0 0,3-6 0 16,-3 5 0-16,-1 1 0 0,4 0 0 0,0 0 0 15,-7 3 0-15,4 3-12 0,-4-12 4 0,0 6 0 16,0 0 8-16,-3-7 0 0,3 7-9 0,3-6 9 15,-3-4 0-15,4 1 16 0,-8-1-2 0,5 4-1 16,-5-3-13-16,1-1-13 0,-1-6 2 0,1-3 1 16,-4-3 2-16,0 3 0 0,0 0 0 0,-4-6 0 15,-3 0 8-15,0-3-13 0,0-4 5 0,-4-2 8 16,8 5 0-16,-8-5 0 0,-3-4 0 0,4-3 0 16,-8 3 0-16,0-6 0 0,-3 4 8 0,0-4-8 15,-4-4 8-15,1-2-8 0,-1-3 8 0,0-1-8 0,0 1 12 0,-3 0-2 16,0-7-1-16,-4-3 0 0,-3 0 15 0,0 4 4 15,3-7 0-15,0-10 0 0,4 10-28 0,3-9 0 16,8 3 0-16,-1 0 0 0,0 2 8 0,8-2 8 16,-1 0 3-16,4-3 0 0,4 2-7 0,3 1-2 15,3-6 0-15,4-1 0 0,4 7-10 0,-1-7 0 16,1 7 0-16,3 0 0 0,4 0 0 0,3 3 0 16,0-10 0-16,7 10 0 0,-3 6 0 0,3-9 0 15,-3 12 0-15,0-2 0 16,-4-1-72-16,0 3-20 0,0 4-4 0,0-4-1 15,-7 7-135-15,4-1-28 0</inkml:trace>
  <inkml:trace contextRef="#ctx0" brushRef="#br0" timeOffset="7235.65">27936 6774 345 0,'0'0'31'0,"0"0"-31"0,0 0 0 0,0 0 0 15,0 0 508-15,0 0 95 0,0 0 19 0,0 0 4 16,0 0-459-16,0 0-92 0,0 0-19 0,-3 10-3 16,3-10-33-16,0 9-6 0,-4 4-2 0,4-4 0 15,0 4 4-15,0-1 1 0,0 7 0 0,4 6 0 0,-4 0-1 0,7-6-1 16,-3 9 0-16,3-3 0 0,0 4-7 0,3-1 0 15,1-3-8-15,-1 3 12 0,1-3-12 0,3 3 11 16,0-2-11-16,4-1 10 0,3-3 11 0,-3 3 3 16,3 3 0-16,-4-6 0 0,-2 0-6 0,2-3-1 15,-10 3 0-15,7-10 0 0,-7 7-6 0,4-3-2 16,0-7 0-16,-4 7 0 16,0-7-41-16,3-6-9 0,-3 7-2 0,0-4 0 15,-3-6-152-15,3 0-30 0</inkml:trace>
  <inkml:trace contextRef="#ctx0" brushRef="#br0" timeOffset="8169.92">30977 6037 1324 0,'-10'0'118'0,"10"-3"-94"0,-4-3-24 0,4 6 0 0,-3-3 217 0,-1-3 39 16,1 3 8-16,3-4 2 0,-7 1-168 0,0 3-34 15,0-3-6-15,0 2-2 0,-1-2-40 0,1 3-16 16,-7-3 11-16,4 6-11 0,-4-3 0 0,-1-4 0 15,1 7 0-15,-3 0 0 0,3 0-11 0,0 0 11 16,-1 10-10-16,5-10 10 0,-4 9-10 0,3-3 10 16,1 4-10-16,2-1 10 0,-2 7 0 0,-1-4 10 0,4 7 0 0,-3 3 0 15,3 0-10-15,3 3 0 0,1-6 0 0,3 9 0 16,0-3 0-16,0 4 0 0,3-7 0 0,4-4 0 16,4 4 0-16,-1-6 0 0,1-7 0 0,3 1 0 15,0-1 0-15,4-9-11 0,-4 0 3 0,7 0 0 16,0-3 8-16,0-6 0 0,-3-7 0 0,3 0 0 15,0 4 11-15,1-4 4 0,-1-9 1 0,0 6 0 16,0 0-16-16,-3-6 9 0,-1 7-9 0,1-11 8 16,-4 10 36-16,0 1 6 0,-3-7 2 0,-1 6 0 15,1-6-23-15,-4 6-4 0,-4-6-1 0,5 6 0 16,-5 3 19-16,-3 4 3 0,4-4 1 0,-4 4 0 16,3-1-28-16,-3 4-6 0,0 5-1 0,0-2 0 15,0 6-12-15,0 0 0 0,0 0 0 0,4 10 0 16,-1 5-14-16,-3 4 4 0,4-3 1 0,-1 3 0 0,1 9 9 15,-1 6 0-15,4-6 0 0,-3 7 0 0,6 3-9 16,-2 6-3-16,-1-1-1 0,7 1 0 0,-4 3 13 16,4 4 0-16,0-4 0 0,1-4 0 0,2 8 0 0,1-4 0 15,3 0 0-15,0 3 0 0,0 3 0 0,-7 0 0 16,1 4 0-16,2-4 10 16,-3 1-42-16,-3-4-9 0,0-3-2 0,-4-3 0 0,3 0 26 0,-3-7 5 15,-3 1 0-15,-8 3 1 0,1-10 11 0,-1 3 0 16,1-2 0-16,-4-4 0 0,0-9 0 0,-8 0 0 15,1-4 0-15,-3-2 0 0,-5-7 0 0,1 4 0 16,0-1 0-16,0-9 8 0,-4-9 0 0,4-1 0 16,-4 4 0-16,1-7 0 0,3-2-8 0,-4-4 8 15,-3 3-8-15,3-3 8 0,0 1 25 0,-3-8 6 0,3 8 1 0,1-7 0 16,6-4-16-16,0 1-2 0,1-6-1 0,6 5 0 16,-3-5-21-16,7 6 9 0,7-7-9 0,-4 1 0 15,-3 5 0-15,7 1-22 0,11-6 3 0,0 9 1 16,3-4-1-16,3 4 0 0,4-3 0 0,4 3 0 31,3-3-10-31,1 3-3 0,-1 3 0 0,0-3 0 16,4-4-168-16,0-2-35 0</inkml:trace>
  <inkml:trace contextRef="#ctx0" brushRef="#br0" timeOffset="8637.94">31933 6288 2131 0,'0'0'189'0,"0"0"-151"16,-3 0-30-16,3 0-8 0,0 0 136 0,0 0 25 15,0 0 6-15,-7-3 1 0,0-3-119 0,3 6-23 16,4 0-5-16,-3-9-1 0,-4 5-6 0,3-2-2 16,4 3 0-16,0 3 0 0,0-6-12 0,4-4 8 15,-1 4-8-15,1 3 0 0,6-3 0 0,-3-4 0 16,4 7 0-16,3-3 0 0,0 3 12 0,4-4-3 15,3 4-1-15,0-3 0 0,0 6 7 0,1 0 1 16,-1 0 0-16,0 0 0 0,-4 6-16 0,-2-3 0 16,-1 4 0-16,0 2 0 15,-4 4-23-15,-3 2-7 0,1 4-2 0,-5 0 0 16,-6 6-4-16,3 3-2 0,-4 7 0 0,-3-7 0 0,-4 6 11 0,1-5 3 0,-1 5 0 16,1-6 0-16,-1 7 24 0,4-10-10 0,-4 3 10 0,1-3 0 15,-1 0 0-15,4-3 0 0,-3-3 0 0,-1 6 0 16,4-6 26-16,0 0 9 0,-4 3 1 0,8-3 1 15,-4-1-25-15,0-2-4 0,3-6-8 0,1-1 11 16,3-9 1-16,0 0 1 0,0 0 0 0,0 0 0 16,0 0-4-16,7 3-1 0,7-3 0 15,0 0 0-15,4-9 25 0,3-1 5 0,0-9 1 0,4 4 0 16,-1 2-9-16,1-2-2 0,0-11 0 0,6 8 0 16,-2-1 0-16,6-6 0 0,0 6 0 0,0-9 0 15,11 3-28-15,-3 3-16 0,2-10 1 0,1 4 1 16,0 3-105-16,0 3-21 0,-4-3-4 15,-13 0 0-15</inkml:trace>
  <inkml:trace contextRef="#ctx0" brushRef="#br0" timeOffset="9722.6">29147 9515 2534 0,'7'-25'112'0,"-4"16"24"0,1-7-109 0,3-3-27 15,0 0 0-15,0 4 0 0,-4-4 60 0,4-6 6 16,0 6 2-16,0 0 0 0,-3 0-33 0,-4 4-7 0,-4 2 0 0,1-3-1 16,-8 7-11-16,4-7-1 0,-7 7-1 0,0 6 0 15,0-4-6-15,0 4 0 0,-4 3-8 0,1 3 12 16,-1 4-12-16,0 2 0 0,1 1-9 0,-4 8 9 15,-1 7-12-15,5 4 12 16,-4 5-13-16,3 4 5 0,0 6 8 0,1 0 16 0,6 9-4 0,0-6-1 16,8 6-24-16,-1-9-5 0,4 0-1 0,7-6 0 15,1-4 19-15,-1-6 0 0,7 4 0 0,-4-10 0 16,4-7 0-16,-3 4 9 0,0-9-9 0,3-1 12 16,-4-9-12-16,4 0 12 0,-3-9-12 0,3-1 12 15,-3 1-3-15,3-1 0 0,-4-15 0 0,1 6 0 16,-4-6-9-16,4 3 0 0,-4-12 0 0,0 9 8 15,0-10-8-15,-4 4 0 0,4-3 0 0,-3-7 8 16,-4 9 15-16,3-2 2 0,1-1 1 0,-1 1 0 16,-3 6 5-16,0-1 1 0,0 4 0 0,0 0 0 0,0 6-19 15,4 7-3-15,-1-4-1 0,1 7 0 0,0 3-9 0,-4 6 0 16,7 0-10-16,3 9 10 0,4 7-23 0,0 2 2 16,0 8 0-16,1 2 0 0,2 13 9 0,1-1 1 15,0 10 1-15,6-2 0 0,4 5 10 0,1 0 0 16,-1 0 0-16,0 7-8 0,0-4-4 0,1 13 0 15,-1-6 0-15,0 3 0 0,0-3 12 0,-3-1 0 16,3-2 8-16,-3-4-8 0,0 4 0 0,-4-3 0 16,0-4 0-16,-4 0 8 0,-2 0-8 0,-1-9 0 15,-4 0 0-15,-6-6 0 0,-1-4 0 0,-6 1 0 16,-1-1 8-16,-6-12-8 0,3 3 0 0,-7-6 0 0,-1-3 0 16,-2 3 8-16,-1-10-8 0,4 1 0 15,-7-1 0-15,3-3 0 0,1-6 0 0,-1-6 12 0,0 3-2 0,-3-7-1 16,0-5 4-16,0 2 1 0,3-9 0 0,-3 0 0 15,3-9-6-15,-3 3 0 0,7-7-8 0,0 4 12 16,3-4-12-16,4 1 0 0,0-4-9 0,7-3 9 16,0 4-16-16,4-7 4 0,-1 6 0 0,8-6 0 15,0 7-6-15,3-4-1 0,3-3 0 0,1 0 0 16,0-3 0-16,6 3 0 0,-3 0 0 0,1-3 0 31,2 3-89-31,1 1-19 0,-4 5-3 0</inkml:trace>
  <inkml:trace contextRef="#ctx0" brushRef="#br0" timeOffset="9954.58">29997 9402 2530 0,'-4'6'112'0,"4"-6"24"0,0 0-109 0,0 0-27 16,0 0 0-16,0 0 0 0,0 0 72 0,0 4 10 16,4 5 2-16,-1 4 0 0,1-4-31 0,-1 0-5 15,1 4-2-15,3 3 0 0,-4-7-13 0,8 7-2 16,-4-4-1-16,4 7 0 0,-1 3-30 0,4 0-13 15,0 3 1-15,1 0 0 0,-1-6 12 0,3 9 0 16,1-9 0-16,0 6 0 0,-1 0 0 0,1-3 15 16,-1 3-3-16,5-6-1 15,-5 6-39-15,-3 0-8 0,4-6-2 0,-4 0 0 16,-3 0-108-16,-1-4-22 0,-3-5-4 0,0-1-973 0</inkml:trace>
  <inkml:trace contextRef="#ctx0" brushRef="#br0" timeOffset="10215.43">30427 9242 1958 0,'0'0'87'0,"0"0"17"0,0 0-83 0,0 0-21 0,7 0 0 0,4 7 0 15,-1-7 176-15,1 0 32 0,-1 0 5 0,5 0 2 16,-1 0-163-16,0 0-32 0,0-7-6 0,0-2-2 16,0 6-3-16,4-7-1 0,-1 1 0 0,5-7 0 15,-1 1-8-15,0-4 0 0,4-6 0 0,3 3 0 16,0-7 0-16,7 4 0 0,-6-3-10 0,2-3 10 16,1 3-162-16,0 3-26 0,0-4-6 0</inkml:trace>
  <inkml:trace contextRef="#ctx0" brushRef="#br0" timeOffset="10507.54">30589 8929 3027 0,'0'0'67'0,"0"0"13"0,0 0 4 0,0 0 0 0,0 0-67 0,7 15-17 0,-3-5 0 0,3-1 0 16,-3 7 37-16,3-7 4 0,3 4 1 0,-3-4 0 16,4 7-29-16,-1 0-5 0,1-4-8 0,3 7 11 15,-3-3-11-15,3 2 10 0,3 1-10 0,1 6 10 16,3-6-10-16,-3 6 0 0,3-6 0 0,0 6-11 16,4-6 11-16,-7 6 0 0,-1-6-9 0,-3 0 9 31,4 6-59-31,0-6-7 0,-4 6-2 0,0-7 0 0,-4 1-132 0,4 0-28 15,4 9-4-15,-4-18-2 0</inkml:trace>
  <inkml:trace contextRef="#ctx0" brushRef="#br0" timeOffset="11173.66">31475 8537 3009 0,'0'0'66'0,"0"0"14"0,-4-3 2 0,4 3 3 0,0 0-68 0,-7 3-17 15,-3 3 0-15,-1 3 0 0,-3-5 0 0,0 11-16 16,-7 1 4-16,3-4 0 0,-3 4 12 0,3 3-11 16,-3 0 11-16,0 6-10 0,7-6-12 0,-4 6-2 15,4 0-1-15,0-3 0 0,3 3 5 0,1 3 0 16,3-3 1-16,0 0 0 15,3-3-26-15,4-6-6 0,0 9-1 0,4-12 0 16,-1 2 15-16,4 1 2 0,0-13 1 0,0-3 0 0,4 0 10 0,0-3 3 0,3-3 0 0,-4-4 0 16,4 1 21-16,0-7 0 0,-3-3 0 0,3 0 0 15,0 4 9-15,0-4 10 0,0-6 1 0,-3 3 1 16,0-3 15-16,-1 6 4 0,-3-6 0 0,0 6 0 16,4-6 6-16,-4 3 2 0,0 0 0 0,-3 0 0 15,-1-3 0-15,1 9 1 0,-1-2 0 0,4-1 0 16,0 3-27-16,0 7-6 0,-3-1 0 0,3 1-1 15,0 9-15-15,0-3 0 0,4 6 0 0,-1 6 0 16,4 7-16-16,-3 3 3 0,3 6 1 0,0-3 0 16,0 12 12-16,4 1-12 0,-1-1 12 0,-2 4-12 15,2 6 12-15,-3 0 0 0,4 3 0 0,0 3 0 16,-4-3-31-16,3 3 0 0,1-3 0 0,0 0 0 0,-4-3 31 16,0 0 13-16,4 0-1 0,-1 0 0 0,1-7 6 0,-4 4 1 15,0-3 0-15,-3 0 0 16,-1-4-40-16,-3 0-8 0,-3-5-2 0,-1-1 0 0,-3 3 11 0,0-9 3 15,-3-6 0-15,-4 3 0 16,0 0-11-16,-4-10-3 16,0 0 0-16,-3-2 0 0,0-4 12 0,4 3 3 0,-8-12 0 0,4 3 0 0,-4 3 16 0,4-10 0 15,-3 1 0-15,2-7 0 0,-2-3 41 0,-1 1 12 16,1-8 3-16,2-2 0 0,-2 0-7 0,6-3-1 16,-3-1 0-16,3 1 0 0,1-7-32 0,3 4-8 15,0 6 0-15,3-7-8 0,4 1 8 0,0 5-8 0,-3-5 0 16,6 6 0-16,1-1 0 0,3-5 0 0,0-1 0 15,3 7 0-15,1 0 0 0,0-7 0 16,-1 7-12-16,1-3 12 16,-1 3-87-16,1 3-11 0,0 3-2 0,-1-3-724 0,1-1-144 0</inkml:trace>
  <inkml:trace contextRef="#ctx0" brushRef="#br0" timeOffset="11588.12">31778 8465 1209 0,'0'0'108'0,"0"0"-87"0,-3-10-21 0,-1 7 0 15,1-3 265-15,3-4 49 0,-4 4 10 0,4 6 1 16,0-9-188-16,0 9-37 0,4-3-8 0,-4-7-2 16,3 4-6-16,1-4 0 0,-4 10-1 0,3-9 0 0,4 0-34 0,-3 2-6 15,6-2-2-15,-3 6 0 0,4-3-24 0,3 2-5 16,-3-2 0-16,3 3-1 0,0 3-11 0,0 0 0 15,0-6 0-15,4 6 0 0,-4 9 0 0,0-3 0 16,0-2 0-16,-3 5 0 0,6 0-12 0,-3 7 12 16,1 0-12-16,2 3 12 0,-3-7 0 0,-7 4 0 15,4 9 0-15,0-6 0 0,-4 6 0 0,-4-3-12 16,1 3 2-16,-4 0 1 0,0-3 9 0,0 3 0 16,-4 0 0-16,1-6 0 0,-4 6 0 0,0-6 0 15,3 6-9-15,4-6 9 0,-7-1 0 0,7-2 0 16,0-3 0-16,0 2 0 0,0-2 0 0,0-1 0 0,3 1 0 15,1-7 0-15,-4-6 0 0,7 3 0 16,-7-3 0-16,11 0 8 0,-4 0-8 0,3-9 0 0,1 6 0 0,3-7 0 16,4-2 0-16,-4 2-12 0,0-8 0 0,3-1 1 31,1 3-24-31,3-6-5 0,-3-3 0 0,0 0-1 16,-1-3-128-16,4-7-26 0,1-2-5 0,-8 8-914 0</inkml:trace>
  <inkml:trace contextRef="#ctx0" brushRef="#br0" timeOffset="11808.2">32533 8010 3020 0,'0'0'67'0,"0"0"13"0,0 0 4 0,11 6 0 0,-4-6-68 0,3 3-16 0,1-3 0 0,3 0 0 0,0-3 13 0,4-6-1 15,-4 2 0-15,4-2 0 0,-1-7 16 0,4 7 2 16,1-10 1-16,-5 7 0 16,4-10-95-16,-3 9-20 0,-4-12-3 0</inkml:trace>
  <inkml:trace contextRef="#ctx0" brushRef="#br0" timeOffset="12006.53">32815 8054 2358 0,'-7'28'52'0,"7"-19"10"0,-3 7 2 0,-1 0 3 0,1-4-54 16,3 4-13-16,0 3 0 0,-4 0 0 0,4-10 73 0,0 7 12 0,0-1 3 0,0-5 0 16,0-7-26-16,4 6-5 0,-1-2-1 0,-3-7 0 15,0 0-22-15,11-7-5 0,-1 7-1 0,1-9 0 16,7 0-28-16,-1-4 0 0,4-3 0 0,4-2 0 16,3-1-10-16,-6-3-8 0,-1 3-2 0,3 0 0 31,1-6-73-31,0 6-15 0,0-9-4 0</inkml:trace>
  <inkml:trace contextRef="#ctx0" brushRef="#br0" timeOffset="12739.58">33288 7596 2347 0,'0'0'52'0,"0"0"10"0,0 0 2 0,0 0 2 0,0 0-53 16,0 0-13-16,0 0 0 0,0 0 0 0,7-6 8 0,-7 6 0 16,7-3-8-16,-3-4 12 0,-1-8-4 0,1 5-8 15,3 1 11-15,-4-1-11 0,1-2 0 0,-1-4 0 16,1 0 0-16,0 4 0 0,-1-10 0 0,1 3-11 15,-1 7 11-15,1-4-10 0,-1-3 10 0,-3 3 0 16,4-2 0-16,-4 2 0 0,3 3 8 0,1-2 6 0,-4 2 2 0,3-2 0 16,-3 5 25-16,4 1 6 0,-8-1 1 15,4 4 0-15,0-3-5 0,4-1-1 0,-4 4 0 0,0 6 0 16,0 0-10-16,0 0-1 0,0 0-1 0,0 0 0 16,0 0-15-16,0 0-3 0,0 0-1 0,0 0 0 15,0 0 4-15,-4 6 1 0,-3 4 0 0,7-1 0 16,-3-3-27-16,3 4-5 0,3-1 0 0,1 1-1 15,-1-1 27-15,4 7 6 0,0-4 0 0,4 4 1 16,-4 0-29-16,4-4-5 0,-1 7-2 0,1 3 0 16,-1-10 19-16,1 7 0 0,3-3 0 0,0 3 0 15,-3-1 0-15,3 1 0 0,3-3 0 0,-2 3 0 16,-1-4 0-16,-4-2 0 0,4 3 0 0,-3-1 0 16,0-2 0-16,3 3 0 0,-4-7 0 0,-3 7 0 0,0-7 0 15,0 1 0-15,0 2 0 0,1 1 0 0,-5-10 9 0,1 6-9 16,-4-9 8-16,3 10-8 0,-3-10 0 0,0 9 0 15,0-9 0-15,0 0 0 0,0 0-14 0,0 6 5 16,0-6 1-16,0 0 0 0,-3 3 8 0,-4 4-8 16,3-7 8-16,-3 6-8 0,-4-3 8 0,8-3-8 15,-4 0 8-15,0-3-8 0,-4 3 8 0,1 0 0 16,3 0-9-16,-4 0 9 0,0 3-16 0,1-3 2 16,-1 0 0-16,1 0 0 0,-5 9-3 0,5-2-1 15,-4-4 0-15,3 3 0 0,1-3 18 0,-1 4 0 16,-3-4 0-16,3 3 0 0,4 3 0 0,-3 1 0 15,-1-4 0-15,4-3 0 0,-4 7 10 0,8-10-1 16,-4 6 0-16,7-6 0 0,-7 3 3 0,0 3 0 0,7-6 0 0,0 0 0 16,0 0-12-16,0 0 8 0,0 0-8 0,0 0 8 15,0 0 0-15,0 0 0 0,7-6 0 0,0 3 0 16,0-7 20-16,4 4 3 0,-4-3 1 0,3-1 0 16,1-5-32-16,3 2 0 0,-4-3 0 0,5 7-10 31,-1-7-57-31,0 7-11 0,0-10-2 0</inkml:trace>
  <inkml:trace contextRef="#ctx0" brushRef="#br0" timeOffset="17512.09">29803 12165 1036 0,'0'0'92'0,"0"0"-73"0,-7-6-19 0,3-4 0 0,1 4 70 0,-4 3 10 16,3-7 3-16,0 4 0 0,1-3-43 0,3-1-9 16,-4 1-2-16,1-1 0 0,3 4 14 0,-4 3 2 15,1-3 1-15,3-4 0 0,-4 7 4 0,4-3 1 16,-7-3 0-16,7-1 0 0,-3 4-5 0,-1 3-1 16,-3-4 0-16,0 4 0 0,0-3 4 0,-4 3 1 15,1-3 0-15,-1 6 0 0,1-3-12 0,-1-4-2 16,-3 7-1-16,3 0 0 0,-3 0-25 0,0 0-10 15,4 0 8-15,-5 0-8 0,5 7 8 0,-1-4-8 0,1-3 0 16,-1 9 8-16,4-3-8 0,-3 4 0 0,-1-1 0 0,4 1 8 16,0 5-8-16,0-2 0 0,3 2 0 0,1 4 0 15,-1 0-8-15,1-3 8 0,-1 12-10 0,8-3 10 16,-4 3-8-16,7 1 8 0,-4-4 0 0,4 3-9 16,0-3 9-16,4 3 0 0,-4-9-9 0,4 6 9 15,3-9 0-15,-4-7 0 0,4 1 0 0,4-1 0 16,0 0 0-16,-4-2 10 0,3-7-1 0,5-7 0 15,-5 7-9-15,4-9 12 0,1 0-12 0,2-7 12 16,-6 3 7-16,0-2 1 0,-4-4 1 0,0 0 0 16,3-6 7-16,1 0 2 0,-7 6 0 0,-1-9 0 15,4 3-22-15,-3 0-8 0,-4 3 0 0,-4-3 0 16,5-1 0-16,-8 5 0 0,0-5-11 0,0 8 11 0,-4-1 20 16,0 3 12-16,-3-3 3 0,0 4 0 15,-3 2 1-15,-1-3 1 0,1 1 0 0,3 5 0 0,-4 1-8 0,4 6-1 16,0-3-1-16,0 2 0 0,0-2-27 0,0 6 0 15,7 0 0-15,-4 10 0 0,-3-1 0 0,4 7 0 16,3-4-14-16,0 13 5 0,3-6 1 0,-3 6 0 16,7 3 0-16,0 7 0 0,7-10 8 0,4 3-13 15,-4 7 5-15,7-7 8 0,0 6-12 0,8 1 12 16,-5-7-12-16,5 10 12 0,-1-4-12 0,0-6 12 16,4 7-12-16,-1-1 12 0,1 1 0 0,4 3 0 15,-1-4 0-15,0 4 0 0,0 6 0 0,-6-7 0 16,2 4 9-16,1-10-1 0,-4 10-8 0,1-6 0 15,-5-4 0-15,-3-6 0 0,-3 3-10 0,-4-3-3 16,-3 4-1-16,-1-11 0 0,-3 7 5 0,-7-6 1 0,0 6 0 16,-7-6 0-16,0 0-12 0,-3 3-3 0,-4-3 0 0,-8-7 0 15,1 4 3-15,-3-7 1 0,-1 7 0 0,-3-3 0 16,-1-4 5-16,-2 0 1 0,2 4 0 0,1-4 0 16,-4-5 41-16,4-4 8 0,0 0 1 0,3 0 1 15,-3-4 10-15,3-2 3 0,1-3 0 0,-1 2 0 16,4-2-25-16,-4 0-5 0,7-10-1 0,1 0 0 15,-1 0-1-15,4-6-1 0,4 6 0 0,2 0 0 16,5-6-3-16,-1 0-1 0,1 6 0 0,3-6 0 16,0 7-37-1,7-4-7-15,-4 0-2 0,1 0 0 0,3-3 52 0,0 0 9 0,4-4 3 0,-1 4 0 16,4-3-20-16,0 3-4 0,1-3-8 0,-1-1 12 16,0-5-12-16,0 9-8 0,-3-3 8 0,3 3-13 15,0-4-12 1,0 11-3-16,-4-8 0 0,1 8 0 0,3-1-166 0,-7 3-34 15,4-3-6-15,3 7-2 0</inkml:trace>
  <inkml:trace contextRef="#ctx0" brushRef="#br0" timeOffset="20296.09">31722 10857 806 0,'0'0'36'0,"0"0"7"0,0 0-35 0,7-3-8 0,3-6 0 0,-3 2 0 15,1-2 88-15,-1 6 15 0,0-3 3 0,0-4 1 16,-4 4-41-16,4 3-8 0,-3-4-2 0,-1-2 0 15,-3 9-20-15,4-3-4 0,-4-3 0 0,3-4-1 16,-3 1-3-16,0 3 0 0,0 2 0 0,0-2 0 16,-3 3-8-16,-1-3-1 0,-3 3-1 0,4-4 0 15,-4 4 30-15,0-3 7 0,0 3 1 0,0-3 0 16,-4-1 4-16,4 4 0 0,-4-3 1 0,4-4 0 16,-3 10-13-16,-1-3-2 0,1 3-1 0,-1 0 0 15,-3-6-13-15,3 6-4 0,-3 6 0 0,0-3 0 16,-4 4-20-16,4 2-8 0,0 1 0 0,4 5 0 0,-8-2 0 15,4 6 0-15,0 6 0 0,3 0 0 16,4 3-10-16,0-3 10 0,0 3-8 0,3 1 8 0,4 5 0 16,-3-6-8-16,3 4 8 0,0-4 0 0,7-3 0 0,0-6 0 15,-3 0 0-15,6-1 0 0,1-8 0 0,-1 5-8 16,-3-5 8-16,4-7-8 0,0 3-2 0,-1-6 0 16,-3 0 0-16,4-6 0 0,-1-3 2 0,1-4 0 15,-1-3 0-15,1 1 0 16,-4-4-22-16,4 0-4 15,-1-6-1-15,1 6 0 0,-1-3 24 0,-2 0 11 0,-1 3-10 0,0-6 10 0,0 7 8 0,0-1 7 16,0 0 1-16,-7 0 1 0,3 0 24 0,1-3 5 16,-4 10 1-16,3-7 0 0,-6 3 1 0,3-3 1 15,0 4 0-15,0 5 0 0,0-2-13 0,0-4-2 0,0 10-1 0,0 3 0 16,0 3-25-16,0 0-8 0,0 0 0 0,0 0 0 16,0 0 0-16,7 9-12 0,-4 10 1 0,4 0 1 15,4 0 10-15,-4 6 0 0,4 0-9 0,3 3 9 16,3 0 0-16,1-3 0 0,3 13-9 0,0-4 9 15,8-5 0-15,-5 5 0 0,5 1 0 0,2 2 0 16,1-2 0-16,-4-1 0 0,4 4 0 0,-7-4 0 16,-1-5 0-16,1 5 0 0,0-6 0 0,-8 4 0 15,1-4 11-15,-4 0-11 0,0-9 12 0,4 6-12 16,-11 3 16-16,4-3-3 0,-4-6-1 0,0 0 0 16,-4 0 0-16,1 3-1 0,-4-10 0 0,-4 7 0 15,1-3-11-15,-1 3 12 0,-6-4-12 0,3-2 12 16,-4 2-12-16,-3-5 0 0,3-1 0 0,-6 1 0 15,3-1 0-15,-8-3 0 0,5 4 0 0,-8-4 0 16,0-3 0-16,-3-3 0 0,3 0 0 0,1 0 0 0,-1 0 0 16,-3 0 16-16,3-9-2 0,4-1-1 15,-4 4 17-15,4-6 3 0,7-4 1 0,0 3 0 0,0-9-8 0,3 4-2 16,1-8 0-16,-1 8 0 0,7-11-24 0,1 4 0 16,-1-3 0-16,4 3 0 0,0 3 0 0,4-9-19 15,3 9 3-15,-3-3 1 0,6 0 2 0,1-4 0 16,-1 4 0-16,1-3 0 0,3 3 13 0,0-3 0 15,4 0 0-15,-4 2-9 0,-4-2-11 0,8 3-1 16,0-3-1-16,-4 3 0 16,0-3-137-16,4 3-27 0,-1-4-6 0</inkml:trace>
  <inkml:trace contextRef="#ctx0" brushRef="#br0" timeOffset="20844.12">32142 9926 403 0,'0'0'36'0,"0"0"-36"16,0 0 0-16,0 0 0 0,0 0 336 0,0 0 60 16,0 0 12-16,0 0 2 0,0 0-263 0,0 0-53 15,0 0-10-15,-7 0-3 0,7 0-37 0,-8 0-7 16,1 3-1-16,-3 3-1 0,3 4-16 0,0-1-3 16,3 1-1-16,-3 8 0 0,4-2-7 0,-4 3-8 0,3 9 11 0,4-3-11 15,0 10 19-15,0-1-3 0,7 4-1 0,-3 9 0 16,3-3-5-16,0 6-1 0,3 3 0 0,-3 0 0 15,4 4-9-15,3 2 10 0,-3-5-10 0,3-1 10 16,0-6-10-16,0-3 8 0,0-6-8 0,4-1 8 16,-1-2-8-16,-3-1 12 0,8-5-12 0,-5-4 12 15,1-7-12-15,3 1 0 0,0-9 0 0,0 5 8 32,1-5-41-32,-5-10-9 0,8 0-2 0</inkml:trace>
  <inkml:trace contextRef="#ctx0" brushRef="#br0" timeOffset="21678.7">30783 11481 1663 0,'-10'-3'73'0,"3"-3"16"0,0 6-71 16,0-3-18-16,0-4 0 0,3 7 0 0,-3-9 86 0,7 9 14 0,0 0 2 0,0 0 1 15,-4-6-28-15,1 3-6 0,3 3-1 0,0 0 0 16,0 0-23-16,0 0-5 0,0 0 0 0,0 0-1 16,0 0-29-16,11 0-10 0,-4 0 0 0,7 9 9 15,0-3-9-15,3 4 0 0,8 2-10 0,-4-2 10 16,4 8-8-16,0 4 8 0,-1 0 0 0,1 3-9 16,3-6 25-16,1 6 4 0,-5 0 2 0,1-3 0 15,0 3-22-15,-4 1 0 16,0-8 0-16,0 7 0 0,-3-6 0 0,-4 0 0 0,4-3 0 0,-4-4 0 15,0-2 0-15,0 5 0 0,-4-5 0 0,5-1 0 16,-5-3-18-16,-3-2-2 0,0-4 0 0,0 0 0 16,0 0-128-16,0 0-25 0</inkml:trace>
  <inkml:trace contextRef="#ctx0" brushRef="#br0" timeOffset="21969.54">31182 11406 2451 0,'-7'9'108'0,"7"-9"24"0,0 0-106 0,-4 4-26 16,4-4 0-16,-3 9 0 0,3-9 43 0,0 6 3 16,0-6 1-16,0 0 0 0,0 0-27 0,0 0-6 15,0 0-1-15,0 0 0 0,0 0 13 0,0 0 2 0,0 0 1 0,7-6 0 16,0 3-6-16,0-7-2 0,0-5 0 0,4 5 0 15,3-5-21-15,0 2 0 0,0-3-10 0,0-2 10 16,7-1 0-16,-3 3 11 0,0-3 0 0,3 4 0 16,0-4-25-16,-3 9-5 0,-1-5-1 0,-3 5 0 15,0-2-2-15,1 2-1 16,2 1 0-16,-3-4 0 16,0 10-127-16,4-6-26 0,-4 3-4 0,4-4-843 0</inkml:trace>
  <inkml:trace contextRef="#ctx0" brushRef="#br0" timeOffset="22998.72">32262 9964 1335 0,'0'0'29'0,"0"0"7"0,0 0 0 0,-8 0 2 0,1 0-30 0,7 0-8 0,-7 0 0 15,-3 0 0-15,3 0 63 0,7 0 11 0,-7-4 2 0,7 4 1 16,-11 0-21-16,4 0-4 0,-4-6 0 0,4 6-1 16,-3 6-14-16,3-2-2 0,-4-4-1 0,4 0 0 15,-3 0-22-15,-1 6-4 0,0-3 0 0,1 3-8 16,-1 4 0-16,1-1 0 0,-4 0 0 0,-1 7 0 16,1-3 0-16,0-4 0 0,0-3 0 0,0 10 0 15,3-3 0-15,1-4 10 0,-1 7-10 0,1-7 12 16,-4 7 12-16,6-4 2 0,1-2 1 0,0-1 0 15,-3 7-8-15,3-7-2 0,3 1 0 0,4-10 0 16,0 6 11-16,0-6 1 0,0 0 1 0,7 3 0 16,0 3-4-16,4-6-1 0,-1 0 0 0,5 0 0 15,-1-6 1-15,3 6 0 0,-3-9 0 0,4 9 0 16,0-10-5-16,-1 10-1 0,1-9 0 0,-4 9 0 16,0-7-20-16,0 7 0 0,0 0 0 0,-3 0 0 15,-11 0-12-15,11 7-8 0,-4 2 0 0,0-3-1 0,-7-2 12 0,3 5 9 16,1 0-12-16,-4 1 12 0,0-4 0 0,-4 3 0 15,4 1 0-15,0-1 0 0,-3 1 0 0,3-1 8 16,-4-3-8-16,1 4 0 0,3-10 8 0,0 9-8 16,-4 1 0-16,4-10 0 0,0 9 8 15,0-9-8-15,0 0 0 0,0 0 0 0,0 0 20 0,0 6-3 16,0-6 0-16,0 0 0 0,0 0-17 0,0 0 0 16,0 0 0-16,4 3 0 0,-4-3 0 0,7 10 0 15,-7-10 0-15,7 6 0 0,-4-3-10 0,-3-3-6 16,0 0 0-16,4 13-1 0,-4-4 17 0,0 1 0 15,-4-1-8-15,1 0 8 0,-1 1 0 0,-3-1 0 0,4 7-8 16,-1-4 8-16,-3 4 0 0,0 3 0 0,0-10 0 0,0 7 0 16,0-7 18-16,3 7 1 0,1-3 0 0,-1-4 0 15,1-3-19-15,3-6-14 0,0 0 2 0,0 3 1 16,0-3 19-16,0 10 3 0,0-10 1 0,3 6 0 16,-3-6-12-16,11 0-12 0,-4 3 2 0,3 4 1 15,1-7 21-15,0-7 5 0,-1 7 1 0,4-3 0 16,-3-3-10-16,3 6-8 0,-3-10 9 0,-1 10-9 15,1-3 8-15,-1-3-8 0,-3 6 0 0,0 0 9 16,-7 0-9-16,8 0-12 0,-8 0 2 0,3 6 1 16,1-3-2-16,-1 7 0 0,1-4 0 0,-4 4 0 15,-4-1 11-15,4 0 0 0,0 1 0 0,0-1 8 16,-3 1 12-16,-1-4 2 0,4-6 1 0,0 16 0 16,-3-7-8-16,3-9-2 0,-4 9 0 0,0-6 0 0,4 7-5 0,-3-1 0 15,3 4-8-15,-4-4 12 0,4 1-12 0,0-1 0 16,-3 0 0-16,3 1 0 0,0-1 0 0,0 7 0 15,0-7 0-15,0 4 0 0,0-7 0 0,0 10 0 16,0-7 0-16,0 1 0 0,0-7 0 0,0 6 0 16,3 1 8-16,1 2-8 0,-1 1 0 0,1-4 0 15,0 1 0-15,3-1 0 0,0 7 0 0,-4-7 0 16,4 7 0-16,-3-4 0 0,6-5 0 0,1 2 0 16,0-3 0-16,6-3 0 0,4-6 20 0,4-3-1 15,7-10-1-15,10 4 0 16,4-13-109-16,7 0-21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0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20591 0 0,'0'0'464'0'0,"0"0"68"0"0,0 0 34 0 0,0 0-68 0 0,1-1-242 0 0,11-3 433 0 0,1 0 0 0 0,-1 1 0 0 0,0 0 0 0 0,19-1 0 0 0,54 1 305 0 0,-20 1-818 0 0,84-1-126 0 0,-135 3-47 0 0,-4 0 34 0 0,0-1-1 0 0,19-5 1 0 0,-20 4-523 0 0,-1 0 0 0 0,15 0 0 0 0,-17 0-1970 0 0,-6 1 2042 0 0,1 1-1072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23039 0 0,'0'0'528'0'0,"0"0"70"0"0,0 0 36 0 0,0 0-79 0 0,-2 1-291 0 0,-1 3-46 0 0,-1 1 0 0 0,1-1 0 0 0,0 1 0 0 0,0 0 0 0 0,1 0 0 0 0,0 0 0 0 0,-1 0 0 0 0,1 0 0 0 0,1 0 0 0 0,-2 8 0 0 0,-2 11 352 0 0,-1 25 0 0 0,3-22-228 0 0,-13 188 704 0 0,10-105 105 0 0,4-74-1146 0 0,3 1 0 0 0,1-1 0 0 0,1 0 0 0 0,3 0 1 0 0,14 54-1 0 0,-16-79 14 0 0,0 1 1 0 0,1-1 0 0 0,0-1-1 0 0,1 1 1 0 0,0-1-1 0 0,10 13 1 0 0,11 5-1841 0 0,-27-27-111 0 0,0-1-85 0 0,0 0-21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72 158 16727 0 0,'0'0'763'0'0,"-5"-13"290"0"0,3 2-1009 0 0,-1 3 436 0 0,2-3 1632 0 0,0 11-2017 0 0,1 0 1 0 0,0 0-1 0 0,0 0 1 0 0,0 0-1 0 0,0 0 0 0 0,0 0 1 0 0,0 0-1 0 0,-1 0 1 0 0,1 0-1 0 0,0 0 0 0 0,0 0 1 0 0,0 0-1 0 0,0 0 0 0 0,0 0 1 0 0,0 0-1 0 0,-1 0 1 0 0,1 0-1 0 0,0 0 0 0 0,0 0 1 0 0,0 0-1 0 0,0 0 1 0 0,0 0-1 0 0,0 0 0 0 0,0 0 1 0 0,0 0-1 0 0,-1 1 1 0 0,1-1-1 0 0,0 0 0 0 0,0 0 1 0 0,0 0-1 0 0,0 0 1 0 0,0 0-1 0 0,0 0 0 0 0,0 0 1 0 0,0 1-1 0 0,0-1 0 0 0,0 0 1 0 0,0 0-1 0 0,0 0 1 0 0,-5 13 2962 0 0,3-4-4082 0 0,-8 112 2034 0 0,1-13-419 0 0,0-11-82 0 0,0-3 144 0 0,1-17-158 0 0,7-62-387 0 0,2-13 32 0 0,-1 1-1 0 0,0 0 1 0 0,0-1 0 0 0,0 1 0 0 0,-1 0-1 0 0,1-1 1 0 0,-1 1 0 0 0,1-1 0 0 0,-2 4-1 0 0,5-9-94 0 0,-1 0 0 0 0,1-1-1 0 0,-1 1 1 0 0,0-1 0 0 0,0 0-1 0 0,0 1 1 0 0,0-1 0 0 0,-1 0-1 0 0,3-8 1 0 0,3-8 35 0 0,33-89 56 0 0,6-13 24 0 0,-17 46-160 0 0,-20 49 0 0 0,2 1 0 0 0,0 0 0 0 0,28-46 0 0 0,-15 41 48 0 0,51-50 0 0 0,-70 76-51 0 0,0 1-1 0 0,0-1 1 0 0,1 1-1 0 0,0 1 1 0 0,0-1 0 0 0,0 1-1 0 0,0 0 1 0 0,1 0 0 0 0,-1 1-1 0 0,1 0 1 0 0,-1 0-1 0 0,11-1 1 0 0,-11 2 0 0 0,0 0 0 0 0,0 1 0 0 0,0 0 0 0 0,0 0 0 0 0,0 0 0 0 0,0 1 0 0 0,0 0 1 0 0,0 0-1 0 0,0 1 0 0 0,0 0 0 0 0,-1 0 0 0 0,1 0 0 0 0,-1 0 0 0 0,10 6 0 0 0,-6-1 3 0 0,0 0 0 0 0,-1 1 0 0 0,0-1 0 0 0,0 1 0 0 0,-1 1 0 0 0,0 0 0 0 0,0 0 0 0 0,-1 0 0 0 0,0 1 0 0 0,-1 0 0 0 0,0 0 0 0 0,-1 0 0 0 0,6 18 0 0 0,0 10 0 0 0,-1 1 0 0 0,4 60 0 0 0,-10-78 0 0 0,2 61 0 0 0,-5-62 0 0 0,1 1 0 0 0,0-1 0 0 0,2 0 0 0 0,0 0 0 0 0,2-1 0 0 0,8 27 0 0 0,-9-36 0 0 0,1 0 0 0 0,0 0 0 0 0,0 0 0 0 0,1-1 0 0 0,9 12 0 0 0,-12-18 0 0 0,1 1 0 0 0,-1-1 0 0 0,1 0 0 0 0,-1 0 0 0 0,1 0 0 0 0,0-1 0 0 0,0 1 0 0 0,1-1 0 0 0,-1 0 0 0 0,0 0 0 0 0,1 0 0 0 0,-1-1 0 0 0,1 1 0 0 0,7 0 0 0 0,-1 0-10 0 0,1-1 1 0 0,0 0-1 0 0,0-1 1 0 0,1-1-1 0 0,-1 0 0 0 0,-1 0 1 0 0,1-1-1 0 0,0-1 1 0 0,0 0-1 0 0,-1 0 0 0 0,1-1 1 0 0,-1-1-1 0 0,0 0 1 0 0,15-10-1 0 0,-19 11-10 0 0,11-5-58 0 0,0-2-1 0 0,-1 0 0 0 0,0-1 0 0 0,30-28 1 0 0,-34 28 245 0 0,10-15-513 0 0,-22 25 59 0 0,0 1-1 0 0,0 0 1 0 0,0 0-1 0 0,0-1 1 0 0,0 1 0 0 0,1 0-1 0 0,-1 0 1 0 0,3-1-1 0 0,-3 1-6945 0 0,-1 1-2266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145 142 14280 0 0,'-2'-18'604'0'0,"0"0"0"0"0,1-22 1 0 0,1 39-341 0 0,0 0-1 0 0,0-1 1 0 0,0 1-1 0 0,0 0 1 0 0,0-1 0 0 0,-1 1-1 0 0,1 0 1 0 0,0-1 0 0 0,-1 1-1 0 0,1 0 1 0 0,-2-3 0 0 0,1 3 1633 0 0,1-6 1332 0 0,-1 6-344 0 0,-2 3-2812 0 0,1-1-1 0 0,-1 1 0 0 0,1-1 1 0 0,-1 1-1 0 0,1 0 0 0 0,0 0 0 0 0,0 0 1 0 0,0 0-1 0 0,0 0 0 0 0,0 0 0 0 0,0 0 1 0 0,-2 5-1 0 0,-16 37-441 0 0,9-17 269 0 0,-1-3 425 0 0,2 1-1 0 0,-12 47 1 0 0,-4 54 186 0 0,25-120-487 0 0,1-1-1 0 0,0 1 0 0 0,0-1 0 0 0,0 1 0 0 0,0-1 0 0 0,1 1 0 0 0,0-1 1 0 0,0 1-1 0 0,1-1 0 0 0,-1 0 0 0 0,1 1 0 0 0,0-1 0 0 0,0 0 0 0 0,1 0 1 0 0,0-1-1 0 0,0 1 0 0 0,0 0 0 0 0,0-1 0 0 0,8 7 0 0 0,-8-7 18 0 0,1 0 1 0 0,0-1-1 0 0,0 0 0 0 0,0 0 1 0 0,1 0-1 0 0,-1-1 0 0 0,1 1 0 0 0,-1-1 1 0 0,1 0-1 0 0,0 0 0 0 0,0-1 0 0 0,0 1 1 0 0,0-1-1 0 0,0 0 0 0 0,0-1 0 0 0,0 1 1 0 0,0-1-1 0 0,0 0 0 0 0,1 0 1 0 0,-1-1-1 0 0,6-1 0 0 0,-2 0 8 0 0,-1-1-1 0 0,0 0 1 0 0,0-1-1 0 0,-1 0 1 0 0,1 0-1 0 0,-1-1 1 0 0,0 0-1 0 0,0 0 1 0 0,0-1-1 0 0,-1 1 1 0 0,0-1-1 0 0,0-1 1 0 0,6-8-1 0 0,-3 3 13 0 0,0 0 1 0 0,-1-1-1 0 0,-1 0 0 0 0,0 0 0 0 0,-1-1 1 0 0,8-26-1 0 0,-10 23-47 0 0,0 0 1 0 0,-2-1-1 0 0,0 1 1 0 0,-1-1-1 0 0,0 0 0 0 0,-2 1 1 0 0,0-1-1 0 0,-1 1 1 0 0,-1-1-1 0 0,0 1 0 0 0,-1 0 1 0 0,-1 0-1 0 0,-1 0 1 0 0,-10-20-1 0 0,14 33-119 0 0,0 0 1 0 0,-1 0-1 0 0,0 0 1 0 0,0 0-1 0 0,0 1 0 0 0,-1-1 1 0 0,1 1-1 0 0,-1 0 1 0 0,0 0-1 0 0,0 0 0 0 0,0 0 1 0 0,0 1-1 0 0,0-1 1 0 0,0 1-1 0 0,-1 0 0 0 0,1 1 1 0 0,-1-1-1 0 0,0 1 1 0 0,1 0-1 0 0,-1 0 0 0 0,0 0 1 0 0,0 1-1 0 0,0-1 0 0 0,0 1 1 0 0,1 0-1 0 0,-1 1 1 0 0,0-1-1 0 0,0 1 0 0 0,0 0 1 0 0,1 0-1 0 0,-1 1 1 0 0,0-1-1 0 0,1 1 0 0 0,-7 3 1 0 0,-2 6-2517 0 0,5 3-3558 0 0,3 1-2223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5 115 12440 0 0,'4'-12'423'0'0,"-1"0"0"0"0,0-1 1 0 0,-1 1-1 0 0,1-20 0 0 0,-6-2 6064 0 0,2 37 1272 0 0,-2 21-5260 0 0,-2 24-3185 0 0,-2 43 1066 0 0,6-81-258 0 0,1 0-1 0 0,1 0 1 0 0,1 11-1 0 0,-1-11-64 0 0,0 1 0 0 0,-1 13-1 0 0,0-6-161 0 0,0 0 0 0 0,1 0 0 0 0,5 28 0 0 0,-4-24 147 0 0,-2-17-16 0 0,1 0-1 0 0,-1 0 1 0 0,1 0-1 0 0,1 5 0 0 0,12 58-1497 0 0,-9-59-945 0 0,1-3-3677 0 0,-6-6 5520 0 0,2 2-8413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32 21191 0 0,'-2'-4'331'0'0,"-3"-8"939"0"0,7-3 2433 0 0,-4 20-3056 0 0,1-2-505 0 0,1-1 1 0 0,-1 0-1 0 0,1 0 0 0 0,-1 1 1 0 0,1-1-1 0 0,0 0 0 0 0,0 1 1 0 0,0 1-1 0 0,4 43 391 0 0,-2 76 0 0 0,-3-57-351 0 0,6 22 741 0 0,-2-53 178 0 0,-2-27-1085 0 0,-1-8-16 0 0,0 1 0 0 0,0-1 0 0 0,0 0 0 0 0,0 0 0 0 0,0 0 0 0 0,0 1 0 0 0,0-1 0 0 0,0 0 0 0 0,0 0 0 0 0,1 0 0 0 0,-1 1 0 0 0,0-1 0 0 0,0 0 0 0 0,0 0 0 0 0,0 0 0 0 0,0 1 0 0 0,1-1 0 0 0,-1 0 0 0 0,0 0 0 0 0,0 0 0 0 0,0 0 0 0 0,1 0 0 0 0,-1 0 0 0 0,0 1 0 0 0,0-1 0 0 0,0 0 0 0 0,1 0 0 0 0,-1 0 0 0 0,0 0 0 0 0,0 0 0 0 0,1 0 0 0 0,-1 0 0 0 0,0 0 0 0 0,0 0 0 0 0,1 0 0 0 0,-1 0 0 0 0,0 0 0 0 0,0 0 0 0 0,0 0 0 0 0,1 0 0 0 0,-1 0 0 0 0,0 0 0 0 0,0-1 0 0 0,1 1 0 0 0,-1 0 0 0 0,0 0 0 0 0,0 0 0 0 0,0 0 0 0 0,0 0 0 0 0,1 0 0 0 0,-1-1 0 0 0,0 1 0 0 0,0 0 0 0 0,0 0 0 0 0,0 0 0 0 0,1-1 0 0 0,-1 1 0 0 0,0 0 0 0 0,0 0 0 0 0,0 0 0 0 0,0-1 0 0 0,0 1 0 0 0,5-3 0 0 0,-1-1 0 0 0,0 0 0 0 0,1 0 0 0 0,-2 0 0 0 0,1 0 0 0 0,4-6 0 0 0,21-35 0 0 0,-7 10 0 0 0,24-21 160 0 0,-10 13 32 0 0,27-28 70 0 0,-14 17-156 0 0,-43 47-106 0 0,0 1 0 0 0,14-12 0 0 0,-18 16 0 0 0,1 1 0 0 0,-1-1 0 0 0,1 0 0 0 0,0 1 0 0 0,-1-1 0 0 0,1 1 0 0 0,0 0 0 0 0,0 0 0 0 0,0 0 0 0 0,0 0 0 0 0,0 0 0 0 0,3 0 0 0 0,-1 1 0 0 0,0 0 0 0 0,0 0 0 0 0,0 1 0 0 0,-1 0 0 0 0,8 1 0 0 0,-10-1 0 0 0,1 0 0 0 0,-1 0 0 0 0,1 1 0 0 0,-1-1 0 0 0,0 1 0 0 0,0-1 0 0 0,1 1 0 0 0,-1 0 0 0 0,-1 0 0 0 0,1 0 0 0 0,2 3 0 0 0,2 3-18 0 0,0 0 0 0 0,-1 0 0 0 0,0 1 0 0 0,0 0 0 0 0,5 16 0 0 0,11 49-158 0 0,-17-62 155 0 0,4 25-147 0 0,-4-19 73 0 0,11 32-1 0 0,-4-16 96 0 0,4 9 0 0 0,2-6 0 0 0,-12-23 0 0 0,2 0 0 0 0,14 24 0 0 0,-19-34 0 0 0,0-1 0 0 0,0 0 0 0 0,0 0 0 0 0,1 0 0 0 0,-1 0 0 0 0,1 0 0 0 0,0 0 0 0 0,0-1 0 0 0,0 1 0 0 0,0-1 0 0 0,1 0 0 0 0,-1 0 0 0 0,1 0 0 0 0,-1 0 0 0 0,1 0 0 0 0,-1-1 0 0 0,7 2 0 0 0,-7-2 0 0 0,1 0 0 0 0,-1-1 0 0 0,1 1 0 0 0,-1-1 0 0 0,1 0 0 0 0,-1 0 0 0 0,1 0 0 0 0,-1 0 0 0 0,1 0 0 0 0,-1-1 0 0 0,1 0 0 0 0,-1 1 0 0 0,1-1 0 0 0,-1-1 0 0 0,0 1 0 0 0,0 0 0 0 0,1-1 0 0 0,2-2 0 0 0,6-3-101 0 0,9-5-162 0 0,0-2 0 0 0,-1 0 1 0 0,-1-1-1 0 0,27-27 0 0 0,-32 27-7090 0 0,-1 1-2534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4 323 22663 0 0,'0'0'132'0'0,"0"-1"-1"0"0,0 0 1 0 0,0 1-1 0 0,0-1 1 0 0,0 1 0 0 0,-1-1-1 0 0,1 0 1 0 0,0 1-1 0 0,0-1 1 0 0,-1 1-1 0 0,1-1 1 0 0,0 1-1 0 0,0-1 1 0 0,-1 1-1 0 0,0-1 1 0 0,10 7-6 0 0,29 19-433 0 0,-23-14 304 0 0,0-1-1 0 0,0-1 0 0 0,1 0 0 0 0,1-2 0 0 0,17 7 1 0 0,13-1 272 0 0,1-2 0 0 0,0-3 0 0 0,52 4 0 0 0,45 4 383 0 0,30 3-314 0 0,871 25 1038 0 0,-358-25-1197 0 0,27-8 120 0 0,-230-5-116 0 0,1345-30 648 0 0,-1495 12-476 0 0,381-18 298 0 0,1250-96 155 0 0,-1324 91-356 0 0,802-16-80 0 0,-1237 45-360 0 0,632-18 41 0 0,-62 0 30 0 0,-77-4-83 0 0,20-1 0 0 0,-23-2 11 0 0,305-21 198 0 0,-933 48-202 0 0,353-21 75 0 0,-153 14-28 0 0,291-8 63 0 0,-365 15-110 0 0,175 0-49 0 0,-260 6-176 0 0,257-1-101 0 0,-259-4 502 0 0,160-10 206 0 0,-122 6-389 0 0,-136 7 2 0 0,-7 0-3 0 0,-1 0-1 0 0,1 0 1 0 0,0 0-1 0 0,-1 0 1 0 0,1 0 0 0 0,0-1-1 0 0,0 0 1 0 0,3-1-1 0 0,-4 2-54 0 0,-3 2-185 0 0,-1 1 0 0 0,1 0 0 0 0,-1-1-1 0 0,0 1 1 0 0,0-1 0 0 0,0 0 0 0 0,0 1 0 0 0,0-1 0 0 0,-5 3-1 0 0,-15 8-1055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99 15344 0 0,'1'-8'745'0'0,"5"-7"203"0"0,0-5-851 0 0,-6 20-60 0 0,0-1-1 0 0,1 1 1 0 0,-1 0 0 0 0,0 0-1 0 0,0 0 1 0 0,0-1 0 0 0,0 1-1 0 0,0 0 1 0 0,0 0 0 0 0,1 0-1 0 0,-1-1 1 0 0,0 1 0 0 0,0 0-1 0 0,0 0 1 0 0,1 0 0 0 0,-1 0-1 0 0,0 0 1 0 0,0-1 0 0 0,0 1-1 0 0,1 0 1 0 0,-1 0 0 0 0,0 0-1 0 0,0 0 1 0 0,1 0 0 0 0,-1 0-1 0 0,0 0 1 0 0,1 0 0 0 0,-1 0 16 0 0,0 0 0 0 0,1 0 1 0 0,-1 0-1 0 0,0 0 0 0 0,1 0 1 0 0,-1 0-1 0 0,0-1 0 0 0,1 1 1 0 0,-1 0-1 0 0,0 0 0 0 0,1 0 1 0 0,-1 0-1 0 0,0-1 0 0 0,1 1 1 0 0,-1 0-1 0 0,0 0 0 0 0,0 0 1 0 0,1-1-1 0 0,-1 1 0 0 0,0 0 1 0 0,0 0-1 0 0,0-1 0 0 0,1 1 1 0 0,-1 0-1 0 0,0-1 0 0 0,0 1 1 0 0,0 0-1 0 0,0-1 0 0 0,0 1 1 0 0,0 0-1 0 0,1-1 0 0 0,-2 1 3 0 0,1-1 0 0 0,0 1 0 0 0,0 0 0 0 0,0-1 0 0 0,0 1-1 0 0,0-1 1 0 0,0 1 0 0 0,0 0 0 0 0,0-1 0 0 0,0 1-1 0 0,1-1 1 0 0,-1 1 0 0 0,0 0 0 0 0,0-1 0 0 0,0 1 0 0 0,0 0-1 0 0,0-1 1 0 0,1 1 0 0 0,-1 0 0 0 0,0-1 0 0 0,0 1-1 0 0,1 0 1 0 0,-1 0 0 0 0,0-1 0 0 0,1 1 0 0 0,6 3 2231 0 0,-6-1-2098 0 0,1-1 1 0 0,-1 1-1 0 0,0 0 1 0 0,0-1 0 0 0,0 1-1 0 0,0 0 1 0 0,0 0 0 0 0,0 0-1 0 0,1 3 1 0 0,-1 5 92 0 0,0 0-1 0 0,-2 19 1 0 0,1-7-34 0 0,-1-7-107 0 0,-1-1 0 0 0,0 0 0 0 0,-7 21 0 0 0,1 3 109 0 0,-12 55 338 0 0,7-35-211 0 0,-8 86 0 0 0,16-100-168 0 0,2-28-95 0 0,0 23 0 0 0,3-37 113 0 0,0-2 45 0 0,0 0 0 0 0,0 0-3 0 0,0 0-10 0 0,0 0-3 0 0,2-1-211 0 0,-1 0 0 0 0,1 0 0 0 0,-1 0-1 0 0,0 0 1 0 0,0-1 0 0 0,0 1 0 0 0,0 0 0 0 0,0 0-1 0 0,0-1 1 0 0,0 1 0 0 0,0-1 0 0 0,0 1 0 0 0,0-1 0 0 0,0-2-1 0 0,1 1 52 0 0,2-5 54 0 0,0-1-1 0 0,-1 1 1 0 0,4-16-1 0 0,2-3 21 0 0,6-24-170 0 0,-10 32 0 0 0,2-1 0 0 0,0 1 0 0 0,10-20 0 0 0,15-31 39 0 0,5-9 44 0 0,-30 68-75 0 0,-1 0-1 0 0,1 1 1 0 0,1 0 0 0 0,0 0-1 0 0,9-9 1 0 0,12-6-8 0 0,-19 17 0 0 0,1-1 0 0 0,-2 0 0 0 0,1-1 0 0 0,8-12 0 0 0,-13 16 0 0 0,-1 1 0 0 0,1 0 0 0 0,0 1 0 0 0,1-1 0 0 0,8-5 0 0 0,13-11 0 0 0,-24 17-4 0 0,1 0-1 0 0,0 1 1 0 0,1 0-1 0 0,-1 0 1 0 0,1 0-1 0 0,-1 0 1 0 0,1 1-1 0 0,8-4 1 0 0,-10 5 2 0 0,-1 0 0 0 0,1 1 0 0 0,0-1 0 0 0,-1 1 0 0 0,1 0 1 0 0,-1 0-1 0 0,1 0 0 0 0,-1 0 0 0 0,1 0 0 0 0,0 0 0 0 0,-1 1 0 0 0,1-1 0 0 0,-1 1 0 0 0,1 0 0 0 0,-1-1 1 0 0,0 1-1 0 0,1 0 0 0 0,-1 1 0 0 0,0-1 0 0 0,3 2 0 0 0,-3-1 2 0 0,1-1 0 0 0,-1 1 0 0 0,1 0 0 0 0,-1 0 0 0 0,1 1 0 0 0,-1-1 0 0 0,0 0 0 0 0,0 1 0 0 0,0 0 0 0 0,-1-1 0 0 0,1 1 0 0 0,-1 0 0 0 0,1 0 0 0 0,-1 0 0 0 0,0 0 0 0 0,0 0 0 0 0,0 0 0 0 0,0 0 0 0 0,-1 0 0 0 0,1 0 0 0 0,-1 0 0 0 0,0 0 0 0 0,0 5 0 0 0,2 28 0 0 0,-1-26 0 0 0,0 0 0 0 0,-1 1 0 0 0,-1 13 0 0 0,-10 91 0 0 0,5-62 0 0 0,4-43 0 0 0,0 1 0 0 0,1 0 0 0 0,0 0 0 0 0,1 0 0 0 0,0-1 0 0 0,3 17 0 0 0,0-8 0 0 0,2 0 0 0 0,0 0 0 0 0,1-1 0 0 0,1 0 0 0 0,15 29 0 0 0,-17-40 0 0 0,1 1 0 0 0,-1-1 0 0 0,1 0 0 0 0,10 9 0 0 0,-14-14 0 0 0,1 1 0 0 0,0-1 0 0 0,0 0 0 0 0,0 0 0 0 0,0 0 0 0 0,0-1 0 0 0,1 1 0 0 0,-1-1 0 0 0,0 0 0 0 0,1 0 0 0 0,-1 0 0 0 0,1 0 0 0 0,-1 0 0 0 0,7 0 0 0 0,-5-1 0 0 0,1 0 0 0 0,-1-1 0 0 0,1 1 0 0 0,-1-1 0 0 0,1 0 0 0 0,-1 0 0 0 0,0-1 0 0 0,10-3 0 0 0,-1-2-2 0 0,0-1 0 0 0,0 0 1 0 0,-1 0-1 0 0,0-1 0 0 0,12-12 0 0 0,14-14-75 0 0,78-65-191 0 0,-116 99 249 0 0,0 1 0 0 0,0-1 0 0 0,-1 1 0 0 0,1-1 0 0 0,0 1 0 0 0,0-1 0 0 0,-1 0 0 0 0,1 1-1 0 0,0-1 1 0 0,-1 0 0 0 0,1 1 0 0 0,-1-1 0 0 0,1 0 0 0 0,-1 0 0 0 0,1 0 0 0 0,-1 0 0 0 0,1 1 0 0 0,-1-1 0 0 0,0 0 0 0 0,1 0 0 0 0,-1 0 0 0 0,0 0 0 0 0,0 0-1 0 0,0 0 1 0 0,0 0 0 0 0,0 0 0 0 0,0 0 0 0 0,0 0 0 0 0,-1-1 0 0 0,1-9-465 0 0,-2 4-1539 0 0,-6 8-653 0 0,3 0 1789 0 0,-14 4-8466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58 104 13360 0 0,'-3'-2'179'0'0,"-1"0"1"0"0,1 0-1 0 0,0 0 1 0 0,1-1 0 0 0,-1 1-1 0 0,-3-4 1 0 0,5 4-157 0 0,0 1 1 0 0,1 0 0 0 0,-1 0-1 0 0,1-1 1 0 0,-1 1-1 0 0,1 0 1 0 0,-1-1 0 0 0,1 1-1 0 0,0-1 1 0 0,0 1-1 0 0,0 0 1 0 0,0-1-1 0 0,0 1 1 0 0,0-1 0 0 0,0 1-1 0 0,0-1 1 0 0,0 1-1 0 0,1-3 1 0 0,0 3 197 0 0,-1 0 1 0 0,0 0-1 0 0,0 0 1 0 0,0-1-1 0 0,0 1 1 0 0,1 0-1 0 0,-2 0 1 0 0,1 0-1 0 0,0-1 1 0 0,0 1-1 0 0,0 0 1 0 0,-1 0-1 0 0,1-2 1 0 0,-3-8 2094 0 0,3 10-2200 0 0,0 0-1 0 0,0 1 1 0 0,0-1-1 0 0,0 0 1 0 0,0 0-1 0 0,0 0 1 0 0,0 1-1 0 0,0-1 1 0 0,1 0-1 0 0,-1 1 1 0 0,0-1-1 0 0,0 0 1 0 0,1 0-1 0 0,-1 1 1 0 0,1-1-1 0 0,-1 1 1 0 0,1-1-1 0 0,-1 0 1 0 0,1 1-1 0 0,-1-1 1 0 0,1 1-1 0 0,-1-1 1 0 0,1 1 0 0 0,0-1-1 0 0,-1 1 1 0 0,1 0-1 0 0,0-1 1 0 0,-3-1 1206 0 0,-5-2-284 0 0,7 4-985 0 0,0 0 1 0 0,1 0 0 0 0,-1 0-1 0 0,0 0 1 0 0,0 0 0 0 0,0 0-1 0 0,0 0 1 0 0,0 0 0 0 0,0 0-1 0 0,0 0 1 0 0,0 0 0 0 0,0 0-1 0 0,0 0 1 0 0,0 0 0 0 0,0 0-1 0 0,0 0 1 0 0,0 0 0 0 0,0 0-1 0 0,0 0 1 0 0,1 0 0 0 0,-1 0-1 0 0,0 0 1 0 0,0 0 0 0 0,0 0-1 0 0,0 0 1 0 0,0 0 0 0 0,0-1-1 0 0,0 1 1 0 0,0 0 0 0 0,0 0-1 0 0,0 0 1 0 0,0 0 0 0 0,0 0-1 0 0,0 0 1 0 0,0 0 0 0 0,0 0-1 0 0,0 0 1 0 0,0 0 0 0 0,0 0-1 0 0,0 0 1 0 0,0 0 0 0 0,0 0-1 0 0,0 0 1 0 0,0-1 0 0 0,0 1-1 0 0,0 0 1 0 0,0 0 0 0 0,0 0-1 0 0,0 0 1 0 0,0 0 0 0 0,0 0-1 0 0,0 0 1 0 0,0 0-1 0 0,0 0 1 0 0,-1 0 0 0 0,1 11 372 0 0,0-7-383 0 0,0 0 0 0 0,-1-1 0 0 0,1 1 0 0 0,-1 0-1 0 0,0-1 1 0 0,-3 8 0 0 0,2-8-19 0 0,1 0-1 0 0,0 1 1 0 0,0-1 0 0 0,0 1-1 0 0,0 0 1 0 0,0 6 0 0 0,1 1 18 0 0,1-7-23 0 0,-1 0 1 0 0,0 0 0 0 0,0 0 0 0 0,-1 0-1 0 0,1 0 1 0 0,-2 6 0 0 0,-2 1 29 0 0,2-9-32 0 0,1 1-1 0 0,0 0 0 0 0,0 0 1 0 0,0 0-1 0 0,1-1 0 0 0,-1 1 1 0 0,1 0-1 0 0,0 0 1 0 0,-1 4-1 0 0,7 20 110 0 0,-4-20-99 0 0,-1-1 0 0 0,0 0 0 0 0,0 0 0 0 0,0 1 0 0 0,-1 9 0 0 0,-1-7-8 0 0,0 0 0 0 0,0 0 0 0 0,1 0 1 0 0,0-1-1 0 0,1 1 0 0 0,0 0 0 0 0,0 0 0 0 0,4 12 0 0 0,-1 6 35 0 0,-4-23-44 0 0,1 0 0 0 0,-1 0 0 0 0,1 0 0 0 0,-1-1 0 0 0,1 1 0 0 0,3 6 0 0 0,2 1 25 0 0,-5-9-31 0 0,1 0 0 0 0,-1 0 0 0 0,0 0 0 0 0,0 0 1 0 0,0 0-1 0 0,0 0 0 0 0,0 0 0 0 0,-1 1 0 0 0,1-1 0 0 0,0 3 0 0 0,-3 9 62 0 0,2-13-86 0 0,-1 1 1 0 0,1-1-1 0 0,0 0 1 0 0,-1 1-1 0 0,1-1 1 0 0,0 0-1 0 0,0 0 0 0 0,0 1 1 0 0,0-1-1 0 0,0 0 1 0 0,1 1-1 0 0,-1-1 1 0 0,0 0-1 0 0,1 0 1 0 0,-1 1-1 0 0,1-1 1 0 0,-1 0-1 0 0,1 0 1 0 0,-1 0-1 0 0,1 0 1 0 0,1 2-1 0 0,-1-2-61 0 0,0 0 0 0 0,0 0 0 0 0,-1 1 0 0 0,1-1 0 0 0,0 0 0 0 0,-1 0 0 0 0,1 1 0 0 0,-1-1 0 0 0,1 0 0 0 0,-1 0 1 0 0,1 1-1 0 0,-1-1 0 0 0,0 1 0 0 0,0-1 0 0 0,0 0 0 0 0,0 1 0 0 0,0-1 0 0 0,0 0 0 0 0,0 1 0 0 0,0-1 0 0 0,0 1 0 0 0,-1-1 0 0 0,1 0 0 0 0,-1 3 0 0 0,0-2-1487 0 0,4 0-332 0 0,12 9-69 0 0,-12-8-14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20759 0 0,'0'0'952'0'0,"0"0"-20"0"0,0 0-485 0 0,0 0 165 0 0,0 1 136 0 0,-12 32 1609 0 0,8-23-1991 0 0,0 0-1 0 0,1 1 1 0 0,-4 18 0 0 0,4-15-246 0 0,0-1 0 0 0,-5 14 0 0 0,5-17-54 0 0,0 0 0 0 0,1 0 0 0 0,0 0-1 0 0,-2 21 1 0 0,2 2 76 0 0,1-27-130 0 0,0 0 1 0 0,1 0-1 0 0,-1 0 0 0 0,1 0 0 0 0,1 0 1 0 0,-1 1-1 0 0,1-1 0 0 0,0 0 1 0 0,0 0-1 0 0,5 11 0 0 0,2 1 0 0 0,-6-14-12 0 0,-1 1 0 0 0,1-1-1 0 0,0 0 1 0 0,1-1 0 0 0,-1 1 0 0 0,1 0 0 0 0,-1-1 0 0 0,1 1 0 0 0,4 3 0 0 0,-3-3 50 0 0,1-1-1 0 0,-1 0 1 0 0,0 0 0 0 0,1 0-1 0 0,0-1 1 0 0,-1 0-1 0 0,1 0 1 0 0,0 0-1 0 0,5 1 1 0 0,-7-2-21 0 0,0 0 0 0 0,1-1 1 0 0,-1 1-1 0 0,0-1 0 0 0,0 0 0 0 0,0 0 0 0 0,0 0 0 0 0,0-1 1 0 0,1 1-1 0 0,-1-1 0 0 0,0 0 0 0 0,0 1 0 0 0,0-1 1 0 0,0-1-1 0 0,0 1 0 0 0,4-3 0 0 0,64-36 138 0 0,-69 38-155 0 0,0 0 0 0 0,0 0 1 0 0,0-1-1 0 0,0 1 0 0 0,0 0 1 0 0,2-4-1 0 0,5-6 20 0 0,-4 6-32 0 0,0 0-1 0 0,0 0 0 0 0,-1 0 1 0 0,0-1-1 0 0,0 0 0 0 0,0 0 0 0 0,-1 0 1 0 0,0 0-1 0 0,0 0 0 0 0,-1-1 1 0 0,0 1-1 0 0,2-11 0 0 0,-3 9 39 0 0,0 1 0 0 0,0-1-1 0 0,-1 1 1 0 0,0-1 0 0 0,-1 1 0 0 0,1-1 0 0 0,-2 1-1 0 0,-3-16 1 0 0,-9-28 143 0 0,13 47-176 0 0,0 1 0 0 0,-1-1 0 0 0,0 1 0 0 0,0 0 0 0 0,0 0 0 0 0,-1 0 0 0 0,1 0 0 0 0,-1 0 0 0 0,0 0 0 0 0,0 1 0 0 0,0 0 0 0 0,-1-1 0 0 0,1 1 0 0 0,-1 0 0 0 0,0 1 0 0 0,0-1 0 0 0,-5-2 0 0 0,5 3-130 0 0,1 0 0 0 0,0 0 0 0 0,-1 1 1 0 0,1-1-1 0 0,0 1 0 0 0,-1 0 0 0 0,0 0 0 0 0,1 1 0 0 0,-1-1 0 0 0,0 1 0 0 0,1 0 0 0 0,-1 0 0 0 0,0 0 0 0 0,1 0 0 0 0,-1 0 0 0 0,0 1 0 0 0,1 0 0 0 0,-1 0 0 0 0,1 0 0 0 0,-1 0 0 0 0,1 0 0 0 0,-4 3 0 0 0,-12 13-3382 0 0,-3-3 1529 0 0,7 5-6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41 119 24015 0 0,'-4'-3'119'0'0,"3"2"-50"0"0,-1 0-1 0 0,1 1 0 0 0,0-1 0 0 0,-1 0 1 0 0,1 0-1 0 0,0 0 0 0 0,0 0 1 0 0,0-1-1 0 0,0 1 0 0 0,0 0 1 0 0,0 0-1 0 0,0-1 0 0 0,0 1 1 0 0,0 0-1 0 0,1-1 0 0 0,-1 1 0 0 0,0-1 1 0 0,1 1-1 0 0,-1-1 0 0 0,1 1 1 0 0,0-1-1 0 0,-1 1 0 0 0,1-1 1 0 0,0-1-1 0 0,0 2-35 0 0,0-1 0 0 0,0 1 0 0 0,-1 0 0 0 0,1 0 0 0 0,0 0 0 0 0,-1 0 0 0 0,1 0 0 0 0,-1 0 0 0 0,1 0 0 0 0,-1 0 0 0 0,1 0 0 0 0,-1 0 0 0 0,0 0 0 0 0,1 0 0 0 0,-3-1 0 0 0,3 1-23 0 0,-1 1 0 0 0,1-1 0 0 0,-1 1 0 0 0,0-1 0 0 0,1 0 0 0 0,0 1 0 0 0,-1-1-1 0 0,1 0 1 0 0,-1 1 0 0 0,1-1 0 0 0,0 0 0 0 0,-1 1 0 0 0,1-1 0 0 0,0 0 0 0 0,0 0 0 0 0,-1 1-1 0 0,1-1 1 0 0,0 0 0 0 0,0 0 0 0 0,0 1 0 0 0,0-1 0 0 0,0 0 0 0 0,0 0 0 0 0,0 0 0 0 0,0 1-1 0 0,1-1 1 0 0,-1-1 0 0 0,2-1 78 0 0,-1 0-1 0 0,0 1 1 0 0,1-1-1 0 0,0 1 1 0 0,0-1 0 0 0,0 1-1 0 0,0-1 1 0 0,0 1-1 0 0,0 0 1 0 0,1 0-1 0 0,-1 0 1 0 0,1 0 0 0 0,-1 1-1 0 0,1-1 1 0 0,0 1-1 0 0,0-1 1 0 0,-1 1-1 0 0,1 0 1 0 0,0 0 0 0 0,0 0-1 0 0,0 0 1 0 0,0 1-1 0 0,1-1 1 0 0,-1 1-1 0 0,0 0 1 0 0,0 0-1 0 0,0 0 1 0 0,0 0 0 0 0,0 1-1 0 0,0-1 1 0 0,0 1-1 0 0,0 0 1 0 0,0 0-1 0 0,0 0 1 0 0,0 0 0 0 0,5 3-1 0 0,-1 0-62 0 0,0 0 0 0 0,0 0 0 0 0,-1 0 0 0 0,1 1 0 0 0,-1 0-1 0 0,0 1 1 0 0,-1-1 0 0 0,8 10 0 0 0,0 1-25 0 0,0 1 0 0 0,-1 1 0 0 0,-1 0 0 0 0,-1 1 0 0 0,0 0 0 0 0,-1 0 0 0 0,-1 1 0 0 0,10 42 0 0 0,-7-14 32 0 0,-4-21 3 0 0,4 35-1 0 0,-10-52-23 0 0,-1-1 0 0 0,1 1 0 0 0,-2 0 0 0 0,0-1 0 0 0,0 1 0 0 0,0 0 0 0 0,-5 13 0 0 0,1-7 294 0 0,-12 23 0 0 0,12-40-112 0 0,3 0-172 0 0,1-1 0 0 0,0 1-1 0 0,0-1 1 0 0,0 1 0 0 0,0-1 0 0 0,0 1 0 0 0,0-1-1 0 0,0 1 1 0 0,0-1 0 0 0,1 0 0 0 0,-1 0 0 0 0,1 1-1 0 0,-1-1 1 0 0,1 0 0 0 0,0 0 0 0 0,0 0 0 0 0,-1 1-1 0 0,2-4 1 0 0,0-36 301 0 0,0 25-285 0 0,2 1-1 0 0,0-1 0 0 0,1 1 0 0 0,1 0 0 0 0,0 0 1 0 0,8-17-1 0 0,-8 21-24 0 0,-1-1-1 0 0,4-14 1 0 0,7-20 6 0 0,-2 17-2 0 0,1 1 0 0 0,2 1 0 0 0,26-36 0 0 0,0 14-16 0 0,-37 43-1 0 0,1 0-1 0 0,0 1 1 0 0,12-10 0 0 0,0 0-221 0 0,-17 14 145 0 0,1 0-1 0 0,-1 0 0 0 0,0 1 1 0 0,0-1-1 0 0,0 0 0 0 0,1 1 1 0 0,-1-1-1 0 0,0 1 0 0 0,1-1 0 0 0,-1 1 1 0 0,0 0-1 0 0,1-1 0 0 0,-1 1 1 0 0,0 0-1 0 0,1 0 0 0 0,-1 0 1 0 0,1 0-1 0 0,-1 0 0 0 0,0 0 1 0 0,1 1-1 0 0,-1-1 0 0 0,1 0 0 0 0,-1 1 1 0 0,3 0-1 0 0,5 2-1825 0 0,0-3 263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0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391 124 12440 0 0,'0'-7'632'0'0,"1"1"0"0"0,-2-1 0 0 0,1 1 0 0 0,-1-1 0 0 0,0 1 1 0 0,-1-1-1 0 0,-2-9 0 0 0,-1 2 910 0 0,5 12-1350 0 0,-1 0-1 0 0,0 0 1 0 0,1 0 0 0 0,-1 0 0 0 0,0 0 0 0 0,0 0 0 0 0,0 0 0 0 0,0 0 0 0 0,-1 0 0 0 0,1 0 0 0 0,-3-2 0 0 0,2 2-79 0 0,0 0-1 0 0,0 0 1 0 0,0 0 0 0 0,0 0-1 0 0,0 1 1 0 0,-1-1 0 0 0,1 1 0 0 0,0 0-1 0 0,-1 0 1 0 0,1 0 0 0 0,-1 0-1 0 0,1 0 1 0 0,-1 0 0 0 0,1 0-1 0 0,-1 1 1 0 0,0 0 0 0 0,1-1-1 0 0,-1 1 1 0 0,0 0 0 0 0,1 0 0 0 0,-1 0-1 0 0,0 1 1 0 0,1-1 0 0 0,-4 2-1 0 0,-7 2-54 0 0,1 1 0 0 0,0 0 0 0 0,1 1 0 0 0,-1 1 0 0 0,1 0 0 0 0,1 0 0 0 0,-16 14 0 0 0,11-7-53 0 0,1 1 0 0 0,-23 31 0 0 0,5-5 8 0 0,23-30 58 0 0,1 1-1 0 0,1 1 1 0 0,0 0-1 0 0,1 0 1 0 0,0 0-1 0 0,-5 20 1 0 0,10-30-60 0 0,0 1 0 0 0,0 0 0 0 0,1-1 1 0 0,-1 1-1 0 0,1 0 0 0 0,0 0 1 0 0,0 0-1 0 0,0 0 0 0 0,1-1 0 0 0,-1 1 1 0 0,1 0-1 0 0,0 0 0 0 0,0-1 1 0 0,0 1-1 0 0,1 0 0 0 0,-1-1 0 0 0,1 0 1 0 0,0 1-1 0 0,0-1 0 0 0,0 0 0 0 0,0 0 1 0 0,1 0-1 0 0,-1 0 0 0 0,1 0 1 0 0,5 4-1 0 0,-7-6-155 0 0,1 0 125 0 0,0-1 0 0 0,0 1 0 0 0,1 0 0 0 0,-1-1 0 0 0,0 0 0 0 0,0 1 0 0 0,0-1 0 0 0,0 0 0 0 0,1 0 0 0 0,-1 0 0 0 0,4-1 0 0 0,-4 1 27 0 0,4-1 22 0 0,0 0-1 0 0,0 0 1 0 0,0-1 0 0 0,0 1-1 0 0,0-1 1 0 0,0 0 0 0 0,-1-1 0 0 0,1 0-1 0 0,9-6 1 0 0,-7 3-81 0 0,0 0 0 0 0,-1-1 0 0 0,1 0 0 0 0,-2 0 0 0 0,10-13 1 0 0,0-3 160 0 0,-2-1 0 0 0,-1 0 1 0 0,15-38-1 0 0,-26 54-237 0 0,0-1-1 0 0,2-13 0 0 0,-2 11-495 0 0,-2 34-121 0 0,-1-4 868 0 0,-6 37 0 0 0,-2 5-83 0 0,5 0-330 0 0,-11 252 489 0 0,10-65 145 0 0,6-158-163 0 0,-3 100 45 0 0,1-173-143 0 0,-7 32-1 0 0,7-44-63 0 0,0 0 0 0 0,-1-1 0 0 0,1 1 1 0 0,-1 0-1 0 0,0-1 0 0 0,0 0 0 0 0,-1 1 0 0 0,1-1 0 0 0,-1 0 0 0 0,0 0 0 0 0,-5 5 0 0 0,6-7-12 0 0,-3 2 52 0 0,1 0 0 0 0,-1-1 1 0 0,1 1-1 0 0,-10 4 0 0 0,12-7-47 0 0,1-1 1 0 0,-1 1-1 0 0,0-1 0 0 0,1 1 0 0 0,-1-1 1 0 0,1 0-1 0 0,-1 1 0 0 0,0-1 0 0 0,1 0 0 0 0,-1 0 1 0 0,0 0-1 0 0,1 0 0 0 0,-1-1 0 0 0,0 1 1 0 0,1 0-1 0 0,-1-1 0 0 0,0 1 0 0 0,1-1 1 0 0,-1 1-1 0 0,1-1 0 0 0,-3-1 0 0 0,0-1-16 0 0,-57-38-82 0 0,55 36 115 0 0,0 0 0 0 0,0 0 0 0 0,1 0-1 0 0,0-1 1 0 0,0 0 0 0 0,1 0 0 0 0,-7-12 0 0 0,4 5 127 0 0,2 5-65 0 0,1-1 1 0 0,0 0-1 0 0,0 1 0 0 0,1-1 0 0 0,0 0 1 0 0,0-1-1 0 0,1 1 0 0 0,0 0 1 0 0,0-13-1 0 0,2 12-52 0 0,1 1 1 0 0,0 0 0 0 0,0-1-1 0 0,1 1 1 0 0,1 0-1 0 0,-1 0 1 0 0,6-10-1 0 0,3-6 125 0 0,17-25-1 0 0,-9 17-245 0 0,-8 15-22 0 0,1 1 0 0 0,1 0 0 0 0,0 1 0 0 0,1 1 0 0 0,0 0 0 0 0,2 0 0 0 0,0 2 0 0 0,0 0 0 0 0,21-12 1 0 0,3-5-618 0 0,-23 18-1461 0 0,28-18-1 0 0,-26 19-5668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19807 0 0,'0'-2'192'0'0,"-1"1"0"0"0,0-1 0 0 0,0 0-1 0 0,1 1 1 0 0,-1-1 0 0 0,0 1-1 0 0,-1-1 1 0 0,1 1 0 0 0,0 0 0 0 0,-2-2-1 0 0,-5-2 4916 0 0,35 15-4453 0 0,0-3 0 0 0,0 0 0 0 0,35 4 0 0 0,62 1-155 0 0,-32-4 94 0 0,54 5 164 0 0,29-2-3663 0 0,-172-11 2554 0 0,-1 0-1 0 0,1 0 1 0 0,-1 0 0 0 0,0 0 0 0 0,1 0 0 0 0,-1-1 0 0 0,4 0 0 0 0,-4 0-1886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92 13824 0 0,'-6'-7'131'0'0,"-7"-7"551"0"0,-18-25 1 0 0,20 27 597 0 0,9 10-400 0 0,0 0 0 0 0,-1 0 1 0 0,1 0-1 0 0,0 0 1 0 0,-1 0-1 0 0,1 1 1 0 0,-1-1-1 0 0,0 1 1 0 0,1 0-1 0 0,-6-2 1 0 0,7 4-602 0 0,0 0 0 0 0,0-1 0 0 0,-1 1 0 0 0,1 0 1 0 0,0 0-1 0 0,0 0 0 0 0,0 0 0 0 0,0-1 1 0 0,0 2-1 0 0,0-1 0 0 0,-1 2 0 0 0,2-3-275 0 0,-2 4 104 0 0,0 0 1 0 0,0 1-1 0 0,0-1 0 0 0,1 1 1 0 0,0-1-1 0 0,0 1 0 0 0,0 0 0 0 0,0 0 1 0 0,1 0-1 0 0,-1 6 0 0 0,0 3-11 0 0,-13 71 235 0 0,7-52-134 0 0,-2 36 0 0 0,4 8 39 0 0,4 0 1 0 0,15 145-1 0 0,8-116 223 0 0,-11-61-6395 0 0,-8-32 2156 0 0,2 7-6150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49 156 13360 0 0,'1'-3'285'0'0,"0"0"1"0"0,0-1-1 0 0,-1 1 1 0 0,0-1 0 0 0,1 1-1 0 0,-1 0 1 0 0,0-1 0 0 0,-1 1-1 0 0,1-1 1 0 0,0 1-1 0 0,-1-1 1 0 0,-1-2 0 0 0,-1-18 4304 0 0,3 22-3546 0 0,0 2-117 0 0,0 0-51 0 0,0 0-11 0 0,0 0-57 0 0,0 0-236 0 0,0 0-105 0 0,0 0-19 0 0,-1 3-43 0 0,-1 8-266 0 0,0 0-1 0 0,1 0 1 0 0,0 0-1 0 0,1 0 1 0 0,1 11-1 0 0,-1 35 107 0 0,-23 218 1128 0 0,15-207-1135 0 0,4-45-57 0 0,1 1 1 0 0,2-1-1 0 0,1 35 0 0 0,0-59-163 0 0,0-1 1 0 0,1 1-1 0 0,-1 0 1 0 0,1-1-1 0 0,-1 1 0 0 0,1-1 1 0 0,0 1-1 0 0,-1 0 1 0 0,1-1-1 0 0,0 1 0 0 0,1-2 1 0 0,3-5 24 0 0,42-114 308 0 0,8-18-203 0 0,5 12-135 0 0,-43 94-6 0 0,-8 14 19 0 0,2 0 0 0 0,15-21 0 0 0,-4 9 27 0 0,-16 21-52 0 0,1 1 1 0 0,1 0-1 0 0,-1 0 1 0 0,2 1 0 0 0,-1 0-1 0 0,1 0 1 0 0,1 1-1 0 0,12-9 1 0 0,-21 16-4 0 0,10-6 5 0 0,-1 1-1 0 0,1 1 1 0 0,13-5 0 0 0,-21 9-9 0 0,0 0 1 0 0,-1 0-1 0 0,1 0 0 0 0,0 0 1 0 0,0 1-1 0 0,0 0 0 0 0,0-1 1 0 0,0 1-1 0 0,0 0 0 0 0,0 1 1 0 0,0-1-1 0 0,0 0 0 0 0,0 1 1 0 0,0 0-1 0 0,0 0 0 0 0,0-1 1 0 0,-1 2-1 0 0,6 1 0 0 0,-2 1-14 0 0,1 1 1 0 0,-1 0-1 0 0,0 0 0 0 0,0 0 0 0 0,-1 1 0 0 0,0 0 0 0 0,0 0 0 0 0,0 0 0 0 0,-1 1 0 0 0,1-1 0 0 0,-2 1 1 0 0,6 13-1 0 0,-1-1 0 0 0,-1 0 0 0 0,-1 1 0 0 0,7 38 0 0 0,0 64 28 0 0,-2-18-64 0 0,-10-97 51 0 0,1 9 4 0 0,1-1-1 0 0,0 1 1 0 0,6 14-1 0 0,-5-20 5 0 0,-1-1-2 0 0,1 1-1 0 0,0-1 1 0 0,0 0-1 0 0,1 0 1 0 0,6 9 0 0 0,-9-15 13 0 0,1-1 1 0 0,-1 1-1 0 0,0-1 1 0 0,1 0-1 0 0,-1 0 0 0 0,1 0 1 0 0,0 0-1 0 0,0 0 1 0 0,0-1-1 0 0,0 1 1 0 0,0-1-1 0 0,0 0 1 0 0,0 0-1 0 0,0 0 1 0 0,1 0-1 0 0,-1 0 1 0 0,0-1-1 0 0,1 0 1 0 0,5 1-1 0 0,10-3-30 0 0,1 0 0 0 0,-1-2 0 0 0,0 0-1 0 0,-1-1 1 0 0,1-1 0 0 0,17-7 0 0 0,-24 8 25 0 0,-3 1 2 0 0,0 0 0 0 0,0 0 1 0 0,-1-1-1 0 0,1 0 0 0 0,12-11 0 0 0,34-36 165 0 0,-9 8 29 0 0,-40 38-221 0 0,0-1-1 0 0,-1 0 1 0 0,1 0 0 0 0,-2 0-1 0 0,1-1 1 0 0,6-13 0 0 0,4-7-2869 0 0,-15 26-4389 0 0,0 2-2316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6 144 23583 0 0,'-2'-33'880'0'0,"0"24"-459"0"0,1-1-1 0 0,1 1 1 0 0,1-18 0 0 0,-1 4-417 0 0,-1 20 59 0 0,1-1 1 0 0,0 1-1 0 0,0 0 1 0 0,0 0-1 0 0,0 0 0 0 0,1-5 1 0 0,1 3 2449 0 0,-2 7-1494 0 0,-1 12-1058 0 0,1-10 266 0 0,0-1-207 0 0,1 1 0 0 0,-1-1 0 0 0,1 0 0 0 0,0 0 0 0 0,0 0 0 0 0,2 6 0 0 0,-1-7-8 0 0,-1 1-1 0 0,0 0 1 0 0,0 0-1 0 0,0 0 1 0 0,0 0 0 0 0,0 6-1 0 0,-4 91 254 0 0,10 0 151 0 0,0-4-337 0 0,-5-46-79 0 0,-3 40 0 0 0,0-55-84 0 0,1-22-6333 0 0,0-13-2721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54 22631 0 0,'0'0'514'0'0,"0"0"71"0"0,0 0 32 0 0,0 0-66 0 0,-1 1-359 0 0,-11 14-43 0 0,9-12 45 0 0,1 0 1 0 0,-1 0 0 0 0,1 0 0 0 0,0 1-1 0 0,0-1 1 0 0,-2 6 0 0 0,-13 49 1740 0 0,10-33-1676 0 0,0 5 121 0 0,2 0 0 0 0,-4 50-1 0 0,9-62-318 0 0,0 1 0 0 0,2 0-1 0 0,0-1 1 0 0,9 36 0 0 0,-9-47-47 0 0,1 1 0 0 0,0-1 0 0 0,0 0 0 0 0,1 0 0 0 0,-1 0 0 0 0,2 0-1 0 0,-1-1 1 0 0,1 0 0 0 0,0 0 0 0 0,8 9 0 0 0,-10-13-5 0 0,0 1 0 0 0,0-1-1 0 0,0 0 1 0 0,0 1 0 0 0,0-2 0 0 0,0 1-1 0 0,1 0 1 0 0,-1 0 0 0 0,1-1 0 0 0,-1 0-1 0 0,1 0 1 0 0,-1 0 0 0 0,1 0 0 0 0,0-1-1 0 0,0 1 1 0 0,-1-1 0 0 0,1 0 0 0 0,0 0 0 0 0,0 0-1 0 0,-1-1 1 0 0,1 1 0 0 0,0-1 0 0 0,0 0-1 0 0,3-1 1 0 0,1-2 60 0 0,0 1 0 0 0,-1-1 0 0 0,0-1-1 0 0,1 1 1 0 0,-2-1 0 0 0,1 0 0 0 0,0-1 0 0 0,-1 0-1 0 0,0 0 1 0 0,-1 0 0 0 0,1-1 0 0 0,-1 0 0 0 0,0 0-1 0 0,-1 0 1 0 0,6-12 0 0 0,-3 3-75 0 0,0-1 0 0 0,-2 1 1 0 0,0-1-1 0 0,0 0 0 0 0,-2-1 0 0 0,3-27 0 0 0,-6 32 5 0 0,0 0 0 0 0,-1 0 1 0 0,0-1-1 0 0,-2 1 0 0 0,1 0 0 0 0,-1 0 1 0 0,-1 1-1 0 0,0-1 0 0 0,-1 1 0 0 0,-1 0 1 0 0,0 0-1 0 0,0 0 0 0 0,-1 1 0 0 0,0 0 0 0 0,-1 0 1 0 0,-1 1-1 0 0,1 0 0 0 0,-14-12 0 0 0,8 10-39 0 0,9 6 4 0 0,-1 1 1 0 0,1 0 0 0 0,-1 1 0 0 0,0-1 0 0 0,-12-5-1 0 0,11 6-28 0 0,-1 1 0 0 0,0 1 0 0 0,0 0 0 0 0,0 0 0 0 0,0 0-1 0 0,0 1 1 0 0,-12-1 0 0 0,15 2-121 0 0,0 1 0 0 0,1-1 0 0 0,-1 1 1 0 0,1-1-1 0 0,-1 1 0 0 0,1 1 0 0 0,-1-1 0 0 0,1 1 0 0 0,0-1 0 0 0,0 1 0 0 0,0 0 0 0 0,0 1 1 0 0,0-1-1 0 0,-7 6 0 0 0,6-2-621 0 0,-1-1 1 0 0,1 1-1 0 0,1 0 1 0 0,-1 1-1 0 0,1-1 0 0 0,0 1 1 0 0,1-1-1 0 0,-1 1 1 0 0,-4 15-1 0 0,7-18 314 0 0,1 1-1 0 0,-1-1 1 0 0,1 0-1 0 0,-1 8 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24879 0 0,'0'0'564'0'0,"0"0"83"0"0,0 0 34 0 0,0-1-75 0 0,0-4-325 0 0,0 3 117 0 0,0 2 92 0 0,0 0 19 0 0,1 2-66 0 0,4 18-410 0 0,0-1 0 0 0,-1 1 0 0 0,-1 0 0 0 0,1 28 0 0 0,-4 290 1407 0 0,10-343-848 0 0,-4-1-589 0 0,0-1-1 0 0,0 0 1 0 0,-1-1-1 0 0,0 1 1 0 0,0-1-1 0 0,5-13 1 0 0,1 1-5 0 0,122-241 2 0 0,-125 243 0 0 0,1 1 0 0 0,0 0 0 0 0,1 0 0 0 0,1 1 0 0 0,0 0 0 0 0,21-20 0 0 0,-30 34 0 0 0,1 0 0 0 0,-1-1 0 0 0,1 1 0 0 0,0 1 0 0 0,0-1 0 0 0,0 0 0 0 0,0 1 0 0 0,0-1 0 0 0,0 1 0 0 0,0 0 0 0 0,0 0 0 0 0,1 0 0 0 0,-1 0 0 0 0,6 0 0 0 0,4 5 0 0 0,-6 0 5 0 0,0 0-1 0 0,0 1 1 0 0,-1 0 0 0 0,0 0 0 0 0,0 1-1 0 0,0 0 1 0 0,-1 0 0 0 0,1 0-1 0 0,-2 0 1 0 0,7 11 0 0 0,4 10 21 0 0,17 40 1 0 0,-23-47-31 0 0,6 13-77 0 0,-2-6-235 0 0,-2 0 0 0 0,13 45 0 0 0,-20-59-1397 0 0,1 0 1 0 0,9 20-1 0 0,-6-17-3409 0 0,1 9-3737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73 20735 0 0,'-1'-1'148'0'0,"-1"-1"-1"0"0,0 1 0 0 0,1-1 0 0 0,-1 1 0 0 0,1-1 0 0 0,0 0 1 0 0,0 0-1 0 0,-1 0 0 0 0,1 0 0 0 0,0 0 0 0 0,0 0 1 0 0,1 0-1 0 0,-1 0 0 0 0,0 0 0 0 0,1 0 0 0 0,-1 0 1 0 0,1 0-1 0 0,0-1 0 0 0,0 1 0 0 0,0 0 0 0 0,0 0 0 0 0,0-4 1 0 0,1 5 165 0 0,-1-1 1 0 0,1 1 0 0 0,-1 0 0 0 0,1 0 0 0 0,0 0 0 0 0,0 0 0 0 0,-1 0-1 0 0,1 0 1 0 0,0 0 0 0 0,0 1 0 0 0,0-1 0 0 0,0 0 0 0 0,1-1 0 0 0,0 2-259 0 0,1-1 1 0 0,-1 0-1 0 0,0 0 1 0 0,0 1 0 0 0,1-1-1 0 0,-1 1 1 0 0,1 0-1 0 0,3 0 1 0 0,11-2 421 0 0,5 0-318 0 0,0 0-1 0 0,-1 2 0 0 0,1 1 0 0 0,41 6 1 0 0,-29-3-128 0 0,135 10-256 0 0,95 13-205 0 0,-174-14-1103 0 0,-51-10-6159 0 0,-16-2-1095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33 19351 0 0,'-2'-2'1491'0'0,"-19"-19"-702"0"0,20 20-664 0 0,1 1 0 0 0,0-1 0 0 0,-1 0 0 0 0,1 1 0 0 0,-1-1 0 0 0,0 1 0 0 0,1-1 0 0 0,-1 1-1 0 0,1-1 1 0 0,-1 1 0 0 0,0-1 0 0 0,1 1 0 0 0,-1 0 0 0 0,0-1 0 0 0,0 1 0 0 0,1 0 0 0 0,-1 0 0 0 0,0-1-1 0 0,0 1 1 0 0,1 0 0 0 0,-1 0 0 0 0,0 0 0 0 0,0 0 0 0 0,0 0 0 0 0,1 0 0 0 0,-1 0 0 0 0,0 0 0 0 0,0 0-1 0 0,1 0 1 0 0,-1 1 0 0 0,0-1 0 0 0,0 0 0 0 0,1 1 0 0 0,-1-1 0 0 0,0 0 0 0 0,1 1 0 0 0,-1-1 0 0 0,0 1-1 0 0,1-1 1 0 0,-1 1 0 0 0,0-1 0 0 0,1 1 0 0 0,-1 0 0 0 0,-3 4 161 0 0,1-1-1 0 0,0 1 1 0 0,1 0 0 0 0,-1-1-1 0 0,-2 8 1 0 0,1-3 307 0 0,1-1-450 0 0,0 0 0 0 0,0 0 1 0 0,0 0-1 0 0,1 0 0 0 0,1 1 1 0 0,-2 14-1 0 0,2 53 936 0 0,2-39-884 0 0,-1-12-195 0 0,0 72 0 0 0,13 106 0 0 0,18-25 235 0 0,-17-98-2582 0 0,-9-52-8213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2 103 15200 0 0,'0'0'1172'0'0,"0"-6"-257"0"0,0 2 1857 0 0,0 4 1968 0 0,1 5-2285 0 0,3 41-1411 0 0,1 40-94 0 0,-2-39-341 0 0,-2-33-413 0 0,0 25-1 0 0,-3 8-37 0 0,-6 59 155 0 0,7-73-232 0 0,-3 9 3 0 0,3-38-78 0 0,2 29 279 0 0,16-42-133 0 0,-13 4-68 0 0,-1 1 1 0 0,0-1-1 0 0,0 0 0 0 0,-1 0 1 0 0,0 0-1 0 0,1 0 0 0 0,-2 0 0 0 0,3-7 1 0 0,0 0 12 0 0,7-22-49 0 0,-6 15-52 0 0,10-20 0 0 0,-1 9 4 0 0,40-80 0 0 0,-30 63 0 0 0,9-14 0 0 0,-14 28 0 0 0,-12 21 0 0 0,-1 0 0 0 0,2 0 0 0 0,0 1 0 0 0,0 0 0 0 0,1 1 0 0 0,1-1 0 0 0,11-9 0 0 0,-6 8 32 0 0,-11 8-10 0 0,0 0 1 0 0,0 1-1 0 0,1-1 1 0 0,-1 1 0 0 0,1 0-1 0 0,-1 0 1 0 0,1 1-1 0 0,0 0 1 0 0,0 0-1 0 0,10-3 1 0 0,-8 4 24 0 0,2 0-66 0 0,-1 0 0 0 0,1 1-1 0 0,10 0 1 0 0,-16 1 13 0 0,-1-1 0 0 0,0 0-1 0 0,1 1 1 0 0,-1 0 0 0 0,0-1 0 0 0,0 1-1 0 0,1 0 1 0 0,-1 0 0 0 0,0 0 0 0 0,0 1-1 0 0,0-1 1 0 0,0 0 0 0 0,0 1 0 0 0,-1-1-1 0 0,1 1 1 0 0,2 2 0 0 0,3 5-5 0 0,-1 1-1 0 0,-1-1 1 0 0,1 1 0 0 0,-2 0-1 0 0,1 0 1 0 0,-1 1 0 0 0,-1 0 0 0 0,0-1-1 0 0,2 14 1 0 0,1 14-68 0 0,0 50-1 0 0,-4-47 64 0 0,1-1 16 0 0,-3-14 0 0 0,2 0 0 0 0,1-1 0 0 0,0 1 0 0 0,2-1 0 0 0,12 35 0 0 0,-14-53 0 0 0,1 0 1 0 0,0-1-1 0 0,1 1 1 0 0,-1 0-1 0 0,1-1 1 0 0,1 0-1 0 0,-1 0 1 0 0,1-1-1 0 0,0 0 1 0 0,0 0-1 0 0,1 0 1 0 0,-1-1-1 0 0,1 1 1 0 0,0-2-1 0 0,0 1 0 0 0,0-1 1 0 0,1 0-1 0 0,-1 0 1 0 0,1-1-1 0 0,0 0 1 0 0,0-1-1 0 0,11 2 1 0 0,-7-4-29 0 0,0 1 1 0 0,0-2 0 0 0,0 0 0 0 0,0 0 0 0 0,0-1-1 0 0,-1-1 1 0 0,1 0 0 0 0,-1 0 0 0 0,0-1 0 0 0,0 0-1 0 0,-1-1 1 0 0,0 0 0 0 0,0-1 0 0 0,0 0-1 0 0,-1-1 1 0 0,11-11 0 0 0,-8 7-637 0 0,-5-3-36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88 143 13472 0 0,'1'-2'58'0'0,"-1"1"0"0"0,1-1 0 0 0,-1 1 0 0 0,1 0 0 0 0,0-1 0 0 0,-1 1 0 0 0,1-1 0 0 0,0 1 0 0 0,0 0 0 0 0,0 0 0 0 0,0 0 0 0 0,0-1 0 0 0,0 1 0 0 0,0 0 0 0 0,0 0 0 0 0,1 0 0 0 0,-1 1 0 0 0,2-2 0 0 0,1 0 18 0 0,0 1 0 0 0,0 0 0 0 0,1 0 0 0 0,-1 0 1 0 0,5-1-1 0 0,-4 2-155 0 0,-2-1 36 0 0,0 0 1 0 0,0-1-1 0 0,-1 1 1 0 0,1-1 0 0 0,-1 1-1 0 0,1-1 1 0 0,-1 0 0 0 0,1 0-1 0 0,-1 0 1 0 0,0 0 0 0 0,0 0-1 0 0,3-4 1 0 0,3-3 2475 0 0,-7 8-1386 0 0,-1 1-93 0 0,0 0-39 0 0,0 0-10 0 0,0 0-53 0 0,0 0-218 0 0,0 0-98 0 0,0 0-22 0 0,0 0 1 0 0,0 0 10 0 0,0 2-399 0 0,-1 0 0 0 0,0 0 0 0 0,0 0 0 0 0,0 0 0 0 0,0-1 0 0 0,0 1 0 0 0,0 0 0 0 0,-1 0 0 0 0,-1 1 0 0 0,-3 5 169 0 0,-84 177 1936 0 0,60-118-1749 0 0,19-41-311 0 0,1 0 0 0 0,-9 46 0 0 0,16-61-107 0 0,1 1 0 0 0,1 0 0 0 0,-1 24 0 0 0,2-29 15 0 0,1 0 1 0 0,0 0-1 0 0,0 0 1 0 0,0 0-1 0 0,1 0 1 0 0,0-1-1 0 0,0 1 1 0 0,4 7-1 0 0,-4-9-40 0 0,1 1-1 0 0,1-1 0 0 0,-1 1 1 0 0,1-1-1 0 0,0 0 1 0 0,9 8-1 0 0,-11-11-34 0 0,0 0 1 0 0,1 0-1 0 0,-1-1 0 0 0,1 0 1 0 0,0 1-1 0 0,-1-1 0 0 0,1 0 1 0 0,0 0-1 0 0,0-1 0 0 0,-1 1 1 0 0,1 0-1 0 0,0-1 0 0 0,0 0 1 0 0,0 1-1 0 0,0-1 0 0 0,0-1 0 0 0,4 1 1 0 0,20-4 81 0 0,27-7 1 0 0,-44 8-56 0 0,0 0 0 0 0,-1 0-1 0 0,1-1 1 0 0,-1 0 0 0 0,0-1 0 0 0,9-6 0 0 0,3-4 46 0 0,-1 0-1 0 0,20-21 1 0 0,-32 28-49 0 0,-1 0 1 0 0,0-1-1 0 0,0 0 0 0 0,-1 0 0 0 0,0 0 1 0 0,-1-1-1 0 0,7-15 0 0 0,-7 10-20 0 0,-1 0 0 0 0,0 0 0 0 0,-1-1 0 0 0,-1 1 0 0 0,0-1 0 0 0,-1 0 0 0 0,0 1 0 0 0,-2-1 0 0 0,-3-22 0 0 0,0 9 2 0 0,-2 0-1 0 0,-2 1 1 0 0,0 0-1 0 0,-14-30 1 0 0,17 46-74 0 0,0 1 0 0 0,-1 0-1 0 0,-1 0 1 0 0,0 1 0 0 0,0 0 0 0 0,-1 0 0 0 0,-10-10-1 0 0,15 17 34 0 0,0 0 0 0 0,0 0 0 0 0,-1 0 0 0 0,1 0 0 0 0,-1 1 0 0 0,0 0 0 0 0,0-1 1 0 0,0 1-1 0 0,0 1 0 0 0,0-1 0 0 0,0 1 0 0 0,0-1 0 0 0,0 1 0 0 0,-1 0 0 0 0,1 1 0 0 0,-1-1 0 0 0,1 1 0 0 0,0 0 0 0 0,-1 0 0 0 0,1 0 0 0 0,-1 1 0 0 0,1 0 0 0 0,-7 1 0 0 0,8-1-107 0 0,0 1 0 0 0,0-1 0 0 0,1 0 0 0 0,-1 1 0 0 0,0 0 0 0 0,1 0 0 0 0,0-1 0 0 0,-1 1 0 0 0,1 1 0 0 0,0-1 0 0 0,-2 3 0 0 0,-2 2-1486 0 0,1 1 0 0 0,-6 11 0 0 0,-2 1-7102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0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19663 0 0,'0'-8'1787'0'0,"-1"7"-1751"0"0,1-1 0 0 0,0 1 1 0 0,0-1-1 0 0,0 0 0 0 0,0 1 0 0 0,1-1 0 0 0,-1 1 1 0 0,0-1-1 0 0,1 1 0 0 0,-1-1 0 0 0,2-1 0 0 0,0-4 269 0 0,-2 6 105 0 0,0 1 8 0 0,0 0 28 0 0,2 1 102 0 0,7 3-227 0 0,-1 0 0 0 0,1 1-1 0 0,-1 0 1 0 0,0 0 0 0 0,0 1 0 0 0,-1 0-1 0 0,0 0 1 0 0,8 9 0 0 0,4 7 34 0 0,26 36 0 0 0,-14-7-312 0 0,-1 0-1 0 0,-3 1 0 0 0,26 73 1 0 0,-42-96-50 0 0,-1 1 0 0 0,-1 0 1 0 0,-2 0-1 0 0,4 42 0 0 0,-9-48-3 0 0,-1-1 0 0 0,-1 0-1 0 0,-1 1 1 0 0,-1-1-1 0 0,-2 0 1 0 0,-8 35-1 0 0,4-30 104 0 0,-1 0-1 0 0,-2 0 0 0 0,0 0 1 0 0,-2-1-1 0 0,-1-1 1 0 0,-1-1-1 0 0,-2 0 1 0 0,-37 45-1 0 0,42-56-372 0 0,-1 0-1 0 0,-1-1 1 0 0,0-1-1 0 0,-1 0 1 0 0,-24 16 0 0 0,15-13-1718 0 0,12-14 974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17047 0 0,'1'-12'666'0'0,"1"0"0"0"0,5-20-1 0 0,-3 15-560 0 0,-2 11-701 0 0,2-11 7275 0 0,-1 16-2778 0 0,1 8-2951 0 0,-1 5-728 0 0,0 0 1 0 0,3 25-1 0 0,1 6-117 0 0,18 99-41 0 0,-2-33 79 0 0,-8-46 251 0 0,6 22-155 0 0,-20-80-83 0 0,0 1 0 0 0,0-1 1 0 0,0 1-1 0 0,0 7 0 0 0,-1 3-7412 0 0,0-11 2661 0 0,0-5-4302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12440 0 0,'2'-5'280'0'0,"0"1"0"0"0,0-1 1 0 0,1 0-1 0 0,-1 1 0 0 0,1 0 0 0 0,6-8 1 0 0,-6 10 511 0 0,-1 0 0 0 0,1 0-1 0 0,0 0 1 0 0,-1 0 0 0 0,1 0 0 0 0,0 1 0 0 0,6-3 0 0 0,-5 3-351 0 0,0-1 1 0 0,0 1 0 0 0,0 0-1 0 0,1 0 1 0 0,-1 1 0 0 0,1-1-1 0 0,-1 1 1 0 0,0 0 0 0 0,1 0-1 0 0,-1 0 1 0 0,1 1 0 0 0,-1-1-1 0 0,7 3 1 0 0,-5-1-194 0 0,0 1-1 0 0,0-1 1 0 0,0 1 0 0 0,0 1-1 0 0,-1-1 1 0 0,1 1 0 0 0,-1 0-1 0 0,6 5 1 0 0,3 5-43 0 0,-1 1 0 0 0,-1 1 1 0 0,0 0-1 0 0,19 33 0 0 0,-20-29-104 0 0,0 1-1 0 0,-2 0 1 0 0,0 1 0 0 0,-1 0-1 0 0,-1 0 1 0 0,-2 1 0 0 0,6 36-1 0 0,-11-53-89 0 0,1-1 0 0 0,-1 0 0 0 0,-1 0 0 0 0,1 0 0 0 0,-1 0 1 0 0,0 0-1 0 0,0 0 0 0 0,0 0 0 0 0,-1 0 0 0 0,0 0 0 0 0,0 0 0 0 0,0-1 0 0 0,0 1 0 0 0,-1-1 0 0 0,-4 6 0 0 0,-3 4 38 0 0,-2-1 0 0 0,0-1 0 0 0,-16 14 0 0 0,19-19-19 0 0,5-3-12 0 0,0-1-1 0 0,0 0 0 0 0,-1 0 1 0 0,0 0-1 0 0,1-1 1 0 0,-1 0-1 0 0,0 0 1 0 0,-6 2-1 0 0,10-3-9 0 0,-1-1-1 0 0,0 1 0 0 0,0-1 0 0 0,1 0 1 0 0,-1 1-1 0 0,0-1 0 0 0,0 0 0 0 0,1 0 1 0 0,-1 0-1 0 0,0 0 0 0 0,0-1 1 0 0,1 1-1 0 0,-1 0 0 0 0,0-1 0 0 0,1 1 1 0 0,-1-1-1 0 0,0 0 0 0 0,1 1 0 0 0,-1-1 1 0 0,1 0-1 0 0,-1 0 0 0 0,1 0 0 0 0,-1 0 1 0 0,1 0-1 0 0,0 0 0 0 0,-1-1 1 0 0,1 1-1 0 0,-1-2 0 0 0,0 0 2 0 0,0-1 0 0 0,0 0 0 0 0,0 0 0 0 0,0 0-1 0 0,1-1 1 0 0,0 1 0 0 0,0 0 0 0 0,0 0 0 0 0,1-1 0 0 0,-1 1 0 0 0,1-1 0 0 0,0 1-1 0 0,0 0 1 0 0,0-1 0 0 0,1 1 0 0 0,1-8 0 0 0,3-6 50 0 0,1 1 1 0 0,14-30-1 0 0,-7 18-36 0 0,5-13-38 0 0,3 2 0 0 0,0 1 0 0 0,37-48 0 0 0,-46 72-9 0 0,1 0-1 0 0,1 1 1 0 0,26-22 0 0 0,-39 36 18 0 0,13-11-75 0 0,0 1 1 0 0,1 0-1 0 0,-1 1 0 0 0,2 1 0 0 0,31-13 0 0 0,-18 9-1648 0 0,-21 9-94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4:5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13 117 5984 0 0,'0'0'273'0'0,"0"0"-5"0"0,-7-4 1326 0 0,2 1 4696 0 0,4 1 4826 0 0,89-4-7922 0 0,167-22-1218 0 0,-109 11-1656 0 0,20 1-160 0 0,-145 14-143 0 0,25-5-1 0 0,-26 3 4 0 0,23-1-1 0 0,-29 4-19 0 0,0 0 0 0 0,0-1 0 0 0,0 0 0 0 0,16-5 0 0 0,2-1-406 0 0,-19 6-8941 0 0,-13 2 93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 18431 0 0,'0'0'844'0'0,"-1"-2"-20"0"0,0 1-642 0 0,0 0-171 0 0,0 1-1 0 0,1-1 1 0 0,-1 0 0 0 0,0 1 0 0 0,1-1 0 0 0,-1 0 0 0 0,1 0 0 0 0,-1 0 0 0 0,1 1 0 0 0,0-1 0 0 0,-1 0 0 0 0,1 0 0 0 0,0 0 0 0 0,-1 0 0 0 0,1 0 0 0 0,0 0 0 0 0,0 0 0 0 0,0 0 0 0 0,0 0 0 0 0,0 0 0 0 0,0 1 0 0 0,0-2 0 0 0,1-4 7244 0 0,2 10-5861 0 0,2 14-1473 0 0,0 24 564 0 0,-3 1 0 0 0,-3 49 0 0 0,0-21-180 0 0,-8 48 191 0 0,5-4-160 0 0,4-98-336 0 0,0-1 0 0 0,4 22 0 0 0,1 18 0 0 0,2 23 52 0 0,0-1 5 0 0,-6-57-553 0 0,0-18 257 0 0,-1 1 0 0 0,1-1-1 0 0,-1 1 1 0 0,0-1 0 0 0,0 1-1 0 0,0-1 1 0 0,-1 1 0 0 0,1-1-1 0 0,-1 0 1 0 0,0 1 0 0 0,-1 2-1 0 0,-5 6-1261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6912 0 0,'1'-1'82'0'0,"0"0"0"0"0,0 1 0 0 0,0-1 1 0 0,0 0-1 0 0,0 0 0 0 0,0 0 0 0 0,0 0 0 0 0,0 0 0 0 0,0 0 1 0 0,-1 0-1 0 0,1 0 0 0 0,0 0 0 0 0,-1 0 0 0 0,1 0 1 0 0,-1-1-1 0 0,1 1 0 0 0,-1 0 0 0 0,0 0 0 0 0,1-1 0 0 0,-1 1 1 0 0,0-2-1 0 0,-2-13 6978 0 0,2 16 4 0 0,2 6-3063 0 0,5 19-2235 0 0,7 32-2485 0 0,-1 156 2246 0 0,-11-154-1395 0 0,-2-35-76 0 0,3 29 0 0 0,-2-48-58 0 0,-1 0 0 0 0,0 0 0 0 0,0 0 0 0 0,-1 0 0 0 0,-1 7 0 0 0,0 9 457 0 0,2-21-441 0 0,0 1 0 0 0,0-1 0 0 0,0 0 0 0 0,0 0 0 0 0,0 1 1 0 0,0-1-1 0 0,0 0 0 0 0,0 0 0 0 0,-1 0 0 0 0,1 1 0 0 0,0-1 0 0 0,0 0 0 0 0,1 0 1 0 0,-1 1-1 0 0,0-1 0 0 0,0 0 0 0 0,0 0 0 0 0,0 0 0 0 0,0 1 0 0 0,0-1 1 0 0,0 0-1 0 0,0 0 0 0 0,0 0 0 0 0,0 1 0 0 0,0-1 0 0 0,1 0 0 0 0,-1 0 0 0 0,0 0 1 0 0,0 0-1 0 0,0 1 0 0 0,0-1 0 0 0,1 0 0 0 0,-1 0 0 0 0,0 0 0 0 0,0 0 1 0 0,0 0-1 0 0,1 0 0 0 0,-1 0 0 0 0,0 1 0 0 0,0-1 0 0 0,0 0 0 0 0,1 0 0 0 0,-1 0 1 0 0,0 0-1 0 0,0 0 0 0 0,0 0 0 0 0,1 0 0 0 0,-1 0 0 0 0,0 0 0 0 0,0 0 1 0 0,1 0-1 0 0,-1 0 0 0 0,0 0 0 0 0,0-1 0 0 0,0 1 0 0 0,1 0 0 0 0,-1 0 0 0 0,0 0 1 0 0,0 0-1 0 0,0 0 0 0 0,1 0 0 0 0,-1 0 0 0 0,0-1 0 0 0,0 1 0 0 0,10-8 673 0 0,-5-1-687 0 0,0 1 0 0 0,0-1 0 0 0,-1 1 0 0 0,0-1 0 0 0,-1 0 0 0 0,5-18 0 0 0,4-10 0 0 0,15-38 0 0 0,-15 38 0 0 0,2 1 0 0 0,27-51 0 0 0,-17 50 0 0 0,1 2 0 0 0,1 0 0 0 0,46-46 0 0 0,-60 71 0 0 0,-1 0 0 0 0,2 0 0 0 0,-1 1 0 0 0,1 1 0 0 0,21-10 0 0 0,-31 17 0 0 0,1-1 0 0 0,0 1 0 0 0,0 0 0 0 0,0 0 0 0 0,0 1 0 0 0,0-1 0 0 0,0 1 0 0 0,1-1 0 0 0,-1 1 0 0 0,0 1 0 0 0,6 0 0 0 0,-2 0 0 0 0,0 1 0 0 0,0-1 0 0 0,-1 2 0 0 0,1-1 0 0 0,7 4 0 0 0,-8-2 0 0 0,0 0 0 0 0,0 0 0 0 0,-1 1 0 0 0,1 0 0 0 0,-1 0 0 0 0,0 0 0 0 0,0 1 0 0 0,-1 0 0 0 0,1 0 0 0 0,-2 1 0 0 0,1-1 0 0 0,0 1 0 0 0,-1 0 0 0 0,-1 0 0 0 0,1 1 0 0 0,-1-1 0 0 0,0 1 0 0 0,2 11 0 0 0,0 2 0 0 0,-2 1 0 0 0,0-1 0 0 0,-2 1 0 0 0,0 0 0 0 0,-4 34 0 0 0,2-14 0 0 0,-4 20 0 0 0,4-52 0 0 0,0-1 0 0 0,0 0 0 0 0,1 1 0 0 0,0-1 0 0 0,1 1 0 0 0,0-1 0 0 0,5 18 0 0 0,0 5 0 0 0,-5-23 0 0 0,0 0 0 0 0,1 0 0 0 0,0 0 0 0 0,1 0 0 0 0,4 9 0 0 0,-4-13 0 0 0,-1-1 0 0 0,1 0 0 0 0,0 0 0 0 0,0 0 0 0 0,0 0 0 0 0,0 0 0 0 0,1 0 0 0 0,-1-1 0 0 0,6 4 0 0 0,-6-5 0 0 0,0 0 0 0 0,-1-1 0 0 0,1 1 0 0 0,0-1 0 0 0,0 0 0 0 0,0 1 0 0 0,0-2 0 0 0,1 1 0 0 0,-1 0 0 0 0,0-1 0 0 0,0 1 0 0 0,0-1 0 0 0,1 0 0 0 0,-1 0 0 0 0,5 0 0 0 0,9-4 0 0 0,-1 1 0 0 0,0-2 0 0 0,30-12 0 0 0,43-27 0 0 0,31-33 0 0 0,-83 52 0 0 0,-7 1-2973 0 0,-5-3-4368 0 0,-24 26-1880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113 264 14280 0 0,'9'-8'894'0'0,"-1"-1"-718"0"0,1 1 1 0 0,0 0-1 0 0,14-9 1 0 0,-17 12 264 0 0,0-1 1 0 0,0 1 0 0 0,0-1-1 0 0,-1 0 1 0 0,1 0 0 0 0,-1 0 0 0 0,-1-1-1 0 0,1 0 1 0 0,-1 0 0 0 0,-1 0 0 0 0,1 0-1 0 0,4-14 1 0 0,-8 20-264 0 0,0 0-1 0 0,1-1 1 0 0,-1 1 0 0 0,0 0 0 0 0,0 0-1 0 0,0 0 1 0 0,1 0 0 0 0,-1 0-1 0 0,-1-1 1 0 0,1 1 0 0 0,0 0 0 0 0,-1-2-1 0 0,1 2-105 0 0,0 1-1 0 0,0-1 1 0 0,0 1-1 0 0,-1 0 1 0 0,1-1-1 0 0,0 1 1 0 0,-1-1-1 0 0,1 1 1 0 0,0 0-1 0 0,-1-1 1 0 0,1 1-1 0 0,0 0 1 0 0,-1-1-1 0 0,1 1 1 0 0,-1 0-1 0 0,1 0 1 0 0,-1 0-1 0 0,1-1 1 0 0,-1 1-1 0 0,1 0 1 0 0,-1 0-1 0 0,-1 0 49 0 0,0 0 0 0 0,1 0 0 0 0,-1 0 0 0 0,0 0-1 0 0,1 0 1 0 0,-1 0 0 0 0,0 1 0 0 0,0-1 0 0 0,1 1 0 0 0,-1-1 0 0 0,0 1 0 0 0,1 0-1 0 0,-1-1 1 0 0,-2 3 0 0 0,-12 6 515 0 0,11-6-511 0 0,0-1-1 0 0,1 1 1 0 0,-1 0-1 0 0,1 0 1 0 0,-7 6-1 0 0,-3 6 73 0 0,0 1-1 0 0,1 0 1 0 0,1 0-1 0 0,1 1 1 0 0,-18 35-1 0 0,18-28-102 0 0,0 1-1 0 0,2 0 1 0 0,1 0-1 0 0,1 1 1 0 0,-6 46-1 0 0,13-65-79 0 0,0-1 0 0 0,0 0 0 0 0,0 0-1 0 0,1 1 1 0 0,0-1 0 0 0,0 0 0 0 0,1 0 0 0 0,0 0-1 0 0,0 0 1 0 0,0-1 0 0 0,1 1 0 0 0,3 6 0 0 0,-4-8 5 0 0,0-1 1 0 0,0 1-1 0 0,1-1 0 0 0,-1 0 1 0 0,1 0-1 0 0,0 0 0 0 0,0 0 1 0 0,0 0-1 0 0,0-1 1 0 0,1 1-1 0 0,-1-1 0 0 0,1 0 1 0 0,-1 0-1 0 0,1 0 1 0 0,0-1-1 0 0,0 1 0 0 0,-1-1 1 0 0,8 2-1 0 0,2-2 82 0 0,0-1-1 0 0,0-1 1 0 0,-1 0-1 0 0,1 0 1 0 0,0-1-1 0 0,13-4 1 0 0,5-1-236 0 0,-22 5 110 0 0,0 0-1 0 0,0-1 1 0 0,0-1-1 0 0,0 1 1 0 0,-1-1-1 0 0,1-1 1 0 0,-1 1-1 0 0,0-2 1 0 0,-1 1-1 0 0,15-13 0 0 0,-12 8 72 0 0,0-1-1 0 0,-1 0 0 0 0,0 0 0 0 0,-1-1 0 0 0,0 0 1 0 0,9-21-1 0 0,-11 21-28 0 0,-2-1 0 0 0,1 0 0 0 0,-2 0-1 0 0,0 0 1 0 0,3-26 0 0 0,-4 7 5 0 0,-3-43 0 0 0,0 63-21 0 0,-1-1 0 0 0,-1 1 0 0 0,1-1 0 0 0,-2 1 0 0 0,0 0 0 0 0,0 0 0 0 0,-1 0 0 0 0,-1 1 0 0 0,-12-20 0 0 0,13 24-20 0 0,0 1 0 0 0,-1 0 0 0 0,0 1 0 0 0,0-1 0 0 0,0 1-1 0 0,-1 1 1 0 0,1-1 0 0 0,-1 1 0 0 0,-1 0 0 0 0,1 0 0 0 0,0 1 0 0 0,-1 0 0 0 0,0 1 0 0 0,1-1-1 0 0,-1 1 1 0 0,0 1 0 0 0,0 0 0 0 0,0 0 0 0 0,0 0 0 0 0,-1 1 0 0 0,1 0 0 0 0,0 1 0 0 0,0 0 0 0 0,0 0-1 0 0,-14 5 1 0 0,16-5-67 0 0,2 0-33 0 0,0 1 1 0 0,-1-1-1 0 0,1 1 0 0 0,0 0 0 0 0,0 0 0 0 0,0 0 0 0 0,0 0 0 0 0,1 1 0 0 0,-1-1 1 0 0,1 1-1 0 0,-1 0 0 0 0,1 0 0 0 0,-4 5 0 0 0,3-3-338 0 0,0 0 1 0 0,1 0-1 0 0,-1 1 1 0 0,1-1-1 0 0,0 1 0 0 0,1 0 1 0 0,-1 0-1 0 0,1 0 0 0 0,0 0 1 0 0,1 0-1 0 0,-1 1 1 0 0,0 6-1 0 0,6 7-2057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20559 0 0,'0'-3'943'0'0,"1"-3"-792"0"0,0 0 1 0 0,0-1-1 0 0,0 1 0 0 0,4-9 1 0 0,3-12 1432 0 0,-6 9 4524 0 0,6 31-5396 0 0,-4-2-664 0 0,0 1 0 0 0,-1-1 0 0 0,-1 0 0 0 0,3 17-1 0 0,0 51 27 0 0,-2-31 8 0 0,15 161 59 0 0,-13-151-141 0 0,-5-33 24 0 0,-1-22-155 0 0,1 0-1 0 0,-1 0 0 0 0,1 0 0 0 0,0 0 0 0 0,1 0 0 0 0,-1 0 0 0 0,1 3 0 0 0,0 7-1240 0 0,2 4-7251 0 0,2-11-86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14744 0 0,'0'0'1136'0'0,"0"-2"-747"0"0,0-19 5 0 0,0 19 1429 0 0,0 2 614 0 0,0 0 113 0 0,0-1-2370 0 0,0 1 1 0 0,0-1-1 0 0,0 1 1 0 0,0-1-1 0 0,0 1 1 0 0,0-1-1 0 0,0 1 1 0 0,0-1 0 0 0,0 1-1 0 0,0 0 1 0 0,0-1-1 0 0,0 1 1 0 0,1-1-1 0 0,-1 1 1 0 0,0 0-1 0 0,0-1 1 0 0,0 1 0 0 0,1-1-1 0 0,-1 1 1 0 0,7 0 1927 0 0,-5 1-2001 0 0,-1 1 0 0 0,0-1 0 0 0,1 0 1 0 0,-1 0-1 0 0,0 1 0 0 0,0-1 0 0 0,1 1 0 0 0,0 2 0 0 0,3 7 16 0 0,-1 0 0 0 0,-1 1 0 0 0,0-1 0 0 0,-1 1 0 0 0,0 0 0 0 0,1 23 0 0 0,-2-17-49 0 0,13 233 538 0 0,-13-242-598 0 0,-2 15 71 0 0,2-25-78 0 0,-1 0 1 0 0,0 0 0 0 0,0 1 0 0 0,0-1 0 0 0,1 0-1 0 0,-1 1 1 0 0,0-1 0 0 0,1 1 0 0 0,-1-1-1 0 0,1 0 1 0 0,-1 1 0 0 0,0-1 0 0 0,1 1 0 0 0,-1-1-1 0 0,1 1 1 0 0,0-1 0 0 0,0 0 0 0 0,4-3 9 0 0,10-23 72 0 0,20-42 0 0 0,-9 13-38 0 0,2-1-39 0 0,-18 35 1 0 0,1 1-1 0 0,1-1 1 0 0,1 2-1 0 0,22-29 1 0 0,-21 33-21 0 0,0 0 0 0 0,33-25 0 0 0,-40 36-36 0 0,0 0 0 0 0,1 1 0 0 0,-1 0 0 0 0,1 0 0 0 0,0 0 0 0 0,0 1 0 0 0,0 0 0 0 0,1 1 0 0 0,15-3 0 0 0,-19 4 57 0 0,0 1 0 0 0,0 1 1 0 0,0-1-1 0 0,0 1 0 0 0,0 0 0 0 0,0 0 1 0 0,0 0-1 0 0,0 1 0 0 0,0-1 0 0 0,-1 1 1 0 0,1 1-1 0 0,5 2 0 0 0,1 2 34 0 0,1 1 0 0 0,-1 0 0 0 0,12 12 0 0 0,-11-9-47 0 0,-1 1 0 0 0,0 1 0 0 0,-1 0 0 0 0,0 1 0 0 0,-1 0 0 0 0,11 24 0 0 0,33 95 0 0 0,-22-46 0 0 0,-26-77 0 0 0,-1 0 0 0 0,11 15 0 0 0,-14-22 0 0 0,1 0 0 0 0,0-1 0 0 0,0 1 0 0 0,0-1 0 0 0,0 0 0 0 0,0 0 0 0 0,0 0 0 0 0,1 0 0 0 0,-1 0 0 0 0,1 0 0 0 0,0 0 0 0 0,-1-1 0 0 0,6 2 0 0 0,-6-2-1 0 0,0 0 0 0 0,0-1-1 0 0,0 0 1 0 0,0 1 0 0 0,0-1 0 0 0,0 0 0 0 0,0 0 0 0 0,1 0-1 0 0,-1 0 1 0 0,0-1 0 0 0,0 1 0 0 0,3-2 0 0 0,0 1-10 0 0,-1-2 1 0 0,0 1 0 0 0,0 0 0 0 0,7-6-1 0 0,-4 1-133 0 0,1 1-1 0 0,-1-1 0 0 0,-1 0 0 0 0,1 0 0 0 0,-1-1 0 0 0,-1 0 0 0 0,6-9 1 0 0,-8 11-2211 0 0,0 0 0 0 0,0 0 1 0 0,2-10-1 0 0,0-4-6912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8432 0 0,'0'0'388'0'0,"0"0"-11"0"0,0 0-184 0 0,10-4 1494 0 0,-4 0-1604 0 0,-4 4 38 0 0,-2 0 175 0 0,0 0 79 0 0,0 0 10 0 0,0 0-5 0 0,0 0-43 0 0,0 0-17 0 0,0 0-6 0 0,0 0-1 0 0,0 0 6 0 0,0 0 1 0 0,0 0 0 0 0,-4-3 307 0 0,4 1 4107 0 0,2 0-4582 0 0,-1 0 0 0 0,1 0 0 0 0,0 0 1 0 0,0 0-1 0 0,0 0 0 0 0,0 1 0 0 0,0-1 0 0 0,0 0 1 0 0,0 1-1 0 0,1 0 0 0 0,-1 0 0 0 0,0 0 1 0 0,1 0-1 0 0,-1 0 0 0 0,1 0 0 0 0,-1 0 0 0 0,5 0 1 0 0,6 0 25 0 0,1-1-1 0 0,17 2 1 0 0,1-1-253 0 0,329-33 750 0 0,-19 12 530 0 0,-2 17-1205 0 0,-111 9-26 0 0,159 7 228 0 0,52 9-202 0 0,-104-27 216 0 0,-147 4 336 0 0,-170 2-457 0 0,-6 1 54 0 0,0-1 1 0 0,0-1-1 0 0,0 1 1 0 0,0-2 0 0 0,21-6-1 0 0,-28 7-150 0 0,4-2 119 0 0,-7 3-4568 0 0,-3 1 2991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37 125 18055 0 0,'-37'-3'3812'0'0,"47"-5"-1832"0"0,2 2-1543 0 0,1 1 0 0 0,0 0 0 0 0,0 1 0 0 0,0 0 0 0 0,17-2 0 0 0,-4 0-67 0 0,45-10 296 0 0,0 3-1 0 0,101-5 0 0 0,40 0-426 0 0,-162 13-225 0 0,-28 2-14 0 0,23 0-1 0 0,-2 2-30 0 0,-14 0-738 0 0,37 4 0 0 0,-57-1-732 0 0,-7-1-69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72 3224 0 0,'0'0'143'0'0,"-5"0"26"0"0,3 0 117 0 0,1 0 0 0 0,0 0 0 0 0,0 0 0 0 0,-1-1 0 0 0,1 1 0 0 0,0 0 0 0 0,0 0 0 0 0,0-1 0 0 0,-1 1 0 0 0,1 0 0 0 0,0-1 0 0 0,0 1 0 0 0,0-1 0 0 0,0 0 0 0 0,0 1 0 0 0,0-1 0 0 0,0 0 0 0 0,-1 0 0 0 0,-2-3 1349 0 0,-18-7 3458 0 0,19 10-4511 0 0,1 0-1 0 0,-1 1 1 0 0,0-1 0 0 0,1 1-1 0 0,-1-1 1 0 0,-3 1 0 0 0,-1 0 1336 0 0,13 0 1073 0 0,29 2-2139 0 0,-22-1-864 0 0,0 0 0 0 0,17-2 0 0 0,0-1 18 0 0,-16 1 31 0 0,23-4 0 0 0,78-15 531 0 0,-114 20-554 0 0,16-4 222 0 0,0 1-1 0 0,30-2 0 0 0,-20-3 301 0 0,-26 20-472 0 0,5 25-21 0 0,-2 1 0 0 0,0 42 0 0 0,-1-18-12 0 0,3 82-47 0 0,7 89-37 0 0,-5-160 51 0 0,19 85 1 0 0,-10-97 43 0 0,-11-44-36 0 0,-1 1 0 0 0,0 1 0 0 0,-2-1 0 0 0,3 24 0 0 0,-4-15 98 0 0,2-1-1 0 0,7 29 0 0 0,-6-34-3 0 0,-1 0-1 0 0,-1 0 1 0 0,-1 1 0 0 0,0 26-1 0 0,-4-16-27 0 0,-1 49 19 0 0,3-72-48 0 0,0 1 1 0 0,-3 14-1 0 0,2-16 89 0 0,0 1 0 0 0,1 16-1 0 0,2-8 20 0 0,-2-13-121 0 0,1 0 0 0 0,-1-1 0 0 0,1 1 0 0 0,-1 0 0 0 0,0 0 0 0 0,-1-1 1 0 0,1 1-1 0 0,-1 0 0 0 0,1 0 0 0 0,-1-1 0 0 0,-2 7 0 0 0,-4 9-30 0 0,7-16 0 0 0,-1 0 0 0 0,0 1 0 0 0,0-1 0 0 0,0 0 0 0 0,-1 0 0 0 0,1 0 0 0 0,-1 0 0 0 0,0 0 0 0 0,1 0 0 0 0,-1-1 0 0 0,-4 5 0 0 0,0-3 3 0 0,-1 1-1 0 0,0-2 1 0 0,1 1 0 0 0,-2-1-1 0 0,1 0 1 0 0,0 0 0 0 0,0-1-1 0 0,-1 0 1 0 0,0 0 0 0 0,-9 1-1 0 0,-6-2-15 0 0,0 0 0 0 0,-25-3 0 0 0,-5 0-110 0 0,-83-1-4220 0 0,75-1-4844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18919 0 0,'-66'20'2055'0'0,"65"-19"-2057"0"0,0-1 0 0 0,-1 1 0 0 0,1 0 0 0 0,0 0 0 0 0,-1-1 0 0 0,1 1 0 0 0,0 0 0 0 0,0 0 0 0 0,0 1 0 0 0,0-1 0 0 0,-2 1 0 0 0,1 6 2493 0 0,2-7-2382 0 0,0 0 0 0 0,1 0 1 0 0,-1 0-1 0 0,0 0 1 0 0,1-1-1 0 0,-1 1 1 0 0,1 0-1 0 0,0 0 1 0 0,-1 0-1 0 0,1-1 0 0 0,-1 1 1 0 0,1 0-1 0 0,0-1 1 0 0,0 1-1 0 0,-1-1 1 0 0,1 1-1 0 0,0-1 1 0 0,0 1-1 0 0,1 0 0 0 0,17 7 429 0 0,2-4-135 0 0,1 0-1 0 0,0-2 1 0 0,0 0 0 0 0,33-2-1 0 0,-35 0-214 0 0,243-3 424 0 0,-141-1-534 0 0,-60 1-540 0 0,114 9 1 0 0,-118-1-1829 0 0,-40 2 1092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624 169 13824 0 0,'-4'-12'948'0'0,"3"5"-773"0"0,-1 0 0 0 0,-1 0 0 0 0,-3-8 0 0 0,5 14-40 0 0,1-1 0 0 0,-1 1 1 0 0,0 0-1 0 0,0-1 0 0 0,0 1 0 0 0,0 0 1 0 0,0 0-1 0 0,0 0 0 0 0,0-1 0 0 0,0 1 1 0 0,-1 0-1 0 0,1 1 0 0 0,0-1 0 0 0,-1 0 1 0 0,1 0-1 0 0,-1 1 0 0 0,1-1 0 0 0,-1 0 1 0 0,-1 0-1 0 0,-10-2 1087 0 0,10 3-982 0 0,0-1-1 0 0,1 1 0 0 0,-1-1 1 0 0,0 1-1 0 0,1 0 0 0 0,-1 0 1 0 0,0 0-1 0 0,1 0 0 0 0,-1 0 1 0 0,0 1-1 0 0,-4 0 0 0 0,-9 4 33 0 0,0 1 0 0 0,0 1-1 0 0,1 0 1 0 0,-25 15-1 0 0,10-2 139 0 0,-34 29 0 0 0,40-27 77 0 0,0 1 0 0 0,-31 40-1 0 0,-34 58 790 0 0,70-93-990 0 0,0-2-148 0 0,2 2-1 0 0,1 0 1 0 0,2 0 0 0 0,-17 46-1 0 0,25-54-105 0 0,0-1-1 0 0,1 1 0 0 0,1 0 1 0 0,1 0-1 0 0,1 0 1 0 0,1 0-1 0 0,0 1 0 0 0,4 24 1 0 0,-2-36-21 0 0,2 1 0 0 0,-1-1 0 0 0,1 0 0 0 0,0 0 1 0 0,1 0-1 0 0,0 0 0 0 0,1 0 0 0 0,0-1 0 0 0,0 0 0 0 0,1 0 0 0 0,0 0 0 0 0,0-1 1 0 0,7 7-1 0 0,3 1 26 0 0,1 0-1 0 0,-1-2 1 0 0,2 0 0 0 0,34 18 0 0 0,-42-26-12 0 0,1 0 0 0 0,1-1-1 0 0,-1-1 1 0 0,0 0 0 0 0,1 0 0 0 0,0-1 0 0 0,-1-1 0 0 0,1 0 0 0 0,0 0-1 0 0,0-1 1 0 0,-1-1 0 0 0,1 0 0 0 0,0-1 0 0 0,0 0 0 0 0,-1 0 0 0 0,1-1 0 0 0,-1-1-1 0 0,0 0 1 0 0,17-9 0 0 0,-10 3 95 0 0,0-1 0 0 0,-1 0 0 0 0,-1-1 0 0 0,0-1 0 0 0,0 0 0 0 0,-1-1 0 0 0,17-21 0 0 0,-14 12-95 0 0,0 0 1 0 0,-2-1-1 0 0,0 0 0 0 0,-2-1 1 0 0,17-42-1 0 0,-27 58-8 0 0,10-27 103 0 0,19-70-1 0 0,-3-52 127 0 0,-23 112 47 0 0,0-69 0 0 0,-6 70-230 0 0,-4-66 46 0 0,2 97-104 0 0,-1 1 0 0 0,-1 0 0 0 0,0 0 0 0 0,-1 1 1 0 0,0-1-1 0 0,-8-16 0 0 0,11 27-5 0 0,1 0 0 0 0,-1 1 0 0 0,0-1 0 0 0,0 0 0 0 0,0 1 0 0 0,0-1 0 0 0,-1 0 0 0 0,1 1 0 0 0,0 0 0 0 0,-1-1 0 0 0,1 1 0 0 0,-1 0 0 0 0,1 0 0 0 0,-1-1 0 0 0,1 1 0 0 0,-1 0 0 0 0,0 1 0 0 0,0-1 0 0 0,1 0 0 0 0,-1 0 0 0 0,0 1 0 0 0,0-1 0 0 0,0 1 0 0 0,0 0 0 0 0,0-1 0 0 0,0 1 0 0 0,0 0 0 0 0,0 0 0 0 0,1 0 0 0 0,-1 1 0 0 0,0-1 0 0 0,0 0 0 0 0,0 1 0 0 0,0-1 0 0 0,0 1 0 0 0,0-1 0 0 0,1 1 0 0 0,-1 0 0 0 0,0 0 0 0 0,0 0 0 0 0,-1 1 0 0 0,-20 10-47 0 0,17-10-38 0 0,-1 2 0 0 0,1-1 0 0 0,-10 7 0 0 0,-1 3-652 0 0,-52 44-726 0 0,63-51 650 0 0,0 0 0 0 0,1 1 0 0 0,-1 0 0 0 0,1-1 0 0 0,0 2 0 0 0,1-1-1 0 0,-7 16 1 0 0,6-11-4979 0 0,5 2-1475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10 157 19895 0 0,'-1'-4'299'0'0,"-4"-6"1205"0"0,5 9-1496 0 0,-1 1 0 0 0,1 0 1 0 0,0 0-1 0 0,0-1 0 0 0,-1 1 0 0 0,1 0 1 0 0,0-1-1 0 0,0 1 0 0 0,0 0 0 0 0,-1-1 1 0 0,1 1-1 0 0,0 0 0 0 0,0-1 0 0 0,0 1 0 0 0,0 0 1 0 0,0-1-1 0 0,0 1 0 0 0,0 0 0 0 0,0-1 1 0 0,0 1-1 0 0,0-1 0 0 0,0 1 0 0 0,0 0 0 0 0,0-1 1 0 0,0 1-1 0 0,0 0 0 0 0,0-1 0 0 0,0 1 1 0 0,0 0-1 0 0,1-1 0 0 0,-1 1 0 0 0,0 0 1 0 0,0-1-1 0 0,0 1 0 0 0,1 0 0 0 0,-1-1 0 0 0,0 1 1 0 0,0 0-1 0 0,1-1 0 0 0,0 1 20 0 0,1-3 185 0 0,0-1 0 0 0,1 1 0 0 0,-1 0 0 0 0,1 1 0 0 0,0-1 0 0 0,-1 0 0 0 0,1 1 0 0 0,1-1 0 0 0,-1 1 0 0 0,0 0-1 0 0,1 0 1 0 0,-1 0 0 0 0,6-1 0 0 0,5-2 250 0 0,0 2-1 0 0,20-4 1 0 0,-6 2-108 0 0,62-7-76 0 0,-25 4-199 0 0,72-9 704 0 0,6-1-890 0 0,-90 13-27 0 0,3-1 129 0 0,-47 4-131 0 0,1-1-88 0 0,-3 3-3777 0 0,-7 0-4529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72 19351 0 0,'-5'-4'400'0'0,"0"-1"-1"0"0,0 0 1 0 0,0 0-1 0 0,-4-7 0 0 0,6 8-293 0 0,-32-31 1747 0 0,35 35-1775 0 0,0 0-1 0 0,0 0 1 0 0,-1-1-1 0 0,1 1 1 0 0,0 0-1 0 0,0 0 1 0 0,0 0-1 0 0,-1 0 1 0 0,1 0-1 0 0,0 0 1 0 0,0 0-1 0 0,0 0 1 0 0,-1 0-1 0 0,1 0 1 0 0,0 0-1 0 0,0 0 1 0 0,-1 0-1 0 0,1 0 1 0 0,0 0-1 0 0,0 0 1 0 0,0 0-1 0 0,-1 0 1 0 0,1 0-1 0 0,0 0 1 0 0,0 0-1 0 0,0 0 1 0 0,-1 0-1 0 0,1 1 1 0 0,0-1-1 0 0,0 0 1 0 0,0 0-1 0 0,0 0 1 0 0,-1 0-1 0 0,1 0 1 0 0,0 1-1 0 0,0-1 1 0 0,0 0-1 0 0,0 0 1 0 0,0 0-1 0 0,0 0 1 0 0,-1 1-1 0 0,1-1 1 0 0,0 0-1 0 0,0 0 1 0 0,0 0-1 0 0,0 1 1 0 0,0-1-1 0 0,0 0 1 0 0,0 0-1 0 0,0 0 1 0 0,0 1-1 0 0,0-1 1 0 0,0 0-1 0 0,0 0 1 0 0,0 1-1 0 0,0-1 1 0 0,-2 13 220 0 0,4 17 66 0 0,1-1 0 0 0,1 0 0 0 0,2 0 0 0 0,15 49 0 0 0,-20-77-348 0 0,13 60 443 0 0,10 82 1 0 0,-17-91-343 0 0,2 59-97 0 0,0-2-24 0 0,-6-74-303 0 0,-2-24 49 0 0,0 0-1 0 0,1 0 0 0 0,0 0 0 0 0,6 18 0 0 0,-3-16-64 0 0,-4-8-59 0 0,1 0-1 0 0,-1 0 1 0 0,1 0-1 0 0,1-1 1 0 0,-1 1-1 0 0,1-1 1 0 0,0 1-1 0 0,0-1 0 0 0,6 7 1 0 0,17 10-1535 0 0,5-4-17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30 105 23039 0 0,'-1'-22'1252'0'0,"2"-27"-1"0"0,-1 16 604 0 0,0 32-837 0 0,0 1-131 0 0,1 3-583 0 0,3 8-297 0 0,-1 0 0 0 0,-1 0 0 0 0,0 1 0 0 0,1 12 0 0 0,0 52-9 0 0,-2-23 77 0 0,5 142 1663 0 0,1 31-2068 0 0,-1-117 399 0 0,6 68 43 0 0,-4-103-112 0 0,7 52 0 0 0,-14-120-183 0 0,-1 0 1 0 0,1 0-1 0 0,-1 0 1 0 0,0 0-1 0 0,-2 10 0 0 0,2-14 95 0 0,0 0 0 0 0,-1-1 0 0 0,1 1 0 0 0,-1 0 0 0 0,0 0 0 0 0,1 0 0 0 0,-1-1 0 0 0,0 1 0 0 0,0 0 0 0 0,0-1 0 0 0,0 1 0 0 0,-1-1-1 0 0,1 1 1 0 0,0-1 0 0 0,-1 1 0 0 0,1-1 0 0 0,-1 0 0 0 0,1 0 0 0 0,-1 0 0 0 0,1 0 0 0 0,-4 2 0 0 0,-1-1-339 0 0,0 0 1 0 0,0 0 0 0 0,-9 1 0 0 0,-29-1-1300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13 16783 0 0,'-22'-4'184'0'0,"9"1"84"0"0,1 1 1 0 0,-1 0-1 0 0,0 1 0 0 0,1 0 0 0 0,-26 2 1 0 0,-13 5-240 0 0,21-3 159 0 0,-35 9 0 0 0,22-3 330 0 0,-31 10 796 0 0,58-15-899 0 0,13-3-260 0 0,-1-1 0 0 0,1 1 0 0 0,0 0 0 0 0,-1 1 1 0 0,1-1-1 0 0,0 0 0 0 0,0 1 0 0 0,0 0 0 0 0,0 0 0 0 0,0 0 0 0 0,0 0 1 0 0,0 0-1 0 0,1 0 0 0 0,-1 1 0 0 0,-2 3 0 0 0,4-5-116 0 0,1 0 1 0 0,-1 0-1 0 0,1 0 0 0 0,0 0 0 0 0,0-1 1 0 0,-1 1-1 0 0,1 0 0 0 0,0 0 0 0 0,0 0 0 0 0,0 0 1 0 0,0 0-1 0 0,0 0 0 0 0,0 0 0 0 0,0 0 1 0 0,1 0-1 0 0,-1 0 0 0 0,0 0 0 0 0,0-1 0 0 0,1 1 1 0 0,-1 0-1 0 0,1 0 0 0 0,-1 0 0 0 0,1 0 0 0 0,-1-1 1 0 0,1 1-1 0 0,-1 0 0 0 0,1 0 0 0 0,-1-1 1 0 0,2 2-1 0 0,0 0-36 0 0,1 0 1 0 0,-1 0 0 0 0,0 0-1 0 0,1 0 1 0 0,-1-1 0 0 0,1 1-1 0 0,-1-1 1 0 0,6 3 0 0 0,7-1 160 0 0,0 0 0 0 0,0-1 1 0 0,0-1-1 0 0,0 0 0 0 0,26-3 1 0 0,-4 1 29 0 0,191-2 240 0 0,22-13 320 0 0,-113 5-283 0 0,425-17 328 0 0,-226 18-552 0 0,-180 7-126 0 0,437 3 71 0 0,-2 19-64 0 0,-409-12-128 0 0,328 15 0 0 0,-192-9 67 0 0,91 6 90 0 0,-133-7 95 0 0,-179-9-143 0 0,303 10 250 0 0,74-23-703 0 0,-246-1 488 0 0,-79-4-300 0 0,-49 2 424 0 0,-69 8 114 0 0,-20 3-391 0 0,0 0 1 0 0,0 1 0 0 0,13 0-1 0 0,-37 9-2098 0 0,-9 1 834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122 137 18975 0 0,'1'-10'295'0'0,"1"0"0"0"0,-2 0-1 0 0,1 0 1 0 0,-1 0 0 0 0,-1 0-1 0 0,-2-13 1 0 0,3 20-238 0 0,-1 0-1 0 0,1 1 1 0 0,-1-1-1 0 0,1 0 1 0 0,0 0-1 0 0,0 1 1 0 0,0-1-1 0 0,1 0 1 0 0,-1 0-1 0 0,0 1 1 0 0,1-1-1 0 0,0 0 1 0 0,0 0-1 0 0,0 1 1 0 0,0-1-1 0 0,0 1 1 0 0,3-5-1 0 0,-3 7 339 0 0,-1 0 178 0 0,0 0 78 0 0,0 0 18 0 0,0 0-45 0 0,0 0-200 0 0,0 0-82 0 0,0 13 274 0 0,0-4-529 0 0,1-1 1 0 0,0 1 0 0 0,3 9 0 0 0,-2-10-36 0 0,0 1 0 0 0,-1-1 0 0 0,1 11 1 0 0,-2 46 779 0 0,-13 93 1 0 0,-36 194 920 0 0,40-290-1553 0 0,-2 83 0 0 0,13-38-8 0 0,3-56-194 0 0,-3-41 4 0 0,-1 0 0 0 0,0-1 0 0 0,-1 1 0 0 0,0 0 1 0 0,-1 11-1 0 0,0-12 8 0 0,0 0 1 0 0,1 1 0 0 0,0-1-1 0 0,1 1 1 0 0,-1-1 0 0 0,2 1-1 0 0,0-1 1 0 0,0 0 0 0 0,0 1-1 0 0,5 8 1 0 0,-2 2 53 0 0,-5-19 0 0 0,0-1 0 0 0,-1 1-11 0 0,-3 2-42 0 0,-1 5-11 0 0,0 0 0 0 0,5-8-11 0 0,0 1 0 0 0,0-1 0 0 0,-1 0 0 0 0,1 1 0 0 0,0-1 0 0 0,0 1 0 0 0,-1-1 0 0 0,1 0 0 0 0,0 1 0 0 0,-1-1 0 0 0,1 1 0 0 0,0-1 0 0 0,-1 0 0 0 0,1 1 0 0 0,0-1 0 0 0,-1 0 0 0 0,1 0 0 0 0,0 1 0 0 0,-1-1 0 0 0,1 0 0 0 0,-1 0 0 0 0,1 0 0 0 0,-1 0 0 0 0,1 1 0 0 0,-1-1 0 0 0,1 0 0 0 0,-1 0 0 0 0,1 0 0 0 0,-1 0 0 0 0,1 0 0 0 0,0 0 0 0 0,-1 0 0 0 0,1 0 0 0 0,-1 0 0 0 0,1-1 0 0 0,-2 1 0 0 0,0 0-94 0 0,-1-1-207 0 0,0 1 0 0 0,1-1 0 0 0,-1 0-1 0 0,0 1 1 0 0,0-1 0 0 0,1 0 0 0 0,-1-1 0 0 0,-3-1 0 0 0,-8-3-1344 0 0,-4-2 121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736 257 10968 0 0,'-7'-6'226'0'0,"1"0"1"0"0,0-1 0 0 0,-6-9-1 0 0,7 9-125 0 0,-1-1-1 0 0,-12-10 1 0 0,-9-8 210 0 0,19 17 648 0 0,0 1 0 0 0,-1 1 0 0 0,-15-11 0 0 0,21 16-720 0 0,-1 0-1 0 0,0 0 1 0 0,0 0-1 0 0,0 1 1 0 0,0-1 0 0 0,0 1-1 0 0,0 0 1 0 0,-1 0-1 0 0,1 1 1 0 0,0-1 0 0 0,0 1-1 0 0,-1 0 1 0 0,-6 1-1 0 0,4 0-53 0 0,-1 0-1 0 0,1 1 0 0 0,0 0 0 0 0,-1 0 0 0 0,1 1 0 0 0,0 0 0 0 0,0 1 0 0 0,1-1 0 0 0,-1 1 1 0 0,1 0-1 0 0,0 1 0 0 0,-7 6 0 0 0,-6 6 69 0 0,2 2-1 0 0,-20 26 1 0 0,24-29-181 0 0,-126 169 1056 0 0,100-134-750 0 0,2 3 0 0 0,-49 95 0 0 0,78-134-215 0 0,0 1 0 0 0,1 1 0 0 0,1-1 0 0 0,1 1 0 0 0,0 0 0 0 0,1 0 0 0 0,1 0 0 0 0,-2 34 1 0 0,4-27-71 0 0,1-13-32 0 0,-1 0 0 0 0,2 0 0 0 0,2 16 0 0 0,-2-23-49 0 0,-1-1 1 0 0,2 1 0 0 0,-1-1-1 0 0,0 1 1 0 0,0-1 0 0 0,1 0-1 0 0,0 0 1 0 0,0 0-1 0 0,0 0 1 0 0,0 0 0 0 0,0 0-1 0 0,1 0 1 0 0,-1-1 0 0 0,6 5-1 0 0,-3-3 39 0 0,1-1 0 0 0,-1 0 0 0 0,1 0-1 0 0,0-1 1 0 0,-1 0 0 0 0,1 0 0 0 0,0 0 0 0 0,1-1-1 0 0,-1 1 1 0 0,0-1 0 0 0,0-1 0 0 0,0 1 0 0 0,1-1 0 0 0,-1-1-1 0 0,11 0 1 0 0,1-2 62 0 0,0-1-1 0 0,0 0 0 0 0,35-14 1 0 0,-34 9-44 0 0,0-1 1 0 0,-1 0 0 0 0,18-14-1 0 0,-5 4 30 0 0,-2 0 4 0 0,-1-1-1 0 0,-1-1 1 0 0,0-1-1 0 0,-2-2 1 0 0,-1 0-1 0 0,-2-2 1 0 0,0 0-1 0 0,-1-1 1 0 0,-2-2 0 0 0,28-57-1 0 0,-30 51 20 0 0,-1 1 0 0 0,-2-2 1 0 0,-2 0-1 0 0,11-57 0 0 0,-20 74-82 0 0,0 1 0 0 0,-2 0 1 0 0,0 0-1 0 0,-1-1 0 0 0,-1 1 0 0 0,-1 0 0 0 0,-1-1 1 0 0,0 1-1 0 0,-2 1 0 0 0,-13-37 0 0 0,15 48-39 0 0,-1-1 0 0 0,0 1-1 0 0,0 0 1 0 0,-1 0 0 0 0,0 0-1 0 0,0 1 1 0 0,-1 0-1 0 0,1 0 1 0 0,-2 0 0 0 0,1 1-1 0 0,0 0 1 0 0,-1 0 0 0 0,0 0-1 0 0,0 1 1 0 0,-1 0-1 0 0,-14-5 1 0 0,18 8-52 0 0,1 0 1 0 0,-1 1-1 0 0,0 0 0 0 0,1 0 1 0 0,-1 0-1 0 0,0 0 0 0 0,0 0 0 0 0,1 1 1 0 0,-1-1-1 0 0,1 1 0 0 0,-1 0 1 0 0,1 0-1 0 0,-1 1 0 0 0,1-1 0 0 0,-1 1 1 0 0,1 0-1 0 0,0-1 0 0 0,0 1 1 0 0,0 1-1 0 0,0-1 0 0 0,0 0 0 0 0,0 1 1 0 0,1 0-1 0 0,-1-1 0 0 0,1 1 1 0 0,-3 5-1 0 0,0-2-572 0 0,1 0 1 0 0,0 1-1 0 0,1 0 0 0 0,-1 0 1 0 0,2 0-1 0 0,-1 1 0 0 0,1-1 1 0 0,0 0-1 0 0,0 1 0 0 0,0 0 1 0 0,0 14-1 0 0,2-2-1105 0 0,0 0-7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14 173 8752 0 0,'-4'-5'131'0'0,"3"4"-58"0"0,0-1 1 0 0,0 1-1 0 0,0-1 0 0 0,1 0 0 0 0,-1 1 0 0 0,1-1 0 0 0,-1 0 0 0 0,1 0 0 0 0,-1 0 1 0 0,1-3-1 0 0,-2 1 427 0 0,2 4-129 0 0,0-1 0 0 0,0 1 0 0 0,0-1 0 0 0,0 1 0 0 0,0-1-1 0 0,0 1 1 0 0,0-1 0 0 0,0 1 0 0 0,0-1 0 0 0,0 1 0 0 0,1 0 0 0 0,-1-1 0 0 0,0 1 0 0 0,0-1 0 0 0,0 1 0 0 0,1-1 0 0 0,-1 1 0 0 0,0 0 0 0 0,1-1 0 0 0,-1 1 0 0 0,0 0 0 0 0,1-1 0 0 0,-1 1 0 0 0,0 0 0 0 0,1-1 0 0 0,13-11 4232 0 0,-11 9-4605 0 0,3-2 383 0 0,1 0 0 0 0,0 0 0 0 0,0 0 0 0 0,0 1 0 0 0,15-6 0 0 0,44-12 706 0 0,7 5-927 0 0,1 3 0 0 0,99-6 0 0 0,-129 20-295 0 0,-35 1-15 0 0,1-1-1 0 0,0-1 1 0 0,0 1 0 0 0,10-3 0 0 0,-18 2-833 0 0,-2 1-1024 0 0,-2-1-4119 0 0,-9-3-1759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0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17335 0 0,'0'0'795'0'0,"0"0"-18"0"0,0 0-385 0 0,0 0 230 0 0,0 0 155 0 0,0 0 30 0 0,0 0-13 0 0,0 3-82 0 0,5 106 2644 0 0,-3-49-2483 0 0,0-31-340 0 0,-2 34 0 0 0,0 20-184 0 0,1-34-221 0 0,-1-22 46 0 0,1-1-1 0 0,9 45 1 0 0,-7-58-715 0 0,0 0 0 0 0,10 22 0 0 0,-9-28-759 0 0,0 1-1 0 0,0-1 1 0 0,0 0 0 0 0,1 0 0 0 0,8 8-1 0 0,8 8-7250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0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11976 0 0,'0'0'266'0'0,"0"0"44"0"0,0 0 15 0 0,1-8 75 0 0,7-3-425 0 0,2-3 497 0 0,-8 10-143 0 0,1 0 1 0 0,0 0 0 0 0,-1 0-1 0 0,5-4 1 0 0,2-3 1427 0 0,-7 8-1393 0 0,0 1 0 0 0,0 0 1 0 0,1 0-1 0 0,-1 0 0 0 0,1 0 0 0 0,3-2 1 0 0,11-7 882 0 0,-14 8-1073 0 0,0 1 0 0 0,0 0 1 0 0,0 0-1 0 0,0 0 0 0 0,1 0 0 0 0,-1 0 1 0 0,0 1-1 0 0,1 0 0 0 0,0-1 0 0 0,-1 1 1 0 0,1 1-1 0 0,6-2 0 0 0,-7 2-136 0 0,-1 0-1 0 0,0 0 1 0 0,1 0 0 0 0,-1 0-1 0 0,0 1 1 0 0,0-1 0 0 0,1 1 0 0 0,-1-1-1 0 0,0 1 1 0 0,0 0 0 0 0,0 0-1 0 0,0 0 1 0 0,0 0 0 0 0,0 0 0 0 0,0 1-1 0 0,0-1 1 0 0,0 0 0 0 0,0 1-1 0 0,-1 0 1 0 0,1-1 0 0 0,2 4 0 0 0,-2-3-38 0 0,0 1 0 0 0,-1-1 0 0 0,1 1 0 0 0,0-1 1 0 0,-1 1-1 0 0,0-1 0 0 0,1 1 0 0 0,-1 0 0 0 0,0 0 0 0 0,0-1 1 0 0,-1 1-1 0 0,1 0 0 0 0,-1 0 0 0 0,1 5 0 0 0,1 21-209 0 0,-2-22 192 0 0,1 0 0 0 0,-1 0 0 0 0,0 0 1 0 0,0 0-1 0 0,-1 0 0 0 0,-2 9 1 0 0,-2 4 176 0 0,-33 99-259 0 0,35-111 44 0 0,-38 88-57 0 0,21-43 112 0 0,18-49 125 0 0,0 0-1 0 0,0 1 0 0 0,0-1 1 0 0,1 0-1 0 0,0 1 0 0 0,0-1 1 0 0,0 1-1 0 0,0-1 1 0 0,1 1-1 0 0,0 7 0 0 0,-2 0 291 0 0,2-11-408 0 0,0-1 0 0 0,-1 1 0 0 0,1 0 0 0 0,0 0-1 0 0,0 0 1 0 0,0 0 0 0 0,0 0 0 0 0,0 0 0 0 0,0 0 0 0 0,0 0 0 0 0,0 0 0 0 0,0 0 0 0 0,0 0 0 0 0,1 0-1 0 0,-1 0 1 0 0,0 0 0 0 0,1-1 0 0 0,-1 1 0 0 0,1 0 0 0 0,-1 0 0 0 0,1 0 0 0 0,-1 0 0 0 0,1-1 0 0 0,-1 1-1 0 0,1 0 1 0 0,0-1 0 0 0,0 2 0 0 0,1-1 52 0 0,0 0-1 0 0,0 1 1 0 0,0-1-1 0 0,0 0 1 0 0,0 0-1 0 0,0 0 1 0 0,0-1-1 0 0,1 1 0 0 0,-1 0 1 0 0,0-1-1 0 0,0 1 1 0 0,3-1-1 0 0,31 0 444 0 0,-16-1-320 0 0,92-6 397 0 0,-87 5-567 0 0,177-23 41 0 0,-7-12 91 0 0,-139 34-2061 0 0,-45 3-7350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23927 0 0,'0'0'547'0'0,"0"0"77"0"0,0 0 32 0 0,0 0-77 0 0,1 0-382 0 0,36-5 248 0 0,120-1 1435 0 0,22-3-1583 0 0,-72 2-194 0 0,-6-5-103 0 0,-41 3 0 0 0,-22 5-14 0 0,96-16-124 0 0,-99 5-2655 0 0,-34 14 1274 0 0</inkml:trace>
  <inkml:trace contextRef="#ctx0" brushRef="#br0" timeOffset="1">243 12 22087 0 0,'-1'-2'498'0'0,"-14"-7"679"0"0,13 8-638 0 0,-6 10 246 0 0,7-7-650 0 0,0 0 0 0 0,0 0 0 0 0,0 1 0 0 0,1-1 0 0 0,-1 0 0 0 0,0 0 0 0 0,1 1 0 0 0,-1-1 0 0 0,1 0 0 0 0,0 1 0 0 0,0 3 0 0 0,4 28 752 0 0,-2-19-642 0 0,26 203 1756 0 0,-20-142-1387 0 0,7 33-588 0 0,-9-73-61 0 0,0-11-278 0 0,-2 0 1 0 0,1 37-1 0 0,-2-16-1779 0 0,-3-43 1668 0 0,1 0 0 0 0,0 0-1 0 0,-1 0 1 0 0,1 0 0 0 0,0 0 0 0 0,0 0 0 0 0,0 0 0 0 0,1-1 0 0 0,-1 1 0 0 0,1 0 0 0 0,-1-1 0 0 0,3 4 0 0 0,9-1-1870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38 466 21743 0 0,'-35'-69'2352'0'0,"34"65"-2185"0"0,0-1-1 0 0,1 1 1 0 0,-1 0-1 0 0,1-1 0 0 0,0 1 1 0 0,0 0-1 0 0,1-1 1 0 0,-1 1-1 0 0,1 0 1 0 0,0-1-1 0 0,0 1 0 0 0,0 0 1 0 0,1 0-1 0 0,0 0 1 0 0,-1 0-1 0 0,5-6 1 0 0,11-13 436 0 0,1 2 1 0 0,1 1 0 0 0,39-33 0 0 0,75-56 281 0 0,-112 94-855 0 0,1 1 0 0 0,1 1 1 0 0,0 1-1 0 0,36-14 0 0 0,-50 23-25 0 0,0 1-1 0 0,0 0 0 0 0,1 0 0 0 0,-1 0 0 0 0,0 2 0 0 0,0-1 1 0 0,1 1-1 0 0,-1 0 0 0 0,0 1 0 0 0,1 0 0 0 0,-1 0 0 0 0,0 1 1 0 0,10 4-1 0 0,-13-4-3 0 0,-1 0 1 0 0,1 1 0 0 0,-1-1-1 0 0,1 1 1 0 0,-1 1 0 0 0,0-1-1 0 0,0 1 1 0 0,-1 0 0 0 0,1 0-1 0 0,-1 0 1 0 0,0 0 0 0 0,0 1-1 0 0,0 0 1 0 0,-1 0 0 0 0,0 0-1 0 0,1 0 1 0 0,-2 1-1 0 0,1-1 1 0 0,-1 1 0 0 0,0-1-1 0 0,2 8 1 0 0,-2-5 0 0 0,-1 0 0 0 0,0-1 0 0 0,0 1-1 0 0,-1 0 1 0 0,0 0 0 0 0,0 0 0 0 0,-1 0 0 0 0,0 0 0 0 0,-1 0-1 0 0,1 0 1 0 0,-2-1 0 0 0,1 1 0 0 0,-5 8 0 0 0,-5 9 10 0 0,-1-1-1 0 0,-24 34 1 0 0,16-27-9 0 0,-4 2-1 0 0,-2 0-1 0 0,-2-1 1 0 0,-46 39-1 0 0,58-55 5 0 0,-92 82 118 0 0,25-35-124 0 0,54-42 0 0 0,-44 42 0 0 0,29-19 0 0 0,41-36 0 0 0,4-6 2 0 0,0-1-1 0 0,1 0 1 0 0,-1 0 0 0 0,0 0-1 0 0,1 0 1 0 0,-1 0 0 0 0,1 0 0 0 0,0 0-1 0 0,-1 0 1 0 0,1 0 0 0 0,0-1-1 0 0,-1 1 1 0 0,1 0 0 0 0,0 0-1 0 0,0 0 1 0 0,0-1 0 0 0,0 1-1 0 0,1 0 1 0 0,0 1 3 0 0,1 0-1 0 0,-1-1 1 0 0,1 0-1 0 0,0 0 1 0 0,-1 0-1 0 0,6 2 1 0 0,16 0 10 0 0,-1-1-1 0 0,1 0 1 0 0,29-3 0 0 0,73-11 84 0 0,-35 1-65 0 0,319-29-45 0 0,-221 9-687 0 0,-101 14-1704 0 0,-46 10-649 0 0,2-1-6098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37 108 22663 0 0,'-14'-17'1095'0'0,"-7"-7"269"0"0,19 18-1229 0 0,3 5 8 0 0,-1 0 0 0 0,1 0 1 0 0,-1 0-1 0 0,1 0 0 0 0,0 0 1 0 0,0 0-1 0 0,-1 0 0 0 0,1 0 1 0 0,0 1-1 0 0,0-1 0 0 0,0 0 1 0 0,0 0-1 0 0,0 1 1 0 0,0-1-1 0 0,0 0 0 0 0,0 1 1 0 0,0-1-1 0 0,0 1 0 0 0,0-1 1 0 0,0 1-1 0 0,0 0 0 0 0,2-1 1 0 0,-1 1-212 0 0,6-2 136 0 0,0 0 0 0 0,0 1 1 0 0,0 0-1 0 0,0 0 0 0 0,12 2 1 0 0,6-2-46 0 0,313-4 39 0 0,-293 5-60 0 0,15 3-279 0 0,13-1-621 0 0,-65-2 704 0 0,1-1 0 0 0,0 0 0 0 0,-1-1 0 0 0,1 0-1 0 0,14-5 1 0 0,-23 6 6 0 0,0 1 0 0 0,1 0 0 0 0,-1-1 0 0 0,0 1 0 0 0,0-1-1 0 0,0 1 1 0 0,0-1 0 0 0,0 0 0 0 0,-1 1 0 0 0,1-1 0 0 0,0 0 0 0 0,0 0-1 0 0,0 0 1 0 0,-1 0 0 0 0,1 1 0 0 0,0-1 0 0 0,-1 0 0 0 0,2-2 0 0 0,3-6-1658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42 23039 0 0,'-3'-5'65'0'0,"1"2"123"0"0,0 0 0 0 0,0 0-1 0 0,0 1 1 0 0,-1-1 0 0 0,1 0 0 0 0,-1 1 0 0 0,1-1 0 0 0,-1 1 0 0 0,0 0-1 0 0,0 0 1 0 0,0 0 0 0 0,-6-2 0 0 0,9 3-174 0 0,-1 1 1 0 0,1 0-1 0 0,0 0 1 0 0,-1-1-1 0 0,1 1 1 0 0,-1 0 0 0 0,1 0-1 0 0,0 0 1 0 0,-1 0-1 0 0,1 0 1 0 0,0 0-1 0 0,-1 0 1 0 0,1 0-1 0 0,-1 0 1 0 0,1 0-1 0 0,0 0 1 0 0,-1 0-1 0 0,1 0 1 0 0,-1 0-1 0 0,1 0 1 0 0,0 0-1 0 0,-1 0 1 0 0,1 0-1 0 0,0 0 1 0 0,-1 1-1 0 0,1-1 1 0 0,0 0-1 0 0,-1 0 1 0 0,1 0-1 0 0,0 1 1 0 0,-1-1-1 0 0,1 0 1 0 0,0 0 0 0 0,0 1-1 0 0,-1-1 1 0 0,1 0-1 0 0,0 1 1 0 0,0-1-1 0 0,-1 0 1 0 0,1 1-1 0 0,0-1 1 0 0,0 0-1 0 0,0 1 1 0 0,0-1-1 0 0,0 0 1 0 0,0 1-1 0 0,-1-1 1 0 0,1 1-1 0 0,0-1 1 0 0,0 0-1 0 0,0 1 1 0 0,0-1-1 0 0,0 1 1 0 0,0-1-1 0 0,1 0 1 0 0,-1 1-1 0 0,0-1 1 0 0,0 0 0 0 0,0 1-1 0 0,0-1 1 0 0,0 1-1 0 0,1-1 38 0 0,-3 10 298 0 0,-1 9 498 0 0,0 33-1 0 0,3-38-558 0 0,0 21 127 0 0,4 39-1 0 0,5 28 28 0 0,-2-47-27 0 0,17 100 773 0 0,-21-135-1189 0 0,0 21 0 0 0,0 1 0 0 0,-1-12-315 0 0,-1 0 1 0 0,-2 0-1 0 0,-4 30 1 0 0,4-43 188 0 0,-1-5-971 0 0,-1 0-1 0 0,0 0 1 0 0,-1-1-1 0 0,0 1 1 0 0,-1-1-1 0 0,-8 14 1 0 0,6-10-1461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30 25367 0 0,'-18'-27'2299'0'0,"20"27"-1686"0"0,-1-1-588 0 0,-1 1-1 0 0,0 0 1 0 0,0 0 0 0 0,1 0 0 0 0,-1 0-1 0 0,0-1 1 0 0,1 1 0 0 0,-1 0-1 0 0,0 0 1 0 0,1 0 0 0 0,-1 0 0 0 0,0 0-1 0 0,1 0 1 0 0,-1 0 0 0 0,0 0 0 0 0,1 0-1 0 0,-1 0 1 0 0,0 0 0 0 0,1 0-1 0 0,-1 0 1 0 0,0 0 0 0 0,1 0 0 0 0,-1 0-1 0 0,0 1 1 0 0,1-1 0 0 0,-1 0 0 0 0,0 0-1 0 0,1 0 1 0 0,-1 0 0 0 0,0 1 0 0 0,0-1-1 0 0,1 0 1 0 0,-1 0 0 0 0,0 1-1 0 0,1 3 113 0 0,0 0-1 0 0,-1 0 0 0 0,0 0 0 0 0,0 1 0 0 0,0-1 0 0 0,0 0 0 0 0,-1 0 0 0 0,0 0 0 0 0,-1 7 1 0 0,-4 24 323 0 0,6-6-139 0 0,-5 276 302 0 0,5-64-685 0 0,2-218 48 0 0,8 30 0 0 0,0 11 177 0 0,-9-60-158 0 0,1 24 47 0 0,1 1 0 0 0,2-1 0 0 0,0 0-1 0 0,14 38 1 0 0,23 58-160 0 0,-40-119-458 0 0,0 1-1 0 0,0 0 1 0 0,0-1 0 0 0,0 1 0 0 0,-1 0-1 0 0,1 12 1 0 0,-2-6-9650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14 165 18111 0 0,'-1'-2'414'0'0,"0"0"-206"0"0,-1-1 1 0 0,0 0 0 0 0,1 0-1 0 0,0 1 1 0 0,0-1 0 0 0,0 0-1 0 0,0 0 1 0 0,0-1 0 0 0,0-2-1 0 0,1 5 360 0 0,1 0 28 0 0,4-5-121 0 0,-4 4-346 0 0,1 1 0 0 0,-1-1 0 0 0,1 0 1 0 0,0 1-1 0 0,-1-1 0 0 0,1 1 0 0 0,0 0 1 0 0,0-1-1 0 0,0 1 0 0 0,3-1 0 0 0,15-4 696 0 0,40-5 0 0 0,-16 4-459 0 0,224-34 738 0 0,-161 23-942 0 0,-72 11-103 0 0,53-4 0 0 0,-65 9-538 0 0,-16 1-407 0 0,0 0-1 0 0,0 0 0 0 0,-1 1 1 0 0,1 0-1 0 0,0 1 1 0 0,0-1-1 0 0,11 4 0 0 0,-16-4-7492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11976 0 0,'0'0'922'0'0,"0"0"-318"0"0,0 0 896 0 0,0 0 459 0 0,0 0 90 0 0,0 0-192 0 0,2 0-886 0 0,26-2-42 0 0,-1-1 0 0 0,33-8 0 0 0,245-50 1088 0 0,-233 48-1928 0 0,15-4-1467 0 0,-30 7-4634 0 0,1-1-2289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41 154 22663 0 0,'-14'-46'1710'0'0,"10"28"-1300"0"0,-10-23 0 0 0,12 35-76 0 0,0 1 1 0 0,1-1 0 0 0,0 0 0 0 0,0 0 0 0 0,0 1 0 0 0,1-8-1 0 0,0 12 201 0 0,0 1 1 0 0,0 0-37 0 0,0 3-158 0 0,1 21 55 0 0,5 28-1 0 0,1 2-402 0 0,-2-15 7 0 0,22 76 0 0 0,-15-70 0 0 0,20 86 0 0 0,-25-105-81 0 0,14 33 0 0 0,-5-15-1388 0 0,-10-21-1177 0 0,2-7-6813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1173 1 24847 0 0,'0'0'564'0'0,"0"0"83"0"0,0 0 34 0 0,0 0-75 0 0,-1 1-399 0 0,-16 28 51 0 0,0-4 164 0 0,4 4-5 0 0,-11 35 0 0 0,13-33-162 0 0,-15 30-1 0 0,-86 155 498 0 0,-6 5-579 0 0,0 0-126 0 0,114-214-42 0 0,-85 163 78 0 0,18-47 148 0 0,-36 60 154 0 0,-19 21-485 0 0,30-48 47 0 0,26-44 42 0 0,34-56-531 0 0,-48 56 0 0 0,61-81-3284 0 0,13-22-5744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39 24479 0 0,'-1'-3'175'0'0,"1"0"1"0"0,-1 1-1 0 0,0-1 0 0 0,-1 1 0 0 0,1-1 1 0 0,0 1-1 0 0,-1 0 0 0 0,1-1 0 0 0,-1 1 1 0 0,0 0-1 0 0,1 0 0 0 0,-1 0 0 0 0,-4-3 1 0 0,6 5-150 0 0,-1 0 1 0 0,1-1 0 0 0,-1 1 0 0 0,1 0 0 0 0,-1 0 0 0 0,1-1-1 0 0,-1 1 1 0 0,1 0 0 0 0,-1 0 0 0 0,1 0 0 0 0,-1 0 0 0 0,1 0 0 0 0,-1 0-1 0 0,1 0 1 0 0,-1 0 0 0 0,0 0 0 0 0,1 0 0 0 0,-1 0 0 0 0,1 0 0 0 0,-1 0-1 0 0,1 0 1 0 0,-1 0 0 0 0,1 1 0 0 0,-1-1 0 0 0,1 0 0 0 0,-1 0 0 0 0,1 1-1 0 0,-1-1 1 0 0,1 0 0 0 0,-1 1 0 0 0,1-1 0 0 0,0 0 0 0 0,-1 1 0 0 0,1-1-1 0 0,-1 1 1 0 0,0 0 140 0 0,-6 7 66 0 0,0 1 1 0 0,0-1 0 0 0,1 1-1 0 0,0 0 1 0 0,1 0 0 0 0,0 1-1 0 0,-7 16 1 0 0,0 1-15 0 0,-11 16-231 0 0,-3-1 1 0 0,-41 53-1 0 0,59-84 12 0 0,1 2 0 0 0,0-1 0 0 0,1 1 0 0 0,0 0 0 0 0,-5 20 0 0 0,-11 23 0 0 0,-31 81 84 0 0,6-10-8 0 0,41-107-76 0 0,6-19 0 0 0,0-1 0 0 0,0 1 0 0 0,0-1 0 0 0,0 0 0 0 0,0 1 0 0 0,0-1 0 0 0,0 1 0 0 0,0-1 0 0 0,0 0 0 0 0,0 1 0 0 0,0-1 0 0 0,0 1 0 0 0,0-1 0 0 0,1 0 0 0 0,-1 1 0 0 0,0-1 0 0 0,0 1 0 0 0,0-1 0 0 0,1 0 0 0 0,-1 1 0 0 0,0-1 0 0 0,0 0 0 0 0,1 1 0 0 0,-1-1 0 0 0,0 0 0 0 0,0 0 0 0 0,1 1 0 0 0,-1-1 0 0 0,0 0 0 0 0,1 0 0 0 0,-1 1 0 0 0,1-1 0 0 0,-1 0 0 0 0,0 0 0 0 0,1 0 0 0 0,0 0 0 0 0,13 1 0 0 0,-12-1 0 0 0,6-1-82 0 0,-1 0 1 0 0,1 0-1 0 0,-1-1 0 0 0,0 0 1 0 0,1 0-1 0 0,9-5 0 0 0,21-5-271 0 0,39-5-125 0 0,119-9 0 0 0,-158 24 443 0 0,0-2 1 0 0,0-1 0 0 0,46-13-1 0 0,-71 14 22 0 0,0-1-1 0 0,0 0 0 0 0,-1-1 0 0 0,22-14 0 0 0,-27 15 12 0 0,0 0 1 0 0,0 0-1 0 0,-1-1 1 0 0,0 0-1 0 0,0 0 0 0 0,-1-1 1 0 0,0 1-1 0 0,0-1 1 0 0,5-8-1 0 0,-8 11 2 0 0,1-2-2 0 0,0 0 1 0 0,0 0 0 0 0,0 0 0 0 0,-1-1-1 0 0,0 1 1 0 0,0-1 0 0 0,1-10-1 0 0,1-4-46 0 0,-3 19 73 0 0,0-1 0 0 0,0 1 0 0 0,-1-1 0 0 0,1 0 0 0 0,-1 1 0 0 0,0-1 0 0 0,0 1 0 0 0,0-1 0 0 0,0 0 0 0 0,0 1 0 0 0,-1-1 0 0 0,1 1 0 0 0,-1-1 0 0 0,1 1 0 0 0,-1-1 0 0 0,0 1 0 0 0,0-1 0 0 0,-2-2 0 0 0,2 2 77 0 0,0 0 0 0 0,0 0 0 0 0,0 0 0 0 0,0 0 0 0 0,-1-5 0 0 0,0-3 246 0 0,1 9-97 0 0,1 2-58 0 0,-2 1-29 0 0,-1 1-138 0 0,0 0 0 0 0,-1 0 0 0 0,1 0 1 0 0,0 0-1 0 0,0 1 0 0 0,0-1 0 0 0,0 1 0 0 0,1 0 0 0 0,-1 0 0 0 0,1 0 1 0 0,-1 0-1 0 0,1 0 0 0 0,0 1 0 0 0,-2 4 0 0 0,-5 21 12 0 0,0 0 1 0 0,2 0-1 0 0,2 1 1 0 0,-3 37-1 0 0,1 153 90 0 0,7-161-112 0 0,1-21-1266 0 0,8 53-1 0 0,17 36-5621 0 0,-22-99-2378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4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99 5728 0 0,'0'0'264'0'0,"0"0"-8"0"0,9-12-152 0 0,21-23 2094 0 0,-29 34-2169 0 0,-1 1 0 0 0,1 0 0 0 0,-1-1 0 0 0,1 1-1 0 0,-1-1 1 0 0,0 1 0 0 0,1-1 0 0 0,-1 1 0 0 0,0-1 0 0 0,1 1-1 0 0,-1-1 1 0 0,0 0 0 0 0,0 1 0 0 0,0-1 0 0 0,1 1-1 0 0,-1-1 1 0 0,0 0 0 0 0,0 1 0 0 0,0-1 0 0 0,0 1-1 0 0,0-1 1 0 0,0-1 0 0 0,0 1 54 0 0,0 0-55 0 0,0 1 0 0 0,0 0 1 0 0,0-1-1 0 0,1 1 0 0 0,-1 0 0 0 0,0-1 1 0 0,0 1-1 0 0,1 0 0 0 0,-1 0 1 0 0,0-1-1 0 0,0 1 0 0 0,1 0 0 0 0,-1 0 1 0 0,0 0-1 0 0,1-1 0 0 0,-1 1 0 0 0,0 0 1 0 0,1 0-1 0 0,-1 0 0 0 0,0 0 1 0 0,1-1-1 0 0,7-4 626 0 0,0-17 2694 0 0,-7 21-2846 0 0,-1 1-38 0 0,-13-3 878 0 0,7 5-1103 0 0,0 0 0 0 0,1 1 0 0 0,-1-1 0 0 0,0 1 1 0 0,1 1-1 0 0,0-1 0 0 0,0 1 0 0 0,-9 7 0 0 0,7-4-86 0 0,1-1 0 0 0,0 1 0 0 0,0 0 0 0 0,0 1 0 0 0,-6 11 0 0 0,-1 5 234 0 0,2-5-55 0 0,1 0 0 0 0,-9 26 0 0 0,-15 59 1059 0 0,-21 116 0 0 0,46-159-915 0 0,2 0 0 0 0,4 1-1 0 0,4 90 1 0 0,1-128-394 0 0,0-1 0 0 0,9 39 1 0 0,-8-51-92 0 0,0-1 0 0 0,1 1 0 0 0,0-1 0 0 0,1 1 0 0 0,0-2 1 0 0,0 1-1 0 0,13 16 0 0 0,-3-10-1309 0 0,2-3-4489 0 0,5-1-2106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23551 0 0,'0'-1'1083'0'0,"2"-6"-418"0"0,-1 4-583 0 0,0 1-1 0 0,0-1 0 0 0,-1 0 0 0 0,2 1 0 0 0,-1-1 1 0 0,0 1-1 0 0,0 0 0 0 0,1-1 0 0 0,1-1 0 0 0,0 0-50 0 0,1 1 0 0 0,-1-1 0 0 0,1 1-1 0 0,-1 0 1 0 0,1 0 0 0 0,0 0 0 0 0,0 0 0 0 0,1 1-1 0 0,-1-1 1 0 0,0 1 0 0 0,1 1 0 0 0,-1-1 0 0 0,1 0 0 0 0,0 1-1 0 0,-1 0 1 0 0,7-1 0 0 0,11-1 189 0 0,0 1 0 0 0,27 1 0 0 0,-43 1-204 0 0,59 1 80 0 0,81 11-1 0 0,-23 8-2723 0 0,-85-14-3515 0 0,-6-1-1924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20815 0 0,'0'0'472'0'0,"-1"2"68"0"0,-16 26 850 0 0,18-26-1234 0 0,-1-1 0 0 0,0 1 0 0 0,0-1 0 0 0,1 1 0 0 0,-1-1 0 0 0,1 1 0 0 0,-1-1 0 0 0,1 1 0 0 0,-1-1 0 0 0,1 0 0 0 0,0 1 0 0 0,0-1 0 0 0,1 2 0 0 0,0-2-45 0 0,-1 1 0 0 0,1-1 0 0 0,-1 0 1 0 0,1 0-1 0 0,0 0 0 0 0,-1 0 1 0 0,1 0-1 0 0,0 0 0 0 0,0 0 0 0 0,0 0 1 0 0,0-1-1 0 0,3 2 0 0 0,28 3 520 0 0,-24-4-430 0 0,155 8 452 0 0,-101-7-1636 0 0,-22-2-247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469 131 18511 0 0,'-9'-30'1312'0'0,"7"24"-1128"0"0,1 0 0 0 0,-1 0 1 0 0,0 0-1 0 0,0 0 0 0 0,-1 0 0 0 0,0 1 0 0 0,-4-7 1 0 0,4 8 275 0 0,-1-1 1 0 0,1 1-1 0 0,-1 1 1 0 0,0-1-1 0 0,0 0 1 0 0,-5-3-1 0 0,7 6-352 0 0,0 0 0 0 0,0 0 0 0 0,-1 0 0 0 0,1 1 0 0 0,0-1-1 0 0,0 0 1 0 0,0 1 0 0 0,-1 0 0 0 0,1-1 0 0 0,0 1 0 0 0,-1 0 0 0 0,1 0 0 0 0,0 0-1 0 0,0 1 1 0 0,-1-1 0 0 0,1 1 0 0 0,-3 0 0 0 0,-1 1-45 0 0,1 0 0 0 0,-1 0 0 0 0,0 1 1 0 0,1 0-1 0 0,-1 0 0 0 0,1 0 0 0 0,0 1 0 0 0,0-1 1 0 0,0 1-1 0 0,1 1 0 0 0,-6 5 0 0 0,-4 7 337 0 0,-22 34-1 0 0,16-19-275 0 0,-13 17-47 0 0,3 1-1 0 0,1 2 1 0 0,3 2-1 0 0,3 0 1 0 0,1 1 0 0 0,-16 69-1 0 0,31-93 2 0 0,1 0 0 0 0,1 0 0 0 0,-1 52 0 0 0,6-67-49 0 0,0 0 1 0 0,2 1-1 0 0,0-1 0 0 0,1 0 1 0 0,0 0-1 0 0,1-1 0 0 0,1 1 1 0 0,13 28-1 0 0,-14-38 8 0 0,-1 1-1 0 0,1-1 0 0 0,1 1 1 0 0,-1-1-1 0 0,1 0 1 0 0,0-1-1 0 0,1 1 1 0 0,-1-1-1 0 0,1 0 1 0 0,0-1-1 0 0,0 1 0 0 0,1-1 1 0 0,-1 0-1 0 0,1-1 1 0 0,0 0-1 0 0,0 0 1 0 0,0 0-1 0 0,0-1 1 0 0,1 0-1 0 0,-1 0 0 0 0,1-1 1 0 0,-1 0-1 0 0,1 0 1 0 0,-1-1-1 0 0,1 0 1 0 0,15-2-1 0 0,-7 0-4 0 0,0-2 0 0 0,-1 0 0 0 0,1 0 0 0 0,-1-2 0 0 0,0 0 0 0 0,0 0 0 0 0,0-2 0 0 0,-1 0 0 0 0,0 0 0 0 0,-1-1 0 0 0,0-1 0 0 0,0-1 0 0 0,-1 1 0 0 0,-1-2 0 0 0,0 0 0 0 0,12-15 0 0 0,-9 7 25 0 0,-1 0 0 0 0,-1-1 0 0 0,-1-1 0 0 0,0 0 0 0 0,-2 0 0 0 0,0 0 0 0 0,6-30 0 0 0,-5-1-14 0 0,-2 1-1 0 0,-2-1 1 0 0,-2-1 0 0 0,-3 1-1 0 0,-7-61 1 0 0,5 98-20 0 0,-1-9-15 0 0,0 1 0 0 0,-2-1-1 0 0,-1 1 1 0 0,-14-44-1 0 0,14 56-21 0 0,0 0 0 0 0,-1 1 0 0 0,0 0 0 0 0,-1 0 0 0 0,0 0-1 0 0,-10-11 1 0 0,13 19 21 0 0,1-1 1 0 0,-1 1-1 0 0,1 0 0 0 0,-1 0 0 0 0,0 0 1 0 0,0 0-1 0 0,0 1 0 0 0,-1-1 0 0 0,1 1 0 0 0,-1 0 1 0 0,1 0-1 0 0,-1 1 0 0 0,0 0 0 0 0,1 0 1 0 0,-1 0-1 0 0,0 0 0 0 0,0 0 0 0 0,0 1 0 0 0,-6 0 1 0 0,5 1-175 0 0,1 0 0 0 0,-1 1 0 0 0,1-1 0 0 0,0 1 0 0 0,-1 0 1 0 0,1 0-1 0 0,0 1 0 0 0,0 0 0 0 0,1-1 0 0 0,-1 2 0 0 0,1-1 0 0 0,-1 0 0 0 0,1 1 1 0 0,0 0-1 0 0,0 0 0 0 0,0 0 0 0 0,1 1 0 0 0,0-1 0 0 0,0 1 0 0 0,0 0 1 0 0,0 0-1 0 0,1 0 0 0 0,-1 0 0 0 0,1 0 0 0 0,-1 7 0 0 0,-3 17-1777 0 0,1 2-296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92 23583 0 0,'0'-10'2518'0'0,"-2"-8"24"0"0,1 13-921 0 0,-17 14-1409 0 0,-67 55-201 0 0,76-58-13 0 0,-13 10 17 0 0,21-15 49 0 0,1-4-47 0 0,1 0 0 0 0,-1 0 0 0 0,1 0-1 0 0,-1 0 1 0 0,1 0 0 0 0,0 0 0 0 0,0 0 0 0 0,1 1-1 0 0,-1-1 1 0 0,0 0 0 0 0,1 1 0 0 0,2-4-1 0 0,4-4 16 0 0,16-15 0 0 0,-3 4 29 0 0,28-25-49 0 0,-41 40-1 0 0,0-1 18 0 0,-7 7-59 0 0,-1 0-1 0 0,1 0 1 0 0,-1 0-1 0 0,0 0 1 0 0,1 1-1 0 0,-1-1 1 0 0,1 0-1 0 0,-1 0 1 0 0,0 0-1 0 0,1 0 1 0 0,-1 1-1 0 0,1-1 1 0 0,-1 0 0 0 0,0 0-1 0 0,1 1 1 0 0,-1-1-1 0 0,0 0 1 0 0,1 1-1 0 0,-1-1 1 0 0,0 0-1 0 0,0 1 1 0 0,1-1-1 0 0,-1 0 1 0 0,0 1-1 0 0,0-1 1 0 0,0 1 0 0 0,1-1-1 0 0,-1 0 1 0 0,0 1-1 0 0,0-1 1 0 0,0 1-1 0 0,0 0 1 0 0,-1 28-3786 0 0,-3-13-5739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511 247 20815 0 0,'0'-8'1892'0'0,"0"1"-1448"0"0,0 5 155 0 0,0 2-455 0 0,0-1 0 0 0,0 1 0 0 0,0-1 1 0 0,0 1-1 0 0,0-1 0 0 0,0 1 0 0 0,0 0 0 0 0,0-1 0 0 0,0 1 0 0 0,0-1 1 0 0,0 1-1 0 0,0-1 0 0 0,0 1 0 0 0,0-1 0 0 0,-1 1 0 0 0,1-1 0 0 0,0 0 1 0 0,-5 0-38 0 0,1 0 1 0 0,-1 1 0 0 0,1-1 0 0 0,-1 1 0 0 0,1 0 0 0 0,-1 0 0 0 0,0 0 0 0 0,1 1-1 0 0,-1 0 1 0 0,1-1 0 0 0,-8 4 0 0 0,4-2 36 0 0,0-1 0 0 0,0 1 0 0 0,-9-1 0 0 0,11 0-144 0 0,3 0 0 0 0,0-1 0 0 0,0 0 0 0 0,1 0 0 0 0,-1 0 0 0 0,0 0 0 0 0,0 0 0 0 0,1-1 0 0 0,-5 0 0 0 0,5 0 6 0 0,0 1 0 0 0,0 0 1 0 0,-1-1-1 0 0,1 1 0 0 0,0-1 0 0 0,0 0 0 0 0,0 0 0 0 0,0 0 0 0 0,0 0 0 0 0,0 0 1 0 0,0 0-1 0 0,1 0 0 0 0,-1-1 0 0 0,0 1 0 0 0,0-1 0 0 0,1 1 0 0 0,-1-1 1 0 0,1 0-1 0 0,-3-3 0 0 0,3 3 2 0 0,0-1-1 0 0,1 1 1 0 0,-1 0 0 0 0,0-1-1 0 0,1 1 1 0 0,0 0 0 0 0,-1-1-1 0 0,1 1 1 0 0,0-1 0 0 0,0 1 0 0 0,0-1-1 0 0,1 1 1 0 0,-1-1 0 0 0,1 1-1 0 0,-1 0 1 0 0,1-1 0 0 0,0-1-1 0 0,3-7 34 0 0,1 0-1 0 0,-1 1 1 0 0,2 0-1 0 0,-1 0 0 0 0,1 1 1 0 0,9-12-1 0 0,-9 14-3 0 0,0-1-1 0 0,0 1 1 0 0,0 0-1 0 0,1 1 1 0 0,0 0 0 0 0,13-9-1 0 0,-14 11-7 0 0,-3 2-12 0 0,1-1 0 0 0,0 1-1 0 0,1-1 1 0 0,-1 1-1 0 0,0 0 1 0 0,7-1-1 0 0,-9 3-12 0 0,-1-1-1 0 0,1 1 0 0 0,0 0 1 0 0,-1 0-1 0 0,1 0 1 0 0,-1 0-1 0 0,1 1 0 0 0,-1-1 1 0 0,1 0-1 0 0,0 1 0 0 0,-1-1 1 0 0,1 1-1 0 0,-1 0 0 0 0,1-1 1 0 0,-1 1-1 0 0,0 0 1 0 0,1 0-1 0 0,-1 0 0 0 0,0 0 1 0 0,0 0-1 0 0,1 0 0 0 0,-1 0 1 0 0,0 0-1 0 0,1 2 0 0 0,2 2-18 0 0,0 1-1 0 0,0 0 0 0 0,-1 0 0 0 0,1 0 0 0 0,-1 1 1 0 0,-1-1-1 0 0,1 1 0 0 0,-1 0 0 0 0,0 0 0 0 0,1 12 1 0 0,0 8-4 0 0,-1 41 0 0 0,-2-59 25 0 0,0 18-6 0 0,-1 0 0 0 0,-1 0 0 0 0,-2-1 0 0 0,0 1 0 0 0,-2-1 0 0 0,-1 0 0 0 0,-1-1 0 0 0,-1 1 0 0 0,-1-2 0 0 0,-2 1 0 0 0,0-2 0 0 0,-21 31 0 0 0,7-20 59 0 0,-1-1 1 0 0,-2-1-1 0 0,-1-1 0 0 0,-37 28 0 0 0,54-48-28 0 0,-1 0 1 0 0,-1-1-1 0 0,-28 15 0 0 0,31-19-8 0 0,-1 1 10 0 0,1-1 0 0 0,-2-1 1 0 0,-16 5-1 0 0,27-9-23 0 0,0 0 0 0 0,-1 0 0 0 0,1-1 0 0 0,0 0 0 0 0,0 1 0 0 0,-1-1 0 0 0,1 0-1 0 0,0-1 1 0 0,0 1 0 0 0,-1-1 0 0 0,1 1 0 0 0,0-1 0 0 0,0 0 0 0 0,0 0 0 0 0,0 0 0 0 0,0 0 0 0 0,0-1 0 0 0,0 1 0 0 0,-4-4 0 0 0,4 2 3 0 0,0 0-1 0 0,0 0 1 0 0,0 0-1 0 0,1-1 1 0 0,0 1-1 0 0,0-1 1 0 0,0 1-1 0 0,0-1 1 0 0,0 0-1 0 0,1 1 1 0 0,-1-1-1 0 0,1 0 1 0 0,0 0-1 0 0,1 0 1 0 0,-1 0-1 0 0,0 0 1 0 0,1 0-1 0 0,0-1 1 0 0,0 1-1 0 0,0 0 1 0 0,1 0-1 0 0,0 0 1 0 0,0-4-1 0 0,1-1 2 0 0,1 0 0 0 0,-1 0 0 0 0,2 0 0 0 0,-1 1 0 0 0,1-1 0 0 0,0 1 0 0 0,1 0 0 0 0,0 0 0 0 0,7-9 0 0 0,-6 10-14 0 0,1 0 0 0 0,-1 1 0 0 0,1 0 0 0 0,1 0 0 0 0,8-6 0 0 0,-12 10 0 0 0,-1 0 0 0 0,1 0 0 0 0,-1 0 0 0 0,1 1 0 0 0,-1-1 0 0 0,1 1 0 0 0,0 0 0 0 0,0 0 0 0 0,0 0 0 0 0,0 1 0 0 0,-1 0 0 0 0,1-1 0 0 0,0 1 0 0 0,0 0 0 0 0,4 1 0 0 0,0 1-1 0 0,-1 1-1 0 0,1-1 1 0 0,-1 2 0 0 0,0-1-1 0 0,0 1 1 0 0,0 0 0 0 0,12 9-1 0 0,21 16-35 0 0,42 33-43 0 0,49 54 80 0 0,-116-101-575 0 0,0-2-1 0 0,1 0 1 0 0,22 14 0 0 0,-37-26-1610 0 0,1 0-4269 0 0,6 1-1829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193 120 20471 0 0,'-1'-4'80'0'0,"0"-2"135"0"0,0-1-1 0 0,0 1 0 0 0,0-1 1 0 0,1 1-1 0 0,0-1 1 0 0,0 0-1 0 0,1 1 0 0 0,0-1 1 0 0,2-10-1 0 0,1-3 355 0 0,0 2 3482 0 0,-4 16-3432 0 0,0 2-19 0 0,1 3-86 0 0,0 2-493 0 0,1 0 1 0 0,-2 0-1 0 0,1 0 0 0 0,0 1 0 0 0,-1-1 0 0 0,0 0 0 0 0,-1 1 0 0 0,1-1 0 0 0,-1 0 0 0 0,0 1 0 0 0,0-1 0 0 0,0 0 0 0 0,-1 0 0 0 0,-3 7 0 0 0,-4 8 63 0 0,0-1-1 0 0,-15 22 1 0 0,-16 20 38 0 0,-16 26 197 0 0,47-70-273 0 0,0 0 0 0 0,1 0-1 0 0,-7 24 1 0 0,10-24-64 0 0,2-11-7 0 0,1 0 0 0 0,1 0 1 0 0,-3 9-1 0 0,4-13 20 0 0,0 1 0 0 0,0-1-1 0 0,0 0 1 0 0,0 0 0 0 0,0 0 0 0 0,1 0-1 0 0,-1 0 1 0 0,1 0 0 0 0,-1 0-1 0 0,1 0 1 0 0,0 0 0 0 0,-1 0 0 0 0,1 0-1 0 0,2 2 1 0 0,-1-2 8 0 0,-1-1 0 0 0,1 0 0 0 0,-1 1 0 0 0,1-1 1 0 0,-1 0-1 0 0,1 0 0 0 0,0-1 0 0 0,0 1 0 0 0,-1 0 0 0 0,1 0 0 0 0,0-1 0 0 0,0 1 0 0 0,0-1 0 0 0,0 0 1 0 0,0 1-1 0 0,0-1 0 0 0,-1 0 0 0 0,1 0 0 0 0,0 0 0 0 0,0-1 0 0 0,4 0 0 0 0,3 0 43 0 0,-1-1 0 0 0,1 0-1 0 0,12-4 1 0 0,13-9 118 0 0,0-2 0 0 0,60-38 1 0 0,-94 55-161 0 0,15-9 76 0 0,20-10-1 0 0,-30 17-60 0 0,0 0 0 0 0,1 0 0 0 0,-1 0-1 0 0,1 1 1 0 0,0-1 0 0 0,-1 1 0 0 0,10 0-1 0 0,-13 1-18 0 0,0 1 1 0 0,0-1-1 0 0,0 0 0 0 0,0 1 0 0 0,0 0 0 0 0,0-1 0 0 0,0 1 0 0 0,-1 0 0 0 0,1 0 0 0 0,0 0 0 0 0,0 0 0 0 0,-1 0 0 0 0,1 1 0 0 0,0-1 0 0 0,-1 0 0 0 0,0 1 1 0 0,1-1-1 0 0,-1 1 0 0 0,3 3 0 0 0,-2-2-2 0 0,0 1 1 0 0,0-1-1 0 0,0 1 1 0 0,-1 0-1 0 0,1-1 1 0 0,-1 1-1 0 0,0 0 1 0 0,0 0 0 0 0,1 5-1 0 0,3 24 2 0 0,-4-24 0 0 0,1 0 0 0 0,-1 0 0 0 0,0 0 0 0 0,-2 14 0 0 0,0-2 2 0 0,0-3 15 0 0,-1 0-1 0 0,-1 0 0 0 0,0 1 1 0 0,-10 25-1 0 0,5-24 68 0 0,-2 6-114 0 0,-1-2-1 0 0,-17 29 1 0 0,25-47 29 0 0,-1 0 0 0 0,0-1 0 0 0,0 1 0 0 0,0-1 1 0 0,-1 0-1 0 0,0 0 0 0 0,0-1 0 0 0,0 1 0 0 0,-1-1 0 0 0,1-1 0 0 0,-1 1 1 0 0,0-1-1 0 0,0 0 0 0 0,-8 3 0 0 0,9-4 3 0 0,0-1 1 0 0,0 0-1 0 0,-1 0 0 0 0,1 0 0 0 0,-1-1 1 0 0,1 1-1 0 0,-1-2 0 0 0,1 1 0 0 0,0 0 1 0 0,-11-3-1 0 0,13 2-176 0 0,0 0 0 0 0,0 0 0 0 0,0 0 1 0 0,0-1-1 0 0,0 1 0 0 0,0-1 0 0 0,0 0 0 0 0,0 0 0 0 0,1 0 0 0 0,-1 0 0 0 0,1 0 1 0 0,-1-1-1 0 0,1 1 0 0 0,0-1 0 0 0,0 1 0 0 0,0-1 0 0 0,0 0 0 0 0,-2-4 0 0 0,-1-7-6707 0 0,-4-1-2158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21191 0 0,'0'0'480'0'0,"0"0"67"0"0,0 0 32 0 0,0 0-58 0 0,5-5-222 0 0,-3 3-144 0 0,0 1 1 0 0,0-1-1 0 0,0 1 1 0 0,1 0-1 0 0,-1 0 0 0 0,0 0 1 0 0,1 0-1 0 0,-1 0 1 0 0,1 0-1 0 0,-1 1 1 0 0,3-1-1 0 0,33-3 856 0 0,-21 2-909 0 0,63-1 368 0 0,-13 1-164 0 0,132-28 107 0 0,-101 13-302 0 0,-98 17-111 0 0,5 0 6 0 0,-1-1 0 0 0,1 0-1 0 0,0 0 1 0 0,-1 0 0 0 0,1-1 0 0 0,-1 1-1 0 0,1-1 1 0 0,-1 0 0 0 0,5-3-1 0 0,-9 4-113 0 0,0 1 0 0 0,-1-7-1687 0 0,-8 3-107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5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19351 0 0,'0'0'856'0'0,"0"0"176"0"0,0 0-824 0 0,0 0-208 0 0,0 0 0 0 0,0 0 0 0 0,0 0 448 0 0,0 0 56 0 0,0 0 8 0 0,0 0 0 0 0,0 0-416 0 0,0 0-96 0 0,0 0 0 0 0,0 0 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10:01:40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29806 10926 748 0,'0'0'33'0,"-7"-6"7"0,0-3-32 0,-3-1-8 0,-1 1 0 0,0-1 0 16,-3 1 248-16,4 3 48 0,-1-4 10 0,4 7 2 16,-4-6-200-16,1 2-40 15,-1-2-8-15,1 0-2 0,-1 2-10 0,1 4-3 0,-1-3 0 0,0 6 0 16,-3-3-28-16,0-4-5 0,0 14-2 0,0-4 0 16,0-3-19-16,0 6-4 0,-4 4-1 0,0-1 0 15,1 0-9-15,-1 10-1 0,0-3-1 0,1 9 0 16,-4-3 10-16,3 3 3 0,-3 10 0 0,3-1 0 15,-3 4 12-15,3-1 0 0,4 7-10 0,4 0 10 16,-8 0 0-16,4 3 0 0,3 3 0 0,1 3 0 16,-1 1 9-16,4 2 10 0,0 4 1 0,7-4 1 15,-3 7 12-15,3-3 3 0,3-4 0 0,1 4 0 16,-1-4-6-16,4 4-1 0,0-4 0 0,0 7 0 0,0-1 2 16,0 1 0-16,-3-3 0 0,3 9 0 0,4-13-31 0,-1 13-13 15,4-3 1-15,-3-3 0 0,7 6 12 0,-1-3 10 16,1 3-2-16,-1-7 0 0,5 1 0 0,-1 0 0 15,0 9 0-15,0-9 0 0,4 6-8 0,0-7 0 16,-1 1 9-16,8-7-9 0,0 4 0 0,3 3 0 16,4-10 0-16,3 3 0 0,0 4 0 0,8-7 0 15,-4-6 0-15,3 13 0 0,0-13-12 0,-3 6-6 16,4-2-2-16,-1-4 0 0,8-4 20 0,-5 4 12 16,1-3-1-16,4 0-1 0,3 0-18 0,0-6-4 15,-4-4-1-15,1 1 0 0,3-1 13 0,0-12 0 0,7 10 12 16,3-10-12-16,1-7 8 0,-4 10-8 15,-4-12 0-15,4 3 0 0,-7 2 11 0,7-2-11 0,-3-7 10 0,6 1-10 16,4-1 15-16,-7 1-3 0,1-1-1 0,-1-3 0 16,-7-6-11-16,7 0 0 0,0-6 0 0,7 6-11 15,-4-9 11-15,-3-1 11 0,-3 1-3 0,-1-1 0 16,-6-5-8-16,6-4 0 0,4 0 0 0,0-6 0 16,-7 0 0-16,4 3 0 0,-4-9 0 0,-4 2 0 15,-3 1 0-15,-4 0 12 16,1-6-4-16,-1-1 0 0,1 1 24 0,-19 5 5 0,5 1 1 0,-5-6 0 15,8-1 1-15,0-9 0 0,-4 7 0 0,4-7 0 16,0-10-31-16,7-18-8 0,0 3 0 0,-11 7 0 16,-3-1 12-16,-4 6 2 0,0-2 0 0,-3-4 0 15,-4 0-14-15,0 1 9 0,-7 5-9 0,4-2 8 16,-8 5-8-16,1-2 8 0,-4 3-8 0,-3-1 8 16,-1 1-8-16,-3 0 12 0,0-1-12 0,-3 1 12 0,-1 0-4 0,-3-1-8 15,0 1 12-15,0 0-4 16,-4 6 4-16,-3-3 0 0,4 3 0 0,-5-7 0 15,-2 10-4-15,-1-3-8 0,1-3 12 0,-1 3-4 0,-7 3 8 0,4 0 2 16,-4 10 0-16,1-4 0 0,-1 1 8 0,-3-4 2 16,0 3 0-16,-4-6 0 0,0 7-11 0,11 2-1 15,-4 1-1-15,1-1 0 0,-1-3-15 0,-3 1 11 16,-1-4-11-16,1 3 10 0,3 4-10 0,-10-10 0 16,3-3 0-16,4 13 8 0,-4-4-8 0,4 3 0 15,-7-2 0-15,3 2 0 0,-3 7 0 0,0-6 0 16,-4 8 0-16,4-8 8 0,-4 6-8 0,-4-7-9 0,1 7 9 0,3 3-13 15,-3 3 13-15,3-3 0 0,0-3 0 16,-3 3 0-16,3 0 0 0,-3 6 0 0,0 0 0 0,-4 0 0 16,0-6 0-16,0 9-9 0,4 4 9 0,-1-4 0 15,1-3 0-15,3 10-8 0,0-7 8 0,1 7 0 16,-5-4 0-16,-3 4-10 0,-3-4 10 0,3 4 0 16,-3-1-9-16,3 1 9 0,0 0 0 0,4 6-9 15,-1-4 9-15,5-2 0 0,-1-1 0 0,0 4-8 16,4 3 8-16,-1-3 0 0,-2-4 0 0,-1 7 0 15,0-3 0-15,0 3 0 0,4-3 0 0,0 6 0 16,-4-7 0-16,3 7 0 0,5-3 0 0,-5 3 0 16,1 0 0-16,7 0 0 0,-4 0 0 0,4 0 0 15,0 0 0-15,-4 0 0 0,0 3 0 0,4 4-8 16,-7-7 8-16,7 9 0 0,-1-9 0 0,-2 9 0 16,-1 1 0-16,0-1 0 0,0-3 0 0,1 4 0 0,2-1 0 15,1 1 0-15,3-1 0 0,-3 0 0 0,4 1 0 16,-1-4 0-16,0 4 0 0,4-4 0 0,-4 3 0 0,1-6 0 15,-1 7 0-15,0-1 0 0,-3-3 0 0,3 4 0 16,4-1 0-16,-4 1-8 0,4 5 8 0,-3-5 0 16,-1-1 0-16,4 1-8 0,-4 5 8 0,4-5 0 15,0 2 0-15,3-2-8 0,0-4 8 0,4 10 0 16,0-7 0-16,0 0 0 0,3-5 0 0,-3 5 0 16,4-3 0-16,-1 4 0 0,1-1 0 0,-1 0 0 15,-3 1-9-15,3 6 9 16,-3 2-67-16,-3 7-9 0,-1-3-1 0,-3 13-1253 0</inkml:trace>
  <inkml:trace contextRef="#ctx0" brushRef="#br0" timeOffset="7788.99">30847 9016 1152 0,'0'0'102'0,"0"0"-82"0,0-15-20 0,-7 5 0 0,3-8 205 0,1-1 37 16,-4 3 7-16,3-3 2 0,1-6-163 0,-4 13-33 16,0-7-7-16,3-3 0 0,-7 3-18 0,1 7-3 15,-1-4-1-15,-3 0 0 0,0 4-17 0,0 2-9 16,0 4 10-16,3-3-10 0,-6 9 0 0,6 6 0 15,-3-3 0-15,0 13 0 0,0-4 0 0,3 10 0 16,1 0-13-16,-1 13 4 0,4-7 9 0,-4 6 0 16,4 4-9-16,7-4 9 0,-3 1 0 0,3-1-11 15,3-9 11-15,4-3-8 0,-3-3 8 0,6-3 0 16,-3-7 0-16,4 1 0 0,0-4 0 0,-1-6 9 0,4 0-1 0,-3-6-8 16,3 3 32-16,0-7-1 0,0-5 0 0,0 5 0 15,4-9 5-15,0-6 2 0,-4 0 0 0,3 6 0 16,1-6-10-16,0-3-1 0,-1 0-1 0,1 3 0 15,-7-4 4-15,-1 4 1 0,8-3 0 0,-4 9 0 16,0-6 1-16,0 0 0 0,-3 13 0 0,3-7 0 16,0 3-16-16,-4 0-4 0,1 7 0 0,0 0 0 15,-1-1-12-15,4 1 0 0,-3 9 0 0,0 0 0 16,3 0-11-16,-4 9 2 0,4 1 0 0,0-1 0 16,-3 10-1-16,3 3 0 0,0 0 0 0,0 3 0 15,0 9 10-15,1-5-10 0,-1 8 10 0,0 7-10 16,0 0 10-16,4 0 0 0,-4-6-9 0,3 5 9 15,1-2 0-15,3-3 0 0,0-1 0 0,0 7 0 16,1-9 0-16,-1 9 0 0,0-7 0 0,4 7 0 0,-1-6 0 0,1-4-11 16,-7 1 11-16,3 3-8 0,0 2 8 0,-3-8 0 15,-4-1 0-15,0-3 0 0,-4 7 0 0,1-7 8 16,-4-3-8-16,-3-3 8 16,-4 3-8-16,0 0 0 0,-4-6-8 0,1 6 8 0,-8-6 0 0,0 0 0 15,1-4 0-15,-4-2 0 0,-4-4 0 0,0 7 0 16,-3-7 0-16,0-2 0 0,0-4 9 0,0 3 7 15,-7-6 2-15,-1 0 0 0,5-6 13 0,-5 3 2 16,-2-4 1-16,6-2 0 0,-3-7 1 0,3 7 0 16,0-10 0-16,1 0 0 0,2 4-7 0,1-7-2 15,-3-3 0-15,2-1 0 0,8-2-14 0,0 3-2 0,0-9-1 16,4 5 0-16,2 1-9 0,5-6 0 0,6 6 0 16,5-7 0-16,-5 1 0 0,8-4 0 0,3 0 0 0,3-2 8 15,1 2-8-15,3 3 0 0,4 1 0 0,0-4 0 16,-1 4 0-16,4-1 8 0,4 7-8 0,4-6 0 15,-5-4 0-15,1 3 0 0,-4 7 0 0,0 3 0 16,4-3-14-16,-4 9-8 0,1 0-2 0,-1 4 0 31,-3 5-124-31,-4 1-24 0,0 3-6 0</inkml:trace>
  <inkml:trace contextRef="#ctx0" brushRef="#br0" timeOffset="8388.26">31016 11839 864 0,'0'0'76'15,"0"0"-60"-15,0 0-16 0,11-3 0 0,3-4 322 0,0-5 62 0,0-4 12 0,7-9 2 16,0 3-259-16,4-9-52 0,0-7-11 0,3-6-1 15,7-3-23-15,8-3-5 0,3-3-1 0,3-4 0 16,0-2-24-16,4-7-5 0,4-3-1 0,3-3 0 16,-4 0 21-16,1-1 4 0,6 1 1 0,4-6 0 0,4-1-18 15,-4 7-3-15,0-9-1 0,0 9 0 0,-11 0 4 16,4 3 0-16,-3-4 0 0,3 11 0 0,-4-1-4 0,-3 3-1 16,3 4 0-16,-6 3 0 15,-1 9-19-15,-7 0 0 0,-6 6-13 0,-1 10 5 0,-7-3-11 0,-3 12-1 16,-4-6-1-16,-3 12 0 15,-4 7-119-15,-4 3-23 0,-2 3-5 0</inkml:trace>
  <inkml:trace contextRef="#ctx0" brushRef="#br0" timeOffset="8721.71">31510 11535 2185 0,'-35'18'96'0,"21"-11"21"0,-4 2-93 16,-3 0-24-16,0-2 0 0,7-4 0 0,-4-3 57 0,7 0 7 0,-3-3 2 0,7-4 0 16,4-2 8-16,-1-7 2 0,4-6 0 0,4-3 0 15,3-3-28-15,7-6-6 0,11-1-1 0,3-12 0 16,4-3-11-16,10-7-2 0,0-5-1 0,8-7 0 16,-5 6-14-16,8-9-2 0,4 9-1 0,-1-6 0 15,8-3 10-15,3 0 3 0,3 0 0 0,-3 3 0 16,-3 3 5-16,3-3 2 0,-4 6 0 0,4 1 0 15,4-4-7-15,-4 3-2 0,0 3 0 0,0 4 0 16,-7 6-8-16,-3 3-1 16,-8 3-1-16,-3 0 0 0,0 9-11 0,-4 1 0 0,0 6-12 0,-14 3 12 15,1 6-26-15,-5 0 2 0,1 3 1 0,0 4 0 16,-4-4-33-16,-3 7-8 0,-1-1 0 0,1 1-1 16,-8 3-56-16,1 6-11 0,-11 0-3 0</inkml:trace>
  <inkml:trace contextRef="#ctx0" brushRef="#br0" timeOffset="9041.74">31344 11839 2131 0,'0'0'189'15,"0"0"-151"-15,0 0-30 0,4-3-8 0,3-13 180 0,3 6 36 0,1-8 6 0,3-7 2 16,4-4-128-16,3 1-26 0,7-6-5 0,0-10-1 16,8-10-20-16,3 7-4 0,3-12 0 0,0 2-1 15,4-12-23-15,3-3-5 0,11 0-1 0,0-6 0 16,7-4-10-16,-7 10 0 0,4-6 0 0,-1-1 0 16,-3 4 0-16,4-3 0 0,-1-4 0 0,4 13 0 15,0-3 0-15,0 0 0 0,-3 9 0 0,-4 0 0 16,-4 1 0-16,-3 2 0 15,0 13 0-15,0 0 0 0,-4-3 0 0,-17 22 0 0,0-1 0 0,0 4 0 16,-1 0-17-16,-2 6 1 0,-5 1 0 0,1 2 0 16,-4 3-132-16,0-2-25 0,-3 12-6 0</inkml:trace>
  <inkml:trace contextRef="#ctx0" brushRef="#br0" timeOffset="15994.68">26197 2996 748 0,'0'0'67'0,"-10"0"-54"16,-4-3-13-16,3 3 0 0,0 0 176 0,11 0 32 0,0 0 6 15,-10 0 2-15,-1 3-110 0,11-3-22 0,0 0-4 0,0 0 0 16,0 0 3-16,-3 6 1 0,3 3 0 0,0 1 0 16,10-1-48-16,-3 7-10 0,7 3-2 0,4 9 0 15,0-12 8-15,-1 9 2 0,5 3 0 0,2 6 0 16,-6-2-6-16,3-7 0 15,-7 0-1-15,4 3 0 0,-1-3-27 0,1 4 0 0,0-4 0 0,-4 3 0 16,3-9 49-16,1 9 5 0,3-3 1 0,-3 0 0 16,0-9-37-16,-8-4-7 0,4 4-2 0,-3-4 0 15,-1-2-9-15,-3-4 0 0,-7-6 0 0,4 0 0 16,0 0 53-16,-4 0 9 0,0 0 2 0,0-6 0 0,3-4-52 0,-3 1-12 16,-3 0 0-16,-1-1 0 0,-3-2 37 0,0-10 5 15,3 0 1-15,-6-3 0 0,3 0-29 16,-4-13-6-16,1 4 0 0,-5-10-8 0,5 6 18 0,-4 0-3 15,7-6-1-15,-4 4 0 0,4 2-14 0,4 4-16 16,-1-4 3-16,4 13 1 0,0 0 12 0,4 6-11 16,-1 0 11-16,4 10-10 0,0 2 10 0,4-2 0 15,6 9-9-15,8 9 9 0,0 4 0 0,-4 0 0 16,-7 2-9-16,4 4 9 0,-1 0 0 0,5 6 0 16,-1 3 0-16,-4-3 0 0,1-6 0 0,-4 9 0 15,0-3 0-15,0 0 0 0,0-6 0 0,-3 0 0 16,0 0 0-16,3-3 0 15,-4-7 0-15,-3 7 8 0,0-13-8 0,4 3 0 0,-4-3 0 0,-7-3 9 16,7-3-9-16,0-3 8 0,-3 3 0 0,3-4-8 0,-4-2 12 16,1 0-4-16,-1-7 0 15,1-3-8-15,-4 0 12 0,3-6-4 0,-3 6-8 0,4-6 10 0,-8-3-10 0,4 3 10 16,0-10 3-16,-3 7 1 0,-1 0 0 0,1-6 0 16,-1 5-14-16,1 4 0 15,3-9 0-15,-4 15 0 0,4-9 0 0,0 9 0 0,0-6 0 0,4 6 0 16,3 3 0-16,-4 7 0 0,4-1 0 0,0 10 0 15,0 0-16-15,1 10-2 16,2-1-1-16,4 1 0 0,0 12 7 0,0-4 2 0,1 4 0 0,2 0 0 16,4 0 10-16,-3 0 0 0,3 0 0 0,0 3 0 15,-7-6 0-15,8 0 0 0,-5 0 0 0,4-4 0 16,4 4 0-16,-4-3 0 0,4-7 0 0,0 1-8 0,-1-1 8 0,-2-3 0 16,-1-2 0-16,-4 5 0 15,1-9-63-15,0-9-10 0,-1 5-3 16,-3-2 0-16,0-3-160 0,1 2-32 0</inkml:trace>
  <inkml:trace contextRef="#ctx0" brushRef="#br0" timeOffset="16461.66">27517 2629 1440 0,'0'0'64'0,"-7"-10"12"0,3 1-60 0,-6 0-16 15,2-1 0-15,-2 1 0 0,3-7 135 0,0 7 24 16,-4-1 5-16,4-5 0 0,-3 12-52 0,-1-7-10 15,4-6-2-15,-4 7-1 0,1 6-47 0,3-3-10 16,0-1-2-16,0 4 0 0,0-3-7 0,3 6-1 16,-3 6-1-16,3-3 0 0,1 4-16 0,-4 2-3 0,3 0-1 15,1 10 0-15,-1-3-11 0,1 12 0 0,3-9 0 0,3 12 8 16,1-2-8-16,-1-1 0 16,8 6 0-16,-4-6 0 0,4 7 0 0,-1-7 0 0,1 0 0 0,3-2 0 15,-4-8 8-15,4-2-8 0,1 0 12 0,-1-4-4 16,0-6-8-16,0 4 10 0,-3-10-10 0,3 0 10 15,-4 0 2-15,4 0 0 0,-3-10 0 0,-1 4 0 16,-2-3 2-16,-1-4 1 0,0-2 0 0,0 5 0 16,-7-9 15-16,3 4 3 0,1-1 1 0,-4 3 0 15,-4-5-13-15,1-4-2 0,-1 9-1 0,1-12 0 16,-4 9 2-16,0 4 0 0,-4-13 0 0,4 6 0 0,-4 10-6 16,4-7-1-16,0 3 0 0,4 4 0 15,3 9-13-15,0 0 11 0,-4-6-11 0,4 6 10 16,0 0-18-16,0 0-4 0,4 0-1 0,-1 9 0 0,8 10 2 0,-1-3 1 15,4-7 0-15,1 10 0 0,-5 0 10 0,4-1 0 16,0-2-9-16,1 3 9 0,-1-3 0 0,3-7 0 16,-3 10 0-16,0-4 0 0,1-5 0 0,-1-1 0 15,0-6 0-15,0 4 0 16,0-7-30-16,0 6-2 0,0-6 0 0,0-6 0 16,0-1-153-16,-3 4-31 0,3-6-7 0,-3-7-516 15,3-3-103-15</inkml:trace>
  <inkml:trace contextRef="#ctx0" brushRef="#br0" timeOffset="17913.12">27961 2428 345 0,'-7'-16'15'0,"7"7"4"0,-3 3-19 0,-4-13 0 16,-1 10 0-16,1-7 0 0,-3 3 293 0,3-2 55 0,-7 5 12 0,7-5 1 15,-4 2-176-15,-3 7-35 0,3-13-7 0,1 10-2 16,-1-1-33-16,1 4-8 0,3 6 0 0,-1-3-1 16,1 3-34-16,0 3-6 0,4-3-2 0,-1 9 0 15,-3 7-57-15,4 3 0 0,-1 0 0 0,8 6-11 16,-1 3 11-16,1 3 0 0,3-3-9 0,0 1 9 15,3-1 0-15,1-3-9 0,3 3 9 0,0-3 0 16,0-6 0-16,1-3 0 0,-1 3 0 0,0-10 0 16,3 0 0-16,1 1 0 0,0-4 0 0,-1-6 0 15,1 0 0-15,3-6 14 0,4-7-2 0,-4-2-1 16,0 5-3-16,0-5-8 0,0-4 12 0,-3-6-4 16,-4 6-8-16,-3-3-12 0,-1-3 2 15,-3 0 1-15,4 0 9 0,-7-4 0 0,3 1 0 0,-4-6 0 0,-3 5 0 0,-3-5 8 16,-4-1-8-16,3 4 8 0,4-10-8 0,-4 4 11 15,-10-1-11-15,-3-3 12 0,3 4-12 0,-8-1 0 16,-2 7 9-16,3-4-9 0,-4 7 8 0,0 6-8 16,4-3 10-16,-4 0-10 0,8 0 12 0,-1 15-4 15,4 1-8-15,0 0 12 0,3 5-12 0,4 4 0 16,0 4 0-16,4 5 0 0,-1 7-12 0,4-4 2 16,4 13 0-16,3 4 0 0,3 5 0 0,4 0 0 15,0 10 0-15,8-6 0 0,2-3 10 0,1 2-12 16,0-2 12-16,3 9-12 0,0-10 12 0,0 1 0 15,-3-4 0-15,-4 0 0 0,0 1 0 0,-3-7 0 16,0 0 0-16,-1-6-8 0,1-1 8 0,-4 1 0 16,0-9 8-16,0 5-8 15,-7-8 12-15,4-4-1 0,-4 6-1 0,-7-9 0 16,4-9-10-16,3 9 10 0,-4-10-10 0,1 1 10 0,-1 3 14 0,1-7 2 16,-1-3 1-16,-3-2 0 0,0 2-2 0,0-3 0 15,0-3 0-15,4 6 0 0,-4-9-36 0,0 13-7 16,3-1-2-16,1 1 0 0,3-4 4 0,-4 16 0 0,1-9 0 0,-4 9 0 31,0 0 0-31,11 0 1 0,-1 9 0 0,-3-3 0 0,4 4 6 16,-1-7 1-16,-3 6 0 0,0 4 0 0,4-10 8 0,-4 6 0 0,0 1 0 0,0-4 0 15,-3-6 0-15,6 0-8 0,-3 0 8 0,0-6 0 16,4 6 0-16,0-10-8 0,-4 1 8 0,3 0 0 16,1-7-12-16,-1 6 2 0,-3-8 1 0,4 5 0 15,0-12 9-15,3 6 12 0,-7-3-2 0,3 10-1 0,-3-13-9 16,0 6 0-16,-3 0 0 0,0 0-11 0,-4-3 26 0,0 10 5 15,-4-4 0-15,-3-3 1 0,3 4-4 0,-6 2-1 16,3-3 0-16,3 4 0 0,-6-1-16 0,6 1 0 16,-3 2 0-16,4 4 0 0,-1 6 10 0,-3-9 2 15,7 5 0-15,0 4 0 0,0 0-12 0,0 0-9 16,0 0 9-16,0 0-13 0,7 4 1 0,-3 5 0 16,3 7 0-16,0-4 0 0,3 1 12 0,1-1 0 15,-1 4 0-15,1-3-9 0,3 2 9 0,4 4 0 16,-4-10-9-16,3 1 9 15,-2-1 0-15,-1 4 0 0,-4-4 0 0,4-6 0 0,-3 7 0 0,7-10 0 16,-4 0 0-16,0 0 0 0,0-10-12 0,0 7 3 0,-3-6 0 0,3-4 0 16,-4 1 9-16,1-4 0 15,0 3 0-15,-4-2 0 0,0-1 0 0,0-3 0 0,-4 0 0 16,4 4 0-16,-7-4 9 0,4-3-9 16,-8 6 12-16,1-9-12 0,-1 0 11 0,1 13-11 0,-1-13 10 0,1-1-10 15,-1 8 12-15,1-4-4 0,-4 0-8 0,7 9 12 16,-4-2-12-16,4 5 0 0,0 7 0 0,0 3 0 15,0 0 0-15,0 0 0 0,0 0-13 0,11 0 4 16,-4 3 9-16,3 3-8 0,-3-2 8 0,4 5-8 16,-1 7 8-16,1-4 0 0,0 4 0 0,-1-7 0 15,-3 7 0-15,4-4 0 0,-4 4 0 0,3-6 0 16,1-1 0-16,-4 0 0 0,0-2 0 0,4-4 0 16,-11-3 8-16,7 6 3 0,0-3 1 0,3-3 0 15,-10 0 16-15,7-3 3 0,1-3 1 0,-5 3 0 16,4-4-9-16,-3-2-2 0,-1 0 0 0,1-4 0 0,-4 0-10 0,0 1-3 15,3-7 0-15,-3-3 0 0,-3 10 14 0,3-13 2 16,0-1 1-16,0 8 0 0,-4-11-13 0,4 4-2 16,-3-3-1-16,3 9 0 0,0-6-9 0,0 0 0 15,0 13 0-15,3-4 0 0,-3-3 0 0,0 16 0 16,4-3-10-16,-4 6 10 0,0 0-15 0,3 6 3 16,4-3 1-16,4 3 0 0,-8 7-2 0,8-7-1 15,0 7 0-15,-1 2 0 0,4 14 2 0,0-14 0 16,-3 1 0-16,3-3 0 0,4 2 12 0,-4-5 0 15,0-7 0-15,-3 6-9 0,3-3 9 0,0-6 0 16,0 7 0-16,3-14 0 0,1 7 0 0,0-6 0 16,-1-3 0-16,1 6 0 0,0-7 0 0,-4-5 0 0,0 5 0 15,0-6 8-15,0-2-8 0,-3-1 0 0,-4 3 0 16,0-3 8-16,0 0 3 0,-4-6 1 0,1 7 0 0,-1-11 0 16,-3 4 0-16,0-3 0 0,-3-6 0 0,3-1 0 15,-4 7 2-15,-3-7 1 0,0 7 0 0,0 3 0 16,4 6-15-16,-4-9 0 0,0 12 0 0,0 7 0 15,-4 0 0-15,0-1 0 0,1 10 0 0,3 10 0 32,0-4-29-32,-4 3-3 0,4 7 0 0,0 6 0 0,0-3 18 0,0 6 3 0,0 12 1 0,3-2 0 15,4-7 10-15,0 7-12 0,4-4 12 0,3-9-12 16,3 6 12-16,1-3-10 0,3 0 10 0,4-6-10 16,-1 0 10-16,5-3 0 0,2-13 0 0,1 12 0 15,3-5-8-15,-3-4 0 0,3-3 0 0,4-6 0 16,0-3-20-16,3 6-3 0,-7-10-1 15,7 1 0-15,-3-7 32 0,0 7 0 0,-7-10-8 0,3 0 8 0,-7 4-19 0,0-7-1 16,-7 0 0-16,0 3 0 16,-3-3-98-16,-4-3-20 0,-3 0-4 0</inkml:trace>
  <inkml:trace contextRef="#ctx0" brushRef="#br0" timeOffset="18315.32">28377 1318 2559 0,'0'0'56'0,"0"0"12"0,0 0 3 0,0 0 1 0,8 0-58 0,-8 0-14 0,0 0 0 0,0 0 0 15,0 0 0-15,0 0 0 0,7 0 0 0,3 6 0 16,-3 4 0-16,4-1 0 0,-4 1 8 0,3-4-8 16,-3 3 0-16,4-6 0 0,-4 10 0 0,4-13 0 15,-1 3 0-15,1 3 0 0,-1-6 0 0,1 3 0 16,-4-6 12-16,4-3-4 0,-1 6-8 0,1-3 12 16,-4-3 17-16,0-1 3 0,0-2 1 0,-3 0 0 15,-1-1 0-15,1 1 0 0,-1-1 0 0,-6 4 0 16,-1-3 14-16,1-1 2 0,-1 1 1 0,-3-1 0 15,0 1-3-15,-4 6-1 0,1-10 0 0,-1 10 0 0,1-3-37 16,-5 3-9-16,5 3 0 0,-1-6 0 0,-3 12 0 0,0-6 0 16,0 9 0-16,3-9 0 15,-3 3-79-15,0 10-17 0,0-4-4 0,3 4-1 0</inkml:trace>
  <inkml:trace contextRef="#ctx0" brushRef="#br0" timeOffset="21067.47">27552 5197 1407 0,'0'0'31'0,"0"0"6"0,0 0 2 0,0 0 1 0,7 0-32 0,-7 0-8 15,0 0 0-15,11-6 0 0,-1 3 113 0,-3-4 22 16,0-2 4-16,0 0 1 0,0-1-23 0,0-9-4 16,1 10-1-16,-5-10 0 0,1-3-32 0,-1 3-8 15,1-9 0-15,-1 3-1 0,-3-3-22 0,4-7-4 0,3-2-1 16,-4 2 0-16,1 1-20 0,-4-4-5 0,0 4-1 0,-4-10 0 16,4 6 10-16,-3 4 1 0,3-10 1 0,-4 6 0 15,1 4-6-15,-1-4-2 0,-6 0 0 0,-5-2 0 16,5-4-9-16,-4 6-1 0,-4 4-1 0,0-10 0 15,1 6-11-15,3 3 0 0,-4 1 0 0,0 6 8 16,4 6-8-16,0-10 0 0,4 14 0 0,-1 2 0 16,0 7 0-16,1-1 0 0,3 10-11 0,0 0 11 15,0 0-12-15,0 10 2 0,3-1 1 0,1 7 0 16,3 9-4-16,0 3-1 0,0 0 0 0,7 7 0 16,0 9 3-16,3-1 1 0,4 5 0 0,4-14 0 15,3 10 10-15,0-6-12 0,8 2 12 0,2-8-12 16,5 2 12-16,-1-9 0 0,-3 3 0 0,-1-2 0 15,5-8-10-15,-5 1 0 0,1 6 0 0,-4-15 0 0,1 5 34 16,-1-5 6-16,-3-7 2 0,3 3 0 0,-4-6-32 16,5-9 0-16,-5-7 0 0,5 0 0 0,-1-2 0 0,0-1 14 15,-3-6-2-15,-1 3-1 0,-6-3-11 0,-4 0 0 16,0-10 0-16,-3 7 8 0,-1 0 0 0,-6-7 0 16,-4 7 0-16,0-7 0 0,0 7 0 0,-4 0 0 15,1-3 0-15,-4 2 0 0,-11 1 0 0,1 0-8 16,-1-3 12-16,-3 9-4 0,0 3-8 0,-1-3 0 15,5 3 9-15,-1 10-9 0,4-1 0 0,0 4 0 16,3-3 0-16,1 9 8 0,-1 0-8 0,1 9 8 16,3-3-8-16,3 4 8 0,-3 8-8 0,0 14-13 15,3-10 3-15,1 12 1 0,-1 1-3 0,4-1 0 16,0 4 0-16,4 0 0 0,3-7-6 0,0-3-2 16,4-6 0-16,-1 0 0 15,8-3-6-15,-4-10-2 0,4 7 0 0,6-13 0 0,1 3 4 0,3-6 0 16,0-6 0-16,4 3 0 0,0-13 16 0,3 7 8 0,-3-10-8 0,3-3 8 31,-3 3-31-31,-4-9-1 0,0 3 0 0,1-3 0 16,-8-7 5-16,0 7 1 0,0-7 0 0,-7 7 0 0,0 0 26 0,-3 0 0 0,0 3 0 0,-4-3-8 15,0-4 29-15,-4 13 7 0,-3-9 0 0,0 12 1 16,-3-12 9-16,-1 3 2 0,1 3 0 0,-4 0 0 16,-1 3 4-16,-2 7 2 0,3-4 0 0,0 1 0 15,-4 5-19-15,4 1-4 0,-3 6-1 0,2-4 0 16,-2 14-13-16,-1 2-9 0,-3-6 12 0,4 16-12 15,-1-3 0-15,0 2 0 0,4 8-12 0,0-1 3 0,0-3 9 16,4-1 0-16,3 1-9 0,-4-3 9 16,8 3 0-16,-1-3 0 0,4 0 0 0,4 0 0 0,-4-10 0 0,4 7-11 15,-1-7 1-15,1 7 0 0,3-7 10 0,-4-6 0 16,1 4-9-16,0-4 9 0,3-3 0 0,-4 0 0 16,1 0 0-16,-1 0 0 0,-2-3 0 0,-1-7 8 15,3 1-8-15,1-4 0 0,-8 4 0 0,4-1 0 16,0-8 0-16,0 2 0 0,-3-3 0 0,-1 7 0 15,-3-7 8-15,0 3-8 0,0-9 0 0,4 6 8 16,-8 4-8-16,4-4 8 0,-3 0-8 0,3 3 0 16,-4-3 9-16,1 10-9 0,-1-10 11 0,4 13-3 15,0-3 0-15,-3-1 0 0,3 10-8 0,0 0 0 16,0 0 0-16,0 0 0 0,0 0-10 0,0 0 10 0,0 0-13 0,0 0 5 16,7 10 8-16,-4 5-10 0,4-5 10 15,4 8-10-15,-4-2 10 0,4 0 0 0,3-4 0 0,-4 4-8 16,8-3 8-16,-4-4 0 0,4 7-9 0,-4-7 9 15,0 7 0-15,4-7 0 0,-4 7 0 0,3-13 0 16,1 3 0-16,-4-3 0 0,0 4 0 0,-3-7 0 16,3 0 0-16,0 0 0 0,-3-7 0 0,-1-2 0 15,-3 6 14-15,0-13 1 0,4 7 0 0,-4-7 0 16,-3-3 0-16,-1 0 0 0,4-6 0 0,-3 7 0 16,-4-8-1-16,3-2 0 0,-3 0 0 0,0 0 0 15,-3-4-1-15,3-2 0 0,-4 3 0 0,1-1 0 16,3 4 0-16,-7-7 0 0,-1 7 0 0,1 0 0 15,-3 3-5-15,3-10 0 0,-7 7-8 0,0 0 12 16,-1-6-4-16,1-1-8 0,-3 7 11 0,3 3-11 16,7-4 0-16,-4 14 0 0,0-4 0 0,1 10 0 15,-1-1 0-15,-3 1 0 0,3 9 0 0,1 0 0 0,-1 0 8 16,-3 6-8-16,0 3 0 0,0 4 0 0,3 6-12 0,1 6-8 16,-1 0-3-16,4-6 0 15,0 9-6-15,7-12-2 0,4 3 0 0,-1-1 0 0,8-8 14 0,-1-1 2 16,8 4 1-16,0-10 0 0,3 6 14 0,3-3 0 15,8-2 0-15,0 2 0 0,0-6 0 0,-4 3 0 16,4-3 0-16,-4 6 0 0,0-3 0 0,0-3-9 16,1 10 9-16,-5-4-8 0,-3 0 8 0,1-2 0 15,-1 5-9-15,0 0 9 0,0-2 0 0,0 2 0 16,-3-6 0-16,3 10 0 0,0-10 0 0,0 6 0 16,-3 1 0-16,-4-1 0 0,0 0-8 0,-3 1 8 15,-4-10 0-15,4 6 0 0,-1-6-10 0,-3 6 10 0,-7-6-13 0,11 0 5 16,-4 0 8-16,-4-6 0 0,-3 6 0 0,4-6 0 15,3-4 0-15,-4 1 9 0,-3 0 0 0,0-1 0 16,0-2-9-16,-3-4 8 0,3 7-8 0,-4-7 8 16,-3-3 4-16,0 3 0 0,4-6 0 0,-4 4 0 15,3-14-12-15,1 10 0 0,3-9 0 0,0 9 0 16,-4-3 8-16,4 0-8 0,-3 0 8 0,3 6-8 16,-4-9 8-16,4 9-8 0,0 3 8 0,0-3-8 15,0 4 0-15,0-4 0 0,7 10 0 0,-7-1 0 16,0 1 0-16,0 2 0 0,0-2 0 0,0 9 0 15,0 0 0-15,0 0-11 0,7 0 11 0,4 9-8 16,3-2 8-16,-4 2-12 0,5 1 12 0,2-1-12 16,-3 10 12-16,4 3-10 0,0-3 10 0,-4-1-10 0,3 1 10 15,1 0-10-15,-4 0 10 0,4-4-10 0,-4 4 10 16,0-3 0-16,-3 0 8 0,-1-7-8 0,4 0 0 0,-3-5 0 16,-1 5 0-16,-3-9 8 15,0 0-8-15,-7 0 0 0,8 0 0 0,-1 0 8 0,0-9 5 16,-4-1 2-16,1-2 0 0,-4-4 0 0,0 0 1 15,0-3 1-15,0 4 0 0,0-4 0 0,0-3-4 0,0-3-1 16,-4 0 0-16,4 6 0 0,0-6 0 0,-3 3-1 16,-1-3 0-16,1 0 0 0,3 6-11 0,-4 0 0 15,4-6 0-15,0 9 0 0,0 4 0 0,4-4 0 16,-1 4 0-16,1 2 0 0,-4 4 0 0,3 0 0 16,-3 6-10-16,0 0 10 0,0 0-13 0,11 6 3 15,3 3 1-15,0 1 0 0,-3-1 9 0,3 7-10 0,0-4 10 16,3 1-10-16,-2 0 10 0,2-4 8 0,8 0-8 0,-7 1 11 15,-1 2-11-15,1-9 0 0,-4 7 0 0,7-10 0 16,0 9 0-16,0-9 0 0,-3 0 0 0,0-9 0 16,-1 9 0-16,1-10 0 0,-4 1 0 0,0 3 0 15,0-4 0-15,0 1 0 0,-3-10 0 0,0 3 0 16,-4 4 0-16,0-4 0 0,0-3 0 0,0 4 0 16,-4-4 0-16,1 0 0 0,-4-6 0 0,0 6 0 15,-4 0 8-15,1 1-8 0,-1-11 8 0,-3 7-8 16,4 4 0-16,-4-1 8 0,-4 0-8 0,4 0 0 15,-4 3 8-15,4 4-8 0,0-1 8 0,0 4-8 16,0 6 0-16,7 3 0 0,-10 0 0 0,3 3 0 16,3 6-12-16,0-2 3 0,-3 11 0 0,4-2 0 15,-1 3 9-15,1 9 0 0,3-9 0 0,3 6 0 0,1 10 0 0,3-17-18 16,0 7 3-16,4-3 1 0,3 4 14 0,0-8-12 16,3-2 12-16,1 3-12 0,3-10 0 0,0 7 1 15,1-16 0-15,2 3 0 0,5-3-4 0,-5 0-1 16,4-3 0-16,4-7 0 0,-4-5 0 0,4 5-1 15,-7-5 0-15,3-4 0 0,0-9 17 0,-3 9 0 16,0-16 0-16,-4 7 0 0,0-6 0 0,-3 5 0 16,-1-5 0-16,1-1 0 0,-4 7 0 0,-3-6 0 15,-1 9 0-15,-3-4 0 0,-3 4 11 0,-1 3 5 16,1-3 2-16,-1 6 0 0,-6 4-3 0,-1-4-1 16,4 3 0-16,-7 4 0 0,4-4-14 0,-4 7-15 15,0 9 3-15,-4 0 1 0,4 0 11 0,0 9 0 16,-4-3 8-16,1 7-8 0,-1-4 0 0,1 7-8 0,-1 9 0 0,0-12 0 15,4 12 8-15,0 0-12 0,4 0 12 0,-1-3-12 16,1 3 1-16,3-6 0 0,3 6 0 0,1-6 0 16,3-1 3-16,3-2 0 0,1-6 0 0,3-1 0 31,0-3-26-31,4-3-5 0,-4-3-1 0,7-3 0 0,-7-3 20 0,4 0 3 0,0-4 1 0,-1 1 0 16,-3-10 6-16,0 3 2 0,1-2 0 0,-5-1 0 15,1-6 8-15,-4 6 0 0,-4-9 0 0,1 9 0 16,-4-9-18-16,0 2-2 0,-4-2 0 0,-3-3 0 15,0 3 32-15,-3 3 7 0,-1-4 1 0,0-5 0 16,-6 6 0-16,3-1 0 0,-4-5 0 0,-3-1 0 16,0 4 19-16,0 0 4 0,-1-4 1 0,-2 7 0 15,-1 0 14-15,4 3 3 0,0-10 1 0,-1 13 0 16,1-3-38-16,4 10-8 0,-1-4-2 0,7 9 0 0,1 1-14 0,3 9 9 16,0 0-9-16,0 9 8 15,3 7-8-15,4 9-11 0,4-3 3 0,3 6 0 0,3 16-1 0,1 0 0 16,7 9 0-16,3 1 0 0,3-4-4 0,8 3-1 15,3-12 0-15,1 9 0 0,-1-12 23 0,4-1 5 16,0-2 1-16,-1-10 0 16,1 3-39-16,4-9-7 0,-1 3-1 0,4-10-1 0,0 4 9 0,3-6 3 15,-3-7 0-15,3 3-873 16,-3-6-174-16</inkml:trace>
  <inkml:trace contextRef="#ctx0" brushRef="#br0" timeOffset="21865.36">28769 6404 1850 0,'0'0'82'0,"0"0"17"0,0 0-79 0,0 0-20 0,0 0 0 0,0 0 0 0,0 0 104 0,11-3 16 16,-4-3 4-16,0-3 1 0,-4-1 0 0,1 1 0 15,-1-7 0-15,1 4 0 0,-4-4-29 0,3-3-5 16,-3 3-2-16,0-12 0 0,4 0-21 0,-8-7-5 15,1 1-1-15,-1-4 0 0,4-6-11 0,-3 0-3 16,-4-3 0-16,3-3 0 0,1-3-24 0,-1 0-4 0,-3 6-2 16,0-7 0-16,0 1-18 0,0 0 10 0,0-1-10 0,0-2 8 15,-7-4-8-15,0 7 0 0,3 0 0 0,-3-1-11 16,3 7-5-16,-3 3-2 0,4 10 0 0,-1 0 0 16,4 15-4-16,0-3-1 0,-4 6 0 0,1 7 0 31,3 9-16-31,-4 0-3 0,1 9-1 0,2 0 0 0,1 10-23 0,-3 6-5 15,3 4-1-15,3 5 0 0,4 10-3 16,0-6-1-16,0-4 0 0,4 4 0 0,3-13 47 0,3 9 9 0,5-15 1 0,2 9 1 16,4-3 10-16,4-6 8 0,0 0-12 0,3 0 12 15,4 6-33-15,3-6 0 0,7 0 0 0,-6 3 0 16,2-10 2-16,1 7 1 0,0-3 0 0,0 2 0 0,3-2 11 16,0-7 3-16,4-5 0 0,-3 2 0 0,-5 0 16 0,1-3 0 15,-7-3 0-15,3 0 0 0,-3 0 0 0,-4 0 11 16,-3 0-3-16,-4 0-8 0,-3 0 36 0,-1 0 1 15,-6 7 0-15,0-4 0 0,-4 6-13 0,0-3-4 16,0-2 0-16,-4 5 0 0,-3-9 19 0,0 0 3 16,0 0 1-16,0 0 0 0,0 0 17 0,4-3 4 15,3-3 1-15,0-4 0 0,-4 1-35 0,5-10-7 16,-5 3-2-16,4-3 0 0,-3-3-21 0,3 1 0 16,-4-8 0-16,-3 4 0 15,4 3-41-15,-4-9-13 0,0 3-2 0,-4-1-1 16,1-5-182-16,-4-1-36 0</inkml:trace>
  <inkml:trace contextRef="#ctx0" brushRef="#br0" timeOffset="23151.94">29566 5241 403 0,'0'0'36'0,"0"0"-36"0,0 0 0 0,7 3 0 15,-3 3 254-15,-4-6 44 0,3 4 9 0,-3-4 1 16,7 6-192-16,1 0-38 0,-8-6-8 0,0 0-2 15,0 0-17-15,7-6-4 0,0 6-1 0,-4-10 0 16,1 10-11-16,3-6-3 0,-7-3 0 0,3-1 0 16,1 1-14-16,-4-7-3 0,0 7-1 0,-4-1 0 15,4-2 2-15,-3-4 0 0,-4 7 0 0,3-7 0 16,1 7 10-16,-4-10 2 0,0 3 1 0,-1 4 0 16,-2 2 3-16,3-5 1 0,-4 5 0 0,1 1 0 15,-1-1 0-15,-3 1 0 0,3 3 0 0,1-4 0 0,-4 7-9 0,3-3-3 16,1 6 0-16,2 0 0 0,1 9-9 0,0 1-1 15,4-10-1-15,-4 15 0 0,7 1-10 0,0-3 0 16,0 5 0-16,3 1 0 0,4 6 0 0,0 0 0 16,4 4 0-16,-4-4 0 0,7 3 0 0,-3-3 18 15,3-6-3-15,0 9-1 0,0-9 5 0,4 3 1 16,-1-10 0-16,1 4 0 0,0-7-10 0,-1 1-2 16,1-10 0-16,0 6 0 0,3-12-8 0,0 6 8 15,-3-10-8-15,3 1 8 0,0-7 4 0,-3 4 0 16,-4-10 0-16,3 3 0 0,-3-9-4 0,0 3-8 15,1-4 12-15,2-5-4 0,-6 6 0 0,-1-7 0 16,-6 7 0-16,3-6 0 0,-3 5-8 0,-4-8-9 0,-4-4 9 0,0 6-13 16,-3 4 36-16,-3-3 7 0,-4-1 2 15,0 1 0-15,-1-4-20 0,-2 3-4 0,-4-2-8 0,0 2 12 16,-1 7-3-16,-2-6-1 0,2 9 0 0,1-4 0 16,-3 4 2-16,6 6 0 0,0 7 0 0,1-4 0 15,3 1-10-15,3 5 10 0,0 1-10 0,4 9 10 16,-3 0-10-16,3 9 0 0,3 1 0 0,1 5 0 15,-1 1-14-15,4 3 5 0,0 3 1 0,4 3 0 16,3 9 8-16,3-9 0 0,1 7 0 0,7 2 0 16,3 1-11-16,3-1 11 0,5 4-13 0,2-4 5 15,1-5 8-15,3 5-8 0,4-6 8 0,-4-3-8 16,4 4 8-16,-3-11 0 0,-5-2 0 0,5 3 0 16,-8-10 0-16,4 1 0 0,-4-4 0 0,-4-3 0 15,1-3 0-15,0-3 0 0,-4-3 0 0,0-7 0 16,0-3-10-16,1 1 10 0,-5-4-12 0,-3 0 12 0,0 0-9 15,-3-9 9-15,3 3 0 0,-7-3-9 0,0-4 9 0,0 4 0 16,-3 0 0-16,-1 0 8 0,-6-4-8 0,-4 4 0 16,3 3 0-16,-6-3 0 0,-1 6 0 0,0-3 0 15,-3 0 0-15,-3 0 0 0,3 6 0 0,-1 0 0 16,1 10 0-16,4-1 0 16,-1 1-24-16,4 3-7 0,-3 6-1 0,3 6 0 0,-1 3 20 0,5-9 3 15,-1 16 1-15,-3 3 0 0,7 0 8 0,0-1-8 16,0 11 8-16,4-4-8 0,3 3 8 0,4 0-8 15,-1 7 8-15,4-17-8 0,0 7 8 0,7-6-8 16,1 6 8-16,2-6-8 0,-2-3 8 0,2-7 0 16,4 1 0-16,-3-10 0 0,-4 0 0 0,4 0 0 0,-7-10 0 0,6 4 0 15,-6-3 0-15,3-4 0 0,-3-3 10 0,-1-9-10 16,-2 6 12-16,-1 1-4 0,0-7-8 0,-4 3 12 16,-3-3 0-16,0-1 0 0,-3 1 0 0,3 7 0 15,-3-17-12-15,-4 13 0 0,0-6 0 0,-4 3-10 16,0-3 10-16,1-4 14 0,-4 4-3 0,-4 0-1 15,4 0 10-15,0 2 1 0,-3 1 1 0,-1 0 0 16,0 6-22-16,4 7 0 0,0-4 0 0,4 10 0 16,3 6 0-16,0 0 0 0,-4 6 0 0,1 4 0 15,3-1-14-15,0 10-4 0,3 3-1 0,1 0 0 16,-1 3 6-16,4 0 1 0,0 3 0 0,4-9 0 16,0 6 12-16,3-3 0 0,-4-6 0 0,4 3 0 15,4-10-9-15,-4-3 1 0,4 4 0 0,-4-4 0 16,7-6 8-16,-7-6 0 0,4-1 0 0,-1 4 8 15,-2-12 0-15,-1 5 1 0,3-2 0 0,1-4 0 16,-7 0-9-16,3-3 8 0,0-6-8 0,-4 7 8 0,1-1 12 16,-4 0 3-16,-3-6 0 0,3 6 0 0,-4 0-23 15,-3-6 0-15,4 0 0 0,-4 6 8 0,0 0 8 0,0 1 1 16,0 2 1-16,0-3 0 0,-4 7-9 0,4-1-1 16,0 4-8-16,0-1 12 0,0 10-12 0,0 0 0 15,0 0 0-15,0 0 0 0,0 0 0 0,0 0 0 16,7 0 0-16,-7 0 0 0,4 0 0 0,3 0 8 15,-7 0-8-15,0 0 0 0,0 0 12 0,10 0-3 16,4 0-1-16,-6 0 0 0,2-3 1 0,-3 3 0 16,4-6 0-16,-4 6 0 0,0-3 8 0,3-4 2 0,-6-2 0 15,-1 6 0-15,5-3-19 0,-5-4 0 0,-3 4 0 0,0-4 0 16,4 1 0-16,-4 0 10 0,-4-1 0 0,4-5 0 16,0 5-10-16,-3 1-9 0,-1-1 9 0,0-2-13 15,-3-4 13-15,0 7 10 0,4 2-2 0,-4-11 0 16,-4 8-8-16,4 4-12 0,0-3 2 0,4-1 1 31,-1 1-104-31,1 6-21 0,-1-4-4 0,4 7-1 0,-7 0-101 16,0 0-20-16,7 0-4 0,-4 7 0 0</inkml:trace>
  <inkml:trace contextRef="#ctx0" brushRef="#br0" timeOffset="24115.8">31217 3629 864 0,'0'0'76'0,"4"-3"-60"16,3-6-16-16,-4 2 0 0,1-5 220 0,-4-4 40 15,3 10 9-15,-3-4 2 0,0-2-91 0,0 3-19 16,-3-1-3-16,3 1-1 0,-4 2-56 0,4-2-11 15,-7 3-2-15,4 3-1 0,3-4-60 0,0 7-12 16,-7 0-3-16,7 0 0 0,-7 0-12 0,0 7 0 16,-4 2 0-16,4-6 0 0,0 10 0 0,0-1 0 15,0 4 0-15,3 6 0 0,-3 0 0 0,4 6 0 16,-1-9 0-16,1 9 0 0,3 7 0 0,0-10-8 0,3 3 8 0,1 0 0 16,3-3 0-16,0-6 0 0,0 6 0 15,4-9 0-15,-4-4 0 0,3-2-12 0,1-1 12 0,-1 1-10 16,1-10 10-16,-1 0 0 0,1 0 8 0,3-4-8 15,0-2 8-15,0-3-8 0,-3-4 8 0,3-2-8 16,-3-1 0-16,3-3 8 0,-4 0-8 0,1-6 0 16,-4 6 9-16,0 0-9 0,-3 1 12 0,-1-1-12 15,-3-3 11-15,-3 3-11 0,3 0 10 0,-4 0-10 16,4 4 16-16,-3 5-4 0,-5-8 0 0,5 2 0 16,3 6-12-16,-4 1 9 0,1 6-9 0,3 3 8 15,0 0-8-15,0 0 0 0,0 0 0 0,0 0 0 16,0 0-14-16,0 0 5 0,0 9 1 0,0 1 0 15,0-1 0-15,3 1 0 0,1 8 0 0,-4-2 0 0,3 0 8 0,1-4 0 16,3-2 0-16,-3-1 0 0,3 0 0 0,-4 1 0 16,4-10 0-16,4 6 0 0,-4-6 0 0,3 6 0 15,1-12 0-15,-11 6 8 0,0 0 0 0,4-6 1 16,6-4 0-16,1 1 0 0,3 0-9 0,-4-4 0 16,1-3 0-16,0 7 0 0,3-7 24 0,-7-2 7 15,0 2 1-15,0-3 0 0,0 7-24 0,0-4-8 16,-3 0 0-16,-1-3 0 0,1 1 27 0,-1 2-1 15,-3-3 0-15,0 6 0 0,0-5 3 0,-3 2 1 16,3 0 0-16,0-2 0 0,-4 2-15 0,4 6-3 16,0 1-1-16,0 9 0 0,0-9-11 0,0-1 0 15,0 10 0-15,0 0 0 0,0 0 0 0,0 0 0 0,0 0-11 0,7 0 11 16,4 0 0-16,-1 10-10 0,1-10 10 0,-4 9 0 16,7-3-8-16,-3-3 8 0,-1 4 0 0,4-4 0 15,0 3 0-15,1 0 0 0,-8-2 0 0,3-4 0 16,1 6 0-16,-4-6 0 15,0 3 0-15,-7-3 0 0,7-3 0 0,-7 3 0 0,7-6 0 0,0 6 0 16,-3-10 0-16,6 4 0 0,-6-4 0 0,3 1 9 16,0 0-9-16,-4-4 0 0,4 4 0 0,0-7 8 15,0 0-8-15,-3-3 0 0,0 1 0 0,-1 2 8 16,1-3-8-16,-1 3 0 0,1 4 0 0,-4-4 0 16,3 4 8-16,-3-4-8 0,0 7 0 0,4-7 8 15,-8 7-8-15,4-1 0 0,0 10 0 0,0 0 0 16,0 0 0-16,0 0 0 0,0 0 0 0,0 0 0 15,0 0 0-15,7 0-14 0,0 0 3 0,0 0 1 16,4 0 10-16,-4 6 0 0,4-2 0 0,-1 5 0 16,1-9 0-16,-1 6 0 0,1-3 0 0,-1 4 0 0,1-4 0 0,0-3 0 15,-1 6 0-15,-3 0 0 0,-7-6 0 0,7 0 0 16,-7 0 0-16,11-6 0 0,-11 6-16 0,10 0-4 16,1-6 0-16,-4 3-1 15,-7 3-95-15,7-7-18 0,4-2-4 0,-4 0-1 16,-4-1-61-16,4 1-12 0,0-7-2 0,4 7-1 0</inkml:trace>
  <inkml:trace contextRef="#ctx0" brushRef="#br0" timeOffset="24666.54">32000 2576 2091 0,'0'0'46'0,"0"0"10"0,0-10 1 0,4 10 2 0,-4 0-47 0,0 0-12 0,0 0 0 0,0 0 0 16,0-9 80-16,0 9 15 0,0 0 2 0,0 0 1 15,0 0-69-15,-4 9-13 0,-3-3-4 0,7 7 0 16,0 3-12-16,0-1 0 0,0 4 0 0,4 0 0 16,-1 0 8-16,1 6-8 0,7 0 11 0,-1 3-11 15,1-9 12-15,3 0-4 0,7 6 0 0,0-6-8 16,-3 0 25-16,-1-1-1 0,1-8-1 0,0 5 0 16,-1-5-23-16,1-1 0 0,0-3 0 0,-4 4 0 15,0-10 0-15,-4 0 0 0,5 0 0 0,-5-10-8 16,1 4 22-16,3-3 5 0,-4-4 1 0,1-9 0 15,0 13-7-15,-1-13-1 0,-3 0 0 0,4 3 0 16,-4-9-12-16,0 9 11 0,0-9-11 0,0 3 10 0,0-3 7 16,-3 3 2-16,3-10 0 0,-4 10 0 0,-3-3 17 0,0 3 3 15,4 6 1-15,-4-9 0 0,0 3-24 0,-4-4-5 16,1 10-1-16,-1-6 0 0,4 7 2 0,-7 2 0 16,0 3 0-16,0-2 0 0,0 2-12 0,-4 1 8 15,4 8-8-15,-3 4 8 0,-1 0-20 0,4 0-5 16,-3 4-1-16,2 8 0 15,-2 1-29-15,-1 2-5 0,4-2-2 0,0 3 0 16,0 12 3-16,4-13 1 0,3 4 0 0,0 0 0 0,0 6 23 0,7-6 5 16,0 0 1-16,7-3 0 0,0-7 21 0,4 7 0 15,3-4 0-15,7-6 0 0,0-6 0 0,0 0 0 16,8-6 0-16,-1 6 0 0,-7-19 22 0,4 10 9 0,-4-7 1 0,0-3 1 16,1 1-1-16,-5 2-1 0,1-3 0 0,0-9 0 15,-4 9-15-15,0-6-2 0,-3 6-1 0,-1-6 0 16,1-3-4-16,-4 3-1 0,4-3 0 0,-4 9 0 15,0-16-8-15,-4 16 0 0,5 4 0 0,-5-13 0 32,1 9-75-32,-1-6-17 0,1 12-3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10:02:44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27668 10139 1796 0,'0'0'40'0,"11"3"8"0,3-3 1 0,4 0 1 0,6 0-40 0,1 0-10 0,0 0 0 0,3 0 0 16,-3 0 28-16,3-3 3 0,4-3 1 0,-1 6 0 15,-2-10-12-15,6 4-1 0,0 3-1 0,4-3 0 16,3-4-3-16,-3 7-1 0,-7-6 0 0,3 3 0 16,0-4 2-16,-3 1 0 0,0-1 0 0,0 4 0 15,-4-3-16-15,0-1 0 0,-3 1 0 0,0-1 0 16,-4 1 8-16,-4 0-8 0,1-1 0 0,0 4 9 16,-4-3-9-16,0-1 0 0,-4 4 0 0,1 3 0 15,-4-7 0-15,0 4 8 0,-3 6-8 0,-4 0 8 16,0 0 0-16,0 0-8 0,0 0 12 0,0 0-4 15,0-3 30-15,0 3 6 0,-7-6 0 0,0 6 1 0,-4 6-20 16,4-3-4-16,-4-3-1 0,1 9 0 0,-1 1-4 0,1 6-2 16,-1-7 0-16,-3 10 0 0,3-4 10 0,1 10 1 15,-1-6 1-15,1 0 0 0,-1 6-5 0,0 3-1 16,4-2 0-16,-3 2 0 0,6 0 0 0,-3 0-1 16,0 7 0-16,4-1 0 0,-1-6 5 0,4 13 0 15,-3-9 1-15,3 8 0 0,0-2-10 0,3 6-3 16,4-7 0-16,-3 7 0 0,-1 0 1 0,4 0 0 15,0 0 0-15,0 3 0 0,0-3-1 0,0 6 0 16,4 0 0-16,-4 10 0 0,-3-4 6 0,6 4 1 16,-3 3 0-16,0-10 0 0,0 10-19 0,0-4 0 15,0 4-8-15,-3 0 8 0,3 3 0 0,-3 3 0 16,3-7 0-16,-4-5 10 0,4 5-10 0,-3-2 0 0,-1 3-10 16,1-1 10-16,-1-5-9 0,1 6 9 0,3-4-8 0,-4-2 8 15,1 2 0-15,3-12 0 0,-3 7 0 16,-1-4 0-16,1-3 0 0,3-3 0 0,-4 0 0 0,1-7 0 15,3 7 0-15,-4 0 0 0,1-6 0 0,-4-4-8 16,-4 1 8-16,4-7-8 0,-3-3 8 0,3 3-8 16,-4-3 8-16,1 0 0 0,-1-6 0 0,-3 0 0 15,4 0 0-15,-4-4 0 0,-4-2 0 0,4 3 0 16,-7 2 0-16,3-8 0 0,-3 9 0 0,0-10 8 16,-4 7-8-16,-3-1 0 0,-4-2 0 0,1 3 0 15,-8 2 0-15,4-8 0 0,-4 9 0 0,-3-10-8 16,-4 7 8-16,-3-7 0 0,-1 1 0 0,1 5-8 15,3-5 19-15,4-1 4 0,0-3 1 0,-1-2 0 16,-2 5-16-16,2-3 0 0,1-3 0 0,-4-3 0 0,0 7 0 16,4-4 0-16,0-3 0 0,3 6 0 15,-7-6 0-15,4 3 0 0,7 3 0 0,-4-6 0 16,7 0-30-16,1 7 1 0,-1-4 0 0,0-3 0 0,4 0 13 0,-4 6 4 16,4-3 0-16,0-3 0 0,0 0-8 0,3 6-2 15,-3-2 0-15,0-4 0 16,3 0-31-16,1 6-7 0,3-3 0 0,-1-3-1 15,1 0-24-15,4-3-5 0,-1 3-1 0,1 0 0 16,6 0-141-16,4 0-29 0</inkml:trace>
  <inkml:trace contextRef="#ctx0" brushRef="#br0" timeOffset="674.41">28766 11964 1036 0,'0'0'92'0,"0"0"-73"16,0 0-19-16,0 0 0 0,0 0 225 0,0 0 42 15,0 0 8-15,0 0 1 0,0 0-206 0,0 0-42 16,0 0-8-16,0 0-1 0,0 0-19 0,0 0 10 15,0 0-10-15,0 0 8 0,10 6 10 0,1 4 2 16,-1-4 0-16,4-3 0 0,-3 7 19 0,0-1 4 16,-1 0 1-16,4 1 0 0,-3 2-12 0,3 1-1 15,-3-7-1-15,3 4 0 16,-4-1 0-16,4 0 0 0,-3 1 0 0,3-1 0 0,0-2 11 0,0-4 3 16,-3 3 0-16,3-3 0 0,0-3-16 0,0 0-4 15,0 0 0-15,4 0 0 0,-4 0 12 0,0-3 3 0,4-6 0 0,-1 2 0 16,1-2-27-16,0-1-4 0,-1 1-8 0,4-7 11 15,1 4-1-15,-8-4 0 0,0-3 0 0,0-6 0 16,7 0 3-16,0 3 1 0,-3-3 0 0,3-9 0 16,4-1 2-16,3-3 1 0,-3 1 0 0,-1-13 0 15,1 6 1-15,0-3 0 0,3 3 0 0,-3-9 0 16,3 6-18-16,4-4 0 0,-1 4-13 0,8-6 5 16,0 6 8-16,0-3 0 0,-4-4 0 0,4 7 0 15,0-3 0-15,0 3 0 0,-1 3 0 0,1 0 8 16,-4 1-8-16,1-1 0 0,-1 6 0 0,4-9 0 15,0 3 0-15,3 0 0 0,0 0 0 0,1 0 0 16,-1 0 0-16,-3 7-10 0,0 2 10 0,-4-2 0 16,0 2-28-16,-3 7 0 0,0 0 1 0,-4-4 0 15,-3 4-93-15,-1 3-18 0,1-3-4 0,-7 3-1070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4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5 407 14368 0 0,'0'0'330'0'0,"0"0"45"0"0,0 0 17 0 0,0 0-47 0 0,-1-1-246 0 0,1 1 0 0 0,0-1 0 0 0,-1 1 0 0 0,1-1 0 0 0,0 1 0 0 0,-1-1 0 0 0,1 0-1 0 0,0 1 1 0 0,0-1 0 0 0,-1 1 0 0 0,1-1 0 0 0,0 0 0 0 0,0 1 0 0 0,0-1 0 0 0,0 0 0 0 0,10-27 1771 0 0,-8 22-1396 0 0,0-1 0 0 0,0 1 0 0 0,5-9 0 0 0,33-45 1179 0 0,0 3-826 0 0,-19 28-429 0 0,-15 22-268 0 0,-1 0 0 0 0,0-1 0 0 0,7-12 0 0 0,18-39 375 0 0,8-17 367 0 0,-33 64-633 0 0,-5 21 109 0 0,-2 11-142 0 0,-6 200-91 0 0,0 3 34 0 0,6-175-65 0 0,3 43 128 0 0,-1-73-154 0 0,-2 27 0 0 0,0 0 18 0 0,1-25 4 0 0,-3 27 0 0 0,4-43-63 0 0,0-1-1 0 0,0 1 0 0 0,0-1 1 0 0,1 1-1 0 0,0 5 0 0 0,2 7 95 0 0,2 10-1273 0 0,-2-33-2462 0 0,3-11 1503 0 0,6-5-21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10:03:33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23537 7982 1497 0,'0'0'133'0,"0"0"-106"0,0 0-27 0,0 0 0 15,0 0 115-15,0 0 17 0,0 0 4 0,7-10 1 16,4 4-70-16,-4-3-15 0,4-1-2 0,-4 1-1 15,3-1-12-15,1-8-2 0,-1 2-1 0,1 3 0 16,7-9-23-16,-4 4-11 0,0-4 10 0,7-3-10 16,-3-1 10-16,6-2-10 0,1-6 10 0,3-1-10 15,-3-2 20-15,3-1-1 0,4-6-1 0,0-6 0 16,7-3-3-16,-1 6-1 0,-2-7 0 0,2 10 0 16,-6-3-6-16,3-3-8 0,-6 6 11 0,2 7-11 15,1-7 13-15,-4 0-4 0,4 6-1 0,-4 4 0 16,-3-1-8-16,-4 13 0 0,-3-3 0 0,3 6 0 15,-7 4 0-15,0 5-19 0,0 1 3 0,-3 9-714 16,-4 0-143-16</inkml:trace>
  <inkml:trace contextRef="#ctx0" brushRef="#br0" timeOffset="248.44">23742 8142 2365 0,'0'0'104'0,"0"0"23"0,0 0-102 0,0 0-25 16,0 0 0-16,3-7 0 0,5-2 42 0,6-10 3 15,3-6 1-15,1-3 0 0,0-10-29 0,6-12-5 0,8 3-2 0,3-6 0 16,4-4 5-16,3-2 1 0,1-4 0 0,-1-6 0 16,0-3-16-16,4-3 8 0,7-1-8 15,-3 4 0-15,-1 6 0 0,4-6 0 0,0 3 0 0,0-3 0 16,-4 9-8-16,0 1-8 15,-6-1-2-15,3 3-752 0,-4 7-150 16</inkml:trace>
  <inkml:trace contextRef="#ctx0" brushRef="#br0" timeOffset="1265.7">28381 15586 1371 0,'0'0'60'0,"0"0"14"0,0 0-59 0,0 0-15 0,0 0 0 0,7-3 0 15,-3-7 61-15,-1-2 10 0,1 3 1 0,-1-1 1 16,1-2-44-16,3-4-9 0,-4 0-1 0,4 4-1 15,0-4-18-15,0-3 0 0,0 3 0 0,1-2 0 16,-1-4 0-16,3-3 0 0,4 0 0 0,0-1 0 0,1-2 20 16,2-6 8-16,1 2 0 0,3-2 1 15,4-1 27-15,6 1 6 0,-2-1 1 0,2-5 0 0,5-1-6 0,-5 3-1 16,1 1 0-16,0-4 0 0,0 6-8 0,-1-2-1 16,-6 2-1-16,3 7 0 0,-7 0-26 0,1 3-4 15,-1 0-2-15,0-4 0 16,0 11-14-16,-3-1 8 0,-1 3-8 0,-2-3 0 0,2 4 0 0,-6 5 0 15,3 1 0-15,-4-1 0 16,-2 1-34-16,2 0-13 0,-6 9-2 0,-4 0-991 0</inkml:trace>
  <inkml:trace contextRef="#ctx0" brushRef="#br0" timeOffset="1550.06">28339 15950 1267 0,'0'0'112'0,"0"0"-89"0,0 0-23 0,3-7 0 15,4-2 324-15,4-3 61 0,-1-10 12 0,8 0 3 16,3-13-312-16,0 1-61 0,4-10-13 0,3-3-2 16,4-3-12-16,7-4 10 0,3-2-10 0,4-7 10 15,3-6-2-15,1 6-8 0,3-9 12 16,-4 10-4-16,-3-1-8 0,0-6 8 0,0 3-8 0,0 6 8 15,3-2-8-15,0-1 0 0,1 7 0 0,-1-4 0 16,-3 13 0-16,-4 3 8 0,4 0-8 0,-7 10 0 16,-4-4 0-16,-3 3 0 0,-4 7 0 0,4 3 0 15,-7 3-45-15,-1 0-15 0,1 3-2 0,0 1-734 16,-4-1-148-16</inkml:trace>
  <inkml:trace contextRef="#ctx0" brushRef="#br0" timeOffset="3466.87">20567 14953 345 0,'0'0'15'0,"0"0"4"0,11-10-19 0,-4 7 0 0,0-3 0 0,3-4 0 15,1 1 182-15,-4 3 33 0,0 3 6 0,0-4 2 16,-3-2-137-16,3 9-27 0,-7 0-6 0,7-10-1 0,0 1-16 0,0 9-3 15,-7 0-1-15,0 0 0 16,0 0 12-16,0 0 3 0,0 0 0 0,0 0 0 0,0 0-17 0,10-6-3 16,-10 6-1-16,11 0 0 0,-1 6-9 0,-2-6-1 15,-8 0-1-15,7 9 0 0,3 1-4 0,1 6-1 16,-8-7 0-16,8 0 0 0,-1 10 1 0,1-9 0 16,0 8 0-16,3-2 0 0,0 3 9 0,-4-3 3 15,5-4 0-15,-1 10 0 0,0-3-2 0,3-7 0 16,-2 13 0-16,2-6 0 0,-3 0-5 0,4 6 0 15,0-6-1-15,-1 6 0 0,1 3-5 0,-4-3-1 0,0 4 0 0,4-4 0 16,-1 3-9-16,-3-3 0 0,4 10 0 0,-4-7 0 16,0 0 0-16,-3-3 8 0,-1 3-8 0,1-9 0 15,3 6 8-15,0 0-8 0,-7-6 8 0,4 6-8 16,-4-6 0-16,0-6 0 0,0 8 0 0,-3-8 0 16,-1 6 0-16,1-3 0 15,-1-1 0-15,1-2 8 0,-4 2-8 0,0-5 0 0,-4 6 9 0,1-4-9 16,-4-3 0-16,3 1 0 0,-3-1 0 15,3-2 0-15,1 2 0 0,-4-3 0 0,3-3 0 0,-3 4 8 16,4-4-8-16,-1 3 0 0,4-6 8 0,0 0-8 16,0 0 12-16,0 0-3 0,0 0 0 0,0 0 0 15,0 0 17-15,0 0 3 0,0 0 1 0,0 0 0 16,0 0-14-16,-3-6-4 0,-1-4 0 0,4 7 0 16,0 3 4-16,0-6 0 0,-3-3 0 0,3-7 0 15,-4 3 10-15,4-2 2 0,0-4 1 0,-3 3 0 0,3-3-17 0,0 1-4 16,3-8-8-16,-3 4 12 0,0-3 1 0,0 0 0 15,4-3 0-15,-4 0 0 0,-4-3-13 0,1 2 11 16,-1-5-11-16,1 2 10 0,-4 1-10 0,-4 3 0 16,0-7 0-16,4 7 0 0,-10-6 8 0,6 5-8 15,-3 1 0-15,-4-6 8 0,4 9 0 0,-3-4 0 16,6 4 0-16,-3 3 0 0,-4-3 4 0,4 0 1 16,-4 6 0-16,1-6 0 0,-1 6 1 0,4 1 0 15,-7-1 0-15,0 3 0 0,3-3-6 0,-3 4 0 16,0 5-8-16,3 1 12 0,0-1-12 0,1 1 0 0,3 0 0 15,-4 9 0-15,8-7 0 0,2 7 0 0,-2 0 0 0,3 0 0 16,3 7 0-16,1-4 0 0,-1 3-12 16,1 3 12-16,3 1-15 0,3 6 4 0,4-7 1 15,4 10 0-15,-1 0 10 0,5-1-13 16,-1-2 5-16,3 9 8 0,1-6-10 0,0 9 10 0,-1-9 0 16,4 6-9-16,1 0 9 0,-5-3 0 0,4 3-9 15,1 3 9-15,-1 4 0 0,3-4 0 0,-2 0 0 0,-1 0 0 16,3 7-16-16,1-1 4 0,0 1 0 0,0-1 1 15,-1-2 11-15,-3 2 0 0,-3-5 0 0,0 11 0 16,-1-12 23-16,4 10 6 0,-6-3 2 0,-5 2 0 16,4 7-31-16,-3-3 8 0,-4-3-8 0,0 5 0 15,-4-5 0-15,1 3 0 0,0-4 0 0,-4-2-10 16,0-4 10-16,0 1 0 0,-4-4 10 0,4-3-10 16,0-3 0-16,-4-6-20 0,1 2 4 0,3-8 0 15,0-10-146-15,0 0-29 0</inkml:trace>
  <inkml:trace contextRef="#ctx0" brushRef="#br0" timeOffset="4854.07">20151 13711 1944 0,'3'0'43'0,"-3"0"9"0,0 0 1 0,0 0 1 0,0 0-43 16,0 0-11-16,0 0 0 0,0 0 0 0,0 0 27 0,0 0 3 15,0 0 1-15,4 9 0 0,-4-9-31 0,3 10 0 16,-3-10 0-16,7 9 0 0,-7-3 0 0,4-3 0 16,-1 7 0-16,4-1 0 0,-3-2 0 0,-1 2 0 15,5 7 8-15,-5-4-8 0,4-2 0 0,4 5 0 16,-4 4 0-16,3-3 0 0,1 3 0 0,-1-4 0 15,1 4 9-15,3-6-9 0,0 9 0 0,-3-4 0 16,3-5 8-16,0 9-8 0,0-3 12 0,0-7 0 0,0 10 0 16,1-3 0-16,2 0-3 0,1 0 0 0,-4 6 0 15,0-7 0-15,0 1-1 0,4 6 0 0,-1-6 0 0,-2 9 0 16,-1-9 10-16,0 13 2 0,-4-10 0 0,1 3 0 16,0 0-20-16,-1-3-19 0,-3 3 4 0,4 0 1 15,-4-6 23-15,-4-1 5 0,1 1 1 0,3-3 0 16,-7 0-15-16,3-4 0 0,-6-2 0 0,3-1 0 15,-4 4 0-15,4-13 0 0,0 0 0 0,0 0 0 16,0 0 11-16,-7 3-11 0,0-3 12 0,0 0-12 16,-7-3 16-16,4-4-3 0,2 1-1 0,-2-3 0 15,-1-1-2-15,1 1-1 0,-4-4 0 0,-1-2 0 16,5-4 4-16,-4 0 1 0,3-6 0 0,-3 6 0 16,0-6-14-16,0-3-15 0,0 3 3 0,0-4 1 15,0 1 35-15,-4 3 6 0,0-3 2 0,1 3 0 16,-1 0-24-16,0 0-8 0,1 3 0 0,-4-3 0 0,-1 6 0 15,5 0 0-15,-4 0 0 0,-1-3 0 16,-2 3 14-16,3 7-3 0,6-10-1 0,-6 9 0 0,4-2-2 0,-1 5-8 16,0-9 12-16,1 10-4 0,-1-7-8 0,4 7 10 15,0 0-10-15,3-1 10 0,1 4-10 0,-1-4 0 16,1 10 0-16,2-3 0 0,1 3 0 0,4-6 0 16,-4 6 0-16,7 0 0 0,0 0 0 0,0 0 0 15,0 0-12-15,0 0 12 0,10 6-11 0,-3-3 11 16,8 7-8-16,-1-4 8 0,0-3-10 0,3 4 10 15,5 2-12-15,2 0 12 0,-3-2 0 0,4-4 0 16,3 6 0-16,1-3 0 0,-1 4 0 0,0-1 0 16,0 1-10-16,0-1 10 0,1 0 0 0,-5 1 0 0,1-4 0 0,0 4 8 15,3-1-8-15,-3 0 8 0,-4-2-8 0,4 2 8 16,-1 0-8-16,1 1 0 0,0 6 0 0,-1-4 8 16,-2-3-8-16,-5 7 9 0,1-6-9 0,-4 8 10 15,0-2-10-15,-3-3 8 0,-1 2-8 0,1 4 8 16,-4-3-8-16,0-7 10 0,-4 7-10 0,4-4 10 15,-7-2-10-15,4-1 8 0,0 1-8 0,-4-10 8 16,0 6 2-16,0 3 0 0,0-9 0 0,0 0 0 16,0 0 8-16,0 0 2 0,-4 0 0 0,4 0 0 15,0 0-8-15,-7 7-2 0,-4-14 0 0,4 7 0 16,-3 0 2-16,-1 0 0 0,1-3 0 0,-1-3 0 16,-3 0 0-16,-4 3 0 0,1-4 0 0,-1-2 0 15,-3-1-12-15,0 1 0 0,3 0 0 0,-3-7 0 0,3 7 0 16,-3-1 8-16,3 1 2 0,1-1 0 15,3-5-10-15,-4 5 0 0,0 1 0 0,4-4 0 0,0 4 0 0,0-7 0 16,0 7 0-16,0 2 0 0,0-2 0 0,3 0 8 16,-3-1-8-16,3 1 0 0,1-1 0 0,3 4 8 15,-4-3-8-15,1 6 0 0,3-4 0 16,-1 4 0-16,1-3 0 0,0 3 0 0,4-3 0 16,-1-1 0-16,4 7 0 0,0 0 0 0,0-3-12 0,0 3 12 15,0 0-10-15,4-6 10 0,-1 3-12 0,8-4 12 16,0 7-13-16,-1-3 5 0,4 3 8 0,0 0-10 15,7 0 10-15,-3 3-10 0,3-3 10 0,4 7-8 16,-4-4 8-16,4-3-8 0,0 6 8 0,3-3 0 16,-4 4 0-16,5 2-8 0,-1-3 8 0,4 4 0 0,-4-7 0 15,0 6 0-15,0 1 0 0,1 5 0 0,-1-5 0 0,0 5 0 16,-3 4 0-16,-4 0 0 0,4 0 0 0,-4-4 0 16,0 14 0-16,-3-10 0 0,-4 12 0 0,3-9 0 31,-3 3-24-31,-3 3-10 0,3-3-2 0,-3 3 0 15,3-2-132-15,-4 2-28 0,-3-3-4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10:05:20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19886 12883 403 0,'0'0'17'0,"0"0"5"0,-3-3-22 0,-4-3 0 0,3 6 0 0,-3-4 0 16,0 4 231-16,3-6 41 0,-3 3 9 0,0-3 2 16,0 6-188-16,0 0-38 0,-3-10-7 0,2 10-2 15,-2-6-26-15,-1 3-6 0,1-3 0 0,-4 6-1 16,3-10-4-16,-3 10-1 0,0-3 0 0,-4-3 0 16,1 3-10-16,-5-4 0 0,5 7 9 0,-8-3-9 15,-3-3 0-15,0 6 0 0,3 0 0 0,-7 0-12 16,0 9 12-16,4-9 8 0,0 0-8 0,0 7 11 15,0-4 13-15,-1 3 2 0,1-3 1 0,-4-3 0 16,-3 0-14-16,0 6-2 0,-8-6-1 0,8 0 0 0,-4 0-10 16,4 0 0-16,-4 4 0 0,4-4 0 0,0 0 0 15,-1 0-9-15,1 0 0 0,0-4 0 16,0 4-15-16,-1-6-2 0,1 6-1 0,-4 0 0 0,-7-3 4 0,4 3 1 16,3-6 0-16,0 6 0 0,-3-3 8 0,0-4 2 15,6 7 0-15,-2-3 0 16,-1-3-15-16,4 3-2 0,-4-3-1 0,-4-1 0 15,1 4 2-15,0 3 1 0,-4-6 0 0,4 6 0 0,6 0 12 0,-3 0 3 16,1 0 0-16,-1 0 0 0,4 0 12 0,-1 0 0 16,5 6 0-16,-5-6 0 0,1 0-19 0,0 0-1 0,-4 3 0 15,0 4 0-15,-3-1 4 0,-1-3 0 0,8 3 0 0,-4-3 0 16,-3 7 16-16,0-1 0 0,6-3 0 0,-2 4 0 16,2-7 8-16,-2 3 6 0,-1 4 1 0,0-4 0 15,-3-3 13-15,-4 7 4 0,0-4 0 0,-4-3 0 16,5 6-6-16,-5-2-1 0,4 2 0 15,1-3 0-15,6-3 8 0,-4 7 2 0,-2-4 0 0,-1-3 0 16,0 4-19-16,0-4-3 16,4-3-1-16,-4 6 0 0,0-6-12 0,4 3 0 0,-4-3 0 0,7 0 0 15,0 0-8-15,0 0 8 0,0 0-12 0,1-3 12 16,-5 3-8-16,-3 0 8 0,-3 0 0 0,0 0 0 16,-4 0-10-16,3 0 10 0,5 3-8 0,-1 3 8 15,0-6-10-15,3 0 10 0,-2 7-12 0,2-7 12 16,-6 3 8-16,7-3 8 0,-4 0 1 0,7 0 1 15,0 0 26-15,4 0 6 0,-4-3 1 0,4 3 0 16,-4-7-22-16,7 7-4 0,0 0-1 0,-3 0 0 16,3 0-24-16,-6 7 0 0,2-4 0 0,-6-3 0 15,0 6-12-15,-4-3-7 0,-4-3-1 0,5 10-1 16,-5-4-7-16,4 3-2 0,4-6 0 0,0 4 0 0,-1 2 30 0,1-3 0 16,0-3 11-16,-4 4-3 0,-4-7 23 0,5 3 5 15,-5-3 0-15,8 0 1 0,-1-3-15 0,1 3-3 16,0 0-1-16,-1-7 0 0,1 7-10 0,0 7-8 15,-1-7 12-15,-2 0-12 0,-5 3 22 0,4-3-2 16,0 6-1-16,4-3 0 0,0-3-19 0,-1 7-16 16,5-4 4-16,-1-3 0 0,4 0 12 0,3 6 0 15,-3-3 0-15,3 3-9 0,-3 1 9 0,-1-4 0 0,8 3 0 0,-4-3 0 16,1 3 9-16,-1-2 4 0,4 2 1 0,3-3 0 16,0 3-14-16,0-3 0 0,1 4 0 0,-1 2 0 15,4-9 0-15,3 9 0 0,-3-9 0 16,3 7 0-1,1-4-21-15,-1 3-4 0,1-3-1 0,-1 7 0 0,0-10 14 0,1 6 2 0,3 3 1 0,-4-9 0 16,0 10-3-16,1-4-1 0,-1-3 0 0,0-3 0 16,4 0 13-16,0 6 0 0,-7-2 12 0,7-4-12 15,0 0 41-15,0 6 2 0,-1-6 0 0,1 3 0 16,0-3-32-16,4 0-11 0,-1 6 0 0,1 4 9 16,-1-4-9-16,0-3 0 0,-3 7 0 0,4-1 0 15,-4 0 0-15,-1 1 0 0,1-1 0 0,0 7 0 16,0-1 0-16,4-2 0 0,-5 3 0 0,1 3 0 15,0-4 0-15,0-2 0 0,0 2 0 0,3 4 0 16,-3-9 8-16,4 5-8 0,-4 4 8 0,-1 0-8 16,1 0 13-16,4-4-2 0,-8 11-1 0,4-8 0 15,0 1-10-15,-4 0 8 0,1 6-8 0,3-6 8 0,-4 6-8 16,4-6 0-16,3 0 0 0,-3-1 8 0,0 8-8 16,3-1 0-16,4-7 0 0,-3 1 0 0,-1 6 0 0,4-6 0 15,-3 0 0-15,6 6 0 0,-3-6 0 0,3 0 0 16,1-1 0-16,-1-2 0 0,8 0 0 0,-4 3 0 15,-4-7-9-15,8 4 9 0,-1 3-9 0,1-4 9 16,-4-2-13-16,7 9 5 0,-3-10 8 0,3 4-12 16,-4 3 12-16,1-3-12 0,3 2 0 0,3-5 0 15,-6 3 0-15,6-1 0 0,1-2 12 0,0 3 0 0,-1 2-9 0,4-2 9 16,-3 3 0-16,3-7 0 0,4 4 0 0,-4 0 0 16,0-4 0-16,3 4 0 0,-2 0 0 15,2-4 0-15,1-2 0 0,-1-1 8 0,1 7-8 0,3-7 0 16,0 0 0-16,4 1 0 0,0-1 0 0,3-2 0 15,0 2 0-15,1-3 8 0,-1-3-8 0,0 7 0 16,4-4 0-16,-1-3 0 0,-2 7 0 0,-1-10 0 16,0 9 0-16,0-3 0 0,1 4 0 0,-1-4 0 15,0 3 0-15,0-6 0 0,0 7 0 0,4-1 0 16,0-2 0-16,3-4 12 0,-3 9-4 0,3-9 0 16,4 7-8-16,0-10-11 0,0 6 3 0,-1-3 0 15,1-3 8-15,-3 0-10 0,-1 6 10 0,0-6-10 16,0 0-4-16,-3 0-1 0,7 0 0 0,-4-6 0 15,8 6 2-15,-5 0 0 0,-2 0 0 0,-1-3 0 16,4-3 13-16,0 6-9 0,-1 0 9 0,1-3-8 16,0-4 8-16,-4 7 0 0,1 0 0 0,-5 0 0 0,5 0 0 0,2 0 0 15,-2 0 0-15,2 0 0 0,-6 7 0 0,3-4 0 16,1-3 0-16,-1 0 0 0,0 0 0 0,-3 6 0 16,0-3 0-16,3-3 0 0,-7 0 0 0,4 6 0 15,-4-6 0-15,0 0 0 16,4 0 0-16,0 4 0 0,0-4 0 0,-1 0 0 0,1 0 0 0,4 0 0 15,-1-4 0-15,4 4 0 0,-4 0 0 0,0 0 0 16,0 0 0-16,-3 0 0 0,3 4 0 0,-3-4 0 16,0 0-9-16,0 0 9 0,-1 0 0 0,1 6 0 15,7-6 0-15,-4 3 0 0,1 3 0 0,6-6 0 16,-3 7 0-16,3-4 0 0,0-3 0 0,-3 0 0 16,0-3 0-16,0 3 0 0,0 0 0 0,3 0 0 0,0 0 0 0,1 3 0 15,2-3 0-15,-2-3 0 0,6 3 0 16,1-7 0-16,-1 7 0 0,0-6 0 0,-3 3 0 0,0 3 0 15,0 0 0-15,0-6 0 0,3 6 0 0,1 0 0 16,2 0 10-16,1 0-10 0,0-4 12 0,4 4-12 16,-4-6 14-16,0 6-4 0,0 0-1 0,-1 0 0 15,1 0-9-15,4 0 8 0,3 6-8 0,0-6 8 16,0 4 8-16,-4-4 2 0,1 6 0 0,-4-3 0 16,-1 3-18-16,5-6-19 0,3 10 4 0,0-4 1 15,-4-3 24-15,-3-3 5 0,0 6 1 0,0-6 0 16,-4 4-26-16,1-4-5 0,-1 0-1 0,1-4 0 15,-5 4-2-15,5-6-1 0,3 6 0 0,-4-3 0 16,4-3-7-16,-4 3-2 0,4-4 0 0,-3 1 0 0,-1 3 4 0,-3-3 1 16,3 6 0-16,1-10 0 15,-1 7 23-15,4-3 0 0,0 3 0 0,0-4 0 0,0-2 0 0,-4 0 0 16,-3 2 0-16,0-2 0 0,0-1 0 0,0 1 0 16,0 0 0-16,-1 6 0 0,1-10 0 0,0 10 0 15,-4-7-9-15,4 4 9 0,-7-3 16 0,0-1 8 16,0 7 0-16,-8-3 1 0,1-3 3 0,0 2 0 15,0-2 0-15,-4 6 0 0,0-7 12 0,0 1 2 16,4-7 1-16,0 7 0 0,-4-1-29 16,-3-5-6-16,-1 2 0 0,5-2-8 0,-1-1 12 0,-3 6-12 15,3-8 12-15,-3 2-12 0,-1 7 8 0,1-4-8 16,-4-3 0-16,0 1 0 0,0 5 15 0,1-2-4 16,-1-4-1-16,-4 0 0 0,5 4-1 0,-5 2 0 0,1-5 0 15,-1 5 0-15,1-5-9 0,-4 5 0 0,4-2 9 0,-4 2-9 16,4-5 0-16,-4 5 0 0,3-6 0 0,-3 7 0 15,1-10 8-15,-5 10-8 0,1-7 8 0,3-3-8 16,0 1 12-16,4 2-1 0,-4 3-1 0,0-2 0 16,3-4 6-16,-2 0 2 0,-1 0 0 0,-4-3 0 15,4 3-4-15,-3 1-1 0,0-11 0 0,-1 11 0 16,1-7-1-16,-1 9 0 0,-3-6 0 0,4-3 0 16,-4 6 12-16,4 0 3 0,-1-6 0 0,-3 9 0 15,0-2-27-15,0 5 0 0,-3-9 0 0,3 10 0 16,-4-4 11-16,1-3-3 0,0 3-8 0,-1 4 12 15,1-4-4-15,-1 0 0 0,-3 4-8 0,0-4 12 16,4-3-4-16,-4 1-8 0,0 2 11 0,-4-3-11 16,4 0 12-16,-3 4-12 0,3-7 12 0,-4 0-12 0,1 0 14 0,-1-3-4 15,0 9-1-15,1-6 0 0,-1-3-9 0,-3 6 12 16,0 0-12-16,0-3 12 0,-3 4-12 0,-1-1 0 16,0 0 0-16,1 3 0 0,-4-3 0 0,3 7 0 15,-3-4 9-15,0 1-9 0,0-4 8 0,-4 0-8 16,4 3 8-16,0 4-8 0,0-4 16 0,0 0-2 15,-4 4 0-15,-3-4 0 0,7 7-23 0,-4-10-5 16,-3 13-1-16,0-7 0 0,0-3 7 0,0 7 8 16,-1-7-13-16,1 7 5 0,-3 0-7 0,-1-1-1 15,0 1 0-15,0-7 0 16,-6 7-8-16,2-1-1 0,-2 1-1 0,-5-1-721 16,-6 1-144-16</inkml:trace>
  <inkml:trace contextRef="#ctx0" brushRef="#br0" timeOffset="5001.89">11800 6003 1706 0,'0'0'76'0,"0"0"15"0,0-9-73 0,-7 5-18 0,7-5 0 0,-3 3 0 16,3 6 53-16,-4-10 7 0,1 7 2 0,-1-3 0 15,4 6-16-15,-3-9-3 0,-1 2-1 0,1 7 0 16,-4-9-13-16,7 9-2 0,0 0-1 0,0 0 0 16,-7 0-17-16,7 0-9 0,0 0 10 0,0 0-10 15,0 0 0-15,-4 9 0 0,4-2 0 0,-3 2-10 16,3 0-2-16,0 1 0 0,3-1 0 0,-3 1 0 15,4-4 0-15,-1 3 0 0,1 7 0 0,-1-7 0 16,4 4 12-16,0 3-12 0,-3-1 12 0,-1 4-12 0,-3-6 12 0,0 12 0 16,0-6 0-16,-3 6 0 0,-1 9 0 0,-3 1 0 15,0-4 0-15,-3 13 0 0,-5-10 0 16,1 10 11-16,-3-6-11 0,-1 6 12 0,0-7 4 0,1 4 2 16,-8-3 0-16,11-1 0 0,0 4 8 0,0-3 2 15,-7-1 0-15,6-2 0 0,8-7-18 0,-3 4-10 16,-4-4 12-16,0 0-12 0,10-9 8 0,4 6-8 15,-3-6 0-15,-4-1 0 0,3-2 0 0,4-6 0 16,7 5 0-16,0-5 0 0,-7-7 22 0,7 3 1 16,7 3 0-16,0-9 0 0,-3 10 18 0,3-10 4 15,4 0 1-15,-1 6 0 0,1-6-33 0,0 0-13 0,-4 0 11 16,0 3-11-16,-4-3 0 0,1 7 0 16,0-4 0-16,-4 6 0 0,0-3 0 0,0 4 0 0,-4-1 0 0,1 7 0 15,-1-4 0-15,-3 4 0 0,0 3-9 0,0-10 9 16,0 7 0-16,4-7 0 0,-4 1 0 0,7-1 0 15,0 1 0-15,4-10 0 0,-1 9 0 0,4-9 0 16,7-3 0-16,1-3 12 0,2 2-4 0,4-8-8 16,1 3 8-16,2-1-8 0,-2 1 0 0,-1 6 0 15,0-4 0-15,0 7 0 0,1 0 0 0,-5 0-12 16,-3 10-4-16,-6-1-1 0,-1 1 0 0,-7 5 0 16,-4 13-5-16,-6 4-1 0,-4-1 0 15,-7 13 0-15,-4 6 23 0,-3-3 0 0,0 0-9 0,-4 3 9 16,0 4 0-16,-7-1 0 0,4 0 0 0,4 1 9 15,-1 2-9-15,4-3 0 0,-1 1 0 0,1-4 0 16,7-9 0-16,0 3 8 0,0-4-8 0,7-8 0 0,0-1 0 0,3-3 0 16,4-9 0-16,4 6 0 0,-1-12 0 0,4 2 0 15,4 1 0-15,0-6 0 0,3-1 0 0,3-6 12 16,1 3-4-16,3-6 0 0,4 3 5 0,-4 4 1 16,-3-7 0-16,3 0 0 0,0 6-14 0,-3-3 11 15,-4 7-11-15,0-4 10 0,0-3-10 0,0 6 0 16,-7 7 0-16,-3 3 0 0,-1-3-12 0,4-4-5 15,-7 4-1-15,0 3 0 0,0-1 18 0,0-2 11 16,0 3-2-16,0-3 0 0,0-4-9 0,4 4-17 16,-1-7 4-16,1 1 1 0,-4-10 12 0,7 15 0 15,0-12 0-15,4 7 0 0,-4-4 0 0,3 0 0 0,1-2 0 0,-1 2 0 16,1-3 12-16,3-3-4 0,-3 6 0 16,-1-3-8-16,4 4 8 0,-3-4-8 0,-4 6 0 0,0-3 0 15,-3 4 0-15,-1-1 0 16,-3 7 0-16,0-4 0 0,-3 4 0 0,-1 3 0 0,-3-10-8 0,3 10 8 15,-3-9 0-15,0 5 0 0,4 1 0 16,-1-7 0-16,1 1 0 0,-1-1 0 0,4 1 0 0,0-10 0 16,0 0 0-16,0 0 0 0,7 0 0 0,4 0 0 15,-1 0 0-15,1-4-9 0,3-2 9 0,-3 6-12 16,3-9 12-16,0 9-10 0,0-7 10 0,-3-2-10 16,3 9 10-16,0 0-10 0,-7 0 10 0,0 6-10 15,4-3-2-15,-8 13 0 0,-3-6 0 0,0 8 0 16,-3 7 0-16,-5 4-1 0,1-4 0 0,-3 12 0 15,-4-2 13-15,0-1 0 0,-4 4 12 0,4-3-12 16,0-1 21-16,-4-6-2 0,4 7-1 0,0-7 0 0,0 6-8 16,3-5-2-16,1-4 0 0,-1 3 0 0,8 0-8 0,-5-3 0 15,5-6 0-15,3 0 0 0,0-3 0 0,0 2 0 16,0-8 0-16,3 5 0 0,5-5 12 0,-1-1-4 16,0-2 0-16,3-4 0 0,1 3 15 0,-1-3 2 15,1-3 1-15,3 0 0 0,-3 0-4 0,3 0-1 16,0 0 0-16,0-3 0 0,0 3-10 15,0 0-3-15,-3-6 0 0,3 6 0 0,0-3-8 0,-3 3 0 16,-1 0 0-16,1 3 8 0,-1-3-8 0,1 6 0 16,0-3-10-16,-4 7 10 0,0-1-13 0,3 0 3 15,-6 7 1-15,3-7 0 16,-4 10-15-16,4-3-4 0,-7-7 0 0,4 10 0 16,-4-3-5-16,3-4-2 0,1 4 0 0,3 3-689 0,-3-10-139 0</inkml:trace>
  <inkml:trace contextRef="#ctx0" brushRef="#br0" timeOffset="5767.37">12555 7527 1785 0,'0'0'159'0,"4"-9"-127"0,-4-7-32 0,7 6 0 15,0-2 50-15,0-4 4 0,4-3 1 0,3 1 0 16,0-7 26-16,3 6 6 0,1-6 1 0,3-4 0 15,0 11-46-15,1-7-9 0,-1 9-1 0,0-3-1 16,0-6-8-16,0 6-2 0,0 7 0 0,-3-4 0 16,0 0-21-16,3 7 0 0,-3-1 0 0,3 7 8 0,-4-3-8 0,1 6 0 15,3 0 0-15,-7 6 0 0,4 4 0 0,-4-1 0 16,0 10-11-16,-7 0 11 0,4 15-22 0,-11 4 2 16,0 6 0-16,-11 9 0 15,4 0 20-15,-7 7 0 0,0-4 0 0,-4-2 0 0,4-1 10 0,-3 7-10 16,2-4 12-16,1 4-12 0,0-4 49 0,4-3 3 15,-1-6 1-15,0 4 0 0,4-8-5 0,4-5-2 16,-1-10 0-16,4 7 0 0,4-7-31 0,-1-3-7 16,4 0 0-16,0-6-8 0,4-3 11 0,0-4-11 15,3-2 10-15,0-1-10 0,7-9 12 0,0 0-4 16,0 0-8-16,4-9 12 0,3 6-12 0,1-13 8 16,2 3-8-16,1-2 0 0,3-4-8 0,-3 3-8 15,0-9-2-15,-4 3-822 0,0-3-164 0</inkml:trace>
  <inkml:trace contextRef="#ctx0" brushRef="#br0" timeOffset="6351.08">13624 9020 1555 0,'0'0'68'0,"0"0"16"16,0 0-68-16,4 12-16 0,-4-12 0 0,3 3 0 15,-3 7 211-15,7-1 38 0,-7-9 8 0,0 0 2 0,0 0-207 0,0 0-42 16,0 0-10-16,0 0 0 16,-7 10-29-16,4-4-8 0,-4-6-2 0,-4 0 0 15,-3 0-5-15,3-6 0 0,1 6-1 0,-1-4 0 0,-3-2 17 0,4-3 3 16,-1 6 1-16,4-7 0 0,0-2 4 0,3 2 2 15,1-2 0-15,-1-4 0 0,4 7 18 0,4-10-10 16,-1 9 10-16,1-5-8 0,3 2 8 0,4-3 14 16,-1 7-3-16,1 0-1 0,-1-1 30 0,1 4 7 15,3 6 1-15,0-9 0 0,-3 9-11 0,-1-4-1 16,4 8-1-16,-3-4 0 0,0 9-15 0,-4-9-4 16,3 9 0-16,-3 1 0 0,-3-1-16 0,-1 7 0 15,-3 0 0-15,0-4 0 0,-3 4 0 0,-1-7 0 0,-6 10 0 0,3-3 0 16,3-4 0-16,-6 4 0 0,-5 0 0 15,1-4 0-15,-3 4 0 0,-1 3 0 0,-3-10-11 0,0 7 11 16,3-4 0-16,4-5 17 0,-4 2-1 16,4 0-1-16,0-9 49 0,0 7 9 0,3-4 3 0,4-6 0 15,-3-4-36-15,6 7-6 0,1-9-2 0,-1 0 0 16,1-7 7-16,6 3 1 0,1-2 0 0,3-4 0 16,0 0-32-16,3-6-8 0,-3 0 0 0,4 6 0 15,0-9 0-15,3 9 8 0,3-6-8 0,1 6 8 16,3 0-8-16,0 0 0 0,-7 4 0 0,4-1 0 15,-4 4 0-15,0-4 0 0,0 6 0 0,1 1 0 16,-1 3 0-16,0-4 0 0,-4 7 0 0,1 3 0 16,-4 0 0-16,-7 0-8 0,0 0 8 0,7 3-12 15,-7-3-72-15,0 10-14 0,-4-1-3 0,-3 7-1117 16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0:3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164 772 920 0 0,'0'0'416'0'0,"0"0"1411"0"0,0 0 616 0 0,0 0 128 0 0,-12 0 1721 0 0,-1-1-2506 0 0,9 0-1525 0 0,1 1 1 0 0,-1 0-1 0 0,0 0 0 0 0,0 0 0 0 0,0 0 0 0 0,0 0 0 0 0,1 1 0 0 0,-1 0 0 0 0,0 0 0 0 0,-4 1 0 0 0,-30 17 1679 0 0,28-11-1528 0 0,5-5-205 0 0,1 0 0 0 0,0 0 1 0 0,0 0-1 0 0,0 0 0 0 0,1 1 0 0 0,-1-1 0 0 0,1 1 0 0 0,-4 7 0 0 0,0 3 1903 0 0,16-21 343 0 0,15-19-949 0 0,-17 13-1256 0 0,1 1 0 0 0,-1-1-1 0 0,-1 0 1 0 0,5-15 0 0 0,-1 2-58 0 0,41-117 597 0 0,-26 68-486 0 0,3-20-86 0 0,-1 1-102 0 0,-3 12-39 0 0,5-12 4 0 0,-22 73-78 0 0,0 0 0 0 0,6-37 0 0 0,-15 34 0 0 0,4 17-11 0 0,-15 10-185 0 0,8-1 143 0 0,0 0 0 0 0,0 0 0 0 0,1 1 0 0 0,-1-1 0 0 0,1 1-1 0 0,-1 0 1 0 0,1 1 0 0 0,0-1 0 0 0,0 1 0 0 0,1 0 0 0 0,-5 5-1 0 0,-2 4-138 0 0,1 0 0 0 0,-10 20 0 0 0,16-27 151 0 0,0 1-1 0 0,0-1 1 0 0,1 1 0 0 0,0 0 0 0 0,0-1-1 0 0,1 1 1 0 0,0 0 0 0 0,0 0 0 0 0,0 0-1 0 0,1 0 1 0 0,0 0 0 0 0,1 0 0 0 0,-1 0-1 0 0,4 13 1 0 0,-3-16 33 0 0,1-1 1 0 0,-1 1-1 0 0,1-1 0 0 0,0 1 0 0 0,0-1 1 0 0,0 0-1 0 0,0 0 0 0 0,1 0 0 0 0,-1 0 1 0 0,1-1-1 0 0,0 1 0 0 0,0-1 1 0 0,0 1-1 0 0,0-1 0 0 0,6 3 0 0 0,6 3-34 0 0,0 0 0 0 0,18 6-1 0 0,-22-10 38 0 0,5 2 0 0 0,0 1 0 0 0,0 1 0 0 0,-1 1 1 0 0,1 0-1 0 0,23 20 0 0 0,-33-25 2 0 0,-1 2 0 0 0,0-1 1 0 0,0 1-1 0 0,0 0 0 0 0,0 0 1 0 0,-1 0-1 0 0,0 0 0 0 0,-1 1 1 0 0,1 0-1 0 0,-1 0 0 0 0,-1 0 1 0 0,1 0-1 0 0,-1 0 0 0 0,0 0 1 0 0,-1 1-1 0 0,1 7 0 0 0,-1 9-19 0 0,-2-1-1 0 0,-1 1 0 0 0,-1-1 0 0 0,-10 44 0 0 0,-4 22 0 0 0,16-84 21 0 0,-3 24-17 0 0,2 0-1 0 0,1 56 1 0 0,2-79 30 0 0,0-1 1 0 0,1 0-1 0 0,0 0 0 0 0,-1 1 1 0 0,2-1-1 0 0,-1 0 0 0 0,0-1 1 0 0,1 1-1 0 0,0 0 0 0 0,0-1 0 0 0,1 1 1 0 0,-1-1-1 0 0,1 0 0 0 0,0 0 1 0 0,0-1-1 0 0,8 6 0 0 0,-5-3 8 0 0,1-1 1 0 0,-1-1-1 0 0,1 1 0 0 0,1-1 0 0 0,-1 0 0 0 0,1-1 1 0 0,-1 0-1 0 0,1-1 0 0 0,12 3 0 0 0,-9-4 4 0 0,1 0-1 0 0,-1-2 0 0 0,0 1 1 0 0,1-1-1 0 0,-1-1 0 0 0,0 0 1 0 0,15-5-1 0 0,-8 1 25 0 0,-1 0 0 0 0,-1-1 0 0 0,1-1 0 0 0,16-11-1 0 0,-15 6-26 0 0,-1-1 0 0 0,31-28-1 0 0,-22 17-439 0 0,-21 19-65 0 0,1 0 0 0 0,-1-1 1 0 0,-1 1-1 0 0,1-1 0 0 0,4-9 0 0 0,4-9-8697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0:4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1 730 6448 0 0,'0'0'297'0'0,"0"0"-9"0"0,1 0-188 0 0,58-5 8359 0 0,-51 4-8205 0 0,0 0 0 0 0,0 0 0 0 0,0 0 0 0 0,0-1 0 0 0,0-1 0 0 0,0 1 1 0 0,-1-1-1 0 0,0 0 0 0 0,1-1 0 0 0,-1 0 0 0 0,0 0 0 0 0,8-6 0 0 0,-3-1 853 0 0,21-15-1 0 0,-21 18-807 0 0,-1-1 0 0 0,14-13 0 0 0,-4 3 36 0 0,-17 16-278 0 0,0-1 0 0 0,0 1 0 0 0,0-1 1 0 0,0 0-1 0 0,0 0 0 0 0,-1 0 0 0 0,0-1 0 0 0,0 1 0 0 0,3-7 0 0 0,-2 2-26 0 0,-2 4 158 0 0,-1 0 1 0 0,1 0-1 0 0,-1 0 0 0 0,2-7 0 0 0,-3 9-107 0 0,0 1-1 0 0,0 0 1 0 0,-1 0-1 0 0,1 0 1 0 0,0 0-1 0 0,-1 0 1 0 0,1-1-1 0 0,-1 1 1 0 0,0 0 0 0 0,1 0-1 0 0,-1 0 1 0 0,0 0-1 0 0,0 1 1 0 0,-2-3-1 0 0,-6-12 529 0 0,6 11-450 0 0,-1 0 0 0 0,1 0 0 0 0,-1 0 0 0 0,-7-8 0 0 0,-5-2-18 0 0,8 6-56 0 0,-1 1 0 0 0,0 0 0 0 0,0 1 0 0 0,0 0 0 0 0,-19-10 0 0 0,26 16-72 0 0,1 1 0 0 0,-1-1-1 0 0,0 1 1 0 0,1 0 0 0 0,-1 0-1 0 0,1 0 1 0 0,-1 0 0 0 0,1 0-1 0 0,-1 0 1 0 0,0 0 0 0 0,1 0 0 0 0,-1 1-1 0 0,1-1 1 0 0,-1 1 0 0 0,1-1-1 0 0,-1 1 1 0 0,1-1 0 0 0,0 1-1 0 0,-1 0 1 0 0,1 0 0 0 0,0 0 0 0 0,-1 0-1 0 0,1 0 1 0 0,-1 1 0 0 0,-4 3-49 0 0,1 0 1 0 0,1 0 0 0 0,-7 9 0 0 0,4-4-16 0 0,1 0 0 0 0,1 0 0 0 0,0 0 1 0 0,0 1-1 0 0,1 0 0 0 0,1 0 0 0 0,-1 0 1 0 0,2 0-1 0 0,-3 22 0 0 0,3-16 21 0 0,2 0-1 0 0,0 0 1 0 0,1 0 0 0 0,0 1 0 0 0,8 32-1 0 0,-5-34 20 0 0,1 0 0 0 0,1 0-1 0 0,0 0 1 0 0,1-1 0 0 0,1 1-1 0 0,9 13 1 0 0,-12-24 14 0 0,-1 1 0 0 0,1-1-1 0 0,-1-1 1 0 0,1 1-1 0 0,1-1 1 0 0,-1 0 0 0 0,11 6-1 0 0,45 20 32 0 0,-54-27-35 0 0,5 1-30 0 0,1 0 1 0 0,-1-1-1 0 0,1 0 0 0 0,-1-1 1 0 0,1 0-1 0 0,0-1 0 0 0,0-1 0 0 0,-1 0 1 0 0,26-3-1 0 0,7-5-236 0 0,63-18 0 0 0,-86 20 197 0 0,13-5-468 0 0,-2-1 0 0 0,45-24 0 0 0,11-5-138 0 0,-56 28 546 0 0,-2-2-1 0 0,41-24 0 0 0,-69 37 122 0 0,11-7 147 0 0,1 0 0 0 0,-1-1 0 0 0,-1-1 0 0 0,13-12 0 0 0,-19 15 30 0 0,-1 3-5 0 0,-1-1 1 0 0,0 0 0 0 0,0-1 0 0 0,6-9 0 0 0,-10 14-92 0 0,0 0 0 0 0,0 0 0 0 0,0 0 0 0 0,-1 0 0 0 0,1 0 0 0 0,0 0 0 0 0,-1 0 0 0 0,0-1 0 0 0,1 1 0 0 0,-1 0 0 0 0,0 0 0 0 0,0 0 0 0 0,0-1 0 0 0,-1 1 0 0 0,1 0 0 0 0,0 0 0 0 0,-1 0 0 0 0,0 0 0 0 0,1-1 0 0 0,-3-3 0 0 0,2 4 0 0 0,0 0-1 0 0,0-1 0 0 0,0 1 0 0 0,0 0 1 0 0,-1 0-1 0 0,1-1 0 0 0,-1 1 1 0 0,0 0-1 0 0,1 0 0 0 0,-1 1 1 0 0,0-1-1 0 0,0 0 0 0 0,0 1 1 0 0,0-1-1 0 0,0 1 0 0 0,-1-1 1 0 0,1 1-1 0 0,0 0 0 0 0,-1 0 1 0 0,1 0-1 0 0,-1 0 0 0 0,1 1 1 0 0,-1-1-1 0 0,-2 0 0 0 0,-3 0-72 0 0,0 1 1 0 0,0-1-1 0 0,0 1 0 0 0,-1 1 1 0 0,1-1-1 0 0,0 1 0 0 0,0 1 0 0 0,0 0 1 0 0,0 0-1 0 0,1 0 0 0 0,-1 1 1 0 0,0 0-1 0 0,1 1 0 0 0,0-1 0 0 0,0 2 1 0 0,0-1-1 0 0,0 1 0 0 0,1 0 1 0 0,0 0-1 0 0,0 0 0 0 0,0 1 1 0 0,-5 7-1 0 0,0-1-13 0 0,-1 3-17 0 0,-14 20 0 0 0,22-29 19 0 0,0 0 0 0 0,1 0 0 0 0,0 0 0 0 0,1 1 0 0 0,-1-1 0 0 0,1 1 0 0 0,-1 8-1 0 0,0 0-14 0 0,1 0-1 0 0,1 0 0 0 0,1 0 0 0 0,1 23 0 0 0,0-32 14 0 0,-1 0 0 0 0,1 0-1 0 0,1-1 1 0 0,-1 1 0 0 0,1 0 0 0 0,0 0-1 0 0,1-1 1 0 0,-1 1 0 0 0,1-1 0 0 0,0 0-1 0 0,0 0 1 0 0,1 0 0 0 0,0 0-1 0 0,6 7 1 0 0,-6-10-7 0 0,0 1 0 0 0,0 0 0 0 0,0-1 0 0 0,0 0 0 0 0,0 0 0 0 0,0 0 0 0 0,0 0 0 0 0,1-1 0 0 0,-1 1 0 0 0,1-1 0 0 0,-1 0 0 0 0,1-1 0 0 0,-1 1 0 0 0,1-1 0 0 0,0 0 0 0 0,-1 0 0 0 0,1 0 0 0 0,0-1 0 0 0,-1 0 0 0 0,8-1 0 0 0,-2-1-24 0 0,-1 0 0 0 0,0 0 0 0 0,0-1 0 0 0,0 0 0 0 0,0-1 0 0 0,-1 0 0 0 0,0 0 0 0 0,15-13 0 0 0,-5 2 174 0 0,0-1-1 0 0,-1-1 1 0 0,-1 0-1 0 0,-1-2 1 0 0,23-38-1 0 0,-25 35 4 0 0,-2-1-1 0 0,0 0 0 0 0,-1-1 0 0 0,-2 0 1 0 0,-1-1-1 0 0,0 0 0 0 0,-2 0 0 0 0,-1 0 1 0 0,-2 0-1 0 0,1-30 0 0 0,-5-19 356 0 0,-14-106 0 0 0,14 159-424 0 0,-3-20-6 0 0,4 40-54 0 0,1 0 1 0 0,-1 0 0 0 0,0 0 0 0 0,0-1 0 0 0,0 1 0 0 0,0 0 0 0 0,0 0 0 0 0,0 0 0 0 0,0 0 0 0 0,-1 1 0 0 0,1-1-1 0 0,-1 0 1 0 0,1 0 0 0 0,-1 1 0 0 0,-1-2 0 0 0,2 3-5 0 0,1 0-1 0 0,0-1 1 0 0,-1 1-1 0 0,1 0 1 0 0,0 0 0 0 0,-1 0-1 0 0,1 0 1 0 0,0 0-1 0 0,-1 0 1 0 0,1 0-1 0 0,0 0 1 0 0,-1 0 0 0 0,1 0-1 0 0,0 0 1 0 0,-1 0-1 0 0,1 0 1 0 0,0 0-1 0 0,-1 0 1 0 0,1 0 0 0 0,0 0-1 0 0,-1 0 1 0 0,1 0-1 0 0,0 0 1 0 0,-1 1-1 0 0,1-1 1 0 0,0 0 0 0 0,-1 0-1 0 0,1 0 1 0 0,-1 1-1 0 0,-8 11-33 0 0,-3 16-36 0 0,-43 199-672 0 0,44-175 673 0 0,4-14 62 0 0,2-1-1 0 0,1 1 1 0 0,1 39 0 0 0,3-53-1 0 0,2 0 1 0 0,1 0-1 0 0,1 0 1 0 0,0 0-1 0 0,15 41 0 0 0,-14-51 4 0 0,1-1 0 0 0,1 1-1 0 0,0-1 1 0 0,1 0 0 0 0,0-1-1 0 0,1 0 1 0 0,19 21 0 0 0,-21-27 2 0 0,0 1 1 0 0,0-1 0 0 0,1 0-1 0 0,0-1 1 0 0,0 0 0 0 0,1 0-1 0 0,-1 0 1 0 0,1-1 0 0 0,0-1-1 0 0,0 0 1 0 0,0 0 0 0 0,0 0-1 0 0,13 0 1 0 0,3 0-36 0 0,1-3-1 0 0,-1 0 1 0 0,0-1 0 0 0,1-1-1 0 0,-1-2 1 0 0,42-11 0 0 0,65-29-1213 0 0,-47 8-3409 0 0,-54 23-3834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0:4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260 381 6912 0 0,'0'-2'528'0'0,"-4"-8"-325"0"0,3 9-194 0 0,1 1 0 0 0,-1-1 1 0 0,1 1-1 0 0,-1-1 1 0 0,1 1-1 0 0,0-1 1 0 0,-1 0-1 0 0,1 1 0 0 0,0-1 1 0 0,0 1-1 0 0,-1-1 1 0 0,1 0-1 0 0,0 1 1 0 0,0-1-1 0 0,0 0 0 0 0,0 1 1 0 0,0-1-1 0 0,0 1 1 0 0,0-1-1 0 0,0 0 1 0 0,0 1-1 0 0,0-1 0 0 0,0 0 1 0 0,0 1-1 0 0,1-2 1 0 0,2-2 75 0 0,-3 4 22 0 0,0-1 1 0 0,0 1 0 0 0,1 0-1 0 0,-1 0 1 0 0,0-1-1 0 0,0 1 1 0 0,0 0-1 0 0,0 0 1 0 0,0-1-1 0 0,0 1 1 0 0,0 0-1 0 0,0-1 1 0 0,1 1 0 0 0,-1 0-1 0 0,0-1 1 0 0,0 1-1 0 0,0 0 1 0 0,0 0-1 0 0,-1-1 1 0 0,1 1-1 0 0,0 0 1 0 0,0-1-1 0 0,0 1 1 0 0,0 0 0 0 0,0 0-1 0 0,0-1 1 0 0,0 1-1 0 0,0 0 1 0 0,-1-1-1 0 0,1 1 1 0 0,0 0-1 0 0,0 0 1 0 0,0 0-1 0 0,-1-1 1 0 0,1 1-1 0 0,0 0 1 0 0,0 0 0 0 0,0 0-1 0 0,-1-1 1 0 0,1 1-1 0 0,-2-2 73 0 0,1-1 333 0 0,-1 0 0 0 0,1-1-1 0 0,-1 1 1 0 0,1-1 0 0 0,0 1-1 0 0,0-1 1 0 0,1 1-1 0 0,-1-5 1 0 0,0 5-126 0 0,1-1 0 0 0,-1 0 0 0 0,0 1 0 0 0,0-1 0 0 0,0 0 0 0 0,-1 1-1 0 0,-1-5 1 0 0,1 7-320 0 0,1-1 1 0 0,0 1-1 0 0,0 0 0 0 0,-1 0 0 0 0,1 0 0 0 0,-1-1 0 0 0,1 1 0 0 0,-1 1 0 0 0,1-1 0 0 0,-1 0 0 0 0,0 0 0 0 0,1 1 0 0 0,-1-1 1 0 0,-2 0-1 0 0,-16-8 1046 0 0,18 8-974 0 0,-1 0 1 0 0,1-1-1 0 0,0 1 0 0 0,-1 0 0 0 0,1 0 0 0 0,-1 0 0 0 0,1 1 0 0 0,-1-1 0 0 0,1 1 0 0 0,-1-1 0 0 0,-4 1 1 0 0,-1-3 183 0 0,1 1-249 0 0,-10 6 139 0 0,13-3-208 0 0,1 0 1 0 0,-1 1-1 0 0,1-1 0 0 0,0 1 0 0 0,-1-1 0 0 0,1 1 0 0 0,0 0 1 0 0,0 0-1 0 0,0 1 0 0 0,0-1 0 0 0,1 1 0 0 0,-1-1 1 0 0,0 1-1 0 0,1 0 0 0 0,0 0 0 0 0,-4 6 0 0 0,-5 10-9 0 0,5-9-7 0 0,0 1 0 0 0,0 0 0 0 0,1 1 0 0 0,0-1 0 0 0,-6 25 0 0 0,-4 32-119 0 0,14-66 130 0 0,1 1 0 0 0,0-1 0 0 0,0 0 0 0 0,0 1 0 0 0,1-1 0 0 0,-1 0 0 0 0,0 1 0 0 0,1-1 0 0 0,0 0 0 0 0,-1 1 0 0 0,3 3 0 0 0,3 13 0 0 0,-6-16-4 0 0,1-1 0 0 0,-1 0 0 0 0,1 1 0 0 0,-1-1 0 0 0,1 0 0 0 0,0 0 0 0 0,0 0 0 0 0,0 0 0 0 0,0 0 0 0 0,1 0 0 0 0,-1 0 0 0 0,0 0 0 0 0,1 0 0 0 0,0 0 0 0 0,-1-1 0 0 0,1 1 0 0 0,0-1 0 0 0,0 1 0 0 0,0-1 0 0 0,0 0 0 0 0,0 0 0 0 0,0 1 0 0 0,4 0 0 0 0,-2 0-9 0 0,1 0-1 0 0,-1 0 0 0 0,1-1 1 0 0,0 1-1 0 0,0-1 1 0 0,0 0-1 0 0,-1 0 0 0 0,1-1 1 0 0,0 0-1 0 0,0 0 0 0 0,0 0 1 0 0,0 0-1 0 0,0-1 1 0 0,5-1-1 0 0,5-1 66 0 0,0-2-1 0 0,-1 0 1 0 0,16-8 0 0 0,-22 10 55 0 0,0-1 0 0 0,-1-1 1 0 0,1 1-1 0 0,-1-1 0 0 0,0-1 0 0 0,0 1 0 0 0,-1-1 1 0 0,1 0-1 0 0,-1-1 0 0 0,-1 1 0 0 0,6-9 1 0 0,-10 12-28 0 0,1-1 1 0 0,-1 1 0 0 0,-1-1-1 0 0,1 0 1 0 0,0 1 0 0 0,-1-1 0 0 0,0-7-1 0 0,3-16 249 0 0,-2 25-300 0 0,-1 0-1 0 0,0 0 0 0 0,0 0 1 0 0,1 0-1 0 0,-1 1 1 0 0,-1-1-1 0 0,1 0 0 0 0,0 0 1 0 0,0 0-1 0 0,-2-3 1 0 0,0-15 250 0 0,3 18-245 0 0,-1-1 0 0 0,0 1 0 0 0,0 0-1 0 0,0 0 1 0 0,0-1 0 0 0,-1 1 0 0 0,1 0 0 0 0,0-1-1 0 0,-1 1 1 0 0,0 0 0 0 0,1 0 0 0 0,-1 0 0 0 0,0 0-1 0 0,0 0 1 0 0,0 0 0 0 0,-2-3 0 0 0,2 4-24 0 0,1 0 1 0 0,-1 0 0 0 0,1 0-1 0 0,0 0 1 0 0,-1 0 0 0 0,1 0-1 0 0,0 0 1 0 0,0 0 0 0 0,0 0-1 0 0,0 0 1 0 0,0 0 0 0 0,0-2-1 0 0,1 3-136 0 0,0 8-21 0 0,-1-3 115 0 0,1 0 0 0 0,-1-1 0 0 0,1 1 0 0 0,0-1 0 0 0,0 0 0 0 0,1 1 0 0 0,3 6 0 0 0,-3-6-18 0 0,0 1 0 0 0,0 1 0 0 0,2 8 0 0 0,-1 52-286 0 0,23 112 83 0 0,-6-49 189 0 0,5 40-11 0 0,5-13 75 0 0,-8-50 0 0 0,-3 15 0 0 0,9 51 0 0 0,-8-36-40 0 0,-5-23 8 0 0,-3-38 32 0 0,-4 1 0 0 0,-1 82 0 0 0,-7-157 0 0 0,0 1 0 0 0,0-1 0 0 0,0 0 0 0 0,0 0 0 0 0,-1 1 0 0 0,1-1 0 0 0,-1 0 0 0 0,1 0 0 0 0,-1 1 0 0 0,0-1 0 0 0,0 0 0 0 0,0 0 0 0 0,0 0 0 0 0,0 0 0 0 0,0 0 0 0 0,0 0 0 0 0,-2 1 0 0 0,0 1-6 0 0,2-2-4 0 0,0-1 0 0 0,0 1 0 0 0,-1 0 0 0 0,1-1 0 0 0,-1 1-1 0 0,1-1 1 0 0,-1 1 0 0 0,-3 1 0 0 0,-3-3-67 0 0,4-2 71 0 0,1-1 0 0 0,-1 1 1 0 0,1 0-1 0 0,0-1 0 0 0,0 0 1 0 0,0 0-1 0 0,0 0 1 0 0,0 0-1 0 0,-4-7 0 0 0,-17-35-28 0 0,11 17 27 0 0,3 12 7 0 0,6 11 0 0 0,1-1 0 0 0,0 1 0 0 0,0-1 0 0 0,-3-8 0 0 0,-10-51 0 0 0,0 19 0 0 0,-16-76 0 0 0,21 74 13 0 0,3 10 30 0 0,1 1 1 0 0,-4-69 0 0 0,8 46 47 0 0,1 45-56 0 0,1 1 1 0 0,1-1 0 0 0,0 0-1 0 0,1 0 1 0 0,5-28-1 0 0,11-34 66 0 0,-11 46-55 0 0,1 0 0 0 0,17-46 0 0 0,13-21 103 0 0,15-35 254 0 0,-21 59 93 0 0,15-28 142 0 0,11-24 42 0 0,-20 39-293 0 0,-28 65-251 0 0,0 0 0 0 0,-1-1 0 0 0,7-38 0 0 0,1 3 94 0 0,-11 45-175 0 0,-1 1 0 0 0,-1-1 0 0 0,0 0 0 0 0,-1 0 0 0 0,1-19 0 0 0,-3 24-24 0 0,1 1 0 0 0,0 0 0 0 0,0-1 0 0 0,4-12 1 0 0,3-15 84 0 0,-8 31-94 0 0,0-1-1 0 0,0 1 1 0 0,-1 0-1 0 0,1-1 1 0 0,-3-5-1 0 0,2 6 5 0 0,0-1 0 0 0,1 1 0 0 0,-1 0 0 0 0,1-1 0 0 0,0 1 0 0 0,0 0 0 0 0,0-6 0 0 0,1 8-24 0 0,-1 1-1 0 0,0-1 0 0 0,0 1 0 0 0,1-1 0 0 0,-1 1 1 0 0,0-1-1 0 0,0 1 0 0 0,-1-1 0 0 0,1-2 1 0 0,-1 4-6 0 0,1-1 0 0 0,-1 0 1 0 0,1 0-1 0 0,-1 1 1 0 0,1-1-1 0 0,-1 0 1 0 0,0 1-1 0 0,1-1 0 0 0,-1 1 1 0 0,0-1-1 0 0,0 1 1 0 0,0-1-1 0 0,1 1 1 0 0,-1-1-1 0 0,0 1 1 0 0,0 0-1 0 0,-1-1 0 0 0,-1 0-50 0 0,-1-1 1 0 0,1 1-1 0 0,-1 0 0 0 0,1 1 0 0 0,-1-1 0 0 0,0 0 0 0 0,1 1 0 0 0,-1 0 0 0 0,-4 0 0 0 0,6 0 17 0 0,0 1-1 0 0,0-1 1 0 0,0 1-1 0 0,-1 0 1 0 0,1 0-1 0 0,0 0 0 0 0,0 0 1 0 0,0 0-1 0 0,0 0 1 0 0,0 0-1 0 0,0 1 0 0 0,1-1 1 0 0,-1 1-1 0 0,-3 2 1 0 0,-12 13-358 0 0,13-14 317 0 0,1 0-1 0 0,0 0 0 0 0,0 0 0 0 0,0 0 0 0 0,0 0 0 0 0,1 1 0 0 0,-1-1 0 0 0,1 1 0 0 0,0-1 0 0 0,-2 6 0 0 0,1-1-49 0 0,2-6 89 0 0,-1 0 0 0 0,1 1 0 0 0,0 0 0 0 0,0-1 0 0 0,1 1 1 0 0,-1 0-1 0 0,0-1 0 0 0,1 1 0 0 0,0 0 0 0 0,-1-1 0 0 0,1 1 1 0 0,0 0-1 0 0,1 0 0 0 0,-1 0 0 0 0,0-1 0 0 0,1 1 0 0 0,-1 0 1 0 0,1-1-1 0 0,0 1 0 0 0,2 4 0 0 0,28 61-1041 0 0,-26-60 983 0 0,4 8-186 0 0,2 1 0 0 0,-1-1-1 0 0,2-1 1 0 0,15 16 0 0 0,-9-13-48 0 0,25 32-1 0 0,-12-17 70 0 0,-26-28 234 0 0,0 0 0 0 0,0 0 0 0 0,0 0-1 0 0,-1 1 1 0 0,0 0 0 0 0,0-1 0 0 0,0 1 0 0 0,-1 1-1 0 0,4 7 1 0 0,5 15-29 0 0,-9-24 52 0 0,0 1-1 0 0,0-1 1 0 0,-1 1 0 0 0,0 0 0 0 0,-1 0 0 0 0,1 0 0 0 0,-1 0-1 0 0,1 10 1 0 0,-2-7 5 0 0,0-6 0 0 0,-1 0 0 0 0,1 1 0 0 0,0-1 0 0 0,1 1 0 0 0,-1-1 0 0 0,1 1 0 0 0,-1-1 0 0 0,1 1 0 0 0,0-1 0 0 0,0 0 0 0 0,1 1 0 0 0,-1-1 0 0 0,3 3 0 0 0,-3-3 0 0 0,1-1 0 0 0,0 1 0 0 0,0-1 0 0 0,-1 0 0 0 0,1 1 0 0 0,-1-1 0 0 0,1 1 0 0 0,-1 0 0 0 0,0-1 0 0 0,0 1 0 0 0,-1 0 0 0 0,1 0 0 0 0,0 0 0 0 0,-1 0 0 0 0,0-1 0 0 0,0 5 0 0 0,1-5 0 0 0,-1 0 0 0 0,0 0 0 0 0,1 0 0 0 0,0 0 0 0 0,-1 0 0 0 0,1-1 0 0 0,0 1 0 0 0,0 0 0 0 0,0 0 0 0 0,0-1 0 0 0,0 1 0 0 0,0-1 0 0 0,0 1 0 0 0,1-1 0 0 0,1 2 0 0 0,10 16 0 0 0,-10-17 0 0 0,-1 1 0 0 0,0 0 0 0 0,1-1 0 0 0,-1 0 0 0 0,1 1 0 0 0,0-1 0 0 0,-1 0 0 0 0,1-1 0 0 0,6 4 0 0 0,0 0 0 0 0,-7-3 0 0 0,-1-1 0 0 0,0-1 0 0 0,0 1 0 0 0,1 0 0 0 0,-1 0 0 0 0,1 0 0 0 0,-1-1 0 0 0,1 1 0 0 0,-1 0 0 0 0,1-1 0 0 0,-1 0 0 0 0,1 1 0 0 0,-1-1 0 0 0,1 0 0 0 0,0 0 0 0 0,-1 0 0 0 0,4 0 0 0 0,0 0 0 0 0,11-2 0 0 0,-10-3 0 0 0,-4 3 0 0 0,3-3 26 0 0,0 0 0 0 0,-1 0 0 0 0,1 0 0 0 0,-1 0 0 0 0,0-1 0 0 0,0 0 0 0 0,5-10 0 0 0,4-7 62 0 0,5-14 179 0 0,-15 29-167 0 0,1-1 1 0 0,8-12-1 0 0,46-79 1034 0 0,-44 77-958 0 0,-1-1 1 0 0,-1 0 0 0 0,-1-1 0 0 0,15-51 0 0 0,-24 66-44 0 0,-1 1 0 0 0,-1 0 0 0 0,0 0 0 0 0,0 0 0 0 0,-3-17 0 0 0,2 22-61 0 0,-1-4 93 0 0,-12-7-82 0 0,14 14-81 0 0,-1 1 0 0 0,1-1 0 0 0,-1 1-1 0 0,1 0 1 0 0,-1-1 0 0 0,0 1 0 0 0,1 0 0 0 0,-1-1-1 0 0,1 1 1 0 0,-1 0 0 0 0,1 0 0 0 0,-1 0 0 0 0,0-1-1 0 0,1 1 1 0 0,-1 0 0 0 0,0 0 0 0 0,1 0 0 0 0,-1 0 0 0 0,0 0-1 0 0,1 0 1 0 0,-1 0 0 0 0,1 0 0 0 0,-2 1 0 0 0,0-1 7 0 0,-9 5 2 0 0,6 0-46 0 0,0 0 0 0 0,0 1 1 0 0,1-1-1 0 0,0 1 0 0 0,0 0 0 0 0,1 0 0 0 0,-1 0 0 0 0,1 0 1 0 0,-3 11-1 0 0,-2 8-208 0 0,-5 30-1 0 0,10-42 207 0 0,1-5-11 0 0,0 0 0 0 0,1 0 0 0 0,-1 0 0 0 0,2 0 0 0 0,-1 0 0 0 0,2 1 0 0 0,-1-1 0 0 0,3 15 0 0 0,-1 8-118 0 0,-2-26 117 0 0,0 0 0 0 0,0 1 0 0 0,1-1 1 0 0,1 10-1 0 0,1-6-86 0 0,0-1 1 0 0,0 0 0 0 0,1 0 0 0 0,0-1 0 0 0,1 1 0 0 0,-1-1 0 0 0,1 0-1 0 0,1 0 1 0 0,5 7 0 0 0,-7-11 91 0 0,-1 0-1 0 0,1 0 1 0 0,0 0 0 0 0,0 0-1 0 0,0 0 1 0 0,0-1 0 0 0,0 0-1 0 0,1 0 1 0 0,-1 0 0 0 0,0 0-1 0 0,1-1 1 0 0,0 1-1 0 0,-1-1 1 0 0,1 0 0 0 0,0-1-1 0 0,0 1 1 0 0,0-1 0 0 0,5 0-1 0 0,-4-1 32 0 0,3 1-9 0 0,0-1 1 0 0,0 0-1 0 0,0-1 0 0 0,12-4 0 0 0,10-2 102 0 0,-21 5-61 0 0,-1 1 0 0 0,1-1-1 0 0,12-7 1 0 0,37-26 458 0 0,-17 9-156 0 0,-22 14 1 0 0,-1-2 0 0 0,0 0 0 0 0,-1-1 0 0 0,22-25 0 0 0,-33 34-211 0 0,-1-1 23 0 0,0 0 1 0 0,-1-1 0 0 0,0 1-1 0 0,0-1 1 0 0,-1 0-1 0 0,0 0 1 0 0,-1 0 0 0 0,0 0-1 0 0,3-14 1 0 0,-4 12-109 0 0,-1 0 1 0 0,0-1-1 0 0,0 1 1 0 0,-1-1-1 0 0,-2-12 0 0 0,0-14 98 0 0,2 36-118 0 0,0 0 1 0 0,0-1-1 0 0,-1 1 0 0 0,1 0 1 0 0,-1-1-1 0 0,0 1 0 0 0,1 0 1 0 0,-1 0-1 0 0,0 0 0 0 0,0-1 1 0 0,-1 1-1 0 0,1 0 0 0 0,0 1 1 0 0,-1-1-1 0 0,1 0 0 0 0,-1 0 1 0 0,1 0-1 0 0,-1 1 0 0 0,0-1 0 0 0,-2-1 1 0 0,3 2-9 0 0,-1 0 0 0 0,1 1 0 0 0,-1-1 0 0 0,1 0 0 0 0,-1 1 0 0 0,1-1 0 0 0,-1 1-1 0 0,0-1 1 0 0,1 1 0 0 0,-1 0 0 0 0,1 0 0 0 0,-1 0 0 0 0,0 0 0 0 0,1 0 0 0 0,-1 0 0 0 0,0 0 0 0 0,1 0 0 0 0,-1 1 0 0 0,1-1 0 0 0,-1 0 0 0 0,1 1 0 0 0,-1 0 0 0 0,1-1 0 0 0,-1 1 0 0 0,1 0 0 0 0,-1 0 0 0 0,1 0 0 0 0,0 0 0 0 0,-1 0-1 0 0,0 1 1 0 0,-5 6-45 0 0,1 0-1 0 0,-1 0 0 0 0,2 1 1 0 0,-1 0-1 0 0,-4 11 0 0 0,1-3-18 0 0,6-10 36 0 0,0 0 0 0 0,0 0 0 0 0,1 0 0 0 0,0 0 1 0 0,1 1-1 0 0,-1-1 0 0 0,1 1 0 0 0,1 8 0 0 0,-1-7-23 0 0,0 1 0 0 0,0-1 0 0 0,-1-1 0 0 0,-5 18 0 0 0,-3-4-47 0 0,7-17 59 0 0,0 1 1 0 0,1-1-1 0 0,-1 1 0 0 0,1 0 1 0 0,-2 12-1 0 0,3 9-152 0 0,1-19 106 0 0,0-1 0 0 0,0 1 0 0 0,-3 8 0 0 0,1-7 0 0 0,1-3 43 0 0,-1 0 0 0 0,1 0 0 0 0,0 0 0 0 0,0 0 0 0 0,0 0 0 0 0,1 0 0 0 0,0 0-1 0 0,0 0 1 0 0,1 0 0 0 0,-1 1 0 0 0,1-1 0 0 0,1 0 0 0 0,2 9 0 0 0,0-7 25 0 0,8 26-46 0 0,-12-31 64 0 0,1-1 0 0 0,0 1-1 0 0,0 0 1 0 0,0-1 0 0 0,0 1 0 0 0,1-1 0 0 0,-1 1-1 0 0,1-1 1 0 0,-1 0 0 0 0,1 1 0 0 0,0-1-1 0 0,0 0 1 0 0,0 0 0 0 0,0 0 0 0 0,0-1-1 0 0,0 1 1 0 0,1 0 0 0 0,-1-1 0 0 0,1 1-1 0 0,-1-1 1 0 0,1 0 0 0 0,-1 0 0 0 0,1 0-1 0 0,0 0 1 0 0,0-1 0 0 0,-1 1 0 0 0,1-1-1 0 0,4 1 1 0 0,5 0 6 0 0,0-1 0 0 0,0-1 0 0 0,0 0 0 0 0,0 0-1 0 0,16-5 1 0 0,-9 1 27 0 0,1-2 0 0 0,-1 0 1 0 0,0-2-1 0 0,0 0 0 0 0,19-13 0 0 0,-9 3 202 0 0,-2-1 1 0 0,-1-2 0 0 0,0-1-1 0 0,28-33 1 0 0,-54 56-236 0 0,24-26 295 0 0,37-35 390 0 0,-34 35-439 0 0,-20 19-165 0 0,0 1 0 0 0,0-1 0 0 0,12-7 0 0 0,-17 12-63 0 0,0 0-1 0 0,1 1 1 0 0,-1-1 0 0 0,1 1-1 0 0,-1-1 1 0 0,1 1 0 0 0,0 0 0 0 0,-1 0-1 0 0,1 0 1 0 0,0 0 0 0 0,0 1-1 0 0,0-1 1 0 0,0 1 0 0 0,0 0 0 0 0,0-1-1 0 0,3 2 1 0 0,-5-1-14 0 0,0 0 0 0 0,0 0 0 0 0,0 1-1 0 0,0-1 1 0 0,0 0 0 0 0,0 1 0 0 0,0-1 0 0 0,-1 1 0 0 0,1-1 0 0 0,0 1-1 0 0,0-1 1 0 0,-1 1 0 0 0,1 0 0 0 0,0-1 0 0 0,-1 1 0 0 0,1 0 0 0 0,0 0-1 0 0,-1-1 1 0 0,1 1 0 0 0,-1 0 0 0 0,0 0 0 0 0,1 0 0 0 0,-1 0-1 0 0,0 0 1 0 0,1-1 0 0 0,-1 1 0 0 0,0 0 0 0 0,0 0 0 0 0,0 1 0 0 0,2 3-11 0 0,-2-3-6 0 0,1 1-1 0 0,-1 0 0 0 0,1 0 0 0 0,-1 0 0 0 0,0-1 0 0 0,0 1 0 0 0,0 0 0 0 0,-1 3 0 0 0,0 16-51 0 0,2-11 39 0 0,-1 0 0 0 0,0 0 1 0 0,-1-1-1 0 0,-4 18 0 0 0,3-14-11 0 0,-1 26 0 0 0,3 42 37 0 0,-1-75-1 0 0,1-7 1 0 0,0 1 0 0 0,0-1 1 0 0,0 0-1 0 0,0 1 0 0 0,0-1 0 0 0,0 0 0 0 0,0 1 0 0 0,0-1 0 0 0,0 1 0 0 0,0-1 0 0 0,0 0 0 0 0,0 1 0 0 0,0-1 0 0 0,0 1 0 0 0,1-1 0 0 0,-1 0 0 0 0,0 1 0 0 0,0-1 0 0 0,0 0 0 0 0,0 1 0 0 0,1-1 0 0 0,-1 0 0 0 0,0 1 0 0 0,0-1 0 0 0,1 0 0 0 0,-1 0 0 0 0,0 1 1 0 0,1-1-1 0 0,-1 0 0 0 0,0 0 0 0 0,1 1 0 0 0,-1-1 0 0 0,9 6 12 0 0,-8-5-3 0 0,0-1-1 0 0,0 1 1 0 0,1-1-1 0 0,-1 0 0 0 0,0 1 1 0 0,1-1-1 0 0,-1 0 1 0 0,0 0-1 0 0,0 0 0 0 0,1 0 1 0 0,-1 0-1 0 0,0 0 0 0 0,1-1 1 0 0,-1 1-1 0 0,2-1 1 0 0,-2 1 3 0 0,2-1 22 0 0,1 0-1 0 0,-1-1 1 0 0,0 1-1 0 0,0-1 1 0 0,0 1-1 0 0,0-1 1 0 0,0 0-1 0 0,0 0 1 0 0,0-1 0 0 0,0 1-1 0 0,-1 0 1 0 0,1-1-1 0 0,2-4 1 0 0,10-8 113 0 0,56-58 404 0 0,-17 12-440 0 0,-8 6-54 0 0,-4 19-50 0 0,-13 12 39 0 0,-17 14-42 0 0,0 0-1 0 0,1 0 0 0 0,19-10 1 0 0,-29 18-4 0 0,0 0-1 0 0,1 0 1 0 0,0 0 0 0 0,0 1 0 0 0,-1-1 0 0 0,1 1 0 0 0,0 0 0 0 0,0 1-1 0 0,0-1 1 0 0,0 1 0 0 0,0-1 0 0 0,0 1 0 0 0,0 0 0 0 0,0 1 0 0 0,0-1-1 0 0,0 1 1 0 0,0-1 0 0 0,7 4 0 0 0,-7-3-4 0 0,-1 1-1 0 0,0 0 1 0 0,0 0-1 0 0,0 1 1 0 0,0-1-1 0 0,-1 0 1 0 0,1 1-1 0 0,-1 0 1 0 0,4 4-1 0 0,18 31-77 0 0,-17-24 57 0 0,5 7-34 0 0,12 36-1 0 0,7 13-13 0 0,-15-38 5 0 0,-10-21-3 0 0,-1 1 0 0 0,2-1 0 0 0,13 19 0 0 0,3-1-36 0 0,-18-22 156 0 0,0 1-1 0 0,1-1 0 0 0,0 0 0 0 0,0-1 1 0 0,1 1-1 0 0,0-1 0 0 0,0-1 1 0 0,0 1-1 0 0,12 6 0 0 0,-14-10 6 0 0,0 0 0 0 0,1 0 0 0 0,-1 0 0 0 0,1-1 0 0 0,-1 0 0 0 0,1 0 0 0 0,0 0 0 0 0,-1-1 0 0 0,10 0 0 0 0,-11 0-14 0 0,0 0 1 0 0,0-1 0 0 0,-1 0 0 0 0,1 0 0 0 0,0 0-1 0 0,-1 0 1 0 0,1 0 0 0 0,-1-1 0 0 0,0 0-1 0 0,1 1 1 0 0,-1-1 0 0 0,0 0 0 0 0,0-1-1 0 0,0 1 1 0 0,3-4 0 0 0,63-61 551 0 0,-52 51-547 0 0,20-24-1 0 0,-2 0-368 0 0,9-4-161 0 0,40-43-3351 0 0,-64 63-6144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0:4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2304 0 0,'0'0'101'0'0,"0"0"475"0"0,0 0 1911 0 0,0 0 839 0 0,0 0 170 0 0,0 0-329 0 0,0 0-1506 0 0,2-1-665 0 0,3-1-692 0 0,0 1-1 0 0,0 0 1 0 0,0 0-1 0 0,1 1 1 0 0,-1-1-1 0 0,0 1 0 0 0,0 0 1 0 0,1 1-1 0 0,-1-1 1 0 0,0 1-1 0 0,0 0 1 0 0,0 0-1 0 0,10 4 1 0 0,-5-1-141 0 0,0 1 0 0 0,-1 0 0 0 0,0 0-1 0 0,0 1 1 0 0,-1 1 0 0 0,10 7 0 0 0,-4 0 31 0 0,-1 1 1 0 0,-1 0-1 0 0,0 0 0 0 0,18 34 0 0 0,-7-12-209 0 0,-10-16 32 0 0,-1 1 0 0 0,-1-1 0 0 0,-1 2 0 0 0,-1 0 0 0 0,-1 0 0 0 0,-1 0 1 0 0,-1 1-1 0 0,3 26 0 0 0,-8-44-24 0 0,1 7-32 0 0,-1 1 0 0 0,-2 24 0 0 0,0-31 41 0 0,0-1 1 0 0,0 0 0 0 0,-1 1 0 0 0,0-1 0 0 0,0 0-1 0 0,0 0 1 0 0,-1 0 0 0 0,0-1 0 0 0,-5 9 0 0 0,7-12-2 0 0,0-1 1 0 0,0 1 0 0 0,-1 0 0 0 0,1-1-1 0 0,0 1 1 0 0,-1-1 0 0 0,1 1 0 0 0,-1-1 0 0 0,0 0-1 0 0,1 0 1 0 0,-4 2 0 0 0,3-2 51 0 0,2-1 11 0 0,-10 3 64 0 0,8-3-112 0 0,0-1 0 0 0,0 1 0 0 0,0-1 0 0 0,1 0 1 0 0,-1 0-1 0 0,0 1 0 0 0,0-1 0 0 0,1 0 0 0 0,-1-1 0 0 0,1 1 0 0 0,-1 0 0 0 0,1 0 0 0 0,-1-1 0 0 0,1 1 0 0 0,0 0 0 0 0,0-1 0 0 0,-1 0 0 0 0,1 1 0 0 0,-1-3 0 0 0,0 0 91 0 0,-1-1-1 0 0,1 1 0 0 0,0-1 0 0 0,0 1 0 0 0,0-1 0 0 0,-2-7 0 0 0,3 0 91 0 0,0 0 0 0 0,2-21 0 0 0,0 11-60 0 0,0 6-14 0 0,1 0-1 0 0,1 0 1 0 0,0 0-1 0 0,1 0 1 0 0,7-17-1 0 0,-7 22-54 0 0,4-14 105 0 0,2 1 0 0 0,0 0 0 0 0,19-30-1 0 0,-21 40-143 0 0,2 0-1 0 0,0 0 0 0 0,0 2 0 0 0,2-1 1 0 0,-1 1-1 0 0,18-14 0 0 0,51-31 339 0 0,-65 46-213 0 0,-1 0-1 0 0,19-20 1 0 0,-31 29-267 0 0,-2 2-14 0 0,0 0-106 0 0,0 0-443 0 0,0 0-195 0 0,0 0-1069 0 0,0 0-4337 0 0,0 0-1853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0:4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349 551 14368 0 0,'-11'-10'564'0'0,"7"7"-422"0"0,0 0 0 0 0,0-1 1 0 0,0 1-1 0 0,0-1 0 0 0,1 0 0 0 0,-5-7 1 0 0,1 2 544 0 0,0 0 1 0 0,0 1 0 0 0,-1-1 0 0 0,0 1 0 0 0,0 1-1 0 0,-1 0 1 0 0,-16-11 0 0 0,-6 0 688 0 0,23 15-901 0 0,0-2 0 0 0,-13-8 0 0 0,19 12-417 0 0,0 0 0 0 0,0 0 0 0 0,0 0 0 0 0,0 0 0 0 0,0 1 0 0 0,0-1 0 0 0,0 1 0 0 0,-1-1 1 0 0,1 1-1 0 0,0 0 0 0 0,0 0 0 0 0,0 0 0 0 0,0 0 0 0 0,0 0 0 0 0,-1 1 0 0 0,-2 0 0 0 0,0 0 66 0 0,-1 0 0 0 0,0 1 1 0 0,0 0-1 0 0,-10 5 0 0 0,12-4-121 0 0,-1 0 0 0 0,1 1 1 0 0,0-1-1 0 0,-1 1 0 0 0,2 0 0 0 0,-1 1 0 0 0,0-1 0 0 0,1 0 0 0 0,0 1 0 0 0,0 0 0 0 0,-3 7 1 0 0,-1 2-117 0 0,1-1 0 0 0,1 2 1 0 0,-4 14-1 0 0,7-18 83 0 0,0 1 0 0 0,1 0 0 0 0,0 0 0 0 0,0 0 0 0 0,2 0 0 0 0,-1 0 1 0 0,1 0-1 0 0,1 0 0 0 0,0 0 0 0 0,1-1 0 0 0,1 1 0 0 0,-1-1 0 0 0,10 19 0 0 0,-10-24 1 0 0,0 0-1 0 0,1 0 0 0 0,0 0 0 0 0,0-1 1 0 0,1 0-1 0 0,0 1 0 0 0,0-1 1 0 0,0-1-1 0 0,0 1 0 0 0,7 4 0 0 0,-8-7 23 0 0,0 0 0 0 0,0 0-1 0 0,-1 0 1 0 0,1 0 0 0 0,1-1 0 0 0,-1 1-1 0 0,0-1 1 0 0,0 0 0 0 0,0-1-1 0 0,1 1 1 0 0,-1-1 0 0 0,0 1-1 0 0,1-1 1 0 0,-1 0 0 0 0,0-1-1 0 0,0 1 1 0 0,7-3 0 0 0,-3 2 141 0 0,-1-1 1 0 0,0-1-1 0 0,0 0 1 0 0,1 0-1 0 0,-2 0 1 0 0,1-1-1 0 0,0 0 1 0 0,-1 0-1 0 0,0 0 1 0 0,0-1-1 0 0,0 0 1 0 0,0 0-1 0 0,-1-1 1 0 0,0 0 0 0 0,0 1-1 0 0,0-2 1 0 0,-1 1-1 0 0,0 0 1 0 0,5-12-1 0 0,-6 10 23 0 0,1-1-1 0 0,-1 0 0 0 0,-1 0 1 0 0,0 0-1 0 0,0 0 1 0 0,-1 0-1 0 0,0-1 1 0 0,0-9-1 0 0,-1 18-121 0 0,0 1-111 0 0,0 0-2 0 0,0 2-7 0 0,-1 16-151 0 0,4 60-569 0 0,-2-68 724 0 0,0-1 1 0 0,1 1 0 0 0,0-1-1 0 0,1 0 1 0 0,0 0 0 0 0,5 10-1 0 0,-2-4-37 0 0,-5-11 94 0 0,1-1 1 0 0,-1 1-1 0 0,1-1 1 0 0,5 8-1 0 0,-3-6-8 0 0,1 1 0 0 0,-1-1 1 0 0,9 7-1 0 0,-11-10 12 0 0,1 0 1 0 0,0-1 0 0 0,-1 1-1 0 0,1-1 1 0 0,0 0 0 0 0,0 0-1 0 0,0 0 1 0 0,0 0 0 0 0,0 0 0 0 0,4 0-1 0 0,3 1-34 0 0,-8-1 53 0 0,0-1 0 0 0,0 0 0 0 0,-1 0 0 0 0,1 1 0 0 0,0-1 0 0 0,0 0-1 0 0,0 0 1 0 0,-1 0 0 0 0,1-1 0 0 0,0 1 0 0 0,0 0 0 0 0,-1-1 0 0 0,1 1 0 0 0,0-1 0 0 0,-1 0 0 0 0,4-1 0 0 0,1 0 27 0 0,-1-1-1 0 0,1 0 1 0 0,-1 0-1 0 0,1 0 0 0 0,-1-1 1 0 0,0 0-1 0 0,0 0 1 0 0,0 0-1 0 0,-1-1 1 0 0,0 1-1 0 0,6-9 1 0 0,3-9 179 0 0,0-2 1 0 0,-2 0-1 0 0,0 0 1 0 0,-2-1-1 0 0,10-43 1 0 0,-17 62-121 0 0,-1 0 0 0 0,1 0 0 0 0,0 0 0 0 0,5-9 0 0 0,-6 13-2 0 0,-1 2-10 0 0,0 0-1 0 0,0 0-28 0 0,0 0-119 0 0,0 0-55 0 0,0 0-13 0 0,0 2 2 0 0,0 35-179 0 0,-1-8 223 0 0,1 0 0 0 0,1 0 0 0 0,2 0 0 0 0,7 31-1 0 0,-9-54 69 0 0,1 0-1 0 0,0 0 0 0 0,1 0 0 0 0,-1-1 0 0 0,1 1 0 0 0,5 8 0 0 0,-6-12 13 0 0,-1 0 0 0 0,1 0 0 0 0,0 0 0 0 0,-1-1 0 0 0,1 1 0 0 0,0-1 0 0 0,0 1-1 0 0,0-1 1 0 0,0 0 0 0 0,0 1 0 0 0,0-1 0 0 0,0 0 0 0 0,1-1 0 0 0,-1 1 0 0 0,0 0 0 0 0,1 0 0 0 0,-1-1 0 0 0,0 0 0 0 0,1 1 0 0 0,2-1 0 0 0,1 0 3 0 0,-1-1 1 0 0,1 1 0 0 0,-1-1-1 0 0,1 0 1 0 0,-1 0 0 0 0,0-1-1 0 0,1 1 1 0 0,-1-1 0 0 0,0 0-1 0 0,0-1 1 0 0,0 1 0 0 0,-1-1-1 0 0,1 0 1 0 0,0 0 0 0 0,-1-1-1 0 0,0 1 1 0 0,0-1 0 0 0,0 0-1 0 0,0 0 1 0 0,5-9 0 0 0,12-20 246 0 0,-13 20-75 0 0,-1 1 0 0 0,0-1 0 0 0,10-24 0 0 0,-4 5 357 0 0,-9 22-310 0 0,1-1-1 0 0,4-19 1 0 0,-6 17-152 0 0,1 1-1 0 0,7-17 1 0 0,2-5-3 0 0,-8 22-50 0 0,-4 12 0 0 0,-1-1 0 0 0,0 1 0 0 0,0 0 0 0 0,1-1 0 0 0,-1 1 0 0 0,0 0 0 0 0,1-1 0 0 0,-1 1 0 0 0,0 0 0 0 0,1-1 0 0 0,-1 1 0 0 0,1 0 0 0 0,-1 0 0 0 0,0-1 0 0 0,1 1 0 0 0,-1 0 0 0 0,1 0 0 0 0,-1 0 0 0 0,0 0 0 0 0,2 0 0 0 0,-1 0-1 0 0,0 0 0 0 0,0 1-1 0 0,0-1 1 0 0,0 1 0 0 0,0-1 0 0 0,-1 1 0 0 0,1-1-1 0 0,0 1 1 0 0,0 0 0 0 0,0 0 0 0 0,0-1 0 0 0,-1 1-1 0 0,1 0 1 0 0,0 0 0 0 0,-1 0 0 0 0,1 0 0 0 0,0 0-1 0 0,0 2 1 0 0,9 20-60 0 0,8 32-317 0 0,19 112 0 0 0,-31-144 424 0 0,-4-17-2 0 0,0 1-1 0 0,-1-1 0 0 0,1 12 0 0 0,-2-17 98 0 0,1 1-21 0 0,-1-1-117 0 0,0-1-1 0 0,0 1 0 0 0,1 0 1 0 0,-1-1-1 0 0,0 1 1 0 0,1-1-1 0 0,-1 1 1 0 0,1-1-1 0 0,-1 1 0 0 0,0-1 1 0 0,1 1-1 0 0,-1-1 1 0 0,1 0-1 0 0,-1 1 1 0 0,1-1-1 0 0,0 0 0 0 0,-1 1 1 0 0,1-1-1 0 0,-1 0 1 0 0,1 0-1 0 0,0 1 1 0 0,-1-1-1 0 0,1 0 0 0 0,-1 0 1 0 0,1 0-1 0 0,0 0 1 0 0,-1 0-1 0 0,1 0 1 0 0,0 0-1 0 0,-1 0 0 0 0,1 0 1 0 0,-1 0-1 0 0,1 0 1 0 0,0 0-1 0 0,-1-1 1 0 0,1 1-1 0 0,0 0 0 0 0,-1 0 1 0 0,1-1-1 0 0,-1 1 1 0 0,1 0-1 0 0,-1-1 1 0 0,1 1-1 0 0,0-1 0 0 0,1 0 24 0 0,-1 0 0 0 0,1 1 0 0 0,-1-1-1 0 0,1 0 1 0 0,-1 0 0 0 0,1 0-1 0 0,-1 0 1 0 0,1 0 0 0 0,-1 0-1 0 0,0 0 1 0 0,0-1 0 0 0,0 1-1 0 0,0 0 1 0 0,2-4 0 0 0,10-22 181 0 0,-10 20-184 0 0,24-57 220 0 0,15-31-199 0 0,-34 81-105 0 0,0 0-1 0 0,1 0 1 0 0,1 0 0 0 0,20-21-1 0 0,-29 35 54 0 0,-1-1 1 0 0,1 1-1 0 0,-1 0 0 0 0,1 0 0 0 0,-1 0 0 0 0,1-1 0 0 0,-1 1 0 0 0,1 0 0 0 0,-1 0 0 0 0,1 0 0 0 0,0 0 0 0 0,-1 0 0 0 0,1 0 0 0 0,-1 0 0 0 0,1 0 0 0 0,-1 0 0 0 0,1 0 0 0 0,0 0 0 0 0,-1 0 0 0 0,1 0 0 0 0,-1 0 0 0 0,1 1 0 0 0,-1-1 0 0 0,1 0 0 0 0,-1 0 0 0 0,1 1 0 0 0,-1-1 0 0 0,1 0 0 0 0,-1 1 0 0 0,1-1 0 0 0,-1 1 0 0 0,0-1 0 0 0,1 0 0 0 0,0 2 0 0 0,13 15-178 0 0,-9-8 137 0 0,0 0 0 0 0,-1 1 1 0 0,5 17-1 0 0,3 8 63 0 0,1 4-101 0 0,-11-31-26 0 0,1 0 0 0 0,-1 0 0 0 0,1 0-1 0 0,0 0 1 0 0,1-1 0 0 0,6 10 0 0 0,3 2 88 0 0,-10-14 40 0 0,-1-1 0 0 0,2 1 1 0 0,-1-1-1 0 0,0 1 0 0 0,1-1 0 0 0,0 0 0 0 0,0 0 0 0 0,0-1 0 0 0,0 1 0 0 0,8 3 0 0 0,-3-2-62 0 0,0-1-1 0 0,0 0 1 0 0,18 4-1 0 0,-23-7 38 0 0,1 0-1 0 0,-1 0 0 0 0,0-1 1 0 0,1 1-1 0 0,-1-1 0 0 0,1 0 0 0 0,-1-1 1 0 0,1 1-1 0 0,-1-1 0 0 0,0 0 1 0 0,7-1-1 0 0,-8 0 9 0 0,11-2 84 0 0,0-1-1 0 0,0-1 0 0 0,-1-1 0 0 0,1 0 0 0 0,-1 0 0 0 0,22-18 0 0 0,-24 16-7 0 0,-2 0 0 0 0,1 0 0 0 0,-1-1-1 0 0,-1-1 1 0 0,1 1 0 0 0,11-23-1 0 0,-8 8 1 0 0,-1-1 0 0 0,-2 0 0 0 0,0 0 0 0 0,-2-1 0 0 0,-1 0-1 0 0,4-43 1 0 0,-4-168 559 0 0,-7 151-521 0 0,3 52 138 0 0,-1 25-176 0 0,0 0 0 0 0,-1 0-1 0 0,0 0 1 0 0,-1 0-1 0 0,0 0 1 0 0,-2-11-1 0 0,3 20-79 0 0,0 0 0 0 0,0 1 0 0 0,-1-1 0 0 0,1 1 0 0 0,0-1 1 0 0,0 1-1 0 0,0-1 0 0 0,-1 1 0 0 0,1-1 0 0 0,0 1 0 0 0,0-1 0 0 0,-1 1 0 0 0,1-1 0 0 0,0 1 0 0 0,-1-1 0 0 0,1 1 0 0 0,-1 0 1 0 0,0-1-1 0 0,1 1-5 0 0,0 0 0 0 0,-1 0-1 0 0,1 0 1 0 0,0 0 0 0 0,-1 1 0 0 0,1-1 0 0 0,0 0 0 0 0,0 0 0 0 0,-1 0 0 0 0,1 1 0 0 0,0-1 0 0 0,0 0 0 0 0,0 0 0 0 0,0 1 0 0 0,-1-1 0 0 0,1 0 0 0 0,0 0 0 0 0,0 1 0 0 0,0-1-1 0 0,0 0 1 0 0,0 1 0 0 0,0-1 0 0 0,-1 1 0 0 0,-5 28-546 0 0,5-22 480 0 0,-26 132-192 0 0,6 35 61 0 0,19-134 173 0 0,1 0 0 0 0,7 54-1 0 0,-4-84 26 0 0,11 81-80 0 0,-9-77 87 0 0,-1 0 0 0 0,2 0-1 0 0,0 0 1 0 0,8 16-1 0 0,-7-19 5 0 0,14 25 13 0 0,-19-35-4 0 0,0-1 0 0 0,0 1 0 0 0,-1 0 0 0 0,1-1 0 0 0,0 1 0 0 0,0 0 0 0 0,0-1 0 0 0,0 1 0 0 0,1-1 0 0 0,-1 1 0 0 0,0-1 0 0 0,0 0 0 0 0,0 1 0 0 0,0-1 0 0 0,0 0 0 0 0,0 0 1 0 0,1 0-1 0 0,-1 0 0 0 0,0 0 0 0 0,0 0 0 0 0,0 0 0 0 0,0 0 0 0 0,0-1 0 0 0,1 1 0 0 0,0-1 0 0 0,1 1 2 0 0,0-1 0 0 0,0 0 0 0 0,0-1 1 0 0,0 1-1 0 0,0 0 0 0 0,-1-1 0 0 0,4-2 0 0 0,0-2 45 0 0,0 1-1 0 0,-1-1 1 0 0,8-12-1 0 0,6-6 98 0 0,-8 11 82 0 0,-4 5-136 0 0,1 0-1 0 0,0 0 1 0 0,0 0-1 0 0,0 1 0 0 0,1 1 1 0 0,18-12-1 0 0,-25 18-130 0 0,0-1 0 0 0,-1 1-1 0 0,1-1 1 0 0,0 1 0 0 0,0 0-1 0 0,0 0 1 0 0,0 0 0 0 0,0 0-1 0 0,-1 0 1 0 0,1 0 0 0 0,0 0-1 0 0,0 1 1 0 0,0-1 0 0 0,0 1-1 0 0,-1-1 1 0 0,1 1 0 0 0,0 0-1 0 0,0-1 1 0 0,-1 1 0 0 0,1 0-1 0 0,-1 0 1 0 0,1 0 0 0 0,-1 1-1 0 0,1-1 1 0 0,-1 0 0 0 0,0 0-1 0 0,3 4 1 0 0,4 8 11 0 0,-6-10 13 0 0,-1 0-1 0 0,1 1 0 0 0,0-1 0 0 0,-1 0 1 0 0,1 1-1 0 0,-1 0 0 0 0,0-1 0 0 0,0 1 1 0 0,-1 0-1 0 0,1-1 0 0 0,-1 1 0 0 0,0 0 1 0 0,0 0-1 0 0,0 3 0 0 0,0-2-27 0 0,-1 0-1 0 0,1-1 1 0 0,-1 1-1 0 0,1-1 0 0 0,-2 1 1 0 0,1-1-1 0 0,0 0 1 0 0,-1 1-1 0 0,0-1 1 0 0,0 0-1 0 0,0 0 1 0 0,0 0-1 0 0,-5 6 1 0 0,2-4-92 0 0,0-1 0 0 0,0 0-1 0 0,-1 0 1 0 0,1-1 0 0 0,-1 0 0 0 0,0 0 0 0 0,0 0 0 0 0,-7 3 0 0 0,-5 0-231 0 0,-1 0 1 0 0,0-1 0 0 0,0 0-1 0 0,-1-2 1 0 0,-25 3 0 0 0,40-7-66 0 0,0 1-1 0 0,1-1 1 0 0,-1 0 0 0 0,0-1-1 0 0,1 1 1 0 0,-1-1 0 0 0,0 0-1 0 0,1 0 1 0 0,-1-1 0 0 0,1 1-1 0 0,0-1 1 0 0,-1 0 0 0 0,-5-4-1 0 0,-1-5-1272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0:5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34 165 11056 0 0,'0'0'852'0'0,"1"2"-287"0"0,0-1-152 0 0,0 0 1 0 0,0 1-1 0 0,0-1 1 0 0,0 0-1 0 0,0 1 0 0 0,0-1 1 0 0,0 1-1 0 0,0-1 1 0 0,-1 1-1 0 0,1-1 0 0 0,-1 1 1 0 0,1 0-1 0 0,-1-1 0 0 0,0 1 1 0 0,1-1-1 0 0,-1 1 1 0 0,0 0-1 0 0,0 3 0 0 0,-1-2-120 0 0,0 1-1 0 0,0 0 1 0 0,0-1-1 0 0,0 1 1 0 0,0 0-1 0 0,-1-1 1 0 0,-3 7-1 0 0,0-2-208 0 0,1 0 0 0 0,0 1 0 0 0,0-1 0 0 0,0 1-1 0 0,1 0 1 0 0,1 0 0 0 0,0 0 0 0 0,0 1-1 0 0,0-1 1 0 0,1 1 0 0 0,1-1 0 0 0,0 1 0 0 0,0-1-1 0 0,0 1 1 0 0,2-1 0 0 0,-1 0 0 0 0,1 1 0 0 0,0-1-1 0 0,6 14 1 0 0,-5-15-65 0 0,1-1 0 0 0,0 0 0 0 0,0 0 0 0 0,1 0 0 0 0,0 0 0 0 0,0-1 0 0 0,1 1 0 0 0,-1-1 0 0 0,1-1 0 0 0,1 1 0 0 0,-1-1 0 0 0,1 0 0 0 0,0-1 0 0 0,0 1 0 0 0,0-1 0 0 0,12 4 0 0 0,-15-7 67 0 0,0 1-1 0 0,0-1 1 0 0,0 0 0 0 0,0-1-1 0 0,1 1 1 0 0,-1-1-1 0 0,0 0 1 0 0,0 0 0 0 0,1 0-1 0 0,-1 0 1 0 0,0-1 0 0 0,1 0-1 0 0,-1 0 1 0 0,0 0 0 0 0,0 0-1 0 0,0-1 1 0 0,0 1 0 0 0,0-1-1 0 0,0 0 1 0 0,-1 0 0 0 0,1-1-1 0 0,-1 1 1 0 0,1-1 0 0 0,-1 0-1 0 0,0 1 1 0 0,0-2 0 0 0,0 1-1 0 0,4-6 1 0 0,-5 6 54 0 0,0-1 0 0 0,-1 1-1 0 0,0-1 1 0 0,2-6 0 0 0,1-2 141 0 0,-2 4-205 0 0,-1 0-1 0 0,0 0 1 0 0,0 0 0 0 0,0-15-1 0 0,-3-2 74 0 0,-1-1-1 0 0,-1 1 1 0 0,-1 0-1 0 0,-1 0 0 0 0,-2 1 1 0 0,-14-34-1 0 0,19 51-98 0 0,0 0 1 0 0,0 0-1 0 0,-1 0 0 0 0,-1 1 1 0 0,1-1-1 0 0,-1 1 0 0 0,0 0 0 0 0,0 1 1 0 0,-11-10-1 0 0,12 12-100 0 0,0 0 0 0 0,1 1 0 0 0,-1 0 0 0 0,0-1 0 0 0,-1 1 0 0 0,1 1 0 0 0,0-1 0 0 0,-1 1 0 0 0,1-1 0 0 0,0 1 0 0 0,-1 1 0 0 0,0-1 0 0 0,1 1 0 0 0,-1-1 0 0 0,1 1 0 0 0,-1 0 0 0 0,-7 2 0 0 0,10-2-14 0 0,-1 1 0 0 0,1 0 0 0 0,0 0 0 0 0,0 0 1 0 0,-1 0-1 0 0,1 0 0 0 0,0 1 0 0 0,0-1 0 0 0,0 0 0 0 0,0 1 0 0 0,1 0 1 0 0,-1-1-1 0 0,0 1 0 0 0,1 0 0 0 0,-1 0 0 0 0,-1 3 0 0 0,-2 4-154 0 0,0-1 1 0 0,-6 16-1 0 0,9-17 129 0 0,0-2 46 0 0,1-1 1 0 0,0 0-1 0 0,0 0 1 0 0,1 1-1 0 0,-1-1 1 0 0,1 1-1 0 0,0-1 0 0 0,1 8 1 0 0,7 34-218 0 0,-5-37 215 0 0,-1-1 0 0 0,1 0 1 0 0,0 0-1 0 0,1 0 0 0 0,0 0 0 0 0,6 9 0 0 0,-7-14-13 0 0,-1 1 0 0 0,1-1 0 0 0,0 1 0 0 0,0-1 0 0 0,0 0 0 0 0,1 0 0 0 0,-1-1 0 0 0,1 1 0 0 0,-1-1 0 0 0,1 1 0 0 0,0-1 0 0 0,0 0 0 0 0,0-1 0 0 0,6 3 0 0 0,-5-3 14 0 0,0 1 0 0 0,0-1-1 0 0,0 0 1 0 0,0-1-1 0 0,0 1 1 0 0,0-1 0 0 0,0 0-1 0 0,0 0 1 0 0,0 0 0 0 0,7-2-1 0 0,5-2-13 0 0,-13 3 71 0 0,0 1 0 0 0,0-1 0 0 0,0 0 0 0 0,-1-1 0 0 0,6-1 0 0 0,9-8 311 0 0,0-1-1 0 0,-1 0 0 0 0,0-2 1 0 0,-1 0-1 0 0,24-27 0 0 0,-34 36-251 0 0,-1 0 0 0 0,1 1 0 0 0,6-5 0 0 0,15-12 88 0 0,-24 18-150 0 0,0 0 1 0 0,0 1-1 0 0,0-1 0 0 0,1 1 1 0 0,-1 0-1 0 0,1 0 0 0 0,0 0 1 0 0,0 1-1 0 0,6-3 0 0 0,-8 3-8 0 0,0 1-1 0 0,-1 0 1 0 0,1-1 0 0 0,0 1-1 0 0,-1 0 1 0 0,1 0-1 0 0,0 0 1 0 0,0 0-1 0 0,-1 0 1 0 0,1 0 0 0 0,0 1-1 0 0,-1-1 1 0 0,1 0-1 0 0,0 1 1 0 0,-1 0-1 0 0,1-1 1 0 0,0 1 0 0 0,-1 0-1 0 0,1 0 1 0 0,-1 0-1 0 0,0 0 1 0 0,1 0-1 0 0,-1 0 1 0 0,0 0 0 0 0,2 2-1 0 0,1 2-1 0 0,-1 0 0 0 0,0-1 0 0 0,0 1 0 0 0,0 1 0 0 0,-1-1 0 0 0,0 0 0 0 0,0 1 0 0 0,0-1 0 0 0,1 10 0 0 0,-1 1 0 0 0,0 0 0 0 0,-1 19 0 0 0,0-1 32 0 0,12 63 0 0 0,-1-61 32 0 0,-5-23-68 0 0,-4-11 6 0 0,0-1 21 0 0,-1 1-2 0 0,0 0 0 0 0,0-1 0 0 0,0 0-1 0 0,0 1 1 0 0,1-1 0 0 0,-1 0-1 0 0,1 0 1 0 0,-1 0 0 0 0,1 0-1 0 0,-1 0 1 0 0,1-1 0 0 0,-1 1-1 0 0,1-1 1 0 0,-1 0 0 0 0,1 0 0 0 0,0 0-1 0 0,-1 0 1 0 0,5-1 0 0 0,6 0-13 0 0,0-1 1 0 0,16-5-1 0 0,-29 7-8 0 0,18-5 104 0 0,1-1 0 0 0,-1-1 0 0 0,0-1 0 0 0,-1 0 0 0 0,18-12 1 0 0,-6 0 274 0 0,50-44 1 0 0,-53 43-252 0 0,43-26 0 0 0,-69 46-129 0 0,0 1 0 0 0,1 0 0 0 0,-1-1 0 0 0,1 1 0 0 0,-1 0 0 0 0,0 0 0 0 0,1 0 0 0 0,-1 0 0 0 0,1-1 0 0 0,-1 1 0 0 0,1 0 1 0 0,-1 0-1 0 0,0 0 0 0 0,1 0 0 0 0,-1 0 0 0 0,1 0 0 0 0,-1 0 0 0 0,1 0 0 0 0,-1 0 0 0 0,1 0 0 0 0,-1 1 0 0 0,1-1 0 0 0,-1 0 0 0 0,0 0 0 0 0,1 0 0 0 0,-1 0 0 0 0,1 1 0 0 0,0-1 0 0 0,7 12-59 0 0,-4-5 17 0 0,-1 0 0 0 0,-1 0 0 0 0,1 0 0 0 0,-1 0 0 0 0,-1 0 0 0 0,2 10 0 0 0,2 11-104 0 0,9 16-45 0 0,-12-39 191 0 0,-1 0 1 0 0,1 0-1 0 0,0 0 0 0 0,0 0 0 0 0,1 0 1 0 0,-1 0-1 0 0,1-1 0 0 0,7 9 0 0 0,-9-11 18 0 0,0 0 0 0 0,1 0-1 0 0,0-1 1 0 0,-1 1 0 0 0,1 0-1 0 0,0-1 1 0 0,0 1 0 0 0,0-1-1 0 0,0 0 1 0 0,0 1 0 0 0,0-1-1 0 0,0 0 1 0 0,1 0 0 0 0,-1-1-1 0 0,0 1 1 0 0,0 0 0 0 0,1-1-1 0 0,-1 1 1 0 0,1-1 0 0 0,-1 0-1 0 0,5 0 1 0 0,-3 0 41 0 0,0-1 0 0 0,0 0 1 0 0,-1 1-1 0 0,1-2 0 0 0,0 1 0 0 0,-1 0 0 0 0,1-1 1 0 0,-1 1-1 0 0,0-1 0 0 0,1 0 0 0 0,-1 0 0 0 0,0 0 1 0 0,5-5-1 0 0,6-9 73 0 0,-2 0 1 0 0,0-1 0 0 0,-1-1-1 0 0,0 1 1 0 0,-2-2-1 0 0,8-18 1 0 0,-11 19-87 0 0,-1 0 1 0 0,-1 0-1 0 0,-1 0 0 0 0,2-24 1 0 0,6-35 374 0 0,-7 55-342 0 0,-1 0 1 0 0,0-25 0 0 0,-3 34-76 0 0,-1 0 0 0 0,0 0 1 0 0,-6-24-1 0 0,2 29-16 0 0,4 7-5 0 0,0 0 1 0 0,-1 0-1 0 0,1 0 0 0 0,-1 1 1 0 0,0-1-1 0 0,1 1 1 0 0,-1-1-1 0 0,1 1 0 0 0,-1 0 1 0 0,0-1-1 0 0,1 1 1 0 0,-1 0-1 0 0,0 0 1 0 0,0 0-1 0 0,1 0 0 0 0,-1 1 1 0 0,0-1-1 0 0,-1 1 1 0 0,-1-1-25 0 0,1 1 0 0 0,0 0 0 0 0,-1 0 1 0 0,1 1-1 0 0,0-1 0 0 0,-1 1 0 0 0,-3 2 1 0 0,-1 3-20 0 0,1-1 1 0 0,-1 1 0 0 0,1 1-1 0 0,1 0 1 0 0,-1 0 0 0 0,1 0-1 0 0,1 0 1 0 0,0 1 0 0 0,0 0 0 0 0,0 0-1 0 0,1 0 1 0 0,1 1 0 0 0,-1 0-1 0 0,2-1 1 0 0,-1 1 0 0 0,1 0-1 0 0,1 0 1 0 0,0 0 0 0 0,0 0-1 0 0,1 1 1 0 0,0-1 0 0 0,1 0-1 0 0,0 0 1 0 0,4 14 0 0 0,-2-16 53 0 0,0 1 0 0 0,0-1 0 0 0,1 0 1 0 0,0 0-1 0 0,1 0 0 0 0,0 0 0 0 0,0-1 0 0 0,1 0 1 0 0,0 0-1 0 0,12 10 0 0 0,-8-8 25 0 0,0-1 0 0 0,1 0 0 0 0,0 0 0 0 0,1-1 0 0 0,-1-1 0 0 0,23 9-1 0 0,-25-13-3 0 0,0 0 0 0 0,0 0 0 0 0,0 0 0 0 0,0-1 0 0 0,13-1-1 0 0,4 2 32 0 0,-20-2-56 0 0,-1 0-1 0 0,0 0 0 0 0,0 0 0 0 0,0 0 1 0 0,0-1-1 0 0,0 0 0 0 0,0 0 0 0 0,7-3 0 0 0,-9 3-406 0 0,-1 0 0 0 0,0 0-1 0 0,0 0 1 0 0,0 0 0 0 0,0-1-1 0 0,3-2 1 0 0,-4 2-9313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0:5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50 7368 0 0,'-6'0'762'0'0,"0"0"-410"0"0,-9 3 6862 0 0,0 4-3589 0 0,-1-1-2860 0 0,15-6-716 0 0,-1 1 1 0 0,1-1-1 0 0,-1 1 0 0 0,0 0 0 0 0,1-1 0 0 0,0 1 1 0 0,-1 0-1 0 0,1 0 0 0 0,-1 0 0 0 0,1 0 1 0 0,0 0-1 0 0,0 0 0 0 0,0 1 0 0 0,-1-1 1 0 0,1 0-1 0 0,0 1 0 0 0,0 1 0 0 0,-2 2 17 0 0,0 0-1 0 0,1 1 0 0 0,-3 8 1 0 0,-3 10 231 0 0,7-21-241 0 0,0 0 0 0 0,0 0 0 0 0,0 0 0 0 0,1 0 0 0 0,0 0 0 0 0,-1 0 0 0 0,1 0 0 0 0,0 0-1 0 0,0 0 1 0 0,1 0 0 0 0,-1 0 0 0 0,1 0 0 0 0,-1 0 0 0 0,1 0 0 0 0,0 0 0 0 0,0-1 0 0 0,0 1 0 0 0,1 0-1 0 0,-1 0 1 0 0,1-1 0 0 0,-1 1 0 0 0,1-1 0 0 0,0 1 0 0 0,0-1 0 0 0,0 0 0 0 0,3 3 0 0 0,-3-4-3 0 0,0 1-1 0 0,0-1 1 0 0,0 1 0 0 0,1-1 0 0 0,-1 0 0 0 0,0 0 0 0 0,1 0 0 0 0,-1 0 0 0 0,1 0 0 0 0,-1-1-1 0 0,1 1 1 0 0,-1-1 0 0 0,1 1 0 0 0,-1-1 0 0 0,1 0 0 0 0,0 0 0 0 0,-1 0 0 0 0,1 0 0 0 0,3-1-1 0 0,4-1 144 0 0,1-1-1 0 0,-1 0 0 0 0,13-5 0 0 0,-17 5-76 0 0,0 0 1 0 0,0 0-1 0 0,-1-1 0 0 0,0 1 0 0 0,0-1 1 0 0,0 0-1 0 0,0-1 0 0 0,0 1 0 0 0,-1-1 1 0 0,0 0-1 0 0,0 0 0 0 0,0 0 0 0 0,4-9 1 0 0,2-1 102 0 0,-9 14-194 0 0,0-1 0 0 0,0 1 0 0 0,0-1 0 0 0,0 1 0 0 0,0-1 0 0 0,0 1 0 0 0,0-1 0 0 0,-1 0 0 0 0,1 0 0 0 0,-1 1 0 0 0,1-3 0 0 0,0-4 155 0 0,0 1 0 0 0,-1-1 0 0 0,0 1 0 0 0,0-1 0 0 0,-1 0 0 0 0,-2-7 0 0 0,3 13-163 0 0,-1-1 1 0 0,0 1-1 0 0,1 0 1 0 0,-1-1-1 0 0,0 1 1 0 0,0 0-1 0 0,0 0 1 0 0,-1 0-1 0 0,1 0 1 0 0,0 0-1 0 0,-1 0 1 0 0,0 0-1 0 0,1 0 1 0 0,-1 1-1 0 0,0-1 1 0 0,0 0-1 0 0,0 1 1 0 0,0 0-1 0 0,0-1 1 0 0,0 1-1 0 0,0 0 1 0 0,-4-1-1 0 0,-2 0-67 0 0,1 0-1 0 0,-1 1 0 0 0,0 0 1 0 0,0 0-1 0 0,0 1 1 0 0,1 0-1 0 0,-1 1 1 0 0,0 0-1 0 0,0 0 1 0 0,0 0-1 0 0,1 1 0 0 0,-11 4 1 0 0,4-1-775 0 0,0 1 0 0 0,1 0 0 0 0,0 1 1 0 0,0 1-1 0 0,-19 15 0 0 0,18-12-993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0:5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93 9648 0 0,'1'-2'49'0'0,"0"-1"1"0"0,-1 1-1 0 0,1 0 1 0 0,0 0-1 0 0,-1 0 1 0 0,1 0-1 0 0,-1-1 1 0 0,0 1-1 0 0,0 0 1 0 0,1 0-1 0 0,-2-1 1 0 0,1 1-1 0 0,0 0 1 0 0,0 0 0 0 0,-1 0-1 0 0,1-1 1 0 0,-1 1-1 0 0,1 0 1 0 0,-1 0-1 0 0,-1-3 1 0 0,-3-8 506 0 0,5 11-366 0 0,0 0 0 0 0,-1 1-1 0 0,1-1 1 0 0,-1 0 0 0 0,0 0 0 0 0,0 0 0 0 0,0 0 0 0 0,0 0 0 0 0,0 1 0 0 0,0-1 0 0 0,0 0 0 0 0,-3-2 0 0 0,3 4 862 0 0,0-2-144 0 0,1 2-770 0 0,0 0 0 0 0,-1-1 0 0 0,1 1 0 0 0,0 0 0 0 0,0 0 0 0 0,0 0 0 0 0,-1 0 1 0 0,1-1-1 0 0,0 1 0 0 0,0 0 0 0 0,0 0 0 0 0,-1 0 0 0 0,1 0 0 0 0,0 0 0 0 0,0 0 0 0 0,-1 0 0 0 0,1 0 0 0 0,0-1 0 0 0,-1 1 0 0 0,1 0 1 0 0,0 0-1 0 0,0 0 0 0 0,-1 0 0 0 0,1 0 0 0 0,0 1 0 0 0,0-1 0 0 0,-1 0 0 0 0,1 0 0 0 0,0 0 0 0 0,0 0 0 0 0,-1 0 0 0 0,1 0 0 0 0,0 0 1 0 0,0 0-1 0 0,-1 0 0 0 0,1 1 0 0 0,0-1 0 0 0,0 0 0 0 0,0 0 0 0 0,-1 1 0 0 0,-6 13 1258 0 0,0 22-1281 0 0,4-4-28 0 0,3 1 1 0 0,6 62-1 0 0,-1-36-45 0 0,1 70 647 0 0,6 77-340 0 0,-10-189-295 0 0,4 70 272 0 0,-5-73-234 0 0,0-13-57 0 0,-1 0 0 0 0,0 0-1 0 0,0 0 1 0 0,0 0-1 0 0,0 0 1 0 0,0 0-1 0 0,0 0 1 0 0,0 0 0 0 0,0 0-1 0 0,0 0 1 0 0,0 0-1 0 0,0 0 1 0 0,0 0-1 0 0,-1 0 1 0 0,0 1 0 0 0,1 0 489 0 0,0-2 20 0 0,-3 6-124 0 0,6-15-82 0 0,0 0 1 0 0,1 1 0 0 0,6-13 0 0 0,9-19-59 0 0,-16 35-278 0 0,0-1-1 0 0,0 1 0 0 0,1 0 0 0 0,0 0 1 0 0,-1 0-1 0 0,2 1 0 0 0,-1-1 0 0 0,0 1 0 0 0,1 0 1 0 0,0 0-1 0 0,6-3 0 0 0,-9 5-6 0 0,1 1-1 0 0,0-1 1 0 0,-1 1-1 0 0,1 0 1 0 0,0 0 0 0 0,0 0-1 0 0,0 0 1 0 0,0 1-1 0 0,0-1 1 0 0,-1 1 0 0 0,1 0-1 0 0,0-1 1 0 0,0 1-1 0 0,0 1 1 0 0,5-1 0 0 0,-4 1 4 0 0,1 1 1 0 0,-1-1 0 0 0,0 1-1 0 0,0-1 1 0 0,1 1-1 0 0,-1 0 1 0 0,-1 1 0 0 0,1-1-1 0 0,5 5 1 0 0,-2-2-6 0 0,-1 1 1 0 0,-1 0-1 0 0,1 0 1 0 0,-1 1-1 0 0,0-1 0 0 0,0 1 1 0 0,-1 0-1 0 0,0 0 0 0 0,0 1 1 0 0,5 14-1 0 0,-8-18 6 0 0,-1 0 0 0 0,1 0 0 0 0,-1 0 0 0 0,1 0 0 0 0,-1 0 0 0 0,-1 0 0 0 0,1 0 0 0 0,0 0 0 0 0,-1 0 0 0 0,0 0 0 0 0,0 0 0 0 0,0 0 0 0 0,0 0 0 0 0,-1-1 0 0 0,0 1 0 0 0,1-1 0 0 0,-1 1 0 0 0,-1-1 0 0 0,1 1 0 0 0,0-1 0 0 0,-1 0 0 0 0,-3 4 0 0 0,-8 6 0 0 0,10-9-5 0 0,1 0 0 0 0,-1-1 0 0 0,1 0 0 0 0,-1 0 0 0 0,-9 5-1 0 0,-14 5-341 0 0,0-1-1 0 0,-45 13 0 0 0,56-21 91 0 0,0-1 0 0 0,-1 0 0 0 0,1-1 1 0 0,-1 0-1 0 0,0-2 0 0 0,-18-1 0 0 0,32 1 102 0 0,0 0 0 0 0,0 0 0 0 0,1-1-1 0 0,-1 1 1 0 0,0-1 0 0 0,0 0 0 0 0,1 0 0 0 0,-1 0 0 0 0,0 0-1 0 0,1 0 1 0 0,-1-1 0 0 0,1 1 0 0 0,0-1 0 0 0,-4-2-1 0 0,5 2-625 0 0,-1 1-1 0 0,1-1 1 0 0,0 0-1 0 0,0 1 1 0 0,0-1 0 0 0,0 0-1 0 0,0 0 1 0 0,-1-2-1 0 0,-2-9-6112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0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6448 0 0,'0'0'498'0'0,"9"0"1989"0"0,11-3-1072 0 0,-18 3-857 0 0,-2 0-12 0 0,0 0-33 0 0,0 0-129 0 0,7 0 112 0 0,-4 2 2221 0 0,3 15-2379 0 0,-5-16-241 0 0,0 1 40 0 0,1 4-9 0 0,0-1 0 0 0,-1 1-1 0 0,1 0 1 0 0,-1 0 0 0 0,-1 0-1 0 0,1 0 1 0 0,-1 0 0 0 0,0 6-1 0 0,5 30 1049 0 0,-1-24-780 0 0,0 13 24 0 0,-3-20-286 0 0,1 0 0 0 0,0-1 0 0 0,0 1 0 0 0,5 12 0 0 0,1 6 108 0 0,-5-17-126 0 0,-1-6-46 0 0,0 1 0 0 0,-1-1 0 0 0,0 1 0 0 0,0 6 0 0 0,7 64 786 0 0,-7-63-719 0 0,1-1 1 0 0,0 1 0 0 0,6 22-1 0 0,3 16 231 0 0,9 50 720 0 0,-19-100-1054 0 0,-1 0 0 0 0,1 0 0 0 0,-1 0 0 0 0,1 0 0 0 0,-1 0 0 0 0,1 0 0 0 0,0 0 0 0 0,0 0 0 0 0,2 3 0 0 0,-2-4-18 0 0,-1 0-1 0 0,1 0 1 0 0,-1 0-1 0 0,0 0 1 0 0,1 0-1 0 0,-1 0 0 0 0,0 0 1 0 0,0 0-1 0 0,0 0 1 0 0,0 0-1 0 0,0 0 1 0 0,0 0-1 0 0,0 0 1 0 0,0 0-1 0 0,0 0 1 0 0,-1 1-1 0 0,1 1 22 0 0,0 2 240 0 0,0-1 0 0 0,1 1 0 0 0,0-1-1 0 0,1 7 1 0 0,-2-10-250 0 0,0 0 0 0 0,1-1 0 0 0,-1 1 0 0 0,0 0 0 0 0,1 0 0 0 0,-1-1 0 0 0,1 1 0 0 0,-1 0 0 0 0,0 0 0 0 0,1-1 0 0 0,-1 1 0 0 0,1-1 0 0 0,0 1 0 0 0,-1 0 0 0 0,1-1 0 0 0,0 1 0 0 0,-1-1 0 0 0,1 0 0 0 0,1 1 0 0 0,18 1 303 0 0,-19-2-357 0 0,27-1 117 0 0,42-9 0 0 0,-2 1-9 0 0,-58 7-72 0 0,0 0-1 0 0,1 0 1 0 0,-1-1 0 0 0,14-6-1 0 0,15-4 13 0 0,-31 11-21 0 0,-4 2 0 0 0,0-1 0 0 0,0 0 0 0 0,-1 0 0 0 0,1-1 0 0 0,-1 1 0 0 0,7-4 0 0 0,-6 4-5 0 0,-2-1 18 0 0,15-10-106 0 0,-6 5-344 0 0,-9 5-130 0 0,-2 2-1066 0 0,0 0-4415 0 0,0 0-1893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0:5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1 837 11600 0 0,'0'0'530'0'0,"0"0"-7"0"0,0 0-136 0 0,0 0 658 0 0,1-2 331 0 0,26-48 4108 0 0,-15 30-4343 0 0,15-23 288 0 0,-14 24-997 0 0,-2 0 1 0 0,14-29 0 0 0,-9 9-226 0 0,4-7 309 0 0,-2 0-1 0 0,22-94 1 0 0,-28 86-236 0 0,4-32-90 0 0,-13 63-221 0 0,6-75 583 0 0,-9 88-465 0 0,-1 0 0 0 0,1-1 1 0 0,-2 1-1 0 0,1-1 0 0 0,-1 1 0 0 0,-1 0 0 0 0,-4-12 0 0 0,1 12-63 0 0,2 11-70 0 0,3-1 32 0 0,-1 0 1 0 0,1 1-1 0 0,-1-1 1 0 0,1 0-1 0 0,-1 1 1 0 0,1-1-1 0 0,-1 1 1 0 0,1-1-1 0 0,0 1 1 0 0,-1 0-1 0 0,1 0 1 0 0,0-1-1 0 0,-1 1 1 0 0,1 0-1 0 0,0 0 1 0 0,0 0-1 0 0,0 0 1 0 0,0 1-1 0 0,0-1 1 0 0,0 0-1 0 0,-1 2 1 0 0,-3 5-75 0 0,1-1 1 0 0,-6 14 0 0 0,5-9 20 0 0,-5 16-95 0 0,0 0 0 0 0,2 0 0 0 0,-8 57 0 0 0,11-56 74 0 0,-4 32-300 0 0,3 0-1 0 0,2 0 1 0 0,3 1-1 0 0,12 97 1 0 0,-9-143 336 0 0,0 0 0 0 0,2-1 0 0 0,0 0 0 0 0,1 1 0 0 0,0-1 0 0 0,1-1 0 0 0,1 1 1 0 0,0-1-1 0 0,1 0 0 0 0,14 18 0 0 0,-18-26 44 0 0,1-1 0 0 0,0 0 0 0 0,-1-1 0 0 0,1 1 0 0 0,1-1 0 0 0,-1 0 0 0 0,1 0 0 0 0,0 0 0 0 0,0-1 0 0 0,0 0 0 0 0,0 0 0 0 0,0-1 0 0 0,0 0 0 0 0,1 0 0 0 0,0 0 0 0 0,-1-1 0 0 0,1 0 0 0 0,0 0 0 0 0,-1 0 0 0 0,1-1 0 0 0,0 0 0 0 0,0-1 0 0 0,0 1 0 0 0,10-3 0 0 0,-5 0 40 0 0,1-1 1 0 0,-1 1-1 0 0,0-2 1 0 0,-1 0-1 0 0,1 0 0 0 0,-1-1 1 0 0,0-1-1 0 0,0 1 1 0 0,-1-2-1 0 0,0 0 1 0 0,0 0-1 0 0,-1-1 0 0 0,0 0 1 0 0,0 0-1 0 0,-1-1 1 0 0,0 0-1 0 0,-1 0 1 0 0,0-1-1 0 0,-1 0 0 0 0,0-1 1 0 0,5-13-1 0 0,2-7 226 0 0,12-52 0 0 0,5-20 1906 0 0,-41 150-2452 0 0,-8 75 0 0 0,18-113 272 0 0,-1 20-151 0 0,1 54-1 0 0,1-74 135 0 0,1 0 1 0 0,0 0-1 0 0,1-1 1 0 0,-1 1-1 0 0,2 0 1 0 0,-1-1-1 0 0,1 1 1 0 0,0-1-1 0 0,1 0 1 0 0,-1 1-1 0 0,8 9 1 0 0,-8-14 30 0 0,-1 0 1 0 0,1-1-1 0 0,-1 1 1 0 0,1 0-1 0 0,0-1 1 0 0,0 0-1 0 0,0 1 1 0 0,1-1-1 0 0,-1 0 1 0 0,0-1-1 0 0,1 1 1 0 0,-1-1 0 0 0,1 1-1 0 0,5 0 1 0 0,-6-1 8 0 0,0-1 0 0 0,0 0 0 0 0,0 0 0 0 0,0 0 0 0 0,0 0 0 0 0,0 0 0 0 0,0-1 0 0 0,-1 1 0 0 0,1-1 0 0 0,0 0 0 0 0,0 0 0 0 0,0 0 0 0 0,-1 0 1 0 0,1 0-1 0 0,-1-1 0 0 0,1 1 0 0 0,-1-1 0 0 0,5-3 0 0 0,4-4 110 0 0,0-1-1 0 0,-1 0 1 0 0,0 0 0 0 0,-1-1-1 0 0,0-1 1 0 0,-1 1 0 0 0,0-1-1 0 0,-1-1 1 0 0,8-16-1 0 0,27-99 755 0 0,-8 12-36 0 0,-26 93-613 0 0,-4 17-58 0 0,-3 15-137 0 0,1 38-363 0 0,11 73 0 0 0,-9-93 300 0 0,2-1 0 0 0,0 1 0 0 0,18 41 0 0 0,-23-65 36 0 0,0 0 0 0 0,0 0 0 0 0,1 1 0 0 0,-1-1 0 0 0,1 0 0 0 0,0 0 0 0 0,0 0 0 0 0,0 0 0 0 0,0 0 0 0 0,0-1 0 0 0,1 1 0 0 0,2 2 0 0 0,-1-2 10 0 0,0 0 0 0 0,-1 0 0 0 0,1 0-1 0 0,0 0 1 0 0,1-1 0 0 0,-1 1 0 0 0,0-1 0 0 0,1 0-1 0 0,-1 0 1 0 0,1-1 0 0 0,0 0 0 0 0,0 0 0 0 0,-1 0 0 0 0,1 0-1 0 0,0 0 1 0 0,0-1 0 0 0,0 0 0 0 0,0 0 0 0 0,0-1-1 0 0,0 1 1 0 0,-1-1 0 0 0,1 0 0 0 0,0 0 0 0 0,8-4-1 0 0,-8 3 26 0 0,1-1-1 0 0,-1 0 1 0 0,0-1-1 0 0,0 1 0 0 0,0-1 1 0 0,0 0-1 0 0,-1 0 0 0 0,1-1 1 0 0,-1 1-1 0 0,0-1 1 0 0,-1 0-1 0 0,1 0 0 0 0,-1-1 1 0 0,0 1-1 0 0,0 0 0 0 0,0-1 1 0 0,2-8-1 0 0,7-14 192 0 0,-8 19-165 0 0,0 0-1 0 0,3-13 1 0 0,-2 6 1 0 0,-2 3 35 0 0,4-22 0 0 0,-7 29-71 0 0,0 2-23 0 0,1 1 1 0 0,-1-1 0 0 0,1 1 0 0 0,0-1 0 0 0,0 0 0 0 0,0 1 0 0 0,1 0-1 0 0,-1-1 1 0 0,3-2 0 0 0,3-6-38 0 0,-3 10-35 0 0,-3 2 63 0 0,0 0 0 0 0,1-1 0 0 0,-1 1 0 0 0,0 0 0 0 0,0-1 1 0 0,1 1-1 0 0,-1-1 0 0 0,0 1 0 0 0,0-1 0 0 0,2-1 0 0 0,0 1-18 0 0,0 0 1 0 0,-1 0-1 0 0,1 1 1 0 0,0-1-1 0 0,0 1 0 0 0,0 0 1 0 0,0-1-1 0 0,-1 1 1 0 0,1 1-1 0 0,0-1 0 0 0,0 0 1 0 0,4 2-1 0 0,11 0-102 0 0,51 3 55 0 0,-62-5 63 0 0,0-1 0 0 0,0 0 0 0 0,10-1 0 0 0,-15 1 5 0 0,1 0 1 0 0,-1 1-1 0 0,1-1 0 0 0,-1 0 1 0 0,1 0-1 0 0,-1-1 0 0 0,1 1 1 0 0,-1 0-1 0 0,0-1 0 0 0,0 0 1 0 0,4-3-1 0 0,-1 1 3 0 0,-1-1 0 0 0,1 1 0 0 0,0 0 0 0 0,10-5 0 0 0,-10 6 0 0 0,0 0 0 0 0,-1-1 0 0 0,1 1 0 0 0,4-6 0 0 0,-4 4 21 0 0,0-1-1 0 0,0 0 1 0 0,-1 0 0 0 0,0 0-1 0 0,-1-1 1 0 0,1 1-1 0 0,-1-1 1 0 0,0 0 0 0 0,-1 0-1 0 0,0 0 1 0 0,0 0 0 0 0,0 0-1 0 0,-1-1 1 0 0,1-12-1 0 0,-3 12 7 0 0,-1-1-1 0 0,1 0 0 0 0,-2 0 0 0 0,1 1 0 0 0,-1 0 1 0 0,0-1-1 0 0,-1 1 0 0 0,0 0 0 0 0,0 0 0 0 0,-9-11 0 0 0,4 3-13 0 0,8 13-6 0 0,-1 0 0 0 0,1 1 0 0 0,-1-1 0 0 0,0 1 0 0 0,1-1 0 0 0,-1 1 0 0 0,0 0 0 0 0,-1-1 0 0 0,-3-2 0 0 0,1 1-16 0 0,1 1 0 0 0,0 1-1 0 0,-1-1 1 0 0,0 1 0 0 0,0 0 0 0 0,1 0 0 0 0,-1 0-1 0 0,-8-1 1 0 0,10 2-11 0 0,1 1-1 0 0,-1 0 1 0 0,1 0-1 0 0,-1 0 1 0 0,1 0 0 0 0,-1 0-1 0 0,1 1 1 0 0,0-1-1 0 0,-1 1 1 0 0,1 0-1 0 0,-1-1 1 0 0,1 1-1 0 0,0 0 1 0 0,0 1-1 0 0,-1-1 1 0 0,1 0-1 0 0,0 0 1 0 0,0 1 0 0 0,-3 2-1 0 0,0 2-52 0 0,0 0 0 0 0,0 0 0 0 0,0 0 0 0 0,1 1 0 0 0,0-1 0 0 0,0 1 0 0 0,-4 12 0 0 0,0 3 43 0 0,-7 29 0 0 0,4-7-168 0 0,3 1-1 0 0,2 0 1 0 0,-1 81 0 0 0,11-51 45 0 0,-2-59 155 0 0,-1-8-8 0 0,0 0 0 0 0,1 0 0 0 0,0 0 1 0 0,1 0-1 0 0,0 0 0 0 0,0-1 0 0 0,0 1 0 0 0,7 9 0 0 0,-4-8 54 0 0,1 0 0 0 0,-1 0-1 0 0,1 0 1 0 0,1-1 0 0 0,14 12-1 0 0,-16-15 38 0 0,1-1 0 0 0,0 0 0 0 0,1 0 0 0 0,-1-1 0 0 0,1 0-1 0 0,-1 0 1 0 0,1 0 0 0 0,0-1 0 0 0,0-1 0 0 0,15 2-1 0 0,4-1 374 0 0,50-3-1 0 0,-64-1-288 0 0,1 0-1 0 0,19-5 0 0 0,-16 2-26 0 0,-4 1-108 0 0,-1 0 0 0 0,1-1 0 0 0,-1-1 0 0 0,0 0 0 0 0,21-16 0 0 0,-19 14-30 0 0,-3-1-139 0 0,1 0 0 0 0,-2 0 0 0 0,1-1 0 0 0,-1-1 0 0 0,-1 1 0 0 0,1-2 1 0 0,-2 1-1 0 0,0-1 0 0 0,11-22 0 0 0,-2 9-2709 0 0,-11 17 1373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0:5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1 646 14856 0 0,'0'0'332'0'0,"0"0"50"0"0,0 0 26 0 0,2 0-42 0 0,6-2-237 0 0,-1 1 24 0 0,-6 1 564 0 0,22-11 5826 0 0,-23 10-5862 0 0,3 1-75 0 0,2-3-278 0 0,-1-1 0 0 0,1 1 0 0 0,0-1 1 0 0,-1 1-1 0 0,0-1 0 0 0,0 0 1 0 0,0-1-1 0 0,3-5 0 0 0,5-3 145 0 0,-11 12-447 0 0,0 0 0 0 0,0-1 0 0 0,-1 1-1 0 0,1 0 1 0 0,-1 0 0 0 0,1 0 0 0 0,-1-1-1 0 0,1 1 1 0 0,-1 0 0 0 0,0-1 0 0 0,1 1-1 0 0,-1 0 1 0 0,0-2 0 0 0,4-13 236 0 0,4-1-49 0 0,-3 9-22 0 0,-1-1 0 0 0,5-12-1 0 0,-8 17-149 0 0,1 0 0 0 0,0 0 0 0 0,0 0 0 0 0,0 0 0 0 0,3-4 0 0 0,-3 5-19 0 0,0 0 0 0 0,0 0 0 0 0,0-1-1 0 0,0 1 1 0 0,-1 0 0 0 0,2-7 0 0 0,-2 9-20 0 0,-1 0 0 0 0,0 1 0 0 0,0-1 0 0 0,1 1 0 0 0,-1-1-1 0 0,1 1 1 0 0,-1-1 0 0 0,1 1 0 0 0,-1-1 0 0 0,1 1 0 0 0,-1-1 0 0 0,1 1 0 0 0,-1-1 0 0 0,1 1-1 0 0,-1 0 1 0 0,1-1 0 0 0,0 1 0 0 0,0 0 0 0 0,-1-1 0 0 0,1 1-1 0 0,-1 0 1 0 0,0 0 0 0 0,1 0 0 0 0,-1-1-1 0 0,1 1 1 0 0,-1 0 0 0 0,0 0-1 0 0,1-1 1 0 0,-1 1 0 0 0,0 0 0 0 0,0-1-1 0 0,1 1 1 0 0,-1 0 0 0 0,0-1-1 0 0,0 1 1 0 0,1-1 0 0 0,-1 1 0 0 0,0 0-1 0 0,0-1 1 0 0,-2-5-15 0 0,6 12-33 0 0,0 1 1 0 0,-1-1 0 0 0,0 1-1 0 0,0 0 1 0 0,0 0 0 0 0,-1 1-1 0 0,2 9 1 0 0,-3-11 18 0 0,1 0 0 0 0,-1-1 0 0 0,1 0 0 0 0,4 9 0 0 0,-4-9 8 0 0,0 0-1 0 0,0 0 1 0 0,0 0-1 0 0,1 8 1 0 0,1 18-69 0 0,13 67-59 0 0,-14-75 111 0 0,-3-19 34 0 0,1 0 1 0 0,-1 0-1 0 0,1 0 0 0 0,0 1 1 0 0,0-1-1 0 0,0 0 0 0 0,1 0 0 0 0,-1-1 1 0 0,3 5-1 0 0,7 6 0 0 0,-9-13-3 0 0,-1 1 0 0 0,0-1 1 0 0,1 1-1 0 0,-1 0 0 0 0,0-1 1 0 0,0 1-1 0 0,0 0 0 0 0,0 0 1 0 0,0-1-1 0 0,0 1 1 0 0,0 0-1 0 0,-1 0 0 0 0,1 0 1 0 0,-1 0-1 0 0,1 0 0 0 0,-1 3 1 0 0,0-4 0 0 0,0 0-1 0 0,0 0 1 0 0,0-1 0 0 0,0 1 0 0 0,1 0 0 0 0,-1-1 0 0 0,0 1 0 0 0,0 0-1 0 0,1 0 1 0 0,-1-1 0 0 0,0 1 0 0 0,1 0 0 0 0,-1-1 0 0 0,1 1-1 0 0,-1-1 1 0 0,1 1 0 0 0,-1-1 0 0 0,1 1 0 0 0,-1 0 0 0 0,1-1-1 0 0,-1 0 1 0 0,1 1 0 0 0,0-1 0 0 0,1 1 0 0 0,22 7-68 0 0,-17-7 24 0 0,-3 0 43 0 0,0 0 0 0 0,0-1 0 0 0,0 0 0 0 0,0 0 1 0 0,0 0-1 0 0,0 0 0 0 0,0-1 0 0 0,0 0 0 0 0,0 0 1 0 0,0 0-1 0 0,0 0 0 0 0,0 0 0 0 0,0-1 0 0 0,-1 0 0 0 0,1 0 1 0 0,5-3-1 0 0,4-5 49 0 0,0 0-1 0 0,21-20 1 0 0,-29 24-16 0 0,-1 0-1 0 0,1 0 0 0 0,-1 0 1 0 0,0-1-1 0 0,5-11 1 0 0,9-15 164 0 0,-12 24-125 0 0,-2 0 0 0 0,1 0-1 0 0,-1-1 1 0 0,0 1-1 0 0,-1-1 1 0 0,-1 0 0 0 0,1 0-1 0 0,-1 0 1 0 0,0-10-1 0 0,4-15-9 0 0,-5 27-43 0 0,0 0 0 0 0,0-1-1 0 0,-1-8 1 0 0,1-21 11 0 0,-1 35-25 0 0,1 0 0 0 0,-2 0 0 0 0,1 0 0 0 0,0 0 0 0 0,-1 0 0 0 0,1 0 0 0 0,-1 0 0 0 0,-2-5 0 0 0,0-4 0 0 0,3 17-8 0 0,-1-1-1 0 0,1 0 0 0 0,-1 0 1 0 0,0 0-1 0 0,0 0 1 0 0,0 0-1 0 0,-3 4 1 0 0,1 1-41 0 0,0 1 1 0 0,-3 16 0 0 0,2 66-420 0 0,-1-46 204 0 0,0 90 1 0 0,4 35 263 0 0,1 30 0 0 0,7-32 0 0 0,8 98 0 0 0,-3-58 0 0 0,-7-95 0 0 0,-1-3 0 0 0,-12 149 0 0 0,7-247 0 0 0,-2 0 0 0 0,0 0 0 0 0,-6 17 0 0 0,-4 15 0 0 0,12-38 3 0 0,0-1 1 0 0,-1 0-1 0 0,0 0 0 0 0,0-1 0 0 0,0 1 1 0 0,-1 0-1 0 0,1-1 0 0 0,-1 1 1 0 0,-1-1-1 0 0,1 0 0 0 0,-1 0 0 0 0,0 0 1 0 0,0 0-1 0 0,0-1 0 0 0,-1 0 0 0 0,1 1 1 0 0,-1-2-1 0 0,0 1 0 0 0,-9 4 0 0 0,9-5 7 0 0,0-1-1 0 0,0 1 1 0 0,0-1-1 0 0,-1 0 0 0 0,1-1 1 0 0,0 0-1 0 0,-1 1 0 0 0,1-2 1 0 0,-1 1-1 0 0,0-1 1 0 0,1 1-1 0 0,-1-2 0 0 0,1 1 1 0 0,-1-1-1 0 0,0 1 1 0 0,1-2-1 0 0,-1 1 0 0 0,1 0 1 0 0,0-1-1 0 0,-6-3 0 0 0,4 2-32 0 0,0 0 0 0 0,0-1 0 0 0,0 0-1 0 0,0 0 1 0 0,1-1 0 0 0,0 0-1 0 0,0 0 1 0 0,0 0 0 0 0,1-1-1 0 0,-1 0 1 0 0,1 0 0 0 0,1 0-1 0 0,-9-14 1 0 0,2-1-63 0 0,1 0-1 0 0,1-1 1 0 0,1 0 0 0 0,-7-35-1 0 0,4 4-78 0 0,3-1-1 0 0,2 1 1 0 0,3-2 0 0 0,3-56-1 0 0,3 71 28 0 0,-1 8-60 0 0,1-1 0 0 0,11-48-1 0 0,0 17 272 0 0,-10 40 21 0 0,1 1-1 0 0,1 0 0 0 0,1 0 0 0 0,18-39 0 0 0,-9 36 88 0 0,-9 14-73 0 0,0 0-1 0 0,-1 0 1 0 0,5-14 0 0 0,-7 13-52 0 0,1 0 0 0 0,0 0 0 0 0,1 0 0 0 0,0 1 0 0 0,16-23 0 0 0,97-101 288 0 0,-28 36-240 0 0,-16 19-47 0 0,13-23-54 0 0,121-130 102 0 0,-164 184 25 0 0,13-12-8 0 0,-22 28-68 0 0,36-29 124 0 0,-64 57-102 0 0,0 0 0 0 0,0-1 0 0 0,-1 0 0 0 0,0 0 0 0 0,0-1 0 0 0,0 0 0 0 0,-1 0 0 0 0,8-15 0 0 0,-13 22-75 0 0,0-1-1 0 0,-1 1 1 0 0,1 0 0 0 0,-1-1-1 0 0,1 1 1 0 0,-1 0-1 0 0,0-1 1 0 0,1 1 0 0 0,-1-1-1 0 0,0 1 1 0 0,0-1-1 0 0,0 1 1 0 0,0-1 0 0 0,0 1-1 0 0,0-1 1 0 0,-1 1 0 0 0,1-1-1 0 0,0 1 1 0 0,-1 0-1 0 0,1-1 1 0 0,-1 1 0 0 0,1 0-1 0 0,-1-1 1 0 0,0 1 0 0 0,0 0-1 0 0,1 0 1 0 0,-3-2-1 0 0,1 1-34 0 0,0 0-1 0 0,0 0 1 0 0,-1 0-1 0 0,1 1 0 0 0,-1-1 1 0 0,1 1-1 0 0,-1 0 1 0 0,0 0-1 0 0,1 0 1 0 0,-1 0-1 0 0,0 0 0 0 0,0 1 1 0 0,1-1-1 0 0,-5 0 1 0 0,3 1-9 0 0,1-1 10 0 0,-1 1-1 0 0,1-1 0 0 0,0 1 1 0 0,-1 0-1 0 0,1 0 1 0 0,0 1-1 0 0,0-1 1 0 0,-1 1-1 0 0,1-1 1 0 0,0 1-1 0 0,-5 2 0 0 0,-17 11-131 0 0,19-11 142 0 0,0 0-1 0 0,0 0 1 0 0,1 1-1 0 0,-1 0 0 0 0,1 0 1 0 0,0 0-1 0 0,0 1 1 0 0,-7 7-1 0 0,-37 60-168 0 0,43-62 163 0 0,0 0 0 0 0,0 1 0 0 0,1 0 0 0 0,0 0-1 0 0,-2 12 1 0 0,-8 16-52 0 0,10-24 31 0 0,0 0 0 0 0,1 0 0 0 0,0 0 0 0 0,2 1 0 0 0,-2 30 0 0 0,2-28-2 0 0,2-11 16 0 0,0 1-1 0 0,1-1 1 0 0,0 1-1 0 0,0-1 1 0 0,0 0 0 0 0,4 10-1 0 0,3 17-349 0 0,-8-30 361 0 0,1-1-1 0 0,0 0 1 0 0,0 0 0 0 0,0 1 0 0 0,0-1-1 0 0,0 0 1 0 0,1 0 0 0 0,0 0 0 0 0,-1 0-1 0 0,1-1 1 0 0,0 1 0 0 0,3 3-1 0 0,1 0-13 0 0,0-1-1 0 0,0 0 1 0 0,1 0-1 0 0,7 4 0 0 0,-9-6 73 0 0,1 0 0 0 0,0-1 1 0 0,-1 0-1 0 0,1 1 0 0 0,0-2 0 0 0,0 1 0 0 0,0-1 0 0 0,1 0 0 0 0,-1 0 0 0 0,0-1 0 0 0,0 1 1 0 0,1-1-1 0 0,-1-1 0 0 0,0 1 0 0 0,7-3 0 0 0,9-2 186 0 0,-1 0 0 0 0,39-18 0 0 0,-51 20-201 0 0,6-4 76 0 0,0-1 0 0 0,23-15 0 0 0,-20 11-29 0 0,-5 3-30 0 0,-1-1-1 0 0,1 0 1 0 0,-1-1-1 0 0,-1 0 1 0 0,0-1-1 0 0,-1 0 1 0 0,10-16-1 0 0,4-9 76 0 0,25-52 0 0 0,-28 40 115 0 0,-2 0 1 0 0,16-65-1 0 0,-33 109-213 0 0,8-37 126 0 0,5-44 0 0 0,-8 39-110 0 0,-4 24-28 0 0,-1 0 0 0 0,-1 0 0 0 0,-1 0 0 0 0,-4-26 0 0 0,4 45-1 0 0,-5-28-41 0 0,4 31 35 0 0,1-1 0 0 0,-1 1 1 0 0,1 0-1 0 0,-1-1 0 0 0,0 1 0 0 0,1 0 0 0 0,-1 0 1 0 0,0-1-1 0 0,0 1 0 0 0,0 0 0 0 0,0 0 1 0 0,0 0-1 0 0,0 0 0 0 0,0 0 0 0 0,0 0 0 0 0,-1 0 1 0 0,1 1-1 0 0,-2-2 0 0 0,2 2-13 0 0,1 0-1 0 0,-1 0 1 0 0,1 0-1 0 0,-1 0 1 0 0,1 0-1 0 0,-1 1 1 0 0,1-1 0 0 0,-1 0-1 0 0,1 0 1 0 0,-1 1-1 0 0,1-1 1 0 0,0 0-1 0 0,-1 0 1 0 0,1 1 0 0 0,-1-1-1 0 0,1 1 1 0 0,0-1-1 0 0,-1 0 1 0 0,1 2-1 0 0,-2-1-46 0 0,-1 3 21 0 0,0-1-1 0 0,-1 1 1 0 0,2 1-1 0 0,-1-1 1 0 0,0 0-1 0 0,1 1 1 0 0,0-1 0 0 0,-2 6-1 0 0,-12 43-85 0 0,9-29 58 0 0,-6 28 4 0 0,1 1 0 0 0,3 0 0 0 0,3 1 0 0 0,1 0 0 0 0,4 0 0 0 0,1 0 0 0 0,3 0 0 0 0,2-1 0 0 0,15 67 0 0 0,-16-102 62 0 0,1 0-1 0 0,1 0 0 0 0,0-1 1 0 0,2 0-1 0 0,-1 0 1 0 0,20 28-1 0 0,-24-41 13 0 0,0 0-1 0 0,0 0 0 0 0,0-1 1 0 0,0 1-1 0 0,1-1 1 0 0,-1 0-1 0 0,1 0 1 0 0,0 0-1 0 0,0-1 0 0 0,0 1 1 0 0,0-1-1 0 0,0 0 1 0 0,1 0-1 0 0,-1 0 0 0 0,1-1 1 0 0,0 1-1 0 0,-1-1 1 0 0,1 0-1 0 0,0-1 1 0 0,-1 1-1 0 0,1-1 0 0 0,0 0 1 0 0,0 0-1 0 0,-1 0 1 0 0,7-2-1 0 0,-3 1 9 0 0,-1-1 0 0 0,1 0 0 0 0,-1-1 0 0 0,1 0 0 0 0,-1 0 0 0 0,0 0 0 0 0,0-1 0 0 0,0 0 0 0 0,-1 0-1 0 0,1-1 1 0 0,-1 0 0 0 0,0 0 0 0 0,0 0 0 0 0,8-11 0 0 0,-4 2 161 0 0,-1 0 0 0 0,0-1 0 0 0,0 0 0 0 0,-2 0 0 0 0,12-34 1 0 0,-8 13-271 0 0,9-61 0 0 0,-13 24 139 0 0,-4 22 43 0 0,9-118 506 0 0,-7 84-470 0 0,-4 19-178 0 0,-2 71 12 0 0,1-1 0 0 0,-1 1 0 0 0,0-1 0 0 0,0 1 0 0 0,-3 4 0 0 0,-2 13-68 0 0,-1 57 74 0 0,0-11-59 0 0,-9 131-346 0 0,14-144 388 0 0,4 0 0 0 0,1 0 0 0 0,12 55 0 0 0,-10-82-246 0 0,9 32 0 0 0,-11-53 288 0 0,-1 0 0 0 0,1 0 0 0 0,0 0 0 0 0,1 0 0 0 0,-1 0 0 0 0,1-1 0 0 0,1 1 0 0 0,-1-1 0 0 0,9 8 0 0 0,-11-12 40 0 0,0 0 0 0 0,0 0 0 0 0,0 0 0 0 0,0-1 0 0 0,1 1 0 0 0,-1-1 0 0 0,0 0 0 0 0,1 1 0 0 0,-1-1 0 0 0,1 0 1 0 0,0-1-1 0 0,-1 1 0 0 0,1 0 0 0 0,0-1 0 0 0,-1 1 0 0 0,1-1 0 0 0,0 0 0 0 0,-1 0 0 0 0,1 0 0 0 0,0 0 0 0 0,0 0 0 0 0,-1-1 0 0 0,1 0 0 0 0,0 1 1 0 0,-1-1-1 0 0,1 0 0 0 0,-1 0 0 0 0,1 0 0 0 0,-1 0 0 0 0,1-1 0 0 0,-1 1 0 0 0,3-3 0 0 0,6-4-5 0 0,-1-1 1 0 0,0-1-1 0 0,0 0 1 0 0,-1 0-1 0 0,8-13 1 0 0,-9 13 31 0 0,10-16 11 0 0,-1-1 0 0 0,-1 0-1 0 0,17-43 1 0 0,1 0 681 0 0,-7 14-433 0 0,-27 56-311 0 0,0 0-1 0 0,0 0 0 0 0,0 0 0 0 0,0-1 0 0 0,0 1 1 0 0,0 0-1 0 0,0 0 0 0 0,0 0 0 0 0,1 0 1 0 0,-1-1-1 0 0,0 1 0 0 0,0 0 0 0 0,0 0 0 0 0,0 0 1 0 0,0 0-1 0 0,0 0 0 0 0,1-1 0 0 0,-1 1 0 0 0,0 0 1 0 0,0 0-1 0 0,0 0 0 0 0,0 0 0 0 0,1 0 1 0 0,-1 0-1 0 0,0 0 0 0 0,0 0 0 0 0,0 0 0 0 0,0-1 1 0 0,1 1-1 0 0,-1 0 0 0 0,0 0 0 0 0,0 0 0 0 0,0 0 1 0 0,1 0-1 0 0,-1 0 0 0 0,0 0 0 0 0,0 0 1 0 0,0 1-1 0 0,1-1 0 0 0,-1 0 0 0 0,0 0 0 0 0,0 0 1 0 0,0 0-1 0 0,1 0 0 0 0,-1 0 0 0 0,0 0 1 0 0,0 0-1 0 0,0 0 0 0 0,0 0 0 0 0,0 1 0 0 0,1-1 1 0 0,-1 0-1 0 0,0 0 0 0 0,0 0 0 0 0,0 0 0 0 0,0 1 1 0 0,0-1-1 0 0,0 0 0 0 0,0 0 0 0 0,1 0 1 0 0,-1 1-1 0 0,3 9-3 0 0,12 89-450 0 0,-11-74 286 0 0,-2-11 40 0 0,0 0 0 0 0,1 0-1 0 0,1 0 1 0 0,7 19 0 0 0,-5-21 146 0 0,-1-1-1 0 0,1 0 1 0 0,1 0-1 0 0,11 13 0 0 0,-14-20-6 0 0,0 0-1 0 0,0 0 1 0 0,0 0 0 0 0,1 0-1 0 0,-1-1 1 0 0,1 1-1 0 0,0-1 1 0 0,0 0-1 0 0,0-1 1 0 0,0 1-1 0 0,11 2 1 0 0,-13-4 15 0 0,-1-1 1 0 0,1 0 0 0 0,-1 0-1 0 0,1 0 1 0 0,-1 0-1 0 0,0-1 1 0 0,1 1 0 0 0,-1 0-1 0 0,1-1 1 0 0,-1 0-1 0 0,0 0 1 0 0,1 1 0 0 0,-1-1-1 0 0,0-1 1 0 0,0 1-1 0 0,0 0 1 0 0,0 0 0 0 0,0-1-1 0 0,0 1 1 0 0,0-1-1 0 0,0 0 1 0 0,-1 0 0 0 0,4-3-1 0 0,2-4-47 0 0,-1 0 0 0 0,1 0-1 0 0,8-19 1 0 0,-3 2 273 0 0,-1 0 0 0 0,-1-1 0 0 0,10-44 0 0 0,-14 45-298 0 0,-2-1 0 0 0,-1 0 0 0 0,-1 0 1 0 0,-1 0-1 0 0,-1 0 0 0 0,-2 0 0 0 0,-1 0 0 0 0,-8-37 0 0 0,9 56 19 0 0,-1 0 0 0 0,1 0-1 0 0,-1 0 1 0 0,-1 1 0 0 0,0 0 0 0 0,0-1-1 0 0,-8-9 1 0 0,10 14 15 0 0,0 1 0 0 0,0 0 0 0 0,-1-1 0 0 0,1 1 0 0 0,-1 0-1 0 0,1 0 1 0 0,-1 0 0 0 0,0 1 0 0 0,0-1 0 0 0,0 1 0 0 0,0 0 0 0 0,0-1 0 0 0,0 1 0 0 0,0 0 0 0 0,0 1-1 0 0,0-1 1 0 0,-1 1 0 0 0,1-1 0 0 0,0 1 0 0 0,0 0 0 0 0,-1 0 0 0 0,-2 1 0 0 0,0-1-59 0 0,-1 1 1 0 0,1 0-1 0 0,0 0 0 0 0,0 1 1 0 0,0 0-1 0 0,1 0 0 0 0,-1 0 1 0 0,0 1-1 0 0,1 0 1 0 0,-1 0-1 0 0,1 0 0 0 0,0 1 1 0 0,-6 5-1 0 0,4-3 0 0 0,0 1-1 0 0,0 0 1 0 0,1 0-1 0 0,0 0 1 0 0,1 1-1 0 0,0 0 1 0 0,-5 10-1 0 0,2-3-61 0 0,2 0 0 0 0,-1 1 0 0 0,2-1 0 0 0,0 2 0 0 0,-4 24 0 0 0,7-25 42 0 0,-5 54-294 0 0,7-61 362 0 0,0 0-1 0 0,1 0 0 0 0,0 0 1 0 0,0 0-1 0 0,6 16 1 0 0,-4-14 59 0 0,-2-7-29 0 0,0 0 0 0 0,0 1-1 0 0,1-1 1 0 0,-1 0-1 0 0,1 0 1 0 0,0 0 0 0 0,1 0-1 0 0,-1 0 1 0 0,0 0 0 0 0,1 0-1 0 0,0-1 1 0 0,0 0 0 0 0,0 1-1 0 0,4 2 1 0 0,-3-4-19 0 0,0 1 1 0 0,0-1-1 0 0,1-1 0 0 0,-1 1 1 0 0,0 0-1 0 0,1-1 1 0 0,-1 0-1 0 0,1 0 1 0 0,0 0-1 0 0,-1-1 0 0 0,1 1 1 0 0,0-1-1 0 0,-1 0 1 0 0,1-1-1 0 0,0 1 0 0 0,-1-1 1 0 0,10-2-1 0 0,0-1 256 0 0,0-1 0 0 0,19-9-1 0 0,-13 5-105 0 0,-3 0-216 0 0,0-1-1 0 0,0 0 1 0 0,-1-1-1 0 0,22-21 1 0 0,-14 13 194 0 0,33-33 467 0 0,-36 32-378 0 0,28-22 1 0 0,-20 18-61 0 0,9-7 95 0 0,-37 31-240 0 0,0-1 0 0 0,0 1 0 0 0,0-1-1 0 0,-1 0 1 0 0,1 1 0 0 0,0 0 0 0 0,0-1 0 0 0,0 1 0 0 0,0-1 0 0 0,1 1 0 0 0,-1 0 0 0 0,0 0 0 0 0,0 0 0 0 0,0 0 0 0 0,0 0-1 0 0,0 0 1 0 0,2 0 0 0 0,-2 0-1 0 0,0 1 0 0 0,0-1 0 0 0,-1 1-1 0 0,1-1 1 0 0,0 1 0 0 0,0-1 0 0 0,-1 1 0 0 0,1-1-1 0 0,0 1 1 0 0,-1 0 0 0 0,1 0 0 0 0,0 0 0 0 0,1 1-1 0 0,4 5-20 0 0,-1 1 0 0 0,0-1-1 0 0,-1 1 1 0 0,1-1 0 0 0,-1 1 0 0 0,-1 1-1 0 0,5 14 1 0 0,12 66-262 0 0,-12-48 208 0 0,-5-28 20 0 0,32 130-142 0 0,-32-135 167 0 0,0 1 1 0 0,0-1-1 0 0,1 0 0 0 0,9 15 0 0 0,-12-21 35 0 0,1 0 0 0 0,0 0-1 0 0,0 0 1 0 0,0 0 0 0 0,0 0-1 0 0,0-1 1 0 0,0 1-1 0 0,0 0 1 0 0,0-1 0 0 0,1 0-1 0 0,-1 1 1 0 0,1-1-1 0 0,-1 0 1 0 0,1 0 0 0 0,-1 0-1 0 0,1-1 1 0 0,-1 1-1 0 0,1-1 1 0 0,0 1 0 0 0,5-1-1 0 0,-3-1 1 0 0,0 1 1 0 0,0-1-1 0 0,0 0 0 0 0,-1-1 0 0 0,1 1 1 0 0,8-4-1 0 0,30-17 155 0 0,-31 15-117 0 0,5-2 19 0 0,-1-1 0 0 0,-1-1 0 0 0,16-13 0 0 0,39-41 132 0 0,-61 56-172 0 0,46-47 106 0 0,16-15 48 0 0,-65 65-166 0 0,1 0 0 0 0,0 1 0 0 0,1 1 0 0 0,-1-1 0 0 0,1 1 0 0 0,0 0 0 0 0,13-4 0 0 0,-20 8-14 0 0,0 0-1 0 0,1 0 0 0 0,-1 0 1 0 0,0 1-1 0 0,0-1 1 0 0,0 0-1 0 0,1 1 1 0 0,-1-1-1 0 0,0 0 1 0 0,0 1-1 0 0,0 0 1 0 0,0-1-1 0 0,0 1 0 0 0,0 0 1 0 0,0-1-1 0 0,0 1 1 0 0,0 0-1 0 0,0 0 1 0 0,0 0-1 0 0,0 0 1 0 0,0 0-1 0 0,-1 0 0 0 0,1 0 1 0 0,0 0-1 0 0,0 2 1 0 0,15 31-240 0 0,-14-31 230 0 0,1 6-57 0 0,0 0-1 0 0,2 19 1 0 0,3 9-99 0 0,-1-13 116 0 0,12 26 0 0 0,-15-42 46 0 0,0 0-1 0 0,0 0 0 0 0,1-1 1 0 0,0 1-1 0 0,0-1 1 0 0,13 12-1 0 0,-15-16 24 0 0,0 0 1 0 0,0 0-1 0 0,0-1 0 0 0,1 0 1 0 0,-1 1-1 0 0,1-1 0 0 0,-1 0 1 0 0,1-1-1 0 0,0 1 0 0 0,0-1 1 0 0,0 1-1 0 0,-1-1 0 0 0,1-1 1 0 0,0 1-1 0 0,0 0 0 0 0,1-1 1 0 0,-1 0-1 0 0,0 0 0 0 0,0 0 1 0 0,0 0-1 0 0,0-1 0 0 0,0 0 1 0 0,6-1-1 0 0,0-1 71 0 0,0 0 0 0 0,-1-1 1 0 0,1 0-1 0 0,-1 0 0 0 0,0-1 0 0 0,0 0 0 0 0,-1 0 0 0 0,0-1 1 0 0,14-13-1 0 0,-9 6 37 0 0,0 0-1 0 0,-2-1 1 0 0,1-1 0 0 0,14-25 0 0 0,6-9 455 0 0,-17 27-248 0 0,14-27-1 0 0,-25 41-324 0 0,0 0 0 0 0,-1 0 0 0 0,0-1-1 0 0,0 1 1 0 0,-1-1 0 0 0,0 0 0 0 0,1-12 0 0 0,-2-2-123 0 0,0 0 0 0 0,-2 0 0 0 0,-3-28 0 0 0,3 44 88 0 0,-1-1 1 0 0,1 0-1 0 0,-2 1 0 0 0,1 0 0 0 0,-1 0 0 0 0,0-1 0 0 0,0 1 1 0 0,-1 1-1 0 0,0-1 0 0 0,0 1 0 0 0,-1-1 0 0 0,1 1 1 0 0,-11-9-1 0 0,11 12-1 0 0,0 0 0 0 0,0 0 1 0 0,-1 1-1 0 0,1-1 1 0 0,-1 1-1 0 0,1 0 0 0 0,-1 0 1 0 0,0 1-1 0 0,0-1 1 0 0,0 1-1 0 0,0 0 0 0 0,0 0 1 0 0,0 1-1 0 0,0 0 0 0 0,0 0 1 0 0,0 0-1 0 0,-1 0 1 0 0,1 1-1 0 0,0 0 0 0 0,0 0 1 0 0,-7 2-1 0 0,0 1-36 0 0,-1 1 1 0 0,1 0-1 0 0,0 1 1 0 0,0 0-1 0 0,0 0 0 0 0,1 2 1 0 0,-11 8-1 0 0,14-10 33 0 0,0 1 0 0 0,0 1 1 0 0,1 0-1 0 0,0 0 0 0 0,0 0 0 0 0,1 0 0 0 0,0 1 0 0 0,0 0 1 0 0,1 1-1 0 0,0-1 0 0 0,1 1 0 0 0,-5 13 0 0 0,1 3-5 0 0,3-10-29 0 0,-6 26-1 0 0,10-36 61 0 0,1-1 0 0 0,-1 0 0 0 0,1 1 0 0 0,0-1 0 0 0,0 0 0 0 0,1 1 0 0 0,-1-1 0 0 0,1 0 0 0 0,2 7 0 0 0,0-3 8 0 0,1 0 0 0 0,-1 0 0 0 0,7 12 0 0 0,-7-17 0 0 0,0-1 0 0 0,0 1 0 0 0,0-1 0 0 0,0 1 0 0 0,0-1 0 0 0,0 0 0 0 0,1 0 0 0 0,0-1 0 0 0,6 4 0 0 0,2 1-93 0 0,1-1-1 0 0,0-1 1 0 0,0-1 0 0 0,1 1-1 0 0,-1-2 1 0 0,1 0-1 0 0,0-1 1 0 0,0 0 0 0 0,0-1-1 0 0,17-1 1 0 0,-6-1-203 0 0,0-1 0 0 0,0-1 0 0 0,-1-2 0 0 0,47-13 1 0 0,-48 9-2179 0 0,0 1-6257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0:5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78 13416 0 0,'0'0'298'0'0,"0"0"46"0"0,0 0 24 0 0,0-16 94 0 0,-3-35 720 0 0,-1 45-1170 0 0,2 1 4288 0 0,-3 19-3909 0 0,1-1 1 0 0,0 1-1 0 0,-4 27 0 0 0,0 47 165 0 0,6-57-318 0 0,-1 1-75 0 0,-2 38 187 0 0,-3 125 598 0 0,1 76-340 0 0,9-238-556 0 0,-2-1 1 0 0,-6 59-1 0 0,1-72 9 0 0,3-15 94 0 0,1 0 0 0 0,0 0-1 0 0,0 1 1 0 0,0-1 0 0 0,0 0 0 0 0,1 1 0 0 0,0 6 0 0 0,0-19-46 0 0,1 0-1 0 0,1 0 0 0 0,-1 0 0 0 0,4-10 1 0 0,3-12 73 0 0,-3-1-114 0 0,-1 0-1 0 0,-2 0 0 0 0,-1-1 1 0 0,-1 1-1 0 0,-2-1 1 0 0,-7-43-1 0 0,6 52-67 0 0,1-1 0 0 0,1 0 0 0 0,0 0 0 0 0,6-34 0 0 0,-4 49 3 0 0,1 0-1 0 0,0 1 1 0 0,1-1-1 0 0,0 0 0 0 0,1 1 1 0 0,0-1-1 0 0,0 1 1 0 0,0 0-1 0 0,1 1 1 0 0,0-1-1 0 0,1 1 1 0 0,0 0-1 0 0,0 0 1 0 0,0 1-1 0 0,1 0 1 0 0,0 0-1 0 0,0 0 1 0 0,0 1-1 0 0,14-8 0 0 0,-16 11-9 0 0,-1 1 0 0 0,1-1-1 0 0,0 1 1 0 0,0 0 0 0 0,0 0-1 0 0,0 0 1 0 0,0 0-1 0 0,0 1 1 0 0,1 0 0 0 0,-1 0-1 0 0,0 1 1 0 0,0-1-1 0 0,0 1 1 0 0,0 0 0 0 0,0 0-1 0 0,0 1 1 0 0,5 2-1 0 0,1 0-1 0 0,0 2-1 0 0,-1-1 0 0 0,1 1 0 0 0,-1 1 1 0 0,-1 0-1 0 0,13 10 0 0 0,-15-9 10 0 0,0 1 0 0 0,-1 0 0 0 0,0 0 0 0 0,0 0 0 0 0,-1 1 0 0 0,0 0 0 0 0,0 0 0 0 0,5 20 0 0 0,-8-24 3 0 0,-1-1 0 0 0,1 1 1 0 0,-2 0-1 0 0,1 0 0 0 0,-1 0 0 0 0,0 0 0 0 0,0 8 0 0 0,-10 41 32 0 0,6-37-31 0 0,2-10 4 0 0,-1-1 1 0 0,0 0-1 0 0,0 1 0 0 0,0-1 1 0 0,-1 0-1 0 0,0-1 0 0 0,-1 1 1 0 0,1-1-1 0 0,-1 0 0 0 0,0 0 1 0 0,-1 0-1 0 0,0 0 0 0 0,1-1 1 0 0,-2 0-1 0 0,1-1 0 0 0,-8 5 0 0 0,0 0 15 0 0,-1-1-1 0 0,-1 0 1 0 0,1-1-1 0 0,-1-1 1 0 0,-1-1-1 0 0,-20 5 1 0 0,-50 2 64 0 0,57-8-49 0 0,21-4-24 0 0,-1 0-1 0 0,1 0 1 0 0,-15-3 0 0 0,9 1-5 0 0,1 0-7 0 0,-48-2-27 0 0,60 4-53 0 0,-1-1-1 0 0,1 1 0 0 0,0-1 0 0 0,0 1 1 0 0,0-1-1 0 0,-1 0 0 0 0,1 0 0 0 0,0 0 0 0 0,0 0 1 0 0,-3-3-1 0 0,1 2-160 0 0,-5 1-265 0 0,4 0-1669 0 0,3-1-5653 0 0,2 2 810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0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100 189 2304 0 0,'0'0'416'0'0,"-9"-8"6676"0"0,6 0-6948 0 0,0 1 0 0 0,0-1 0 0 0,1 1 0 0 0,0-1-1 0 0,1 0 1 0 0,-2-11 0 0 0,-1-8 685 0 0,3-6 1011 0 0,1 31-1340 0 0,0-7 544 0 0,0 8-915 0 0,0-1 0 0 0,0 0 1 0 0,0 1-1 0 0,1-1 1 0 0,-1 0-1 0 0,0 1 1 0 0,1-1-1 0 0,0 0 1 0 0,0-1-1 0 0,-1 3-72 0 0,0-1 0 0 0,1 1-1 0 0,-1-1 1 0 0,0 1 0 0 0,0-1-1 0 0,0 1 1 0 0,0-1 0 0 0,0 1-1 0 0,0-1 1 0 0,0 1 0 0 0,0-1 0 0 0,0 1-1 0 0,0-1 1 0 0,0 1 0 0 0,0-1-1 0 0,0 1 1 0 0,0-1 0 0 0,0 1-1 0 0,-1-1 1 0 0,1 1 0 0 0,0-1 0 0 0,0 1-1 0 0,0-1 1 0 0,-1 1 0 0 0,1-1-1 0 0,0 1 1 0 0,-1-1 0 0 0,1 1-1 0 0,-1 0 1 0 0,1-1 0 0 0,-1 0 0 0 0,-13-8 211 0 0,13 9-86 0 0,-1-1 2 0 0,2 1 23 0 0,0 0 96 0 0,0 0 45 0 0,0 0 10 0 0,-1 0-80 0 0,0 1-1 0 0,0-1 0 0 0,1 0 1 0 0,-1 1-1 0 0,0-1 0 0 0,0 1 1 0 0,0-1-1 0 0,0 1 0 0 0,1 0 1 0 0,-1-1-1 0 0,-1 2 0 0 0,-3 14-73 0 0,0 1 0 0 0,1 0-1 0 0,1 0 1 0 0,0 1 0 0 0,0 22-1 0 0,-4 29-89 0 0,2-30 15 0 0,1 0-1 0 0,3 53 1 0 0,12 81 112 0 0,-2-49-329 0 0,-8-116-62 0 0,2 35-583 0 0,1-14-5517 0 0,1-5-1515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0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1255 8752 0 0,'0'0'673'0'0,"0"0"-160"0"0,0 0 953 0 0,0 0 467 0 0,0 0 92 0 0,0 0-220 0 0,1-9-638 0 0,16-51-462 0 0,-12 49-689 0 0,-4 6 4 0 0,1 0 1 0 0,0 0 0 0 0,0 1 0 0 0,0-1-1 0 0,0 1 1 0 0,1 0 0 0 0,0-1 0 0 0,0 1-1 0 0,4-4 1 0 0,2-1 200 0 0,-2 1 0 0 0,14-19 0 0 0,-8 10 15 0 0,2-8 85 0 0,-11 19-230 0 0,-1 1 0 0 0,1-1 1 0 0,0 1-1 0 0,6-7 0 0 0,72-56 1276 0 0,7-7-239 0 0,-55 41-707 0 0,-1-2 0 0 0,-2-1 0 0 0,51-81 0 0 0,-72 102-418 0 0,-2-1 1 0 0,14-33-1 0 0,-4 8-3 0 0,-13 30 0 0 0,1 0 0 0 0,4-17 0 0 0,7-34 1 0 0,12-67 36 0 0,-22 97 194 0 0,-5 23-127 0 0,0 0 1 0 0,-1 1 0 0 0,1-12 0 0 0,-2-7 112 0 0,-1-39 114 0 0,0 60-321 0 0,0 1-1 0 0,0-1 1 0 0,0 0-1 0 0,-1 1 1 0 0,0-1-1 0 0,-1 1 1 0 0,-4-10-1 0 0,6 14-5 0 0,0 0-1 0 0,0 1 0 0 0,-1-1 1 0 0,1 0-1 0 0,-1 1 0 0 0,1-1 1 0 0,-1 1-1 0 0,1-1 0 0 0,-1 1 1 0 0,0 0-1 0 0,0 0 1 0 0,1 0-1 0 0,-1 0 0 0 0,0 0 1 0 0,0 0-1 0 0,-3 0 0 0 0,2 0-47 0 0,-1 0-1 0 0,0 0 1 0 0,1 1-1 0 0,-1 0 1 0 0,0 0-1 0 0,0 0 1 0 0,1 0-1 0 0,-7 2 1 0 0,1 0-88 0 0,0 1 1 0 0,1-1 0 0 0,-1 2-1 0 0,1-1 1 0 0,0 1-1 0 0,0 1 1 0 0,-9 5 0 0 0,0 4 37 0 0,-1 1 1 0 0,2 1 0 0 0,0 1-1 0 0,1 0 1 0 0,-18 27 0 0 0,27-35 71 0 0,1 0 1 0 0,1 0 0 0 0,0 0 0 0 0,0 1 0 0 0,-3 13-1 0 0,-3 8-32 0 0,3-10 40 0 0,1 0-1 0 0,1 0 1 0 0,1 0 0 0 0,-3 41-1 0 0,8 86-38 0 0,1-115 50 0 0,1 3 3 0 0,2 0 0 0 0,2 0 0 0 0,21 66 0 0 0,-19-72 0 0 0,-3-14-14 0 0,1 0 1 0 0,0-1-1 0 0,14 23 0 0 0,-3-7-28 0 0,-14-25 71 0 0,0 0 0 0 0,0-1 0 0 0,0 1 0 0 0,0-1 0 0 0,1 0 0 0 0,0 0 0 0 0,0-1 0 0 0,0 1 0 0 0,1-1 0 0 0,0 0 1 0 0,-1-1-1 0 0,1 1 0 0 0,1-1 0 0 0,-1-1 0 0 0,0 1 0 0 0,1-1 0 0 0,-1 0 0 0 0,1 0 0 0 0,0-1 0 0 0,-1 0 0 0 0,1 0 0 0 0,0 0 0 0 0,12-2 0 0 0,-14 0 36 0 0,0 0 0 0 0,1-1 0 0 0,-1 0-1 0 0,0 0 1 0 0,0 0 0 0 0,0-1 0 0 0,0 1-1 0 0,0-1 1 0 0,-1 0 0 0 0,1-1 0 0 0,7-6 0 0 0,15-15 375 0 0,-21 21-346 0 0,-1-1 0 0 0,0 1 0 0 0,0-1 0 0 0,6-8 0 0 0,-2 1 61 0 0,0 0 38 0 0,0 0 0 0 0,-1-1 1 0 0,6-13-1 0 0,18-26 383 0 0,3-12 16 0 0,-13 36-297 0 0,-21 27-214 0 0,-1 1-1 0 0,1 2-13 0 0,1 10-67 0 0,0 0 1 0 0,-1 0-1 0 0,0 0 1 0 0,0 0-1 0 0,-3 16 1 0 0,1-8-39 0 0,2 23 1 0 0,3-13-98 0 0,1-1 0 0 0,12 42 1 0 0,-13-59 123 0 0,0-1 0 0 0,1 1 0 0 0,1-1 0 0 0,-1-1 0 0 0,2 1 0 0 0,-1-1 0 0 0,2 0 0 0 0,-1 0 0 0 0,1-1 0 0 0,1 0 0 0 0,-1-1 0 0 0,17 13 0 0 0,-23-19 11 0 0,2 1 0 0 0,14-4 0 0 0,-11 0 15 0 0,0-1 0 0 0,-1 0 0 0 0,1 0 0 0 0,-1 0 0 0 0,1-1 0 0 0,-1 0 0 0 0,0 0 0 0 0,0-1 0 0 0,0 0 0 0 0,0 0 0 0 0,-1 0-1 0 0,0-1 1 0 0,0 1 0 0 0,0-1 0 0 0,0-1 0 0 0,-1 1 0 0 0,0-1 0 0 0,5-7 0 0 0,1-4 38 0 0,-1 0-1 0 0,-1-1 1 0 0,0 0 0 0 0,-2 0-1 0 0,7-26 1 0 0,-7 14 64 0 0,-4 20-25 0 0,-1 0-1 0 0,7-17 1 0 0,-5 9 40 0 0,-3 17-116 0 0,0-1 0 0 0,0 1 1 0 0,0 0-1 0 0,0-1 0 0 0,1 1 1 0 0,-1-1-1 0 0,0 1 0 0 0,1-1 1 0 0,-1 1-1 0 0,1 0 0 0 0,-1-1 1 0 0,1 1-1 0 0,1-2 0 0 0,3 15 64 0 0,0 14-100 0 0,32 159-361 0 0,-32-170 397 0 0,1 0 0 0 0,0 0 1 0 0,1 0-1 0 0,10 14 0 0 0,-13-23-380 0 0,1 1 0 0 0,0-1 0 0 0,0 1 0 0 0,0-2 0 0 0,1 1 0 0 0,0 0 0 0 0,0-1 0 0 0,1 0 0 0 0,9 5 0 0 0,-11-7-207 0 0,1 0-1 0 0,0 0 0 0 0,0 0 1 0 0,0-1-1 0 0,0 0 0 0 0,0 0 0 0 0,0-1 1 0 0,1 1-1 0 0,-1-1 0 0 0,0-1 1 0 0,1 1-1 0 0,7-1 0 0 0,3-3-7411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0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89 317 16208 0 0,'0'0'743'0'0,"0"0"-17"0"0,-3 17 623 0 0,5-9-809 0 0,-2-5-418 0 0,1 0 0 0 0,-1 0 1 0 0,1 0-1 0 0,0 0 1 0 0,0 0-1 0 0,0-1 1 0 0,1 1-1 0 0,1 2 0 0 0,-2-3-90 0 0,1-1 1 0 0,0 0-1 0 0,-1 0 0 0 0,1 0 0 0 0,0 0 0 0 0,0 0 0 0 0,0 0 0 0 0,0 0 0 0 0,0-1 0 0 0,2 2 0 0 0,5 1 187 0 0,-2-1 23 0 0,0 0 0 0 0,-1 0 0 0 0,1-1 0 0 0,0 0-1 0 0,0 0 1 0 0,0-1 0 0 0,0 0 0 0 0,0 0 0 0 0,0-1-1 0 0,10-1 1 0 0,-14 1-162 0 0,0 0 0 0 0,-1 0-1 0 0,1 0 1 0 0,0-1-1 0 0,0 1 1 0 0,4-4 0 0 0,14-6 646 0 0,-18 10-656 0 0,-1 0 1 0 0,0-1-1 0 0,1 1 0 0 0,-1-1 0 0 0,0 0 0 0 0,0 1 0 0 0,1-1 1 0 0,-1 0-1 0 0,-1 0 0 0 0,1-1 0 0 0,0 1 0 0 0,0 0 1 0 0,-1 0-1 0 0,0-1 0 0 0,1 1 0 0 0,-1-1 0 0 0,1-2 0 0 0,2-8 144 0 0,0 1 0 0 0,3-19-1 0 0,-3 13-53 0 0,0 3-80 0 0,-1-1 0 0 0,0 0-1 0 0,-1 1 1 0 0,-1-1 0 0 0,-1-22 0 0 0,-10-25 108 0 0,10 58-164 0 0,-1 0 0 0 0,0 1 1 0 0,0-1-1 0 0,0 0 0 0 0,-1 1 1 0 0,1-1-1 0 0,-1 1 0 0 0,0 0 1 0 0,-1-1-1 0 0,-4-5 0 0 0,6 8-30 0 0,0 0-1 0 0,0 1 1 0 0,-1-1-1 0 0,1 1 1 0 0,-1 0 0 0 0,1-1-1 0 0,-1 1 1 0 0,0 0-1 0 0,1 0 1 0 0,-1 0-1 0 0,0 0 1 0 0,0 0-1 0 0,0 0 1 0 0,0 1 0 0 0,0-1-1 0 0,0 1 1 0 0,0-1-1 0 0,0 1 1 0 0,0 0-1 0 0,0 0 1 0 0,0 0-1 0 0,0 0 1 0 0,0 0 0 0 0,0 0-1 0 0,0 0 1 0 0,-2 1-1 0 0,-1 1-26 0 0,1-1 0 0 0,0 1 0 0 0,0 0 1 0 0,0 0-1 0 0,0 0 0 0 0,0 0 0 0 0,0 1 0 0 0,1-1 0 0 0,-7 7 0 0 0,1 1-63 0 0,-16 21-1 0 0,2-1 2 0 0,12-17 89 0 0,1-1-1 0 0,0 2 1 0 0,-14 27 0 0 0,6-6-26 0 0,8-18 1 0 0,1 0 1 0 0,1 0-1 0 0,1 1 1 0 0,0 0-1 0 0,1 0 1 0 0,-5 29-1 0 0,6-12 36 0 0,3-23 4 0 0,0-1 1 0 0,1 1-1 0 0,0 0 0 0 0,0 0 1 0 0,1 0-1 0 0,4 22 1 0 0,-2-24-23 0 0,2 6 214 0 0,8 24-1 0 0,-10-35-123 0 0,0 0 0 0 0,1 0 0 0 0,0 0 0 0 0,0 0-1 0 0,0-1 1 0 0,0 1 0 0 0,1-1 0 0 0,5 5 0 0 0,-6-6-11 0 0,0 0 0 0 0,1 0 0 0 0,-1-1 1 0 0,1 0-1 0 0,-1 1 0 0 0,1-1 0 0 0,0-1 0 0 0,0 1 0 0 0,0 0 1 0 0,0-1-1 0 0,0 0 0 0 0,0 0 0 0 0,1 0 0 0 0,-1-1 0 0 0,0 1 1 0 0,1-1-1 0 0,-1 0 0 0 0,6-1 0 0 0,-4 1 87 0 0,1-1 0 0 0,-1 0 0 0 0,1-1 0 0 0,-1 1 0 0 0,12-6 0 0 0,8-1 289 0 0,-12 3-347 0 0,-1 0 1 0 0,1-1-1 0 0,23-14 0 0 0,-10 5-60 0 0,13-9-35 0 0,-2-1 0 0 0,0-2 0 0 0,59-56 0 0 0,-76 65 0 0 0,36-23 0 0 0,-49 35-562 0 0,0 1 0 0 0,1 0 0 0 0,0 1-1 0 0,0 0 1 0 0,0 0 0 0 0,0 1 0 0 0,1 0 0 0 0,-1 1 0 0 0,1 0-1 0 0,16-1 1 0 0,-16 3-8677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0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635 437 5120 0 0,'0'0'233'0'0,"14"-9"4396"0"0,-13 8-4768 0 0,5-11 2072 0 0,-5 7-2029 0 0,-3 3-2471 0 0,3 2 2672 0 0,0 0 1 0 0,0 0-1 0 0,0-1 0 0 0,0 1 1 0 0,0 0-1 0 0,0 0 0 0 0,1 0 1 0 0,-1 0-1 0 0,0 0 0 0 0,0 1 1 0 0,0-1-1 0 0,1 0 0 0 0,0 1 338 0 0,12-5 789 0 0,-3-3-1011 0 0,-10 6-63 0 0,1 1 2 0 0,13-3 390 0 0,-14 3-130 0 0,9-14 1763 0 0,-9 14-2116 0 0,0-1 0 0 0,0 1 0 0 0,-1 0-1 0 0,1-1 1 0 0,0 1 0 0 0,0-1 0 0 0,-1 1 0 0 0,1-1 0 0 0,0 1 0 0 0,-1-1 0 0 0,1 1 0 0 0,-1-1 0 0 0,1 0 0 0 0,-1 1 0 0 0,1-1-1 0 0,-1 0 1 0 0,1 0 0 0 0,-1 1 0 0 0,0-1 0 0 0,1 0 0 0 0,-1 0 0 0 0,0 0 0 0 0,0 0 0 0 0,0 1 0 0 0,0-1 0 0 0,1-1-1 0 0,-1 1 190 0 0,1 0-128 0 0,5-1-26 0 0,-5 1 16 0 0,-1 1-11 0 0,4-8 88 0 0,-3 6-43 0 0,-1 0 1 0 0,0 0 0 0 0,1 0-1 0 0,-1 0 1 0 0,0 0 0 0 0,0 0 0 0 0,0-4-1 0 0,-1-16 32 0 0,1 21-115 0 0,0 1-1 0 0,-1-1-56 0 0,1 1 0 0 0,-1-1 0 0 0,1 1 0 0 0,0-1 0 0 0,-1 0 0 0 0,1 1 0 0 0,0-1 0 0 0,-1 1 0 0 0,1-1 0 0 0,0 0 0 0 0,0 0 0 0 0,-1 1 0 0 0,1-1 0 0 0,0 0 0 0 0,0 0 0 0 0,0 0 52 0 0,-1-1 6 0 0,0-2-34 0 0,-1 0 40 0 0,1 0 0 0 0,-1 0 1 0 0,0 0-1 0 0,0 0 1 0 0,0 1-1 0 0,-3-5 0 0 0,4 7-34 0 0,0 0-1 0 0,1 0 0 0 0,-1 0 1 0 0,1 0-1 0 0,-1 0 0 0 0,1 0 1 0 0,0 0-1 0 0,-1 0 0 0 0,1 0 1 0 0,0 0-1 0 0,0 0 0 0 0,0-2 1 0 0,0 3-23 0 0,0 0 0 0 0,0-1 1 0 0,0 1-1 0 0,0 0 1 0 0,-1-1-1 0 0,1 1 0 0 0,0 0 1 0 0,0-1-1 0 0,0 1 0 0 0,0 0 1 0 0,0 0-1 0 0,0-1 1 0 0,-1 1-1 0 0,1 0 0 0 0,0-1 1 0 0,0 1-1 0 0,0 0 1 0 0,-1 0-1 0 0,1-1 0 0 0,0 1 1 0 0,0 0-1 0 0,-1 0 0 0 0,1 0 1 0 0,0-1-1 0 0,-1 1 1 0 0,1 0-1 0 0,-1 0 0 0 0,0-1-20 0 0,1 1-1 0 0,-1 0 1 0 0,0-1-1 0 0,1 1 1 0 0,-1-1-1 0 0,0 0 1 0 0,1 1-1 0 0,-1-1 1 0 0,1 1-1 0 0,-1-1 1 0 0,1 0-1 0 0,-1 1 1 0 0,1-1-1 0 0,-1 0 0 0 0,1 1 1 0 0,0-1-1 0 0,-1 0 1 0 0,1 0-1 0 0,0 0 1 0 0,0 0-1 0 0,-1-4 15 0 0,0 3 4 0 0,1 1 0 0 0,0-1 0 0 0,-1 0 0 0 0,1 1 0 0 0,-1-1-1 0 0,1 1 1 0 0,-1-1 0 0 0,0 1 0 0 0,1-1 0 0 0,-1 1 0 0 0,0-1 0 0 0,0 1 0 0 0,0 0 0 0 0,0 0 0 0 0,-1-1-1 0 0,0 0 1 0 0,1 2-3 0 0,1-1-1 0 0,-1 1 1 0 0,1-1 0 0 0,-1 1-1 0 0,1-1 1 0 0,-1 0-1 0 0,1 1 1 0 0,-1-1-1 0 0,1 0 1 0 0,-1 1 0 0 0,1-1-1 0 0,0 0 1 0 0,-1-1-1 0 0,-6-8 345 0 0,-14-12 586 0 0,20 20-714 0 0,1 2-112 0 0,-1 0-43 0 0,-20-14 108 0 0,-5-8 179 0 0,24 22-271 0 0,-11-8 69 0 0,2 4-144 0 0,0 1 0 0 0,0 0 0 0 0,-14-2-1 0 0,15 4-9 0 0,6 0-6 0 0,3 0 0 0 0,-1 1 0 0 0,1 0 0 0 0,0 0 0 0 0,-1-1 0 0 0,1 1 0 0 0,0 0 0 0 0,-1 0 0 0 0,1 1 0 0 0,0-1 0 0 0,-1 0 0 0 0,1 0 0 0 0,0 1 0 0 0,-1-1 0 0 0,1 0 0 0 0,0 1 0 0 0,0 0 0 0 0,-1-1 0 0 0,1 1 0 0 0,-1 1 0 0 0,-73 34 180 0 0,72-35-165 0 0,1 1-1 0 0,-1 0 1 0 0,1 0 0 0 0,0 0-1 0 0,0 0 1 0 0,0 0-1 0 0,0 0 1 0 0,0 0-1 0 0,1 1 1 0 0,-3 3 0 0 0,-11 26 561 0 0,14-30-561 0 0,-10 24 18 0 0,1 1-1 0 0,-8 39 0 0 0,15-50-1 0 0,1-1-1 0 0,0 1 0 0 0,1 0 0 0 0,1 0 1 0 0,2 28-1 0 0,16 24 23 0 0,-15-59-53 0 0,2 0 0 0 0,-5-8 4 0 0,1 0 0 0 0,-1-1-1 0 0,1 1 1 0 0,0 0 0 0 0,-1 0-1 0 0,1 0 1 0 0,0 0 0 0 0,-1 0-1 0 0,1-1 1 0 0,0 1 0 0 0,0 0-1 0 0,0-1 1 0 0,0 1 0 0 0,0-1 0 0 0,0 1-1 0 0,-1-1 1 0 0,1 1 0 0 0,1-1-1 0 0,-1 0 1 0 0,0 1 0 0 0,0-1-1 0 0,0 0 1 0 0,0 0 0 0 0,0 0-1 0 0,0 0 1 0 0,0 0 0 0 0,0 0-1 0 0,0 0 1 0 0,0 0 0 0 0,0 0 0 0 0,0 0-1 0 0,0-1 1 0 0,0 1 0 0 0,0 0-1 0 0,2-1 1 0 0,-1 0 7 0 0,5-2 30 0 0,0 0-1 0 0,1 0 1 0 0,-1-1-1 0 0,0 0 0 0 0,0 0 1 0 0,-1 0-1 0 0,1-1 1 0 0,-1 0-1 0 0,0-1 1 0 0,-1 1-1 0 0,1-1 0 0 0,-1 0 1 0 0,0-1-1 0 0,6-10 1 0 0,-2 2-9 0 0,-1-1 0 0 0,-1 0 0 0 0,0 0 1 0 0,-2 0-1 0 0,7-28 0 0 0,-6 10 179 0 0,-2 0 0 0 0,-1-1-1 0 0,-2-41 1 0 0,-1 61-198 0 0,0 4-13 0 0,1 0 0 0 0,1 0 0 0 0,4-18 0 0 0,-6 20 0 0 0,0 9 0 0 0,0 0 0 0 0,0-1 0 0 0,0 1-1 0 0,0 0 1 0 0,0 0 0 0 0,0 0 0 0 0,0 0 0 0 0,0 0-1 0 0,0 0 1 0 0,0 0 0 0 0,0 0 0 0 0,0 0 0 0 0,0-1-1 0 0,0 1 1 0 0,-1 0 0 0 0,1 0 0 0 0,0 0 0 0 0,0 0-1 0 0,0 0 1 0 0,0 0 0 0 0,0 0 0 0 0,0 0 0 0 0,0 0-1 0 0,0 0 1 0 0,0 0 0 0 0,0 0 0 0 0,0-1 0 0 0,0 1-1 0 0,0 0 1 0 0,-1 0 0 0 0,1 0 0 0 0,0 0 0 0 0,0 0-1 0 0,0 0 1 0 0,0 0 0 0 0,0 0 0 0 0,0 0 0 0 0,0 0-1 0 0,0 0 1 0 0,0 0 0 0 0,-1 0 0 0 0,1 0 0 0 0,0 0-1 0 0,0 0 1 0 0,0 0 0 0 0,0 0 0 0 0,0 0 0 0 0,0 0-1 0 0,0 0 1 0 0,0 0 0 0 0,0 0 0 0 0,0 0 0 0 0,-1 1-1 0 0,1 0-3 0 0,0 0 0 0 0,0 0 0 0 0,0 0 0 0 0,0 0 0 0 0,0 0-1 0 0,0 0 1 0 0,0 1 0 0 0,0-1 0 0 0,0 0 0 0 0,0 0-1 0 0,1 1 1 0 0,1 10-15 0 0,-5 59-50 0 0,-4 41 172 0 0,0 0-17 0 0,7 288-976 0 0,7-281 903 0 0,0 1-16 0 0,-7-94 2 0 0,-5 183-58 0 0,1-105 46 0 0,-1 21 14 0 0,-26 162-337 0 0,24-229 239 0 0,-9 55-56 0 0,12-92 103 0 0,4-18 36 0 0,0 0 1 0 0,-1 1-1 0 0,1-1 0 0 0,-1 1 1 0 0,0-1-1 0 0,0 0 0 0 0,0 0 1 0 0,0 1-1 0 0,-1-1 0 0 0,1 0 1 0 0,-1 0-1 0 0,0 0 0 0 0,0-1 1 0 0,0 1-1 0 0,0 0 0 0 0,0-1 1 0 0,0 1-1 0 0,-4 1 0 0 0,2 0-3 0 0,-1-1-1 0 0,0 0 0 0 0,0 0 1 0 0,-1 0-1 0 0,1-1 0 0 0,-1 0 1 0 0,1 0-1 0 0,-1 0 0 0 0,1-1 1 0 0,-1 0-1 0 0,0 0 1 0 0,0 0-1 0 0,0-1 0 0 0,0 0 1 0 0,1 0-1 0 0,-1 0 0 0 0,0-1 1 0 0,0 0-1 0 0,0 0 0 0 0,1 0 1 0 0,-8-3-1 0 0,-11-3-294 0 0,0-2-1 0 0,-31-14 1 0 0,29 10 158 0 0,0-2 1 0 0,-34-26-1 0 0,49 32 199 0 0,0-1-1 0 0,1 1 0 0 0,0-2 0 0 0,1 0 1 0 0,0 0-1 0 0,0 0 0 0 0,-7-16 0 0 0,10 17-9 0 0,2 4 7 0 0,1 1 0 0 0,0-1 0 0 0,0 0 0 0 0,0 0 0 0 0,1-1 0 0 0,0 1 0 0 0,0 0 0 0 0,1-1 0 0 0,-1-8 0 0 0,0-9 121 0 0,1 1 0 0 0,2-1 0 0 0,0 0 1 0 0,2 1-1 0 0,0-1 0 0 0,2 1 0 0 0,11-36 0 0 0,8 3 163 0 0,55-99-1 0 0,83-76 720 0 0,-53 81-522 0 0,25-20 250 0 0,-84 110-557 0 0,-24 28-81 0 0,122-152 218 0 0,-32 21-182 0 0,-101 139-147 0 0,42-72 27 0 0,-50 80-50 0 0,0 1-1 0 0,-1-1 0 0 0,0 0 1 0 0,5-25-1 0 0,-11 38-4 0 0,1 0-1 0 0,-1 0 0 0 0,1 0 1 0 0,-1 0-1 0 0,0 0 1 0 0,-1 0-1 0 0,1 0 1 0 0,0 0-1 0 0,-1 0 1 0 0,1 0-1 0 0,-1 1 1 0 0,0-1-1 0 0,0 0 1 0 0,-2-3-1 0 0,1 2-13 0 0,0 1 0 0 0,-1 0 1 0 0,1 0-1 0 0,-1 0 0 0 0,0 0 0 0 0,0 0 0 0 0,0 1 1 0 0,0-1-1 0 0,0 1 0 0 0,-5-3 0 0 0,1 2-71 0 0,1 0-1 0 0,-1 1 1 0 0,1 0-1 0 0,-1 0 1 0 0,0 0 0 0 0,0 1-1 0 0,0 0 1 0 0,0 0-1 0 0,0 1 1 0 0,0 0 0 0 0,-13 1-1 0 0,-5 2-336 0 0,-46 11 0 0 0,52-9 413 0 0,0 1 0 0 0,0 0 0 0 0,1 1 0 0 0,0 2 0 0 0,0 0 0 0 0,1 0 1 0 0,0 2-1 0 0,-19 14 0 0 0,33-22 11 0 0,-1 0 1 0 0,1 1-1 0 0,0-1 0 0 0,0 1 1 0 0,0 0-1 0 0,0 0 0 0 0,1-1 1 0 0,0 2-1 0 0,-1-1 1 0 0,1 0-1 0 0,1 0 0 0 0,-1 1 1 0 0,1-1-1 0 0,-1 1 1 0 0,1-1-1 0 0,1 1 0 0 0,-1 0 1 0 0,1-1-1 0 0,-1 1 0 0 0,1 0 1 0 0,1-1-1 0 0,-1 1 1 0 0,1 0-1 0 0,0-1 0 0 0,0 1 1 0 0,0 0-1 0 0,2 4 0 0 0,5 9-199 0 0,0 1 0 0 0,1-1 0 0 0,1-1 0 0 0,23 31 0 0 0,-20-30-89 0 0,6 13 106 0 0,-1-1 1 0 0,-1 2-1 0 0,-2 1 1 0 0,11 35-1 0 0,34 139 102 0 0,-52-176 192 0 0,-5-16-12 0 0,1-1 1 0 0,1 0-1 0 0,0 0 0 0 0,0 0 1 0 0,2-1-1 0 0,8 14 0 0 0,-15-25-52 0 0,1-1 0 0 0,0 1 0 0 0,0-1 0 0 0,0 0 0 0 0,0 1-1 0 0,1-1 1 0 0,-1 0 0 0 0,0 0 0 0 0,1 1 0 0 0,-1-1 0 0 0,0 0 0 0 0,1 0-1 0 0,0-1 1 0 0,-1 1 0 0 0,1 0 0 0 0,-1 0 0 0 0,1-1 0 0 0,0 1 0 0 0,-1-1 0 0 0,1 0-1 0 0,0 1 1 0 0,0-1 0 0 0,-1 0 0 0 0,1 0 0 0 0,0 0 0 0 0,0 0 0 0 0,-1 0-1 0 0,1-1 1 0 0,2 1 0 0 0,0-1-60 0 0,0 0 0 0 0,1-1-1 0 0,-1 1 1 0 0,0-1 0 0 0,0 0 0 0 0,0 0-1 0 0,0 0 1 0 0,0-1 0 0 0,0 1 0 0 0,-1-1 0 0 0,1 0-1 0 0,-1 0 1 0 0,0 0 0 0 0,0 0 0 0 0,0-1-1 0 0,3-5 1 0 0,5-6-194 0 0,-2-1 1 0 0,13-28-1 0 0,-19 36 125 0 0,2-2-480 0 0,0 0-475 0 0,-1 1 0 0 0,0-1 1 0 0,0 0-1 0 0,1-12 0 0 0,-1 0-6965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0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95 272 3224 0 0,'-2'1'143'0'0,"1"0"13"0"0,-35 20-116 0 0,20-17 2681 0 0,14-4-2064 0 0,1 0 0 0 0,-1 0 0 0 0,0 0 0 0 0,0 0 0 0 0,1 0 0 0 0,-1 1 0 0 0,0-1 0 0 0,0 1 0 0 0,1 0 0 0 0,-1-1 0 0 0,1 1 0 0 0,-1 0 0 0 0,-2 1 0 0 0,-4 0 653 0 0,3-1 943 0 0,10 4-1023 0 0,-1-3-1135 0 0,0 0 1 0 0,0 0-1 0 0,1 0 0 0 0,-1-1 0 0 0,0 0 0 0 0,0 0 0 0 0,1 0 0 0 0,-1-1 0 0 0,1 1 0 0 0,-1-1 0 0 0,1 0 0 0 0,-1 0 0 0 0,0-1 0 0 0,1 1 0 0 0,-1-1 0 0 0,1 0 0 0 0,-1 0 1 0 0,0 0-1 0 0,6-3 0 0 0,9-4 207 0 0,0-1 0 0 0,33-22 0 0 0,-42 25-159 0 0,-1 0 20 0 0,0 0 1 0 0,0 0-1 0 0,-1-1 0 0 0,1 0 1 0 0,-1-1-1 0 0,-1 0 0 0 0,0 0 1 0 0,0 0-1 0 0,9-16 0 0 0,-7 8-63 0 0,-6 12-57 0 0,-1 0-1 0 0,1-1 1 0 0,-1 1 0 0 0,2-8 0 0 0,9-18 433 0 0,-11 27-421 0 0,0-1 1 0 0,0 1-1 0 0,0-1 1 0 0,-1 1-1 0 0,0-1 1 0 0,0 0-1 0 0,0 0 0 0 0,0 0 1 0 0,0-4-1 0 0,-1-40 149 0 0,0 47-205 0 0,1 1 0 0 0,-1 0 0 0 0,0-1 0 0 0,0 1 0 0 0,0 0 0 0 0,0-1 0 0 0,0 1 0 0 0,0 0 0 0 0,0-1 0 0 0,0 1 0 0 0,0 0 0 0 0,0-1 0 0 0,0 1 0 0 0,0 0 0 0 0,0-1 0 0 0,0 1 0 0 0,0-1 0 0 0,-1 1 0 0 0,1 0 0 0 0,0-1 0 0 0,0 1 0 0 0,0 0 0 0 0,0 0 0 0 0,-1-1 0 0 0,1 1 0 0 0,0 0 0 0 0,0-1 0 0 0,-1 1 0 0 0,1 0 0 0 0,0 0 0 0 0,0 0 0 0 0,-1-1 0 0 0,1 1 0 0 0,0 0 0 0 0,-1 0 0 0 0,1 0 0 0 0,0 0 0 0 0,-1-1 0 0 0,1 1 0 0 0,0 0 0 0 0,-1 0 0 0 0,1 0 0 0 0,0 0 0 0 0,-1 0 0 0 0,1 0 0 0 0,0 0 0 0 0,-1 0 0 0 0,1 0 0 0 0,-1 0 0 0 0,1 0 0 0 0,-1 1 0 0 0,1-1-7 0 0,-3 0-7 0 0,1 0-1 0 0,-1 1 0 0 0,1-1 1 0 0,0 1-1 0 0,-1-1 1 0 0,1 1-1 0 0,0 0 0 0 0,0 0 1 0 0,-1 0-1 0 0,1 0 1 0 0,0 1-1 0 0,0-1 0 0 0,-3 3 1 0 0,-24 27-202 0 0,16-17 148 0 0,-5 7 180 0 0,2 2 0 0 0,-25 40-1 0 0,28-39-110 0 0,1 1 0 0 0,2 1 0 0 0,0 0 0 0 0,-8 34 0 0 0,14-40 0 0 0,-3 39 0 0 0,5-31 0 0 0,2-16 0 0 0,0 0 0 0 0,1 0 0 0 0,1-1 0 0 0,0 1 0 0 0,1 0 0 0 0,0-1 0 0 0,0 0 0 0 0,6 12 0 0 0,-8-20 5 0 0,0 1-1 0 0,1-1 1 0 0,-1 0 0 0 0,1 0-1 0 0,0 1 1 0 0,0-1 0 0 0,0 0-1 0 0,0 0 1 0 0,0 0-1 0 0,1-1 1 0 0,-1 1 0 0 0,1-1-1 0 0,0 1 1 0 0,0-1-1 0 0,0 0 1 0 0,0 0 0 0 0,0 0-1 0 0,0 0 1 0 0,1-1 0 0 0,-1 1-1 0 0,0-1 1 0 0,1 0-1 0 0,-1 0 1 0 0,1 0 0 0 0,4 0-1 0 0,3-1 17 0 0,-1 0 0 0 0,0 0 0 0 0,0-1 0 0 0,1-1 0 0 0,-1 0 0 0 0,0 0 0 0 0,17-7 0 0 0,24-10 191 0 0,-1-3-1 0 0,-1-1 1 0 0,-1-3-1 0 0,62-44 0 0 0,-95 60-134 0 0,0-1 0 0 0,-1-1-1 0 0,0 0 1 0 0,-1-1-1 0 0,0 0 1 0 0,-1-1 0 0 0,0 0-1 0 0,17-30 1 0 0,13-41 224 0 0,-37 73-226 0 0,-1-1 0 0 0,0 0 1 0 0,0 0-1 0 0,3-27 0 0 0,-5 24-28 0 0,-2 13-39 0 0,1 0 0 0 0,0 0 1 0 0,-1 0-1 0 0,0 0 0 0 0,0-1 0 0 0,0 1 0 0 0,0 0 0 0 0,-1 0 0 0 0,1 0 0 0 0,-1 0 0 0 0,-1-4 0 0 0,1 3-8 0 0,1 3 0 0 0,0 0 0 0 0,-1 0 0 0 0,1 1 0 0 0,0-1 0 0 0,0 0 0 0 0,-1 0 0 0 0,1 1 0 0 0,0-1 0 0 0,-1 0 0 0 0,1 1 0 0 0,-1-1 0 0 0,1 0 0 0 0,-1 1 0 0 0,1-1 0 0 0,-1 1 0 0 0,1-1 0 0 0,-1 0 0 0 0,1 1 0 0 0,-1 0 0 0 0,0-1 0 0 0,1 1 0 0 0,-1-1 0 0 0,0 1 0 0 0,0 0 0 0 0,1-1 0 0 0,-1 1 0 0 0,0 0 0 0 0,0 0 0 0 0,1 0 0 0 0,-1 0 0 0 0,0-1 0 0 0,0 1 0 0 0,0 0 0 0 0,1 0 0 0 0,-1 0 0 0 0,0 1 0 0 0,0-1 0 0 0,0 0 0 0 0,1 0 0 0 0,-1 0 0 0 0,0 1 0 0 0,0-1 0 0 0,-7 2-19 0 0,-1 1-1 0 0,2 0 1 0 0,-1 0 0 0 0,0 0-1 0 0,-13 9 1 0 0,-33 29-148 0 0,39-29 149 0 0,8-6 7 0 0,0 1 0 0 0,0 0-1 0 0,1 0 1 0 0,-1 0 0 0 0,2 0 0 0 0,-8 13 0 0 0,3-2-25 0 0,2 0-1 0 0,-8 21 1 0 0,4-8 3 0 0,5-16 17 0 0,2-1 1 0 0,-6 22-1 0 0,5-10 9 0 0,4-17 1 0 0,0 0 0 0 0,0 0-1 0 0,0 0 1 0 0,1 1 0 0 0,1-1-1 0 0,-1 1 1 0 0,1-1-1 0 0,3 16 1 0 0,10 54 6 0 0,-12-74-2 0 0,-1 0 0 0 0,1 0 1 0 0,1-1-1 0 0,-1 1 0 0 0,1 0 0 0 0,0-1 0 0 0,0 1 0 0 0,0-1 1 0 0,1 1-1 0 0,0-1 0 0 0,-1 0 0 0 0,2 0 0 0 0,-1 0 0 0 0,0 0 0 0 0,1-1 1 0 0,-1 1-1 0 0,1-1 0 0 0,0 0 0 0 0,0 0 0 0 0,7 3 0 0 0,-4-2-6 0 0,1-1-1 0 0,-1 0 0 0 0,1 0 0 0 0,0 0 1 0 0,0-1-1 0 0,0 0 0 0 0,1-1 0 0 0,-1 0 0 0 0,0 0 1 0 0,0-1-1 0 0,14 0 0 0 0,-9-1 9 0 0,0-1 0 0 0,-1 0 0 0 0,1-1 0 0 0,-1 0 0 0 0,0-1 0 0 0,0 0 0 0 0,14-8 0 0 0,20-11-11 0 0,-16 8-7 0 0,-1-1 1 0 0,32-23-1 0 0,46-51 205 0 0,-61 49-94 0 0,-29 24 103 0 0,20-23 0 0 0,-21 22 48 0 0,22-20 0 0 0,-37 37-241 0 0,4-4 78 0 0,1-1 0 0 0,1 1-1 0 0,-1 1 1 0 0,1-1-1 0 0,0 1 1 0 0,0 0-1 0 0,13-5 1 0 0,-18 8 23 0 0,0 1-17 0 0,-1 0-87 0 0,0 0 1 0 0,1 1 0 0 0,-1-1-1 0 0,0 0 1 0 0,1 0 0 0 0,-1 1-1 0 0,0-1 1 0 0,0 1-1 0 0,1-1 1 0 0,-1 1 0 0 0,0 0-1 0 0,0-1 1 0 0,0 1 0 0 0,1 0-1 0 0,-1 0 1 0 0,0 0 0 0 0,0-1-1 0 0,0 1 1 0 0,-1 0-1 0 0,1 1 1 0 0,0-1 0 0 0,0 0-1 0 0,0 0 1 0 0,0 2 0 0 0,0-1 0 0 0,2 3 4 0 0,0 1 1 0 0,0-1-1 0 0,-1 1 0 0 0,0-1 1 0 0,-1 1-1 0 0,1 0 0 0 0,-1 0 1 0 0,0 0-1 0 0,0 0 0 0 0,-1 0 1 0 0,0 0-1 0 0,0 0 0 0 0,-1 8 1 0 0,-3 10-116 0 0,0-1 0 0 0,-9 26 0 0 0,3-10-267 0 0,5-18 214 0 0,1-9 294 0 0,1 1 0 0 0,1-1 0 0 0,-2 24 0 0 0,4-30-93 0 0,0 1 0 0 0,-1-1 0 0 0,1 0 0 0 0,-2 1 0 0 0,1-1-1 0 0,-1 0 1 0 0,-2 6 0 0 0,1 1-38 0 0,6-1 16 0 0,-3-11-5 0 0,1-1 0 0 0,-1 1 0 0 0,0-1-1 0 0,0 1 1 0 0,1-1 0 0 0,-1 1 0 0 0,0-1 0 0 0,1 1 0 0 0,-1-1 0 0 0,0 0-1 0 0,1 1 1 0 0,-1-1 0 0 0,0 0 0 0 0,1 1 0 0 0,-1-1 0 0 0,1 0 0 0 0,-1 0-1 0 0,1 1 1 0 0,-1-1 0 0 0,1 0 0 0 0,-1 0 0 0 0,1 0 0 0 0,-1 1 0 0 0,1-1-1 0 0,-1 0 1 0 0,1 0 0 0 0,-1 0 0 0 0,1 0 0 0 0,0 0 0 0 0,1-1 14 0 0,0 1 1 0 0,0 0 0 0 0,0-1-1 0 0,0 0 1 0 0,0 1 0 0 0,0-1 0 0 0,0 0-1 0 0,2-2 1 0 0,3-2 42 0 0,0 0 1 0 0,-1 0-1 0 0,9-9 1 0 0,20-25 46 0 0,-3-1 0 0 0,28-45 0 0 0,-47 65-89 0 0,2 0 0 0 0,0 0 0 0 0,1 2 0 0 0,1 0 0 0 0,1 1 0 0 0,0 0 0 0 0,26-17 0 0 0,-22 23-282 0 0,-12 10 256 0 0,-9 1-7 0 0,1 0 1 0 0,-1 1-1 0 0,1-1 0 0 0,0 1 1 0 0,-1-1-1 0 0,1 1 0 0 0,-1-1 1 0 0,1 1-1 0 0,-1 0 0 0 0,0 0 1 0 0,1 0-1 0 0,-1 0 0 0 0,0 0 1 0 0,1 0-1 0 0,-1 0 0 0 0,0 0 1 0 0,0 0-1 0 0,0 1 0 0 0,0-1 1 0 0,1 2-1 0 0,3 5-64 0 0,-1 1 0 0 0,6 12 0 0 0,-5-9 35 0 0,7 23-112 0 0,-10-28 106 0 0,0 1 1 0 0,1-1 0 0 0,-1 0-1 0 0,5 8 1 0 0,-5-12 36 0 0,17 30-40 0 0,36 47-1 0 0,-46-69 50 0 0,0 0 0 0 0,1-1 0 0 0,17 14 0 0 0,-22-20 0 0 0,0-1 0 0 0,-1 0 0 0 0,1 0 0 0 0,1 0 0 0 0,-1 0 0 0 0,0-1 0 0 0,1 0 0 0 0,-1 0 0 0 0,1-1 0 0 0,-1 0 0 0 0,9 1 0 0 0,5 0 57 0 0,-13-1-39 0 0,0 0-1 0 0,-1-1 1 0 0,1 1 0 0 0,0-2-1 0 0,-1 1 1 0 0,1 0 0 0 0,0-1-1 0 0,6-2 1 0 0,4-1 31 0 0,-1-1-1 0 0,1 0 1 0 0,-2-1-1 0 0,1-1 1 0 0,-1-1 0 0 0,0 0-1 0 0,0 0 1 0 0,16-14-1 0 0,-19 13 84 0 0,0-1 0 0 0,0 0 0 0 0,-1-1 0 0 0,0 0-1 0 0,-1 0 1 0 0,9-15 0 0 0,26-43-131 0 0,-29 49-47 0 0,21-42-1 0 0,-25 40-143 0 0,-8 18 13 0 0,-1-1 1 0 0,1 0 0 0 0,-1 0 0 0 0,0 0-1 0 0,0 0 1 0 0,-1 0 0 0 0,1 0 0 0 0,-1 0-1 0 0,0-1 1 0 0,0-8 0 0 0,0 4-446 0 0,-1 9 468 0 0,1 1 1 0 0,-1-1 0 0 0,0 0 0 0 0,0 0 0 0 0,0 0-1 0 0,0 1 1 0 0,0-1 0 0 0,0 0 0 0 0,0 0 0 0 0,0 0-1 0 0,0 1 1 0 0,0-1 0 0 0,0 0 0 0 0,0 0 0 0 0,-1 0-1 0 0,1-1 1 0 0,-1 1-1799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1139 7368 0 0,'0'0'568'0'0,"0"0"-103"0"0,0 0 959 0 0,-4-7 2424 0 0,3 2-3554 0 0,0 0 0 0 0,1 0 0 0 0,0 1 0 0 0,0-1-1 0 0,0 0 1 0 0,1 0 0 0 0,0 0 0 0 0,0 0 0 0 0,0 0 0 0 0,0 1 0 0 0,1-1 0 0 0,-1 1 0 0 0,1-1 0 0 0,1 1 0 0 0,3-7-1 0 0,-4 7-72 0 0,0 0 0 0 0,0-1 0 0 0,0 0 0 0 0,2-5 0 0 0,-3 4 44 0 0,1 1 0 0 0,0 0 1 0 0,0 0-1 0 0,4-5 0 0 0,2-4 556 0 0,0-1-1 0 0,-1 0 1 0 0,7-20-1 0 0,12-53 1481 0 0,-11 35-1828 0 0,-5 18-179 0 0,6-20 261 0 0,-9 35-311 0 0,-1 0-1 0 0,4-30 1 0 0,0 3-96 0 0,13-68 119 0 0,8-29 35 0 0,-23 108-356 0 0,-1-2 0 0 0,-1 1 0 0 0,0-76 0 0 0,-6 110 30 0 0,0 0 0 0 0,0 0-1 0 0,0 0 1 0 0,-1 0 0 0 0,1 0-1 0 0,-1 1 1 0 0,1-1 0 0 0,-1 0 0 0 0,0 0-1 0 0,0 0 1 0 0,0 0 0 0 0,-1 1-1 0 0,1-1 1 0 0,-1 0 0 0 0,1 1 0 0 0,-3-3-1 0 0,2 4-5 0 0,0 0 0 0 0,1-1 0 0 0,-1 1 0 0 0,0 0 0 0 0,0 1 0 0 0,0-1-1 0 0,0 0 1 0 0,0 0 0 0 0,0 1 0 0 0,0-1 0 0 0,-1 1 0 0 0,1 0 0 0 0,0 0-1 0 0,0 0 1 0 0,0 0 0 0 0,0 0 0 0 0,0 0 0 0 0,-1 0 0 0 0,1 1 0 0 0,0-1 0 0 0,0 1-1 0 0,0-1 1 0 0,-4 3 0 0 0,-14 6-231 0 0,-1 1 0 0 0,2 1-1 0 0,-1 1 1 0 0,-20 17 0 0 0,18-12-85 0 0,2 2 0 0 0,0 0 0 0 0,-25 33 0 0 0,-1 0-117 0 0,37-42 400 0 0,0 1 0 0 0,0 0 1 0 0,1 0-1 0 0,1 1 0 0 0,0 0 1 0 0,1 0-1 0 0,-10 27 0 0 0,13-32 70 0 0,1 1 0 0 0,0-1 0 0 0,1 1 1 0 0,0-1-1 0 0,0 1 0 0 0,0-1 0 0 0,1 1 0 0 0,0 0 0 0 0,1-1 0 0 0,0 1 0 0 0,0 0 0 0 0,0-1 1 0 0,1 1-1 0 0,0-1 0 0 0,6 12 0 0 0,10 20 86 0 0,34 51 1 0 0,-6-19-20 0 0,-25-37-98 0 0,2-1 0 0 0,36 42 0 0 0,-24-37 10 0 0,47 67-1 0 0,-63-73 149 0 0,-3 0 1 0 0,16 39-1 0 0,-27-58-68 0 0,7 17 44 0 0,-8-18 44 0 0,1 1 0 0 0,0-1 0 0 0,1-1 0 0 0,0 1 0 0 0,1-1 1 0 0,0 0-1 0 0,12 14 0 0 0,-12-19-107 0 0,1 3 190 0 0,1 0 1 0 0,0-1-1 0 0,0 0 1 0 0,12 6-1 0 0,-17-12-183 0 0,-1 0 0 0 0,1 0 0 0 0,0-1 0 0 0,0 1 0 0 0,-1-1 0 0 0,1 0 0 0 0,0 0 1 0 0,0-1-1 0 0,0 1 0 0 0,0-1 0 0 0,0 0 0 0 0,0 0 0 0 0,0 0 0 0 0,0 0 0 0 0,0-1 0 0 0,7-1 0 0 0,0-1-533 0 0,1-1 0 0 0,0-1 0 0 0,12-6 0 0 0,-17 7-293 0 0,0 0 1 0 0,0 0 0 0 0,0-1 0 0 0,0 0-1 0 0,-1-1 1 0 0,0 1 0 0 0,0-1 0 0 0,-1 0-1 0 0,9-12 1 0 0,3-9-7311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1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429 309 13416 0 0,'0'0'613'0'0,"0"0"-10"0"0,0 0-494 0 0,-1 0 1 0 0,0 0 0 0 0,1 0 0 0 0,-1 0-1 0 0,1 0 1 0 0,-1 0 0 0 0,0-1 0 0 0,1 1-1 0 0,-1 0 1 0 0,1 0 0 0 0,-1-1 0 0 0,1 1-1 0 0,-1 0 1 0 0,1-1 0 0 0,-2 0 0 0 0,-16-27 2493 0 0,12 18-2279 0 0,2 4 116 0 0,1-1 0 0 0,-2 1 0 0 0,1 0 0 0 0,-1 1 0 0 0,-8-9 0 0 0,7 8 9 0 0,-1 0 0 0 0,1 0 0 0 0,-6-10 0 0 0,9 14-355 0 0,1-1-1 0 0,0 1 1 0 0,-1-1-1 0 0,1 1 1 0 0,-1 0-1 0 0,1 0 1 0 0,-1 0-1 0 0,0 0 1 0 0,0 1-1 0 0,0-1 1 0 0,0 1-1 0 0,0 0 1 0 0,0-1-1 0 0,-1 2 1 0 0,1-1-1 0 0,0 0 1 0 0,0 1 0 0 0,-1-1-1 0 0,1 1 1 0 0,-5 0-1 0 0,4 0-64 0 0,-1 1-1 0 0,1-1 1 0 0,0 1-1 0 0,0 0 1 0 0,-1 0-1 0 0,1 1 1 0 0,0-1-1 0 0,0 1 1 0 0,0 0-1 0 0,0 0 1 0 0,1 0-1 0 0,-1 1 1 0 0,0-1-1 0 0,1 1 1 0 0,-6 6-1 0 0,-14 14-18 0 0,12-12-12 0 0,0-1 0 0 0,1 2 0 0 0,1-1 0 0 0,0 2 0 0 0,-9 14 0 0 0,4 2 0 0 0,1 0 0 0 0,2 1 0 0 0,-13 49 0 0 0,12-41 116 0 0,8-25-72 0 0,0 0-1 0 0,-3 20 0 0 0,4-7-40 0 0,-7 63-5 0 0,9-74-6 0 0,1 1 0 0 0,0-1 0 0 0,5 28 1 0 0,-4-40-3 0 0,0 0 1 0 0,-1-1 0 0 0,1 1 0 0 0,0 0 0 0 0,1-1 0 0 0,-1 1 0 0 0,0 0 0 0 0,1-1 0 0 0,-1 1-1 0 0,1-1 1 0 0,4 4 0 0 0,-5-5 14 0 0,0 0 0 0 0,0-1 0 0 0,0 1 0 0 0,0-1 1 0 0,1 1-1 0 0,-1-1 0 0 0,0 1 0 0 0,0-1 0 0 0,1 0 0 0 0,-1 0 0 0 0,3 1 0 0 0,3-6 61 0 0,-4 3-59 0 0,7-7 160 0 0,1-1 0 0 0,9-11 1 0 0,-3 3 26 0 0,-10 10-65 0 0,-1 0 0 0 0,0-1 0 0 0,0 1 0 0 0,-1-1 1 0 0,9-20-1 0 0,-8 16 5 0 0,1-1 1 0 0,9-12 0 0 0,-2 4 97 0 0,21-44 0 0 0,-22 40-113 0 0,1 0 1 0 0,1 0 0 0 0,19-23-1 0 0,-33 49-117 0 0,-1 0 0 0 0,0-1 0 0 0,1 1-1 0 0,-1 0 1 0 0,0-1 0 0 0,1 1-1 0 0,-1 0 1 0 0,0 0 0 0 0,1-1 0 0 0,-1 1-1 0 0,1 0 1 0 0,-1 0 0 0 0,0 0 0 0 0,1 0-1 0 0,-1-1 1 0 0,1 1 0 0 0,-1 0-1 0 0,1 0 1 0 0,0 0-10 0 0,0 0 1 0 0,0 1-1 0 0,0-1 1 0 0,0 0-1 0 0,0 1 0 0 0,0-1 1 0 0,0 1-1 0 0,0-1 0 0 0,0 1 1 0 0,0-1-1 0 0,0 1 0 0 0,0 0 1 0 0,0-1-1 0 0,-1 1 0 0 0,1 0 1 0 0,0 0-1 0 0,0 0 0 0 0,-1-1 1 0 0,1 1-1 0 0,-1 0 0 0 0,1 0 1 0 0,-1 0-1 0 0,1 0 0 0 0,-1 0 1 0 0,1 0-1 0 0,-1 1 0 0 0,9 34-239 0 0,-7-24 167 0 0,1 5-57 0 0,1 31-1 0 0,-4-34 138 0 0,1 0 0 0 0,1 0-1 0 0,5 23 1 0 0,15 46 2 0 0,-18-69 0 0 0,-2-9 0 0 0,-1 0 0 0 0,1 1 0 0 0,0-1 0 0 0,0 0 0 0 0,1 0 0 0 0,0 0 0 0 0,0-1 0 0 0,0 1 0 0 0,4 5 0 0 0,-5-8 0 0 0,0 0 0 0 0,0 0 0 0 0,-1 0 0 0 0,1 0 0 0 0,0 0 0 0 0,0 0 0 0 0,1 0 0 0 0,-1-1 0 0 0,0 1 0 0 0,1-1 0 0 0,-1 0 0 0 0,1 0 0 0 0,-1 1 0 0 0,1-2 0 0 0,-1 1 0 0 0,1 0 0 0 0,0 0 0 0 0,-1-1 0 0 0,1 0 0 0 0,0 1 0 0 0,0-1 0 0 0,4-1 0 0 0,0 1-18 0 0,0-1 0 0 0,-1 0 0 0 0,1 0 0 0 0,-1-1 0 0 0,1 0 0 0 0,-1 0 0 0 0,0 0-1 0 0,0-1 1 0 0,10-6 0 0 0,4-3 79 0 0,24-21 0 0 0,-34 24-14 0 0,0 0 0 0 0,-1-1-1 0 0,0 0 1 0 0,-1-1-1 0 0,0 0 1 0 0,7-14-1 0 0,-7 13-9 0 0,0-3 40 0 0,-1-1 0 0 0,0-1 0 0 0,-1 0 0 0 0,5-22 1 0 0,-10 33-57 0 0,1 1 4 0 0,-1-1 0 0 0,0 1 0 0 0,0-1 0 0 0,0 0 0 0 0,-1 1 0 0 0,0-1 0 0 0,-1-8 0 0 0,1 12-13 0 0,0 0-80 0 0,0 2-19 0 0,-8 14-93 0 0,0-2 78 0 0,2 2 0 0 0,-1-1-1 0 0,2 0 1 0 0,-1 1 0 0 0,2 0-1 0 0,-4 20 1 0 0,7-27 65 0 0,1 1-1 0 0,-1-1 1 0 0,2 1-1 0 0,-1-1 1 0 0,1 1 0 0 0,0-1-1 0 0,3 10 1 0 0,-3-13 9 0 0,0 0 1 0 0,0-1-1 0 0,1 1 0 0 0,0-1 1 0 0,-1 1-1 0 0,1-1 1 0 0,0 0-1 0 0,0 0 1 0 0,1 0-1 0 0,-1 0 1 0 0,1 0-1 0 0,-1 0 0 0 0,1 0 1 0 0,0-1-1 0 0,0 0 1 0 0,4 3-1 0 0,-3-4 14 0 0,-1 1 1 0 0,1-1-1 0 0,0 0 0 0 0,0 0 0 0 0,0 0 0 0 0,1-1 1 0 0,-1 1-1 0 0,0-1 0 0 0,0 0 0 0 0,0 0 1 0 0,0-1-1 0 0,0 1 0 0 0,0-1 0 0 0,0 0 1 0 0,0 0-1 0 0,0 0 0 0 0,4-2 0 0 0,11-6 29 0 0,-1 0 0 0 0,0-1 0 0 0,-1-1-1 0 0,22-17 1 0 0,-11 7 69 0 0,-13 8-5 0 0,-1 0 0 0 0,-1 0 0 0 0,0-2 0 0 0,-1 1 0 0 0,11-18 0 0 0,13-22 273 0 0,-24 34-184 0 0,-11 17-144 0 0,0 0 0 0 0,1 0 0 0 0,0 0 0 0 0,0 0 0 0 0,0 0 0 0 0,0 0-1 0 0,0 1 1 0 0,0-1 0 0 0,1 1 0 0 0,-1-1 0 0 0,4-1 0 0 0,-6 4-26 0 0,0 0 1 0 0,1 0-1 0 0,-1 0 1 0 0,0 0-1 0 0,1 0 1 0 0,-1 1-1 0 0,0-1 1 0 0,0 0-1 0 0,1 0 1 0 0,-1 0-1 0 0,0 1 1 0 0,0-1-1 0 0,1 0 0 0 0,-1 0 1 0 0,0 0-1 0 0,0 1 1 0 0,0-1-1 0 0,1 0 1 0 0,-1 1-1 0 0,0-1 1 0 0,0 0-1 0 0,0 0 1 0 0,0 1-1 0 0,0-1 1 0 0,1 0-1 0 0,-1 1 1 0 0,0-1-2 0 0,4 13-65 0 0,-1-1 0 0 0,0 0 1 0 0,-1 1-1 0 0,0-1 0 0 0,-1 1 0 0 0,-1 0 1 0 0,1 0-1 0 0,-2-1 0 0 0,0 1 0 0 0,-5 21 0 0 0,2-7 20 0 0,1 0-1 0 0,1 0 1 0 0,3 36-1 0 0,-1-14 77 0 0,0-47 105 0 0,1 1 101 0 0,-1-3-229 0 0,0 0 0 0 0,0 0 1 0 0,0 0-1 0 0,0 1 0 0 0,0-1 1 0 0,0 0-1 0 0,0 0 1 0 0,0 0-1 0 0,0 1 0 0 0,0-1 1 0 0,0 0-1 0 0,0 0 0 0 0,1 0 1 0 0,-1 1-1 0 0,0-1 0 0 0,0 0 1 0 0,0 0-1 0 0,0 0 1 0 0,0 0-1 0 0,0 1 0 0 0,0-1 1 0 0,0 0-1 0 0,1 0 0 0 0,-1 0 1 0 0,0 0-1 0 0,0 0 0 0 0,0 0 1 0 0,0 1-1 0 0,1-1 1 0 0,-1 0-1 0 0,0 0 0 0 0,0 0 1 0 0,0 0-1 0 0,0 0 0 0 0,1 0 1 0 0,-1 0-1 0 0,0 0 0 0 0,0 0 1 0 0,0 0-1 0 0,1 0 0 0 0,4-1 3 0 0,0 0-1 0 0,1 0 1 0 0,-1 0-1 0 0,0-1 0 0 0,0 0 1 0 0,0 0-1 0 0,0 0 0 0 0,-1-1 1 0 0,1 1-1 0 0,-1-1 1 0 0,7-5-1 0 0,7-7 31 0 0,22-21-1 0 0,87-81 247 0 0,-78 82-150 0 0,-48 34-140 0 0,0 0 1 0 0,0 1-1 0 0,0-1 0 0 0,0 0 1 0 0,0 1-1 0 0,0-1 1 0 0,1 0-1 0 0,-1 1 1 0 0,0-1-1 0 0,0 1 0 0 0,1 0 1 0 0,-1-1-1 0 0,0 1 1 0 0,1 0-1 0 0,-1 0 1 0 0,0 0-1 0 0,1 0 0 0 0,-1 0 1 0 0,0 0-1 0 0,1 0 1 0 0,-1 0-1 0 0,0 1 1 0 0,1-1-1 0 0,-1 0 0 0 0,0 1 1 0 0,0-1-1 0 0,0 1 1 0 0,1 0-1 0 0,-1-1 1 0 0,0 1-1 0 0,0 0 0 0 0,0 0 1 0 0,0-1-1 0 0,0 1 1 0 0,0 0-1 0 0,0 0 0 0 0,0 0 1 0 0,0 0-1 0 0,-1 0 1 0 0,1 1-1 0 0,0-1 1 0 0,-1 0-1 0 0,2 2 0 0 0,11 41-375 0 0,-11-38 329 0 0,-1 0-1 0 0,1 0 1 0 0,0 12 0 0 0,-2-13 29 0 0,1 0 0 0 0,0 1 1 0 0,0-1-1 0 0,0 0 0 0 0,1 0 1 0 0,3 8-1 0 0,0-2 17 0 0,2-1-1 0 0,-1 1 1 0 0,2-1-1 0 0,-1 0 0 0 0,1-1 1 0 0,1 0-1 0 0,-1 0 1 0 0,2-1-1 0 0,-1 0 1 0 0,19 12-1 0 0,-24-19 8 0 0,-1 1 0 0 0,1 0 1 0 0,0-1-1 0 0,0 0 0 0 0,-1 0 0 0 0,1 0 0 0 0,0 0 0 0 0,0-1 1 0 0,0 1-1 0 0,0-1 0 0 0,0 0 0 0 0,0 0 0 0 0,0-1 0 0 0,0 1 1 0 0,6-2-1 0 0,-2 0 3 0 0,-1 0 0 0 0,0-1 1 0 0,0 1-1 0 0,0-1 0 0 0,0-1 1 0 0,0 1-1 0 0,8-7 0 0 0,-1-1 49 0 0,-1-1 0 0 0,-1 0 0 0 0,23-27 0 0 0,26-47 198 0 0,-48 68-239 0 0,56-107-72 0 0,-62 110 68 0 0,6-14 121 0 0,-2-2 0 0 0,-1 1-1 0 0,6-34 1 0 0,-10 42-24 0 0,3-26 203 0 0,8-88 0 0 0,-17 49-225 0 0,1 87-93 0 0,-1-1 0 0 0,0 1-1 0 0,0-1 1 0 0,0 0 0 0 0,0 1 0 0 0,0-1 0 0 0,0 1 0 0 0,0-1 0 0 0,0 0-1 0 0,-1 1 1 0 0,1-1 0 0 0,0 1 0 0 0,0-1 0 0 0,0 1 0 0 0,0-1 0 0 0,-1 1 0 0 0,1-1-1 0 0,0 1 1 0 0,-1-1 0 0 0,1 1 0 0 0,0-1 0 0 0,-1 1 0 0 0,1-1 0 0 0,-1 1 0 0 0,0-1-1 0 0,0 1-8 0 0,1 0-1 0 0,-1 0 1 0 0,1 0-1 0 0,-1 0 1 0 0,0 0-1 0 0,1 0 1 0 0,-1 0-1 0 0,0 1 1 0 0,1-1-1 0 0,-1 0 1 0 0,1 0-1 0 0,-1 1 1 0 0,0-1-1 0 0,1 0 1 0 0,-1 1-1 0 0,1-1 1 0 0,-1 0-1 0 0,0 2 1 0 0,-3 1-58 0 0,0 1 0 0 0,1 0 0 0 0,-1 0 0 0 0,-3 6 0 0 0,2-2-16 0 0,1 1 0 0 0,0-1 0 0 0,-5 18 0 0 0,-1 3-20 0 0,1-6 38 0 0,1 1-1 0 0,1 0 1 0 0,-4 32 0 0 0,-3 76-19 0 0,9-38 94 0 0,5-76 20 0 0,0-1 1 0 0,1 0-1 0 0,6 31 0 0 0,-5-39 48 0 0,-2-8-55 0 0,0-1 0 0 0,0 1 0 0 0,0-1-1 0 0,0 1 1 0 0,1 0 0 0 0,-1-1-1 0 0,0 1 1 0 0,0-1 0 0 0,1 1-1 0 0,-1 0 1 0 0,0-1 0 0 0,1 1 0 0 0,-1-1-1 0 0,1 1 1 0 0,-1-1 0 0 0,1 0-1 0 0,-1 1 1 0 0,1-1 0 0 0,-1 1-1 0 0,1-1 1 0 0,-1 0 0 0 0,1 1 0 0 0,-1-1-1 0 0,1 0 1 0 0,0 0 0 0 0,-1 1-1 0 0,1-1 1 0 0,-1 0 0 0 0,1 0-1 0 0,0 0 1 0 0,-1 0 0 0 0,1 0-1 0 0,0 0 1 0 0,-1 0 0 0 0,1 0 0 0 0,0 0-1 0 0,0 0 1 0 0,4-1 27 0 0,0 0 0 0 0,-1-1 0 0 0,1 1-1 0 0,4-3 1 0 0,-2 1 65 0 0,35-14 122 0 0,-26 10-188 0 0,-1 0-1 0 0,1 2 1 0 0,26-7 0 0 0,-37 11-40 0 0,0 0-1 0 0,0 1 1 0 0,0 0 0 0 0,0 0 0 0 0,0 0 0 0 0,0 0 0 0 0,0 1 0 0 0,0 0 0 0 0,0 0 0 0 0,0 0 0 0 0,-1 1 0 0 0,1-1 0 0 0,0 1 0 0 0,-1 0 0 0 0,1 1 0 0 0,6 4 0 0 0,-8-5-12 0 0,0 0-1 0 0,0 1 1 0 0,-1-1 0 0 0,1 1-1 0 0,-1 0 1 0 0,1 0 0 0 0,-1 0-1 0 0,0 0 1 0 0,0 0 0 0 0,0 0-1 0 0,-1 1 1 0 0,1-1 0 0 0,-1 1-1 0 0,1-1 1 0 0,-1 1 0 0 0,-1-1-1 0 0,1 1 1 0 0,0 0 0 0 0,-1 0-1 0 0,0-1 1 0 0,1 1 0 0 0,-2 6-1 0 0,-1 1 0 0 0,2-8 12 0 0,-1 0 1 0 0,1 0-1 0 0,-1 1 1 0 0,0-1-1 0 0,0 0 1 0 0,0 0-1 0 0,-1 0 0 0 0,1 0 1 0 0,-1 0-1 0 0,1 0 1 0 0,-1 0-1 0 0,-3 3 1 0 0,-2 2-79 0 0,-2 0 0 0 0,1-1 1 0 0,-1 0-1 0 0,0 0 0 0 0,0 0 1 0 0,-1-1-1 0 0,0-1 0 0 0,-16 7 0 0 0,5-4-457 0 0,0-1-1 0 0,0-1 1 0 0,-32 4-1 0 0,49-9 247 0 0,1-1 1 0 0,-1 0-1 0 0,1 0 1 0 0,-1 0-1 0 0,1 0 0 0 0,-1 0 1 0 0,1-1-1 0 0,-5-1 1 0 0,-7-4-6412 0 0,6-2-351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0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65 9416 0 0,'-9'0'430'0'0,"8"0"-8"0"0,-18 0 1628 0 0,20-1 5289 0 0,16-4-4814 0 0,21-3-2684 0 0,-3 3 394 0 0,43-13 1 0 0,-30 6-67 0 0,6 0-105 0 0,-29 8-1140 0 0,-23 4-24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1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79 23583 0 0,'0'0'539'0'0,"0"0"77"0"0,0 0 31 0 0,0 0-81 0 0,0 0-426 0 0,0 0-408 0 0,0 0-144 0 0,0 0-32 0 0,0 2 2 0 0,-2 23 59 0 0,0 0 0 0 0,-3-1 0 0 0,-9 36 0 0 0,7-32 575 0 0,4-14 201 0 0,-1 26 0 0 0,2-18-93 0 0,2-4-271 0 0,1 0-1 0 0,1 0 0 0 0,0-1 1 0 0,1 1-1 0 0,7 21 1 0 0,-7-24-80 0 0,-1-9 35 0 0,0-1-1 0 0,0 1 0 0 0,0-1 0 0 0,0 0 1 0 0,1 0-1 0 0,0 0 0 0 0,0 0 0 0 0,0 0 1 0 0,1 0-1 0 0,7 7 0 0 0,-10-11 15 0 0,0-1 0 0 0,0 1 0 0 0,0 0 0 0 0,0 0 0 0 0,0-1 0 0 0,0 1 0 0 0,1-1 0 0 0,-1 1 0 0 0,0-1 0 0 0,0 1 0 0 0,0-1 0 0 0,1 0 0 0 0,-1 0 0 0 0,0 0 0 0 0,0 1 0 0 0,1-1 0 0 0,-1 0 0 0 0,0 0 0 0 0,3-1 0 0 0,-2 0 23 0 0,0 1 1 0 0,1-1-1 0 0,-1 0 0 0 0,0 0 1 0 0,1 0-1 0 0,-1-1 0 0 0,0 1 1 0 0,0 0-1 0 0,3-3 1 0 0,2-3 175 0 0,-1 1 1 0 0,0-1-1 0 0,0 0 1 0 0,8-12 0 0 0,-5 1 117 0 0,-1 1 1 0 0,0-1 0 0 0,8-27-1 0 0,-13 35-299 0 0,3-9 111 0 0,0-1 0 0 0,-2 0-1 0 0,0 0 1 0 0,-1 0 0 0 0,1-40-1 0 0,-4 50-113 0 0,0-11 186 0 0,0 0 0 0 0,-8-42 0 0 0,7 58-241 0 0,0 0 0 0 0,0 0 0 0 0,-1 0 0 0 0,0 0-1 0 0,0 0 1 0 0,0 0 0 0 0,0 0 0 0 0,-1 1 0 0 0,0-1-1 0 0,0 1 1 0 0,0 0 0 0 0,-1 0 0 0 0,1 0 0 0 0,-1 0-1 0 0,0 0 1 0 0,0 1 0 0 0,-6-4 0 0 0,7 5 18 0 0,0 1 1 0 0,0 0-1 0 0,0 0 0 0 0,0 0 1 0 0,0 0-1 0 0,0 1 0 0 0,-1-1 1 0 0,1 1-1 0 0,0 0 0 0 0,0 0 1 0 0,-1 0-1 0 0,1 0 0 0 0,0 0 1 0 0,0 1-1 0 0,0 0 1 0 0,-1-1-1 0 0,1 1 0 0 0,0 1 1 0 0,0-1-1 0 0,0 0 0 0 0,0 1 1 0 0,-3 1-1 0 0,1 1-40 0 0,-1-1-1 0 0,1 1 1 0 0,0 0-1 0 0,0 0 1 0 0,0 0-1 0 0,1 1 1 0 0,-1 0-1 0 0,1 0 1 0 0,1 0-1 0 0,-5 6 1 0 0,0 3-83 0 0,2 0 0 0 0,-1 1 0 0 0,2 0 0 0 0,-7 24 0 0 0,11-31 99 0 0,-1 0 0 0 0,2 0 0 0 0,-1 0 0 0 0,1 1 1 0 0,0-1-1 0 0,0 0 0 0 0,1 0 0 0 0,0 0 0 0 0,1 0 0 0 0,3 13 0 0 0,-3-18 19 0 0,-1 1 0 0 0,1-1 1 0 0,-1 1-1 0 0,1-1 0 0 0,0 0 0 0 0,0 0 0 0 0,0 0 0 0 0,1 0 0 0 0,-1 0 0 0 0,1-1 1 0 0,0 1-1 0 0,-1-1 0 0 0,1 1 0 0 0,0-1 0 0 0,0 0 0 0 0,1 0 0 0 0,3 1 0 0 0,-2-1 26 0 0,0 0 0 0 0,0-1 0 0 0,0 0 0 0 0,-1 0 0 0 0,1 0 0 0 0,0 0 0 0 0,0-1 0 0 0,0 0 0 0 0,0 0 0 0 0,0-1-1 0 0,0 1 1 0 0,5-2 0 0 0,21-4 172 0 0,-1-1-1 0 0,0-2 0 0 0,35-14 1 0 0,39-21 480 0 0,23-10 131 0 0,-76 31-169 0 0,70-23 0 0 0,-115 45-511 0 0,0-1 0 0 0,0 1-1 0 0,0 0 1 0 0,0 0-1 0 0,10 0 1 0 0,-14 1-83 0 0,0 0 0 0 0,0 0 0 0 0,0 1 0 0 0,0-1-1 0 0,0 0 1 0 0,0 1 0 0 0,0-1 0 0 0,0 1 0 0 0,-1 0 0 0 0,1-1 0 0 0,0 1 0 0 0,0 0 0 0 0,0 0 0 0 0,-1 0 0 0 0,1 0 0 0 0,-1 1 0 0 0,1-1 0 0 0,-1 0 0 0 0,3 4-1 0 0,0 2-47 0 0,0 0 0 0 0,0 0 0 0 0,-1 1 0 0 0,0-1 0 0 0,0 1 0 0 0,-1 0 0 0 0,0 0 0 0 0,0-1-1 0 0,-1 2 1 0 0,0-1 0 0 0,0 0 0 0 0,-1 0 0 0 0,0 0 0 0 0,-2 9 0 0 0,1 0-297 0 0,2 28 0 0 0,0-11 221 0 0,0-18 179 0 0,0-1 0 0 0,1 1 0 0 0,8 28 0 0 0,-6-28-77 0 0,-3-12 20 0 0,0 0 1 0 0,0-1-1 0 0,1 0 0 0 0,0 1 1 0 0,-1-1-1 0 0,1 0 0 0 0,0 0 1 0 0,0 0-1 0 0,1 0 0 0 0,-1 0 1 0 0,1 0-1 0 0,-1 0 0 0 0,1-1 1 0 0,0 0-1 0 0,0 1 1 0 0,0-1-1 0 0,0 0 0 0 0,1 0 1 0 0,-1-1-1 0 0,0 1 0 0 0,1-1 1 0 0,-1 0-1 0 0,1 0 0 0 0,0 0 1 0 0,-1 0-1 0 0,7 0 0 0 0,2-1 72 0 0,-1 0 0 0 0,1-2-1 0 0,-1 1 1 0 0,1-2 0 0 0,-1 1-1 0 0,22-9 1 0 0,-8 1-2 0 0,19-9 78 0 0,71-50 194 0 0,-91 55-303 0 0,-8 1-24 0 0,-11 9-25 0 0,-1 0 0 0 0,1 1 1 0 0,0-1-1 0 0,1 1 0 0 0,-1 0 0 0 0,0 1 1 0 0,1-1-1 0 0,8-1 0 0 0,-13 3-5 0 0,0 1 1 0 0,0 0-1 0 0,1-1 0 0 0,-1 1 0 0 0,0 0 0 0 0,0 0 1 0 0,1 0-1 0 0,-1 0 0 0 0,0 0 0 0 0,0 0 0 0 0,1 1 1 0 0,-1-1-1 0 0,0 0 0 0 0,0 1 0 0 0,0-1 0 0 0,1 0 1 0 0,-1 1-1 0 0,0 0 0 0 0,0-1 0 0 0,0 1 0 0 0,0 0 1 0 0,0-1-1 0 0,0 1 0 0 0,0 0 0 0 0,0 0 0 0 0,0 0 1 0 0,-1 0-1 0 0,1 0 0 0 0,0 0 0 0 0,0 0 0 0 0,-1 0 1 0 0,1 0-1 0 0,-1 0 0 0 0,1 0 0 0 0,-1 1 0 0 0,1 0 1 0 0,2 6 0 0 0,0 0 1 0 0,-1 0 0 0 0,0 0-1 0 0,0 8 1 0 0,-1-13-2 0 0,1 6-10 0 0,0-1 0 0 0,1 1 0 0 0,0-1-1 0 0,6 12 1 0 0,4 10-11 0 0,-11-25 25 0 0,0 1 0 0 0,0-1 0 0 0,1 0 0 0 0,0 0 0 0 0,0-1-1 0 0,0 1 1 0 0,1 0 0 0 0,-1-1 0 0 0,1 0 0 0 0,0 0 0 0 0,0 0 0 0 0,1 0 0 0 0,-1-1-1 0 0,1 0 1 0 0,0 0 0 0 0,8 4 0 0 0,-6-4 4 0 0,0-1 0 0 0,0 0 0 0 0,0 0-1 0 0,0 0 1 0 0,0-1 0 0 0,0 0 0 0 0,0-1 0 0 0,1 1 0 0 0,-1-2 0 0 0,0 1-1 0 0,0-1 1 0 0,14-3 0 0 0,-12 2 21 0 0,-4 2-3 0 0,0-1 0 0 0,-1-1 0 0 0,1 1 0 0 0,-1 0 0 0 0,1-1 1 0 0,-1 0-1 0 0,1 0 0 0 0,-1-1 0 0 0,0 1 0 0 0,6-5 0 0 0,19-15 252 0 0,-21 17-229 0 0,-1 0 0 0 0,0 0 0 0 0,0-1 0 0 0,0 0 0 0 0,7-9 0 0 0,40-44-49 0 0,-50 54 6 0 0,0 0 0 0 0,0 0-1 0 0,0-1 1 0 0,0 0 0 0 0,-1 0 0 0 0,0 0 0 0 0,3-7-1 0 0,13-22 98 0 0,-17 32-97 0 0,0 0 0 0 0,0 0 1 0 0,0 0-1 0 0,0-1 0 0 0,-1 1 0 0 0,1 0 0 0 0,-1-1 0 0 0,0 1 0 0 0,0-1 0 0 0,0 1 0 0 0,-1-1 0 0 0,1 0 0 0 0,-1 1 0 0 0,0-1 0 0 0,0 0 0 0 0,0 1 0 0 0,0-1 0 0 0,-1-3 0 0 0,2-33 119 0 0,-1 34-100 0 0,1-1-1 0 0,-1 1 0 0 0,0-1 1 0 0,0 1-1 0 0,-1-1 1 0 0,-2-9-1 0 0,-3-4 0 0 0,-1 1 0 0 0,-11-20 0 0 0,15 34-36 0 0,0 1-1 0 0,0 0 1 0 0,0 0 0 0 0,-1 0 0 0 0,1 1-1 0 0,-1-1 1 0 0,0 1 0 0 0,0-1-1 0 0,0 1 1 0 0,-1 1 0 0 0,-8-5-1 0 0,4 2-26 0 0,-1 1-1 0 0,0 0 1 0 0,0 0-1 0 0,-18-2 1 0 0,21 4-12 0 0,0 1 1 0 0,0 1 0 0 0,0-1-1 0 0,0 1 1 0 0,0 1 0 0 0,0-1-1 0 0,0 1 1 0 0,0 0 0 0 0,0 1-1 0 0,0 0 1 0 0,1 0-1 0 0,-10 4 1 0 0,6-2-72 0 0,1 0-11 0 0,0 0 1 0 0,0 0 0 0 0,0 1-1 0 0,1 0 1 0 0,-1 1 0 0 0,1 0 0 0 0,1 0-1 0 0,-1 1 1 0 0,-9 10 0 0 0,14-12 106 0 0,-1-1-9 0 0,0 1 0 0 0,1 0 0 0 0,-1 0 0 0 0,1 0 0 0 0,1 0 0 0 0,-1 1 0 0 0,-3 9 0 0 0,3-2-21 0 0,1-5 5 0 0,0 1 0 0 0,-1 14 1 0 0,2-20 54 0 0,2 1 1 0 0,-1-1 0 0 0,0 0 0 0 0,1 0 0 0 0,-1 0 0 0 0,1 0 0 0 0,0 0-1 0 0,0 0 1 0 0,0 0 0 0 0,0-1 0 0 0,2 4 0 0 0,3 6 29 0 0,-5-10-18 0 0,-1-1 0 0 0,1 1-1 0 0,0-1 1 0 0,0 1 0 0 0,-1-1 0 0 0,1 0 0 0 0,0 1-1 0 0,0-1 1 0 0,0 0 0 0 0,0 0 0 0 0,1 0-1 0 0,-1 0 1 0 0,0 0 0 0 0,0 0 0 0 0,1 0 0 0 0,-1 0-1 0 0,0 0 1 0 0,1-1 0 0 0,-1 1 0 0 0,1 0-1 0 0,2 0 1 0 0,3 0 28 0 0,-1 1 0 0 0,1-1 0 0 0,0 0 0 0 0,-1-1 0 0 0,1 1 0 0 0,0-2 0 0 0,9 0 0 0 0,0-1-116 0 0,-1-1 1 0 0,17-5-1 0 0,-26 6-74 0 0,0 0-1 0 0,-1 0 0 0 0,1 0 1 0 0,9-6-1 0 0,-13 7 26 0 0,0-1 0 0 0,-1 1 0 0 0,1 0-1 0 0,-1-1 1 0 0,1 1 0 0 0,-1 0 0 0 0,1-1 0 0 0,-1 0 0 0 0,0 1 0 0 0,0-1 0 0 0,0 0 0 0 0,0 0 0 0 0,0 1-1 0 0,0-1 1 0 0,0 0 0 0 0,-1 0 0 0 0,1 0 0 0 0,0-4 0 0 0,0-10-934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1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25975 0 0,'0'0'576'0'0,"0"0"112"0"0,0 0 24 0 0,0 0 16 0 0,0 0-584 0 0,0 0-144 0 0,0 0 0 0 0,0 0-11520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1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6448 0 0,'0'0'498'0'0,"0"0"-2"0"0,0 0 1210 0 0,2-1 559 0 0,2-3-1156 0 0,0 0 1 0 0,0 0-1 0 0,0 0 0 0 0,0 0 0 0 0,5-9 1 0 0,-9 12-668 0 0,17-8 1292 0 0,-12 5-1288 0 0,0 1-1 0 0,1 1 1 0 0,-1-1 0 0 0,1 1 0 0 0,-1 0 0 0 0,1 0-1 0 0,0 0 1 0 0,0 1 0 0 0,8-1 0 0 0,-13 2-408 0 0,3-1 44 0 0,1 0 0 0 0,-1 1 1 0 0,0 0-1 0 0,1 0 1 0 0,-1 0-1 0 0,0 0 1 0 0,1 1-1 0 0,-1-1 0 0 0,0 1 1 0 0,1 0-1 0 0,-1 1 1 0 0,0-1-1 0 0,0 1 1 0 0,5 2-1 0 0,-3 0-49 0 0,-1-1 0 0 0,0 1-1 0 0,0 0 1 0 0,0 1 0 0 0,0-1 0 0 0,-1 1-1 0 0,0 0 1 0 0,7 10 0 0 0,-2 1-83 0 0,-1 0 1 0 0,0 0-1 0 0,-1 1 0 0 0,-1 0 1 0 0,8 34-1 0 0,-7-15-58 0 0,-1 0-1 0 0,-1 0 1 0 0,-3 1-1 0 0,-1 0 1 0 0,-1-1 0 0 0,-8 52-1 0 0,5-62 109 0 0,-2-1 0 0 0,-1 0 0 0 0,-10 31 0 0 0,-2-11-77 0 0,13-37 9 0 0,5-7 52 0 0,0 0 0 0 0,0-1-1 0 0,-1 1 1 0 0,1 0 0 0 0,-1 0 0 0 0,1 0 0 0 0,0-1-1 0 0,-1 1 1 0 0,0 0 0 0 0,1 0 0 0 0,-1-1-1 0 0,1 1 1 0 0,-1-1 0 0 0,0 1 0 0 0,1 0 0 0 0,-1-1-1 0 0,0 1 1 0 0,0-1 0 0 0,0 0 0 0 0,1 1-1 0 0,-1-1 1 0 0,0 0 0 0 0,0 1 0 0 0,0-1 0 0 0,0 0-1 0 0,0 0 1 0 0,1 0 0 0 0,-1 1 0 0 0,0-1 0 0 0,-2-1-1 0 0,2 1 11 0 0,1-1 0 0 0,-1 0-1 0 0,0 0 1 0 0,0 0 0 0 0,1 0 0 0 0,-1 0-1 0 0,0 0 1 0 0,1 0 0 0 0,-1 0-1 0 0,1 0 1 0 0,0 0 0 0 0,-1 0 0 0 0,1-1-1 0 0,0 1 1 0 0,0 0 0 0 0,-1 0-1 0 0,1 0 1 0 0,0-2 0 0 0,-1-2-3 0 0,0 0 41 0 0,0 0-1 0 0,1 1 1 0 0,-1-1-1 0 0,1 1 1 0 0,0-1 0 0 0,0 0-1 0 0,1 1 1 0 0,0-7-1 0 0,11-41 526 0 0,-9 38-376 0 0,52-147 1540 0 0,-30 95-1200 0 0,-7 22-318 0 0,44-75 0 0 0,-37 75-177 0 0,-13 23-17 0 0,2 0 0 0 0,0 1 0 0 0,2 1 0 0 0,0 1 0 0 0,0 0 0 0 0,2 1 0 0 0,27-21 0 0 0,-22 18 15 0 0,4-4 29 0 0,0 6-47 0 0,22-12-3490 0 0,-49 30 3289 0 0,1 0 0 0 0,0-1 0 0 0,0 1 0 0 0,0 0 0 0 0,-1 0 1 0 0,1 0-1 0 0,0-1 0 0 0,0 1 0 0 0,0 0 0 0 0,0 0 0 0 0,0 0 0 0 0,-1 0 0 0 0,1 1 1 0 0,0-1-1 0 0,0 0 0 0 0,1 1 0 0 0,1-1-397 0 0,15 4-1414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1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1043 19895 0 0,'0'0'455'0'0,"0"0"61"0"0,0 0 28 0 0,0 0-61 0 0,1-9-389 0 0,1 0-1131 0 0,-1 6 883 0 0,-1 1 0 0 0,1 0 0 0 0,0-1 0 0 0,0 1-1 0 0,0-1 1 0 0,0 1 0 0 0,0 0 0 0 0,0 0-1 0 0,0 0 1 0 0,1 0 0 0 0,-1 0 0 0 0,1 0 0 0 0,3-3-1 0 0,-4 4 81 0 0,-1 1 356 0 0,21-8 1673 0 0,7-11-247 0 0,-22 15-1585 0 0,0 0 0 0 0,0 0 0 0 0,0-1 0 0 0,0 0 0 0 0,-1 0-1 0 0,0 0 1 0 0,0 0 0 0 0,0-1 0 0 0,7-12 0 0 0,0-3-483 0 0,16-38 1 0 0,-17 36 314 0 0,-7 12 57 0 0,0 0 0 0 0,-1 0 0 0 0,0 0 0 0 0,0-1 0 0 0,-1 1 0 0 0,-1-1 0 0 0,0 1 0 0 0,0-1 0 0 0,-1 0 0 0 0,-1 1 0 0 0,-2-12 0 0 0,2 7 48 0 0,1 12-25 0 0,-1 0 1 0 0,1 0-1 0 0,-1-1 0 0 0,1 2 1 0 0,-1-1-1 0 0,-1 0 0 0 0,1 0 0 0 0,-1 0 1 0 0,1 0-1 0 0,-4-4 0 0 0,4 5-8 0 0,-2-1-1 0 0,1 1 0 0 0,0-1 0 0 0,-1 1 0 0 0,1 0 1 0 0,-6-5-1 0 0,6 7-54 0 0,0 0-1 0 0,0 0 1 0 0,0 0 0 0 0,1 0-1 0 0,-1 1 1 0 0,0-1 0 0 0,0 0 0 0 0,-1 1-1 0 0,1-1 1 0 0,0 1 0 0 0,0 0-1 0 0,0 0 1 0 0,0 0 0 0 0,0 0 0 0 0,0 0-1 0 0,-3 1 1 0 0,-2 0-17 0 0,-1 1 1 0 0,1 0-1 0 0,-1 0 1 0 0,1 1-1 0 0,0 0 1 0 0,0 1-1 0 0,0-1 1 0 0,1 1-1 0 0,-1 1 1 0 0,-9 7-1 0 0,0 2 61 0 0,0 1 0 0 0,-22 25-1 0 0,-5 17 415 0 0,-44 74 0 0 0,69-99-298 0 0,1 0-1 0 0,1 1 1 0 0,2 0-1 0 0,-11 41 1 0 0,20-56-20 0 0,1 0 0 0 0,-4 30 0 0 0,7-39-77 0 0,1 0-1 0 0,0 0 1 0 0,0 0 0 0 0,1 0 0 0 0,1 0 0 0 0,-1 0-1 0 0,5 12 1 0 0,-5-17-41 0 0,1 0-1 0 0,-1 0 0 0 0,1-1 1 0 0,0 1-1 0 0,0-1 0 0 0,1 1 1 0 0,-1-1-1 0 0,1 0 0 0 0,0 0 1 0 0,0 0-1 0 0,0 0 0 0 0,6 4 1 0 0,-3-3-18 0 0,0 0 1 0 0,1-1 0 0 0,-1 0-1 0 0,0-1 1 0 0,1 1 0 0 0,0-1-1 0 0,7 1 1 0 0,0 0-12 0 0,1-2 1 0 0,-1 0-1 0 0,0 0 1 0 0,1-1 0 0 0,-1-1-1 0 0,28-5 1 0 0,10-7 200 0 0,-1-1 0 0 0,57-26 0 0 0,-84 28-139 0 0,37-23 0 0 0,-7 3-17 0 0,-21 13 262 0 0,-1 0 0 0 0,-1-2-1 0 0,-1-2 1 0 0,33-31 0 0 0,-49 40 58 0 0,21-29 0 0 0,-31 38-247 0 0,-2 1 0 0 0,1-1 1 0 0,-1 0-1 0 0,1 0 0 0 0,-1 0 0 0 0,-1 0 1 0 0,2-6-1 0 0,-2 9-39 0 0,0-1 1 0 0,-1 1-1 0 0,0 0 1 0 0,1-1-1 0 0,-1 1 0 0 0,0-1 1 0 0,0 1-1 0 0,0-1 1 0 0,0 1-1 0 0,-1-1 1 0 0,1 1-1 0 0,-1 0 0 0 0,1-1 1 0 0,-1 1-1 0 0,0-1 1 0 0,-2-3-1 0 0,3 6-39 0 0,0 0-1 0 0,-1 0 1 0 0,1-1-1 0 0,0 1 1 0 0,-1 0 0 0 0,1 0-1 0 0,-1 0 1 0 0,1-1-1 0 0,0 1 1 0 0,-1 0 0 0 0,1 0-1 0 0,-1 0 1 0 0,1 0-1 0 0,0 0 1 0 0,-1 0-1 0 0,1 0 1 0 0,-1 0 0 0 0,1 0-1 0 0,0 0 1 0 0,-1 0-1 0 0,1 0 1 0 0,-1 0 0 0 0,1 0-1 0 0,-1 0 1 0 0,1 1-1 0 0,0-1 1 0 0,-1 0-1 0 0,1 0 1 0 0,0 0 0 0 0,-1 1-1 0 0,-13 8 37 0 0,12-7-8 0 0,-2 1-26 0 0,-1 0-15 0 0,1 0-1 0 0,-1 1 1 0 0,1-1-1 0 0,0 1 1 0 0,-7 8-1 0 0,-25 29-93 0 0,25-30-13 0 0,1 0 0 0 0,0 0 0 0 0,-11 19-1 0 0,7-6-208 0 0,1-3-190 0 0,-16 34 1 0 0,28-52 482 0 0,-2 3-88 0 0,1 0-1 0 0,-1 0 0 0 0,1 1 0 0 0,-1 11 0 0 0,2-17 103 0 0,1-1 0 0 0,0 1 0 0 0,0 0-1 0 0,0 0 1 0 0,0 0 0 0 0,0 0 0 0 0,0 0 0 0 0,0 0 0 0 0,0 0-1 0 0,0 0 1 0 0,1-1 0 0 0,-1 1 0 0 0,0 0 0 0 0,1 0-1 0 0,-1 0 1 0 0,0 0 0 0 0,1-1 0 0 0,-1 1 0 0 0,1 0 0 0 0,-1 0-1 0 0,1-1 1 0 0,0 1 0 0 0,-1 0 0 0 0,1-1 0 0 0,0 1-1 0 0,-1-1 1 0 0,1 1 0 0 0,0-1 0 0 0,0 1 0 0 0,-1-1 0 0 0,1 1-1 0 0,0-1 1 0 0,0 0 0 0 0,0 1 0 0 0,0-1 0 0 0,-1 0-1 0 0,1 0 1 0 0,0 0 0 0 0,0 1 0 0 0,0-1 0 0 0,0 0 0 0 0,0 0-1 0 0,1-1 1 0 0,3 1-9 0 0,-1 0 0 0 0,0-1 0 0 0,1 0-1 0 0,-1 0 1 0 0,0 0 0 0 0,1 0 0 0 0,-1-1 0 0 0,0 1 0 0 0,0-1-1 0 0,6-4 1 0 0,2-2 81 0 0,21-19 0 0 0,-16 13 54 0 0,7-5 47 0 0,-1-1 0 0 0,-1-1 0 0 0,-1-1 0 0 0,-1-1 0 0 0,-1-1 0 0 0,31-51 0 0 0,-18 18-12 0 0,-6 12 192 0 0,24-59 1 0 0,-47 96-296 0 0,11-26 274 0 0,-2 0-1 0 0,12-54 0 0 0,-18 59-130 0 0,20-133 1048 0 0,-16 79-741 0 0,-4 43-343 0 0,-1 0 0 0 0,-2-61 0 0 0,-3 76-68 0 0,1 20-62 0 0,-1 0 0 0 0,0 0 0 0 0,0 0 0 0 0,0-1 0 0 0,-1 1 0 0 0,0 0-1 0 0,0 0 1 0 0,-3-9 0 0 0,0 7-39 0 0,-5 18-173 0 0,0 5 130 0 0,1 1 0 0 0,1 0 0 0 0,0 1 0 0 0,2-1-1 0 0,0 1 1 0 0,-4 27 0 0 0,-25 195-194 0 0,13-85 319 0 0,6-36 15 0 0,0 164 0 0 0,16-261 31 0 0,0-1 0 0 0,1 0 0 0 0,1 0 0 0 0,1-1 0 0 0,1 1 0 0 0,15 38 0 0 0,-17-54-95 0 0,0 1 1 0 0,0-1-1 0 0,1 0 0 0 0,-1 0 0 0 0,1 0 0 0 0,0-1 1 0 0,1 1-1 0 0,-1-1 0 0 0,1 0 0 0 0,0 0 1 0 0,0 0-1 0 0,0-1 0 0 0,0 0 0 0 0,1 0 0 0 0,-1 0 1 0 0,1 0-1 0 0,11 2 0 0 0,-2-1 7 0 0,0 0 0 0 0,0-1 0 0 0,0-1-1 0 0,1 0 1 0 0,-1-1 0 0 0,18-2 0 0 0,4-2-146 0 0,0-1 0 0 0,-1-2 1 0 0,42-13-1 0 0,107-41-689 0 0,-157 50 730 0 0,117-47-3702 0 0,-50 22 2031 0 0,-12 2-17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14 253 13536 0 0,'0'0'620'0'0,"0"0"-16"0"0,-6-10 1507 0 0,6 9-2099 0 0,-1-1 0 0 0,0 1 0 0 0,1-1-1 0 0,-1 1 1 0 0,1-1 0 0 0,0 1-1 0 0,0-1 1 0 0,-1-3 0 0 0,-2-11 2776 0 0,3 14-2144 0 0,0 2 10 0 0,0-1 1974 0 0,0 8-1339 0 0,2 13-1202 0 0,4 27 0 0 0,35 73 1222 0 0,-14-28-973 0 0,-9-40-307 0 0,-13-34-1 0 0,1 0-1 0 0,1-1 1 0 0,1 0 0 0 0,0 0-1 0 0,16 24 1 0 0,-22-39-8 0 0,0 0 1 0 0,0 0-1 0 0,-1 0 1 0 0,1 0 0 0 0,0 0-1 0 0,1-1 1 0 0,-1 1-1 0 0,0-1 1 0 0,0 1-1 0 0,1-1 1 0 0,-1 0-1 0 0,1 0 1 0 0,-1 0-1 0 0,1 0 1 0 0,-1-1-1 0 0,1 1 1 0 0,0-1 0 0 0,-1 1-1 0 0,1-1 1 0 0,0 0-1 0 0,-1 0 1 0 0,1 0-1 0 0,0 0 1 0 0,2-1-1 0 0,2 0 36 0 0,-1-1 1 0 0,1 0-1 0 0,-1 0 0 0 0,0 0 0 0 0,0-1 0 0 0,0 0 0 0 0,0 0 0 0 0,9-8 0 0 0,7-2 35 0 0,-17 10-72 0 0,0 0 0 0 0,0 0 1 0 0,-1-1-1 0 0,1 1 1 0 0,6-8-1 0 0,-1 0-6 0 0,-1 0 0 0 0,-1 0 0 0 0,0-1 0 0 0,12-22 0 0 0,-11 15-2 0 0,-6 13-11 0 0,0 1 0 0 0,0-1 0 0 0,-1 0 0 0 0,1 0 0 0 0,0-6 0 0 0,-1 4 11 0 0,0-1-1 0 0,-1 1 1 0 0,0-1 0 0 0,0 0-1 0 0,-1 1 1 0 0,-1-18 0 0 0,-1-29 174 0 0,3 36 99 0 0,-1 17-188 0 0,0 2-3 0 0,0 0-10 0 0,-2 3-16 0 0,-1 5-96 0 0,0 1 1 0 0,0 0-1 0 0,1-1 1 0 0,0 1-1 0 0,0 0 1 0 0,1 0-1 0 0,-1 12 0 0 0,4 68-209 0 0,20 141-136 0 0,1 24 297 0 0,-9-117 40 0 0,-1-20 21 0 0,-5-3-52 0 0,19 466-816 0 0,-46-383 871 0 0,3-58-156 0 0,14-117 130 0 0,-7 23 1 0 0,5-24 41 0 0,-3 22 0 0 0,7-36 2 0 0,-10 79-97 0 0,10-84 77 0 0,0-1 0 0 0,0 1 0 0 0,-1-1 0 0 0,1 1 0 0 0,-1-1 0 0 0,1 0 0 0 0,-1 1 0 0 0,1-1 0 0 0,-1 1 0 0 0,0-1 0 0 0,0 0 1 0 0,0 0-1 0 0,0 1 0 0 0,0-1 0 0 0,0 0 0 0 0,0 0 0 0 0,0 0 0 0 0,0 0 0 0 0,-2 1 0 0 0,2-2-5 0 0,0 1 1 0 0,0-1-1 0 0,-1 1 1 0 0,1-1-1 0 0,0 0 0 0 0,-1 0 1 0 0,1 0-1 0 0,0 0 1 0 0,-1 0-1 0 0,1 0 1 0 0,-1 0-1 0 0,1 0 1 0 0,0 0-1 0 0,-1-1 1 0 0,1 1-1 0 0,0 0 0 0 0,-2-1 1 0 0,-2-2-46 0 0,1 1 0 0 0,-1-1 1 0 0,1 1-1 0 0,0-1 0 0 0,0 0 0 0 0,0-1 0 0 0,0 1 1 0 0,0-1-1 0 0,1 0 0 0 0,-4-4 0 0 0,-15-27-5 0 0,2-2 1 0 0,-28-69-1 0 0,35 69 177 0 0,1-1 1 0 0,-11-67 0 0 0,17 61-5 0 0,1 0-1 0 0,3 0 1 0 0,1 0 0 0 0,2 0 0 0 0,2 1 0 0 0,2-1 0 0 0,2 1 0 0 0,25-83 0 0 0,-23 97-72 0 0,2 1 0 0 0,2 1 0 0 0,0 0 0 0 0,22-33 1 0 0,78-93 204 0 0,-69 104 65 0 0,91-79 0 0 0,-97 94-110 0 0,117-118 296 0 0,-104 102-429 0 0,20-24 33 0 0,-4-4-28 0 0,18-23 24 0 0,-70 79-44 0 0,-1 0 1 0 0,11-27-1 0 0,-21 43-27 0 0,-1 0 0 0 0,0-1-1 0 0,-1 1 1 0 0,0-1 0 0 0,0 0-1 0 0,0 1 1 0 0,-1-1-1 0 0,0 0 1 0 0,0 0 0 0 0,0 0-1 0 0,-1 0 1 0 0,0 0 0 0 0,-2-10-1 0 0,2 16-18 0 0,0 0-1 0 0,-1 0 1 0 0,1 0-1 0 0,0 0 1 0 0,-1 0-1 0 0,1 0 1 0 0,-1 0-1 0 0,1 0 1 0 0,-1 0 0 0 0,1 1-1 0 0,-1-1 1 0 0,0 0-1 0 0,1 0 1 0 0,-1 0-1 0 0,0 1 1 0 0,0-1-1 0 0,1 0 1 0 0,-1 1-1 0 0,0-1 1 0 0,0 1 0 0 0,0-1-1 0 0,0 1 1 0 0,0-1-1 0 0,0 1 1 0 0,0 0-1 0 0,-2-1 1 0 0,0 0-23 0 0,0 1 1 0 0,-1 0-1 0 0,1 0 0 0 0,0 0 1 0 0,-7 1-1 0 0,6 0 0 0 0,-4 0-10 0 0,1 0 0 0 0,0 1 0 0 0,0 0 0 0 0,0 1-1 0 0,0-1 1 0 0,0 1 0 0 0,1 1 0 0 0,-1-1 0 0 0,1 1 0 0 0,0 0 0 0 0,-9 8 0 0 0,2-1-88 0 0,1 1 1 0 0,0 0 0 0 0,-19 28-1 0 0,22-26 54 0 0,0 1 1 0 0,1 0-1 0 0,1 1 0 0 0,0-1 1 0 0,-8 32-1 0 0,5-8-28 0 0,-5 55 1 0 0,13-64 98 0 0,2 0-1 0 0,1-1 1 0 0,9 60 0 0 0,-9-84 1 0 0,1 5 33 0 0,0 1-1 0 0,1-1 0 0 0,1 1 1 0 0,-1-1-1 0 0,2 0 1 0 0,-1-1-1 0 0,2 1 0 0 0,-1-1 1 0 0,13 17-1 0 0,-14-22-27 0 0,0 0 0 0 0,0-1 0 0 0,0 1 0 0 0,0-1 0 0 0,0 0 0 0 0,1 0 0 0 0,-1 0 0 0 0,1-1 1 0 0,0 1-1 0 0,0-1 0 0 0,8 2 0 0 0,-5-2 4 0 0,0 0 1 0 0,0-1 0 0 0,1 0-1 0 0,-1-1 1 0 0,0 0 0 0 0,0 0-1 0 0,9-2 1 0 0,-2 0 22 0 0,0-1 1 0 0,0-1-1 0 0,0-1 1 0 0,0 0-1 0 0,-1-1 1 0 0,0 0-1 0 0,22-14 0 0 0,-10 1 46 0 0,38-33 0 0 0,-49 37-67 0 0,-2 0-1 0 0,20-27 1 0 0,-18 22 20 0 0,-1 0-6 0 0,-1 0-1 0 0,-1 0 1 0 0,-1-1-1 0 0,16-43 0 0 0,21-95 262 0 0,-42 135-216 0 0,13-65 287 0 0,11-124-1 0 0,1-7-131 0 0,-28 202-256 0 0,-2 0-1 0 0,0-27 0 0 0,-1 30-160 0 0,0 14 69 0 0,-9 11-95 0 0,0 8 119 0 0,1 1 0 0 0,1 0 0 0 0,-9 34 0 0 0,2-8 5 0 0,-3 10-4 0 0,-20 97 0 0 0,32-118 96 0 0,-11 93-95 0 0,11-73 27 0 0,1-22 2 0 0,2 0 1 0 0,3 61-1 0 0,1-71 73 0 0,2 13 63 0 0,8 38-1 0 0,-9-63-56 0 0,-1-1-1 0 0,1 1 0 0 0,1-1 1 0 0,0 0-1 0 0,0 0 0 0 0,1 0 1 0 0,0 0-1 0 0,10 12 0 0 0,-13-19-24 0 0,0 0-1 0 0,1 0 0 0 0,-1 0 1 0 0,1 0-1 0 0,-1 0 1 0 0,1 0-1 0 0,0-1 0 0 0,-1 1 1 0 0,1-1-1 0 0,0 0 0 0 0,0 0 1 0 0,0 0-1 0 0,0 0 0 0 0,0 0 1 0 0,0-1-1 0 0,0 0 0 0 0,1 1 1 0 0,-1-1-1 0 0,0 0 0 0 0,0 0 1 0 0,0-1-1 0 0,0 1 0 0 0,5-2 1 0 0,-2 1 8 0 0,0-1 1 0 0,0 0-1 0 0,-1 0 1 0 0,1-1-1 0 0,0 1 1 0 0,-1-1-1 0 0,0-1 1 0 0,0 1-1 0 0,0-1 1 0 0,0 1 0 0 0,5-7-1 0 0,62-57 4 0 0,-54 49 0 0 0,0-2 0 0 0,-2-1 0 0 0,21-32 0 0 0,32-70 0 0 0,-56 96 20 0 0,-1 0 0 0 0,-1-1 0 0 0,-1 0 0 0 0,-1-1 0 0 0,-2 1 0 0 0,-1-2 0 0 0,3-37 0 0 0,5-201 652 0 0,-14 185-496 0 0,-1 83-176 0 0,1 0 0 0 0,0 0 0 0 0,0 0 0 0 0,0 0 0 0 0,0 0 0 0 0,0 0 0 0 0,0 0 0 0 0,0 0 0 0 0,0 0 0 0 0,0 1 0 0 0,0-1 0 0 0,0 0 0 0 0,0 0 0 0 0,0 0 0 0 0,0 0 0 0 0,0 0 0 0 0,0 0 0 0 0,-1 0 0 0 0,1 0 0 0 0,0 0 0 0 0,0 0 0 0 0,0 0 0 0 0,0 0 0 0 0,0 0 0 0 0,0 0 0 0 0,0 0 0 0 0,0-1 0 0 0,0 1 0 0 0,0 0 0 0 0,0 0 0 0 0,0 0 0 0 0,0 0 0 0 0,0 0 0 0 0,0 0 0 0 0,-1 0 0 0 0,1 0 0 0 0,0 0 0 0 0,0 0 0 0 0,0 0 0 0 0,0 0 0 0 0,0 0 0 0 0,0 0 0 0 0,0 0 0 0 0,0 0 0 0 0,0 0 0 0 0,0 0 0 0 0,0 0 0 0 0,0 0 0 0 0,0-1 0 0 0,0 1 0 0 0,0 0 0 0 0,0 0 0 0 0,0 0 0 0 0,-6 11 0 0 0,-4 15 0 0 0,-2 12-35 0 0,2 2 0 0 0,-8 67 0 0 0,5-24-86 0 0,7-52 45 0 0,-3 49 1 0 0,5-6-36 0 0,0 50-33 0 0,2-67 153 0 0,1-31 6 0 0,1 0 0 0 0,3 30-1 0 0,-3-56-14 0 0,2 17 51 0 0,1 0 0 0 0,0 0 0 0 0,12 32 0 0 0,-14-45-29 0 0,1 0 1 0 0,0 0-1 0 0,0 0 0 0 0,0 0 1 0 0,1 0-1 0 0,-1-1 0 0 0,1 1 1 0 0,0-1-1 0 0,0 0 0 0 0,0 0 0 0 0,1 0 1 0 0,-1 0-1 0 0,1-1 0 0 0,-1 1 1 0 0,1-1-1 0 0,0 0 0 0 0,0 0 1 0 0,0 0-1 0 0,0 0 0 0 0,8 1 0 0 0,-7-2-11 0 0,1 0 0 0 0,0 0-1 0 0,0 0 1 0 0,-1-1-1 0 0,1 0 1 0 0,0 0-1 0 0,0-1 1 0 0,0 0-1 0 0,0 0 1 0 0,-1 0-1 0 0,11-4 1 0 0,-7 1-11 0 0,0 0 1 0 0,0-1 0 0 0,-1 0-1 0 0,0-1 1 0 0,0 0 0 0 0,10-8-1 0 0,2-6-12 0 0,-1 0 1 0 0,-1-1-1 0 0,0 0 1 0 0,15-28-1 0 0,52-99-72 0 0,-55 93 74 0 0,-26 47 19 0 0,0 1 0 0 0,1-1 1 0 0,0 0-1 0 0,0 1 0 0 0,1 0 0 0 0,9-8 0 0 0,-13 12 9 0 0,11-6 49 0 0,-13 10-63 0 0,1-1-1 0 0,-1 0 1 0 0,0 0-1 0 0,1 0 0 0 0,-1 1 1 0 0,0-1-1 0 0,1 0 1 0 0,-1 1-1 0 0,0-1 0 0 0,0 0 1 0 0,1 0-1 0 0,-1 1 0 0 0,0-1 1 0 0,0 1-1 0 0,0-1 1 0 0,1 0-1 0 0,-1 1 0 0 0,0-1 1 0 0,0 1-1 0 0,1 0 7 0 0,1 3-4 0 0,0 0 0 0 0,0 1 0 0 0,-1-1 0 0 0,1 0 0 0 0,-1 0 0 0 0,0 1 0 0 0,0-1 0 0 0,0 5 0 0 0,4 16-7 0 0,0-2-15 0 0,-1 0 0 0 0,1 27 0 0 0,-3-26-41 0 0,9 43-1 0 0,-4-34 31 0 0,-5-23 16 0 0,0 1-1 0 0,0-1 1 0 0,1 0 0 0 0,1-1 0 0 0,-1 1 0 0 0,1 0-1 0 0,10 14 1 0 0,-7-12 11 0 0,-6-10 0 0 0,0 0 0 0 0,0-1 0 0 0,0 1 0 0 0,0 0 0 0 0,0-1 0 0 0,1 1 0 0 0,-1-1 0 0 0,0 0 0 0 0,1 1 0 0 0,-1-1 0 0 0,1 0 0 0 0,-1 0 0 0 0,1 0 0 0 0,-1 0 0 0 0,1 0 0 0 0,0 0 0 0 0,3 1 0 0 0,1-1 11 0 0,0 0 0 0 0,-1 0-1 0 0,1-1 1 0 0,0 1 0 0 0,0-1 0 0 0,0-1-1 0 0,0 1 1 0 0,0-1 0 0 0,0 0 0 0 0,-1 0-1 0 0,1-1 1 0 0,0 0 0 0 0,-1 0 0 0 0,1 0-1 0 0,7-5 1 0 0,1-1 24 0 0,-1-1-1 0 0,0 0 0 0 0,-1-1 1 0 0,20-20-1 0 0,-24 21 7 0 0,0-1 0 0 0,-1 0 0 0 0,0 0 0 0 0,-1-1 0 0 0,0 1 0 0 0,0-2 0 0 0,-1 1 0 0 0,0 0 0 0 0,-1-1 0 0 0,2-12 0 0 0,1-7 133 0 0,-1 0-1 0 0,2-57 1 0 0,-7 53-102 0 0,-1 0-1 0 0,-2-1 1 0 0,-11-60 0 0 0,11 86-69 0 0,-2-1 0 0 0,1 1 0 0 0,-1 0 0 0 0,-1 1 1 0 0,0-1-1 0 0,0 1 0 0 0,-1-1 0 0 0,0 2 0 0 0,0-1 1 0 0,-1 1-1 0 0,0 0 0 0 0,-9-8 0 0 0,12 13-19 0 0,0 0-1 0 0,-1 0 1 0 0,1 1 0 0 0,0-1-1 0 0,-1 1 1 0 0,0 0-1 0 0,1 0 1 0 0,-1 0 0 0 0,0 1-1 0 0,0 0 1 0 0,0 0-1 0 0,0 0 1 0 0,0 1 0 0 0,0-1-1 0 0,-9 1 1 0 0,6 1 9 0 0,0 0 0 0 0,0 0 0 0 0,1 1-1 0 0,-1 0 1 0 0,1 0 0 0 0,-1 0 0 0 0,1 1 0 0 0,0 0 0 0 0,-11 7 0 0 0,3 1-116 0 0,0 0 0 0 0,1 0 0 0 0,1 2 0 0 0,0 0 0 0 0,1 0 0 0 0,0 1 0 0 0,1 0 0 0 0,0 1 0 0 0,1 1 0 0 0,1-1 0 0 0,-12 30 0 0 0,17-36 107 0 0,1 0 1 0 0,1 0-1 0 0,0 0 1 0 0,0 1-1 0 0,0-1 0 0 0,1 0 1 0 0,1 1-1 0 0,0-1 1 0 0,0 1-1 0 0,0-1 1 0 0,4 16-1 0 0,-3-19 14 0 0,0 0 0 0 0,1 0 1 0 0,-1-1-1 0 0,1 1 0 0 0,1-1 0 0 0,-1 1 0 0 0,1-1 1 0 0,0 0-1 0 0,0 0 0 0 0,0 0 0 0 0,1 0 0 0 0,-1 0 1 0 0,1-1-1 0 0,0 0 0 0 0,1 0 0 0 0,-1 0 0 0 0,1 0 1 0 0,0 0-1 0 0,6 2 0 0 0,-6-3 13 0 0,1-1 1 0 0,0 0-1 0 0,0-1 0 0 0,0 1 0 0 0,1-1 1 0 0,-1 0-1 0 0,0-1 0 0 0,0 0 0 0 0,0 0 1 0 0,1 0-1 0 0,-1 0 0 0 0,0-1 1 0 0,9-2-1 0 0,7-3 56 0 0,-1-1 1 0 0,28-14 0 0 0,-28 12-6 0 0,9-5 106 0 0,-1-1 1 0 0,0-2 0 0 0,35-26-1 0 0,73-70 451 0 0,-132 109-619 0 0,0-1 0 0 0,0 2 0 0 0,1-1 0 0 0,-1 1 0 0 0,1-1 0 0 0,0 1 0 0 0,0 1 0 0 0,7-3 0 0 0,-12 5 3 0 0,1 0-1 0 0,0 0 1 0 0,-1 0 0 0 0,1 0-1 0 0,0 0 1 0 0,-1 0-1 0 0,1 1 1 0 0,-1-1 0 0 0,1 0-1 0 0,0 1 1 0 0,-1 0-1 0 0,1-1 1 0 0,-1 1 0 0 0,1 0-1 0 0,-1 0 1 0 0,0-1 0 0 0,1 1-1 0 0,-1 0 1 0 0,0 1-1 0 0,0-1 1 0 0,1 0 0 0 0,-1 0-1 0 0,0 0 1 0 0,0 1-1 0 0,1 2 1 0 0,2 2 14 0 0,0 1 0 0 0,0-1 0 0 0,4 14 0 0 0,-3-4-16 0 0,-1 0-1 0 0,4 25 1 0 0,-2-8-18 0 0,49 242-120 0 0,-51-258 169 0 0,1 1 0 0 0,1-1 0 0 0,0 0 0 0 0,13 22 0 0 0,-14-32 12 0 0,0 1 1 0 0,1 0-1 0 0,10 9 0 0 0,1 2-5 0 0,-15-17-32 0 0,0 0-1 0 0,1 0 1 0 0,-1 0-1 0 0,1 0 1 0 0,-1-1-1 0 0,1 1 1 0 0,0-1-1 0 0,-1 0 1 0 0,1 1-1 0 0,0-1 1 0 0,0-1-1 0 0,0 1 1 0 0,0 0-1 0 0,0-1 1 0 0,0 1 0 0 0,0-1-1 0 0,0 0 1 0 0,0 0-1 0 0,0 0 1 0 0,0 0-1 0 0,0-1 1 0 0,0 1-1 0 0,0-1 1 0 0,0 0-1 0 0,0 0 1 0 0,0 0-1 0 0,0 0 1 0 0,3-2-1 0 0,3-3 33 0 0,0 1 1 0 0,-1-2-1 0 0,1 1 0 0 0,-1-1 0 0 0,11-14 0 0 0,-7 6 29 0 0,0 0 1 0 0,11-23-1 0 0,-12 20-51 0 0,-6 11 55 0 0,0-1-1 0 0,-1 0 1 0 0,6-14-1 0 0,-5 11 125 0 0,0 0 0 0 0,12-19 0 0 0,1-2-28 0 0,-16 28-169 0 0,0 1-1 0 0,-1-1 1 0 0,1 1-1 0 0,1 0 1 0 0,-1 0-1 0 0,0-1 1 0 0,1 1-1 0 0,0 1 1 0 0,4-5-1 0 0,1 3-70 0 0,-7 4 61 0 0,0 0 0 0 0,0 1-1 0 0,0-1 1 0 0,0 0-1 0 0,0 0 1 0 0,0 1 0 0 0,0-1-1 0 0,0 0 1 0 0,0 1-1 0 0,0-1 1 0 0,0 1 0 0 0,0-1-1 0 0,-1 1 1 0 0,1 0-1 0 0,0-1 1 0 0,0 1 0 0 0,0 0-1 0 0,-1 0 1 0 0,1 0-1 0 0,0 0 1 0 0,0 1-23 0 0,6 6-104 0 0,-1 1 1 0 0,0 0-1 0 0,8 19 0 0 0,0 1 129 0 0,4 5 31 0 0,-11-21-1 0 0,14 23 0 0 0,-14-26-21 0 0,0-1 0 0 0,0 1 0 0 0,1-1 0 0 0,0-1 0 0 0,0 0 0 0 0,1 0 0 0 0,0-1 0 0 0,13 9 0 0 0,-1-4 0 0 0,-14-8 0 0 0,0 1 0 0 0,1-1 0 0 0,-1-1 0 0 0,1 1 0 0 0,0-1 0 0 0,16 4 0 0 0,-13-5 6 0 0,1-1 0 0 0,-1 0 0 0 0,1-1 0 0 0,-1 0 0 0 0,1 0 0 0 0,-1-1 0 0 0,1-1 0 0 0,-1 0 0 0 0,0 0 0 0 0,0-1 0 0 0,0-1 0 0 0,0 0 0 0 0,0 0 0 0 0,-1-1 0 0 0,0 0-1 0 0,0-1 1 0 0,0 0 0 0 0,15-13 0 0 0,2-8 242 0 0,-1 0-1 0 0,22-31 1 0 0,-40 46-238 0 0,-1 1 1 0 0,-1 0-1 0 0,0-1 0 0 0,0-1 1 0 0,4-13-1 0 0,15-68 160 0 0,-3-31-43 0 0,-20 102-98 0 0,0 1 0 0 0,-2 0 1 0 0,-3-38-1 0 0,1 42-27 0 0,-1 0 0 0 0,-1 0 0 0 0,0 0 0 0 0,-12-29 0 0 0,14 42-5 0 0,0 0-1 0 0,-1 0 1 0 0,0 1-1 0 0,0-1 1 0 0,0 0-1 0 0,0 1 1 0 0,-1 0-1 0 0,1 0 1 0 0,-1 0 0 0 0,-1 0-1 0 0,1 1 1 0 0,0-1-1 0 0,-1 1 1 0 0,1 0-1 0 0,-1 1 1 0 0,0-1-1 0 0,0 1 1 0 0,0 0-1 0 0,0 0 1 0 0,-7-1-1 0 0,4 1-10 0 0,1 1-1 0 0,-1 0 1 0 0,0 0-1 0 0,0 1 1 0 0,0 0-1 0 0,0 1 1 0 0,0-1-1 0 0,0 2 1 0 0,0-1-1 0 0,0 1 1 0 0,0 0-1 0 0,1 1 1 0 0,-1 0-1 0 0,1 0 1 0 0,0 0-1 0 0,0 1 1 0 0,0 0-1 0 0,0 1 1 0 0,1-1-1 0 0,-1 1 1 0 0,1 0-1 0 0,-10 12 1 0 0,6-6 14 0 0,-1 1 0 0 0,-13 23 0 0 0,20-30 0 0 0,2 0 0 0 0,-1 1 0 0 0,1-1 0 0 0,0 1 0 0 0,0-1 0 0 0,0 1 0 0 0,1 0 0 0 0,0 0 0 0 0,0 0 0 0 0,0 8 0 0 0,0 6 5 0 0,0-15-13 0 0,1 1 0 0 0,0-1 0 0 0,0 0 0 0 0,0 0 0 0 0,0 0 0 0 0,1 0 0 0 0,0 0 0 0 0,0 0 0 0 0,2 5 0 0 0,0-5 24 0 0,0 0-1 0 0,0 0 0 0 0,0 0 1 0 0,1 0-1 0 0,0-1 0 0 0,0 1 1 0 0,0-1-1 0 0,0 0 0 0 0,1 0 1 0 0,-1-1-1 0 0,1 1 0 0 0,0-1 1 0 0,0 0-1 0 0,1 0 0 0 0,-1-1 1 0 0,0 1-1 0 0,1-1 0 0 0,0 0 1 0 0,-1-1-1 0 0,1 0 1 0 0,8 1-1 0 0,-8-1-69 0 0,0 0 0 0 0,1 0 0 0 0,-1-1-1 0 0,0 0 1 0 0,1-1 0 0 0,-1 1 0 0 0,1-1 0 0 0,-1 0 0 0 0,0-1 0 0 0,0 0 0 0 0,0 0 0 0 0,0 0 0 0 0,0-1-1 0 0,0 1 1 0 0,-1-1 0 0 0,1-1 0 0 0,-1 1 0 0 0,0-1 0 0 0,0 0 0 0 0,5-5 0 0 0,9-14-921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6912 0 0,'0'0'528'0'0,"0"0"-119"0"0,0 0 766 0 0,0 0 370 0 0,0 0 78 0 0,0 0-134 0 0,2 0-598 0 0,58-14 3263 0 0,-5 11-3146 0 0,-1 1-395 0 0,-35 1-562 0 0,-1 1-1 0 0,0 1 0 0 0,25 4 0 0 0,28 1 20 0 0,21-9 57 0 0,87 10 877 0 0,104 6 730 0 0,-207-11-967 0 0,97-9 0 0 0,-54 0-635 0 0,-38 3-802 0 0,94-17 1 0 0,-142 12-1167 0 0,-3-2-3521 0 0,-3-1-1804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15632 0 0,'0'0'718'0'0,"2"0"-19"0"0,0 0-591 0 0,2 1-15 0 0,10 9-16 0 0,3 2 204 0 0,-14-11-138 0 0,-1 0 1 0 0,0 0-1 0 0,0 1 1 0 0,0-1-1 0 0,0 0 1 0 0,0 1-1 0 0,0-1 1 0 0,-1 1-1 0 0,1 0 1 0 0,0 0-1 0 0,-1 0 1 0 0,0-1-1 0 0,2 4 1 0 0,0 0 49 0 0,1-1 1 0 0,-1 0 0 0 0,0 0-1 0 0,1-1 1 0 0,0 1 0 0 0,0-1-1 0 0,0 1 1 0 0,0-1-1 0 0,1 0 1 0 0,-1-1 0 0 0,1 1-1 0 0,7 2 1 0 0,3 4-90 0 0,-14-8-92 0 0,1 0 0 0 0,-1 0 1 0 0,1 0-1 0 0,0 0 0 0 0,-1-1 1 0 0,1 1-1 0 0,0 0 0 0 0,1 0 1 0 0,22 6 132 0 0,-19-4-90 0 0,1-1-1 0 0,0 0 0 0 0,12 1 0 0 0,9 2-48 0 0,0 1-1 0 0,41 14 0 0 0,-19-5 49 0 0,45 18-44 0 0,-90-32-10 0 0,-1 1 0 0 0,1 0 0 0 0,0 0 0 0 0,-1 0 0 0 0,1 1 0 0 0,-1-1 0 0 0,0 1 0 0 0,6 5 0 0 0,-1-2 0 0 0,14 8 0 0 0,4 4 0 0 0,-26-17 2 0 0,0 0-1 0 0,0 0 0 0 0,0 0 1 0 0,-1 1-1 0 0,1-1 1 0 0,0 0-1 0 0,-1 1 0 0 0,1-1 1 0 0,-1 0-1 0 0,1 1 1 0 0,-1-1-1 0 0,0 0 0 0 0,0 1 1 0 0,1 1-1 0 0,1 8 72 0 0,-1-8-64 0 0,0-1 0 0 0,-1 0 0 0 0,1 0 0 0 0,-1 1 0 0 0,1-1 0 0 0,-1 1 0 0 0,0-1 0 0 0,0 0 0 0 0,0 1 1 0 0,0-1-1 0 0,0 1 0 0 0,0-1 0 0 0,-1 0 0 0 0,0 1 0 0 0,1-1 0 0 0,-1 0 0 0 0,0 0 0 0 0,0 1 0 0 0,0-1 0 0 0,0 0 1 0 0,0 0-1 0 0,-1 0 0 0 0,1 0 0 0 0,-1 0 0 0 0,-2 2 0 0 0,-4 4 16 0 0,-1 0 0 0 0,0-1 0 0 0,0-1 0 0 0,-13 8 0 0 0,-9 7 282 0 0,14-6-118 0 0,13-11-139 0 0,0 0 0 0 0,0 0 0 0 0,0 0-1 0 0,-8 4 1 0 0,-42 17-66 0 0,36-17-59 0 0,1 0 1 0 0,-26 16-1 0 0,25-12 69 0 0,-1-2 1 0 0,-25 12-1 0 0,23-12 7 0 0,-36 22-1 0 0,46-25 0 0 0,-1 0 0 0 0,-1-1-1 0 0,1-1 1 0 0,-18 6 0 0 0,12-5 9 0 0,-30 15 1 0 0,28-12 55 0 0,-23 9 0 0 0,27-12-22 0 0,0 0 0 0 0,0 1 0 0 0,-18 12 0 0 0,12-3 30 0 0,16-11-46 0 0,-1 0 1 0 0,1-1-1 0 0,-1 0 1 0 0,0 0-1 0 0,-9 3 1 0 0,13-6-19 0 0,-7 3 15 0 0,0 0 1 0 0,0 0 0 0 0,1 1-1 0 0,-1 0 1 0 0,-8 7 0 0 0,-13 7 26 0 0,24-15-46 0 0,0 0-1 0 0,0 0 1 0 0,-8 7-1 0 0,15-11-6 0 0,-1 0-1 0 0,1 1 1 0 0,0-1-1 0 0,0 0 0 0 0,0 0 1 0 0,0 0-1 0 0,-1 1 1 0 0,1-1-1 0 0,0 0 1 0 0,0 0-1 0 0,0 1 0 0 0,0-1 1 0 0,0 0-1 0 0,-1 0 1 0 0,1 0-1 0 0,0 1 1 0 0,0-1-1 0 0,0 0 0 0 0,0 1 1 0 0,0-1-1 0 0,0 0 1 0 0,0 0-1 0 0,0 1 1 0 0,0-1-1 0 0,0 0 0 0 0,0 1 1 0 0,6 5-1290 0 0,10-5-5101 0 0,5-4-828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460 118 8784 0 0,'0'0'398'0'0,"0"0"-3"0"0,0 0-167 0 0,0 0 228 0 0,0 0 125 0 0,-6 8 622 0 0,-19 7 742 0 0,24-14-1479 0 0,-7 6 462 0 0,-10 3-291 0 0,-1 0 1 0 0,-28 10 0 0 0,43-19-537 0 0,1 0 1 0 0,0 0 0 0 0,-1 0 0 0 0,1-1 0 0 0,0 0-1 0 0,-1 1 1 0 0,-6-2 0 0 0,2 1 598 0 0,7 0-606 0 0,0 0 0 0 0,1-1-1 0 0,-1 1 1 0 0,0 0 0 0 0,0 0-1 0 0,1-1 1 0 0,-1 1 0 0 0,0-1-1 0 0,1 1 1 0 0,-1-1 0 0 0,1 1-1 0 0,-1-1 1 0 0,0 1 0 0 0,1-1-1 0 0,-1 1 1 0 0,1-1 0 0 0,0 0-1 0 0,-1 1 1 0 0,1-1 0 0 0,-1-1-1 0 0,-5-13 920 0 0,5 10-806 0 0,1 0 0 0 0,-1 0 0 0 0,1 1-1 0 0,1-1 1 0 0,-1 0 0 0 0,1 0-1 0 0,0 0 1 0 0,0 0 0 0 0,0 1 0 0 0,0-1-1 0 0,1 0 1 0 0,0 1 0 0 0,3-6 0 0 0,-1 2-118 0 0,0 1 1 0 0,1 0 0 0 0,-1-1 0 0 0,2 1 0 0 0,-1 1 0 0 0,12-12 0 0 0,-13 14-88 0 0,1 1-1 0 0,0-1 1 0 0,-1 1 0 0 0,1 0-1 0 0,0 0 1 0 0,1 1-1 0 0,-1-1 1 0 0,0 1-1 0 0,1 0 1 0 0,-1 1 0 0 0,10-2-1 0 0,-12 2-6 0 0,1 1 0 0 0,0 0 0 0 0,0 0 0 0 0,-1 1 0 0 0,1-1 0 0 0,0 1 0 0 0,0 0 0 0 0,-1 0 0 0 0,1 0 0 0 0,-1 0 0 0 0,1 0 0 0 0,-1 1 0 0 0,0 0 0 0 0,1 0 0 0 0,-1 0 0 0 0,0 0 0 0 0,0 0 0 0 0,4 5 0 0 0,21 25 9 0 0,-12-11-24 0 0,-13-18 1 0 0,-1 0 0 0 0,-1-1 0 0 0,1 1 0 0 0,0 0 0 0 0,-1 1 0 0 0,0-1-1 0 0,1 0 1 0 0,-1 0 0 0 0,0 5 0 0 0,5 33-75 0 0,-5-26 107 0 0,0-2-54 0 0,-2-1 0 0 0,0 1 0 0 0,0-1 0 0 0,-1 0 0 0 0,-1 1-1 0 0,-4 12 1 0 0,2-10-29 0 0,-1 0-1 0 0,-10 17 0 0 0,3-6 59 0 0,4-9-3 0 0,-2-1 0 0 0,1 0 1 0 0,-25 27-1 0 0,15-19-8 0 0,-9 10 7 0 0,-2-2 0 0 0,-1-1 0 0 0,-38 27 0 0 0,57-47 27 0 0,-7 5-15 0 0,-30 17 0 0 0,44-29 13 0 0,0-1-1 0 0,0 0 1 0 0,0 0-1 0 0,-1-1 1 0 0,1 0-1 0 0,-1 0 0 0 0,0 0 1 0 0,1-1-1 0 0,-14 1 1 0 0,16-2 20 0 0,1 0 0 0 0,0-1 0 0 0,0 1 0 0 0,0-1 0 0 0,0 0 0 0 0,0 0 0 0 0,-1 0 0 0 0,2-1 0 0 0,-1 1 0 0 0,0 0 0 0 0,0-1 0 0 0,0 0 0 0 0,1 0 0 0 0,-1 0 1 0 0,1 0-1 0 0,-1 0 0 0 0,1 0 0 0 0,0-1 0 0 0,0 1 0 0 0,0-1 0 0 0,0 0 0 0 0,1 1 0 0 0,-1-1 0 0 0,1 0 0 0 0,-1 0 0 0 0,1 0 0 0 0,-1-5 0 0 0,-1 1 50 0 0,1 1 0 0 0,1-1 0 0 0,0 0 0 0 0,0 0 0 0 0,0 0 0 0 0,1 0 0 0 0,0 0 0 0 0,0 0 0 0 0,0 0 0 0 0,1 0 0 0 0,3-12 0 0 0,1-5 117 0 0,-4 20-165 0 0,-1 0-1 0 0,1 0 1 0 0,0 0-1 0 0,0 0 0 0 0,0 0 1 0 0,3-4-1 0 0,13-21-30 0 0,-17 29-1 0 0,1-1-1 0 0,-1 1 0 0 0,0-1 1 0 0,1 1-1 0 0,-1-1 1 0 0,1 1-1 0 0,-1 0 0 0 0,1-1 1 0 0,0 1-1 0 0,-1 0 0 0 0,1-1 1 0 0,-1 1-1 0 0,1 0 1 0 0,0 0-1 0 0,-1 0 0 0 0,1-1 1 0 0,-1 1-1 0 0,1 0 1 0 0,0 0-1 0 0,-1 0 0 0 0,1 0 1 0 0,0 0-1 0 0,-1 0 0 0 0,1 0 1 0 0,0 0-1 0 0,-1 1 1 0 0,1-1-1 0 0,-1 0 0 0 0,1 0 1 0 0,0 0-1 0 0,-1 1 1 0 0,1-1-1 0 0,-1 0 0 0 0,1 1 1 0 0,-1-1-1 0 0,1 0 1 0 0,-1 1-1 0 0,1-1 0 0 0,-1 1 1 0 0,1-1-1 0 0,-1 1 0 0 0,1 0 1 0 0,3 2-10 0 0,-1-2 11 0 0,1 0 0 0 0,1 1 0 0 0,0 0 0 0 0,0 1 0 0 0,-1-1 0 0 0,1 1 0 0 0,4 4 0 0 0,7 8 0 0 0,0 0 0 0 0,-1 2 0 0 0,24 35 0 0 0,-32-42 0 0 0,38 58 0 0 0,2 7 0 0 0,-17-23 0 0 0,-24-45 20 0 0,-1-1 1 0 0,1 1-1 0 0,0-1 0 0 0,0 0 0 0 0,12 8 0 0 0,11 12 115 0 0,-25-23-115 0 0,0 1-1 0 0,0-1 1 0 0,1 0-1 0 0,-1 0 1 0 0,1 0-1 0 0,0 0 1 0 0,-1-1-1 0 0,1 0 1 0 0,0 0-1 0 0,1 0 1 0 0,-1 0-1 0 0,0-1 1 0 0,9 1-1 0 0,-2-1 23 0 0,1-1 1 0 0,0 0-1 0 0,0 0 0 0 0,19-5 0 0 0,-24 3-102 0 0,0 0 0 0 0,0-1 0 0 0,0 0 0 0 0,0-1 0 0 0,10-5 0 0 0,6-3-150 0 0,-4 2-417 0 0,-1-1 0 0 0,0 0 0 0 0,27-22 0 0 0,17-19-8297 0 0,-42 33 2347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32 208 6448 0 0,'0'0'297'0'0,"-13"8"102"0"0,9-8-214 0 0,3 0 775 0 0,-10 0 2382 0 0,9-1 1890 0 0,3-1-5134 0 0,1 1-1 0 0,-1 0 0 0 0,1-1 0 0 0,0 1 1 0 0,-1 0-1 0 0,1 0 0 0 0,0 0 0 0 0,0 0 0 0 0,0 0 1 0 0,0 1-1 0 0,3-2 0 0 0,29-9 530 0 0,-29 10-582 0 0,33-8 258 0 0,1 2-1 0 0,47-3 1 0 0,2-1 718 0 0,223-41 1992 0 0,-191 32-2674 0 0,-58 8-275 0 0,87-28 0 0 0,-129 33-64 0 0,-10 3-4 0 0,0 1 0 0 0,0 0 0 0 0,13-2 0 0 0,7-1 300 0 0,-28 8-196 0 0,7 9-77 0 0,-9-6-22 0 0,0-2 6 0 0,1 11 28 0 0,-1 0-1 0 0,0 1 1 0 0,-1-1 0 0 0,-1 1-1 0 0,-3 13 1 0 0,-3 25-38 0 0,-5 50 3 0 0,10-73 0 0 0,-3 44 0 0 0,6 48 134 0 0,5-55 279 0 0,-2-52 66 0 0,-2-12-453 0 0,0 0 0 0 0,0 0-1 0 0,0 0 1 0 0,-1 0 0 0 0,1 0 0 0 0,-1 0 0 0 0,0 0 0 0 0,0 0-1 0 0,0 4 1 0 0,-1-4 0 0 0,1 0 15 0 0,7 14-108 0 0,-2-4 303 0 0,-3-8-8958 0 0,-2-5 6549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16439 0 0,'0'0'754'0'0,"0"0"-17"0"0,1 1-473 0 0,0 1-210 0 0,0-1-1 0 0,0 1 1 0 0,0-1-1 0 0,0 1 1 0 0,0-1-1 0 0,0 1 1 0 0,1-1-1 0 0,-1 0 1 0 0,0 1-1 0 0,1-1 1 0 0,-1 0 0 0 0,1 0-1 0 0,0 0 1 0 0,-1 0-1 0 0,1-1 1 0 0,3 2-1 0 0,3 2 918 0 0,-5-3-813 0 0,-1 0-1 0 0,1 1 1 0 0,0-2-1 0 0,0 1 1 0 0,-1 0-1 0 0,1 0 1 0 0,0-1-1 0 0,0 0 1 0 0,0 1 0 0 0,0-1-1 0 0,3 0 1 0 0,33-6 1836 0 0,-28 4-1811 0 0,2-1-150 0 0,22-8 1 0 0,12-3 27 0 0,-6 2-61 0 0,-33 8 0 0 0,1 1 0 0 0,0 1 0 0 0,0 0 0 0 0,14-2 0 0 0,88-7 72 0 0,-87 9-172 0 0,0 1 0 0 0,45 3 0 0 0,-4 1-85 0 0,-32 2-1564 0 0,-32-5-3662 0 0,-1 0-1775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233 128 11976 0 0,'-23'-7'922'0'0,"35"-10"-404"0"0,-10 6 546 0 0,-2 10-946 0 0,0 0 0 0 0,0 0-1 0 0,0 0 1 0 0,1 0 0 0 0,-1 0-1 0 0,0 0 1 0 0,1 0 0 0 0,-1 0-1 0 0,1 0 1 0 0,-1 0 0 0 0,1 0-1 0 0,-1 0 1 0 0,1 0 0 0 0,-1 1-1 0 0,1-1 1 0 0,0-1 0 0 0,22-34 4672 0 0,-22 34-4506 0 0,1 1-1 0 0,-1-1 0 0 0,0 0 0 0 0,1 0 0 0 0,-1 0 1 0 0,0 0-1 0 0,0 0 0 0 0,0-1 0 0 0,0 1 0 0 0,-1 0 1 0 0,1-3-1 0 0,-1 4 5 0 0,0 1-35 0 0,0 0-118 0 0,0 0-51 0 0,-4-8 77 0 0,-3 5-5 0 0,5 2 32 0 0,0 2 4 0 0,-15 2-17 0 0,12-2-173 0 0,-1 0 0 0 0,1 0 0 0 0,0 1 0 0 0,0 0 1 0 0,-1 0-1 0 0,1 0 0 0 0,-6 4 0 0 0,3-1-12 0 0,1 1 0 0 0,0 0 0 0 0,0 0 0 0 0,1 0 0 0 0,0 1 0 0 0,-11 14 0 0 0,8-6-178 0 0,-1 1 0 0 0,-11 27 0 0 0,16-27 345 0 0,0-1 0 0 0,-3 26 1 0 0,7-38-195 0 0,1 1 1 0 0,1 0 0 0 0,-1-1 0 0 0,0 1 0 0 0,1 0 0 0 0,0-1 0 0 0,0 1 0 0 0,0 0-1 0 0,0-1 1 0 0,3 6 0 0 0,-1-3 172 0 0,-3-6-127 0 0,1 1-1 0 0,-1 0 0 0 0,1 0 1 0 0,-1-1-1 0 0,1 1 0 0 0,0 0 1 0 0,-1-1-1 0 0,1 1 0 0 0,0-1 1 0 0,0 1-1 0 0,-1-1 0 0 0,1 1 1 0 0,0-1-1 0 0,0 0 0 0 0,0 1 1 0 0,0-1-1 0 0,0 0 0 0 0,0 1 1 0 0,-1-1-1 0 0,1 0 0 0 0,0 0 1 0 0,2 0-1 0 0,-1 0-48 0 0,1 0 0 0 0,0 0-1 0 0,0 0 1 0 0,0 0 0 0 0,-1-1 0 0 0,5 0 0 0 0,34-18 176 0 0,-25 11 1 0 0,-13 6-112 0 0,1-1 0 0 0,-1 1 1 0 0,0 0-1 0 0,0-1 0 0 0,0 0 0 0 0,0 0 0 0 0,-1 1 0 0 0,3-5 0 0 0,12-11 3 0 0,-5 8-107 0 0,-1 0 1 0 0,1-1 0 0 0,-2-1 0 0 0,0 0-1 0 0,12-17 1 0 0,-17 23 54 0 0,-1-1-1 0 0,2 1 1 0 0,6-6-1 0 0,10-12 429 0 0,-19 21-381 0 0,-1 1 0 0 0,0 0 0 0 0,1 1 0 0 0,-1-1 0 0 0,1 0 0 0 0,-1 1 0 0 0,1-1 0 0 0,3 0 1 0 0,-2 0-15 0 0,-3 1 7 0 0,-1 1-145 0 0,0 0-67 0 0,0 1-18 0 0,-2 3 150 0 0,-1-1 53 0 0,0 1-1 0 0,1 0 0 0 0,0 0 0 0 0,0 0 1 0 0,0 0-1 0 0,1 1 0 0 0,-1-1 1 0 0,1 0-1 0 0,0 1 0 0 0,0-1 1 0 0,1 1-1 0 0,-1 6 0 0 0,0 0 12 0 0,0 1 0 0 0,-1-1 0 0 0,-3 11 0 0 0,2-8 0 0 0,-2 22 0 0 0,3 1 44 0 0,-10 50 0 0 0,-4 37-83 0 0,0 4-2 0 0,-12 42 79 0 0,11-52 23 0 0,10-72 14 0 0,-30 142 567 0 0,24-132-265 0 0,11-40-246 0 0,-2 0 0 0 0,0 0 0 0 0,-1-1 1 0 0,0 0-1 0 0,-12 24 0 0 0,6-18-104 0 0,10-17-22 0 0,-1 0 0 0 0,0-1-1 0 0,0 1 1 0 0,0 0 0 0 0,0 0 0 0 0,-1-1-1 0 0,1 0 1 0 0,-1 1 0 0 0,0-1 0 0 0,0 0-1 0 0,-6 5 1 0 0,0-2 44 0 0,7-5 0 0 0,0 0 0 0 0,0 1 0 0 0,0-1 0 0 0,-1 0 0 0 0,1 0 1 0 0,-4 1-1 0 0,5-2-28 0 0,0 0 0 0 0,0 1 0 0 0,0-1 0 0 0,0-1 0 0 0,0 1 0 0 0,0 0 1 0 0,0 0-1 0 0,0 0 0 0 0,0 0 0 0 0,0-1 0 0 0,0 1 0 0 0,0 0 0 0 0,0-1 0 0 0,0 1 0 0 0,0-1 1 0 0,0 1-1 0 0,1-1 0 0 0,-1 0 0 0 0,0 1 0 0 0,-1-2 0 0 0,-3-3 90 0 0,0-1-1 0 0,1 1 1 0 0,0-1-1 0 0,0 0 1 0 0,0 0-1 0 0,0 0 1 0 0,1-1-1 0 0,0 1 1 0 0,1-1 0 0 0,-4-12-1 0 0,0-8-208 0 0,-5-40 0 0 0,9 47 186 0 0,0-7-47 0 0,2-1-1 0 0,4-48 1 0 0,-2 44-27 0 0,2 6-44 0 0,0 0 1 0 0,15-45-1 0 0,-15 54 20 0 0,2 0-17 0 0,1 1 0 0 0,10-22 0 0 0,4-6-148 0 0,-17 36 104 0 0,1 0-1 0 0,0 0 1 0 0,0 0-1 0 0,1 1 1 0 0,0 0-1 0 0,0 0 1 0 0,1 0-1 0 0,12-9 1 0 0,7-8-348 0 0,-19 18 223 0 0,0 0 1 0 0,1 1 0 0 0,0-1 0 0 0,0 2-1 0 0,1-1 1 0 0,10-3 0 0 0,-5 1-1776 0 0,19-12 1 0 0,-12 5-6496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72 18631 0 0,'0'0'422'0'0,"0"0"56"0"0,-1 2 33 0 0,-1 1-322 0 0,2-2-143 0 0,-1 1 1 0 0,1 0 0 0 0,-1 0-1 0 0,1 0 1 0 0,0 0-1 0 0,-1 0 1 0 0,1-1 0 0 0,0 1-1 0 0,0 0 1 0 0,0 0-1 0 0,1 2 1 0 0,-1-2 566 0 0,19 10 2231 0 0,-17-11-2824 0 0,1-1 0 0 0,-1 1 0 0 0,0-1 0 0 0,1 1 0 0 0,-1-1 0 0 0,1 0 0 0 0,-1 0 0 0 0,0 0 0 0 0,1-1 0 0 0,-1 1 0 0 0,0 0 0 0 0,1-1 0 0 0,2 0 0 0 0,32-15 256 0 0,-15 5-208 0 0,-8 6-205 0 0,11-5-1195 0 0,-1 0 1 0 0,28-18-1 0 0,-46 25 605 0 0,1-1-1 0 0,0 1 0 0 0,0 0 1 0 0,12-3-1 0 0,-1 1-623 0 0,5-6-399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12440 0 0,'0'0'544'0'0,"0"0"128"0"0,0 0-544 0 0,0 0-128 0 0,0 0 0 0 0,13 0 0 0 0,11 0 2248 0 0,-3 0 423 0 0,6-3 81 0 0,1-1 24 0 0,2-1-2128 0 0,2-3-424 0 0,-1 1-80 0 0,6-1-16 0 0,-11 0-640 0 0,6-4-128 0 0,4-4-32 0 0,-4-1-8815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55 2304 0 0,'-18'7'579'0'0,"14"-6"1590"0"0,4-1 697 0 0,0 0 140 0 0,0 0-301 0 0,0 0-1382 0 0,0 0-602 0 0,0 0-124 0 0,80 1 690 0 0,29-3-7 0 0,11 0 72 0 0,142-11 592 0 0,31 9-1756 0 0,-128-1-336 0 0,-95 2-80 0 0,-18 1-274 0 0,0-3 0 0 0,56-11 0 0 0,-93 11-738 0 0,-2-2-368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0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20239 0 0,'0'0'928'0'0,"0"0"-17"0"0,0 1-586 0 0,1 0-289 0 0,0 0-1 0 0,0 0 0 0 0,0 0 1 0 0,-1 0-1 0 0,1 0 0 0 0,0 0 1 0 0,0 0-1 0 0,0 0 0 0 0,1 0 1 0 0,-1 0-1 0 0,2 0 0 0 0,11 10 1481 0 0,-13-10-1472 0 0,0 1-1 0 0,0-1 1 0 0,1 0-1 0 0,-1-1 1 0 0,1 1-1 0 0,-1 0 1 0 0,0 0-1 0 0,1-1 0 0 0,-1 1 1 0 0,1 0-1 0 0,2 0 1 0 0,0 0-13 0 0,0 0 0 0 0,0 1 0 0 0,0-1 0 0 0,0 1-1 0 0,0 0 1 0 0,0 1 0 0 0,-1-1 0 0 0,4 4 0 0 0,42 21-31 0 0,-12-2 103 0 0,-24-16-7 0 0,0-1 1 0 0,-1 2-1 0 0,12 10 0 0 0,-17-14 1 0 0,-1 0-1 0 0,1-1 1 0 0,0 0-1 0 0,9 4 1 0 0,-8-5-64 0 0,0 1 0 0 0,0 1 1 0 0,11 9-1 0 0,-8-4 7 0 0,-7-6-24 0 0,1 0 0 0 0,0-1 0 0 0,7 7 0 0 0,1-3 30 0 0,-6-4 5 0 0,0 1 0 0 0,-1 0 0 0 0,1 0 0 0 0,-1 0 0 0 0,9 11 0 0 0,13 13 60 0 0,-21-23-111 0 0,-1 1 1 0 0,12 14 0 0 0,-16-18-1 0 0,0-1 0 0 0,-1 1 0 0 0,1 0 0 0 0,-1 0 0 0 0,0 0 0 0 0,0 1-1 0 0,0-1 1 0 0,0 0 0 0 0,0 0 0 0 0,-1 1 0 0 0,1-1 0 0 0,-1 4 0 0 0,0 4 0 0 0,0-7 0 0 0,1 1 0 0 0,-1 0 0 0 0,0-1 0 0 0,-1 1 0 0 0,1-1 0 0 0,-1 1 0 0 0,0-1 0 0 0,0 1 0 0 0,-1-1 0 0 0,1 0 0 0 0,-1 1 0 0 0,-4 6 0 0 0,3-5-8 0 0,0 0 0 0 0,1 0 0 0 0,-4 8 0 0 0,5-8-2 0 0,-1-1-1 0 0,0 1 1 0 0,-1-1 0 0 0,-5 8-1 0 0,-106 132-251 0 0,47-78 248 0 0,51-52-6 0 0,7-7-16 0 0,1 0-1 0 0,-1-1 0 0 0,-12 8 1 0 0,-10 7-287 0 0,25-17 139 0 0,-1 0 0 0 0,0 0 1 0 0,-10 5-1 0 0,-11 6-386 0 0,22-12 110 0 0,0 0 0 0 0,0 0 0 0 0,0-1 0 0 0,-1 0 1 0 0,1 0-1 0 0,-1-1 0 0 0,1 0 0 0 0,-14 3 0 0 0,19-5-1007 0 0,1 0-5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0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1 541 5064 0 0,'0'0'389'0'0,"0"0"230"0"0,0 0 1891 0 0,0 0 861 0 0,0 0 169 0 0,2 0-391 0 0,5 0-2353 0 0,-4 0-677 0 0,0 0-1 0 0,0 0 0 0 0,0 0 1 0 0,0 0-1 0 0,0 0 1 0 0,-1-1-1 0 0,1 1 0 0 0,0-1 1 0 0,0 0-1 0 0,0 0 1 0 0,0 0-1 0 0,-1 0 0 0 0,1 0 1 0 0,-1-1-1 0 0,5-3 1 0 0,0 0-182 0 0,-1-1 1 0 0,-1 0 0 0 0,1 0 0 0 0,-1-1-1 0 0,0 0 1 0 0,7-12 0 0 0,19-49-204 0 0,-4 5 682 0 0,1-1 543 0 0,-12 30-335 0 0,18-55 1 0 0,9-18 799 0 0,-38 97-1285 0 0,-1-1 0 0 0,4-11-1 0 0,-7 20-99 0 0,-1 2-98 0 0,9 13-62 0 0,-5-6 120 0 0,0 0-1 0 0,0 0 1 0 0,-1 1 0 0 0,0 0-1 0 0,-1-1 1 0 0,0 1-1 0 0,0 0 1 0 0,1 13 0 0 0,2 9 2 0 0,25 181-1 0 0,-15-82 0 0 0,-5-24 158 0 0,-2-7 36 0 0,-1-22 153 0 0,-5-44-113 0 0,2 1-1 0 0,10 42 1 0 0,-11-58-182 0 0,-3-13-53 0 0,1 0 1 0 0,0 0-1 0 0,0 0 0 0 0,0 0 0 0 0,0 0 1 0 0,1 0-1 0 0,0-1 0 0 0,3 8 1 0 0,-4-10-87 0 0,-1-1-165 0 0,0 0-720 0 0,0 0-315 0 0,0 0-1358 0 0,0 0-5181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0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2760 0 0,'0'0'125'0'0,"0"0"318"0"0,-2 1 3160 0 0,-7 4-2306 0 0,7-3 3079 0 0,3-1 4466 0 0,2 2-8727 0 0,0-1 0 0 0,0 0 0 0 0,0 0 0 0 0,1 0 0 0 0,-1 0 0 0 0,0-1 0 0 0,1 1 0 0 0,0-1 0 0 0,3 1 0 0 0,40 7 450 0 0,-35-6-321 0 0,44 5 495 0 0,0-2 1 0 0,0-2 0 0 0,78-5-1 0 0,-71-1-656 0 0,-27 1-22 0 0,45-5-1 0 0,-1-5-2 0 0,24-3-64 0 0,21-10-1874 0 0,-120 23 2219 0 0,4-5-7235 0 0,-8 5 5042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0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16439 0 0,'0'0'374'0'0,"0"0"54"0"0,0 0 21 0 0,0 0-49 0 0,3 0-259 0 0,6 1-125 0 0,-6-1 91 0 0,0 1-1 0 0,0-1 1 0 0,0 1-1 0 0,0 0 0 0 0,0 0 1 0 0,0 0-1 0 0,0 1 1 0 0,0-1-1 0 0,-1 0 1 0 0,3 3-1 0 0,13 6 877 0 0,-11-7-708 0 0,-2 1 1 0 0,1 0-1 0 0,0 0 1 0 0,-1 0-1 0 0,1 1 0 0 0,-1 0 1 0 0,7 9-1 0 0,-5-6-148 0 0,1 0-1 0 0,11 9 0 0 0,13 6 141 0 0,-13-8 236 0 0,0-1 0 0 0,36 18 0 0 0,48 28 747 0 0,-83-52-1437 0 0,-15-6 218 0 0,0 0 0 0 0,0 1 1 0 0,0-1-1 0 0,0 1 0 0 0,-1 0 1 0 0,0 0-1 0 0,7 6 1 0 0,-4-5-7 0 0,-7-3-27 0 0,1-1 1 0 0,-1 1-1 0 0,0-1 0 0 0,0 1 1 0 0,1-1-1 0 0,-1 1 1 0 0,0-1-1 0 0,0 1 0 0 0,0-1 1 0 0,0 1-1 0 0,0-1 0 0 0,0 1 1 0 0,0 0-1 0 0,0-1 1 0 0,0 1-1 0 0,0-1 0 0 0,0 1 1 0 0,0-1-1 0 0,0 1 1 0 0,0 0-1 0 0,0 0-12 0 0,0 3-31 0 0,-1 1 0 0 0,1-1 0 0 0,-1 1 0 0 0,0-1-1 0 0,0 0 1 0 0,0 1 0 0 0,-1-1 0 0 0,1 0 0 0 0,-1 0 0 0 0,-3 4 0 0 0,-1 3 10 0 0,-2 0 1 0 0,-9 10-1 0 0,-1 1-45 0 0,12-15 75 0 0,1-1 1 0 0,-13 10 0 0 0,-10 11 6 0 0,1 3 28 0 0,-51 43-1 0 0,55-53-24 0 0,4-5-122 0 0,-29 19 0 0 0,3-3-329 0 0,25-15 168 0 0,11-9 16 0 0,1 0 0 0 0,-1-1 0 0 0,0 0 1 0 0,0 0-1 0 0,-15 6 0 0 0,22-12-271 0 0,0 4-1673 0 0,1-3 962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0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233 252 3224 0 0,'-27'9'-541'0'0,"19"-7"1704"0"0,-1-1 0 0 0,1 1 0 0 0,-12-1 0 0 0,16 0-664 0 0,0-1 0 0 0,0 0 0 0 0,0-1-1 0 0,0 1 1 0 0,0-1 0 0 0,0 1 0 0 0,0-1 0 0 0,0 0 0 0 0,0-1 0 0 0,0 1-1 0 0,0-1 1 0 0,1 0 0 0 0,-1 0 0 0 0,1 0 0 0 0,-6-4 0 0 0,-3-3 94 0 0,10 8-531 0 0,1 0 0 0 0,-1 0-1 0 0,1-1 1 0 0,-1 1 0 0 0,1 0 0 0 0,-1-1 0 0 0,1 1 0 0 0,0-1-1 0 0,0 1 1 0 0,-1-1 0 0 0,1 1 0 0 0,0-1 0 0 0,-1-3-1 0 0,0-2 133 0 0,0 4 24 0 0,0-1 0 0 0,1 0-1 0 0,0 1 1 0 0,-1-1 0 0 0,2 0 0 0 0,-1 0-1 0 0,0 0 1 0 0,1 0 0 0 0,-1 0-1 0 0,1 0 1 0 0,0 0 0 0 0,1 0 0 0 0,-1 0-1 0 0,1 0 1 0 0,2-8 0 0 0,0 4 48 0 0,0-1-1 0 0,0 1 1 0 0,1-1 0 0 0,1 1 0 0 0,-1 1 0 0 0,2-1 0 0 0,-1 1 0 0 0,1-1-1 0 0,8-7 1 0 0,-8 10-152 0 0,0 0 0 0 0,0 0 0 0 0,0 0 0 0 0,1 1 0 0 0,-1 0 0 0 0,1 1 0 0 0,0-1-1 0 0,1 1 1 0 0,-1 0 0 0 0,0 1 0 0 0,1 0 0 0 0,0 0 0 0 0,-1 1 0 0 0,15-1 0 0 0,-13 2-83 0 0,0 0 1 0 0,0 1 0 0 0,0 0-1 0 0,0 1 1 0 0,0 0 0 0 0,-1 0-1 0 0,1 1 1 0 0,-1 0 0 0 0,0 1-1 0 0,1 0 1 0 0,-1 0 0 0 0,13 9-1 0 0,-13-7-26 0 0,-1 0-1 0 0,1 0 1 0 0,-1 1-1 0 0,0 0 1 0 0,-1 0-1 0 0,0 1 1 0 0,0 0-1 0 0,0 0 1 0 0,-1 0-1 0 0,6 12 1 0 0,-2 3-124 0 0,0 1 0 0 0,-1 0 1 0 0,-1 0-1 0 0,-1 0 1 0 0,3 33-1 0 0,-7-36 36 0 0,-1 0 0 0 0,0 0 0 0 0,-2-1 0 0 0,-1 1-1 0 0,0 0 1 0 0,-10 38 0 0 0,9-49 32 0 0,-3 11-95 0 0,-1 0 0 0 0,0 0 0 0 0,-14 26-1 0 0,4-18-34 0 0,0 0 0 0 0,-2-1-1 0 0,-1-1 1 0 0,-1 0 0 0 0,-2-2-1 0 0,0 0 1 0 0,-28 20 0 0 0,42-37 74 0 0,0-1 0 0 0,-1-1 0 0 0,0 0 0 0 0,0 0 0 0 0,-1-1 0 0 0,0 0 0 0 0,1-1 0 0 0,-20 5 0 0 0,26-8 146 0 0,-1-1 0 0 0,1 0 0 0 0,0 0 0 0 0,0 0 0 0 0,-1-1 0 0 0,1 1 0 0 0,0-1 0 0 0,0 0 1 0 0,0 0-1 0 0,0-1 0 0 0,0 1 0 0 0,0-1 0 0 0,0 0 0 0 0,1 0 0 0 0,-1 0 0 0 0,0-1 0 0 0,1 1 0 0 0,0-1 0 0 0,0 1 0 0 0,0-1 0 0 0,0 0 0 0 0,0-1 0 0 0,-4-4 0 0 0,4 4 122 0 0,1-1 0 0 0,-1 0-1 0 0,0 1 1 0 0,1-1 0 0 0,0 0-1 0 0,0 0 1 0 0,1-1 0 0 0,-1 1-1 0 0,1 0 1 0 0,0 0 0 0 0,1-1-1 0 0,-1 1 1 0 0,1 0 0 0 0,0-1-1 0 0,0 1 1 0 0,1 0 0 0 0,2-11-1 0 0,-2 13-109 0 0,0-4 62 0 0,1 0 1 0 0,0 1-1 0 0,0-1 0 0 0,1 0 1 0 0,0 1-1 0 0,0 0 0 0 0,1 0 1 0 0,6-10-1 0 0,-6 12-98 0 0,0-3 13 0 0,1 1 0 0 0,0 0-1 0 0,1 0 1 0 0,0 1 0 0 0,0-1 0 0 0,0 1 0 0 0,0 1 0 0 0,1-1 0 0 0,0 1-1 0 0,12-6 1 0 0,-5 5 3 0 0,0 0 0 0 0,27-5-1 0 0,-32 9-17 0 0,-1 1 0 0 0,0 0 1 0 0,0 0-1 0 0,0 0 0 0 0,0 1 0 0 0,15 3 0 0 0,-1 2-3 0 0,-1 1 0 0 0,1 1-1 0 0,-1 1 1 0 0,-1 1 0 0 0,0 0-1 0 0,0 2 1 0 0,-1 0 0 0 0,-1 1 0 0 0,0 1-1 0 0,-1 1 1 0 0,0 0 0 0 0,-1 1-1 0 0,24 32 1 0 0,40 56-74 0 0,-66-86 79 0 0,1-1-1 0 0,0-1 0 0 0,1 0 1 0 0,25 20-1 0 0,-32-30-15 0 0,0 0 0 0 0,0-1 0 0 0,1 0 0 0 0,12 5-1 0 0,-10-5-13 0 0,-5-2-75 0 0,0-1-1 0 0,0 0 1 0 0,0 0 0 0 0,1-1 0 0 0,-1 1 0 0 0,0-2-1 0 0,1 1 1 0 0,-1-1 0 0 0,1 0 0 0 0,-1 0 0 0 0,14-3-1 0 0,-11 0-754 0 0,0 1 0 0 0,0-1 0 0 0,0-1 0 0 0,14-6 0 0 0,-5-2-882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0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19551 0 0,'0'0'447'0'0,"0"0"62"0"0,0 0 31 0 0,0 0-69 0 0,0 0-286 0 0,2 0-39 0 0,4-1-93 0 0,-1 0 0 0 0,0 0 0 0 0,0 0 0 0 0,0-1 0 0 0,0 0 0 0 0,0 0 1 0 0,7-4-1 0 0,19-6-189 0 0,-3 4 124 0 0,1 0 90 0 0,41-6-1 0 0,20 3 244 0 0,116-3 1068 0 0,-143 10-1189 0 0,72-13 0 0 0,-105 12-200 0 0,-15 3 0 0 0,26-7 0 0 0,119-38 0 0 0,-138 40 0 0 0,25-10 0 0 0,-40 14 182 0 0,-1 0-1 0 0,1 1 1 0 0,0 0-1 0 0,0 0 0 0 0,0 1 1 0 0,0-1-1 0 0,0 2 1 0 0,0-1-1 0 0,0 1 1 0 0,1 0-1 0 0,11 2 1 0 0,-17-2-80 0 0,-2 1-91 0 0,0 0 1 0 0,0-1-1 0 0,1 1 0 0 0,-1-1 0 0 0,0 1 1 0 0,0 0-1 0 0,0-1 0 0 0,1 1 0 0 0,-1-1 1 0 0,0 1-1 0 0,1-1 0 0 0,-1 1 0 0 0,1-1 1 0 0,-1 1-1 0 0,0-1 0 0 0,1 0 0 0 0,-1 1 1 0 0,1-1-1 0 0,-1 1 0 0 0,1-1 0 0 0,0 1 1 0 0,0-1-2 0 0,0 0 0 0 0,-1 1 0 0 0,1-1 0 0 0,0 1 0 0 0,-1-1 0 0 0,1 1 0 0 0,-1-1 0 0 0,1 1 1 0 0,-1 0-1 0 0,1-1 0 0 0,-1 1 0 0 0,1 0 0 0 0,-1-1 0 0 0,0 1 0 0 0,1 0 0 0 0,-1-1 0 0 0,0 1 1 0 0,1 0-1 0 0,-1 0 0 0 0,0 0 0 0 0,0-1 0 0 0,0 2 0 0 0,3 24 152 0 0,-2-19-119 0 0,0 0-1 0 0,-1 1 1 0 0,0-1-1 0 0,-1 8 1 0 0,-15 85 279 0 0,16-91-274 0 0,0 0-1 0 0,0 0 1 0 0,1 0-1 0 0,2 10 0 0 0,2 25 106 0 0,-6-3-49 0 0,1 31 105 0 0,9 89 90 0 0,-5-121-268 0 0,-3-32-26 0 0,0 1 1 0 0,-1-1-1 0 0,0 14 1 0 0,-1 56-731 0 0,4-70 348 0 0,-2-6-5749 0 0,-1-2 6116 0 0,0 0-2048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0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14280 0 0,'0'0'1102'0'0,"0"2"-719"0"0,0 0 21 0 0,0 0 0 0 0,0 0 1 0 0,0 0-1 0 0,1 0 0 0 0,-1 0 1 0 0,1 0-1 0 0,-1 0 0 0 0,1 0 1 0 0,-1 0-1 0 0,1 0 0 0 0,0 0 0 0 0,0-1 1 0 0,0 1-1 0 0,0 0 0 0 0,1 0 1 0 0,-1-1-1 0 0,0 1 0 0 0,1-1 0 0 0,-1 1 1 0 0,1-1-1 0 0,-1 0 0 0 0,1 1 1 0 0,-1-1-1 0 0,1 0 0 0 0,3 1 1 0 0,0 0-350 0 0,1-1 1 0 0,-1 0 0 0 0,1 0 0 0 0,-1-1 0 0 0,1 1 0 0 0,0-1 0 0 0,-1 0 0 0 0,1-1 0 0 0,9-1 0 0 0,0 0-21 0 0,560-10-1138 0 0,-440 12 794 0 0,-125 0-870 0 0,0-1 0 0 0,-1-1 0 0 0,15-3 0 0 0,-14 2-6476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09:58:21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23237 11221 716 0,'0'0'32'0,"0"0"6"0,0 0-30 0,0 0-8 0,0 0 0 0,0 0 0 16,0 0 40-16,0 0 6 0,-3-6 2 0,3 6 0 16,0 0-24-16,0 0-4 0,0 0 0 0,0 0-1 15,0 0-4-15,0 0-1 0,0 0 0 0,0 0 0 16,0 0-6-16,0 0 0 0,0 0-8 0,0 0 12 16,0 0-12-16,0 0 0 0,3-3 0 0,5 3 0 0,-1-7 0 0,0 7 0 15,3-3 0-15,1-3 0 0,3 6 0 0,-4-3 0 16,5-4 0-16,-1 4 9 0,0-3 11 0,0 3 1 15,4-3 1-15,3-4 0 0,-4 10 5 0,1-6 1 16,3-3 0-16,0 9 0 0,1-10-2 0,-1 7 0 16,0-3 0-16,4-4 0 0,-4 1-3 0,7-7-1 15,-3 7 0-15,3-1 0 0,4-2-11 0,3-4-3 16,4 1 0-16,-4 2 0 0,0-3 4 0,4 1 0 16,-4 2 0-16,4-3 0 0,3 4-12 0,-6-1 0 15,3 4 9-15,-8 0-9 0,1-1 0 0,3 1 8 16,-3 6-8-16,3-4 0 0,-6 7 0 0,2-3 0 0,-2-3 0 15,2 6 0-15,-2 0 0 0,-1 6 0 16,0-3 0-16,-3-3 0 0,-1 0-12 0,-6 7-3 0,0-4-1 16,-1-3 0-16,1 6 16 0,-4-3-12 15,-3 3 12-15,-4-6-12 0,3 4 12 0,-3-4 0 0,-7 0 0 0,0 0 0 16,0 0 0-16,0 0 10 0,7 6-10 0,-7-6 8 16,0 0 4-16,0 0 0 0,0 0 0 0,0 0 0 15,0 0-4-15,0 0-8 0,0 0 12 0,0 0-4 16,0 0-8-16,0 0 8 0,0 0-8 0,-3 3 8 15,-1 3-8-15,1-3 0 0,-8-3 0 0,4 7 8 16,-3-7-8-16,-5 0 0 0,1 0 0 0,0 6 0 16,-3-3 14-16,2-3 1 0,-6 0 0 15,4 0 0-15,-4 6-15 0,3-3 0 0,-3-3 0 0,0 0 0 16,-1 7-12-16,1-7 4 0,0 3 8 0,0 3-13 16,-4-3 13-16,8 4 0 0,-5-4 0 0,1 3 0 15,0-6 0-15,0 6 0 0,-4-6 0 0,8 3 0 0,-5-3 13 16,1 0 3-16,4 7 0 0,-5-4 0 0,-2-3 8 0,3 0 1 15,-1 0 1-15,5 0 0 0,-4 0 4 0,3 0 1 16,0 6 0-16,1-3 0 0,-5-3-31 0,5 0-13 16,-1 6 1-16,1-6 0 0,-5 4 12 0,5-4 0 15,-1 9 0-15,4-3-9 0,-4-6 9 0,4 10 0 16,-3-1-9-16,-1-3 9 0,4-3 0 0,-4 7-11 16,4-4 11-16,-4-3-8 0,4 4 8 0,-3 2-8 15,3-3 8-15,-1-3-8 0,1 7 8 0,-3-4 0 16,3-3 0-16,0 3 0 0,-1-2 0 0,5 2 0 15,-4-3 0-15,3 3 0 0,1-3 0 0,3 4 0 16,-1-1 0-16,-2-3-8 0,3 3 8 0,0-3 0 0,0 4 0 0,3-4 0 16,-3 3 0-16,7-6-12 0,0 0 12 0,0 0-12 15,0 0 2-15,0 0 0 0,0 0 0 0,0 0 0 16,0 0 2-16,0 0 0 0,0 0 0 0,11 0 0 16,-1-6 8-16,4 6 0 0,-3-10 0 0,7 1-8 15,-1 0 8-15,4-1-8 0,-3 1 8 0,3-1-8 16,4-5 8-16,-4-4 0 0,4 3 0 0,-1 4-8 15,5-4 8-15,-1-3 0 0,4 4 0 0,-4-4-8 16,4 6 8-16,-4-2 0 0,0-1 0 0,4 3 0 16,0-2 0-16,-1-1 0 0,1 7 0 0,0-1-8 15,0 1-4-15,-1-1 0 0,1 1 0 0,-7-1 0 16,3 4-13-16,0-3-3 0,-3 6-1 16,0-4 0-16,-4-2 7 0,3 9 2 0,-6-9 0 0,3 2 0 15,0 4 12-15,-6-3 8 0,-1 6-10 0,-4 0 10 16,1-10 0-16,-4 10 0 0,0 0 8 0,0-3-8 0,-7 3 25 15,0 0-1-15,0 0-1 0,0 0 0 0,0 0-5 0,0 0-1 16,0 0 0-16,0 0 0 0,-11 0-17 0,1 0 10 16,-4 0-10-16,3 0 8 0,-3 0-8 0,3 3 0 15,-6-3 0-15,3 7 0 0,0-4 0 16,-1 3 0-16,-2-6 0 0,-1 10 0 16,4-4 0-16,-7-3 0 0,3 6 0 0,1-2 8 15,-5 2-8-15,-2 0 0 0,3 1 0 0,-4-1 0 16,0 1 0-16,-3 5-11 0,3-5 11 15,1-1-8-15,-5 7-1 0,5-4 0 16,3-2 0-16,-8 6 0 0,5-7-3 16,-1 7 0-16,4-7 0 0,0 4 0 0,-1-4 12 0,5 7 0 0,-4-7 0 15,3 0 0-15,0 1 0 0,1-1 0 0,-1-2 0 0,4 2 0 0,0 0 0 0,0-9 0 0,0 10 0 16,3-10 0-16,0 6 0 0,4-3 0 0,0 3 0 16,4-6 0-16,-4 4 0 0,7-4 0 0,0 0 0 15,0 0 0-15,-7 0 0 0,7 0 0 0,0 0 0 16,0 0 0-16,0 0 0 0,0 0 0 0,0 0 0 0,0 0-8 15,0 0-4-15,0 0-1 0,7-4 0 16,3-2 0-16,-3 3 4 0,4-3 1 0,-4 6 0 0,4-3 0 16,-1-4-1-16,1 7 0 0,-1-3 0 0,4-3 0 15,1 0 1-15,-1 6 0 0,0-3 0 0,3-4 0 16,-2 4 8-16,2-3-10 0,1-4 10 0,-1 7-10 16,1-3 10-16,3-3 0 0,0 2 0 0,1 4 0 15,-1-6 0-15,0-1 0 0,0 4 0 0,4-3-8 16,0-1 8-16,-1 1 0 0,1 0 0 0,0 2 0 0,-1-5 0 15,-3 5 0-15,1-2 0 0,-1 0-8 0,3-1 8 0,-2 4 0 16,-1-3 0-16,-4-1 0 0,5 1 0 0,-5 6 0 16,1-4 0-16,-4-2-8 0,4 3 8 0,-1-4 0 15,-6 7 0-15,3-3 0 0,-3 3 0 0,3-4 8 16,-4 4-8-16,1-3 0 0,-8 3 13 0,8-3-1 16,-4 6-1-16,4-7 0 0,-11 7-11 0,3-3 8 15,4 3-8-15,-3 0 8 0,-4 0-8 0,0 0 8 16,0 0-8-16,7-6 8 0,0 6-8 0,-7 0-14 15,0 0 3-15,0 0 1 0,0 0-2 0,0 0-1 16,-4 6 0-16,1-3-360 16,-1 4-72-16</inkml:trace>
  <inkml:trace contextRef="#ctx0" brushRef="#br0" timeOffset="12625.16">22761 5081 460 0,'0'0'20'0,"-3"-6"5"0,-4 3-25 0,0-4 0 0,3 4 0 0,-3-3 0 16,-7-3 117-16,7 5 19 0,0-2 3 0,0 6 1 15,-7-9-59-15,3 9-11 0,0 0-2 0,4 0-1 16,-7 0-9-16,4 0-2 0,-4 0 0 0,-1 0 0 16,8 0-16-16,-3 0-4 0,-11 0-1 0,10 0 0 15,0-7-11-15,-3 4-1 0,-3 3-1 0,-1 0 0 16,4 0-3-16,-4 0-1 0,1-6 0 0,-4 3 0 16,-1-3-6-16,1 6-2 0,4-10 0 0,-8 10 0 15,-3-9-2-15,3 9-8 0,7-10 12 0,-3 4-4 16,-11-3-8-16,4 6 12 0,4-7-12 0,-1 4 12 15,0-3-2-15,-3 5 0 0,3-2 0 0,0-3 0 16,1-1-2-16,-1 4-8 0,-7-3 12 0,4-1-4 0,3 1-8 0,-6 6 12 16,-12-4-12-16,8-2 12 0,3 3-12 15,1 3 0-15,-8-4 0 0,4 7 8 0,-1-3-8 0,1-3 0 16,0 3 0-16,3-3 8 0,-7 2-8 0,4-2 0 16,0 3 0-16,-4-3 0 0,-4-4 0 0,1 10 0 15,3 0 0-15,-3-6 0 0,0 3 0 0,3 3 0 16,-4 0 0-16,5 0 8 0,-1 0-8 0,0 0 0 15,-3-6 0-15,-1 6 8 0,1 0-8 0,0 0 0 16,-1 0 0-16,1 6 0 0,0-6 0 0,-4 0 0 16,7 0 0-16,-3 3 0 0,3 3 0 0,0-6 0 15,0 0 0-15,1 0 0 0,-5 10 0 0,4-10 0 0,-3 6 0 16,0-3 8-16,3 3-8 0,0-2 0 0,0 2 0 16,0 3 0-16,4-6 0 0,3 4 8 0,-3-4-8 0,7 3 0 15,0-6 0-15,0 3 0 0,3 3 0 0,0 4 0 16,-3-10 0-16,3 6 0 0,0-3 0 0,1 7 0 15,-4-10 0-15,3 15 0 0,0-15 0 0,1 16 0 16,6-7 0-16,-3 1 0 0,0-1 0 0,3 4 0 16,0-4 0-16,-3 7-11 0,3 3 11 0,4-4-8 15,0-5 8-15,0 9 0 0,0-1 0 0,7-2-8 16,-4 3-4-16,1 0-1 0,3-4 0 0,0 4 0 16,-4 6-7-16,4-6 0 0,0 9-1 0,0-9 0 15,3 6-3-15,-3 0 0 0,0-6 0 0,0 9 0 16,4-9 5-16,-4 6 1 0,0 3 0 0,0-9 0 15,3 6 6-15,0-6 2 0,1 6 0 0,-1-9 0 16,1 3 10-16,-1 0 0 0,1-1 0 0,3 1-8 0,0-3 8 0,0 3 0 16,0 0 0-16,0-4-8 0,3 4 8 0,4 0 0 15,-7-4 0-15,4 4 0 0,3 0 0 0,0 0 0 16,0-3 0-16,-3 2-8 0,3 1 8 0,0-3 14 16,0 3-3-16,0-4-1 0,0-2-19 0,0 3-4 15,4-7-1-15,-1 10 0 0,1-10 3 0,-1 7 1 16,1 0 0-16,3-4 0 0,4-2-1 0,-1 5 0 15,1-5 0-15,0-1 0 0,-4 7 11 0,3-7-8 16,1 1 8-16,3-7-8 0,0 3 8 0,4 0-8 16,-4-3 8-16,4 4-8 0,0-4 8 0,-1 3 0 15,-6-6 0-15,7 3 0 0,-4-3 0 0,0 6 0 0,4-6 0 16,-4 0 0-16,0 4 8 0,0-4-8 16,4 0 8-16,-1 0-8 0,1 0 11 0,3 0-3 0,-3 0 0 15,3-4 0-15,1 4-8 0,-1-6 0 0,0 6 0 16,4 0 8-16,-1-3-8 0,1-3 0 0,-4-4 0 0,1 10 0 15,-1-9 0-15,-3 9 0 0,3-6 0 0,0 3 0 16,4-4 0-16,-4 7 0 0,4-3 0 0,-1-3 0 16,-2 6 0-16,-1 0 12 0,0 0-12 0,4 0 12 15,-4 0 8-15,4 0 1 0,-4 0 1 0,-3 6 0 16,3-3-22-16,0-3-13 0,-3 0 1 0,0 7 1 16,-1-7 11-16,1 0 0 0,0 3 0 0,-1 3 0 15,1-6 0-15,3 0 0 0,-3 0 0 0,3 0 0 16,0 0 0-16,1 0 0 0,6 0 10 0,0 0-10 15,-3 0 11-15,3-6-11 0,1 6 12 0,-1-3-12 16,-3 3-8-16,-1 0-9 0,-2-7-2 0,2 7 0 0,-2 0 19 16,-1 0 0-16,-4 0 0 0,5 0 0 0,2 0 0 0,-2 0 0 15,-5 0 11-15,5 0-11 0,6-3 26 0,-7-3-2 16,-3 6 0-16,3-3 0 0,0 3-14 0,4-7-10 16,0 4 12-16,-1-3-12 0,-6 3 8 0,3-3-8 15,4-4 0-15,-4 1 0 0,-3 3 0 0,3-4 0 16,4 1 0-16,0-1 0 0,-4 1 8 0,4 0-8 15,-4-7 0-15,4 6 0 0,3 1 12 0,-3 0-12 16,-4-7 12-16,4 7-12 0,-1-1 8 0,-2 7-8 16,-5-13 0-16,1 7 0 0,7 3 8 0,-4-4-8 15,-3 1 0-15,-4-1 0 0,-3 1 8 0,3 0-8 0,0 5 0 16,0-2 0-16,0-3 10 0,0 3-10 0,4-4 8 16,-7 7-8-16,-4-3 24 0,3-4-1 0,5 7 0 0,-1-3 0 15,0-4-11-15,-3 4-1 0,-1 6-1 0,1-9 0 16,3 9-10-16,-3-10 0 0,-1 7 9 0,-3-3-9 15,4-3 0-15,-4 5 0 0,0-2 0 0,-3 0 0 16,-1 3 0-16,-3-3-10 0,1-4 10 0,-1 7-10 16,-4-3 10-16,1-4 0 0,-4 7 0 0,0-3-8 15,0-4 8-15,-4 4 8 0,4-3-8 0,-3-1 11 16,-1 1-3-16,-3 0-8 0,3-1 12 0,1-6-4 16,-4 7-8-16,0-3 12 0,0-4-12 0,0 0 12 15,3 7-12-15,-3-10 0 0,-3 0 0 0,6 3 0 16,-3-2 0-16,0-1 0 0,-11 0 0 0,11 3-11 15,0 4 11-15,-3-4 0 0,-8 7-9 0,0-7 9 0,8 7 0 16,-4-4 0-16,0-3 0 0,-8 10 0 0,5-3 0 16,-1-1 0-16,4 1 0 0,-4-1 0 0,-6 1 0 15,2 3 0-15,8-4 0 0,-3 1 0 0,-8 6 0 16,4-3 0-16,3-4 0 0,-3 7 0 0,3-3-9 0,-3 0 9 16,0 2 0-16,0-2 0 0,0 6 0 15,-4 0 0-15,-7-3 0 0,4-3 0 0,7 6-14 16,-4 0-2-16,-10 6-1 0,3-6 0 15,7 3-24-15,-6-3-5 0,-8 0-1 16,0 6-450-16,4 4-91 0</inkml:trace>
  <inkml:trace contextRef="#ctx0" brushRef="#br0" timeOffset="21781.2">25269 11130 874 0,'0'0'39'0,"0"0"8"0,0 0-38 0,0 0-9 0,0 0 0 0,0 0 0 16,4-6 30-16,0 6 4 0,3 0 1 0,0-3 0 16,0-4-25-16,3 7-10 0,-3-3 8 0,4 3-8 15,-1-6 14-15,5 6-2 0,-1 0-1 0,3 0 0 16,-3-6 11-16,4 6 2 0,0 0 1 0,3 0 0 0,-3 0 0 0,-1 0 0 15,1 6 0-15,3-6 0 16,4 6 3-16,-4-3 0 0,0-3 0 0,4 7 0 0,3-4-28 0,-3-3-11 16,-1 6 1-16,1-6 0 15,3-6 23-15,0 6 5 0,1-3 1 0,2-4 0 0,1-2 12 0,3 3 2 16,8-4 1-16,-8 7 0 0,0-6-6 0,-3-7-2 16,3 7 0-16,1-7 0 0,-1 7-15 0,-3-1-3 15,3 1-8-15,-3-1 12 0,-1 1-12 0,-2 3 0 16,-1 3-9-16,0-4 9 0,4 4 0 0,-4-3 0 15,4 3 0-15,-4-4 0 0,4 4 0 0,0-3 0 16,-4 6 0-16,0-3 0 0,4-3 0 0,-4 6 0 0,0 0 0 0,0 0 0 16,-3-7 0-16,3 4-9 0,-3 3 9 15,0 0 0-15,-4 0 0 0,0-6 0 0,4 6 0 0,-4-3 0 16,-3-3 0-16,6 2 8 0,1-2-8 0,-4 6 8 16,0-3-8-16,0-3 8 0,-3 3-8 0,3-4 8 15,-3 4-8-15,3-3 8 0,-3 0-8 0,-4 2 8 16,0 4-8-16,4-6 0 0,-8 6 0 0,4 0 0 15,-3-3 0-15,-1 3 0 0,-2-6 0 0,2 6 8 16,1 0-8-16,-4 0 8 0,3 0-8 0,1 0 8 16,-4 0-8-16,4 0 8 0,-4-3-8 0,3 3 8 15,-3 0-8-15,0 0 0 0,4 0 0 0,-4 0 8 16,0 0-8-16,-7 0 0 0,7-7 0 0,-7 7 0 16,0 0 0-16,0 0 8 0,0 0-8 0,7 0 8 15,-7 0-8-15,0 0 8 0,0 0-8 0,0 0 8 16,0 0-8-16,0 0 11 0,0 0-11 0,0 0 12 0,0 0-12 0,0 0 10 15,0 0-10-15,0 0 10 0,0 0-10 0,0 0 0 16,0 0 0-16,0 0 8 0,0 0-8 0,0 0-9 16,0 0 9-16,0 0-13 15,0 0-22-15,0 0-4 0,0 0-1 0,0 0-688 16</inkml:trace>
  <inkml:trace contextRef="#ctx0" brushRef="#br0" timeOffset="23072.09">28004 11045 345 0,'0'0'31'0,"0"0"-31"0,0 0 0 0,0 0 0 15,3-3 133-15,-3 3 21 0,0-6 4 0,0-3 1 16,4 5-97-16,-4 4-19 0,0-6-4 0,0 6-1 15,0 0-22-15,0 0-5 0,0-9-1 0,0 9 0 16,0 0-2-16,0 0 0 0,0 0 0 0,0 0 0 16,0-3 8-16,0 3 2 0,0 0 0 0,0 0 0 15,0 0 5-15,0 0 1 0,0 0 0 0,0 0 0 16,0 0-8-16,0 0-2 0,0 0 0 0,0 0 0 16,0 0-2-16,0 0-1 0,0 0 0 0,0 0 0 15,0 0 9-15,0 0 3 0,0 0 0 0,0 0 0 16,0 0 3-16,0 0 1 0,-4 3 0 0,4-3 0 15,0 0-13-15,0 0-2 0,0 0-1 0,0 0 0 0,0 0-11 0,0 0 10 16,7 6-10-16,-3 3 10 0,3-5-10 0,3 2 0 16,-3-3 0-16,4 3 0 0,-1-6 0 0,-2 3 0 15,2 4 0-15,4-7 0 0,-3 0 0 0,3 6 8 16,4-6-8-16,-4 0 8 0,3-6 0 0,-6 6 0 16,-1 0 0-16,5-7 0 0,2 4-8 0,1-3 8 15,-4 6-8-15,4-3 8 0,-1-3-8 0,4-4 0 16,-3 7 0-16,3-3 8 0,-3-4-8 0,3 7 0 15,0-3 0-15,-3-3 0 0,3 2 0 0,0 7 0 16,4-9 0-16,-4 6 0 0,0-4-11 0,4 7 3 16,0-9 0-16,-1 9 0 0,5-3 8 0,-1-3-12 0,-7 6 12 15,7-7-12-15,0 4 12 0,1 3 0 0,-5-6 0 16,4 6 0-16,1-3 0 0,-5-3 0 0,1 2 8 16,0-2-8-16,-4 3 9 0,0 3-9 0,0-6 12 0,0 3-12 15,4-4 0-15,-4 4 0 0,0-3 0 0,4-4 0 16,-4 4 0-16,4 3 0 0,0-3 0 0,-1-4 0 15,-2 10 8-15,-1-9-8 0,3 6 0 0,1-3 0 16,-4-1 16-16,4 4-3 0,3-3-1 0,-3 3 0 16,0-4-4-16,-1 7-8 0,1-3 11 0,0-3-11 15,-4 6 10-15,0-3-10 0,4-3 8 0,-4 6-8 16,0-3 0-16,4-4 8 0,-4 7-8 16,-3-3 0-16,3-3 0 0,3 6 0 0,-2 0 0 0,-5 0 0 15,4 0 9-15,1 0-9 0,-5 0 10 0,4-6-10 16,-3 6 11-16,0 0-11 0,3 0 12 0,-4 0-12 15,5 6 10-15,-5-6-10 0,4-6 8 0,-6 6-8 16,2 0 0-16,1 0 0 0,-1 0 0 0,-2-4 0 0,-1 4 0 16,0 0 8-16,0 0-8 0,0 0 0 0,-3-6 0 0,-1 6 0 15,1-3 0-15,-4 3 0 0,3-6 0 0,-3 6 8 16,1-3-8-16,-1-4 0 0,-7 7 8 0,0 0-8 16,7 0 8-16,-7 0-8 0,0 0 8 0,7 0-8 15,0 0 0-15,-7 0 8 0,0 0-8 0,0 0 0 16,0 0 0-16,0 0 8 0,0 0-8 0,0 0 0 15,10 0 0-15,-10 0 8 0,0 0-8 0,0 0 0 16,0 0 0-16,0 0 8 0,0 0 0 0,0 0 0 16,0 0 0-16,0 0 0 0,0 0 4 0,0 0 1 0,0 0 0 15,0 0 0-15,0 0-13 0,0 0 11 0,0 0-11 16,0 0 10-16,0 0-10 0,0 0-9 0,0 0 9 0,0 0-13 31,0 0-32-31,0 0-7 0,0 0 0 0,0 0-1 0</inkml:trace>
  <inkml:trace contextRef="#ctx0" brushRef="#br0" timeOffset="40452.75">23513 12497 230 0,'0'0'20'0,"0"0"-20"15,0 0 0-15,0 0 0 0,0 0 131 0,0 0 21 16,0 0 5-16,0 0 1 0,0 0-87 0,0 0-18 16,0 0-3-16,0 0-1 0,0 0-16 0,0 0-3 15,0 0-1-15,0 0 0 0,0 0-17 0,0 0-4 0,0 0-8 16,0 0 12-16,0 0-12 0,0 0 0 0,0 0 0 0,0 0 0 16,0 0-8-16,0 0 8 0,0 0 0 0,0 0 0 15,0 10-10-15,0-10 10 0,0 0-8 0,0 9 8 16,0-9-12-16,0 0 2 0,0 0 1 0,3 9 0 15,-3-9 9-15,4 7 0 0,-4-7 0 0,0 0-8 16,7 3 8-16,-7-3 0 0,0 0 0 0,7 0 0 16,-7 0 0-16,0 0 0 0,7 6 0 0,0-6 0 15,0 0 0-15,0 0 0 0,0 0 8 0,0 0-8 16,-7 0 8-16,7 0-8 0,0-6 10 0,0 6-10 16,0 0 9-16,4-3-9 0,-8-4 8 0,8 7-8 15,-4 0 0-15,0-3 8 0,-3-3-8 0,6 6 0 16,-3 0 0-16,4-3 8 0,-8-3-8 0,5 6 0 15,-1-3 8-15,0-4-8 0,0 7 0 0,3 0 8 0,-3 0-8 16,0-6 8-16,4 6-8 0,-4-3 8 0,4 3-8 0,-8 0 0 16,4 0 0-16,-7 0-11 0,0 0 11 0,7-6 11 15,4 6-3-15,-1 0 0 0,-3 0-8 0,0 6 0 16,4-6 0-16,-4 0 0 0,4 0 0 0,-11 0 0 16,0 0 0-16,7 0 0 0,0 0 0 0,0 0-11 15,0 0 3-15,-4 0 0 0,8 3 8 0,-7-3 0 16,3 0 8-16,3 0-8 0,-6 0 8 0,6 0-8 15,-3-3 10-15,0 3-10 0,1 0 8 16,2 0-8-16,1 0 0 0,-1 0 0 0,1 0 8 0,-1 0-8 16,5 0 0-16,-5 0 0 0,-3 0 0 0,4 0 0 15,-1 0 0-15,1 3 0 0,-4 3 0 0,4-6 0 0,-4 0 0 16,3 7 0-16,-3-4 0 0,4 3 0 0,-4-6 0 0,0 3 0 16,0-3 0-16,0 0 0 0,-7 0 0 0,11 0 0 15,-1 0 12-15,1 0-4 0,-1 0-8 0,-3-3 12 16,4-3 1-16,0 3 0 15,-1-4 0-15,4 7 0 0,-3-9-13 0,3 9 9 0,0-6-9 0,-3 2 8 16,3-2-8-16,-4 6 0 0,8-3 0 0,0-3 8 16,-4 6-8-16,0 0 0 0,0 0 0 0,4 0 8 15,-4 0-8-15,0 0 0 0,0 0 9 0,0 6-9 16,0-6 0-16,0 3 0 0,0-3-12 0,1 6 4 16,-5-2 8-16,1-4 0 0,-1 6 0 0,1-6-8 15,-1 3 8-15,1 3 0 0,-11-6 0 0,11 0 0 16,-4 7 0-16,3-7 0 0,-3 3 0 0,-7-3 0 15,11 0 0-15,-4 0 0 0,4-3 0 0,-11 3 0 16,0 0 0-16,7 0 0 0,0 0 0 0,-7 0 0 16,10 0 0-16,-10 0 0 0,7 3 0 0,-7-3 0 0,7 0 0 0,0 0 0 15,-7 0 0-15,11 0 0 16,-4 0 0-16,0 0 0 0,-7 0 0 0,7 0 0 0,0 0 0 0,0 0 0 16,0 0 0-16,0 0 0 0,0 0 0 0,0 0 0 15,-3 0 0-15,3 0 0 0,-7 0 0 0,7 0 0 16,0 0 0-16,4 0 0 0,-4-3 0 0,-4 3 0 15,8-7 0-15,-8 7 0 0,4 0 12 0,4 0-3 16,-4 0 0-16,4 0 0 0,3 0-9 0,-7 0 0 16,0 0 0-16,4 0 8 0,-1 0-8 0,1 0 0 15,-1 0 0-15,-3 0 0 0,7 0 15 0,-6 0 1 16,2 0 0-16,1 0 0 0,-4 0-16 0,0 0 0 0,3 7 0 0,-3-7 0 16,0 0-10-16,1 0-5 0,2 0-1 0,-10 0 0 15,4 0 16-15,3 0 0 0,0 0 0 0,3-7 0 16,-10 7 0-16,7 0 0 0,-7 0 0 0,7 0 0 15,4 0 0-15,-4 0 0 0,-7 0 0 0,11 0 0 16,-4-6 0-16,-7 6 0 0,0 0 0 0,10-3 0 16,-10 3 0-16,0 0 0 0,0 0 8 0,0 0-8 15,0 0 0-15,0 0 0 0,0 0 8 0,0 0-8 16,0 0 9-16,0 0-1 0,0 0-8 0,0 0 12 16,0 0-1-16,0 0-1 0,0 0 0 0,0 0 0 15,0 0-20-15,0 0-4 0,0 0-1 0</inkml:trace>
  <inkml:trace contextRef="#ctx0" brushRef="#br0" timeOffset="42865.34">22370 2983 345 0,'0'0'15'0,"3"-6"4"0,8 6-19 0,-11 0 0 16,0 0 0-16,0-9 0 0,10 5 88 0,-6-2 13 16,-8-3 3-16,4 9 1 0,0 0-25 0,0 0-4 15,-3 0-2-15,-4-7 0 0,0 7-18 0,0-3-3 16,7 3-1-16,-11 0 0 0,-3-6-17 0,0 6-4 16,3 6-1-16,1-6 0 0,-8 0-6 0,4 0-2 15,3 0 0-15,-3 0 0 0,-3 0-8 0,-1 0-2 0,4 0 0 0,3 0 0 16,4-6 2-16,-7 6 0 0,-4 0 0 0,4 0 0 15,4 0-4-15,-4-3-1 0,-8 3 0 16,8 0 0-16,0 0-9 0,0 0 8 0,0 0-8 0,-4-6 8 16,-3 2-8-16,7-2 0 0,0 6 0 0,-4-9 0 15,-6 9 0-15,3 0 0 0,3-10 0 16,-7 10 8-16,0 0 4 0,1-9 1 0,3 9 0 0,-1 0 0 16,-6 0-22-16,4 0-5 0,-1 0-1 0,0-6 0 15,0 6 15-15,1 0 0 0,-1 0 0 0,4 0 0 16,-4-3 10-16,0-4-2 0,1 7 0 0,3 0 0 15,-4 0 7-15,0 0 1 0,-3 0 0 0,0 0 0 16,0-3 2-16,-1 3 1 0,1 3 0 0,3-3 0 16,-6 7-3-16,-1-4-1 0,4-3 0 0,0 6 0 15,-1-6 2-15,1 9 1 0,0-2 0 0,3-4 0 0,0 6-27 16,1-9-6-16,-1 6-1 0,4 4 0 0,-4-10 16 0,4 3 0 16,-4 6 0-16,1-2 0 0,-1-7 0 0,0 6 0 15,1-3 0-15,-1 7 0 0,-7-10 10 0,4 9 5 16,3-9 1-16,4 9 0 0,-4-9-16 0,1 7 0 15,-1-4 0-15,4 3 0 0,0-6-10 0,-1 6-5 16,1-3-1-16,0 4 0 0,0-4 16 0,3-3 0 16,-3 9 0-16,0-9 0 0,3 7 0 0,-3 2 0 15,0-9 0-15,0 9 0 0,-4-6 16 0,4 4 0 16,-4 2 0-16,1 1 0 0,-1-1-16 0,4 0 0 16,-4 7 0-16,4-7 0 0,-4 10 0 0,4-12 0 15,-4 2 0-15,4 3 0 0,0 4-16 0,0 3-6 16,0-3-2-16,3-1 0 0,0 7 13 0,-3-6 3 15,4 0 0-15,2-4 0 0,-2 7 8 0,3-10-8 0,0 7 8 16,-1 0-8-16,-2-4 8 0,3 4 0 0,3 3 0 0,-3-4-8 16,3-2 8-16,-3 6 0 0,4-7 0 0,-1 1 0 15,1 3-8-15,3-4 0 0,-4 4 0 0,4 0 0 16,0-4 8-16,3-3-13 0,1 7 5 0,3 3 8 16,-4-10-17-16,8 7 4 0,3 0 1 0,-4-4 0 31,8-2-12-31,-4-1-1 0,4 10-1 0,3-3 0 15,0 2 3-15,3-8 1 0,-2-1 0 0,2 7 0 0,4 0 6 0,1-4 0 16,-1-2 1-16,0-1 0 0,4 3 7 0,-1-2 8 0,4-7-13 16,4 6 5-16,0-2 8 0,3-4 0 0,1 3 0 0,2-6 0 15,1 0 0-15,0 3 11 0,3-3-3 16,-3 0 0-16,0-3-8 0,0 3-14 0,7 0 3 0,-1-6 1 16,1 3 10-16,4-4 0 0,-4 7 0 0,-1 0 0 0,8-9 0 15,-7 9 14-15,-4-3-3 0,4-3-1 0,-3 6-10 16,-1 0-14-16,-3-4 3 0,3 4 1 0,4-6 10 0,-4 6 0 15,1 0 0-15,-1 0 0 0,0 0 11 0,4 0-3 16,-3 0 0-16,-1-6 0 0,-3 6-8 0,3-3 0 16,-3-3 0-16,3-4 0 0,8 7-11 0,-8-6-4 15,0-1-1-15,1 1 0 0,6-4 26 0,-3 4 5 16,0-1 1-16,-4-2 0 0,-3-4-26 0,3 10-5 16,0-7-1-16,1 4 0 0,-8-7 16 0,7 7 0 15,4 6 0-15,-3-13 0 0,-8 10 15 0,0-4-1 16,4 10 0-16,-4-9 0 0,-3 0-14 0,0-1 0 0,0 10 0 15,-4-6 0-15,0-4-10 0,-3 10-5 0,-4-9-1 0,3 9 0 16,5-9 16-16,-5 6 0 0,-9-4 0 0,6-2 0 16,3 6 0-16,1-13 0 0,-11 10 8 0,4-4-8 15,-4 1 0-15,0-4 10 0,-3 1-10 0,-1 2 8 16,-6 1 13-16,-1 0 3 0,8-4 0 0,-8 4 0 16,-6-7 7-16,-1 7 1 0,8-7 1 0,-4 7 0 15,-4-7-8-15,-3 6-1 0,-3 1-1 0,3-10 0 16,0 10-8-16,-4-7-2 0,-7 7 0 0,1-10 0 15,6 9-5-15,-6 1-8 0,-5 0 11 0,5-7-11 16,-4 7 12-16,-1-4-12 0,1 0 12 0,-7 1-12 16,3 3 12-16,1 2-12 0,-5-12 12 0,-2 10-12 15,-5 3 10-15,8-7-10 0,0 7 8 0,-4-7-8 16,-3 7 0-16,0-3 0 0,10-1 0 0,-3 1 0 16,-1 3 0-16,1-4 0 0,7 10 0 0,-4-9 0 0,4 9 0 15,-4-3 0-15,-3-4 0 0,4 4 0 0,-1 3 0 0,-3 3 0 16,-4-3-11-16,0 10 11 15,7-1-29-15,-10 1-1 0,-7-1 0 0,0 7 0 0</inkml:trace>
  <inkml:trace contextRef="#ctx0" brushRef="#br0" timeOffset="44015.48">22264 3761 806 0,'-35'6'72'0,"20"-6"-58"16,5 0-14-16,-1 3 0 0,1-3 20 0,-4 0 0 16,-4 0 1-16,0 0 0 0,4 7 20 0,0-4 4 15,-7-3 1-15,3 0 0 0,4 6-21 0,-7-6-4 16,-4 3-1-16,-3-3 0 0,3 0-3 0,-3 0-1 16,-7 6 0-16,0-6 0 0,-4-6-16 0,0 6 10 15,4 6-10-15,-4-6 8 0,-7 0 3 0,4 0 0 16,3-6 0-16,0 6 0 0,0 0 14 0,-3 0 3 15,3-3 1-15,-3-3 0 0,-4 6-17 0,4 0-3 0,-4 0-1 16,0 6 0-16,0-3-8 0,0 3 0 0,4 4-10 0,-1-7 10 16,-2 9 0-16,-1 1 0 0,0-4 0 0,0 7 10 15,-3-6-10-15,-1-1-14 0,1 7 3 0,0-4 1 16,-1 4 10-16,4-1-8 0,0-2 8 0,1 3-8 16,2-7 8-16,1 10 11 0,0-10-3 15,-1 7 0-15,4-3 8 0,1 2 2 0,2 4 0 0,1 6 0 16,0-9-5-16,3 3-1 0,0-1 0 0,4 1 0 15,0 9-12-15,3 4 0 0,0-10 0 0,1 3 0 16,3 0 0-16,-1-3 0 0,8 3 0 0,0-6 0 16,0 0 0-16,0-4 0 0,7 4 0 0,-4 6 0 15,4-9 0-15,4-4 0 0,3 7 0 0,0 0 0 16,0 3-12-16,3-3 2 0,4-7 0 0,4 10 0 16,-1-3-26-16,5-6-6 0,-1 2-1 0,7 4 0 15,-3-3 3-15,6-7 1 0,8 1 0 16,0-1 0-16,6-3 29 0,1-3 10 0,4 4 0 0,-1-4-9 0,7-3 9 15,-6 6 0-15,3-3 0 0,-4-3 0 16,4 0 0-16,0 0-16 0,3 0 4 0,0-3 0 0,1 3 12 0,6 3 9 16,-3-6-1-16,4-3-8 0,-1 6 12 0,-3-3-12 15,3 3 12-15,-3 0-12 0,7 0 0 0,-3 3 0 16,3 3 0-16,0-3 0 0,-7 4 12 0,3-4-12 16,-7 6 12-16,1 7-12 0,-4-7 0 0,0 1-14 15,-1 5 1-15,5-12 0 0,3 10 5 0,-4-4 8 16,-7 4-13-16,1-4 5 0,6-2 0 0,-7-4 0 15,-6 3 0-15,-1-6 0 0,4 3 8 0,-4 3 0 16,0-6 0-16,1-6 0 0,-8 3 0 0,7 3 8 0,4-6-8 16,-4-4 0-16,-10 1 12 0,7 6-1 0,6-3-1 0,-2-4 0 15,-8-6 13-15,0 7 2 0,8-10 1 16,-8 0 0-16,-4 4 14 0,1-4 4 0,-4 0 0 0,4 3 0 16,-4 4-24-16,-3-7-5 0,-4-3-1 0,4 3 0 15,3 0 9-15,-7 1 1 0,-4-1 1 0,5-6 0 16,-1 9-13-16,-4-6-4 0,-6 3 0 15,-1-6 0-15,1 10-8 0,-4-14 0 0,3 11 0 0,-6-8 8 16,-8 14-8-16,1-13 12 0,-1 6-12 0,-7-3 12 16,-6 0-2-16,-1-3 0 0,4 6 0 0,-7 3 0 15,-4-2 13-15,0-1 2 0,-3 3 1 0,3-3 0 16,0 7 12-16,-3-4 2 0,0 0 1 0,-1 4 0 16,5-4-21-16,-1 10-4 0,-7-7 0 0,4 4-1 15,3 3-15-15,-3-4 0 0,-4 7 0 0,0-3 0 16,0 3-9-16,-3 3-5 0,3 0-1 0,-10 0 0 15,-8 3-8-15,5 3-1 0,2-3-1 0,-3 7 0 16,0-1-6-16,4 1-1 0,0 5 0 0,-1 1 0 16,-3-4-15-16,4 4-3 0</inkml:trace>
  <inkml:trace contextRef="#ctx0" brushRef="#br0" timeOffset="45458.62">22352 6875 518 0,'-21'0'46'0,"10"0"-37"0,11 0-9 0,-10-7 0 16,-8 7 97-16,0 0 18 0,11 0 3 0,-7 7 1 15,-3-7-64-15,-5 0-13 0,8 3-2 0,0 3-1 16,-7-6-7-16,0 6 0 0,-4-2-1 0,4 5 0 16,0-9 1-16,-4 6 0 0,-7-3 0 0,8-3 0 15,-5 7-2-15,-2-4 0 0,-8-3 0 0,0 6 0 16,7-3 7-16,-3 3 2 0,-11 1 0 0,0-4 0 15,1 3-27-15,2-3-4 0,1-6-8 0,-1 3 11 0,1 0-3 16,3 0-8-16,-3-6 12 0,3 3-4 0,-3-4 6 0,0 1 1 16,3 3 0-16,0-3 0 0,0 6-15 0,0-3 0 15,-3 3 8-15,7 0-8 0,-4-7 0 0,0 14 0 16,-3-7 0-16,-4 3 0 0,0 3 0 0,4-3 0 16,-4 3 0-16,0 1 0 0,-3-4 0 0,-1 6 0 15,8 1 0-15,0-4-10 0,3-3 10 0,0-3 0 16,0 6 0-16,4-3 0 0,0-3 11 0,3 0-3 15,-3 0 0-15,6 0 0 0,1 7 11 0,0-7 1 16,0 3 1-16,3 3 0 0,0 4-5 0,1-10 0 16,-1 9-1-16,4-3 0 0,-4 4-6 0,7-7-1 0,-3 12 0 15,4-5 0-15,-1-1-8 0,0 7 0 0,1-3 0 0,-1 2 0 16,4 1 0-16,0-4 0 0,3 4-9 0,1 3 9 16,3 0 0-16,0 0-10 0,-1 2 10 0,5 1-8 15,3 4-8-15,0 8 0 0,3-6-1 0,1 0 0 31,0 4-18-31,3-1-3 0,3 1-1 0,-3-1 0 16,4 0-7-16,3-3-2 0,0 1 0 0,4-1 0 0,-1-3 30 0,4 0 6 0,1-6 0 0,-1 9 1 16,3-9-4-16,1 6-1 0,0-6 0 0,0 0 0 15,3 6 16-15,4-6 0 0,-1-10 0 0,1 0 10 16,3 7-10-16,-3-7 0 0,3 1 0 0,1-4 0 16,2-3 0-16,8-3 0 0,0 0 0 0,0-3 0 15,3-3 0-15,1 6 0 0,3-3 0 0,0-4 8 16,0 4-8-16,-4-3 0 0,-3 3 0 0,7-3 8 15,0-4-8-15,0 4 0 0,3-3 0 0,0 5 0 16,1-2 0-16,3 3 13 0,-7-3-3 0,3 3-1 0,1-4-9 16,3 7-12-16,-7-9 2 0,7 9 1 0,3 0 9 0,-3 0 0 15,-7 0 0-15,0 0 0 0,0 0 0 0,-4 0 0 16,1 0-8-16,-8 0 8 0,-3 0-11 0,7-6 11 16,3 3-13-16,-7-4 5 0,-6-2 8 0,-1-1 8 15,7 1-8-15,-7 0 11 0,-6-1 5 0,-5-5 0 16,5 5 1-16,-5 1 0 0,-3-1 15 0,1 1 2 15,-12 0 1-15,8 2 0 0,-4-2-15 0,0-1-2 16,-7 1-1-16,4 0 0 0,-1-1-17 0,-3-5 0 16,0 5 0-16,-3-9 0 0,3 4 0 0,-4 2 0 15,1-3 0-15,0-9 0 0,-8 6 8 0,8 1-8 0,-4-11 0 16,0 4 0-16,-8 7 0 0,5-8 0 0,3 5 0 0,0-5 0 16,-7 11 0-16,3-4 0 0,4 0 0 0,0 3 0 15,-3-2 0-15,-4 2 0 0,3 7 0 0,1-4 0 16,-1-3 0-16,1 7 10 0,-8-7-10 15,4 7 12-15,0-1 3 0,-7 1 1 0,-4 0 0 0,-3-1 0 16,3 1-3-16,-6 3 0 0,-4-4 0 16,-8 1 0-16,1-1 3 0,-4 7 0 0,4-3 0 0,-7-4 0 15,-4 4-16-15,7 3 0 0,7-6-12 0,-7-1 12 16,0 4-8-16,1-7 8 0,2-2 0 0,5 8 0 16,-5-2-27-16,8 6 2 0,0-3 0 0</inkml:trace>
  <inkml:trace contextRef="#ctx0" brushRef="#br0" timeOffset="49857.03">26861 7417 1152 0,'0'0'25'0,"0"0"6"0,0-6 1 0,0 3 0 0,3-10-32 0,-3 13 0 0,0 0 0 0,0 0 0 16,0-3 42-16,0 3 2 0,0 0 1 0,0 0 0 15,0 0-20-15,0 0-4 0,4-6-1 0,-4 6 0 16,0 0 0-16,0 0 0 0,0 0 0 0,0 0 0 16,0 0 3-16,0 0 0 0,0 0 0 0,3 6 0 15,4 4-23-15,0 8 8 0,-3-8-8 0,3 5 0 16,3 4 0-16,1 0 0 0,0 0 0 0,3 6 8 15,0-6-8-15,3 0 0 0,5 3 0 0,-1-10-8 0,-4 7 8 0,1-10 0 16,0 7 8-16,3-10-8 0,0-3 32 0,-3-3 1 16,-1 0 1-16,1-9 0 0,7 0 28 0,-4-7 6 15,0-3 0-15,0 0 1 0,0-9-2 0,0-6-1 16,1-1 0-16,-5-3 0 0,4-5-30 0,-3 8-7 16,3-9-1-16,0 0 0 0,4 7-10 0,0-7-2 15,3 0-1-15,4-3 0 0,3 3-15 0,4-9 0 16,3-1 0-16,0 1 0 15,8 0-29-15,-1-1-12 0,1 1-3 0,6-3-944 0</inkml:trace>
  <inkml:trace contextRef="#ctx0" brushRef="#br0" timeOffset="50386.14">26850 4441 1227 0,'0'0'54'0,"0"0"12"0,-4 13-53 0,4-1-13 15,0 7 0-15,0 0 0 0,4 6 0 0,-4 0 0 16,3 3 8-16,1 10-8 0,0-3 0 0,-1-4 0 15,1 0 0-15,-1 10 0 0,4-3 0 0,-3-4 9 16,-1 1-9-16,-3 2 12 0,4-12-1 0,-4 7 0 16,0-7 0-16,0 0 0 0,0-13 4 0,3 4 1 0,1 3 0 0,-4-10 0 15,3 1 3-15,1-4 1 16,3-3 0-16,3 3 0 0,-2-12 12 0,2 3 2 0,1-3 1 0,6-4 0 16,8 1-2-16,0 0 0 15,-4-10 0-15,4 3 0 0,6-6-21 0,8-3-4 0,-4 0 0 0,4-3-8 16,4 3 0-16,-1-13 0 0,0 4 0 0,4 5 0 15,3-8 22-15,4 2 7 0,4 1 2 0,6 9 0 32,1-10-47-32,-1 4-8 0,-3-1-3 0,4 4-488 0,-1 3-97 0</inkml:trace>
  <inkml:trace contextRef="#ctx0" brushRef="#br0" timeOffset="51787.58">29912 11986 748 0,'0'0'67'0,"0"0"-54"15,0 0-13-15,0 0 0 0,0 0 85 0,0 0 15 16,0 0 2-16,0 0 1 0,0 0-44 0,0 0-9 0,0 0-2 0,7-6 0 16,0 0-6-16,-7 6-2 0,0 0 0 0,0 0 0 15,0 0-10-15,0 0-2 0,7 0-1 0,-7 0 0 16,0 0-11-16,11 6-1 0,-1 0-1 0,-3-3 0 15,-7-3-6-15,11 10-8 0,-4-4 11 0,0 3-11 16,0-6 12-16,0 4-12 0,0 2 12 0,0 1-12 16,0-4 15-16,0-3-4 0,1 6-1 0,-8-9 0 15,10 7 3-15,-3-4 1 0,0 3 0 0,-7-6 0 16,7 0 6-16,4 3 0 0,-4 3 1 0,0-6 0 16,-7 0-21-16,11 0 0 0,-4 0 0 0,3 0 0 15,-3-6 11-15,4 3-3 0,-4-3 0 0,3 3 0 16,-2-7 16-16,2 1 4 0,1-7 0 0,-1 7 0 15,1-1 7-15,-1-5 1 0,5 5 1 0,-1-9 0 16,0 4-11-16,0 2-2 0,4-6-1 0,3-3 0 16,0 4-6-16,-4-1-1 0,1-6 0 0,3-4 0 0,0 4 0 0,1 3 0 15,-1-9 0-15,0 3 0 0,0 0-16 0,0 3 0 16,4-10-11-16,-4 7 11 0,-3 3 0 0,3 3 0 16,0-3 0-16,-3 6 9 0,-1 0-9 0,1 0 10 15,3-3-10-15,-3 10 10 0,-1-4-10 0,5-3 0 16,-1 4 0-16,0 5 0 0,-3 1 0 0,3-4 0 15,3 1 0-15,-6 2 0 0,3 1-8 0,-10-1-1 16,-1 1 0-16,5 9 0 16,-1-9-20-16,-4 9-4 0,-6-10-1 0,3 10 0 15,0 0-144-15,0 0-29 0,-7 0-5 0,0 0-2 0</inkml:trace>
  <inkml:trace contextRef="#ctx0" brushRef="#br0" timeOffset="54948.18">23488 14140 288 0,'0'0'25'0,"0"0"-25"0,0 0 0 0,0 0 0 0,0 0 61 0,0 0 7 15,0 0 2-15,0 0 0 0,0 0-33 0,0 0-6 16,0 0-2-16,0 0 0 0,0 0 3 0,11 0 1 16,-1 0 0-16,-10 0 0 0,0 0 6 0,0 0 1 15,0 0 0-15,11 0 0 0,-11 0 12 0,7-3 2 16,-7 3 1-16,0 0 0 0,0 0-1 0,10 0 0 15,-10 0 0-15,11 0 0 0,-11 0-8 0,7 0-2 16,-7 0 0-16,11 3 0 0,-4-3-8 0,3 0-3 0,-10 0 0 0,11 0 0 16,-1 0-5-16,1 0-2 15,0 0 0-15,-1 0 0 0,1 0-8 0,-1 0-2 0,4 0 0 0,1 0 0 16,-1 0 1-16,0 0 0 16,0 0 0-16,3 0 0 0,-2 0-17 0,2 0 0 0,4 0 8 0,1 0-8 15,-5 0 0-15,4 0 0 0,4 0-11 0,-4 0 11 16,4 0 0-16,0-3 12 0,-1 3 0 0,1-6 0 15,0 6-12-15,-4 0 0 0,4 0 0 0,-4 0 0 16,0 0 8-16,0-3 0 0,0-3-8 0,4 6 12 16,-4 0-1-16,0 0-1 0,4 0 0 0,-4-7 0 15,4 4 1-15,-1 3 0 0,5 0 0 0,-1 0 0 16,-3 0 0-16,-1 0 0 0,1 0 0 0,3-6 0 16,0 6 6-16,-3 0 2 0,3-3 0 0,-3 3 0 15,3 0-19-15,-3 0-16 0,-4 0 4 0,4 0 0 0,-4 0 12 0,0 3 0 16,0-3 0-16,1 0 10 0,-5 6-10 15,4-6 10-15,0 0-10 0,-3 3 10 0,0 4 5 0,3-7 1 16,0 6 0-16,0-6 0 0,-3 3 2 0,0-3 1 16,-1 0 0-16,1 0 0 15,-1 0-6-15,5 0-1 0,-5-3 0 0,1 3 0 0,0 0-2 0,-1-6-1 16,-6 6 0-16,3 0 0 0,4 0-1 0,-1 0 0 16,-6 0 0-16,3 0 0 0,0 0 5 0,0 0 1 15,-3 0 0-15,-1 0 0 0,1 0 2 0,-1 0 0 16,-3 0 0-16,1 0 0 0,2 0-3 0,-3 0 0 15,0 0 0-15,0 0 0 0,-7 0-13 0,0 0 11 16,7 0-11-16,-7 0 10 0,7 0-10 0,-7 0 0 0,0 0 9 0,0 0-9 16,0 0 17-16,7 0-1 15,-7 0 0-15,0 0 0 0,7 6-31 0,-7-6-6 16,0 0-2-16,0 0 0 16,0 0-13-16,0 0-2 0,0 0-1 0,0 0 0 15,8 3-135-15,-1-3-27 0</inkml:trace>
  <inkml:trace contextRef="#ctx0" brushRef="#br0" timeOffset="56237.51">25890 14078 345 0,'0'0'31'0,"7"0"-31"0,-7 0 0 0,7 6 0 15,-7-6 103-15,8 0 14 0,-1 0 3 0,0 0 1 0,3 3-61 0,1-3-12 16,-1 6-2-16,-3-6-1 15,4 3 1-15,0-3 0 0,-1 0 0 0,4 0 0 0,-3 0-7 0,3 7-2 16,0-7 0-16,4 0 0 0,-4 0-3 0,0 0-1 16,7 0 0-16,-3 0 0 0,-1 0-25 0,1 0-8 15,0 0 0-15,-1 0 0 0,5 3 0 0,-1-3 10 16,-4 6-10-16,4-6 8 0,1 0-8 0,-1 0 12 16,0 0-12-16,0 0 12 0,-3 0 10 0,3 3 2 15,0 4 1-15,0-7 0 0,-3 0 9 0,7 0 2 16,-1 6 0-16,1-6 0 0,0 0-13 0,-4 0-3 15,4 3 0-15,-4-3 0 0,0 0 6 0,0 0 1 16,0 0 0-16,-3 0 0 0,3 0 2 0,0 0 1 16,-3 0 0-16,-1 0 0 0,5 0-10 0,-5 0-3 15,1 0 0-15,-4 6 0 0,4-6-2 0,-1 0-1 0,-3 0 0 16,4 0 0-16,0 0 1 0,-1 3 0 0,-6-3 0 0,3 0 0 16,0 0-4-16,0 7-1 0,0-7 0 0,-3 0 0 15,0 0 6-15,3 0 2 0,0 3 0 0,0-3 0 16,-4 0 5-16,-2 0 1 0,-1 6 0 0,0-6 0 15,0 3-12-15,3-3-3 0,-3 0 0 0,0 6 0 16,0-6-1-16,0 0-8 0,-7 0 12 0,0 0-4 16,4 0-8-16,-4 0 0 0,0 0 0 0,0 0 8 15,0 0-8-15,0 0 0 0,7 4 0 0,-7-4 0 16,0 0 0-16,0 0 0 0,0 0 0 0,0 0 0 16,7 6 0-16,-7-6 0 0,0 0 0 0,0 0-11 15,0 0 11-15,0 0 0 0,0 0-9 0,7 0 9 16,-3 0-15-16,3 0 2 0,-7 0 0 0,0 0 0 15,0 0-31-15,0 0-7 0,0 0-1 0,0 0-892 16</inkml:trace>
  <inkml:trace contextRef="#ctx0" brushRef="#br0" timeOffset="57500.18">27912 14213 1148 0,'0'0'25'0,"0"0"6"0,0 0 1 0,0 0 0 0,0 0-32 0,0 0 0 15,0 0 0-15,7 6 0 0,0-3 10 0,-7-3-10 16,10 6 10-16,-2-6-10 0,2 10 25 0,1-10-1 16,-4 0 0-16,3 0 0 0,1 6 0 0,0-6-1 15,-1 0 0-15,4 3 0 0,-3-3 4 0,3 0 1 16,-4 0 0-16,5 0 0 0,2 6 14 0,-3-6 3 16,8 0 1-16,-1 0 0 0,0 0-14 0,0 0-2 0,0 0-1 0,0-6 0 15,4 6-4-15,0 0-1 0,-1-3 0 0,5-3 0 16,-1 6-12-16,0 0-2 15,0-7-1-15,-3 4 0 0,7-3 23 0,-4 3 4 0,4-3 0 0,-1 6 1 16,1-10 2-16,4 7 0 0,2-3 0 0,5-4 0 16,-12 1 2-16,5 3 1 0,-1 2 0 0,0-2 0 15,1-3-42-15,-5 6 0 0,1-4-8 0,0 4 8 16,-4-3 0-16,4 6 0 0,-4 0 0 0,4 0 8 16,-1 0 10-16,8 6 2 0,-3-3 0 0,2-3 0 15,-6 7 22-15,3-4 5 0,4-3 1 0,0 6 0 16,0-3-40-16,-4 3-8 0,4-6 0 0,-7 10 0 15,3-10 0-15,-3 9 0 0,3-9 0 0,-3 10 0 16,-1-10 10-16,1 6-10 0,3-3 10 0,-3-3-10 16,-7 0 10-16,3 6-10 0,0-2 10 0,-3-4-10 15,-4 0 0-15,0 0 0 0,-3 0 0 0,3 0 0 0,-3-4 0 0,-1 4 0 16,-2-6 0-16,-1 6 0 0,-4 6 8 0,1-6-8 16,-4 0 0-16,3 0 9 0,1 4-9 0,-4-4 0 15,-7 0 0-15,7 0 0 0,-7 0 0 0,7 0-11 16,-7 0 11-16,4 0-8 15,-4 0-20-15,0 0-3 0,0 0-1 0,0 0 0 16,0 0-12-16,0 0-4 0,0 0 0 0,0 0-634 16,0 0-127-16</inkml:trace>
  <inkml:trace contextRef="#ctx0" brushRef="#br0" timeOffset="58959.77">23269 16078 460 0,'0'0'20'0,"0"0"5"0,0 0-25 0,0 0 0 16,0 0 0-16,0 0 0 0,0 0 71 0,0 0 9 15,0 0 1-15,0 0 1 0,4-3-38 0,-4 3-7 16,0 0-1-16,0 0-1 0,3-6 9 0,-3 6 1 15,0 0 1-15,0 0 0 0,0 0-1 0,0 0 0 16,4-9 0-16,-4 9 0 0,0 0-1 0,3-4 0 16,4-2 0-16,-7 6 0 0,7-9-16 0,0 6-4 15,8-4-1-15,-5 1 0 0,1 3-11 0,3-3-3 16,0 6 0-16,0-10 0 0,-3 10 11 0,3-3 1 16,3-3 1-16,-2 3 0 0,-1-4-12 0,7 7-2 15,0 0-8-15,0-3 12 0,0-3-12 0,0 3 11 16,1-3-11-16,2-1 10 0,1-2 3 0,0 6 1 15,3-4 0-15,4-2 0 0,-4 0-2 0,4-1 0 0,-1 4 0 0,1 3 0 16,3-7 12-16,4 1 3 0,-3 3 0 0,-1-4 0 16,4 1-27-16,-1 0 0 0,-6 9 0 0,3-10 0 15,1 4 0-15,-1-4 12 0,0 10-4 0,1-3 0 16,-1-3-8-16,0 6 10 0,0 0-10 16,1-3 10-16,-1-3-10 0,-3 6 12 0,-1-3-12 0,1 3 12 15,0-7-3-15,0 7 0 0,-8-6 0 0,5 3 0 16,-5 3 2-16,1 0 0 0,-4-6 0 0,4 6 0 15,-4 0-1-15,0 0 0 0,0 0 0 0,1 0 0 16,2-4-10-16,-3-2 10 0,-3 6-10 0,0 0 10 16,3 0-10-16,-7-3 0 0,0-3 0 0,-3 6 0 15,3-3 0-15,-4 3 0 0,4-7 0 0,-3 7 0 16,0-3 0-16,-1-3 0 0,-3 3 0 0,4-3 8 0,-4 6-8 0,3-7-16 16,1 4 4-16,-4 3 1 15,0-6-102-15,4 3-21 0,-8-4-4 0,8 4-1 0</inkml:trace>
  <inkml:trace contextRef="#ctx0" brushRef="#br0" timeOffset="59958.42">25883 15959 288 0,'0'0'25'0,"0"0"-25"0,4-6 0 0,-1-4 0 16,4 10 137-16,-7 0 23 15,0 0 4-15,4-9 0 0,-4 9-74 0,3 0-15 0,-3 0-3 0,8-9-1 16,-8 9-15-16,0 0-2 0,0 0-1 0,7-3 0 16,-7 3-28-16,7-7-5 0,0 7-2 0,0-6 0 15,-7 6-10-15,10 0-8 0,1-3 12 0,3 3-12 16,-3 0 8-16,-1 0-8 0,8-6 0 0,-1 6 0 15,-2 0 12-15,-1 0-12 0,7 0 12 0,0 0-12 16,-7-4 8-16,7-2-8 0,0 12 0 0,1-6 0 16,-1 0 0-16,4 4 0 0,-4-4 0 0,-4 0 0 15,8 0 26-15,-4 6 5 0,0-6 1 0,1 0 0 16,-1 3-8-16,0-3 0 0,4 6-1 0,-1-6 0 16,-3 0 6-16,4 0 2 0,7-9 0 0,-4 9 0 15,-3 0-9-15,-1 0-2 0,1-6 0 0,0 6 0 0,3 0-12 0,0-4-8 16,-3-2 8-16,3 6-8 0,0 0 8 0,-3-3-8 15,0-3 10-15,0 6-10 0,3 0 15 0,-4 0-3 16,5 0-1-16,-5 0 0 0,1 0 4 0,3 0 1 16,-3 6 0-16,-4-3 0 0,0-3-1 0,0 0 0 15,1 0 0-15,-1 0 0 0,3 0 1 0,-2 0 1 16,-5 0 0-16,8 0 0 0,-4 0-9 0,0 0-8 16,-3-3 12-16,0 3-12 0,-4 0 12 0,3 0-12 15,1-6 12-15,-4 6-12 0,0-3 18 0,-3-4-3 16,3 7-1-16,-4 0 0 0,5-3 14 0,-5-3 2 15,1 6 1-15,-1 0 0 0,1 0-12 0,-4 0-3 0,0 0 0 0,0 0 0 16,0 0 0-16,-7 0 0 0,7 0 0 0,0 6 0 16,-7-6-16-16,7 3 0 0,4-3 0 0,-11 0 0 15,0 0 0-15,7 0 0 16,-7 0 0-16,0 0-9 16,7 7-35-16,0-7-8 0,0 0 0 0,4 0-1 15,-4 0-96-15,3-7-19 0,-3 7-4 0,8-9-627 0</inkml:trace>
  <inkml:trace contextRef="#ctx0" brushRef="#br0" timeOffset="60892.92">28600 15853 716 0,'0'0'32'0,"0"0"6"0,0 0-30 0,0 0-8 15,0 0 0-15,0 0 0 0,0 0 29 0,0 0 5 16,0 0 1-16,0 0 0 0,0 0 4 0,7 0 1 16,0-7 0-16,3 7 0 0,-3 0 16 0,4 0 4 15,0 0 1-15,-1 0 0 0,4-3-29 0,4 3-7 16,0 0-1-16,-4 0 0 0,0-6-24 0,3 6 0 15,8 0 0-15,0 0 0 0,0 0 15 0,-4 0-3 16,7 0 0-16,-3 0 0 16,-1 0-36-16,1-3-7 0,0 3-1 0,-1 0-1 0,1-7 33 0,3 7 0 0,-3-3 0 0,3 3 0 15,-3-6 0-15,7 3 0 0,-1-3 0 0,5 6 0 16,-5-10 0-16,1 4 0 0,3 3-8 0,1-3 8 16,-1-4-8-16,0 7 8 0,-3-6-12 0,3 2 12 15,1-2-26-15,-5 6 2 16,5-3 0-16,-5-1 0 15,1 4-26-15,3-3-5 0,1 6-1 0,-1-3 0 16,0-4-20-16,-3 4-4 0,-4-3 0 0,0 6-1 0,4-9 65 0,-7 9 16 0,0 0 0 0,-4 0 0 16,0-4 55-16,-3-2 14 0,-1 6 3 0,1 0 1 15,-4 0-33-15,-3 0-6 0,3 0-2 0,-4 0 0 16,1 0 16-16,-1 0 4 0,-3 0 0 0,4 0 0 16,-11 0 0-16,7 0 0 0,0 0 0 0,4 0 0 15,-11 0 2-15,7 0 1 0,-7 0 0 0,10 0 0 16,-10 0-9-16,0 0-2 0,0 0 0 0,4 0 0 0,-4 0-12 15,0 0-2-15,7 6-1 0,-7-6 0 0,0 0-29 0,0 0-10 16,0 0 0-16,0 0 0 16,0 0-119-16,0 0-24 0,0 0-5 0,0 13-1 0</inkml:trace>
  <inkml:trace contextRef="#ctx0" brushRef="#br0" timeOffset="81091.09">579 3466 230 0,'0'0'20'0,"0"0"-20"0,0 0 0 0,0 0 0 16,0 0 184-16,0 0 33 0,0 0 7 0,0 0 0 15,0 0-132-15,0 0-26 0,0 0-6 0,0 0 0 16,0 0-9-16,0 0-2 0,0 0 0 0,0 0 0 0,3 6-24 0,-3-6-5 16,7 4 0-16,-7-4-1 0,0 0-19 0,0 0 0 15,7 6 0-15,-7-6 0 16,11-6 0-16,-1-4 0 0,-6 4 0 0,3-4 0 0,-7 1 34 0,3 0 3 16,5-1 1-16,-5 1 0 0,-3-7-13 0,0 13-2 15,0-13-1-15,0 7 0 0,0 0-2 0,-3-1-1 16,3 4 0-16,-8-4 0 0,5 7 1 0,-4-3 1 15,3 6 0-15,-6-9 0 0,6 5 3 0,-3-2 0 16,0 3 0-16,0-3 0 0,-3 6-16 0,2 0-8 16,-2-3 8-16,-1 3-8 0,4-7 37 15,0 7 3-15,-3 7 1 0,3-7 0 0,-1 3-19 0,1 6-4 16,4-3-1-16,-4 7 0 0,3-4-17 0,4 7 0 16,-7-6 0-16,4 8 0 0,3 1-12 0,3 3 12 15,4-3-13-15,-7 3 5 0,4 0 8 0,3 0-8 0,3 0 8 16,-6 0-8-16,7 3 8 0,3 3 0 0,-4-3 0 0,4 3 0 15,-3-9 17-15,3 0-1 0,0-3 0 0,4-7 0 16,-4 7 5-16,0-7 1 0,0-6 0 0,7 3 0 16,-7 1-6-16,4-7 0 0,-4 0-1 0,4 0 0 15,3-16-3-15,-7 7-1 0,4-7 0 0,-11 3 0 16,10-9 6-16,-6 1 2 0,-4 2 0 0,4-6 0 16,-1 0 9-16,-6-1 3 0,3-2 0 0,-7 0 0 15,3 3 8-15,4 0 1 0,-14 3 1 0,4-6 0 16,-4 6-1-16,3-6-1 0,1 2 0 0,-8-2 0 15,-3 0-8-15,-4-7-2 0,8 7 0 0,-4-6 0 16,0 6-29-16,-8-1-15 0,8 4 2 0,4 6 0 16,-4 4 13-16,-1-4 0 0,5 10 0 0,-4-7 0 15,3 6 23-15,1 1 7 0,-1 0 2 0,-3-1 0 16,7 4-52-16,3 6-9 0,1-9-3 0,-4 9 0 0,7 0 32 0,0 0 0 16,-4 9 0-16,4-3 0 0,0-3-8 0,0 13 8 15,0 0 0-15,0-4-9 0,4 4-7 0,6 3-2 16,-6 0 0-16,6-4 0 0,1-2 18 0,3-7-10 15,4 3 10-15,-4 1-8 0,0-1 8 0,0-2-8 16,4 2 8-16,6 0-8 0,-6 1 8 0,3-4 0 16,4-3 0-16,-11 3 0 0,7-2 0 0,0-4-8 15,-6 0 8-15,6 0 0 0,-4 0 0 0,5-4 0 16,-8-2 0-16,0 6 0 0,3 0 0 0,-3 0 0 16,8 0 0-16,-8 10-8 0,0-1 8 0,-4-3-10 15,1 7 10-15,0 2-10 0,-4-5 10 16,3-1-12-16,1 7 12 0,-1-7-12 0,1 1-6 0,-7-1-2 0,6 1 0 15,1-1 0-15,-8-9 33 0,8 0 7 0,-8 0 0 0,4 0 1 16,4 0 18-16,0-13 3 0,-4-2 1 0,3-1 0 16,1-3-35-16,-1-3-8 0,-6-9 0 0,3 3 0 15,4-7 0-15,-8 1 0 0,1 6 0 0,3 2 0 16,-4-2 0-16,-3 0 0 0,0 9 0 0,0-6 0 16,-3 9 15-16,-4-6 1 0,3 7 0 0,-7-4 0 15,1 3-26-15,-1 7-5 0,-3-10-1 0,4 10 0 16,-5-7 33-16,1 13 7 0,4-7 0 0,-4 4 1 15,0 6-25-15,-8 0-17 0,12 0 2 0,-15 0 1 16,4 0-12-16,7 10-2 0,-7-4-1 0,3 6 0 16,7 4-8-16,-3 3-2 0,4-10 0 0,-1 16 0 15,-3-6 6-15,7 0 1 0,4 3 0 0,-1-9 0 0,4 2 17 0,0-2 4 16,0 2 1-16,4-5 0 16,-4-1-1-16,10-2 0 0,-6 2 0 0,6-9 0 15,4 3-9-15,4-3-1 0,-11 9-1 0,14-9 0 0,-7 0 9 0,7 7 1 16,4-7 1-16,0 0 0 0,0 0 11 0,-1 0 0 15,-3 0 0-15,4 0 0 0,0 0 0 0,-1 0 0 16,1 0 0-16,0 0 0 0,-4 0 0 0,0 0 0 16,-7 0 0-16,7 9 0 0,-6-9-9 0,-1 6 9 15,-4-2-10-15,4 5 10 0,-3-9-18 0,0 0 2 16,3 9 1-16,-11-9 0 0,-3 0 3 0,7 0 0 16,4 0 0-16,-8 0 0 0,-3 0 12 0,11-9 0 15,-11 9-10-15,11-9 10 0,-11-1 0 0,3-6 8 0,-3 4 0 0,0 3 0 16,0 2 10-16,0-12 2 15,0 10 0-15,0-7 0 0,-3 7 2 0,3-10 1 0,0 0 0 0,-8 0 0 16,5 4-14-16,3-4-9 0,0 3 12 0,-4 13-12 16,4-12 13-16,0 5-4 0,0 1-1 0,0-1 0 15,-7 1-8-15,7 9 12 0,0 0-12 0,0 0 12 16,0 0-12-16,0 0 8 0,0 0-8 0,0 0 8 16,11-6-8-16,0 12 0 0,-8-6 0 0,8 3 0 15,-8-3 0-15,4 0 0 0,4 0-8 0,-1 6 8 16,-6-3-9-16,7 10 9 0,3-10-12 0,-4 7 12 15,-6-10-18-15,6 0 3 0,1 9 1 0,-1-9 0 16,1 0 14-16,-4-9 0 0,11 9 0 0,-8 0 0 16,-6-10 0-16,6 1 0 0,1 2 0 0,-4-5 0 15,0 6 0-15,-3-4 0 0,6-9 0 0,1 4 0 16,-11 2 48-16,3-6 13 0,4 4 3 0,-3-4 0 0,3 3-52 0,-7 4-12 16,-7-4 0-16,3 10 0 0,-3-7 20 0,4-3 0 15,-8 7 1-15,8-7 0 16,-15 7 4-16,11 0 1 0,-14-1 0 0,10 1 0 0,-10-4-10 0,3 1-3 15,-3 9 0-15,7-7 0 0,-10-6-13 0,9 7 11 16,-6 6-11-16,11-3 10 0,-12 6-10 0,8-7 0 16,0 7 0-16,4 7 0 0,-4-7-14 0,3 0-2 15,0 9 0-15,1 0 0 16,6 7-16-16,-6-6-3 0,6 5-1 0,-3 7 0 16,7-6 2-16,0-4 0 0,0 4 0 0,7-7 0 0,-3 7 19 0,-1-3 4 15,8 2 1-15,-1-8 0 0,1-4 2 0,3-3 0 16,0 9 0-16,4-9 0 0,-4 0 8 0,-3-9-8 0,3-1 8 15,0 1-8-15,3 0 8 0,-2-7 0 0,2-3 8 0,1 3-8 16,-4 4 9-16,-4-13-9 0,5 0 12 0,-5 6-12 16,4-9 19-16,-7 9-3 0,0-6-1 0,4 0 0 15,0 6 14-15,-1-3 3 0,-10-3 1 0,4 0 0 16,3 0-5-16,-7 6-2 0,0-9 0 0,-7 2 0 16,3-2-5-16,-6 9-1 0,6-15 0 0,-7 9 0 15,1-3-1-15,-1 9-1 0,8-6 0 0,-8 3 0 16,1 0-10-16,-5 9-8 0,8-2 12 0,0 5-12 15,-3 1 8-15,-1-1-8 0,4 4 0 0,4 3 0 16,-8 3 0-16,8 0 0 0,-8 9-8 0,7-5 8 16,-6 8-16-16,3-3 4 0,3 4 0 0,-3 3 0 15,4 3 3-15,-1-1 1 0,-3 7 0 0,4 4 0 16,3-4-2-16,0-6 0 0,0 9 0 0,0-9 0 16,0 3-2-16,3-10 0 0,8 4 0 0,-8-4 0 0,8 1 4 15,-1-10 0-15,1 6 0 0,3-9 0 0,0 0 8 0,7-3-8 16,0-3 8-16,4-3-8 0,-4 2 8 0,-3-2 0 15,3 6 8-15,4-13-8 16,0 7-20-16,-1-1-8 0,-3 7-1 0,4-3-1 0,0 0 45 0,-4 6 9 16,-3-4 1-16,3 8 1 0,-7 2-26 0,7 0 0 15,-7-3 0-15,0 7 0 0,-3 5-16 0,3-5 2 16,4 2 0-16,-4 4 0 0,-4 3 0 0,1-4 0 16,-4-5 0-16,4 9 0 0,-1-4 14 0,1-2-11 15,-1 3 11-15,1-1-10 0,-4-2 10 0,0-4 0 16,4-3 0-16,-4-2 0 0,3 2 0 0,-3 0 0 0,7-3 0 0,-10 4 8 15,6-4-8-15,5-3 12 0,2 0-4 0,-3 0 0 16,-3 0 44-16,3 0 10 0,-3-10 2 0,-1 10 0 16,-6-9-52-16,6 3-12 0,1 2 0 0,-1-5 0 15,-2 3 29-15,2-7 3 0,4-2 1 0,-3 8 0 16,-4-5-1-16,3-4-1 0,-6 4 0 0,7-4 0 16,-8 0-31-16,8-3 0 0,-1 7 0 0,1-10 0 15,-8-6 16-15,8 15-4 0,-8-9 0 0,4 3-1406 16</inkml:trace>
  <inkml:trace contextRef="#ctx0" brushRef="#br0" timeOffset="84957.28">702 6552 673 0,'-4'-7'29'0,"4"7"7"0,-7 0-28 0,7 0-8 15,0 0 0-15,0 0 0 0,0 0 20 0,0 0 4 16,0 0 0-16,0 0 0 0,0 0 37 0,0 0 8 16,0 0 2-16,0 0 0 15,0 0-13-15,-10 0-2 0,3 10-1 0,-4-10 0 0,1 6 4 0,-1-6 1 0,11 0 0 0,0 0 0 16,0 0-3-16,0 0 0 16,0 0 0-16,0 0 0 0,0 0-17 0,-3-6-4 15,3-4-1-15,0 1 0 0,0 3-8 0,3-4-2 0,4 1 0 0,0-10 0 16,0 0-2-16,7 1-1 0,0-8 0 15,4 1 0-15,-4-3 5 0,4-9 1 0,3-7 0 16,-10 25 0-16,3-9 9 16,0 2 3-16,3 1 0 0,-2 7 0 0,-5 2 1 0,4-3 1 0,-3 0 0 15,10-6 0-15,-7-3-18 0,-3 9-4 0,-8 0-1 0,8 4 0 16,-1-4-19-16,-6 3 0 0,-4 7 8 0,7-1-8 16,-7 1-12-16,0 9-5 0,0 0-2 0,0 0 0 15,0 0-48-15,0 0-9 0,0 0-3 0</inkml:trace>
  <inkml:trace contextRef="#ctx0" brushRef="#br0" timeOffset="85345.36">953 6182 1670 0,'-11'22'74'0,"11"-19"15"15,-11 3-71-15,8-3-18 0,-4-3 0 0,3 0 0 0,-6 0 70 0,6 6 10 16,4-6 3-16,-7 4 0 0,4-4-32 0,-1 0-7 15,-3 6 0-15,7-6-1 0,0 0 5 0,-4 0 0 16,-6 9 1-16,10-2 0 0,0-7-13 0,0 0-2 16,0 0-1-16,0 0 0 0,0 3-24 0,0 6-9 15,3 1 0-15,8-1 9 0,-4 7-9 0,0-13 0 16,4 3 0-16,-1 3 0 0,4 17 12 0,8-14 0 0,-8 4 0 0,7-1 0 16,-7-2 2-16,7 3 1 15,4-7 0-15,-1 0 0 0,1 1 2 0,0-1 1 0,0 1 0 0,6 5 0 16,-6-5-6-16,0-1 0 15,-1 1-1-15,1-1 0 0,0 0-11 0,-4 7 10 16,-3 0-10-16,3-4 10 0,0 4-10 0,-7 0 0 16,-3-4 9-16,3 7-9 0,-4-3 0 0,1 3 0 0,-1-10 0 0,-6 7 0 15,-1-7 0-15,5 0 17 0,-16 1-2 0,8 5-1 16,-3-5-22-16,3 2-5 0,-11-2-1 0,8 6 0 16,-8-1 14-16,1-2 0 0,-4-4 0 0,-1 4 0 15,-6-4-49-15,7-6-7 0,-7-3-2 16,0 0-692-16,3-3-138 0</inkml:trace>
  <inkml:trace contextRef="#ctx0" brushRef="#br0" timeOffset="85759.95">1185 6257 518 0,'-7'-9'46'0,"7"9"-37"15,0 0-9-15,0 0 0 0,0 0 355 0,0 0 69 16,-7-7 13-16,7 7 3 0,0 0-320 0,0 0-65 15,0 0-13-15,11 7-2 0,-1 2-10 0,1-6-2 16,3 7 0-16,-3-4 0 0,-1-3 3 0,4 6 0 16,8-2 0-16,-8 2 0 0,0-3 17 0,7-3 4 15,-7 13 1-15,0-13 0 16,0 4-63-16,4-4-13 0,-4 6-2 0,-3 4-1 0,3-10 42 0,-4 3 8 16,1 3 1-16,-1-5 1 0,-3-4-26 0,1 0-16 15,2 0 3-15,-6-10 0 0,-1 1 21 0,8-10 4 0,-4 3 0 0,-4 7 1 16,8-1 23-16,-8-5 5 0,5 2 1 0,-5-2 0 15,4 2-20-15,-7-3-4 0,4 1-1 0,-4 2 0 16,0 4-9-16,0-7-8 0,0 7 9 0,0-7-9 16,0 13 9-16,-4-3-9 0,-3-4 8 0,7 7-8 15,0-6 0-15,0 2 0 0,0 7 8 0,0 0-8 16,0 0 0-16,0 0 0 0,11 0-10 0,-1 7 10 16,1-7-10-16,-1 0 10 0,-3 3-10 0,11 6 10 15,-4-3 0-15,0 4 0 0,7-7 0 0,-3 6 10 16,0-2-31-16,-1-4-7 15,5 3 0-15,-1 0-1 0,-7-3-87 16,0-3-16-16,7-3-4 0,-3-3-1 0,-1 6-46 0,-2-9-9 0,-5 9-1 0</inkml:trace>
  <inkml:trace contextRef="#ctx0" brushRef="#br0" timeOffset="86640.83">1891 5796 1782 0,'-11'-9'79'0,"8"-1"16"0,-8 10-76 0,-3 0-19 15,7 0 0-15,-7 0 0 0,3-9 74 0,-3 3 11 16,4 2 3-16,-4-2 0 0,-8 3-32 0,8 3-7 16,-10 0-1-16,9 3 0 0,1-3-21 0,-3 0-5 15,6 6-1-15,-3 4 0 0,10-1-21 0,-6 7 8 16,6-4-8-16,-6 4 0 0,10 3 0 0,0 0 0 16,0 0 0-16,10 3 8 0,-6-1-8 0,6-2-16 0,1-3 4 0,-4 3 0 15,4-4 12-15,6-5 0 0,-3-7 0 0,1 10 0 31,-1-10-28-31,-4 3-8 0,1-3 0 0,3-3-1 0,-3-3 37 0,3-3 0 16,-4 3 0-16,4-4 0 0,-3-8 21 0,0 11 12 0,-8-5 3 0,4-7 0 16,4-2-25-16,-8 2-11 0,-3-3 10 0,-3 7-10 15,3-4 21-15,-7 0-1 0,3 7-1 0,-6-10 0 16,-1-6 11-16,7 6 2 0,-13 0 1 0,10 4 0 16,-11-4 2-16,0-6 0 0,-3 3 0 0,-3-3 0 15,-1 9-35-15,0 3 0 0,-7-2 0 0,4-4 0 16,4 0 0-16,-1 3 0 0,4-6 0 0,-4 7 0 15,0-1 14-15,4 4-4 0,3 2-1 0,1-2 0 16,6 8-9-16,4-2 0 0,0 3 0 0,7 3-11 16,11 0-4-16,-1 9-1 0,11 10 0 0,4 6 0 15,0-6 0-15,0 6-1 0,10-3 0 0,0 10 0 16,0-10-8-16,-3 3-2 0,0 3 0 0,3-3 0 16,0-6-40-1,1-10-8-15,-8 1-1 0,7-1-1 0,-3-3 3 0,-4-6 1 0,-7 0 0 0,8-9 0 16,-8 3 23-16,0-4 5 0,-7-2 1 0,0-4 0 0,0 0 29 0,4-3 7 15,-4 1 8-15,-3-1-13 0,-8 0 13 0,8-12 0 16,-1 2 0-16,-10 1 0 0,0 9 24 0,0-6 8 16,-7 0 2-16,4 6 0 0,-8 1 32 0,-3-1 6 15,3 0 2-15,-10-6 0 0,4 0-14 0,-5 6-4 16,-2 0 0-16,-1 3 0 0,0 4-13 0,4 2-3 16,-4 1-1-16,11 3 0 0,-7 6-19 0,7 9-4 15,0 1-1-15,3 5 0 16,4-5-33-16,4 2-6 0,3 13-2 0,0-6 0 0,10 16 26 0,5-10 12 0,-12 3 0 15,15 0-1-15,-4-6-11 0,-4-9 0 0,4 2 0 0,1-5-11 16,6 5-2-16,-11-5-1 0,4-1 0 0,-3-6 0 31,3-3-34-31,-10-3-8 0,6-12 0 0,-3 5-1 0,4 10 57 0,-8-6 17 0,8-4 1 0,-11 1 0 16,11 0-18-16,-8-10 8 0,-3 3-8 0,4 7 0 16,3-10 10-16,-7 0-10 0,0 3 8 0,0-2-8 15,0-1 18-15,-7 3-2 0,3-3 0 16,4 1 0-16,-3-1 0 0,-8 3-1 0,4 3 0 0,3 4 0 15,4 3-15-15,0-4 0 0,-3 1 0 0,3 3 0 16,0 6 0-16,0 0-8 0,7 0-1 0,4 9 0 16,3-3 1-16,-4-6 0 0,8 10 0 0,-4-4 0 15,0 3-9-15,7 4-2 0,4 3 0 0,0-4 0 16,-1 4-1-16,12 3-1 0,-1 6 0 0,0-6 0 0,4-4 21 0,0 4 8 16,3 0 0-16,0 0 0 0,1 6-8 0,-8-6 0 15,4 6 0-15,7 0 8 0,-11-3-8 0,4 3-14 16,-11 0 3-16,0-3 1 15,-3 9-10-15,0-3-3 0,-1-2 0 0,1-4 0 16,-7 12-50-16,-1-9-11 0,-3 3-1 16,-3-3-487-16,-7-6-98 0</inkml:trace>
  <inkml:trace contextRef="#ctx0" brushRef="#br0" timeOffset="87280.66">2409 5762 1036 0,'-38'-19'46'0,"24"0"10"0,-11-6-45 0,0-3-11 15,4-7 0-15,0-3 0 0,3-9 216 0,-3 7 40 16,7-4 9-16,3 6 2 0,-3-15-172 0,4 15-35 0,3 4-6 0,3-1-2 16,1 1-12-16,-5-4-2 0,5 10-1 0,3-3 0 15,-7 12-15-15,3-10-3 0,1 4-1 0,-4 7 0 16,3-1-10-16,-3 0-8 0,4 3 12 0,3 7-12 16,0-1 8-16,0 4-8 0,0 6 0 0,3-3 0 15,4 3 0-15,-3 0 0 0,6 9 0 0,1 1-12 16,7-1 3-16,-1 1 1 0,1 5 0 0,7-5 0 15,3 9 0-15,-4-1 0 0,-6-2 0 0,7 0 0 16,-4-4 8-16,0 4-10 0,-7-7 10 0,-3 1-10 16,6-4 10-16,1-3 0 0,-11 7 0 0,11-10 0 15,-8 6 0-15,-6-6 0 0,-1-6 0 0,4 2 8 16,-3-2 4-16,-4-3 2 0,7-1 0 0,-14 1 0 16,3 3-1-16,4-13 0 0,-7 3 0 0,4 4 0 15,-11 2 0-15,3-5 0 0,1-4 0 0,-4 0 0 0,-1 0 9 16,-2 3 2-16,3-9 0 0,0 7 0 0,-8-11-14 0,8 4-2 15,0 0-8-15,-3 6 12 0,2 1-12 0,5-8 0 16,3 14 0-16,0-4 0 0,3 7 0 0,8 6-13 16,6-4 4-16,-6 7 1 0,6 0-2 0,1 0 0 15,0 10 0-15,6-10 0 0,4 6 10 0,1 7 0 16,-5-7-9-16,4 3 9 0,1 1 0 0,-8 5 0 16,7-5 0-16,-7-1 0 0,0-6 0 0,-3 4 0 15,3-4 0-15,-7 3 0 0,3-6 0 0,-10 0 0 16,0 0 0-16,4 3 0 0,-4-3 11 0,0 0-3 15,0 0-8-15,3-3 12 0,4-3 7 0,-7-4 1 0,0 7 0 0,-7-6 0 16,7-1-4-16,-3-5 0 0,-1 5 0 0,-3-5 0 16,4-4-1-16,-8 3-1 0,-3-12 0 0,3 9 0 15,1 0-5-15,-1 4-1 0,-3-14 0 0,4 14 0 16,-1-4 0-16,8 6-8 0,-8-2 12 0,11 5-4 16,-4-5-8-16,8 15 0 0,-4 0-12 0,3-10 12 15,8 10-14-15,3 10 5 0,4-10 1 16,-4 0 0-16,0 0 0 0,7 6 0 0,-10 3 0 0,13 1 0 15,-6-1-1-15,0 0 0 0,-1-9 0 0,1 0 0 16,-4 7-9-16,-3-4-2 0,3 3 0 0,-4-3 0 16,1 4-40-16,-7-4-8 15,6-3-1-15,-6 0-656 0,-4 0-131 0</inkml:trace>
  <inkml:trace contextRef="#ctx0" brushRef="#br0" timeOffset="88296.02">2660 4169 1634 0,'0'0'72'0,"0"0"16"0,0 0-71 0,0 0-17 16,0 0 0-16,0 0 0 0,0 0 0 0,0 0 0 16,0 3 0-16,0-3-9 0,0 0-12 0,0 0-3 15,0 0 0-15,0 0 0 0,0 0 24 0,0 0-11 16,0 0 11-16,0 0-8 0,0 0 22 0,7-10 5 15,-7 1 1-15,0-1 0 0,4 1 12 0,-1-7 4 16,-3 7 0-16,7 6 0 0,-7-10-11 0,0 10-1 0,0-6-1 0,-7 2 0 16,7-2-13-16,0 9-2 0,0 0-8 0,-3 0 12 15,3 0-4-15,-4-3-8 0,-7-3 11 0,4 6-11 16,0 0 10-16,-3 6-10 0,3-3 8 0,-4-3-8 16,4 9 0-16,0-9 0 0,3 7 0 0,-3-4 0 15,4 3 0-15,-1 4 8 0,-3-4-8 0,4 3 0 16,3 4 0-16,0 2 0 0,3-2 0 0,4 3 0 15,-3 12 0-15,6-6 0 0,1 0-11 0,3-3 11 16,-3 6-10-16,3-6 10 0,0-4-12 0,7 1 12 16,-7-13-14-16,7 6 4 0,-7-2 1 0,8-4 0 15,-8-3 9-15,0 0 0 0,0-3 0 0,4-4-8 16,-4-2 8-16,0 0 0 0,0-1 0 0,-3-5 0 16,-1-4 23-16,1 9 0 0,-1-5 0 0,-6-4 0 0,-4 6 14 15,7-2 3-15,-4-1 1 0,-3-3 0 0,0 0-24 0,0 4-5 16,0 2 0-16,0-6-1 0,-3-3-2 0,-8 10 0 15,4-7 0-15,-3 3 0 0,3-3 4 0,-4 4 1 16,4 2 0-16,3 4 0 0,1-7-3 0,-4 7-1 16,3 2 0-16,4 7 0 0,4-9-10 0,-4 9 0 15,-4 0 0-15,4 0 0 0,0 0-15 0,0 0 5 16,11 0 1-16,-4 9 0 0,4-2 9 0,-1 2 0 16,1-9 0-16,-1 3 0 0,4 4 0 0,1-1 0 15,-5-6 0-15,1 3 0 0,-1-3 0 0,4 0 0 16,-10 0 0-16,6 6 0 0,-2-12 0 0,-8 6 8 15,0 0-8-15,0 0 11 0,7 0 1 0,-7 0 1 16,0-3 0-16,7-10 0 0,-7 10 5 0,0-3 1 16,0-4 0-16,-7 1 0 0,7 0 1 0,-4-1 1 15,4-5 0-15,-3 5 0 0,3 1 3 0,0-1 0 0,-8-2 0 16,5-1 0-16,-4 4-1 0,3-1 0 0,-6-2 0 0,6-4 0 16,-3 7-6-16,4-7-1 0,3 7 0 0,-7-1 0 15,7 1-8-15,-4 6-8 0,4-10 9 0,0 10-9 16,0-3 0-16,0 6 0 15,0 0 0-15,11-3 0 0,-1-4-8 0,1 7 8 0,-4 7-12 0,11-4 12 16,-4 3-13-16,-4-6 4 0,4 0 1 0,0 0 0 16,1 3-2-16,2-3 0 0,-6 0 0 0,-4 0 0 15,3 0 10-15,5-3 0 0,-5 3 0 0,1 0-8 16,-1-6 8-16,-6 3 0 0,3-4 0 0,3-5 8 16,-10 2-8-16,4 4 0 0,-4-3 8 0,0-7-8 15,0 7 0-15,-4-1 9 0,4-2-9 0,0-4 0 16,-7 0 14-16,4 4-4 0,-8-4-1 0,8 0 0 0,-8-2 7 15,4-1 0-15,-3 3 1 0,-5-3 0 0,5 1 4 0,-8 2 1 16,-3-3 0-16,0 0 0 0,-4-6-1 0,0 6 0 16,-3 1 0-16,4-1 0 0,-1 3-5 0,-3-6 0 15,3 0-1-15,7 10 0 0,-6-4-5 0,2 6-1 16,8-5 0-16,0 15 0 0,4-3-9 0,-1-4 0 16,11 7 0-16,0 0 0 0,0 0 0 0,0 0-11 15,0 10 1-15,11 5 0 0,3 4 0 0,-4-3 0 16,4 0 0-16,11-4 0 0,7 7 10 0,-4-10-10 15,4 13 10-15,-4 0-10 0,4-12 1 0,-7-1 0 16,3 4 0-16,4-4 0 0,-8 0-3 0,1-5-1 16,0-4 0-16,-1 0 0 15,-3 0-23-15,-3 0-5 0,3-10-1 0,0 7 0 16,-6-6-141-16,6-4-28 0,-7 1-5 0</inkml:trace>
  <inkml:trace contextRef="#ctx0" brushRef="#br0" timeOffset="88535.92">2762 3369 1785 0,'0'0'159'16,"0"0"-127"-16,0 0-32 0,0 0 0 15,0 0 80-15,0 0 9 0,0 0 3 0,4-9 0 0,6-1-72 0,1 1-20 16,-4-7 0-16,4 7 8 16,6-13-58-16,-10 0-12 0,11 0-2 0,-4-3-1 15,0 0-21-15,7-1-4 0,-3-2-1 0,3 0-658 16</inkml:trace>
  <inkml:trace contextRef="#ctx0" brushRef="#br0" timeOffset="88924.43">3440 2629 1785 0,'0'0'159'0,"0"0"-127"0,0 0-32 0,0 0 0 15,0 0 13-15,0 6-3 0,-4-3-1 0,4 4 0 16,-7-7 39-16,7 0 8 0,0 0 2 0,0 0 0 16,-4 0 22-16,4 0 5 0,0 0 1 0,0 0 0 15,0 0-35-15,0-10-7 0,0 4-2 0,11-4 0 16,-11 1-9-16,7 0-1 0,0-7-1 0,4 3 0 15,-1-2 1-15,4-4 0 0,1 0 0 0,6 0 0 0,-4-3-18 0,5 4-3 16,-1-4-1-16,-7 0 0 0,7 3 4 0,-3-3 1 16,-1 0 0-16,1 3 0 0,-4 0-15 0,-3 0 9 15,-1 4-9-15,1-4-829 16,-1 10-171-16</inkml:trace>
  <inkml:trace contextRef="#ctx0" brushRef="#br0" timeOffset="92464.43">3859 1629 1119 0,'0'0'49'0,"0"0"11"0,0-4-48 0,0-2-12 16,-3 6 0-16,-4 0 0 0,3-3 87 0,-6 3 14 15,10 0 3-15,0 0 1 0,-11 0-55 0,11 0-11 16,0 0-3-16,-3 0 0 0,-8-6 1 0,11 6 0 0,0 0 0 0,0 0 0 15,0 0-17-15,0 0-3 16,0 0-1-16,0 0 0 0,0 0 0 0,0 0-1 0,0 0 0 0,0 0 0 16,0 0-15-16,4 6 11 0,-4-6-11 0,7 3 10 15,7 7-10-15,-4-10 0 0,1 9 0 0,3-9 8 16,-3 0-8-16,3 0 8 16,7 0-8-16,-4 0 8 0,5 0-8 0,-1 0 0 0,-7 0 0 15,4 0 8-15,3 0 3 0,0 0 0 0,-7 0 0 0,7 0 0 16,-7 0-2-16,0 6 0 0,1-6 0 0,2 3 0 15,-6 4-9-15,3-7-12 0,-11 0 2 0,8 0 1 16,0 3 29-16,-1-3 5 0,-10 0 2 0,0 0 0 16,4 6-3-16,-4-6 0 0,0 0 0 0,0 0 0 15,0 0 12-15,0 0 3 0,7-6 0 0,-7 3 0 16,0-4-5-16,-7-2-1 0,7 0 0 0,-4-1 0 0,-3-6 3 16,4 13 1-16,-5-12 0 0,1-4 0 0,0 3-6 0,4 7-2 15,-8-10 0-15,1 6 0 0,-1 4-10 0,1-7-3 16,-5 1 0-16,5 2 0 0,-4-3-7 0,0 1-1 15,-1 2-8-15,-2-3 12 0,3 4-12 0,0-4 0 16,-8 1 0-16,5-4 0 0,6 0 8 0,1 3-8 16,-1 7 0-16,0-10 0 0,8 3-12 0,-8 7-9 15,8 0-2-15,-8-4 0 0,4-3 34 0,4 10 6 16,3-3 2-16,0 6 0 0,-11-13-19 0,11 16 0 16,0 0-8-16,0 0 8 15,0 0-120-15,0 0-17 0,7-10-4 0,-7 10-1 16,0 0-43-16,4 10-9 0</inkml:trace>
  <inkml:trace contextRef="#ctx0" brushRef="#br0" timeOffset="93948.4">4276 1146 921 0,'0'-44'82'0,"0"34"-66"0,0 10-16 0,0-6 0 16,-7-3 110-16,7 6 18 0,0 3 4 0,-4-7 1 16,4-12-41-16,-7 10-9 0,3 9-2 0,4-3 0 15,-10-10 2-15,6 10 0 0,-3-12 0 0,4 5 0 0,-8 10-18 0,8 0-3 16,-8 0-1-16,4 0 0 16,4-9-21-16,-8-1-5 0,7 10-1 0,4 0 0 15,0 0-22-15,-7 7-12 0,4-4 12 0,3-3-12 16,0 0 0-16,0 0 0 0,-7 9 0 0,3 7 0 15,4-16 0-15,0 12 0 0,4 10-10 0,-4 0 10 0,7-12 0 0,-4 12 0 16,4 0-9-16,0-4 9 16,1-2 0-16,2 3 0 0,-6-13-8 0,6 7 8 0,1-4 0 0,-8 7-8 15,8-7 8-15,-1 1 0 0,-6-4-8 0,3-3 8 16,4-3 0-16,-4 6 0 16,0-6-32-16,-7 0 1 0,10 0 0 0,-6 0 0 15,6 0 50-15,-10 0 9 0,4-6 3 0,3 3 0 0,4-13-22 0,-11 7-9 16,0 9 8-16,3-10-8 0,1 1 0 0,-4 0 0 15,7-7 8-15,-7 6-8 0,0-2 8 0,0-1-8 16,0 10 12-16,0-6-4 0,-7-7 3 0,3 13 0 0,1-6 0 0,-4 2 0 16,3 1 1-16,-3-3 1 0,3-10 0 0,-3 9 0 15,4 1-3-15,3 9-1 0,-4-3 0 0,4 3 0 16,0 0-9-16,0 0 0 0,-7 0 0 16,7 0 8-16,0 0-8 0,0 0 0 0,0 3 0 0,0-3 0 15,0 0-14-15,0 0 2 0,0 9 0 0,0-9 0 16,0 0 12-16,0 0 0 0,7 0 0 0,0-3 10 15,-7 3-10-15,7 0 0 0,4 0 0 0,0 3 0 16,3-3 0-16,-4 0 0 0,-6 0-8 0,6-9 8 16,1 9-12-16,0-3 1 0,3-3 1 0,-4-4 0 15,4 1 10-15,-10 3-13 0,3-13 5 0,4 3 8 16,-4 3-16-16,3-2 4 0,-3 5 0 0,-7 1 1 16,0 0 11-16,4-1 0 0,-4-6 0 0,0 7 0 15,0-10 0-15,0 4 8 0,0 5-8 0,-4 1 0 0,-3-10 0 0,4 10 0 16,3-7 0-16,-7 6 8 0,0-8-8 0,-4 8 0 15,-7 1 8-15,4-1-8 0,0-5 20 0,0 2 0 16,-4 1 0-16,4-1 0 0,0 4-11 16,0 2-9-16,-7-2 12 0,7-10-12 0,0 13 18 0,-4-7-3 15,4 7-1-15,0-3 0 0,-7-1-2 0,7 1 0 16,-1 9 0-16,-6-6 0 0,7-4-12 0,4 7 9 16,-1 3-9-16,7 0 8 0,4 0-8 0,0 0 0 15,0 0-12-15,4 3 12 0,0 7-16 0,6 2 5 16,-3 1 1-16,4-4 0 0,6 1 10 0,-3-1 0 15,4 7-9-15,0-7 9 0,-1 0 0 0,1 1 0 0,3-1-9 16,0 1 9-16,4-4 0 0,-11 0-8 0,7-3 8 16,-7 7 0-16,8-10-16 0,-5 9 3 0,-6-9 1 0,-1 0 0 15,1-9 12-15,0 9 0 0,-4 0 0 0,0 0 0 16,-7 0 0-16,10 0 0 0,-3 0 0 0,-7 0 0 16,7-10 0-16,4 7 0 0,-11-3 0 0,3 0 0 15,5-4 11-15,-8 7 5 0,0-6 0 0,0 2 1 16,0-2-17-16,-8 0 8 0,5-1-8 0,3-5 0 15,-7 5 12-15,3 1-4 0,-3-10 0 0,4 10-8 16,-1 2 16-16,-3-2-3 0,4-1-1 0,3 1 0 16,-7-10-4-16,3 13-8 0,4 3 11 0,0 3-11 15,0 0 0-15,0 0 0 0,0 0 0 0,0 0 0 16,0 0 0-16,0 0 0 0,0 0 0 0,4 3 0 16,3 3 0-16,-4 4 0 0,4-1-10 0,0 0 10 15,0 1 0-15,4-1 0 0,0 1 0 0,-4-4 0 0,3 3 0 16,4 1 0-16,-3-1 0 0,-1-3 0 0,-2-6 0 0,6 4 0 15,-11-4 0-15,4 6 0 0,0-12 0 0,0 6 0 16,-7 0 0-16,4 0 0 0,3-4 0 0,-4-2 0 16,5-3 0-16,-1-1 0 0,0 1 0 0,-4 3 0 15,4-4 0-15,-7 1 0 0,4-1 0 0,-1 1 8 16,4 0-8-16,-7-1 0 0,0 1 8 0,4-1-8 16,-4-5 0-16,0 5 8 0,0 1-8 0,0-1 12 15,-4 1-12-15,4 0 12 0,0 2-2 0,-7-2 0 16,7 0 0-16,0-1 0 0,-3 10-10 0,3-6 12 15,0 3-12-15,0 3 12 0,0 0-12 0,0 0 0 16,0 0 0-16,0 0 8 0,0 0-8 0,0 0 0 16,10 0 0-16,-10 0 0 0,0 0 0 0,4 0 0 0,3 0-8 0,0 0 8 15,0 0 0-15,4 0 0 0,-8 0 0 0,4 0 0 16,-3 0-10-16,6 0 10 16,-6-7 0-16,6 7-9 0,-3-3 9 0,0 3 0 0,1-6 0 15,2-3 0-15,-10 9 0 0,7-10 0 0,0 7 0 0,-7-3 0 16,0 6 0-16,4-6 0 0,-4-4 0 0,0 1 8 15,0 6-8-15,7-4 0 0,-7-2 0 0,0 9 0 16,-7-9 0-16,7 5 0 0,0-8 0 0,-4 12 0 16,4 0 0-16,-7-3 0 0,0-4 9 0,7 4-9 15,-7 3 10-15,4 0-10 0,-8 0 8 0,4-6-8 16,3 6 0-16,1 0-11 0,-8-9 1 0,1 9 0 16,6 0 29-16,-3 9 5 0,4-3 2 0,-4-3 0 15,7-3-26-15,0 0 0 0,-8 10 0 0,8-4 0 16,-3 4 0-16,3-1 0 0,3 0-11 0,1 1 11 0,0-1 0 0,3 1-10 15,-4-4 10-15,4 3 0 0,0 1-20 0,0-10 2 16,4 0 1-16,-4 9 0 0,3-9 17 0,-2 0 12 16,2 6-1-16,-3-12-1 0,4 6-18 0,3-9-4 15,-4 9-1-15,-2-10 0 16,2 10-39-16,-6-3-7 0,6-3-1 0,1 0-1 16,-8-4-170-16,4 7-33 0,18-31-8 0,-18 15 0 0</inkml:trace>
  <inkml:trace contextRef="#ctx0" brushRef="#br0" timeOffset="94194.31">4710 158 1828 0,'0'0'81'0,"0"0"17"0,0-3-78 0,0 3-20 0,0 0 0 0,0-10 0 15,0 4 61-15,0-3 9 0,3-1 2 0,4 1 0 16,-7-1-37-16,7 4-7 0,4 3-2 0,-1-3 0 15,1 6-26-15,3 6 0 0,7-3 0 0,-7 7 0 16,8-4 0-16,-5 3 0 0,4 10 0 0,11-10 8 16,-7 1 1-16,-1 6 0 0,-6 9 0 0,3-7 0 15,4 1-1-15,-4 16 0 0,4-7 0 0,0 0 0 16,-4 16-8-16,-4-9 0 0,-3 18 0 0,4 0 8 16,0 4-104-1,-1 2-22-15</inkml:trace>
  <inkml:trace contextRef="#ctx0" brushRef="#br0" timeOffset="95167.27">187 6144 1728 0,'0'0'76'0,"0"0"16"0,0 0-73 0,0 0-19 0,0 0 0 0,0 0 0 15,0 0 0-15,0 0-9 0,0 0 1 0,0 0 0 0,0 0 38 0,0 0 8 16,0 0 2-16,0 0 0 0,0 0-3 0,-4 6 0 16,-3-2 0-16,4 2 0 0,3-3-15 0,-4 6-3 15,4-2-1-15,-7 8 0 0,4-2-33 0,3 6-6 16,-7-4-2-16,7 4 0 0,0 0 70 0,0 6 13 16,7 3 4-16,-4 7 0 0,8 2-64 0,-1-2-10 15,1 6-3-15,14 9-1 0,-1 0 22 0,12 6 5 16,-1 4 1-16,4 6 0 0,0 0-14 0,3-10 0 15,-3 4 0-15,-4-20 0 0,14 1 0 0,-3-3 14 16,7 0-4-16,4-4-1 0,-8 1 9 0,0 2 2 16,8-12 0-16,13 10 0 0,-6-16 2 0,-4-4 1 15,7-12 0-15,-4-3 0 0,8-12-11 0,-11-4-3 16,10-3 0-16</inkml:trace>
  <inkml:trace contextRef="#ctx0" brushRef="#br0" timeOffset="97576.2">3500 324 1324 0,'0'0'59'0,"0"0"12"0,-4 3-57 0,-7-3-14 0,11 0 0 0,0 0 0 15,-7 0 0-15,7 0 0 0,-7 0 0 16,7 0 0-16,0 0 42 0,0 0 15 0,-7-3 3 0,4-3 1 16,3 6 31-16,0 0 5 0,-7 0 2 0,7 0 0 0,-4 0-23 0,4 0-5 15,-7-3-1-15,7 3 0 0,-3-7-19 0,3 7-4 16,0 0-1-16,-4-9 0 0,4 9-25 0,0-13-5 15,4 1 0-15,-1 9-1 0,-3 3-15 0,11-7 0 16,-1 4 0-16,1-3-10 0,3-3 10 0,7 9 0 16,-10 0 0-16,3 0 0 0,0 0 0 0,0 0-8 15,4 9 8-15,-8-3 0 0,4 4 0 0,-3-1 0 16,-4 10 0-16,4-3-8 0,-1-4 8 0,-3 4-8 16,0 12 8-16,0-3-8 0,-7-6 8 0,0 6 0 15,0-6-9-15,0 0 9 0,0 6 0 0,0-6 0 0,0-1 0 16,0 1 0-16,0-3 0 0,-7 3 0 0,7-10 0 15,-3 1 0 1,3 5 0-16,-4-5 8 0,4-1 0 0,0 0 0 0,0-2 8 0,0-7 2 0,0 0 0 0,0 0 0 16,0 0 11-16,0 0 3 0,4-16 0 0,6 3 0 15,1-8-5-15,3 2-1 0,-3-6 0 16,-1 3 0-16,15-3-14 0,-7-4-4 16,6-5 0-16,1 6 0 0,3-13-8 0,-3 13 0 15,3-10 0-15,4-6-1168 0</inkml:trace>
  <inkml:trace contextRef="#ctx0" brushRef="#br0" timeOffset="152867.84">1542 8107 698 0,'0'0'31'0,"-4"6"6"0,-6-2-29 0,2 5-8 15,5 0 0-15,-1-2 0 0,-3 2 0 0,4 0 0 16,-4-2 0-16,3-4 8 0,-3 6-8 0,4-2-10 15,3-4 10-15,-4 3-13 0,-6-3-5 0,10 3-1 0,-8-3 0 0,5 4 0 16,-8-1 36-16,11-6 7 0,-3 3 2 0,3 3 0 16,-11-2 49-16,11-4 9 0,0 6 3 0,0-6 0 15,-7 3-16-15,7-3-3 0,0 0-1 0,0 0 0 16,0 9-23-16,0-9-4 0,0 0 0 0,0 0-1 16,0 0-22-16,0 0-4 0,0 0-1 0,0 0 0 15,0 0 0-15,0 0-1 0,7-9 0 0,4 0 0 16,-1-4-11-16,-3-3 12 0,1 10-12 0,6-6 12 15,-4-4-12-15,1 3 0 0,3-2 0 0,-3-1 8 16,3-3-8-16,-4-6 8 0,11 6-8 0,-6-9 8 16,-1 9 2-16,0-6 0 0,7-3 0 0,-7 0 0 0,11-4-10 0,-4 1 8 15,-7 0-8-15,7-7 8 16,-3 3 0-16,3 1 0 0,0-10 0 0,-3 6 0 0,3-5 0 0,4-5 0 16,-4-2 0-16,3 3 0 0,1-6-8 15,-4 0 8-15,4 6-8 0,0-7 8 0,-1 4-8 0,1-3 0 16,-4 0 0-16,4-4 8 0,0-3-8 0,-1 4 0 15,1-4 0-15,0 7 8 0,6 0 4 0,-6 6 0 16,0-6 0-16,3-1 0 0,4 7 2 0,-4-3 1 16,4-3 0-16,-7 6 0 0,3 3 2 0,-4-3 1 15,8 3 0-15,-7 0 0 0,-4 0-18 0,4 6-9 16,-1-2 1-16,1 2 0 0,0 0 8 0,0-2 0 16,-4-4 0-16,7 6 0 0,-3 4 0 0,-1-4 11 15,-3 0-3-15,1-2 0 0,-5 11-8 0,8-5 0 16,0 6 0-16,-4-1-11 0,4 1 11 0,-4-3 0 0,3 9 0 15,-2-10 8-15,-5 4 4 0,4 3 2 0,1-3 0 0,-8-7 0 16,10 7 8-16,-2 3 2 0,-8-3 0 0,10-7 0 16,-3 7-3-16,-6 3 0 0,6-3 0 0,-4-7 0 15,8 13-9-15,-4-9-1 0,4 3-1 0,-4 3 0 16,-3-3-10-16,3-1 0 0,0 4 0 0,-3-3 0 16,3 0 8-16,0-7-8 0,4 7 8 0,-1-3-8 15,-6 3 0-15,3-1 0 0,0-5 0 0,4-1 0 16,-11 7 0-16,7 3 0 0,-3-3 0 0,3-7 0 15,0 13 0-15,-3-3 0 0,0-9 8 0,-1 9-8 16,1-4 0-16,0 1 0 0,6-6 0 0,-3 6 0 0,1-7 0 16,-5 10 0-16,1-6 0 0,-4-1 0 15,7 4 0-15,-7 0 0 0,11-7 0 0,-4 10 0 0,-7-3 0 0,11 3 0 16,-11-3 0-16,7 3 0 0,-3-4 0 0,-1 1 0 16,1 3 0-16,0-3 8 0,-1 0-8 0,-2 3 0 15,2-1 0-15,-3-8 0 0,7 6 0 0,-6 6 0 16,-1-10 0-16,0 4 0 0,3 3 0 0,-3-3 0 15,1 9 0-15,-1-9 0 0,3 6 0 0,-3 0 0 16,1-3 0-16,-1 6 0 0,3 3 0 0,-3-6 0 16,8 0 0-16,-15 10 8 0,10-4-8 0,-10-3 0 15,11 1 0-15,-7-1 0 0,3 3 0 0,0 0 0 16,0-2 0-16,-4-1 8 0,5 3-8 0,2-3 0 16,-10 7 0-16,11-4 0 0,-7-3 0 0,3 4 0 0,-4-4 0 0,-3 3 0 15,4 4 0-15,-1-4 8 16,1-3-8-16,0 10 0 0,-1-7 12 0,-3-3-2 0,0 10-1 15,4-10 0-15,-4 10 3 0,0-7 0 0,4 3 0 0,-8 1 0 16,4-1-4-16,0-2 0 0,0 5 0 0,-3-6 0 16,3 4-8-16,0 2 8 0,0-5-8 0,4 5 8 15,-8-5-8-15,4 2 0 0,0-2 0 0,0-4 0 16,4 3 0-16,-8 3 0 0,4-12 0 0,8 10 0 16,-5-4 13-16,-3 0-2 0,4 3-1 0,-4-2 0 15,3-4-10-15,-3 0 0 0,4 3 0 0,3-9 0 16,-3 12 0-16,-1-3 0 0,1-9 0 0,-1 9 0 15,1 0 0-15,-7-3-11 0,6 0 3 0,1-3 0 16,3 6 8-16,-4 4 0 0,1-13 10 0,3 9-10 16,-3-6 0-16,3 0 0 0,-4-4-11 0,5 4 11 15,-1-3 0-15,7 6 0 0,-11-9 0 0,5 3 0 0,-1 2 0 16,-4-2 0-16,4 3 0 0,0-3 0 16,-3 3 0-16,7-3 0 0,-11 3 0 0,3-4 0 0,-3 4 0 0,4 3 0 15,3-3 0-15,-3 0 0 0,-4-3 0 0,0 3 0 16,3-3 0-16,1 2 0 0,3-2 0 0,-3-6 0 15,-4 6 0-15,3 2 0 0,1-2 0 0,-1 3 12 16,5 3-4-16,-5-3 0 0,1 6-8 0,-1-6 0 16,-3 0 0-16,11-3 0 0,-7 9 0 0,3-6 0 15,-4-3 0-15,-3 9 0 0,4-6 0 0,-1 3-9 16,-3 0 9-16,8 0 0 0,-12-3 0 0,4 0-8 16,0 6 8-16,-3 3 0 0,3-2 0 0,0-1 0 15,-7 9 0-15,3-5 0 0,4 5 0 0,-3-9 0 0,0 7 0 16,-4-4 0-16,7 1 0 0,-7-4 0 0,0 9 9 0,3-5-9 15,-3 5 0-15,7-9 0 0,-7 4 0 16,4 2 0-16,-1-3 0 0,1 7 0 0,-4-10 0 0,7 4 0 16,0 5 0-16,-7-9 0 15,3 4 0-15,4 2 0 0,-7-3 0 0,4-2-14 0,-4 2 2 0,0 7 0 16,4-1-4-16,-4-9-1 0,0 4 0 0,0 5 0 16,0-2 8-16,7-4 9 0,-7 7-13 0,0-7 5 15,0 7-1-15,3-1 0 0,4-9 0 0,-7 10 0 31,4-7-19-31,-1 7-3 0,4-1-1 0,-3-8 0 0,3 2-24 0,0 7-6 16,0-1-1-16,4-9-764 0</inkml:trace>
  <inkml:trace contextRef="#ctx0" brushRef="#br0" timeOffset="153821.26">4967 1193 1166 0,'0'0'25'0,"0"0"6"0,0 0 1 0,0 0 1 0,0 0-33 0,0 0 0 16,0 0 0-16,0 0 0 0,0 0 48 0,0 0 4 16,0 0 0-16,0 0 0 0,-3 0 5 0,3 0 2 15,-4 0 0-15,-3 0 0 0,3-3-43 0,4 3-16 16,0 0 11-16,0 0-11 0,-10 0 0 0,10 0 0 16,0 0 0-16,0 0 0 15,0 0-85-15,0 0-23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13824 0 0,'4'-5'130'0'0,"-3"4"-39"0"0,0 0 0 0 0,0-1 0 0 0,0 1 0 0 0,0 0 0 0 0,0-1 0 0 0,-1 1 0 0 0,1-1 0 0 0,0 0 0 0 0,-1 1 0 0 0,1-1 0 0 0,-1 1 0 0 0,0-1 0 0 0,1 0 0 0 0,-1-1 1 0 0,0 1 175 0 0,1 0 0 0 0,-1 0 1 0 0,1 1-1 0 0,-1-1 1 0 0,1 0-1 0 0,0 0 1 0 0,0 1-1 0 0,0-1 1 0 0,0 0-1 0 0,0 1 1 0 0,0-1-1 0 0,0 1 1 0 0,0-1-1 0 0,0 1 1 0 0,1 0-1 0 0,-1 0 1 0 0,4-3-1 0 0,-4 4 661 0 0,1-2-7 0 0,-1 1-792 0 0,0 0 0 0 0,1 0 0 0 0,-1 1 0 0 0,1-1 0 0 0,-1 0 0 0 0,1 0-1 0 0,-1 1 1 0 0,1-1 0 0 0,-1 1 0 0 0,1-1 0 0 0,-1 1 0 0 0,1 0 0 0 0,0-1-1 0 0,-1 1 1 0 0,1 0 0 0 0,0 0 0 0 0,-1 0 0 0 0,3 1 0 0 0,-1-1-18 0 0,1 1 0 0 0,-1 0 1 0 0,0 0-1 0 0,0 1 0 0 0,0-1 0 0 0,0 1 0 0 0,-1-1 1 0 0,1 1-1 0 0,3 2 0 0 0,0 1-56 0 0,0 1 0 0 0,-1-1 0 0 0,0 1 0 0 0,0 0 0 0 0,0 0 0 0 0,0 1 0 0 0,6 11 1 0 0,0 8 117 0 0,-1 1 1 0 0,-1 0 0 0 0,7 33-1 0 0,8 86 674 0 0,-14 106-574 0 0,-11-221-111 0 0,-6 31 0 0 0,1-7-27 0 0,1-2 64 0 0,-2 0 0 0 0,-3 0 1 0 0,-27 87-1 0 0,31-124 79 0 0,-12 19 1 0 0,-2 8-228 0 0,17-36-95 0 0,0 0 1 0 0,-1 0-1 0 0,1 0 0 0 0,-2 0 0 0 0,1-1 1 0 0,-1 0-1 0 0,-7 8 0 0 0,2-4-1700 0 0,-18 13 0 0 0,14-15-4716 0 0,-4-4-1889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0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22319 0 0,'0'6'75'0'0,"0"-4"32"0"0,0 0 0 0 0,-1 0 0 0 0,1 0 0 0 0,0 0 0 0 0,0 0 0 0 0,1 0 0 0 0,-1 0-1 0 0,0 0 1 0 0,1 0 0 0 0,-1-1 0 0 0,1 1 0 0 0,-1 0 0 0 0,1 0 0 0 0,0 0 0 0 0,0-1 0 0 0,0 1-1 0 0,0 0 1 0 0,0-1 0 0 0,0 1 0 0 0,0-1 0 0 0,3 3 0 0 0,1-1-104 0 0,-1 0-1 0 0,1 0 1 0 0,0-1 0 0 0,-1 1 0 0 0,1-1-1 0 0,0 0 1 0 0,0-1 0 0 0,1 1 0 0 0,-1-1-1 0 0,0 0 1 0 0,0 0 0 0 0,1-1 0 0 0,9 0-1 0 0,3-1-43 0 0,0-1 0 0 0,30-8 0 0 0,-18 4-178 0 0,67-19-692 0 0,-11 2 385 0 0,220-46-1780 0 0,-247 53 1374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0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62 7368 0 0,'2'0'333'0'0,"13"0"422"0"0,-14 0 822 0 0,-8 0 2663 0 0,6-2-995 0 0,2-5-3217 0 0,-1 7-22 0 0,0 0-1 0 0,0-1 0 0 0,1 1 1 0 0,-1-1-1 0 0,0 1 1 0 0,0-1-1 0 0,0 1 1 0 0,0-1-1 0 0,0 1 0 0 0,0-1 1 0 0,0 1-1 0 0,0-1 1 0 0,0 1-1 0 0,0-1 0 0 0,0 1 1 0 0,0 0-1 0 0,0-1 1 0 0,0 1-1 0 0,0-1 1 0 0,0 1-1 0 0,0-1 0 0 0,-1 1 1 0 0,1-1-1 0 0,0 1 1 0 0,0-1-1 0 0,-1 1 1 0 0,1 0-1 0 0,0-1 0 0 0,-1 1 1 0 0,1 0-1 0 0,0-1 1 0 0,-1 1-1 0 0,1 0 1 0 0,0-1-1 0 0,-1 1 0 0 0,1 0 1 0 0,-1-1-1 0 0,0 1 8 0 0,1 0-1 0 0,0 0 0 0 0,-1 0 0 0 0,1-1 1 0 0,0 1-1 0 0,-1 0 0 0 0,1 0 0 0 0,0-1 1 0 0,-1 1-1 0 0,1 0 0 0 0,0 0 1 0 0,0-1-1 0 0,-1 1 0 0 0,1 0 0 0 0,0-1 1 0 0,0 1-1 0 0,0-1 0 0 0,0 1 0 0 0,-1 0 1 0 0,1-1-1 0 0,0 1 0 0 0,0 0 1 0 0,0-1-1 0 0,0 1 0 0 0,0-1 0 0 0,-4-10 771 0 0,2 1 500 0 0,2 10-1181 0 0,0-1-1 0 0,0 1 0 0 0,0 0 0 0 0,0 0 1 0 0,0-1-1 0 0,0 1 0 0 0,0 0 1 0 0,1 0-1 0 0,-1-1 0 0 0,0 1 0 0 0,0 0 1 0 0,0 0-1 0 0,0-1 0 0 0,1 1 0 0 0,-1 0 1 0 0,0 0-1 0 0,0 0 0 0 0,1-1 1 0 0,-1 1-1 0 0,0 0 0 0 0,0 0 0 0 0,1 0 1 0 0,-1 0-1 0 0,0 0 0 0 0,1 0 0 0 0,-1 0 1 0 0,0 0-1 0 0,0-1 0 0 0,1 1 0 0 0,-1 0 1 0 0,0 0-1 0 0,1 0 0 0 0,28-1 554 0 0,49 2 0 0 0,-75-1-627 0 0,89 11 600 0 0,-24-7-524 0 0,103 4 348 0 0,-122-6-292 0 0,-21-1-33 0 0,30-3-1 0 0,40 1 80 0 0,-54 1-33 0 0,91 8 546 0 0,77-8-201 0 0,-203-1-432 0 0,15-1-183 0 0,-19 2 1380 0 0,3-2-4808 0 0,-7 0-1100 0 0,-12 1 1674 0 0,-17 1 596 0 0,7 0-11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0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11056 0 0,'0'0'488'0'0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0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10280 0 0,'0'0'465'0'0,"0"0"-4"0"0,0 0-139 0 0,0 0 498 0 0,0 0 253 0 0,0 0 51 0 0,0 0-75 0 0,0 0-357 0 0,0 0-157 0 0,0 0-30 0 0,2-1-16 0 0,1-1-339 0 0,-1 0-1 0 0,0 0 0 0 0,1 0 0 0 0,-1 0 0 0 0,0 0 0 0 0,0-1 0 0 0,2-2 0 0 0,-2 1 41 0 0,1 1 0 0 0,0 0 0 0 0,0-1 0 0 0,0 1-1 0 0,6-4 1 0 0,8-2 797 0 0,23-10-1 0 0,-11 6-700 0 0,-13 6-113 0 0,1 1 0 0 0,0 0 0 0 0,1 1 0 0 0,-1 0 0 0 0,1 2 0 0 0,0 0-1 0 0,0 1 1 0 0,0 1 0 0 0,23 1 0 0 0,-33 1-158 0 0,1 0 0 0 0,-1 0 0 0 0,0 1 0 0 0,0 0 1 0 0,0 1-1 0 0,0 0 0 0 0,-1 0 0 0 0,1 1 0 0 0,-1 0 0 0 0,0 0 0 0 0,0 0 0 0 0,0 1 0 0 0,0 0 0 0 0,-1 1 0 0 0,0-1 0 0 0,7 10 0 0 0,-6-7 5 0 0,-1 0 0 0 0,0 0-1 0 0,-1 1 1 0 0,0 0 0 0 0,0 1-1 0 0,-1-1 1 0 0,0 1 0 0 0,-1-1-1 0 0,0 1 1 0 0,-1 0 0 0 0,0 0 0 0 0,2 19-1 0 0,-3-10-9 0 0,0 0 0 0 0,-1 0 0 0 0,-1 0 1 0 0,0-1-1 0 0,-2 1 0 0 0,0 0 0 0 0,-1-1 0 0 0,-12 32 0 0 0,8-29 86 0 0,-1 0-1 0 0,-1 0 1 0 0,-1-1 0 0 0,-1 0 0 0 0,-19 24 0 0 0,12-20 78 0 0,15-18-65 0 0,0 1-1 0 0,-1-2 1 0 0,-9 10 0 0 0,9-10-277 0 0,-4 2 1531 0 0,8-8-622 0 0,3-6-504 0 0,0 4-213 0 0,-1 1 0 0 0,1-1 0 0 0,-1 1 0 0 0,1-1 0 0 0,0 1 0 0 0,0 0 0 0 0,0 0 0 0 0,0 0 0 0 0,1 0 0 0 0,-1 0 0 0 0,3-2 0 0 0,28-14-6 0 0,-30 17-9 0 0,10-4-6 0 0,-1 0 0 0 0,1 1 0 0 0,0 0 0 0 0,0 1 1 0 0,0 1-1 0 0,0 0 0 0 0,1 1 0 0 0,-1 0 0 0 0,0 1 0 0 0,17 2 0 0 0,-5 1 1 0 0,0 1 0 0 0,-1 2 0 0 0,1 0-1 0 0,37 16 1 0 0,-54-18-4 0 0,0 0 0 0 0,0 0 0 0 0,0 1 0 0 0,-1 0 0 0 0,1 0 0 0 0,-2 1 0 0 0,1 0 0 0 0,0 1 0 0 0,-1-1 0 0 0,0 1 0 0 0,-1 0 0 0 0,0 0 0 0 0,0 1 0 0 0,0 0 0 0 0,-1 0 0 0 0,4 11 0 0 0,-6-15-7 0 0,-2 0 1 0 0,1 0-1 0 0,0 0 0 0 0,-1 0 0 0 0,0 0 1 0 0,0 0-1 0 0,0 0 0 0 0,-1 0 0 0 0,1 0 1 0 0,-1 0-1 0 0,0 0 0 0 0,0 0 0 0 0,0 0 1 0 0,0 0-1 0 0,-5 7 0 0 0,-2 4-50 0 0,-1 0 1 0 0,-17 21-1 0 0,9-14 23 0 0,9-11 15 0 0,-1 0 0 0 0,0-1 0 0 0,-1 0 0 0 0,0-1-1 0 0,-18 13 1 0 0,-62 34-159 0 0,75-48 143 0 0,-5 3-55 0 0,-1 0 0 0 0,0-1 0 0 0,-1-1 0 0 0,-36 10 1 0 0,45-16-78 0 0,0-1 1 0 0,0 0-1 0 0,-1-1 1 0 0,1 0-1 0 0,0-1 1 0 0,-1 0-1 0 0,1-1 1 0 0,-1-1-1 0 0,-20-5 1 0 0,20 3-217 0 0,-34-9-2041 0 0,15 1-3257 0 0,-3-2-1748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1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18 10592 0 0,'-8'0'888'0'0,"0"-1"0"0"0,-1 1 0 0 0,1-2 1 0 0,-12-2-1 0 0,-8-6 1157 0 0,34 10-1685 0 0,5 0 3601 0 0,-10 0-3466 0 0,9 6 378 0 0,-6-3-689 0 0,16 8 454 0 0,19 16 1 0 0,-9-5-556 0 0,12 9-63 0 0,7 6-24 0 0,-27-23-36 0 0,46 19 0 0 0,-51-24 40 0 0,-14-7 0 0 0,1 0 0 0 0,-1-1 0 0 0,1 1 0 0 0,0-1 0 0 0,6 2 0 0 0,-8-2 0 0 0,-1-1 0 0 0,1 1 0 0 0,0-1 0 0 0,-1 1 0 0 0,1-1 0 0 0,-1 1 0 0 0,1 0 0 0 0,-1 0 0 0 0,1 0 0 0 0,-1 0 0 0 0,0 0 0 0 0,1 0 0 0 0,-1 1 0 0 0,0-1 0 0 0,0 0 0 0 0,0 1 0 0 0,0-1 0 0 0,0 0 0 0 0,0 1 0 0 0,0-1 0 0 0,0 1 0 0 0,0 0 0 0 0,-1-1 0 0 0,1 1 0 0 0,0 2 0 0 0,-2 1-10 0 0,1 0 0 0 0,-1 0 0 0 0,0 0 0 0 0,0 0 0 0 0,0-1 0 0 0,-1 1 0 0 0,0 0 0 0 0,0-1 0 0 0,-5 9 0 0 0,-2 3-58 0 0,-17 19 0 0 0,15-21 56 0 0,-1-1 84 0 0,1-1 0 0 0,-2 0-1 0 0,-20 16 1 0 0,-16 14 129 0 0,34-28-129 0 0,-1 0 0 0 0,0-1 0 0 0,-30 19 0 0 0,-20 14-72 0 0,29-18 0 0 0,8-6-98 0 0,2 1 1 0 0,1 1-1 0 0,-27 33 0 0 0,35-38-240 0 0,17-18 289 0 0,0 0 1 0 0,1-1-1 0 0,-1 1 1 0 0,1 0-1 0 0,-1 0 1 0 0,0-1-1 0 0,1 1 1 0 0,0 0-1 0 0,-1 0 1 0 0,1 0-1 0 0,-1 0 1 0 0,1-1-1 0 0,0 1 1 0 0,0 0-1 0 0,-1 0 1 0 0,1 0-1 0 0,0 0 1 0 0,0 0-1 0 0,0 0 0 0 0,0 0 1 0 0,0 0-1 0 0,0 0 1 0 0,0 0-1 0 0,1 0 1 0 0,-1 0-1 0 0,0 0 1 0 0,0-1-1 0 0,1 1 1 0 0,-1 0-1 0 0,0 0 1 0 0,1 0-1 0 0,-1 0 1 0 0,1 0-1 0 0,0 0 1 0 0,0 0-43 0 0,-1-1 40 0 0,0 0 1 0 0,0 1 0 0 0,0-1-1 0 0,0 0 1 0 0,0 1-1 0 0,0-1 1 0 0,0 0 0 0 0,1 1-1 0 0,-1-1 1 0 0,0 0 0 0 0,0 1-1 0 0,0-1 1 0 0,0 0-1 0 0,0 0 1 0 0,-1 1 0 0 0,1-1-1 0 0,0 0 1 0 0,0 1 0 0 0,0-1-1 0 0,0 0 1 0 0,0 1 0 0 0,0-1-1 0 0,0 0 1 0 0,-1 0-1 0 0,1 1 1 0 0,0-1 0 0 0,-11 9-1368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1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13184 0 0,'0'0'604'0'0,"0"0"-14"0"0,0 0-259 0 0,2 2 297 0 0,-2-2-623 0 0,2 2 219 0 0,0-1-1 0 0,0 1 1 0 0,0-1 0 0 0,0 1 0 0 0,0-1 0 0 0,0 0-1 0 0,0 0 1 0 0,0 0 0 0 0,0 0 0 0 0,1 0 0 0 0,4 0-1 0 0,251 11 2459 0 0,-183-13-2097 0 0,0-3-1 0 0,114-20 1 0 0,-129 10-913 0 0,97-35 0 0 0,-126 32-110 0 0,-4 2-74 0 0,-4-2 161 0 0,-16 14 1203 0 0,-6 7 925 0 0,0 8-1761 0 0,0-4 154 0 0,0 1-1 0 0,0 0 0 0 0,-1 0 0 0 0,-2 16 1 0 0,0 8 223 0 0,1 24 254 0 0,-1-29-257 0 0,2 1 0 0 0,4 29 1 0 0,-1-22-86 0 0,6 32 259 0 0,14 67 441 0 0,-17-104-850 0 0,-4-13 16 0 0,9 28 0 0 0,-3-17-3 0 0,5 40 0 0 0,-8-41-150 0 0,14 50 0 0 0,-1-25-628 0 0,-18-44 192 0 0,0-7-19 0 0,0 4-827 0 0,0-4-3456 0 0,0-2-3255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1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14280 0 0,'0'0'1102'0'0,"2"0"-719"0"0,15-1 1505 0 0,1 0 1 0 0,20-5 0 0 0,72-22-287 0 0,-16 3-2021 0 0,-3 2 81 0 0,16-4 160 0 0,19 4 330 0 0,70-15 299 0 0,-94 23-480 0 0,-5 1-2017 0 0,-70 8-145 0 0,-1 5-4596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1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21743 0 0,'4'14'496'0'0,"-3"-11"67"0"0,-1-2-526 0 0,0 0-1 0 0,0 0 1 0 0,1 0 0 0 0,-1 0 0 0 0,0 0 0 0 0,0 0-1 0 0,1 0 1 0 0,-1 0 0 0 0,1 0 0 0 0,-1 0-1 0 0,1 0 1 0 0,-1 0 0 0 0,1 0 0 0 0,0 0-1 0 0,-1 0 1 0 0,1 0 0 0 0,0-1 0 0 0,0 1-1 0 0,-1 0 1 0 0,1-1 0 0 0,2 2 0 0 0,20 12 479 0 0,-15-12-470 0 0,0 0-1 0 0,1 0 0 0 0,0 0 1 0 0,-1-1-1 0 0,1-1 1 0 0,-1 1-1 0 0,18-3 1 0 0,63-13 521 0 0,-47 7-452 0 0,55-5-102 0 0,12-3-16 0 0,-99 14-5 0 0,313-56-3510 0 0,-287 51 2116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1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24191 0 0,'0'0'554'0'0,"0"0"74"0"0,1 1 38 0 0,1 1-609 0 0,0-1 0 0 0,0 0-1 0 0,-1 0 1 0 0,1-1 0 0 0,0 1 0 0 0,0 0-1 0 0,0-1 1 0 0,0 1 0 0 0,0-1-1 0 0,0 0 1 0 0,0 1 0 0 0,0-1 0 0 0,1 0-1 0 0,2-1 1 0 0,36-3-134 0 0,-38 4 103 0 0,39-10-204 0 0,0-1 1 0 0,-1-1-1 0 0,55-26 0 0 0,-12 4-360 0 0,225-95-3150 0 0,-205 79 2497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5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49 163 10944 0 0,'0'0'497'0'0,"0"0"-8"0"0,-2 0-311 0 0,-7-3-50 0 0,7 3 430 0 0,1 0-346 0 0,-1 0-1 0 0,1 0 0 0 0,-1 0 0 0 0,1 0 1 0 0,0-1-1 0 0,0 1 0 0 0,-1 0 0 0 0,1-1 1 0 0,0 1-1 0 0,-1-1 0 0 0,1 1 1 0 0,-2-2-1 0 0,-13-23 1171 0 0,28 10-611 0 0,-10 13-677 0 0,0 0-1 0 0,0 0 0 0 0,0 0 1 0 0,0 0-1 0 0,0 0 1 0 0,0 0-1 0 0,1 1 0 0 0,-1-1 1 0 0,1 1-1 0 0,-1-1 1 0 0,1 1-1 0 0,-1 0 1 0 0,1 0-1 0 0,4-1 0 0 0,1 0 158 0 0,0 0 0 0 0,1 1-1 0 0,-1 0 1 0 0,10 0 0 0 0,185-5 2431 0 0,17 13-1384 0 0,-125-3-991 0 0,110-9 1 0 0,-111 1-69 0 0,4-1 32 0 0,33-1 113 0 0,4 0-67 0 0,-107 4-297 0 0,24-5-696 0 0,-47 6 562 0 0,-1 0 0 0 0,1-1 0 0 0,-1 1 1 0 0,0-1-1 0 0,1 1 0 0 0,-1-1 0 0 0,0-1 0 0 0,0 1 0 0 0,3-3 1 0 0,-5 3-345 0 0,0 0 1 0 0,-1 1-1 0 0,1-1 0 0 0,-1 0 1 0 0,0 0-1 0 0,1 0 1 0 0,0-3-1 0 0,-1-2-5997 0 0,-5-1 282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12 11520 0 0,'0'0'886'0'0,"3"-1"-422"0"0,12-9 1494 0 0,-14 10-817 0 0,1 0-8 0 0,7 0-72 0 0,-7 0-33 0 0,-2 0-4 0 0,0 0-68 0 0,0 0-285 0 0,2 1-126 0 0,5 4-186 0 0,-1 1-1 0 0,0-1 0 0 0,0 1 0 0 0,7 9 1 0 0,10 11 397 0 0,-15-17-560 0 0,0 0 0 0 0,0 0-1 0 0,-1 1 1 0 0,8 15-1 0 0,20 46 331 0 0,-22-37-240 0 0,-1 0 0 0 0,-2 1 0 0 0,7 40 0 0 0,-7-17-35 0 0,1 68 1 0 0,-7-76-296 0 0,-2-28-37 0 0,0-1 0 0 0,-3 35 0 0 0,-4-4 398 0 0,-2-1-1 0 0,-3 0 1 0 0,-1 0-1 0 0,-23 59 1 0 0,14-58-255 0 0,-2-1-1 0 0,-52 88 1 0 0,-24-1-131 0 0,88-126-361 0 0,-29 34-3483 0 0,29-34-5274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5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14024 0 0,'0'0'638'0'0,"0"0"-8"0"0,0 0-262 0 0,0 0 388 0 0,-1 0-528 0 0,1 0 0 0 0,-1 0 0 0 0,1 0 0 0 0,-1-1 0 0 0,1 1 0 0 0,-1 0 0 0 0,1 1 0 0 0,-1-1 0 0 0,1 0 0 0 0,-1 0 0 0 0,1 0 0 0 0,-1 0 0 0 0,1 0 0 0 0,-1 0 1 0 0,1 1-1 0 0,-1-1 0 0 0,-16 34 1038 0 0,17-33-1241 0 0,0-1 0 0 0,0 1 0 0 0,0 0 0 0 0,0-1-1 0 0,0 1 1 0 0,0-1 0 0 0,0 1 0 0 0,0 0 0 0 0,0-1-1 0 0,0 1 1 0 0,1-1 0 0 0,-1 1 0 0 0,0 0 0 0 0,0-1-1 0 0,1 1 1 0 0,-1-1 0 0 0,1 1 0 0 0,-1 0 46 0 0,2 5 86 0 0,-1-1 1 0 0,1 0-1 0 0,0 0 0 0 0,1 0 1 0 0,-1 0-1 0 0,1 0 1 0 0,0 0-1 0 0,0-1 0 0 0,5 6 1 0 0,-1-3 7 0 0,0 0 0 0 0,1-1 0 0 0,0 0-1 0 0,11 8 1 0 0,200 117 1493 0 0,-207-124-1654 0 0,1 1 0 0 0,-2 1 1 0 0,1 0-1 0 0,-1 1 1 0 0,16 17-1 0 0,-26-26-4 0 0,1 1 0 0 0,0 0 0 0 0,0 0 0 0 0,0 0 0 0 0,-1 0 0 0 0,1 0 0 0 0,0 1 0 0 0,-1-1 0 0 0,0 1 0 0 0,1-1 0 0 0,-1 1 0 0 0,0-1 0 0 0,0 1 0 0 0,-1 0 0 0 0,2 4 0 0 0,-2-3 0 0 0,1 0 0 0 0,-1 1 0 0 0,0-1 0 0 0,0 1 0 0 0,-1-1 0 0 0,1 0 0 0 0,-1 1 0 0 0,0-1 0 0 0,0 0 0 0 0,-1 0 0 0 0,1 1 0 0 0,-1-1 0 0 0,0 0 0 0 0,-3 5 0 0 0,-5 6 0 0 0,0 1 0 0 0,-14 14 0 0 0,19-24 0 0 0,-23 30 119 0 0,-3-3 0 0 0,0 0 1 0 0,-2-2-1 0 0,-1-2 0 0 0,-41 28 0 0 0,-15 12 154 0 0,9-6-141 0 0,44-38-132 0 0,30-19-104 0 0,5-4-434 0 0,2-2-182 0 0,0 0-1040 0 0,0 0-4247 0 0,0 0-1815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5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313 293 8752 0 0,'0'0'398'0'0,"-2"1"-3"0"0,-5 4-252 0 0,-3 6 8365 0 0,13-12-4008 0 0,-1-4-6421 0 0,2-3 1932 0 0,1 1 1 0 0,0-1-1 0 0,0 1 0 0 0,0 0 0 0 0,7-6 0 0 0,15-20-14 0 0,-1-2 174 0 0,-18 24 49 0 0,0 0 0 0 0,-1 0 0 0 0,7-14 0 0 0,-5 7 73 0 0,-5 13-195 0 0,-1-1 0 0 0,0-1 0 0 0,-1 1 0 0 0,1 0 1 0 0,-1 0-1 0 0,2-11 0 0 0,3-9 213 0 0,-5 22-65 0 0,-1-1 0 0 0,0 1 0 0 0,0 0 0 0 0,1-9 0 0 0,-2 13-66 0 0,0 0-69 0 0,0 0-14 0 0,6 11-1 0 0,-4-7-96 0 0,-1-1 0 0 0,1 1 0 0 0,0 0 0 0 0,-1 0 0 0 0,0 0 0 0 0,0 0 0 0 0,0 0 0 0 0,0 6 0 0 0,5 18 0 0 0,0-5 0 0 0,3 30 0 0 0,-3-17 0 0 0,4 38-29 0 0,8 33-22 0 0,-1-28 81 0 0,-9-35 26 0 0,20 55 0 0 0,-20-72 19 0 0,8 45 0 0 0,-3-10 39 0 0,-12-58-99 0 0,-1 1 0 0 0,1 0 0 0 0,-1-1 0 0 0,-1 8 0 0 0,1-8-6 0 0,0 0 1 0 0,0 0-1 0 0,0 0 0 0 0,0 0 1 0 0,1 0-1 0 0,1 7 1 0 0,-1-10-5 0 0,-1 0-1 0 0,1 1 1 0 0,-1-1-1 0 0,0 0 1 0 0,0 0 0 0 0,0 1-1 0 0,1-1 1 0 0,-1 0 0 0 0,-1 0-1 0 0,1 1 1 0 0,0-1-1 0 0,0 2 1 0 0,-1-1-1 0 0,1-1 1 0 0,0 0 0 0 0,0 0 1 0 0,0 0-1 0 0,0 0 0 0 0,-1 0 0 0 0,1 0 1 0 0,0-1-1 0 0,0 1 0 0 0,-1 0 0 0 0,1 0 1 0 0,-1 0-1 0 0,1-1 0 0 0,-1 1 1 0 0,1 0-1 0 0,-1 0 0 0 0,1-1 0 0 0,-1 1 1 0 0,0-1-1 0 0,1 1 0 0 0,-1 0 0 0 0,0-1 1 0 0,0 1-1 0 0,0-1 4 0 0,1 0 0 0 0,0 1 1 0 0,-1-1-1 0 0,1 0 0 0 0,0 0 0 0 0,0 0 1 0 0,-1 1-1 0 0,1-1 0 0 0,0 0 0 0 0,0 0 1 0 0,-1 0-1 0 0,1 1 0 0 0,0-1 0 0 0,0 0 1 0 0,0 0-1 0 0,0 1 0 0 0,-1-1 0 0 0,1 0 1 0 0,0 1-1 0 0,0-1 0 0 0,0 0 0 0 0,0 1 1 0 0,0-1-1 0 0,0 0 0 0 0,0 1 0 0 0,0-1 1 0 0,0 0-1 0 0,0 1 0 0 0,-1-1 3 0 0,1 1 1 0 0,0 0-1 0 0,0-1 0 0 0,-1 1 0 0 0,1-1 1 0 0,-1 1-1 0 0,1 0 0 0 0,0-1 0 0 0,-1 1 0 0 0,1-1 1 0 0,-1 0-1 0 0,1 1 0 0 0,-1-1 0 0 0,0 1 0 0 0,1-1 1 0 0,-1 0-1 0 0,1 1 0 0 0,-1-1 0 0 0,0 0 1 0 0,1 0-1 0 0,-1 1 0 0 0,0-1 0 0 0,1 0 0 0 0,-2 0 1 0 0,-20 5 13 0 0,17-4 18 0 0,3-1-14 0 0,0 0 0 0 0,0 0 0 0 0,-1 0 0 0 0,1 0-1 0 0,0-1 1 0 0,0 1 0 0 0,-3-1 0 0 0,-10-2 139 0 0,-5 3-41 0 0,-31-7 0 0 0,37 5-75 0 0,0 0 1 0 0,0 1-1 0 0,1 0 0 0 0,-1 1 1 0 0,-16 2-1 0 0,6 1-70 0 0,-4 1-76 0 0,1 1 0 0 0,-38 11 0 0 0,-46 33-154 0 0,83-35 222 0 0,25-13 25 0 0,-9 4 0 0 0,1 1 0 0 0,0 0 0 0 0,-20 15 0 0 0,9-4 0 0 0,21-17 0 0 0,1 0 0 0 0,0 0 0 0 0,0 0 0 0 0,0 1 0 0 0,0-1 0 0 0,0 0 0 0 0,-1 0 0 0 0,1 0 0 0 0,0 0 0 0 0,0 0 0 0 0,0 1 0 0 0,0-1 0 0 0,0 0 0 0 0,0 0 0 0 0,0 0 0 0 0,0 1 0 0 0,0-1 0 0 0,0 0 0 0 0,0 0 0 0 0,-1 0 0 0 0,1 1 0 0 0,0-1 0 0 0,0 0 0 0 0,0 0 0 0 0,1 0 0 0 0,-1 1 0 0 0,0-1 0 0 0,0 0 0 0 0,0 0 0 0 0,0 0 0 0 0,0 1 0 0 0,0-1 0 0 0,0 0 0 0 0,0 0 0 0 0,0 0 0 0 0,0 0 0 0 0,0 1 0 0 0,1-1 0 0 0,-1 0 0 0 0,0 0 0 0 0,0 0 0 0 0,0 0 0 0 0,0 0 0 0 0,1 1 0 0 0,6 3 0 0 0,-6-4 0 0 0,5 4 3 0 0,1-1-1 0 0,-1 0 1 0 0,1-1-1 0 0,0 0 1 0 0,0 0-1 0 0,1 0 1 0 0,-1-1-1 0 0,7 0 1 0 0,63 0 32 0 0,-43-2-29 0 0,170-8 195 0 0,-168 7-167 0 0,169-21 511 0 0,-89 9-426 0 0,90-21-411 0 0,-170 28 20 0 0,-15 4-167 0 0,21-7 1 0 0,-5-2-3470 0 0,-27 8-4209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5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18943 0 0,'0'0'432'0'0,"0"0"66"0"0,0 0 22 0 0,0 0-64 0 0,8 0-282 0 0,74 3 1106 0 0,-77-2-1114 0 0,1-1 1 0 0,0 1-1 0 0,0 1 0 0 0,0-1 0 0 0,6 3 0 0 0,19 4 555 0 0,36 4 113 0 0,-16-4-309 0 0,23 1 134 0 0,-35-8-565 0 0,1-1-1 0 0,43-6 0 0 0,47-1-1198 0 0,-85 2-4128 0 0,-32 4 86 0 0,-3-2-1271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5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18 139 14544 0 0,'0'0'662'0'0,"0"0"-11"0"0,0 0-320 0 0,0 0 182 0 0,0 0 125 0 0,0 0 30 0 0,-5-4 330 0 0,4 3-954 0 0,0 0 0 0 0,0 0 1 0 0,0 0-1 0 0,0 0 0 0 0,0 0 1 0 0,0 0-1 0 0,1 0 0 0 0,-1 0 1 0 0,0-1-1 0 0,1 1 0 0 0,-1 0 1 0 0,1 0-1 0 0,-1-1 0 0 0,1 1 1 0 0,-1 0-1 0 0,1-1 0 0 0,0 1 1 0 0,0 0-1 0 0,0-3 0 0 0,0 2 26 0 0,0 0-1 0 0,1 0 0 0 0,-1 0 0 0 0,1 0 1 0 0,-1 0-1 0 0,1 0 0 0 0,0 0 1 0 0,0 0-1 0 0,0 1 0 0 0,0-1 0 0 0,3-3 1 0 0,3-2 147 0 0,0-1 0 0 0,1 1-1 0 0,0 1 1 0 0,10-8 0 0 0,-15 13-191 0 0,5-5 76 0 0,1 1 0 0 0,0 1 0 0 0,1-1 1 0 0,-1 2-1 0 0,1-1 0 0 0,-1 1 0 0 0,1 1 1 0 0,0-1-1 0 0,0 2 0 0 0,19-2 0 0 0,-12 3-26 0 0,1 0 1 0 0,0 1-1 0 0,-1 1 0 0 0,1 1 0 0 0,22 6 0 0 0,-31-6-16 0 0,0 0 0 0 0,0 1 0 0 0,0 0 0 0 0,0 0 1 0 0,-1 1-1 0 0,0 0 0 0 0,0 1 0 0 0,14 11 0 0 0,-20-14-73 0 0,1-1-1 0 0,0 1 1 0 0,-1-1-1 0 0,0 1 1 0 0,1 0-1 0 0,-1 0 1 0 0,0 0 0 0 0,-1 0-1 0 0,1 1 1 0 0,0-1-1 0 0,-1 0 1 0 0,0 1 0 0 0,0-1-1 0 0,0 1 1 0 0,0-1-1 0 0,0 1 1 0 0,-1 0-1 0 0,0-1 1 0 0,0 1 0 0 0,0 0-1 0 0,0-1 1 0 0,0 1-1 0 0,-1-1 1 0 0,1 1-1 0 0,-1 0 1 0 0,-1 3 0 0 0,-9 16-128 0 0,-1 0 1 0 0,0 0 0 0 0,-19 23 0 0 0,20-30 83 0 0,-17 19-83 0 0,3-7 123 0 0,-24 29 312 0 0,41-48-28 0 0,-1 1 1 0 0,-12 9-1 0 0,-4 6 357 0 0,14-14-370 0 0,-4 5 151 0 0,14-14-317 0 0,1-2-7 0 0,0 0-2 0 0,0 0-7 0 0,26 8 15 0 0,9-1 174 0 0,-18-5-181 0 0,-1 2 1 0 0,0-1-1 0 0,0 2 1 0 0,-1 0-1 0 0,24 12 1 0 0,-32-13-41 0 0,4 1 30 0 0,0 2 0 0 0,-1-1 0 0 0,10 9 1 0 0,-17-12-58 0 0,0-1 1 0 0,0 1-1 0 0,-1 0 1 0 0,1 0 0 0 0,-1 0-1 0 0,0 0 1 0 0,0 0-1 0 0,0 0 1 0 0,0 1 0 0 0,-1-1-1 0 0,1 1 1 0 0,-1 0 0 0 0,0-1-1 0 0,1 5 1 0 0,-1-3-6 0 0,0-3-8 0 0,-1 1 1 0 0,1-1-1 0 0,-1 0 0 0 0,0 0 1 0 0,0 0-1 0 0,0 0 0 0 0,0 0 1 0 0,0 0-1 0 0,0 1 0 0 0,-1-1 1 0 0,1 0-1 0 0,-1 0 0 0 0,1 0 1 0 0,-2 3-1 0 0,-2 4 31 0 0,-1 0 1 0 0,0 0-1 0 0,0-1 0 0 0,0 0 0 0 0,-1 0 0 0 0,0 0 1 0 0,-1-1-1 0 0,0 0 0 0 0,-9 8 0 0 0,7-8-8 0 0,-6 5 25 0 0,-1-1-1 0 0,1 0 1 0 0,-33 16-1 0 0,34-21-33 0 0,-2 2-52 0 0,0-1 1 0 0,-1-1 0 0 0,0 0-1 0 0,-29 5 1 0 0,27-9-518 0 0,-27 0-1 0 0,2-6-2983 0 0,21-1-4754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5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69 295 16128 0 0,'0'0'737'0'0,"-5"8"241"0"0,4-7-975 0 0,1 1-1 0 0,-1-1 0 0 0,0 0 1 0 0,0 0-1 0 0,0 0 1 0 0,0 0-1 0 0,0 0 0 0 0,0 0 1 0 0,0 0-1 0 0,-1 0 0 0 0,1-1 1 0 0,0 1-1 0 0,0 0 0 0 0,-1-1 1 0 0,1 1-1 0 0,0-1 0 0 0,-1 1 1 0 0,-1-1-1 0 0,-6 4 48 0 0,7-4-97 0 0,1 0 0 0 0,-1 0 0 0 0,1 1 0 0 0,-1-1 0 0 0,1 0 0 0 0,-1 0 0 0 0,1-1 0 0 0,-1 1 0 0 0,1 0 0 0 0,-1 0 0 0 0,1-1 0 0 0,-1 1 0 0 0,1-1 0 0 0,-1 1 0 0 0,1-1 0 0 0,0 0 0 0 0,-1 1 0 0 0,1-1 0 0 0,-1-1 0 0 0,1 1-310 0 0,2-8-11 0 0,2 5 461 0 0,0 0 0 0 0,0 0 0 0 0,0 0 0 0 0,0 0-1 0 0,1 0 1 0 0,-1 1 0 0 0,1-1 0 0 0,0 1 0 0 0,0 0 0 0 0,0 0 0 0 0,1 1 0 0 0,-1-1 0 0 0,0 1 0 0 0,9-3 0 0 0,8-3 671 0 0,0 2 0 0 0,25-4 0 0 0,0-1-38 0 0,43-8 713 0 0,-4 1-348 0 0,33-13-42 0 0,65-18-564 0 0,-33-6-367 0 0,-66 22-82 0 0,-78 31 65 0 0,0-1 1 0 0,0 1-1 0 0,0 0 0 0 0,1 1 0 0 0,-1 0 1 0 0,0 0-1 0 0,1 0 0 0 0,-1 1 0 0 0,1 0 0 0 0,-1 0 1 0 0,9 1-1 0 0,-12 0 24 0 0,5 8 241 0 0,-4-5-328 0 0,-2-1-13 0 0,-1 0-1 0 0,1 0 0 0 0,-1 0 1 0 0,0 1-1 0 0,0-1 1 0 0,0 0-1 0 0,0 1 0 0 0,0-1 1 0 0,-1 1-1 0 0,0-1 1 0 0,0 6-1 0 0,-1 6 16 0 0,-3 22 0 0 0,0-8 15 0 0,-1 12 143 0 0,2-23 85 0 0,0 24 0 0 0,2 30 120 0 0,2 64-142 0 0,-1-125-252 0 0,10 86 238 0 0,-5-64-187 0 0,-4-17-18 0 0,9 30 0 0 0,-7-35-66 0 0,0 0 0 0 0,1 0 0 0 0,1 0 0 0 0,0-1 0 0 0,0 1 0 0 0,1-1 0 0 0,0 0 0 0 0,0-1 0 0 0,1 1 0 0 0,12 11 0 0 0,-17-19-85 0 0,-1 0-135 0 0,1-1 1 0 0,-1 1 0 0 0,0-1 0 0 0,1 0 0 0 0,-1 1 0 0 0,1-1 0 0 0,0 0-1 0 0,-1 0 1 0 0,1 0 0 0 0,0 0 0 0 0,0 0 0 0 0,-1-1 0 0 0,1 1 0 0 0,0 0-1 0 0,2 0 1 0 0,-3-1 19 0 0,-1 0 0 0 0,1 0 0 0 0,-1-1 0 0 0,1 1 0 0 0,-1 0 0 0 0,1 0 0 0 0,-1 0 0 0 0,1 0 0 0 0,-1 0 0 0 0,1-1 0 0 0,-1 1 0 0 0,1 0 0 0 0,-1 0 0 0 0,0-1 0 0 0,1 1 0 0 0,-1 0 0 0 0,1-1-1 0 0,-1 1 1 0 0,0-1 0 0 0,1 1 0 0 0,-1 0 0 0 0,0-1 0 0 0,1 1 0 0 0,-1-1 0 0 0,0 0 0 0 0,9-11-1855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5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4144 0 0,'-22'31'23'0'0,"3"-6"4526"0"0,19-24 136 0 0,-2 5 2499 0 0,0-2-3592 0 0,2-4-3548 0 0,-1 0-1 0 0,1 1 1 0 0,0-1-1 0 0,0 0 0 0 0,0 0 1 0 0,0 1-1 0 0,-1-1 1 0 0,1 0-1 0 0,0 1 0 0 0,0-1 1 0 0,0 0-1 0 0,0 0 1 0 0,0 1-1 0 0,0-1 0 0 0,0 0 1 0 0,0 1-1 0 0,0-1 1 0 0,0 0-1 0 0,0 1 0 0 0,0-1 1 0 0,0 0-1 0 0,0 1 0 0 0,0-1 1 0 0,0 0-1 0 0,0 0 1 0 0,0 1-1 0 0,0-1 0 0 0,0 0 1 0 0,0 1-1 0 0,1-1 1 0 0,-1 0-1 0 0,0 0 0 0 0,0 1 1 0 0,0-1-1 0 0,1 0 1 0 0,-1 0-1 0 0,0 1 0 0 0,0-1 1 0 0,0 0-1 0 0,1 0 1 0 0,-1 0-1 0 0,0 0 0 0 0,1 1 1 0 0,-1-1-1 0 0,0 0 1 0 0,0 0-1 0 0,1 0 0 0 0,-1 0 1 0 0,1 0-1 0 0,3 2-32 0 0,0-1-1 0 0,0 0 1 0 0,1 0-1 0 0,-1-1 1 0 0,0 1 0 0 0,1-1-1 0 0,-1 0 1 0 0,0 0-1 0 0,1-1 1 0 0,-1 1-1 0 0,7-2 1 0 0,8 0 56 0 0,47-8 118 0 0,-43 6-4 0 0,27-1-1 0 0,248-15 1147 0 0,-204 12-1134 0 0,-61 7-314 0 0,18-3-230 0 0,-2 1-86 0 0,-4 0-2379 0 0,-17-2-4631 0 0,-15 0-84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5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10136 0 0,'1'4'189'0'0,"-1"0"0"0"0,1 0 0 0 0,0 0 0 0 0,0 0 1 0 0,1 0-1 0 0,-1 0 0 0 0,1-1 0 0 0,2 5 0 0 0,-2-5 432 0 0,0-1 1 0 0,1 1-1 0 0,0-1 0 0 0,-1 0 0 0 0,1 1 0 0 0,0-1 1 0 0,0-1-1 0 0,0 1 0 0 0,6 2 0 0 0,-1 0 882 0 0,1 0 1 0 0,-1-1-1 0 0,1-1 0 0 0,16 4 0 0 0,-9-4-759 0 0,0 0 0 0 0,19-2 0 0 0,-3-1-659 0 0,0-3 0 0 0,33-6 1 0 0,299-92-2944 0 0,-269 71-1037 0 0,-56 20-3974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1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3680 0 0,'0'0'284'0'0,"0"0"109"0"0,0 0 1154 0 0,0 0 521 0 0,18-4 5005 0 0,7-8-5297 0 0,-23 12-1318 0 0,-2 0-20 0 0,25 0 1078 0 0,-20 0-1396 0 0,-2 0 37 0 0,-1 0 0 0 0,1 0 0 0 0,-1 0 1 0 0,1 1-1 0 0,-1 0 0 0 0,5 1 0 0 0,12 2 565 0 0,-13-4-555 0 0,0 1-1 0 0,0 0 1 0 0,-1 1-1 0 0,1-1 1 0 0,-1 1-1 0 0,1 0 1 0 0,5 3-1 0 0,15 5 206 0 0,-10-4-301 0 0,1-2 96 0 0,1 1 0 0 0,-2 2 0 0 0,1-1 0 0 0,-1 2 0 0 0,0 0 0 0 0,17 12 0 0 0,11 8-471 0 0,1 1 600 0 0,-22-15-264 0 0,-16-7 23 0 0,-6-5 10 0 0,-1-2-1 0 0,1 1-10 0 0,11 14-44 0 0,-1 3 108 0 0,-8-14-112 0 0,-3-4-5 0 0,1 0-1 0 0,-1 0 0 0 0,0 0 0 0 0,0 1 0 0 0,0-1 0 0 0,0 0 1 0 0,1 0-1 0 0,-1 0 0 0 0,0 0 0 0 0,0 1 0 0 0,0-1 0 0 0,0 0 1 0 0,0 0-1 0 0,0 0 0 0 0,0 0 0 0 0,0 1 0 0 0,1-1 0 0 0,-1 0 0 0 0,0 0 1 0 0,0 1-1 0 0,0-1 0 0 0,0 0 0 0 0,0 0 0 0 0,0 0 0 0 0,0 1 1 0 0,0-1-1 0 0,0 0 0 0 0,0 0 0 0 0,0 0 0 0 0,0 1 0 0 0,-1-1 1 0 0,1 0-1 0 0,0 0 0 0 0,0 0 0 0 0,0 1 0 0 0,0-1 0 0 0,-5 14-2 0 0,4 6 2 0 0,2-17 0 0 0,0 0 0 0 0,-4 11 0 0 0,-2 14 9 0 0,4-19 5 0 0,-1-1 0 0 0,0 1-1 0 0,-5 14 1 0 0,-34 77 296 0 0,40-96-307 0 0,-3 6-1 0 0,0 0 0 0 0,0-1 0 0 0,-9 14-1 0 0,2-6 20 0 0,-14 31-1 0 0,1-2 3 0 0,12-26-35 0 0,6-11-5 0 0,1 1 0 0 0,0-1 1 0 0,0 1-1 0 0,-7 21 0 0 0,5-11 28 0 0,-2 0 0 0 0,0-1-1 0 0,-1 1 1 0 0,-1-2 0 0 0,-24 32-1 0 0,-81 102-575 0 0,80-106 30 0 0,-8 11-1785 0 0,34-39 1180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11256 0 0,'19'0'256'0'0,"-15"0"34"0"0,-4 0 21 0 0,2 0-35 0 0,7 2-96 0 0,-7-1 265 0 0,-2-1 135 0 0,0 0 27 0 0,0 0-10 0 0,0 0-70 0 0,0 0-30 0 0,0 0-7 0 0,0 0-20 0 0,14 0 298 0 0,85 5 905 0 0,102 2-247 0 0,-93 1-535 0 0,136 4 968 0 0,47-28-635 0 0,-212 9-1298 0 0,-26 2-149 0 0,58-12 0 0 0,-96 14-411 0 0,23-5-227 0 0,-15 0-5779 0 0,-9 0-248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4144 0 0,'12'2'-2156'0'0,"1"1"3798"0"0,30 15 13564 0 0,-28-10-12465 0 0,-14-7-2717 0 0,0-1 1 0 0,-1 0 0 0 0,1 1 0 0 0,-1-1 0 0 0,1 1-1 0 0,0-1 1 0 0,-1 1 0 0 0,1-1 0 0 0,-1 1-1 0 0,1 0 1 0 0,-1-1 0 0 0,0 1 0 0 0,1-1 0 0 0,-1 1-1 0 0,1 0 1 0 0,-1-1 0 0 0,0 1 0 0 0,0 0-1 0 0,1 0 1 0 0,-1-1 0 0 0,0 1 0 0 0,0 0 0 0 0,0 1-1 0 0,3-1 107 0 0,4 2-126 0 0,1 0 0 0 0,-1 0 0 0 0,1 1 0 0 0,9 6 0 0 0,7 3-5 0 0,20 8 36 0 0,0-2 0 0 0,2-2 0 0 0,52 13 0 0 0,22 10 315 0 0,-87-28-198 0 0,-11-4-109 0 0,43 17 110 0 0,-57-21-141 0 0,1 0 1 0 0,-1 0 0 0 0,0 1 0 0 0,-1 0 0 0 0,9 8-1 0 0,-14-12-19 0 0,-1 0 0 0 0,0 1 0 0 0,0-1 0 0 0,0 1 0 0 0,1-1 0 0 0,-1 1 0 0 0,-1-1 0 0 0,1 1 0 0 0,0-1-1 0 0,0 1 1 0 0,-1 0 0 0 0,1-1 0 0 0,-1 1 0 0 0,1 0 0 0 0,-1 0 0 0 0,0-1 0 0 0,1 1 0 0 0,-1 0 0 0 0,0 0 0 0 0,0-1-1 0 0,-1 1 1 0 0,1 0 0 0 0,0 0 0 0 0,0-1 0 0 0,-1 1 0 0 0,1 0 0 0 0,-2 3 0 0 0,-2 2-46 0 0,0 1 0 0 0,0-1 0 0 0,-1 0 0 0 0,-9 11 0 0 0,4-4 10 0 0,-10 9 16 0 0,0-1 0 0 0,-1-1 0 0 0,-1 0 0 0 0,-40 28 0 0 0,14-12 12 0 0,32-26-62 0 0,0 0-1 0 0,-19 9 0 0 0,-5 3-85 0 0,15-9-807 0 0,0-1 0 0 0,-44 15-1 0 0,65-26 638 0 0,1-2-45 0 0,1 1-1 0 0,-1-1 0 0 0,1 0 1 0 0,-1 1-1 0 0,1-1 0 0 0,-1 0 0 0 0,1 0 1 0 0,-1-1-1 0 0,-2 0 0 0 0,4 1 181 0 0,-6 0-5492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0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72 5064 0 0,'0'0'389'0'0,"0"0"-66"0"0,0 0 647 0 0,0 0 313 0 0,0 0 58 0 0,0 0-70 0 0,0 0-362 0 0,-1-1-493 0 0,1 0-1 0 0,0 0 1 0 0,-1 1-1 0 0,1-1 1 0 0,0 0-1 0 0,0 1 1 0 0,0-1-1 0 0,-1 0 1 0 0,1 0-1 0 0,0 1 1 0 0,0-1-1 0 0,0 0 1 0 0,1-1-1 0 0,27-7 921 0 0,-10 5-814 0 0,1 1 0 0 0,33-1-1 0 0,-31 3-260 0 0,35-7 0 0 0,-17 4-70 0 0,-32 4-145 0 0,-1 0-1 0 0,0-1 1 0 0,1 0 0 0 0,-1 0 0 0 0,11-3-1 0 0,-12 2-33 0 0,0 0 0 0 0,0 1 0 0 0,1 0-1 0 0,-1 0 1 0 0,1 0 0 0 0,-1 1 0 0 0,11 0-1 0 0,-13 0-9 0 0,24-5 149 0 0,-25 5 28 0 0,-2 0 11 0 0,-2-1-46 0 0,-7-1-242 0 0,18 1-173 0 0,-8 1-292 0 0,-4-1 641 0 0,-3-1-2882 0 0,6 2 2797 0 0,0 0-1112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173 328 4608 0 0,'0'0'353'0'0,"-2"-1"-71"0"0,-14-2 1665 0 0,16 3-784 0 0,-1 0-1052 0 0,1-1-1 0 0,-1 1 1 0 0,1-1 0 0 0,-1 0-1 0 0,1 1 1 0 0,-1-1 0 0 0,1 1-1 0 0,-1-1 1 0 0,1 1 0 0 0,-1 0-1 0 0,0-1 1 0 0,1 1 0 0 0,-1 0-1 0 0,0-1 1 0 0,-1 1 0 0 0,-1 0 7212 0 0,2 2-7020 0 0,-1 1-307 0 0,2 5 4321 0 0,0-7-4241 0 0,0-1-1 0 0,0 0-10 0 0,0 0 17 0 0,0 0 72 0 0,0 1-128 0 0,0 0-1 0 0,1-1 0 0 0,-1 1 0 0 0,0 0 1 0 0,1 0-1 0 0,-1-1 0 0 0,0 1 1 0 0,1 0-1 0 0,-1-1 0 0 0,1 1 0 0 0,-1 0 1 0 0,2 0-1 0 0,-1 0 26 0 0,0 1 157 0 0,1-3-101 0 0,0 0-1 0 0,-1-1 0 0 0,1 1 1 0 0,0 0-1 0 0,0 0 1 0 0,0 0-1 0 0,0 1 0 0 0,3-2 1 0 0,-2 1-49 0 0,-1 0-1 0 0,1 0 1 0 0,-1 0 0 0 0,1 0 0 0 0,-1 0 0 0 0,3-3 0 0 0,6-6 12 0 0,0-1 0 0 0,-1 0 0 0 0,-1-1 0 0 0,0 0 0 0 0,0 0 0 0 0,9-20 1 0 0,-9 19-43 0 0,-7 10-5 0 0,0-1 0 0 0,0 1-1 0 0,0 0 1 0 0,-1-1-1 0 0,1 1 1 0 0,1-5-1 0 0,33-95 1106 0 0,-33 96-973 0 0,-1 0 0 0 0,1 0 0 0 0,7-11 0 0 0,3-7 161 0 0,-13 24-267 0 0,1 0-1 0 0,0-1 1 0 0,0 1 0 0 0,0-1-1 0 0,0 1 1 0 0,0 0-1 0 0,1 0 1 0 0,-1 0-1 0 0,2-1 1 0 0,-2 1-78 0 0,0-1 151 0 0,-1 2 19 0 0,0 0 3 0 0,2 1-40 0 0,0 0-127 0 0,0 1 0 0 0,0-1-1 0 0,0 1 1 0 0,0-1 0 0 0,0 1 0 0 0,0 0-1 0 0,-1 0 1 0 0,1-1 0 0 0,-1 1 0 0 0,1 1-1 0 0,-1-1 1 0 0,0 0 0 0 0,1 0 0 0 0,-1 0-1 0 0,0 1 1 0 0,-1-1 0 0 0,1 1 0 0 0,0-1-1 0 0,-1 0 1 0 0,1 5 0 0 0,1 7-24 0 0,-1 0 1 0 0,0 20 0 0 0,-1-29 32 0 0,5 97-261 0 0,0 86 263 0 0,-5-149 12 0 0,-9 64 0 0 0,8-80 15 0 0,1-20-5 0 0,0 1 0 0 0,-1-1 0 0 0,1 1 0 0 0,0-1-1 0 0,-1 1 1 0 0,-2 6 0 0 0,-14 37 122 0 0,16-46-137 0 0,1 1 0 0 0,-1-1-1 0 0,0 0 1 0 0,0 1 0 0 0,0-1 0 0 0,0 0-1 0 0,0 0 1 0 0,0 1 0 0 0,0-1 0 0 0,0 0-1 0 0,0 0 1 0 0,0 0 0 0 0,-1 0 0 0 0,1-1-1 0 0,-3 3 1 0 0,-22 6-79 0 0,16-7 76 0 0,0 0 0 0 0,0 0 0 0 0,0-1 0 0 0,-1-1 0 0 0,1 0 1 0 0,0 0-1 0 0,-1-1 0 0 0,-19-4 0 0 0,16 3-25 0 0,-27-1 1 0 0,20 2-118 0 0,9 1 134 0 0,1 0 0 0 0,0 0 0 0 0,0 1-1 0 0,0 0 1 0 0,0 1 0 0 0,0 0 0 0 0,0 1 0 0 0,1 0 0 0 0,-1 1-1 0 0,-11 5 1 0 0,14-3 16 0 0,1 0 0 0 0,7-5 0 0 0,0-1 0 0 0,0 1 0 0 0,0-1 0 0 0,0 1 0 0 0,0-1 0 0 0,0 0 0 0 0,0 1 0 0 0,0-1 0 0 0,1 1 0 0 0,-1-1 0 0 0,0 1 0 0 0,0-1 0 0 0,0 1 0 0 0,0-1 0 0 0,1 1 0 0 0,-1-1 0 0 0,0 0 0 0 0,0 1 0 0 0,1-1 0 0 0,-1 1 0 0 0,5 2 7 0 0,-1-1-1 0 0,1 0 0 0 0,0 0 1 0 0,-1 0-1 0 0,1 0 1 0 0,0-1-1 0 0,0 0 0 0 0,0 0 1 0 0,6 1-1 0 0,5-1 22 0 0,1 0-1 0 0,24-3 1 0 0,2 1 37 0 0,6 1 42 0 0,-11 1-70 0 0,62-6 1 0 0,-6-2 71 0 0,-21 3-157 0 0,-50 4-116 0 0,-21 1 135 0 0,1-1 1 0 0,0 0 0 0 0,-1 0 0 0 0,1 0 0 0 0,0 0-1 0 0,-1-1 1 0 0,1 1 0 0 0,0-1 0 0 0,-1 1 0 0 0,1-1-1 0 0,2-1 1 0 0,-4 1 11 0 0,-1 1 0 0 0,1 0 0 0 0,0-1 0 0 0,-1 1 0 0 0,1 0 0 0 0,-1 0 0 0 0,1 0 0 0 0,0 0-1 0 0,-1 0 1 0 0,1 0 0 0 0,0 0 0 0 0,-1 0 0 0 0,1 0 0 0 0,0 0 0 0 0,0 0 0 0 0,4 0-111 0 0,12-1-547 0 0,3 1-1315 0 0,-7-2-4645 0 0,-1-3-735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3224 0 0,'0'0'143'0'0,"0"2"-3"0"0,0 6 386 0 0,0-6 2055 0 0,0-2 894 0 0,0 0 168 0 0,-1 2 298 0 0,1-2-3878 0 0,0 0 0 0 0,0 0 1 0 0,0 1-1 0 0,0-1 0 0 0,0 0 0 0 0,0 1 1 0 0,0-1-1 0 0,0 0 0 0 0,0 0 1 0 0,0 1-1 0 0,0-1 0 0 0,0 0 1 0 0,0 0-1 0 0,0 1 0 0 0,0-1 1 0 0,0 0-1 0 0,1 0 0 0 0,-1 1 1 0 0,0-1-1 0 0,0 0 0 0 0,0 0 1 0 0,0 1-1 0 0,1-1 0 0 0,-1 0 0 0 0,0 0 1 0 0,0 0-1 0 0,0 1 0 0 0,1-1 1 0 0,4 2-44 0 0,1 0 0 0 0,-1 0 0 0 0,1-1 0 0 0,0 0 0 0 0,-1 0 0 0 0,1-1 0 0 0,0 1 0 0 0,-1-1 0 0 0,1 0 0 0 0,0-1 0 0 0,6 0 0 0 0,177-19 1801 0 0,-95 12-615 0 0,50-1-148 0 0,-22 0-2826 0 0,-109 6-3660 0 0,-3 0-1738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289 231 2760 0 0,'0'0'588'0'0,"0"0"1428"0"0,-5-2 5909 0 0,-8-7-5695 0 0,-23-13 0 0 0,29 18-1878 0 0,1-1 1 0 0,0-1-1 0 0,0 1 0 0 0,0-1 1 0 0,1 0-1 0 0,-8-9 0 0 0,12 11-189 0 0,-1 1 0 0 0,0-1-1 0 0,1 1 1 0 0,0-1-1 0 0,0 1 1 0 0,0-1-1 0 0,-1-5 1 0 0,0 0 186 0 0,2 7-275 0 0,0-1 0 0 0,0 1 1 0 0,0-1-1 0 0,0 1 1 0 0,0-1-1 0 0,0 0 0 0 0,0 1 1 0 0,1-1-1 0 0,-1 1 1 0 0,1 0-1 0 0,0-1 0 0 0,0 1 1 0 0,0-1-1 0 0,0 1 1 0 0,0 0-1 0 0,1 0 0 0 0,1-3 1 0 0,2-2-15 0 0,1 0 0 0 0,0 1-1 0 0,9-10 1 0 0,-11 14-31 0 0,0-1 0 0 0,0 0 0 0 0,0 1 0 0 0,0-1 0 0 0,1 1 0 0 0,-1 1 0 0 0,1-1 0 0 0,-1 0 0 0 0,1 1-1 0 0,-1 0 1 0 0,10-1 0 0 0,-3 1 37 0 0,0 1 0 0 0,0 0 0 0 0,0 0-1 0 0,11 2 1 0 0,-17 0-65 0 0,0-1-1 0 0,-1 0 0 0 0,1 1 0 0 0,0 0 1 0 0,-1 0-1 0 0,0 0 0 0 0,1 1 1 0 0,-1-1-1 0 0,0 1 0 0 0,0 0 0 0 0,-1 0 1 0 0,1 1-1 0 0,5 5 0 0 0,-6-5-1 0 0,1 0-1 0 0,-1 1 1 0 0,0-1-1 0 0,0 1 1 0 0,0 0-1 0 0,-1 0 0 0 0,0 0 1 0 0,0 0-1 0 0,0 0 1 0 0,0 0-1 0 0,-1 0 1 0 0,1 7-1 0 0,-1 4-92 0 0,0 0 0 0 0,-1 0 0 0 0,-1-1 0 0 0,-1 1 0 0 0,0 0 0 0 0,-1 0 0 0 0,-8 24 0 0 0,2-15 52 0 0,-1-2-1 0 0,-1 0 0 0 0,-1 0 0 0 0,-24 33 1 0 0,-69 77 325 0 0,104-132-281 0 0,-15 16 216 0 0,-2 0 1 0 0,0-1-1 0 0,-22 15 0 0 0,-6 4-80 0 0,38-28-115 0 0,-1-2 1 0 0,1 0-1 0 0,-14 7 1 0 0,-18 10 159 0 0,30-16-197 0 0,6-2 437 0 0,16-2-124 0 0,26 0 315 0 0,61-6-1 0 0,-5 0 262 0 0,-48 2-368 0 0,52-10 1 0 0,-48 6-521 0 0,35-11 90 0 0,-4 1-241 0 0,-52 11-1605 0 0,50-15-1 0 0,-43 10-306 0 0,-8 2 126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9672 0 0,'0'0'748'0'0,"1"1"-159"0"0,5 0 959 0 0,0 1 1 0 0,0-1-1 0 0,1-1 0 0 0,-1 1 1 0 0,13-1-1 0 0,-12 0-1012 0 0,4-1-202 0 0,1 0-1 0 0,-1-1 1 0 0,1 0-1 0 0,-1-1 1 0 0,11-4-1 0 0,31-7-104 0 0,-16 5-184 0 0,69-23 0 0 0,-35 8-49 0 0,11-1 136 0 0,-22 4 144 0 0,1 4 0 0 0,95-15 0 0 0,-29 11 488 0 0,-117 20-719 0 0,23 0 77 0 0,-29 1-63 0 0,18 11 192 0 0,-21-10-217 0 0,-1 0 1 0 0,1 0-1 0 0,0 0 1 0 0,0 0-1 0 0,-1 0 1 0 0,1 0-1 0 0,-1 1 0 0 0,1-1 1 0 0,-1 0-1 0 0,1 2 1 0 0,-1-2-40 0 0,3 10 52 0 0,0 0-1 0 0,-1 0 1 0 0,0 0-1 0 0,-1 0 1 0 0,-1 0 0 0 0,0 13-1 0 0,-10 68 379 0 0,4-42-232 0 0,3 8-45 0 0,3-36-74 0 0,-5 31 1 0 0,3-35-24 0 0,0 0 0 0 0,1 0-1 0 0,1 0 1 0 0,1 0 0 0 0,3 24-1 0 0,-1-19 165 0 0,0 34 1 0 0,-3-36-61 0 0,2 0 0 0 0,3 25 0 0 0,3 29-155 0 0,-7-62-11 0 0,0-9-6 0 0,-1-1 1 0 0,0 1-1 0 0,1-1 1 0 0,-1 1-1 0 0,3 5 0 0 0,-2-5-759 0 0,3 6 1463 0 0,-2-7-5308 0 0,-1-1-4788 0 0,-1-2 3376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18023 0 0,'0'0'407'0'0,"0"0"60"0"0,0 0 23 0 0,0 0-50 0 0,2 1-246 0 0,6 3 44 0 0,-6-3-175 0 0,-1 0 0 0 0,1 0-1 0 0,-1-1 1 0 0,1 1 0 0 0,0-1 0 0 0,-1 1 0 0 0,1-1 0 0 0,-1 1 0 0 0,1-1 0 0 0,0 0 0 0 0,2 1 0 0 0,8-2 175 0 0,0-1 0 0 0,0 1 1 0 0,14-5-1 0 0,-3 0-67 0 0,31-9-21 0 0,-36 9-74 0 0,23-5-1 0 0,205-29 1509 0 0,-216 37-1518 0 0,58 1-1 0 0,9-1 108 0 0,-72 0-743 0 0,-1 0-1 0 0,1-2 0 0 0,31-11 1 0 0,-54 16-4853 0 0,-2 0-1735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54 9672 0 0,'-13'19'1494'0'0,"14"-16"1766"0"0,5 6-1264 0 0,-5-9-1584 0 0,0 2 306 0 0,1-1-1 0 0,0 1 1 0 0,-1 0-1 0 0,1-1 1 0 0,0 0-1 0 0,0 1 1 0 0,0-1-1 0 0,3 1 0 0 0,19 5 1653 0 0,-11-5-2161 0 0,26-1-1 0 0,-30-1 251 0 0,12-2-362 0 0,1-1 0 0 0,-1 0 0 0 0,0-2 1 0 0,26-8-1 0 0,-17 4-231 0 0,50-16-484 0 0,-48 14-68 0 0,1 1 0 0 0,-1 2 0 0 0,2 1 0 0 0,33-3 0 0 0,-53 9 100 0 0,42-1-1994 0 0,-20 4-3223 0 0,-17-1-197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1:4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20127 0 0,'0'0'926'0'0,"0"0"-26"0"0,0 0-443 0 0,0 0 272 0 0,0 0 185 0 0,2 1 40 0 0,3 1-811 0 0,-1 0 1 0 0,1 0-1 0 0,-1 0 0 0 0,1-1 0 0 0,0 0 0 0 0,-1 0 1 0 0,1 0-1 0 0,0-1 0 0 0,7 1 0 0 0,-1-2-146 0 0,0 0-1 0 0,-1-1 0 0 0,17-4 1 0 0,158-35-801 0 0,37-10-2788 0 0,-173 38 2394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1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15520 0 0,'0'0'356'0'0,"0"0"49"0"0,0 0 19 0 0,2 1-51 0 0,9 3-242 0 0,14 2-139 0 0,-23-5-100 0 0,-2-1 0 0 0,0 0-30 0 0,2 1-166 0 0,-2-1 366 0 0,12 10-1872 0 0,-9-4 1751 0 0,-7 2 3370 0 0,6-6-2871 0 0,2 3-163 0 0,-3-4-169 0 0,0 1 0 0 0,0 0 0 0 0,1-1 0 0 0,-1 1 0 0 0,1-1 0 0 0,-1 1-1 0 0,1-1 1 0 0,3 2 0 0 0,-4-2-81 0 0,0-1 0 0 0,0 1 0 0 0,0 0 0 0 0,0-1 0 0 0,0 1-1 0 0,0 0 1 0 0,0-1 0 0 0,0 1 0 0 0,-1 0 0 0 0,1 0-1 0 0,1 1 1 0 0,4 5-29 0 0,-2-6 2 0 0,10 7 0 0 0,5 7 11 0 0,-7-5 36 0 0,-1 0-45 0 0,0-2 0 0 0,18 11 0 0 0,1-3 198 0 0,-8-3 464 0 0,-18-11-515 0 0,0 1-1 0 0,0-1 1 0 0,-1 0-1 0 0,2 0 0 0 0,-1 0 1 0 0,0-1-1 0 0,7 3 0 0 0,-4-2 73 0 0,-6-2-171 0 0,6 2 125 0 0,11-4 120 0 0,-16 2-223 0 0,-2 0 0 0 0,0 0-1 0 0,0 0-6 0 0,0 0-1 0 0,0 0 2 0 0,2 10 217 0 0,-2-9-265 0 0,0 0 0 0 0,1 0 1 0 0,-1 0-1 0 0,0 0 0 0 0,0 1 0 0 0,0-1 1 0 0,0 0-1 0 0,0 0 0 0 0,0 1 1 0 0,0-1-1 0 0,0 0 0 0 0,0 0 0 0 0,0 0 1 0 0,-1 2-1 0 0,-7 12 139 0 0,0 0-1 0 0,-1-1 1 0 0,-1 0-1 0 0,0-1 1 0 0,0 1-1 0 0,-24 20 1 0 0,14-12 77 0 0,0 1-1 0 0,-20 32 1 0 0,-67 78 220 0 0,101-126-477 0 0,2-2 64 0 0,-3 2-507 0 0,1 1-1 0 0,0 0 0 0 0,-7 12 1 0 0,5-8-1993 0 0,0-5-5547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3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9216 0 0,'0'0'706'0'0,"0"0"-266"0"0,0 0 606 0 0,0 0 306 0 0,2-1 65 0 0,20-9 619 0 0,-22 10-2018 0 0,0 0 1 0 0,1 0 0 0 0,-1 0-1 0 0,0 0 1 0 0,0 0 0 0 0,1 0-1 0 0,-1 0 1 0 0,0 0-1 0 0,0 0 1 0 0,0 0 0 0 0,1 0-1 0 0,-1-1 1 0 0,0 1-1 0 0,0 0 1 0 0,0 0 0 0 0,1 0-1 0 0,-1 0 1 0 0,0-1-1 0 0,0 1 1 0 0,0 0 0 0 0,0 0-1 0 0,0 0 1 0 0,0-1-1 0 0,1 1 1 0 0,-1 0 0 0 0,0 0-1 0 0,0 0 1 0 0,0-1 0 0 0,0 1-1 0 0,0 0 1 0 0,0 0-1 0 0,0-1 1 0 0,0 1 0 0 0,0 0-1 0 0,0 0 1 0 0,0 0-1 0 0,0-1 1 0 0,0 1 0 0 0,0-1 1 0 0,0 1 1 0 0,0 0 0 0 0,0-1-1 0 0,0 1 1 0 0,0 0 0 0 0,0 0-1 0 0,0-1 1 0 0,0 1-1 0 0,0 0 1 0 0,0-1 0 0 0,0 1-1 0 0,0 0 1 0 0,0-1 0 0 0,1 1-1 0 0,-1 0 1 0 0,0-1 0 0 0,0 1-1 0 0,0 0 1 0 0,0 0 0 0 0,1-1-1 0 0,-1 1 1 0 0,0 0 0 0 0,0 0-1 0 0,1 0 1 0 0,-1-1 0 0 0,0 1-1 0 0,0 0 1 0 0,1 0 0 0 0,-1-1-1 0 0,28-16 1205 0 0,-26 16-1034 0 0,-2 1-6 0 0,0 0 3 0 0,0 0 18 0 0,0 0 8 0 0,0 0 2 0 0,0 0-10 0 0,0-1-198 0 0,0 1 1 0 0,0 0-1 0 0,0 0 0 0 0,0 0 1 0 0,0 0-1 0 0,0 0 0 0 0,0-1 1 0 0,0 1-1 0 0,0 0 1 0 0,0 0-1 0 0,0 0 0 0 0,0 0 1 0 0,0 0-1 0 0,1 0 1 0 0,-1 0-1 0 0,0-1 0 0 0,0 1 1 0 0,0 0-1 0 0,0 0 1 0 0,0 0-1 0 0,0 0 0 0 0,0 0 1 0 0,1 0-1 0 0,-1 0 1 0 0,0 0-1 0 0,0 0 0 0 0,0 0 1 0 0,0 0-1 0 0,0 0 0 0 0,1-1 1 0 0,-1 1-1 0 0,0 0 1 0 0,0 0-1 0 0,0 0 0 0 0,0 0 1 0 0,0 0-1 0 0,1 0 1 0 0,-1 0-1 0 0,0 1 0 0 0,0-1 1 0 0,0 0-1 0 0,0 0 1 0 0,0 0-1 0 0,1 0 0 0 0,-1 0 1 0 0,0 0-1 0 0,0 0 1 0 0,0 0-1 0 0,0 0 0 0 0,0 0 1 0 0,0 0-1 0 0,0 0 1 0 0,1 1-1 0 0,7 4 344 0 0,-7-5-293 0 0,13 11 594 0 0,-13-10-626 0 0,0 0-1 0 0,0 0 0 0 0,0-1 0 0 0,0 1 0 0 0,0 0 0 0 0,0 0 0 0 0,0 0 0 0 0,0 0 0 0 0,0 0 0 0 0,0 0 0 0 0,-1 1 0 0 0,1-1 1 0 0,0 0-1 0 0,-1 0 0 0 0,1 1 0 0 0,-1-1 0 0 0,1 0 0 0 0,-1 2 0 0 0,7 22 232 0 0,-3-11-123 0 0,-1 0-1 0 0,0 0 1 0 0,-1 0 0 0 0,1 22 0 0 0,-4 30 918 0 0,-20 127-1 0 0,1-112-1006 0 0,1-3 38 0 0,16-66-72 0 0,2 0-1 0 0,0 0 1 0 0,0 0 0 0 0,2 20-1 0 0,0-27-13 0 0,0 0 0 0 0,0-1 0 0 0,0 1 0 0 0,0 0 1 0 0,1-1-1 0 0,0 1 0 0 0,0-1 0 0 0,0 0 0 0 0,0 1 0 0 0,1-1 0 0 0,0 0 0 0 0,0-1 0 0 0,4 6 0 0 0,-4-6 39 0 0,-1-1-1 0 0,1 0 1 0 0,-1 0 0 0 0,1 0-1 0 0,0 0 1 0 0,0-1 0 0 0,0 1-1 0 0,0-1 1 0 0,0 1 0 0 0,0-1-1 0 0,0 0 1 0 0,1 0 0 0 0,-1-1-1 0 0,0 1 1 0 0,1-1 0 0 0,-1 1-1 0 0,0-1 1 0 0,1 0 0 0 0,-1 0-1 0 0,4-1 1 0 0,10-2-9 0 0,-2 1 55 0 0,-1 0-1 0 0,1-1 1 0 0,-1-1 0 0 0,0 0 0 0 0,23-10 0 0 0,-19 4-305 0 0,-1 0-1 0 0,0-1 1 0 0,0 0-1 0 0,-1-2 1 0 0,-1 0-1 0 0,0-1 1 0 0,13-16-1 0 0,52-55-4759 0 0,-61 65 3336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3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82 139 13360 0 0,'0'0'1026'0'0,"0"0"-560"0"0,0 0 128 0 0,0 0 129 0 0,0 0 21 0 0,0 0-52 0 0,0 0-246 0 0,0 2-107 0 0,-5 54 481 0 0,6-48-765 0 0,4 6-46 0 0,-5-10 4 0 0,5 12 27 0 0,-4-14-37 0 0,0-1 0 0 0,0 1 0 0 0,0-1 0 0 0,0 0 0 0 0,0 0 0 0 0,0 1 0 0 0,0-1-1 0 0,0 0 1 0 0,0 0 0 0 0,0 0 0 0 0,1 0 0 0 0,-1 0 0 0 0,1 0 0 0 0,-1-1 0 0 0,0 1-1 0 0,1 0 1 0 0,-1-1 0 0 0,1 1 0 0 0,0-1 0 0 0,-1 0 0 0 0,1 1 0 0 0,-1-1 0 0 0,4 0 0 0 0,3 1 59 0 0,1-1 0 0 0,0-1 0 0 0,11-1 1 0 0,-7 0 114 0 0,2-1 110 0 0,-1 0 0 0 0,0-1 0 0 0,-1 0 0 0 0,1-1 0 0 0,-1-1-1 0 0,1 0 1 0 0,16-11 0 0 0,-27 15-220 0 0,3-1 110 0 0,-1 0 0 0 0,0-1 0 0 0,0 0 1 0 0,0 0-1 0 0,0 0 0 0 0,-1 0 0 0 0,1-1 1 0 0,-1 0-1 0 0,0 1 0 0 0,0-2 0 0 0,-1 1 1 0 0,0 0-1 0 0,0-1 0 0 0,0 0 0 0 0,0 1 0 0 0,-1-1 1 0 0,0 0-1 0 0,-1 0 0 0 0,1-1 0 0 0,-1 1 1 0 0,0 0-1 0 0,0 0 0 0 0,-1-1 0 0 0,0 1 1 0 0,0 0-1 0 0,-1-1 0 0 0,1 1 0 0 0,-1 0 1 0 0,-2-7-1 0 0,2 11-142 0 0,0 0 1 0 0,1 0 0 0 0,-1 0-1 0 0,0 0 1 0 0,0 0-1 0 0,-1 0 1 0 0,1 0-1 0 0,0 0 1 0 0,0 1 0 0 0,-1-1-1 0 0,0 0 1 0 0,1 1-1 0 0,-1-1 1 0 0,0 1 0 0 0,1 0-1 0 0,-1-1 1 0 0,0 1-1 0 0,0 0 1 0 0,-4-1-1 0 0,2 1-32 0 0,0 0 0 0 0,-1 0 0 0 0,1 0 0 0 0,0 1 0 0 0,-1 0-1 0 0,1 0 1 0 0,0 0 0 0 0,-1 0 0 0 0,-5 2 0 0 0,-67 7-323 0 0,6 9-308 0 0,62-15 484 0 0,0 1 1 0 0,1 0 0 0 0,0 0-1 0 0,0 1 1 0 0,0-1-1 0 0,-9 8 1 0 0,13-8 9 0 0,-5 3-262 0 0,0 0 0 0 0,0 1 0 0 0,1 0 1 0 0,0 1-1 0 0,1-1 0 0 0,0 2 1 0 0,-8 12-1 0 0,4 3-1571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0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 5096 0 0,'0'0'232'0'0,"2"0"-14"0"0,7-3-72 0 0,-7 3 364 0 0,-2 0 145 0 0,0 0 17 0 0,0 0 20 0 0,0 0 56 0 0,0 0 20 0 0,0 0 7 0 0,-2-1-11 0 0,-31-2 2702 0 0,31 3-3146 0 0,2 0-20 0 0,0 0-56 0 0,0 0-20 0 0,0 0-6 0 0,0 0-9 0 0,-10 7 141 0 0,-14 6-4 0 0,16-5 94 0 0,2-4-184 0 0,-1-1 0 0 0,0 0 0 0 0,0-1 0 0 0,-12 3 0 0 0,-4 2 173 0 0,23-7-376 0 0,-4 1 89 0 0,-1 1 1 0 0,1 0-1 0 0,0-1 0 0 0,1 1 1 0 0,-1 0-1 0 0,-4 4 0 0 0,7-5 58 0 0,1-1-6 0 0,0 0-28 0 0,0 0-7 0 0,0 0-6 0 0,0 0-14 0 0,0 0-55 0 0,2 0-13 0 0,8-2 56 0 0,0 1 1 0 0,0-1 0 0 0,17-7 0 0 0,-6 3-121 0 0,62-21-1232 0 0,-65 25 462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3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4256 0 0,'0'0'192'0'0,"0"0"32"0"0,4 13-224 0 0,-4-13 0 0 0,0 0 0 0 0,5 4 0 0 0,-5-4 96 0 0,10 8-32 0 0,-10-8-64 0 0,8 8 96 0 0,-8-8-96 0 0,0 0 0 0 0,5 7-72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3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151 364 11312 0 0,'0'0'521'0'0,"0"0"-12"0"0,0 0-235 0 0,0 0 220 0 0,0 0 136 0 0,0 0 30 0 0,0 0-59 0 0,0 0-261 0 0,0 0-109 0 0,0 0-27 0 0,0 0-26 0 0,1 1-83 0 0,2 5 13 0 0,-2-5 119 0 0,-1-1 28 0 0,0 0 1 0 0,1-1-140 0 0,0 0-1 0 0,0 0 1 0 0,0 0-1 0 0,0 0 0 0 0,-1 0 1 0 0,2 0-1 0 0,-1 0 1 0 0,0 1-1 0 0,0-1 0 0 0,0 0 1 0 0,0 1-1 0 0,2-2 1 0 0,0 1 286 0 0,14-10 1411 0 0,-8-10-81 0 0,-7 13-1500 0 0,-2 6-201 0 0,0 1 0 0 0,0 0 1 0 0,1 0-1 0 0,-1-1 0 0 0,1 1 0 0 0,-1 0 0 0 0,1 0 0 0 0,-1 0 1 0 0,1 0-1 0 0,0-2 0 0 0,10-11 497 0 0,12-20-1 0 0,-20 29-453 0 0,-1 1 0 0 0,0-1-1 0 0,1 0 1 0 0,-2 0 0 0 0,1 0-1 0 0,0 0 1 0 0,-1 0 0 0 0,0 0-1 0 0,0-7 1 0 0,0 6 6 0 0,-1-1 1 0 0,1 1-1 0 0,0 1 0 0 0,3-9 1 0 0,-2 8 13 0 0,-1 0 0 0 0,0 0 1 0 0,0 1-1 0 0,1-9 0 0 0,-2 10-32 0 0,0 1-1 0 0,1 0 1 0 0,-1 0-1 0 0,1-1 1 0 0,2-4-1 0 0,-2 5 6 0 0,0 0-1 0 0,-1 0 1 0 0,1 0-1 0 0,0-1 1 0 0,0-4-1 0 0,1-12 222 0 0,-2 17-245 0 0,1 0 0 0 0,-1 1 0 0 0,1-1 0 0 0,-1 1 0 0 0,0-1 0 0 0,0 0 0 0 0,0 1 0 0 0,0-1 0 0 0,-1 1 0 0 0,1-1 0 0 0,-1 1 0 0 0,-1-4 0 0 0,0-10 267 0 0,4 13-211 0 0,2 12-196 0 0,0 7 37 0 0,-1 0 0 0 0,-1 0 0 0 0,0 0 0 0 0,-1 1 0 0 0,-2 17-1 0 0,4 42-37 0 0,6 65 86 0 0,-1-15 2 0 0,-4-79-11 0 0,9 66-12 0 0,12 109 33 0 0,-21-180 0 0 0,4 98 0 0 0,1 107-62 0 0,-9-223 60 0 0,-10 124-62 0 0,7-131 64 0 0,-1-1 0 0 0,0 1 0 0 0,-1-1 0 0 0,-1 0 0 0 0,-12 22 0 0 0,16-35-10 0 0,-1 0 1 0 0,0 0-1 0 0,0 0 0 0 0,0 0 1 0 0,0 0-1 0 0,-1 0 0 0 0,1-1 0 0 0,-1 1 1 0 0,1-1-1 0 0,-7 2 0 0 0,-2 3-16 0 0,9-4 1 0 0,-1-1 0 0 0,0 0-1 0 0,0 0 1 0 0,0-1 0 0 0,0 1 0 0 0,-1-1 0 0 0,1 0 0 0 0,0 0-1 0 0,-1 0 1 0 0,1 0 0 0 0,0-1 0 0 0,-1 0 0 0 0,1 0 0 0 0,-1 0-1 0 0,-5-1 1 0 0,-1-2 6 0 0,0 0-1 0 0,-1 0 1 0 0,2-1-1 0 0,-1-1 1 0 0,0 0-1 0 0,1 0 1 0 0,0-1-1 0 0,0 0 1 0 0,-15-13 0 0 0,13 8 50 0 0,1-1 1 0 0,-15-18-1 0 0,22 25-5 0 0,0 0-1 0 0,1-1 0 0 0,-1 1 0 0 0,1-1 0 0 0,0 0 0 0 0,1 0 1 0 0,0 0-1 0 0,0 0 0 0 0,-2-8 0 0 0,3 5 30 0 0,-1-1 0 0 0,2 1 0 0 0,-1 0 0 0 0,1 0-1 0 0,1 0 1 0 0,1-13 0 0 0,3-1-9 0 0,0 0-1 0 0,2 0 0 0 0,0 1 1 0 0,1 0-1 0 0,2 1 0 0 0,0 0 1 0 0,1 0-1 0 0,17-23 0 0 0,-9 18 26 0 0,1 0 0 0 0,1 2 0 0 0,2 0 1 0 0,0 2-1 0 0,1 0 0 0 0,1 1 0 0 0,1 2 0 0 0,31-18 0 0 0,-3 6 59 0 0,89-44 236 0 0,-14 20-366 0 0,-108 47 0 0 0,1 2 0 0 0,31-6 0 0 0,-34 10-520 0 0,29 0 0 0 0,-47 2 199 0 0,-1 0-175 0 0,0 0-713 0 0,0 0-315 0 0,0 0-62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3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29 217 4608 0 0,'0'0'353'0'0,"-4"-4"348"0"0,1-2 2702 0 0,-4-3 9593 0 0,3 9-9564 0 0,0 5-6158 0 0,3-1 2665 0 0,-1 1-1 0 0,1 0 1 0 0,0 0 0 0 0,1 0-1 0 0,-1 0 1 0 0,1 0-1 0 0,0 0 1 0 0,1 8-1 0 0,-1 1-145 0 0,0-12 187 0 0,1 1 0 0 0,-1-1 0 0 0,1 0 0 0 0,-1 0 0 0 0,1 0 0 0 0,0 0 0 0 0,0 0 0 0 0,0 0 0 0 0,0 0 0 0 0,0 0 0 0 0,0 0 0 0 0,0 0 0 0 0,1-1 0 0 0,1 3 0 0 0,8 12-29 0 0,-8-11 134 0 0,1-1 0 0 0,-1 0-1 0 0,1 1 1 0 0,0-1 0 0 0,0 0 0 0 0,0-1 0 0 0,0 1-1 0 0,1-1 1 0 0,-1 0 0 0 0,1 0 0 0 0,0 0-1 0 0,0-1 1 0 0,0 1 0 0 0,0-1 0 0 0,1-1 0 0 0,-1 1-1 0 0,0-1 1 0 0,1 0 0 0 0,-1 0 0 0 0,1 0-1 0 0,8-1 1 0 0,-11 1 39 0 0,1-2-1 0 0,-1 1 0 0 0,1 0 0 0 0,0-1 1 0 0,-1 1-1 0 0,1-1 0 0 0,-1 0 1 0 0,1 0-1 0 0,-1-1 0 0 0,0 1 1 0 0,0-1-1 0 0,1 1 0 0 0,-1-1 0 0 0,0 0 1 0 0,0 0-1 0 0,0 0 0 0 0,-1-1 1 0 0,1 1-1 0 0,-1-1 0 0 0,1 0 1 0 0,-1 1-1 0 0,4-6 0 0 0,-3 3 45 0 0,1 0 0 0 0,-1 0 0 0 0,1 0-1 0 0,-1-1 1 0 0,-1 1 0 0 0,1-1 0 0 0,-1 0-1 0 0,0 1 1 0 0,0-1 0 0 0,-1 0 0 0 0,2-10-1 0 0,-3 5-99 0 0,1-1-1 0 0,-1 1 1 0 0,-1 0-1 0 0,0 0 0 0 0,-1 0 1 0 0,0 0-1 0 0,0 0 0 0 0,-2 0 1 0 0,1 0-1 0 0,-1 1 1 0 0,0-1-1 0 0,-1 1 0 0 0,-1 0 1 0 0,-6-10-1 0 0,3 8-111 0 0,7 7-40 0 0,-1 1 1 0 0,0-1-1 0 0,0 1 0 0 0,-1 0 1 0 0,0 0-1 0 0,1 0 0 0 0,-1 0 1 0 0,0 0-1 0 0,-1 1 0 0 0,1 0 1 0 0,-8-4-1 0 0,-7-2-1943 0 0,-3 1-4207 0 0,-8 0-2400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3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1 693 6912 0 0,'0'0'528'0'0,"2"0"-342"0"0,7 0 834 0 0,0-1 0 0 0,1 0-1 0 0,-1-1 1 0 0,0 0 0 0 0,0-1-1 0 0,12-5 1 0 0,55-28 3441 0 0,-51 23-4070 0 0,42-30 1 0 0,-57 36-336 0 0,-1-1 0 0 0,0 0 0 0 0,0-1 0 0 0,-1 0 0 0 0,-1 0-1 0 0,1-1 1 0 0,6-10 0 0 0,-9 11 28 0 0,1 1-1 0 0,0 1 1 0 0,10-9 0 0 0,-9 8 31 0 0,0 0 0 0 0,12-16 0 0 0,-6 4 46 0 0,-2 0 0 0 0,0 0 1 0 0,-1-2-1 0 0,8-24 0 0 0,-17 43-158 0 0,4-13 16 0 0,-1 0 0 0 0,0 0 0 0 0,0 0 0 0 0,1-31 0 0 0,-3 14-20 0 0,-1 26-23 0 0,0 0-1 0 0,-1 0 1 0 0,1 0-1 0 0,-2 0 1 0 0,1 0-1 0 0,-1 0 1 0 0,-2-11-1 0 0,0 8-122 0 0,-1-4 71 0 0,-1 1 1 0 0,0 0 0 0 0,-9-17 0 0 0,13 29 211 0 0,1 1 21 0 0,0 0 3 0 0,0 0-16 0 0,-3 7-112 0 0,0 1 1 0 0,0 0-1 0 0,1 0 0 0 0,0 0 0 0 0,-2 15 0 0 0,1 43-63 0 0,2-38 45 0 0,0-12 8 0 0,-7 248-3 0 0,16-1 31 0 0,-2-153 276 0 0,2 15 296 0 0,-4-34-114 0 0,-1-5-57 0 0,-1-57-353 0 0,-1-18-57 0 0,-1 0-1 0 0,1-1 1 0 0,1 1-1 0 0,6 20 1 0 0,-8-29 12 0 0,0-2 11 0 0,0 0 0 0 0,0 0 0 0 0,0 0 10 0 0,0 0 38 0 0,6-13 142 0 0,-3 5-130 0 0,0 0 0 0 0,0 0 0 0 0,0 0-1 0 0,-1-1 1 0 0,2-16 0 0 0,-1 2 107 0 0,12-90 768 0 0,-11 75-732 0 0,13-167 700 0 0,-12 43-753 0 0,-3 109-167 0 0,4 0-1 0 0,17-80 0 0 0,-19 118-34 0 0,1 0 0 0 0,12-28 0 0 0,-15 38-9 0 0,1 1 0 0 0,0 0-1 0 0,0-1 1 0 0,0 1 0 0 0,0 0 0 0 0,1 1 0 0 0,0-1-1 0 0,-1 0 1 0 0,2 1 0 0 0,-1 0 0 0 0,0 0-1 0 0,6-3 1 0 0,-7 4-13 0 0,0 1 1 0 0,0-1-1 0 0,1 1 0 0 0,-1 0 0 0 0,1-1 1 0 0,-1 1-1 0 0,1 1 0 0 0,0-1 0 0 0,-1 1 1 0 0,1-1-1 0 0,0 1 0 0 0,4 0 0 0 0,-3 1-7 0 0,1 1-1 0 0,-1-1 1 0 0,0 1-1 0 0,0 0 0 0 0,-1 0 1 0 0,1 0-1 0 0,0 1 0 0 0,4 3 1 0 0,-3-2-36 0 0,-1 1 1 0 0,0-1 0 0 0,0 1-1 0 0,0 0 1 0 0,0 0 0 0 0,-1 1-1 0 0,0-1 1 0 0,0 1 0 0 0,-1 0-1 0 0,1 0 1 0 0,-1 1 0 0 0,0-1-1 0 0,-1 0 1 0 0,0 1 0 0 0,0 0-1 0 0,0-1 1 0 0,-1 1-1 0 0,1 9 1 0 0,-2-5-34 0 0,0-1 0 0 0,0 1 0 0 0,-1-1 0 0 0,0 1 1 0 0,-1-1-1 0 0,0 0 0 0 0,-1 0 0 0 0,-7 18 0 0 0,4-16 32 0 0,-14 20 0 0 0,7-12-18 0 0,-1 3-37 0 0,-1-2 0 0 0,-33 36 0 0 0,22-38 101 0 0,4-2 160 0 0,21-17-137 0 0,0-1 0 0 0,0 1 0 0 0,0 0 0 0 0,0 0-1 0 0,1 0 1 0 0,-1-1 0 0 0,0 1 0 0 0,0-1 0 0 0,0 1 0 0 0,0-1-1 0 0,1 1 1 0 0,-1-1 0 0 0,0 1 0 0 0,0-1 0 0 0,1 1 0 0 0,-2-2 0 0 0,-10-12 532 0 0,12 9-493 0 0,0 4-32 0 0,0 0 1 0 0,0-1 0 0 0,0 1 0 0 0,1 0 0 0 0,-1-1 0 0 0,0 1 0 0 0,1 0 0 0 0,-1 0 0 0 0,1-1 0 0 0,0 1 0 0 0,-1 0 0 0 0,1 0 0 0 0,0 0-1 0 0,0 0 1 0 0,0 0 0 0 0,0 0 0 0 0,0 0 0 0 0,0 0 0 0 0,0 0 0 0 0,0 0 0 0 0,0 1 0 0 0,2-2 0 0 0,0 0 46 0 0,1 0 0 0 0,-1 1 0 0 0,1-1 0 0 0,0 1 0 0 0,0 0 0 0 0,6-1 0 0 0,-7 2-69 0 0,0 0 0 0 0,0 0 0 0 0,0 1 0 0 0,0-1 0 0 0,1 1 0 0 0,-1-1 0 0 0,0 1 0 0 0,0 0 0 0 0,0 0 0 0 0,3 2 0 0 0,29 16 0 0 0,-27-15 0 0 0,24 17 30 0 0,35 29-1 0 0,-44-32-13 0 0,9 9 150 0 0,46 51 0 0 0,9 9 155 0 0,-28-35-114 0 0,149 118 801 0 0,-190-158-987 0 0,1 0 0 0 0,0-2 1 0 0,0-1-1 0 0,1 0 0 0 0,1-1 1 0 0,23 6-1 0 0,-34-13-496 0 0,-1 1 0 0 0,0-1 0 0 0,15-1 0 0 0,11-1-7610 0 0,-9-2-677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3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1001 3224 0 0,'0'0'143'0'0,"1"1"-3"0"0,2 4 108 0 0,-2-4 882 0 0,0-1-930 0 0,-1 0 0 0 0,1 0 1 0 0,-1 1-1 0 0,1-1 0 0 0,-1 0 0 0 0,1 0 0 0 0,-1 1 0 0 0,1-1 0 0 0,-1 0 0 0 0,1 0 1 0 0,-1 1-1 0 0,1-1 0 0 0,-1 1 0 0 0,0-1 0 0 0,1 0 0 0 0,-1 1 0 0 0,1-1 0 0 0,-1 1 1 0 0,0-1-1 0 0,0 1 0 0 0,1-1 0 0 0,-1 1 0 0 0,0-1 0 0 0,1 2 0 0 0,2 12 822 0 0,-3-13-632 0 0,0-1 148 0 0,0 2 64 0 0,1-1-415 0 0,-1 1 0 0 0,1 0 0 0 0,-1-1 0 0 0,1 1 1 0 0,-1 0-1 0 0,0-1 0 0 0,0 1 0 0 0,0 0 0 0 0,0-1 1 0 0,0 1-1 0 0,0 0 0 0 0,-1-1 0 0 0,1 1 0 0 0,-2 3 1 0 0,2-4 341 0 0,0-1 38 0 0,0 0 10 0 0,0 0 5 0 0,0 0-15 0 0,0 0-72 0 0,0 0-30 0 0,12-4 403 0 0,-7 1-790 0 0,1-1 0 0 0,-1 0 0 0 0,0 0 0 0 0,0 0 0 0 0,-1 0 0 0 0,7-9 1 0 0,22-33-44 0 0,-30 41-36 0 0,7-10 1 0 0,-1-1 0 0 0,-1 1 0 0 0,10-27 0 0 0,-7 20 45 0 0,0 0 0 0 0,25-36-1 0 0,-30 48-2 0 0,17-25 217 0 0,17-25 490 0 0,32-65 1 0 0,-50 73-517 0 0,-2-1-1 0 0,23-98 1 0 0,-38 128-157 0 0,-1-1 0 0 0,-2 0 0 0 0,1-35 0 0 0,-3 43 25 0 0,-1 0 0 0 0,0 0 0 0 0,-1 0-1 0 0,-1 0 1 0 0,0 0 0 0 0,-6-16 0 0 0,8 29-58 0 0,0 1 0 0 0,-1-1 0 0 0,1 0 0 0 0,-1 1 1 0 0,0-1-1 0 0,1 1 0 0 0,-1 0 0 0 0,0-1 0 0 0,-1 1 1 0 0,1 0-1 0 0,0 0 0 0 0,-5-2 0 0 0,6 3-34 0 0,0 0-1 0 0,-1 0 1 0 0,1 1-1 0 0,-1-1 1 0 0,1 1-1 0 0,0-1 1 0 0,-1 1-1 0 0,0 0 1 0 0,1-1-1 0 0,-1 1 1 0 0,1 0-1 0 0,-1 0 1 0 0,1 0-1 0 0,-1 0 1 0 0,1 0-1 0 0,-1 1 1 0 0,1-1-1 0 0,-1 0 1 0 0,1 1-1 0 0,-1-1 1 0 0,1 1-1 0 0,-1-1 1 0 0,1 1-1 0 0,-1 0 1 0 0,-1 1-1 0 0,-3 3-17 0 0,0 0 0 0 0,0 0 0 0 0,1 1-1 0 0,0 0 1 0 0,0 0 0 0 0,1 0 0 0 0,0 0-1 0 0,-7 13 1 0 0,-1 7 43 0 0,-8 28-1 0 0,10-27 33 0 0,-5 19 97 0 0,-14 80 0 0 0,15-14 43 0 0,6-30-148 0 0,-2 32-58 0 0,5-44 0 0 0,2-44 42 0 0,2 0-1 0 0,0 0 0 0 0,2-1 1 0 0,4 37-1 0 0,-1-39 56 0 0,-3-16-41 0 0,0 1-1 0 0,1-1 1 0 0,-1 1 0 0 0,1-1-1 0 0,1 0 1 0 0,-1 0-1 0 0,1 0 1 0 0,1 0 0 0 0,4 8-1 0 0,-4-10 49 0 0,-1-1 0 0 0,1 1 0 0 0,1 0 0 0 0,-1-1 0 0 0,0 0 0 0 0,1 0 0 0 0,0-1 0 0 0,0 1 0 0 0,9 4 0 0 0,-10-6-35 0 0,1-1 0 0 0,-1 1 0 0 0,1-1 0 0 0,0 0 0 0 0,-1 0 0 0 0,1 0-1 0 0,0-1 1 0 0,0 1 0 0 0,0-1 0 0 0,0-1 0 0 0,-1 1 0 0 0,8-2 0 0 0,8-2 102 0 0,0-1 1 0 0,0-1-1 0 0,0 0 0 0 0,-1-2 1 0 0,0 0-1 0 0,-1-1 0 0 0,0-1 1 0 0,0-1-1 0 0,22-18 0 0 0,-34 24-142 0 0,145-110 572 0 0,-117 89-489 0 0,32-33 0 0 0,-41 37-88 0 0,10-10-488 0 0,-34 30-251 0 0,5-2-2899 0 0,2-3-5916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4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65 11664 0 0,'0'0'530'0'0,"0"0"-7"0"0,0 0-218 0 0,0 0 315 0 0,0 0 174 0 0,-1-6 798 0 0,-1-2-1254 0 0,1 0 1 0 0,0-1 0 0 0,1 1 0 0 0,0-10 0 0 0,0 13-110 0 0,0 3 3 0 0,0 2 135 0 0,5 5 5297 0 0,-2 8-3837 0 0,2 20-2526 0 0,-4-24 1315 0 0,12 75-276 0 0,1 39-251 0 0,-9-71-22 0 0,2 35 206 0 0,5 61 492 0 0,-5-80-381 0 0,-1-37-251 0 0,-4-25-100 0 0,-1 0 0 0 0,1 0 0 0 0,-1 1 0 0 0,0 5 0 0 0,-1-3 3 0 0,1-1 1 0 0,3 14-1 0 0,1 16-808 0 0,-5-39 763 0 0,0 1 0 0 0,1-1 0 0 0,-1 0 0 0 0,1 1 0 0 0,-1-1 0 0 0,1 1 0 0 0,0-1 1 0 0,-1 0-1 0 0,1 1 0 0 0,0-1 0 0 0,-1 1 0 0 0,1 0 0 0 0,0-1 0 0 0,-1 1 0 0 0,1 0 0 0 0,1-1 0 0 0,5-3 40 0 0,-3 0 46 0 0,0-1-1 0 0,0 1 1 0 0,-1-1 0 0 0,1 0 0 0 0,-1 0 0 0 0,4-9 0 0 0,14-38 258 0 0,-9 18-175 0 0,40-121 17 0 0,-18 48-182 0 0,11 0-163 0 0,-30 70 24 0 0,34-57-1 0 0,-28 56 89 0 0,-18 33 52 0 0,0 0 1 0 0,1 0-1 0 0,0 0 1 0 0,0 1-1 0 0,0-1 1 0 0,0 1-1 0 0,1 0 1 0 0,-1 0-1 0 0,1 1 1 0 0,0-1-1 0 0,0 1 1 0 0,0 0-1 0 0,1 1 1 0 0,-1-1-1 0 0,1 1 1 0 0,0 0-1 0 0,-1 0 1 0 0,10-1-1 0 0,-12 3 3 0 0,-1 0 0 0 0,1 0 0 0 0,0 0 0 0 0,-1 1 0 0 0,1-1 0 0 0,0 1 0 0 0,-1 0 0 0 0,1-1 0 0 0,-1 1 0 0 0,1 0 0 0 0,-1 0 0 0 0,0 1 0 0 0,1-1 0 0 0,-1 0 0 0 0,0 1 0 0 0,0 0 0 0 0,0-1 0 0 0,0 1 0 0 0,3 4 0 0 0,0-1-7 0 0,-1 0-1 0 0,0 0 0 0 0,0 1 1 0 0,-1 0-1 0 0,1-1 1 0 0,3 11-1 0 0,5 21-60 0 0,-2 1-1 0 0,6 41 0 0 0,-6-25 39 0 0,1 42 159 0 0,-1-41-6 0 0,-6-32-42 0 0,0 0 1 0 0,1 0-1 0 0,2 0 0 0 0,15 37 0 0 0,-9-29-56 0 0,-12-30-17 0 0,-1-1 1 0 0,1 1 0 0 0,-1-1-1 0 0,1 1 1 0 0,-1-1-1 0 0,1 1 1 0 0,-1-1 0 0 0,1 0-1 0 0,0 1 1 0 0,-1-1-1 0 0,1 0 1 0 0,-1 1 0 0 0,1-1-1 0 0,0 0 1 0 0,-1 0-1 0 0,1 0 1 0 0,0 0 0 0 0,-1 1-1 0 0,1-1 1 0 0,0 0-1 0 0,-1 0 1 0 0,1 0 0 0 0,0 0-1 0 0,-1-1 1 0 0,1 1-1 0 0,0 0 1 0 0,-1 0-1 0 0,1 0 1 0 0,0 0 0 0 0,-1-1-1 0 0,1 1 1 0 0,0 0-1 0 0,-1-1 1 0 0,1 1 0 0 0,-1 0-1 0 0,2-2 1 0 0,1 1 25 0 0,1-1 1 0 0,-1-1-1 0 0,0 1 0 0 0,0-1 1 0 0,3-2-1 0 0,0-3 69 0 0,-1 1-1 0 0,0-1 1 0 0,-1 0 0 0 0,0-1-1 0 0,0 1 1 0 0,5-17 0 0 0,4-10 102 0 0,41-101 348 0 0,-41 98-499 0 0,1 1 1 0 0,31-59-1 0 0,8 16-53 0 0,-49 75 0 0 0,-1 0 0 0 0,1 0 0 0 0,0 1 0 0 0,0-1 0 0 0,0 1 0 0 0,1 0 0 0 0,-1 0 0 0 0,1 0 0 0 0,0 1 0 0 0,0 0 0 0 0,1 0 0 0 0,8-4 0 0 0,-12 6-3 0 0,1 1-1 0 0,-1 0 1 0 0,0 0 0 0 0,0 0-1 0 0,0 0 1 0 0,0 0 0 0 0,0 0-1 0 0,0 1 1 0 0,0-1 0 0 0,0 1-1 0 0,0 0 1 0 0,0-1 0 0 0,0 1-1 0 0,0 0 1 0 0,0 0 0 0 0,0 0-1 0 0,0 0 1 0 0,-1 0 0 0 0,1 1-1 0 0,3 2 1 0 0,0 1-45 0 0,0 0 0 0 0,0 0 0 0 0,0 1-1 0 0,7 11 1 0 0,13 30-82 0 0,-1 0-1 0 0,32 99 0 0 0,-43-111 138 0 0,23 52-7 0 0,-28-68 83 0 0,0 0 0 0 0,2-1 1 0 0,0 0-1 0 0,24 33 0 0 0,-29-46-49 0 0,0 0 0 0 0,1 0-1 0 0,-1 0 1 0 0,1-1 0 0 0,0 0 0 0 0,0 0 0 0 0,0 0-1 0 0,0-1 1 0 0,1 0 0 0 0,-1 0 0 0 0,1-1-1 0 0,0 0 1 0 0,0 0 0 0 0,0 0 0 0 0,0-1 0 0 0,0 0-1 0 0,0-1 1 0 0,1 1 0 0 0,-1-1 0 0 0,0-1-1 0 0,0 1 1 0 0,0-1 0 0 0,0-1 0 0 0,0 1-1 0 0,0-1 1 0 0,0 0 0 0 0,0-1 0 0 0,-1 1 0 0 0,1-1-1 0 0,-1-1 1 0 0,0 1 0 0 0,8-6 0 0 0,-4 0-192 0 0,0 1 0 0 0,0-1 1 0 0,0-1-1 0 0,-1 1 0 0 0,-1-2 0 0 0,0 1 1 0 0,0-1-1 0 0,-1 0 0 0 0,8-17 0 0 0,-14 26 79 0 0,28-67-2380 0 0,-16 29 1148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5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 11200 0 0,'0'0'513'0'0,"0"0"-10"0"0,0 0-243 0 0,0 0 170 0 0,0 0 108 0 0,0 0 26 0 0,0 0-43 0 0,0 0-197 0 0,0 0-89 0 0,2 0-13 0 0,6-7 28 0 0,0 0 0 0 0,0 0 0 0 0,-1-1 0 0 0,0 0 0 0 0,7-9 0 0 0,-13 15-197 0 0,94-110 2481 0 0,-94 110-2517 0 0,10-10 255 0 0,-2-1 1 0 0,10-15-1 0 0,-3 6 185 0 0,-12 16-297 0 0,-1 1 0 0 0,1 0 0 0 0,4-10 1 0 0,9-18 574 0 0,-13 25-523 0 0,0 1 0 0 0,0 0 0 0 0,-1-1-1 0 0,0 0 1 0 0,4-13 0 0 0,6-23 732 0 0,-7 31-717 0 0,0 3-216 0 0,-6 9-71 0 0,2 2 44 0 0,0 2 1 0 0,-1-1 0 0 0,0 0-1 0 0,1 0 1 0 0,-1 0 0 0 0,0 0-1 0 0,0 1 1 0 0,0-1-1 0 0,-1 1 1 0 0,1-1 0 0 0,-1 1-1 0 0,1-1 1 0 0,-1 4 0 0 0,0 37-12 0 0,0-25 15 0 0,5 47-49 0 0,0 2 52 0 0,0 149-162 0 0,-3-78 205 0 0,0 52-10 0 0,-16-3-82 0 0,7-118 45 0 0,5-43 53 0 0,-7 42 0 0 0,-12 3 258 0 0,20-69-268 0 0,0 0-1 0 0,0 0 1 0 0,1 0-1 0 0,-1 0 1 0 0,0 0-1 0 0,-1 0 1 0 0,1-1 0 0 0,0 1-1 0 0,0 0 1 0 0,-1-1-1 0 0,1 0 1 0 0,-4 3-1 0 0,4-3 35 0 0,-1 0 0 0 0,-1-1-43 0 0,0 1-1 0 0,0 0 1 0 0,0 0-1 0 0,0-1 1 0 0,0 0-1 0 0,-1 0 1 0 0,1 0-1 0 0,0 0 1 0 0,0 0-1 0 0,0 0 1 0 0,0-1-1 0 0,0 0 1 0 0,0 1-1 0 0,0-1 1 0 0,0 0-1 0 0,-6-3 1 0 0,-4-3 21 0 0,1 0 0 0 0,-19-14 0 0 0,-5-4-37 0 0,31 22-8 0 0,2 0 0 0 0,-1 0 0 0 0,0-1 1 0 0,1 1-1 0 0,-1-1 0 0 0,1 0 0 0 0,0 0 0 0 0,1 0 0 0 0,-1 0 0 0 0,0 0 0 0 0,1-1 0 0 0,0 1 0 0 0,0-1 0 0 0,1 0 0 0 0,-2-4 1 0 0,2 4 79 0 0,1 1 0 0 0,0-1 0 0 0,0 1 0 0 0,0-1 0 0 0,1 1 1 0 0,0-1-1 0 0,-1 1 0 0 0,1 0 0 0 0,1-1 0 0 0,-1 1 0 0 0,1 0 0 0 0,-1 0 1 0 0,1 0-1 0 0,1 0 0 0 0,3-5 0 0 0,4-7 20 0 0,1 1 0 0 0,19-20 0 0 0,-4 6-72 0 0,2 2 1 0 0,1 1 0 0 0,1 1-1 0 0,1 1 1 0 0,66-37-1 0 0,-68 45-25 0 0,-13 7 0 0 0,19-8 0 0 0,-1 3-72 0 0,1 3 0 0 0,40-10 0 0 0,-62 19-577 0 0,1-1-1 0 0,-1 2 0 0 0,14-1 1 0 0,-25 2-938 0 0,-2 0-372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5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11976 0 0,'0'0'922'0'0,"0"0"-319"0"0,0 0 889 0 0,0 0 452 0 0,0 0 88 0 0,0 0-194 0 0,0 0-872 0 0,2 1-389 0 0,0-1-431 0 0,0 1-45 0 0,1 0 0 0 0,-1-1 0 0 0,1 1 0 0 0,0-1 0 0 0,-1 0 0 0 0,1 0 0 0 0,-1 0 0 0 0,1 0 0 0 0,0 0 0 0 0,3-1 0 0 0,38-15-1422 0 0,-30 12-150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5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73 259 12440 0 0,'0'0'957'0'0,"-1"0"-624"0"0,-17 0 821 0 0,16 0 80 0 0,0 0 57 0 0,0 0-1141 0 0,-1-1 0 0 0,1 1 0 0 0,0-1-1 0 0,0 0 1 0 0,0 0 0 0 0,-1 0 0 0 0,1 0 0 0 0,0 0 0 0 0,0-1 0 0 0,1 1 0 0 0,-1-1 0 0 0,0 1 0 0 0,0-1 0 0 0,1 1 0 0 0,-1-1-1 0 0,1 0 1 0 0,-1 0 0 0 0,1 0 0 0 0,0 0 0 0 0,-1 0 0 0 0,1 0 0 0 0,0 0 0 0 0,0-3 0 0 0,0 3-158 0 0,0 0 1 0 0,0 0-1 0 0,0-1 1 0 0,0 1 0 0 0,1 0-1 0 0,-1-1 1 0 0,1 1-1 0 0,-1-1 1 0 0,1 1 0 0 0,0 0-1 0 0,0-1 1 0 0,0 1-1 0 0,0-1 1 0 0,1 1-1 0 0,-1 0 1 0 0,0-1 0 0 0,1 1-1 0 0,0 0 1 0 0,0-1-1 0 0,0 1 1 0 0,0 0 0 0 0,0 0-1 0 0,1-3 1 0 0,3 1-32 0 0,-1 0 0 0 0,1 0 0 0 0,0 0 0 0 0,0 1 0 0 0,0 0 0 0 0,0 0 0 0 0,10-4 0 0 0,41-12 149 0 0,-39 15-68 0 0,41-8 92 0 0,-16 4 24 0 0,43-9 242 0 0,1 3 1 0 0,89-1-1 0 0,-144 12-354 0 0,47-11 0 0 0,1 0-1305 0 0,-53 10 26 0 0,-2-4-50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5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18919 0 0,'0'0'863'0'0,"-1"0"-14"0"0,-13 2-484 0 0,12-1-282 0 0,1-1 492 0 0,1 0 173 0 0,0 0 27 0 0,0 0-85 0 0,0 0-383 0 0,0 0-167 0 0,0 0-39 0 0,0 0-5 0 0,0 0 0 0 0,0 3 0 0 0,-2 9-17 0 0,2-11-71 0 0,0 1 0 0 0,-1 0 0 0 0,1 0 0 0 0,0-1 0 0 0,0 1 0 0 0,0 0 1 0 0,0 0-1 0 0,0-1 0 0 0,0 1 0 0 0,0 0 0 0 0,1-1 0 0 0,-1 1 0 0 0,2 2 0 0 0,11 24 32 0 0,28 43-1 0 0,-9-18 18 0 0,53 117 358 0 0,-1-1 80 0 0,-53-102-405 0 0,-8-15-82 0 0,-19-44 33 0 0,-1 1-1 0 0,0-1 0 0 0,1 10 0 0 0,5 13-2289 0 0,1-12-4291 0 0,-1-10-967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1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39 136 3224 0 0,'-18'0'143'0'0,"17"0"-39"0"0,0-1 0 0 0,0 1 1 0 0,0-1-1 0 0,0 1 1 0 0,0-1-1 0 0,0 0 0 0 0,0 1 1 0 0,0-1-1 0 0,0 0 0 0 0,1 0 1 0 0,-1 0-1 0 0,0 0 1 0 0,0 1-1 0 0,1-1 0 0 0,-1 0 1 0 0,0-2-1 0 0,1 3-23 0 0,-1 0 0 0 0,1 0 0 0 0,0 0 0 0 0,0 0 0 0 0,0 0 0 0 0,0-1 0 0 0,-1 1 0 0 0,1 0 0 0 0,0 0 0 0 0,0 0-1 0 0,0-1 1 0 0,0 1 0 0 0,0 0 0 0 0,0 0 0 0 0,0 0 0 0 0,-1-1 0 0 0,1 1 0 0 0,0 0 0 0 0,0 0 0 0 0,0 0 0 0 0,0-1 0 0 0,0 1 0 0 0,0 0 0 0 0,0 0 0 0 0,0-1-1 0 0,0 1 1 0 0,0 0 0 0 0,0 0 0 0 0,0 0 0 0 0,1-1 0 0 0,-1 1 0 0 0,0 0 0 0 0,0-1 0 0 0,0 1 26 0 0,0 0 0 0 0,0 0 0 0 0,1-1 0 0 0,-1 1 0 0 0,0 0 0 0 0,0-1 0 0 0,0 1 0 0 0,0 0 0 0 0,0 0 0 0 0,0-1 0 0 0,0 1 0 0 0,0 0 0 0 0,0-1 1 0 0,0 1-1 0 0,0 0 0 0 0,0 0 0 0 0,0-1 0 0 0,0 1 0 0 0,-1 0 0 0 0,1-1 0 0 0,0 1 0 0 0,0 0 0 0 0,0 0 0 0 0,0-1 0 0 0,-1 1-45 0 0,1-1-1 0 0,0 1 1 0 0,-1-1 0 0 0,1 1-1 0 0,0-1 1 0 0,0 0 0 0 0,-1 1-1 0 0,1-1 1 0 0,0 1 0 0 0,0-1-1 0 0,0 1 1 0 0,0-1-1 0 0,0 0 1 0 0,0 1 0 0 0,0-1-1 0 0,0 1 1 0 0,0-1 0 0 0,0 1-1 0 0,0-1 1 0 0,0 0 0 0 0,0 1-1 0 0,0-1 1 0 0,0 1 0 0 0,1-1-1 0 0,-1 1 1 0 0,0-1 0 0 0,1 1-1 0 0,-1-1 1 0 0,0 1-1 0 0,1-1 1 0 0,-1 1 0 0 0,0-1-1 0 0,1 1 1 0 0,-1-1 0 0 0,1 1-1 0 0,-1 0 1 0 0,1-1 0 0 0,0 1-1 0 0,9-13 2468 0 0,-9 12-2355 0 0,0 0 0 0 0,0-1-1 0 0,0 1 1 0 0,0 0 0 0 0,0 1 0 0 0,0-1-1 0 0,0 0 1 0 0,0 0 0 0 0,0 0-1 0 0,1 1 1 0 0,-1-1 0 0 0,0 0 0 0 0,0 1-1 0 0,1-1 1 0 0,-1 1 0 0 0,2-1-1 0 0,-3 1 627 0 0,3-1-28 0 0,-1 0-761 0 0,4-4 832 0 0,-6 5-817 0 0,0 0 0 0 0,0 0-1 0 0,0-1 1 0 0,0 1-1 0 0,0 0 1 0 0,0 0-1 0 0,0 0 1 0 0,0 0 0 0 0,0-1-1 0 0,0 1 1 0 0,0 0-1 0 0,0 0 1 0 0,0 0 0 0 0,0-1-1 0 0,0 1 1 0 0,0 0-1 0 0,0 0 1 0 0,-1 0 0 0 0,1 0-1 0 0,0-1 1 0 0,0 1-1 0 0,0 0 1 0 0,0 0-1 0 0,0 0 1 0 0,0 0 0 0 0,-1 0-1 0 0,1-1 1 0 0,0 1-1 0 0,0 0 1 0 0,0 0 0 0 0,0 0-1 0 0,-1 0 1 0 0,1 0-1 0 0,0 0 1 0 0,0 0 0 0 0,0 0-1 0 0,-1 0 1 0 0,1 0-1 0 0,-2-1 543 0 0,2 1-100 0 0,0 0-41 0 0,0 0-10 0 0,0 0-392 0 0,-1 0 0 0 0,1 0 0 0 0,-1 1-1 0 0,1-1 1 0 0,0 0 0 0 0,-1 0 0 0 0,1 1 0 0 0,-1-1-1 0 0,1 0 1 0 0,0 0 0 0 0,-1 1 0 0 0,1-1 0 0 0,0 0-1 0 0,0 1 1 0 0,-1-1 0 0 0,1 1 0 0 0,0-1 0 0 0,0 0-1 0 0,-1 1 1 0 0,1-1 0 0 0,0 1 0 0 0,0-1 0 0 0,0 1-1 0 0,0-1 1 0 0,0 1 0 0 0,-1-1 0 0 0,1 1 0 0 0,0-1-1 0 0,0 0 1 0 0,0 1 0 0 0,0 18 156 0 0,0-16-83 0 0,0 1-68 0 0,-1-1 1 0 0,1 0-1 0 0,-1 0 0 0 0,1 0 0 0 0,-1 1 0 0 0,0-1 1 0 0,-3 5-1 0 0,3-6-26 0 0,0 1 0 0 0,0-1 0 0 0,0 0 0 0 0,0 1 0 0 0,1-1 0 0 0,-1 1 0 0 0,1-1 0 0 0,-1 1 0 0 0,1-1 0 0 0,0 1 0 0 0,0-1 0 0 0,0 1 0 0 0,0-1 0 0 0,1 1 0 0 0,-1 0 0 0 0,1 2 0 0 0,1 2 41 0 0,-1 0 0 0 0,-1 0-1 0 0,1 0 1 0 0,-1 0 0 0 0,0 0 0 0 0,0 0 0 0 0,-4 14 0 0 0,0 21 254 0 0,6-5-64 0 0,-1-19-108 0 0,-1 22-1 0 0,-1-26-55 0 0,1 0-1 0 0,0 0 0 0 0,1 0 1 0 0,3 18-1 0 0,-3-26-44 0 0,-1 0-1 0 0,1 0 0 0 0,-1 0 1 0 0,-1 1-1 0 0,1-1 1 0 0,-3 7-1 0 0,3-11-19 0 0,0 0 5 0 0,0 1-1 0 0,0 0 1 0 0,0-1 0 0 0,0 1-1 0 0,0-1 1 0 0,1 1 0 0 0,-1-1-1 0 0,1 1 1 0 0,-1-1-1 0 0,1 1 1 0 0,0-1 0 0 0,2 3-1 0 0,-2-2 6 0 0,0 0 0 0 0,0 0 0 0 0,0 0-1 0 0,0-1 1 0 0,0 1 0 0 0,-1 0-1 0 0,1 6 1 0 0,-3 49 304 0 0,2-57-300 0 0,0 0-1 0 0,-1 0 1 0 0,1 0-1 0 0,0-1 1 0 0,-1 1-1 0 0,1 0 1 0 0,-1 0-1 0 0,1 0 1 0 0,-1 0-1 0 0,1 0 1 0 0,-1-1-1 0 0,0 1 1 0 0,1 0-1 0 0,-1-1 1 0 0,0 1-1 0 0,0 0 1 0 0,1-1-1 0 0,-1 1 1 0 0,0-1-1 0 0,0 1 1 0 0,0-1-1 0 0,0 1 1 0 0,0-1-1 0 0,0 0 1 0 0,1 1-1 0 0,-1-1 1 0 0,0 0-1 0 0,0 0 1 0 0,-2 0-1 0 0,2 0 108 0 0,4-5 134 0 0,-3-4-97 0 0,-1 8-146 0 0,1 0 0 0 0,0-1 0 0 0,0 1 1 0 0,0 0-1 0 0,0 0 0 0 0,1 0 0 0 0,-1-1 0 0 0,0 1 0 0 0,0 0 0 0 0,1 0 0 0 0,-1 0 0 0 0,1 0 0 0 0,-1 0 0 0 0,1 0 0 0 0,-1 0 0 0 0,1 0 0 0 0,-1 0 0 0 0,2-2 0 0 0,1 0 28 0 0,0-1-15 0 0,0 0 1 0 0,-1 0-1 0 0,1 0 0 0 0,-1 0 0 0 0,0-1 1 0 0,0 1-1 0 0,0 0 0 0 0,-1-1 1 0 0,2-9-1 0 0,-1 4-6 0 0,0 0 0 0 0,0 0-1 0 0,1 0 1 0 0,1 0 0 0 0,5-13 0 0 0,-5 14-47 0 0,-1-1 1 0 0,3-14-1 0 0,-4 14-5 0 0,1-1 0 0 0,4-12-1 0 0,12-15 7 0 0,7-18 25 0 0,-11 15 105 0 0,25-46-1 0 0,-30 67-70 0 0,2 1-1 0 0,0 1 0 0 0,1 0 0 0 0,19-20 0 0 0,-24 30-99 0 0,2 0 1 0 0,-1 0 0 0 0,1 1-1 0 0,11-6 1 0 0,-19 11 63 0 0,1 1-1 0 0,0-1 1 0 0,-1 1 0 0 0,1 0-1 0 0,0 0 1 0 0,0 0 0 0 0,0 0-1 0 0,0 0 1 0 0,0 1 0 0 0,0-1-1 0 0,0 1 1 0 0,0 0 0 0 0,0 0-1 0 0,0 0 1 0 0,0 0 0 0 0,0 1-1 0 0,0-1 1 0 0,0 1 0 0 0,0 0-1 0 0,0-1 1 0 0,0 1 0 0 0,0 1-1 0 0,4 1 1 0 0,-2 1 1 0 0,0-1 1 0 0,0 1-1 0 0,0 0 0 0 0,-1 0 1 0 0,0 0-1 0 0,1 1 0 0 0,-2-1 1 0 0,1 1-1 0 0,0 0 0 0 0,-1 0 1 0 0,3 6-1 0 0,-2-2-3 0 0,1-1 0 0 0,-2 1 0 0 0,1 0 0 0 0,-1 0 0 0 0,0 0 0 0 0,1 11 0 0 0,-1 4-3 0 0,6 33-39 0 0,2 80-1 0 0,-10-104 59 0 0,2 1 0 0 0,1-1 0 0 0,10 35 0 0 0,-14-64-15 0 0,1 0 1 0 0,0-1-1 0 0,1 1 1 0 0,-1-1-1 0 0,0 1 0 0 0,1-1 1 0 0,0 0-1 0 0,0 0 0 0 0,0 1 1 0 0,0-1-1 0 0,1-1 1 0 0,-1 1-1 0 0,1 0 0 0 0,-1-1 1 0 0,1 1-1 0 0,0-1 0 0 0,0 0 1 0 0,0 0-1 0 0,0 0 0 0 0,1 0 1 0 0,-1 0-1 0 0,0-1 1 0 0,1 1-1 0 0,-1-1 0 0 0,1 0 1 0 0,0 0-1 0 0,-1-1 0 0 0,1 1 1 0 0,0-1-1 0 0,-1 1 0 0 0,1-1 1 0 0,0-1-1 0 0,-1 1 1 0 0,1 0-1 0 0,0-1 0 0 0,-1 0 1 0 0,1 1-1 0 0,4-3 0 0 0,16-4 31 0 0,-12 4 0 0 0,1-1 0 0 0,21-9 0 0 0,91-66 198 0 0,-82 50-145 0 0,-37 24-101 0 0,1-1-1 0 0,-1 1 0 0 0,0-1 1 0 0,5-7-1 0 0,13-12 4 0 0,13-14-879 0 0,-36 38-85 0 0,-1 1-1087 0 0,0 0-4397 0 0,0 0-1888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5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16439 0 0,'0'0'754'0'0,"0"0"-17"0"0,0 0-332 0 0,0 0 354 0 0,0 0 206 0 0,0 0 41 0 0,0 0-58 0 0,0 0-278 0 0,0 0-118 0 0,0 0-28 0 0,0 0-42 0 0,0 0-165 0 0,0 0-77 0 0,0 0-15 0 0,3-4 67 0 0,-3 4-277 0 0,0 0-1 0 0,0 0 1 0 0,0 0 0 0 0,0 0 0 0 0,0 0-1 0 0,0 0 1 0 0,0 0 0 0 0,0 0 0 0 0,0 0-1 0 0,0 0 1 0 0,0 0 0 0 0,0-1 0 0 0,0 1-1 0 0,0 0 1 0 0,0 0 0 0 0,0 0 0 0 0,0 0-1 0 0,0 0 1 0 0,0 0 0 0 0,0 0 0 0 0,0 0-1 0 0,0 0 1 0 0,1 0 0 0 0,-1 0-1 0 0,0 0 1 0 0,0 0 0 0 0,0 0 0 0 0,0 0-1 0 0,0 0 1 0 0,0 0 0 0 0,0 0 0 0 0,0 0-1 0 0,0 0 1 0 0,0 0 0 0 0,1 0 0 0 0,-1 0-1 0 0,0 0 1 0 0,0 0 0 0 0,0 0 0 0 0,0 0-1 0 0,0 0 1 0 0,0 0 0 0 0,0 0 0 0 0,0 0-1 0 0,0 0 1 0 0,0 0 0 0 0,0 0 0 0 0,1 0-1 0 0,-1 0 1 0 0,0 0 0 0 0,0 0 0 0 0,0 0-1 0 0,0 0 1 0 0,0 0 0 0 0,0 1 0 0 0,2 5-13 0 0,0 1 1 0 0,-1 0-1 0 0,1 0 1 0 0,-1 8 0 0 0,4 15-6 0 0,1 4 31 0 0,0 1 0 0 0,0 42 0 0 0,-4-65 8 0 0,5 25-1 0 0,1 9 42 0 0,-2 3-57 0 0,23 87-1 0 0,-18-94 22 0 0,-8-29-103 0 0,1 0-1 0 0,8 17 0 0 0,-9-25-50 0 0,14 22-1098 0 0,-16-26-247 0 0,6 2-2326 0 0,-6-3 1834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5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 19207 0 0,'0'0'878'0'0,"0"0"-20"0"0,2 0-548 0 0,0 0-226 0 0,0 0 1 0 0,1 0 0 0 0,-1 1 0 0 0,0-1-1 0 0,1 1 1 0 0,-1-1 0 0 0,0 1 0 0 0,1 0-1 0 0,-1 0 1 0 0,0 0 0 0 0,0 0 0 0 0,0 0-1 0 0,0 1 1 0 0,0-1 0 0 0,0 1 0 0 0,-1-1-1 0 0,1 1 1 0 0,0 0 0 0 0,-1-1 0 0 0,1 1-1 0 0,-1 0 1 0 0,0 0 0 0 0,1 0 0 0 0,-1 0-1 0 0,0 0 1 0 0,0 1 0 0 0,0-1 0 0 0,-1 0-1 0 0,1 0 1 0 0,0 1 0 0 0,-1-1 0 0 0,0 0-1 0 0,1 1 1 0 0,-1-1 0 0 0,0 0 0 0 0,0 1-1 0 0,0-1 1 0 0,-1 1 0 0 0,1-1 0 0 0,-1 0-1 0 0,1 0 1 0 0,-1 1 0 0 0,0-1 0 0 0,1 0-1 0 0,-3 3 1 0 0,0 0-99 0 0,0 0 1 0 0,-1 0-1 0 0,1 0 0 0 0,-1 0 0 0 0,-1-1 0 0 0,1 1 0 0 0,-1-1 0 0 0,-7 5 1 0 0,-5 2-203 0 0,-23 12 0 0 0,-8 4-224 0 0,24-13 203 0 0,-1-1 0 0 0,0-2 0 0 0,-30 11 0 0 0,-30 17 344 0 0,84-38-94 0 0,0-1 0 0 0,0 0 0 0 0,0 1 0 0 0,0-1 1 0 0,1 1-1 0 0,-1-1 0 0 0,0 1 0 0 0,0-1 0 0 0,1 1 0 0 0,-1-1 0 0 0,0 1 0 0 0,1 0 1 0 0,-1-1-1 0 0,1 1 0 0 0,-1 0 0 0 0,1-1 0 0 0,-1 1 0 0 0,0 1 0 0 0,1-1 167 0 0,0-1 4 0 0,0 0-13 0 0,0 0-55 0 0,0 0-20 0 0,0 0-7 0 0,0 0 14 0 0,0 0 61 0 0,4 1-29 0 0,0 0 1 0 0,1-1 0 0 0,-1 2-1 0 0,0-1 1 0 0,0 0-1 0 0,0 1 1 0 0,7 3-1 0 0,15 6 229 0 0,86 21-161 0 0,30 7 133 0 0,-14-1-209 0 0,-28-8-52 0 0,-39-11-106 0 0,-37-10-39 0 0,39 8-1 0 0,-37-12-103 0 0,24 4-1464 0 0,-31-8 110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5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9216 0 0,'0'0'706'0'0,"0"0"-44"0"0,0 0 1535 0 0,0 0 718 0 0,0 0 144 0 0,1 1-289 0 0,1 1-2602 0 0,-1 0 1 0 0,1-1 0 0 0,-1 1 0 0 0,1 0-1 0 0,0-1 1 0 0,0 0 0 0 0,-1 0-1 0 0,1 1 1 0 0,0-1 0 0 0,0 0-1 0 0,0 0 1 0 0,0-1 0 0 0,0 1 0 0 0,1 0-1 0 0,-1-1 1 0 0,0 1 0 0 0,0-1-1 0 0,0 0 1 0 0,1 0 0 0 0,-1 0-1 0 0,0 0 1 0 0,0 0 0 0 0,4-1 0 0 0,9 0-58 0 0,-1-2 0 0 0,23-6 0 0 0,-24 5 108 0 0,26-7-94 0 0,42-17-1 0 0,-42 14-152 0 0,62-15-1 0 0,-25 8-24 0 0,74-11-1265 0 0,-110 25 750 0 0,50-5-2257 0 0,-50 10-3376 0 0,-9-1-432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5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23583 0 0,'0'0'539'0'0,"0"0"77"0"0,0 0 31 0 0,0 0-81 0 0,0 0-346 0 0,0 0-72 0 0,0 8 156 0 0,1 7-255 0 0,1 1-1 0 0,0-1 0 0 0,0 1 1 0 0,2-1-1 0 0,0 0 0 0 0,1 0 1 0 0,9 20-1 0 0,1 3-51 0 0,30 74 139 0 0,-19-53-107 0 0,47 78 1 0 0,-50-97-25 0 0,-14-25-51 0 0,1 0 0 0 0,24 25-1 0 0,-21-26-379 0 0,-1 0 0 0 0,13 23 0 0 0,-21-32-73 0 0,-1 0 0 0 0,1 0-1 0 0,7 8 1 0 0,8 4-6264 0 0,-1-1-587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2:5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0 869 14368 0 0,'0'0'661'0'0,"0"0"-17"0"0,0 12-480 0 0,1-10 5241 0 0,8-14-4815 0 0,0 1 1 0 0,1 0-1 0 0,0 0 1 0 0,0 1-1 0 0,1 1 1 0 0,17-13-1 0 0,-26 21-558 0 0,65-59 1127 0 0,-45 39-723 0 0,0 0 0 0 0,23-32 0 0 0,2-3 16 0 0,-18 21-181 0 0,44-70 0 0 0,-60 85-215 0 0,3-7 32 0 0,17-38 0 0 0,-26 50-93 0 0,2-6 17 0 0,6-24-1 0 0,-9 26 19 0 0,-2 2-27 0 0,0 0 0 0 0,-1-1-1 0 0,0-18 1 0 0,-3 24-41 0 0,0 1 1 0 0,-1-1-1 0 0,-1 1 0 0 0,0-1 0 0 0,-3-11 0 0 0,2 13 17 0 0,2 7 10 0 0,1 0 0 0 0,-2 0 0 0 0,1 1 0 0 0,0-1 0 0 0,0 0 0 0 0,-1 0 0 0 0,0 1 0 0 0,1-1 0 0 0,-1 1 0 0 0,0-1 0 0 0,0 1 0 0 0,-1 0 0 0 0,1 0 0 0 0,0 0 0 0 0,-1 0-1 0 0,1 0 1 0 0,-1 1 0 0 0,0-1 0 0 0,1 1 0 0 0,-1 0 0 0 0,0-1 0 0 0,0 1 0 0 0,0 0 0 0 0,0 1 0 0 0,0-1 0 0 0,0 1 0 0 0,0-1 0 0 0,0 1 0 0 0,0 0 0 0 0,0 0 0 0 0,-3 0 0 0 0,-1 2-22 0 0,0 0 1 0 0,0 1-1 0 0,0 0 1 0 0,0 0-1 0 0,0 0 0 0 0,1 1 1 0 0,-1 0-1 0 0,1 0 1 0 0,0 0-1 0 0,1 1 0 0 0,-1 0 1 0 0,-6 7-1 0 0,-8 11-307 0 0,-28 42 0 0 0,35-46 141 0 0,-8 13 31 0 0,1 1 0 0 0,3 2 0 0 0,0-1 0 0 0,2 2 0 0 0,-12 44 0 0 0,22-60 185 0 0,0 1-1 0 0,1 0 1 0 0,1 0 0 0 0,1 0-1 0 0,1 0 1 0 0,1 0-1 0 0,1 1 1 0 0,5 30 0 0 0,1-23-5 0 0,2-1 1 0 0,19 42-1 0 0,-23-57 15 0 0,1-1-20 0 0,0 0 0 0 0,0 0 1 0 0,1-1-1 0 0,0 0 1 0 0,1 0-1 0 0,0-1 1 0 0,1 0-1 0 0,0-1 1 0 0,14 13-1 0 0,-10-13 87 0 0,1 0 0 0 0,0-1 0 0 0,0 0 0 0 0,0-1 0 0 0,1-1 0 0 0,0 0 0 0 0,0-1-1 0 0,1 0 1 0 0,0-2 0 0 0,-1 0 0 0 0,1 0 0 0 0,0-2 0 0 0,0 0 0 0 0,1 0 0 0 0,23-4 0 0 0,27-3 232 0 0,57-9 194 0 0,-102 11-451 0 0,-1-1 0 0 0,0-1 0 0 0,35-14 0 0 0,6-8-9 0 0,82-35-980 0 0,-135 60 42 0 0,0-1-1 0 0,0 0 0 0 0,13-8 0 0 0,-3-1-8162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0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45 145 4144 0 0,'-5'-5'685'0'0,"0"0"0"0"0,-1 0 0 0 0,-9-6 0 0 0,11 8 8760 0 0,2 1-6389 0 0,2 2-2749 0 0,2 9 784 0 0,4 62-1075 0 0,-4-35-16 0 0,4 6 0 0 0,-3-27 0 0 0,0 27 0 0 0,-3-23 0 0 0,0-9 0 0 0,0 0 0 0 0,0 1 0 0 0,3 11 0 0 0,16 103 90 0 0,-5-23 86 0 0,-2 0 38 0 0,-11-85-156 0 0,7 25 0 0 0,-1 2 53 0 0,0-15 26 0 0,-5-24-75 0 0,0 0-1 0 0,-1 1 1 0 0,0-1 0 0 0,1 7-1 0 0,0-4 365 0 0,3-11 389 0 0,4-8-248 0 0,-8 8-521 0 0,0 0 0 0 0,0 0 0 0 0,0-1-1 0 0,0 1 1 0 0,0-1 0 0 0,-1 1 0 0 0,0-1-1 0 0,1 1 1 0 0,-1-1 0 0 0,-1-6-1 0 0,1-14 92 0 0,2 9-74 0 0,-1 0-1 0 0,-1 1 0 0 0,0-1 1 0 0,-4-25-1 0 0,-2-10 77 0 0,5 33-56 0 0,-5-22-1 0 0,3 22 73 0 0,-1-27-1 0 0,-2-14 385 0 0,-7-55 219 0 0,8 59-404 0 0,5 45-279 0 0,0 0 0 0 0,0 0 0 0 0,1 0 0 0 0,1-9 0 0 0,3-25 173 0 0,-6 23-180 0 0,2 0 0 0 0,1 1 0 0 0,0-1 1 0 0,1 1-1 0 0,8-26 0 0 0,-7 31-69 0 0,-3 11 9 0 0,-1 1 0 0 0,1-1 0 0 0,0 0-1 0 0,0 0 1 0 0,0 0 0 0 0,3-3-1 0 0,11-26 68 0 0,-7 17-75 0 0,-7 14-1 0 0,-1 1 0 0 0,0-1 0 0 0,0 1 0 0 0,0 0 0 0 0,1 0-1 0 0,-1-1 1 0 0,0 1 0 0 0,1 0 0 0 0,-1-1 0 0 0,0 1 0 0 0,1 0 0 0 0,-1 0 0 0 0,0 0 0 0 0,1-1 0 0 0,-1 1-1 0 0,0 0 1 0 0,1 0 0 0 0,-1 0 0 0 0,0 0 0 0 0,1 0 0 0 0,-1 0 0 0 0,1 0 0 0 0,-1 0 0 0 0,0 0-1 0 0,1 0 1 0 0,-1 0 0 0 0,1 0 0 0 0,-1 0 0 0 0,1 0 0 0 0,13 8-76 0 0,10 18-70 0 0,-22-24 140 0 0,28 30-63 0 0,-20-21 34 0 0,0-1 1 0 0,16 25 0 0 0,-17-22 25 0 0,15 18 0 0 0,-17-23 1 0 0,0 0 0 0 0,0 1 0 0 0,-1-1 0 0 0,-1 1 0 0 0,10 19-1 0 0,5 23-9 0 0,-6-17 2 0 0,19 68 0 0 0,-31-89 9 0 0,-1-1-1 0 0,-1 1 1 0 0,0 0 0 0 0,-1-1-1 0 0,0 1 1 0 0,-4 18 0 0 0,1-8 2 0 0,0-2 6 0 0,-2 0 0 0 0,0 0 0 0 0,-13 28 0 0 0,4-8 0 0 0,8-23 49 0 0,-1 0 0 0 0,-1 0-1 0 0,0-1 1 0 0,-1 0 0 0 0,-1-1 0 0 0,0 0-1 0 0,-2-1 1 0 0,1 0 0 0 0,-2-1-1 0 0,-16 14 1 0 0,21-20-20 0 0,-2 0 0 0 0,1 0 0 0 0,-1-1-1 0 0,-20 10 1 0 0,14-9-122 0 0,12-6 2 0 0,0 1 0 0 0,0-1 0 0 0,-1 0 0 0 0,1-1 0 0 0,0 1 0 0 0,-1-1 0 0 0,1 0 0 0 0,-8 0 0 0 0,8 0-324 0 0,0-1 0 0 0,0 0 1 0 0,0 0-1 0 0,0 0 0 0 0,0-1 0 0 0,0 0 0 0 0,0 0 0 0 0,0 0 0 0 0,0-1 1 0 0,0 0-1 0 0,1 1 0 0 0,-9-6 0 0 0,0-4-7655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0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13216 0 0,'0'0'298'0'0,"0"0"46"0"0,0 0 22 0 0,0 0-48 0 0,1 2-159 0 0,-1-2-94 0 0,0 1-1 0 0,0-1 1 0 0,0 0-1 0 0,0 1 1 0 0,0-1 0 0 0,0 0-1 0 0,1 1 1 0 0,-1-1-1 0 0,0 0 1 0 0,0 0 0 0 0,0 1-1 0 0,0-1 1 0 0,1 0-1 0 0,-1 0 1 0 0,0 1 0 0 0,0-1-1 0 0,1 0 1 0 0,-1 0 0 0 0,0 1-1 0 0,0-1 1 0 0,1 0-1 0 0,-1 0 1 0 0,0 0 0 0 0,0 0-1 0 0,1 1 1 0 0,-1-1-1 0 0,0 0 1 0 0,1 0 0 0 0,-1 0-1 0 0,0 0 1 0 0,1 0 0 0 0,-1 0-1 0 0,0 0 1 0 0,1 0-1 0 0,0 0 14 0 0,0-1-1 0 0,0 1 0 0 0,0 0 1 0 0,0-1-1 0 0,-1 1 0 0 0,1-1 1 0 0,0 1-1 0 0,0-1 0 0 0,0 0 1 0 0,-1 1-1 0 0,1-1 0 0 0,0 0 0 0 0,0-1 1 0 0,2-2-63 0 0,0 1 0 0 0,-1-1 0 0 0,1 0 0 0 0,-1 0 1 0 0,0 0-1 0 0,0-1 0 0 0,-1 1 0 0 0,1 0 0 0 0,-1-1 0 0 0,0 1 1 0 0,0-1-1 0 0,0 1 0 0 0,-1-1 0 0 0,0 0 0 0 0,0-4 0 0 0,9-78 245 0 0,-14-13 2107 0 0,5 75-587 0 0,0 22-1682 0 0,0 5 78 0 0,2 9 300 0 0,1 17 175 0 0,1 66-651 0 0,0 62-164 0 0,-2-98-59 0 0,0-32 296 0 0,-2 31 1 0 0,-12 186 472 0 0,11-109-74 0 0,2-75-314 0 0,3 16 444 0 0,0-41-118 0 0,-4-32-630 0 0,0-2-78 0 0,0 0-28 0 0,0 0-4 0 0,0 0 0 0 0,0 0 0 0 0,1 0 121 0 0,0 0 0 0 0,0-1 0 0 0,1 1-1 0 0,-1-1 1 0 0,0 1 0 0 0,0-1 0 0 0,0 1 0 0 0,0-1-1 0 0,0 0 1 0 0,0 0 0 0 0,0 1 0 0 0,0-1 0 0 0,0 0-1 0 0,0 0 1 0 0,0 0 0 0 0,0-1 0 0 0,9-11-1855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0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16 18079 0 0,'0'0'828'0'0,"0"0"-17"0"0,-4 8-490 0 0,2-1-80 0 0,-2 0-1 0 0,1 0 0 0 0,-1-1 0 0 0,0 1 0 0 0,0-1 1 0 0,-1 0-1 0 0,0 0 0 0 0,-5 5 0 0 0,7-9-201 0 0,1 0 0 0 0,-1 0 1 0 0,1 0-1 0 0,-1 0 0 0 0,1-1 0 0 0,-1 1 0 0 0,0-1 0 0 0,0 0 0 0 0,0 0 0 0 0,0 0 0 0 0,0 0 1 0 0,0 0-1 0 0,0-1 0 0 0,0 1 0 0 0,0-1 0 0 0,0 0 0 0 0,0 0 0 0 0,0 0 0 0 0,0 0 0 0 0,0-1 0 0 0,-1 1 1 0 0,-3-2-1 0 0,4 1-47 0 0,1 0 0 0 0,0 0 1 0 0,0 0-1 0 0,0 0 1 0 0,0-1-1 0 0,0 1 1 0 0,0 0-1 0 0,0-1 0 0 0,0 1 1 0 0,0-1-1 0 0,1 0 1 0 0,-1 0-1 0 0,1 0 0 0 0,-1 0 1 0 0,1 0-1 0 0,0 0 1 0 0,0 0-1 0 0,0 0 1 0 0,0 0-1 0 0,0 0 0 0 0,0-1 1 0 0,0 1-1 0 0,1 0 1 0 0,-1-1-1 0 0,1 1 0 0 0,0-1 1 0 0,0 1-1 0 0,0 0 1 0 0,0-1-1 0 0,0 1 1 0 0,1-4-1 0 0,0-14 21 0 0,3 12-13 0 0,-2 6 3 0 0,-1 1 0 0 0,-1 0 1 0 0,1 0-1 0 0,0 1 1 0 0,0-1-1 0 0,0 0 0 0 0,0 1 1 0 0,-1-1-1 0 0,1 1 1 0 0,0-1-1 0 0,0 1 1 0 0,0-1-1 0 0,0 1 1 0 0,0-1-1 0 0,0 1 0 0 0,1 0 1 0 0,-1 0-1 0 0,0 0 1 0 0,0-1-1 0 0,0 1 1 0 0,1 0-1 0 0,4 0 30 0 0,0 0 0 0 0,-1 1 0 0 0,1-1 0 0 0,0 1 0 0 0,-1 0 0 0 0,1 1 0 0 0,-1-1 0 0 0,1 1 0 0 0,-1 0 0 0 0,0 0 0 0 0,1 1 0 0 0,4 3 0 0 0,-7-4-10 0 0,0 1-1 0 0,0 0 1 0 0,0 0-1 0 0,4 5 0 0 0,0 0-22 0 0,-2 1-10 0 0,-2 2-33 0 0,-6 0 32 0 0,1-7 11 0 0,-1 0 0 0 0,0-1 0 0 0,1 1 0 0 0,-1-1 0 0 0,-1 0 0 0 0,1 0 0 0 0,0 0 0 0 0,-1 0 0 0 0,0 0 0 0 0,1-1 0 0 0,-1 1 0 0 0,0-1 0 0 0,0 0 0 0 0,-1 0 0 0 0,1-1 0 0 0,-9 3 0 0 0,2-3-331 0 0,1 1 0 0 0,-1-2 0 0 0,0 0 0 0 0,0 0 0 0 0,0-1-1 0 0,-13-2 1 0 0,24 3 277 0 0,-14-3-7525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0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315 131 18543 0 0,'-5'9'1410'0'0,"-4"5"-909"0"0,8-10-488 0 0,-1-1 1 0 0,0 1-1 0 0,0-1 1 0 0,0 0-1 0 0,0 0 1 0 0,0 0-1 0 0,-1 0 1 0 0,-3 3-1 0 0,-1-1 71 0 0,0-1 0 0 0,0 0-1 0 0,0 0 1 0 0,-1 0-1 0 0,1-1 1 0 0,-1 0 0 0 0,0 0-1 0 0,0-1 1 0 0,0 0-1 0 0,-1 0 1 0 0,1-1 0 0 0,0 0-1 0 0,0-1 1 0 0,-1 0-1 0 0,1 0 1 0 0,-11-2 0 0 0,0 0-76 0 0,14 1-29 0 0,-1 0 0 0 0,1 1 1 0 0,-1-2-1 0 0,1 1 0 0 0,0 0 0 0 0,0-1 1 0 0,-1 0-1 0 0,-8-6 0 0 0,10 6 44 0 0,-1-1 0 0 0,1 0 0 0 0,0 0 0 0 0,1 0 0 0 0,-1 0 0 0 0,1 0 0 0 0,-1-1 0 0 0,1 0 0 0 0,0 0 0 0 0,0 0 0 0 0,1 0 0 0 0,-1 0 0 0 0,1 0-1 0 0,0-1 1 0 0,0 1 0 0 0,0-1 0 0 0,1 1 0 0 0,0-1 0 0 0,-1 0 0 0 0,2 0 0 0 0,-1 0 0 0 0,0 1 0 0 0,1-1 0 0 0,0 0 0 0 0,0 0 0 0 0,1-5 0 0 0,0 5 0 0 0,0 0-1 0 0,0 0 1 0 0,0 1 0 0 0,1-1-1 0 0,0 0 1 0 0,0 1 0 0 0,0-1-1 0 0,0 1 1 0 0,1 0 0 0 0,-1 0-1 0 0,1 0 1 0 0,0 0 0 0 0,0 0-1 0 0,1 0 1 0 0,-1 1 0 0 0,6-4-1 0 0,-8 5-27 0 0,1 1 0 0 0,0 0 0 0 0,0 0-1 0 0,0 0 1 0 0,0 0 0 0 0,0 0 0 0 0,0 1-1 0 0,1-1 1 0 0,-1 1 0 0 0,0-1 0 0 0,0 1-1 0 0,0 0 1 0 0,1 0 0 0 0,-1 0 0 0 0,0 0-1 0 0,0 0 1 0 0,4 1 0 0 0,0 0 17 0 0,-1 0 0 0 0,1 0 0 0 0,-1 1 0 0 0,1 0 0 0 0,6 3 0 0 0,-7-2 21 0 0,-1 0 1 0 0,0 1 0 0 0,0-1 0 0 0,0 0-1 0 0,7 9 1 0 0,11 9 74 0 0,-20-19-108 0 0,0 0 0 0 0,0 0 0 0 0,0 0 0 0 0,-1 0 0 0 0,1 1 0 0 0,0-1 0 0 0,-1 0 0 0 0,1 1 0 0 0,-1 0 0 0 0,0-1 0 0 0,1 5 0 0 0,1 0 0 0 0,1 2 0 0 0,-4-9 0 0 0,0 1 0 0 0,1-1 0 0 0,-1 0 0 0 0,0 1 0 0 0,0-1 0 0 0,0 1 0 0 0,1-1 0 0 0,-1 0 0 0 0,0 1 0 0 0,0-1 0 0 0,0 1 0 0 0,0-1 0 0 0,0 1 0 0 0,0-1 0 0 0,0 1 0 0 0,0-1 0 0 0,0 0 0 0 0,0 1 0 0 0,0-1 0 0 0,0 1 0 0 0,-1 0 0 0 0,-1 9 0 0 0,-1 5-16 0 0,1-13-36 0 0,0-1-13 0 0,2 0 20 0 0,-1-1 0 0 0,1 1 0 0 0,-1-1 0 0 0,1 0 0 0 0,-1 1 0 0 0,1-1 0 0 0,-1 0 0 0 0,1 1 0 0 0,-1-1 0 0 0,1 0 0 0 0,-1 0 0 0 0,0 1 0 0 0,1-1 0 0 0,-1 0 0 0 0,1 0 0 0 0,-1 0 0 0 0,0 0 1 0 0,-2 1-962 0 0,-8 6-6589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0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145 166 4144 0 0,'0'0'191'0'0,"-3"7"26"0"0,-2 19 6200 0 0,5-24-4397 0 0,-6 4-846 0 0,6-5-1102 0 0,0 0 1 0 0,-1 0-1 0 0,1-1 1 0 0,-1 1-1 0 0,0 0 0 0 0,1 0 1 0 0,-1 0-1 0 0,1-1 1 0 0,-1 1-1 0 0,0 0 1 0 0,0-1-1 0 0,1 1 0 0 0,-2 0 1 0 0,-32 6 4639 0 0,33-6-4050 0 0,1-1 2 0 0,-1 0-614 0 0,1 0-1 0 0,-1 0 0 0 0,1 1 0 0 0,0-1 1 0 0,-1 0-1 0 0,1 1 0 0 0,0-1 1 0 0,-1 0-1 0 0,1 1 0 0 0,0-1 0 0 0,-1 1 1 0 0,1-1-1 0 0,0 0 0 0 0,-1 1 1 0 0,1-1-1 0 0,0 1 0 0 0,0-1 0 0 0,0 1 1 0 0,0-1-1 0 0,-1 1 0 0 0,1-1 1 0 0,0 1-1 0 0,0-1 0 0 0,0 1 0 0 0,0-1 1 0 0,0 1-1 0 0,0-1 0 0 0,0 1 0 0 0,1 0 1 0 0,-1 14 311 0 0,2 4-73 0 0,-2-11-169 0 0,1 0 1 0 0,0 0 0 0 0,1 0-1 0 0,3 12 1 0 0,0-6 95 0 0,-1 0 0 0 0,4 27 0 0 0,1 7 58 0 0,-7-34-198 0 0,1-1-1 0 0,-1 24 0 0 0,-1-20 99 0 0,4 22 1 0 0,12 106 847 0 0,-16-128-1056 0 0,4 131 153 0 0,-4-115-107 0 0,-1-25-11 0 0,0 0 0 0 0,0 0-1 0 0,1 0 1 0 0,0 0 0 0 0,0 0 0 0 0,4 12 0 0 0,-3-15-55 0 0,0 4 351 0 0,-1-8-149 0 0,-1-4-92 0 0,0-3-18 0 0,-1 1 1 0 0,0 0-1 0 0,0-1 0 0 0,0 1 1 0 0,-4-10-1 0 0,-3-16 360 0 0,4 12-250 0 0,-7-28 1 0 0,6 31-76 0 0,1 0 1 0 0,-4-30-1 0 0,0-22-73 0 0,5 47-25 0 0,0-1 0 0 0,1 0 0 0 0,2 0 0 0 0,2-34 0 0 0,0 14-294 0 0,-2 33 228 0 0,0-1 1 0 0,0 1-1 0 0,4-14 1 0 0,1 0 384 0 0,3-41 0 0 0,-6 47-182 0 0,1-1 0 0 0,9-30-1 0 0,2-9-104 0 0,-8 22 68 0 0,15-46 1 0 0,-15 67-78 0 0,0 1 0 0 0,1 0 0 0 0,11-18 0 0 0,-15 27-5 0 0,0 1-1 0 0,0-1 1 0 0,0 0-1 0 0,1 1 1 0 0,-1-1-1 0 0,1 1 1 0 0,0 0-1 0 0,0 0 1 0 0,0 0-1 0 0,0 1 1 0 0,0 0-1 0 0,1 0 1 0 0,5-3-1 0 0,-7 4 4 0 0,0 0 0 0 0,1 1-1 0 0,0-1 1 0 0,-1 0 0 0 0,1 1-1 0 0,-1 0 1 0 0,1 0 0 0 0,-1 0-1 0 0,1 0 1 0 0,0 0 0 0 0,-1 1-1 0 0,1 0 1 0 0,-1 0 0 0 0,0 0-1 0 0,1 0 1 0 0,-1 0 0 0 0,0 1-1 0 0,6 2 1 0 0,20 13-4 0 0,-21-14 3 0 0,-1 1 0 0 0,0 0-1 0 0,0 0 1 0 0,-1 1-1 0 0,0 0 1 0 0,1 0-1 0 0,-1 1 1 0 0,6 7-1 0 0,14 16-32 0 0,-20-23 32 0 0,0 1 1 0 0,0 0-1 0 0,0 0 1 0 0,-1 0 0 0 0,0 0-1 0 0,-1 1 1 0 0,1 0 0 0 0,2 9-1 0 0,49 122 170 0 0,-50-121-124 0 0,5 33 0 0 0,-3-14-28 0 0,-4-23-11 0 0,-1 0 0 0 0,0 0 0 0 0,-1 0 0 0 0,-1 0 0 0 0,0 19 0 0 0,-2 8-20 0 0,1-24-5 0 0,0 0-1 0 0,-1-1 1 0 0,-1 1-1 0 0,-1 0 1 0 0,0-1-1 0 0,-8 21 0 0 0,3-17-17 0 0,4-12 20 0 0,1 1 1 0 0,0-1 0 0 0,-3 12-1 0 0,3-5 11 0 0,3-9 12 0 0,-1-1 0 0 0,0 1 0 0 0,-1-1 0 0 0,1 1 0 0 0,-1-1 0 0 0,0 0 0 0 0,-3 6 0 0 0,-40 48 13 0 0,40-50 14 0 0,0-1 0 0 0,0 1 0 0 0,-1-2 0 0 0,0 1 0 0 0,0 0 0 0 0,-1-1 0 0 0,0-1 0 0 0,-11 9 0 0 0,-29 27 92 0 0,37-32-92 0 0,0-1 0 0 0,0 0 0 0 0,-1-1 0 0 0,0 0-1 0 0,-23 12 1 0 0,11-8-27 0 0,15-9 13 0 0,1 1 1 0 0,0-1-1 0 0,-13 4 0 0 0,12-5-3 0 0,-3 1-72 0 0,0-1 0 0 0,0 1 0 0 0,0-2-1 0 0,-13 1 1 0 0,12-2-265 0 0,1 0 1 0 0,-1-1-1 0 0,1-1 1 0 0,-1 0-1 0 0,1 0 0 0 0,0-1 1 0 0,0-1-1 0 0,0 0 0 0 0,-20-10 1 0 0,20 8-820 0 0,-8-6 284 0 0,19 12 804 0 0,-1 0 0 0 0,1-1 1 0 0,0 1-1 0 0,-1 0 1 0 0,1-1-1 0 0,0 1 1 0 0,-1 0-1 0 0,1-1 1 0 0,0 1-1 0 0,0-1 1 0 0,-1 1-1 0 0,1 0 1 0 0,0-1-1 0 0,0 1 1 0 0,0-1-1 0 0,0 1 1 0 0,0-1-1 0 0,-1 1 1 0 0,1-1-1 0 0,0 1 1 0 0,0-1-1 0 0,0 1 1 0 0,0-1-1 0 0,0 1 1 0 0,1 0-1 0 0,-1-1 1 0 0,0 1-1 0 0,0-1 0 0 0,0 1 1 0 0,0-1-1 0 0,0 1 1 0 0,1-1-1 0 0,-1 1 1 0 0,1-1-1 0 0,11-24-2069 0 0,-5 8 1245 0 0,13-12-653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1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99 10592 0 0,'-1'-8'1104'0'0,"0"7"-1037"0"0,-4-13 72 0 0,-1 6 3608 0 0,5 2-1438 0 0,1 6-2242 0 0,0 0 0 0 0,0 0 0 0 0,0 0 0 0 0,0 0 0 0 0,0-1 0 0 0,0 1 1 0 0,0 0-1 0 0,0 0 0 0 0,0 0 0 0 0,0 0 0 0 0,0 0 0 0 0,0 0 0 0 0,0-1 0 0 0,0 1 0 0 0,0 0 0 0 0,0 0 0 0 0,0 0 0 0 0,0 0 0 0 0,0 0 0 0 0,0 0 0 0 0,0-1 0 0 0,0 1 0 0 0,-1 0 0 0 0,1 0 0 0 0,0 0 0 0 0,0 0 0 0 0,0 0 0 0 0,0 0 0 0 0,0 0 0 0 0,0 0 0 0 0,0 0 0 0 0,0-1 0 0 0,0 1 0 0 0,-1 0 0 0 0,1 0 0 0 0,0 0 0 0 0,0 0 0 0 0,0 0 0 0 0,0 0 0 0 0,0 0 1 0 0,0 0-1 0 0,-1 0 0 0 0,1 0 0 0 0,0 0 0 0 0,0 0 0 0 0,0 0 0 0 0,0 0 0 0 0,0 0 0 0 0,0 0 0 0 0,-1 0 0 0 0,1 0 0 0 0,0 0 0 0 0,0 0 0 0 0,0 0 0 0 0,0 0 0 0 0,0 0 0 0 0,0 0 0 0 0,-1 0 0 0 0,1 1 0 0 0,0-1 0 0 0,0 0 0 0 0,0 0 0 0 0,0 0 0 0 0,0 0 0 0 0,0 0 0 0 0,0 0 0 0 0,0 0 0 0 0,-1 1 0 0 0,-1 0 27 0 0,-1 1-1 0 0,0-1 1 0 0,1 1-1 0 0,-1 0 1 0 0,1 0-1 0 0,-1 0 1 0 0,1 1-1 0 0,0-1 1 0 0,0 0-1 0 0,0 1 1 0 0,0 0-1 0 0,1-1 1 0 0,-1 1-1 0 0,1 0 1 0 0,-2 4-1 0 0,-2 3-173 0 0,1 0 0 0 0,1 0-1 0 0,-3 16 1 0 0,-1 2 27 0 0,4-17 317 0 0,1 0 0 0 0,0 1 0 0 0,-1 17 0 0 0,0 2 205 0 0,2-22-401 0 0,1 1 0 0 0,-1-1 1 0 0,2 11-1 0 0,0-10-78 0 0,0 2 58 0 0,1 0 1 0 0,0-1 0 0 0,0 0-1 0 0,6 16 1 0 0,-7-25 4 0 0,0 0-1 0 0,0 1 1 0 0,0-1 0 0 0,0 0-1 0 0,1 0 1 0 0,-1 0 0 0 0,0 0-1 0 0,1 0 1 0 0,0 0 0 0 0,-1-1-1 0 0,1 1 1 0 0,0 0 0 0 0,0-1-1 0 0,0 1 1 0 0,0-1 0 0 0,0 0-1 0 0,0 0 1 0 0,0 0 0 0 0,0 0-1 0 0,1 0 1 0 0,-1 0 0 0 0,0 0-1 0 0,1-1 1 0 0,-1 1 0 0 0,1-1-1 0 0,4 0 1 0 0,-3 0-21 0 0,0-1 1 0 0,0 0-1 0 0,0-1 0 0 0,0 1 1 0 0,0-1-1 0 0,0 0 1 0 0,0 0-1 0 0,0 0 1 0 0,-1 0-1 0 0,1-1 0 0 0,3-2 1 0 0,6-5 11 0 0,-5 4-44 0 0,0-1 0 0 0,0 0 0 0 0,-1 0 0 0 0,-1-1 0 0 0,1 0 0 0 0,-1 0 0 0 0,0-1 0 0 0,-1 0 0 0 0,6-13 0 0 0,-5 10 81 0 0,-2 0 1 0 0,1-1-1 0 0,-2 0 0 0 0,0 0 1 0 0,3-25-1 0 0,-5 26 68 0 0,-1 0 0 0 0,0 0 0 0 0,-1 0 0 0 0,-1 0 0 0 0,0 0 0 0 0,0 1 0 0 0,-1-1 0 0 0,-1 0 0 0 0,-7-16-1 0 0,7 20-197 0 0,-1 0-1 0 0,0 0 0 0 0,0 0 0 0 0,-1 0 0 0 0,0 1 0 0 0,0 0 0 0 0,-1 0 0 0 0,-10-8 0 0 0,15 14 0 0 0,-1-1-1 0 0,1 1 1 0 0,-1 0 0 0 0,0 0-1 0 0,1 0 1 0 0,-1 0 0 0 0,0 1-1 0 0,0-1 1 0 0,1 1 0 0 0,-1-1-1 0 0,0 1 1 0 0,0 0 0 0 0,0 0-1 0 0,1 0 1 0 0,-1 0 0 0 0,0 1-1 0 0,0-1 1 0 0,0 1 0 0 0,1 0-1 0 0,-6 2 1 0 0,8-3-18 0 0,-1 0 1 0 0,1 1-1 0 0,0-1 1 0 0,-1 1-1 0 0,1-1 1 0 0,0 1-1 0 0,-1-1 1 0 0,1 1-1 0 0,0-1 1 0 0,-1 1-1 0 0,1-1 1 0 0,0 1-1 0 0,0-1 1 0 0,0 1-1 0 0,0-1 1 0 0,-1 1-1 0 0,1-1 1 0 0,0 2-1 0 0,0 0-145 0 0,-1 1-200 0 0,0 0 0 0 0,0 0 0 0 0,1 1 0 0 0,-1-1 0 0 0,1 0 0 0 0,-1 0 0 0 0,1 1 0 0 0,0-1 0 0 0,1 0 0 0 0,-1 1 0 0 0,0-1 0 0 0,1 0 0 0 0,0 0 0 0 0,0 1 0 0 0,2 3 0 0 0,9 13-1634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0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268 345 21391 0 0,'-4'0'122'0'0,"1"0"-1"0"0,0 0 1 0 0,-1 0-1 0 0,1 0 1 0 0,0-1 0 0 0,-1 0-1 0 0,1 1 1 0 0,0-1-1 0 0,0 0 1 0 0,0 0-1 0 0,-1-1 1 0 0,1 1-1 0 0,1-1 1 0 0,-1 1-1 0 0,0-1 1 0 0,0 0-1 0 0,0 0 1 0 0,1 0-1 0 0,-1-1 1 0 0,1 1-1 0 0,0 0 1 0 0,0-1-1 0 0,0 0 1 0 0,0 1 0 0 0,0-1-1 0 0,-1-4 1 0 0,-8-11 213 0 0,4 6-276 0 0,0 0 0 0 0,-9-23 0 0 0,12 23 15 0 0,0 0 1 0 0,0 0-1 0 0,1-1 1 0 0,1 0 0 0 0,0 1-1 0 0,0-26 1 0 0,2 34-84 0 0,1-1 0 0 0,-1 0 1 0 0,1 0-1 0 0,0 0 0 0 0,0 0 0 0 0,1 1 0 0 0,-1-1 1 0 0,1 0-1 0 0,0 1 0 0 0,0 0 0 0 0,1-1 1 0 0,-1 1-1 0 0,1 0 0 0 0,0 0 0 0 0,0 0 1 0 0,0 1-1 0 0,1-1 0 0 0,-1 1 0 0 0,1 0 0 0 0,0 0 1 0 0,5-4-1 0 0,-5 5 19 0 0,1-1-1 0 0,0 1 1 0 0,0 0 0 0 0,-1 0 0 0 0,1 1-1 0 0,0 0 1 0 0,0 0 0 0 0,1 0 0 0 0,-1 0-1 0 0,0 1 1 0 0,0-1 0 0 0,0 1 0 0 0,1 1-1 0 0,-1-1 1 0 0,0 1 0 0 0,0 0 0 0 0,7 2-1 0 0,-7-2 20 0 0,1 1-1 0 0,-1 1 1 0 0,1-1-1 0 0,-1 1 0 0 0,0 0 1 0 0,0 0-1 0 0,-1 0 0 0 0,1 0 1 0 0,0 1-1 0 0,-1 0 0 0 0,0 0 1 0 0,0 0-1 0 0,0 1 0 0 0,-1-1 1 0 0,5 7-1 0 0,-4-1-27 0 0,0-1 0 0 0,0 1 0 0 0,-1 0 0 0 0,0 0 0 0 0,0 0 0 0 0,-1 0-1 0 0,-1 0 1 0 0,0 1 0 0 0,0-1 0 0 0,-1 0 0 0 0,0 1 0 0 0,-2 11 0 0 0,-3 10-77 0 0,-1 1 0 0 0,-15 46 0 0 0,-3-13-136 0 0,-62 121-1 0 0,68-152 198 0 0,-11 20 15 0 0,-54 75 0 0 0,30-47 64 0 0,42-67-67 0 0,-12 23 1 0 0,8-11 98 0 0,14-26-27 0 0,0-2-57 0 0,1 0 0 0 0,0 0 0 0 0,-1 0 0 0 0,1 1 0 0 0,0-1 0 0 0,-1 0 0 0 0,1 0 0 0 0,0 1-1 0 0,-1-1 1 0 0,1 0 0 0 0,0 1 0 0 0,0-1 0 0 0,-1 0 0 0 0,1 1 0 0 0,0-1 0 0 0,0 1 0 0 0,0-1 0 0 0,0 0 0 0 0,-1 1 0 0 0,1 0-1 0 0,0 0 723 0 0,9-3-660 0 0,1 0-1 0 0,-1-1 0 0 0,0 0 1 0 0,0 0-1 0 0,0-1 1 0 0,16-9-1 0 0,-4 3-21 0 0,86-32-39 0 0,-17 8-16 0 0,13-6-120 0 0,14-5-447 0 0,-84 30-750 0 0,-2-2-411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0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22199 0 0,'0'0'506'0'0,"0"0"71"0"0,0 0 31 0 0,0 0-69 0 0,0 1-439 0 0,0-1 1 0 0,0 1 0 0 0,0-1 0 0 0,0 1 0 0 0,1 0 0 0 0,-1-1 0 0 0,0 1 0 0 0,1-1 0 0 0,-1 1-1 0 0,0-1 1 0 0,1 1 0 0 0,-1-1 0 0 0,0 1 0 0 0,2 0 0 0 0,-1-1-209 0 0,0 1-1 0 0,-1-1 1 0 0,1 1 0 0 0,0-1-1 0 0,0 1 1 0 0,0-1 0 0 0,0 1 0 0 0,0 0-1 0 0,0-1 1 0 0,-1 1 0 0 0,1 0-1 0 0,0 0 1 0 0,0 0 0 0 0,0 1 257 0 0,-1-2 37 0 0,0 0 140 0 0,10 0 862 0 0,-7 0-1071 0 0,-1 0-79 0 0,0 0 1 0 0,0 0 0 0 0,0 0 0 0 0,0 0 0 0 0,0 0 0 0 0,0-1 0 0 0,0 1 0 0 0,0-1-1 0 0,0 1 1 0 0,0-1 0 0 0,0 0 0 0 0,-1 0 0 0 0,1 0 0 0 0,0 0 0 0 0,0 0 0 0 0,-1 0-1 0 0,1 0 1 0 0,-1 0 0 0 0,1-1 0 0 0,-1 1 0 0 0,1-1 0 0 0,-1 1 0 0 0,2-3 0 0 0,1-5 297 0 0,0 2-4322 0 0,-4 7 3887 0 0,1 0-1 0 0,-1 0 1 0 0,0 0-1 0 0,0 0 1 0 0,1 0-1 0 0,-1 0 1 0 0,0 1-1 0 0,0-1 0 0 0,1 0 1 0 0,-1 0-1 0 0,0 0 1 0 0,0 0-1 0 0,1 0 1 0 0,-1 0-1 0 0,0 0 1 0 0,0 1-1 0 0,0-1 1 0 0,1 0-1 0 0,-1 0 1 0 0,0 0-1 0 0,0 1 0 0 0,0-1 1 0 0,0 0-1 0 0,1 0 1 0 0,-1 1-1 0 0,0-1 1 0 0,0 0-1 0 0,0 0 1 0 0,0 0-1 0 0,0 1 1 0 0,0-1-1 0 0,4 10-1399 0 0,-3 4-5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0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8 143 23727 0 0,'0'0'539'0'0,"0"0"77"0"0,-4 6 611 0 0,1-1-951 0 0,2-4 149 0 0,1-1 102 0 0,8-19 763 0 0,10-17-894 0 0,-17 34-399 0 0,0 1 0 0 0,0 0 0 0 0,0-1 0 0 0,0 1 0 0 0,0 0 0 0 0,0-1 0 0 0,0 1 1 0 0,0 0-1 0 0,0 0 0 0 0,1 0 0 0 0,-1 0 0 0 0,0 0 0 0 0,1 0 0 0 0,-1 0 0 0 0,1 0 0 0 0,1 0 0 0 0,6-4-27 0 0,-5-2-51 0 0,-3 6-17 0 0,-1 1 22 0 0,0 0 11 0 0,0 0 0 0 0,1 0 54 0 0,0 1 0 0 0,-1-1 0 0 0,1 1 0 0 0,0-1 0 0 0,0 1 1 0 0,0-1-1 0 0,0 1 0 0 0,0-1 0 0 0,-1 1 0 0 0,1 0 0 0 0,0 0 0 0 0,0-1 0 0 0,-1 1 1 0 0,1 0-1 0 0,-1 0 0 0 0,2 1 0 0 0,7 14-79 0 0,-4-7 91 0 0,-2-1 53 0 0,2 0-52 0 0,0-1-44 0 0,-2 0 51 0 0,-3-6 87 0 0,0-1 3 0 0,0 0-10 0 0,0 0 8 0 0,0 0 41 0 0,2-1-66 0 0,-1-1 0 0 0,0 1-1 0 0,0-1 1 0 0,0 1 0 0 0,-1-1 0 0 0,1 1 0 0 0,0-1 0 0 0,-1 1 0 0 0,1-1 0 0 0,-1 0 0 0 0,1 0 0 0 0,-1-2-1 0 0,0-7 101 0 0,0 8-121 0 0,-1 0 0 0 0,1-1 0 0 0,0 1 1 0 0,1 0-1 0 0,0-7 0 0 0,0 10-48 0 0,-1-1 0 0 0,0 0 0 0 0,1 0 1 0 0,-1 1-1 0 0,0-1 0 0 0,0 0 0 0 0,0 0 0 0 0,1 1 0 0 0,-1-1 0 0 0,0 0 0 0 0,0 0 0 0 0,0 1 1 0 0,0-1-1 0 0,0 0 0 0 0,-1 0 0 0 0,1 1 0 0 0,0-1 0 0 0,0 0 0 0 0,0 0 0 0 0,-1 0 1 0 0,0-7 47 0 0,5-1-24 0 0,-4 7-68 0 0,-3-6-1251 0 0,5-3-1923 0 0,0 2-2247 0 0,1-2-3319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1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55 2304 0 0,'0'0'101'0'0,"2"-1"1"0"0,14-18 420 0 0,3 2 11078 0 0,2 0-5960 0 0,-20 16-5143 0 0,-1 1-90 0 0,0 0-21 0 0,0 0-23 0 0,0 0-90 0 0,0 0-38 0 0,0 0-10 0 0,-1 1-144 0 0,0 0 0 0 0,0 0 0 0 0,0 0 1 0 0,1 1-1 0 0,-1-1 0 0 0,0 0 0 0 0,1 0 0 0 0,-1 1 0 0 0,1-1 0 0 0,-1 0 0 0 0,1 1 0 0 0,-1 1 0 0 0,1-1-55 0 0,-14 29 369 0 0,11-24-374 0 0,-1 1 1 0 0,1-1-1 0 0,-4 16 0 0 0,2 8-6 0 0,-1 48 0 0 0,-2 11 179 0 0,0 11 121 0 0,-2 5-46 0 0,8-83-215 0 0,1-1 0 0 0,1 1-1 0 0,4 33 1 0 0,0-27 329 0 0,9 40 1 0 0,-11-64-359 0 0,-1-1 0 0 0,0 1 0 0 0,1-1 1 0 0,0 1-1 0 0,0-1 0 0 0,0 0 0 0 0,1 0 1 0 0,-1 0-1 0 0,1 0 0 0 0,0 0 0 0 0,0 0 1 0 0,7 5-1 0 0,-7-6-66 0 0,0-1 0 0 0,0-1 0 0 0,0 1 0 0 0,0 0 0 0 0,1-1 1 0 0,-1 1-1 0 0,1-1 0 0 0,-1 0 0 0 0,1 0 0 0 0,-1 0 0 0 0,1-1 0 0 0,-1 1 0 0 0,1-1 1 0 0,0 0-1 0 0,-1 0 0 0 0,7-1 0 0 0,6-2-256 0 0,0-1 1 0 0,-1-1 0 0 0,1 0-1 0 0,-1-1 1 0 0,19-11-1 0 0,-18 8-189 0 0,0 0-1 0 0,15-14 1 0 0,-18 14-296 0 0,5-3-549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1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28 18599 0 0,'0'0'852'0'0,"0"0"-20"0"0,0 3-533 0 0,-5 29-271 0 0,-1-3 203 0 0,4-16 105 0 0,-6 23 1 0 0,-2 7 92 0 0,9-9-483 0 0,2-32-4 0 0,2 0 67 0 0,-1-1-1 0 0,0 0 1 0 0,1 0-1 0 0,-1 0 1 0 0,0 0-1 0 0,1 0 1 0 0,-1 0-1 0 0,1-1 1 0 0,-1 1-1 0 0,1-1 1 0 0,0 1-1 0 0,-1-1 1 0 0,1 0-1 0 0,-1 0 1 0 0,1-1-1 0 0,0 1 1 0 0,-1 0-1 0 0,1-1 1 0 0,-1 1-1 0 0,1-1 1 0 0,-1 0-1 0 0,4-2 1 0 0,-6 3-9 0 0,8-3 134 0 0,-1-2 0 0 0,0 1 1 0 0,0 0-1 0 0,0-1 0 0 0,-1-1 0 0 0,1 1 0 0 0,-1-1 0 0 0,-1 0 0 0 0,1 0 0 0 0,7-12 0 0 0,-7 10 163 0 0,-5 7-240 0 0,0-1 1 0 0,0 1-1 0 0,0 0 0 0 0,-1-1 0 0 0,1 1 0 0 0,-1-1 0 0 0,1 1 0 0 0,-1-1 0 0 0,1 1 1 0 0,-1-3-1 0 0,4-9 364 0 0,-2 9-271 0 0,-1 2-68 0 0,0 1-1 0 0,0-1 0 0 0,-1 1 0 0 0,1-1 1 0 0,0 0-1 0 0,-1 1 0 0 0,1-1 0 0 0,-1 0 1 0 0,0 1-1 0 0,1-1 0 0 0,-1 0 0 0 0,0 0 1 0 0,0 1-1 0 0,0-1 0 0 0,0 0 0 0 0,-1 0 1 0 0,0-3-1 0 0,0-1 39 0 0,-1 0 0 0 0,0 0-1 0 0,-1 0 1 0 0,1 0 0 0 0,-1 0 0 0 0,-5-7 0 0 0,6 11-142 0 0,1 0 1 0 0,-1 0-1 0 0,1 0 1 0 0,-1 0-1 0 0,0 1 1 0 0,1-1-1 0 0,-1 0 0 0 0,0 1 1 0 0,0 0-1 0 0,0-1 1 0 0,0 1-1 0 0,-1 0 1 0 0,1 0-1 0 0,0 0 1 0 0,0 0-1 0 0,-1 1 1 0 0,1-1-1 0 0,0 0 1 0 0,-1 1-1 0 0,-3 0 1 0 0,-9-2-502 0 0,13 1 403 0 0,0 1 0 0 0,0 0 0 0 0,0-1 0 0 0,0 1 0 0 0,0 0 0 0 0,1 0 0 0 0,-1 0 0 0 0,0 1 1 0 0,0-1-1 0 0,0 0 0 0 0,0 1 0 0 0,0-1 0 0 0,1 1 0 0 0,-3 0 0 0 0,-18 12-3982 0 0,9-10-3483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1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14280 0 0,'0'0'1102'0'0,"0"0"-463"0"0,0 0 727 0 0,0 0 400 0 0,0 0 80 0 0,0 0-140 0 0,0 0-634 0 0,0 0-280 0 0,8-3 596 0 0,62-14-186 0 0,-50 11-1108 0 0,0 1 0 0 0,1 0-1 0 0,28-1 1 0 0,149-8 70 0 0,-179 14-164 0 0,0 1 1 0 0,1 1 0 0 0,25 5-1 0 0,-18-3-72 0 0,16 5-367 0 0,-26-5-64 0 0,22 2 0 0 0,23 1-2886 0 0,-51-7 1338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2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18887 0 0,'-8'4'2689'0'0,"6"-2"1257"0"0,5 2-3526 0 0,-1 1-1 0 0,-1-1 1 0 0,1 1 0 0 0,-1-1 0 0 0,2 7-1 0 0,3 11-81 0 0,7 41-301 0 0,-8-45-59 0 0,3 33 0 0 0,-3-17-14 0 0,-1-12-14 0 0,-1 23 1 0 0,-2-23 10 0 0,5 23 1 0 0,-2 4-74 0 0,-4-36 38 0 0,1-1 0 0 0,3 21-1 0 0,11 37-543 0 0,-8-31-1215 0 0,15 43 1 0 0,-7-34-1407 0 0,-7-27 1584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2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322 435 17967 0 0,'0'0'827'0'0,"0"0"-22"0"0,0 0-418 0 0,0 0 152 0 0,0 0 123 0 0,1-1 30 0 0,42-46 1560 0 0,-28 25-2012 0 0,0-1 0 0 0,-2 0 0 0 0,11-27 0 0 0,-6 11-20 0 0,-16 36-212 0 0,4-10 148 0 0,1 0 0 0 0,1 0 0 0 0,10-13 0 0 0,-15 22-101 0 0,0-1-1 0 0,0 1 1 0 0,-1-1 0 0 0,5-9-1 0 0,7-13 65 0 0,2 3-6 0 0,-11 15-95 0 0,1 0 0 0 0,1 0 0 0 0,-1 0 0 0 0,1 1 0 0 0,1 0-1 0 0,-1 0 1 0 0,11-7 0 0 0,-7 11-18 0 0,-10 4-5 0 0,0 0 0 0 0,0 0 1 0 0,0 0-1 0 0,0 1 0 0 0,0-1 0 0 0,0 0 0 0 0,0 0 0 0 0,0 1 0 0 0,0-1 1 0 0,0 1-1 0 0,0-1 0 0 0,0 1 0 0 0,0-1 0 0 0,0 1 0 0 0,0-1 0 0 0,-1 1 1 0 0,1 0-1 0 0,0-1 0 0 0,0 1 0 0 0,-1 0 0 0 0,1 0 0 0 0,0 0 0 0 0,-1 0 1 0 0,1 0-1 0 0,-1 0 0 0 0,1 0 0 0 0,-1-1 0 0 0,1 1 0 0 0,-1 1 0 0 0,1 0 1 0 0,1 5-29 0 0,0 0 1 0 0,0 1 0 0 0,1 8 0 0 0,-3-14 23 0 0,6 48-616 0 0,-2 84 0 0 0,-4-130 587 0 0,-3 77-483 0 0,2 37 226 0 0,3-16-253 0 0,-15 133-1 0 0,1-160-1292 0 0,-32 114-1 0 0,-2 8 552 0 0,4 24 1632 0 0,35-191-181 0 0,-1-1 0 0 0,-12 30 0 0 0,14-45 32 0 0,0-1 0 0 0,-1 0 0 0 0,0 0 0 0 0,-1-1 0 0 0,0 0 0 0 0,-14 15 0 0 0,19-24-192 0 0,0-1 0 0 0,0 1 0 0 0,0-1 0 0 0,-1 0 0 0 0,1 0-1 0 0,-1 0 1 0 0,0 0 0 0 0,1-1 0 0 0,-1 0 0 0 0,0 1 0 0 0,0-1 0 0 0,0-1 0 0 0,0 1 0 0 0,0 0 0 0 0,0-1 0 0 0,0 0 0 0 0,0 0 0 0 0,0 0 0 0 0,0-1 0 0 0,0 1 0 0 0,0-1 0 0 0,-4-1 0 0 0,-3-1-166 0 0,0 0 1 0 0,0-1-1 0 0,1-1 1 0 0,-1 0-1 0 0,1 0 1 0 0,-15-10-1 0 0,-1-3-412 0 0,0-2-1 0 0,-35-35 0 0 0,50 44 645 0 0,2 0-1 0 0,-1-1 0 0 0,1 0 0 0 0,1 0 0 0 0,0-1 0 0 0,1-1 0 0 0,-10-23 0 0 0,10 17 537 0 0,1 1 0 0 0,1-1 0 0 0,-5-36 0 0 0,9 45-339 0 0,0-1 0 0 0,2 1-1 0 0,-1-1 1 0 0,1 1 0 0 0,1 0-1 0 0,0 0 1 0 0,0 0 0 0 0,6-16 0 0 0,0 11 103 0 0,-1-1 0 0 0,2 1 1 0 0,15-22-1 0 0,36-42 648 0 0,-32 49-821 0 0,1 1 0 0 0,1 1 0 0 0,1 2 0 0 0,1 1 0 0 0,41-24 0 0 0,1 5-177 0 0,114-49 0 0 0,-67 48 41 0 0,-50 20-381 0 0,-38 14-62 0 0,79-35-2373 0 0,-85 34 694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2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22319 0 0,'0'0'1024'0'0,"0"0"-29"0"0,0 2-638 0 0,10 48 347 0 0,-7-25-514 0 0,2 0 0 0 0,1 0 0 0 0,11 31 0 0 0,-16-54-212 0 0,0 0 1 0 0,0 0-1 0 0,0 0 0 0 0,0 0 0 0 0,0-1 1 0 0,1 1-1 0 0,-1 0 0 0 0,1 0 0 0 0,-1-1 1 0 0,1 1-1 0 0,0-1 0 0 0,-1 0 0 0 0,1 1 1 0 0,0-1-1 0 0,0 0 0 0 0,3 1 0 0 0,3 1-152 0 0,0 0-1 0 0,16 3 0 0 0,-11-3 117 0 0,-7-2 58 0 0,1 0 0 0 0,0-1 0 0 0,-1 0 0 0 0,1 0 0 0 0,0-1 0 0 0,-1 0 0 0 0,1 0 0 0 0,0 0 0 0 0,10-5 0 0 0,10-1 0 0 0,-15 4 147 0 0,1-1 1 0 0,-1-1-1 0 0,0 0 0 0 0,-1 0 0 0 0,16-10 0 0 0,20-10 298 0 0,-43 23-392 0 0,0 0 0 0 0,-1 0 0 0 0,1 0 0 0 0,-1 0-1 0 0,1-1 1 0 0,-1 1 0 0 0,0-1 0 0 0,5-5 0 0 0,-7 6-10 0 0,0 1 1 0 0,1-1-1 0 0,-1 0 0 0 0,-1 1 1 0 0,1-1-1 0 0,0 0 1 0 0,0 0-1 0 0,-1 0 0 0 0,1 0 1 0 0,-1 0-1 0 0,1 1 1 0 0,-1-1-1 0 0,0 0 0 0 0,0 0 1 0 0,0 0-1 0 0,0 0 1 0 0,0 0-1 0 0,0 0 0 0 0,0 0 1 0 0,-1 0-1 0 0,1 0 1 0 0,-1 0-1 0 0,0 0 0 0 0,1 1 1 0 0,-3-4-1 0 0,1 1-54 0 0,0 1 0 0 0,0 1 0 0 0,0-1 0 0 0,0 0 0 0 0,0 0 0 0 0,-1 1 0 0 0,0-1 0 0 0,1 1 0 0 0,-1 0 0 0 0,0 0-1 0 0,0 0 1 0 0,-5-2 0 0 0,-4-2-329 0 0,-26-8 1 0 0,13 6 74 0 0,20 6 144 0 0,0 0 0 0 0,0 1 0 0 0,0 0 0 0 0,0 0 0 0 0,-1 0-1 0 0,1 0 1 0 0,0 1 0 0 0,-1 0 0 0 0,1 0 0 0 0,0 1 0 0 0,-1-1 0 0 0,-8 3-1 0 0,1 2-911 0 0,0-1 0 0 0,0 2 0 0 0,-20 11-1 0 0,11-5-766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2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16128 0 0,'0'0'1241'0'0,"0"0"-592"0"0,0 0 526 0 0,0 0 311 0 0,6-4 1470 0 0,9-3-2080 0 0,16-7 6 0 0,61-20 0 0 0,96-17 538 0 0,-84 30-997 0 0,-37 8-206 0 0,-39 8-147 0 0,39 0-1 0 0,-5 0-19 0 0,5 0-163 0 0,-5 1-1042 0 0,-23-3-2588 0 0,-35 6-2195 0 0,5-2-1653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1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19351 0 0,'4'-7'940'0'0,"-1"-9"29"0"0,-3 14-951 0 0,0 0-1 0 0,0 1 1 0 0,0-1-1 0 0,0 0 1 0 0,1 0 0 0 0,-1 0-1 0 0,1 1 1 0 0,-1-1-1 0 0,1 0 1 0 0,0 1 0 0 0,1-4-1 0 0,12-16 1176 0 0,-10 13-771 0 0,0 1-1 0 0,1 0 1 0 0,0 0-1 0 0,0 0 1 0 0,1 1-1 0 0,0-1 1 0 0,0 1-1 0 0,8-6 1 0 0,19-15 88 0 0,-9 7-277 0 0,-18 16-158 0 0,-2 0 0 0 0,1-1 0 0 0,0 0 0 0 0,-1 1 0 0 0,0-1 0 0 0,0-1 0 0 0,0 1 0 0 0,-1-1 0 0 0,4-7 0 0 0,-6 11-68 0 0,0 1 0 0 0,-1-1 0 0 0,1 0 1 0 0,0 1-1 0 0,0-1 0 0 0,0 1 0 0 0,3-3 0 0 0,-3 3-24 0 0,0 0 0 0 0,0 0 0 0 0,0 0-1 0 0,0 0 1 0 0,0 0 0 0 0,-1 0 0 0 0,1-1 0 0 0,0 1 0 0 0,-1 0 0 0 0,1 0 0 0 0,-1-1-1 0 0,1 1 1 0 0,-1 0 0 0 0,0-1 0 0 0,1-1 0 0 0,-1 2 231 0 0,2 0 260 0 0,1-2 504 0 0,2 96-963 0 0,-5 11-15 0 0,-2-56 9 0 0,-5 59 222 0 0,6-101-255 0 0,1-1 0 0 0,0 0 0 0 0,1 1 1 0 0,0 7-1 0 0,0-8 4 0 0,0 0-1 0 0,-1 0 1 0 0,1 0 0 0 0,-2 9 0 0 0,-1-1 6 0 0,-3 54-53 0 0,0-29-1369 0 0,5-38 1353 0 0,0 0 0 0 0,0 1 0 0 0,-1-1 0 0 0,1 0 0 0 0,0 0 0 0 0,0 1 0 0 0,0-1 0 0 0,0 0 0 0 0,0 0 0 0 0,0 0 0 0 0,0 0 0 0 0,0 1 0 0 0,0-1 0 0 0,0 0 0 0 0,-1 0 0 0 0,1 0 0 0 0,0 0 0 0 0,0 1 0 0 0,0-1 0 0 0,0 0 0 0 0,0 0 0 0 0,-1 0 0 0 0,1 0 0 0 0,0 0 0 0 0,0 0 0 0 0,0 0 0 0 0,-1 1 0 0 0,1-1 0 0 0,0 0 0 0 0,0 0 0 0 0,-1 0 0 0 0,1 0-1292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2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25367 0 0,'0'0'579'0'0,"0"0"80"0"0,0 0 39 0 0,0 0-87 0 0,1 1-398 0 0,8 19-191 0 0,-6-13 21 0 0,0-1 0 0 0,0 1 0 0 0,-1 0 0 0 0,1 0 0 0 0,1 10 0 0 0,4 19 40 0 0,-5-26-106 0 0,-1 0 0 0 0,3 19-1 0 0,-4-17 16 0 0,6 24 0 0 0,-4-23 9 0 0,3 22 1 0 0,8 89-2 0 0,-6-58 0 0 0,53 231-105 0 0,-59-287 102 0 0,11 54-845 0 0,-9-42-806 0 0,0 0-1 0 0,1-1 1 0 0,15 37 0 0 0,-7-34-334 0 0,5-7-11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2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1431 17135 0 0,'0'0'786'0'0,"0"0"-21"0"0,0 0-332 0 0,0 0 417 0 0,0 0 234 0 0,0 0 48 0 0,0 0-95 0 0,0 0-441 0 0,2 0-196 0 0,9-5-177 0 0,0 1 1 0 0,0-1-1 0 0,-1-1 1 0 0,1 0-1 0 0,11-10 0 0 0,3-1-23 0 0,9-5-54 0 0,-1-1-1 0 0,49-47 1 0 0,-55 44 103 0 0,-1-2-1 0 0,43-60 1 0 0,-37 42-195 0 0,53-82 158 0 0,-65 95-129 0 0,59-101 122 0 0,-61 101-245 0 0,-2-2 0 0 0,13-39 0 0 0,-20 46 28 0 0,47-155-62 0 0,-46 144 148 0 0,-2-1-1 0 0,4-69 1 0 0,-10 83-16 0 0,-1 6 74 0 0,-1-28-1 0 0,0 43-98 0 0,-1-1-1 0 0,1 1 1 0 0,-1-1 0 0 0,-1 1-1 0 0,1-1 1 0 0,-1 1 0 0 0,0 0-1 0 0,0 0 1 0 0,-5-8 0 0 0,1 4-75 0 0,0 0 0 0 0,-1 0 0 0 0,1 0 0 0 0,-14-11 0 0 0,17 17 17 0 0,0 1 1 0 0,0 0 0 0 0,0 0 0 0 0,0 0-1 0 0,-1 0 1 0 0,1 1 0 0 0,0-1 0 0 0,-1 1-1 0 0,1 0 1 0 0,-1 0 0 0 0,1 0 0 0 0,-1 1-1 0 0,0-1 1 0 0,1 1 0 0 0,-1 0 0 0 0,0 0-1 0 0,-5 1 1 0 0,2 0-2 0 0,1 0 0 0 0,-1 0 0 0 0,1 1 0 0 0,-1 0 0 0 0,1 0 0 0 0,0 1 1 0 0,-1 0-1 0 0,1 0 0 0 0,1 0 0 0 0,-11 8 0 0 0,9-5 2 0 0,1 0 1 0 0,-1 0 0 0 0,1 1-1 0 0,0 0 1 0 0,1 0 0 0 0,-1 1 0 0 0,-7 14-1 0 0,-3 9-40 0 0,1 1 0 0 0,2 0 0 0 0,-15 56 0 0 0,-26 203-112 0 0,50-266 176 0 0,-5 42 0 0 0,-1 76 0 0 0,17 28 0 0 0,-4-135 0 0 0,3 0 0 0 0,16 57 0 0 0,-18-80 32 0 0,2 0 0 0 0,0-1 1 0 0,0 1-1 0 0,1-1 0 0 0,1 0 0 0 0,0-1 0 0 0,0 0 0 0 0,1 0 0 0 0,0-1 0 0 0,13 11 1 0 0,-14-15 15 0 0,0 0 1 0 0,0-1 0 0 0,0 0 0 0 0,1 0 0 0 0,-1-1 0 0 0,11 4 0 0 0,1-1 283 0 0,36 7 0 0 0,-32-10-159 0 0,0-2-1 0 0,0-1 0 0 0,36-3 1 0 0,-48 1-119 0 0,27-3 134 0 0,0-1 0 0 0,62-17 0 0 0,-73 15-110 0 0,0-1 1 0 0,0-1-1 0 0,46-23 0 0 0,-9 1-464 0 0,32-19 1249 0 0,-84 42-2314 0 0,18-16 1 0 0,-23 17-1073 0 0,1-1 0 0 0,11-16 0 0 0,-7 8-5920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3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8752 0 0,'1'-1'398'0'0,"8"-3"-178"0"0,0 0 0 0 0,0 1 0 0 0,0 0 0 0 0,16-2 0 0 0,20-7 3724 0 0,-42 11-3606 0 0,1-1 0 0 0,-1 0 0 0 0,0 0 0 0 0,0 0 0 0 0,3-3 0 0 0,-4 3-351 0 0,1 0 1 0 0,-1 0 0 0 0,1 1-1 0 0,0-1 1 0 0,0 0 0 0 0,5-1 0 0 0,16-5 22 0 0,-23 8-7 0 0,-1 0 0 0 0,0 0 0 0 0,1 0 0 0 0,-1 0 0 0 0,0 0 0 0 0,1-1 0 0 0,-1 1 0 0 0,0 0 0 0 0,1 0 0 0 0,-1 0 0 0 0,0-1 1 0 0,1 1-1 0 0,-1 0 0 0 0,0 0 0 0 0,0-1 0 0 0,1 1 0 0 0,-1 0 0 0 0,0-1 0 0 0,0 1 0 0 0,1-1 0 0 0,1-2 27 0 0,7 0 175 0 0,-6 2 63 0 0,-3 1 10 0 0,0 0 78 0 0,0 0 319 0 0,6 0 588 0 0,-2 2 5459 0 0,-3 0-6668 0 0,1 0 1 0 0,0 0-1 0 0,-1 0 0 0 0,1 1 0 0 0,-1-1 1 0 0,0 1-1 0 0,0-1 0 0 0,0 1 0 0 0,0 0 0 0 0,0-1 1 0 0,-1 1-1 0 0,1 4 0 0 0,7 18 208 0 0,-4-16-219 0 0,-2-6-36 0 0,-1 0-1 0 0,1 0 0 0 0,-1 0 0 0 0,0 1 0 0 0,0-1 0 0 0,0 0 1 0 0,0 1-1 0 0,-1-1 0 0 0,1 5 0 0 0,-1 21 34 0 0,5 32 0 0 0,0-9-40 0 0,-3 54-1 0 0,0 4 13 0 0,6 15 41 0 0,-6-62 10 0 0,-2-42-7 0 0,4 37 1 0 0,0-30-7 0 0,2 47 0 0 0,-2-54 2 0 0,-3-19-50 0 0,0 0-1 0 0,-1-1 1 0 0,1 1 0 0 0,-1 0-1 0 0,1 0 1 0 0,-1-1 0 0 0,0 1-1 0 0,0 0 1 0 0,0 0 0 0 0,0 0-1 0 0,0 3 1 0 0,-3 10 60 0 0,4-12-62 0 0,1-3 10 0 0,-2 1 59 0 0,0-1 45 0 0,0 0-14 0 0,0 0-11 0 0,-5-4 127 0 0,4 0-161 0 0,-1 0-1 0 0,1 0 1 0 0,-1 0-1 0 0,1-1 1 0 0,0 1-1 0 0,0-7 1 0 0,-3-10 123 0 0,-1-6 90 0 0,-3-35-1 0 0,3 14-106 0 0,-2-16 91 0 0,1-79 0 0 0,-5-35 46 0 0,7 135-308 0 0,-12-117 94 0 0,16 152-73 0 0,0 0 0 0 0,0 0 0 0 0,2-7 1 0 0,0-13 3 0 0,-2 25-23 0 0,1 0 0 0 0,0 0 0 0 0,-1 0 0 0 0,1 1 1 0 0,0-1-1 0 0,1 0 0 0 0,-1 0 0 0 0,0 1 0 0 0,1-1 0 0 0,-1 1 0 0 0,1 0 0 0 0,2-3 0 0 0,-1 1-9 0 0,0 0 1 0 0,1 1-1 0 0,-1-1 0 0 0,1 1 0 0 0,0 0 0 0 0,7-4 0 0 0,0 2-5 0 0,1 2 1 0 0,0 0 0 0 0,0 0-1 0 0,0 1 1 0 0,0 0 0 0 0,0 1-1 0 0,16 1 1 0 0,-5 0 21 0 0,25 3 0 0 0,-40-2 0 0 0,1 1 0 0 0,0 0 0 0 0,-1 1 0 0 0,0-1 0 0 0,14 7 0 0 0,-5 0 0 0 0,-3-2 0 0 0,26 16 0 0 0,-35-20 0 0 0,0 1 0 0 0,0 0 0 0 0,-1 0 0 0 0,0 1 0 0 0,0-1 0 0 0,0 1 0 0 0,0 0 0 0 0,4 8 0 0 0,16 22-2 0 0,-17-24-15 0 0,1-1 0 0 0,5 13 0 0 0,-3-4-14 0 0,-2 0 0 0 0,0 1 0 0 0,6 26 0 0 0,-11-33 8 0 0,-1 0 0 0 0,0 0 1 0 0,-1-1-1 0 0,0 1 0 0 0,-1 0 1 0 0,-3 22-1 0 0,2-28 4 0 0,0 7 12 0 0,-1 0-1 0 0,-1 0 0 0 0,0 0 1 0 0,-1 0-1 0 0,0-1 0 0 0,-1 1 1 0 0,-7 13-1 0 0,-4 9 8 0 0,12-28 2 0 0,1 0 0 0 0,-1 0 0 0 0,0 0 0 0 0,0 0 0 0 0,-8 9 0 0 0,-68 77 138 0 0,60-72-92 0 0,-1-1-1 0 0,-1 0 1 0 0,-1-2 0 0 0,-1 0-1 0 0,0-2 1 0 0,-2-1 0 0 0,-50 25-1 0 0,62-35-139 0 0,0 0 0 0 0,0-1 0 0 0,-1-1-1 0 0,-23 4 1 0 0,19-4-19 0 0,13-3 3 0 0,1 1 0 0 0,-1-1 0 0 0,0 0 0 0 0,0-1 0 0 0,0 1 0 0 0,0-1 0 0 0,0 0-1 0 0,0-1 1 0 0,1 0 0 0 0,-12-2 0 0 0,16 3-892 0 0,-2-3-266 0 0,1 1 1000 0 0,-7-7-2011 0 0,0-2-3476 0 0,5-1-1952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3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159 214 12440 0 0,'0'0'565'0'0,"0"0"-5"0"0,0 0-48 0 0,0 0 1140 0 0,0-9 2828 0 0,3 2-4079 0 0,0 0 1 0 0,0 0-1 0 0,1 1 1 0 0,0-1-1 0 0,0 1 1 0 0,0 0 0 0 0,1 0-1 0 0,0 0 1 0 0,0 1-1 0 0,6-5 1 0 0,10-13 27 0 0,-10 13-247 0 0,0 1 1 0 0,0-1-1 0 0,1 2 0 0 0,0-1 0 0 0,1 2 0 0 0,25-12 0 0 0,-2 0 111 0 0,-30 16-238 0 0,1 0-1 0 0,-1 1 1 0 0,1 0 0 0 0,0 0-1 0 0,0 0 1 0 0,0 1 0 0 0,0 0-1 0 0,1 0 1 0 0,-1 1 0 0 0,0 0-1 0 0,0 0 1 0 0,0 0 0 0 0,0 1-1 0 0,0 0 1 0 0,10 3 0 0 0,-12-2-59 0 0,0-1 1 0 0,0 1-1 0 0,1 0 1 0 0,-1 1-1 0 0,0-1 1 0 0,-1 1-1 0 0,1 0 1 0 0,0 0-1 0 0,-1 1 1 0 0,0-1-1 0 0,0 1 1 0 0,0 0-1 0 0,0 0 1 0 0,0 0-1 0 0,-1 0 1 0 0,0 1-1 0 0,0 0 1 0 0,0-1-1 0 0,0 1 1 0 0,2 8 0 0 0,0 3-62 0 0,0 0 1 0 0,-1 1 0 0 0,-1-1 0 0 0,0 1-1 0 0,-1 23 1 0 0,-2-29 48 0 0,0 0-1 0 0,-1-1 1 0 0,-1 1-1 0 0,0-1 0 0 0,0 1 1 0 0,-1-1-1 0 0,-1 0 1 0 0,0 0-1 0 0,-8 16 1 0 0,3-9 79 0 0,-2-1 0 0 0,0 0-1 0 0,0 0 1 0 0,-2-1 0 0 0,1-1 0 0 0,-2 0 0 0 0,0-1 0 0 0,-1-1-1 0 0,0 0 1 0 0,-1-1 0 0 0,0 0 0 0 0,-1-1 0 0 0,0-1 0 0 0,-23 9-1 0 0,10-11 632 0 0,27-7-257 0 0,4-1-53 0 0,15-5-92 0 0,-7 3-262 0 0,1 0 0 0 0,-1 0 0 0 0,1 1 0 0 0,0 1 0 0 0,-1-1 0 0 0,1 1 0 0 0,17 1 0 0 0,-21 1-35 0 0,1 0-1 0 0,-1 0 1 0 0,1 0-1 0 0,-1 1 1 0 0,0-1-1 0 0,1 2 1 0 0,-1-1-1 0 0,0 1 1 0 0,0 0-1 0 0,0 0 1 0 0,-1 0-1 0 0,1 1 1 0 0,-1 0-1 0 0,0 0 1 0 0,8 9-1 0 0,-11-11 15 0 0,0 0 1 0 0,-1 0-1 0 0,1 1 0 0 0,0-1 1 0 0,-1 1-1 0 0,0-1 0 0 0,0 1 1 0 0,0 0-1 0 0,0 0 0 0 0,0-1 1 0 0,0 1-1 0 0,-1 0 0 0 0,0 0 1 0 0,1 3-1 0 0,-1 4 61 0 0,0-1-1 0 0,-4 19 1 0 0,4-27-66 0 0,-2 6 24 0 0,1-1-1 0 0,-1 0 1 0 0,-4 9-1 0 0,-1 3-125 0 0,4-11 96 0 0,0 0 0 0 0,0-1 0 0 0,-1 1-1 0 0,0-1 1 0 0,0 0 0 0 0,-1 0 0 0 0,0 0-1 0 0,0-1 1 0 0,-7 7 0 0 0,-7 4 18 0 0,-31 20 1 0 0,37-27-10 0 0,-1-1 0 0 0,0-1 0 0 0,-1 0 1 0 0,1-1-1 0 0,-1-1 0 0 0,0 0 0 0 0,-1-1 0 0 0,-30 4 0 0 0,-12-4 57 0 0,47-3-142 0 0,1-1 1 0 0,0-1-1 0 0,0 0 0 0 0,0-1 1 0 0,0 1-1 0 0,0-2 0 0 0,0 0 1 0 0,0 0-1 0 0,-14-7 0 0 0,5 3-328 0 0,16 5 71 0 0,-1 1-1 0 0,1-1 0 0 0,0-1 0 0 0,-1 1 0 0 0,1 0 0 0 0,0-1 0 0 0,0 1 0 0 0,1-1 0 0 0,-1 0 0 0 0,1 0 0 0 0,-1 0 0 0 0,1 0 1 0 0,0-1-1 0 0,0 1 0 0 0,0-1 0 0 0,0 1 0 0 0,-1-5 0 0 0,2-6-1795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3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40 24391 0 0,'0'0'554'0'0,"0"0"74"0"0,0 0 41 0 0,0 0-76 0 0,0 2-387 0 0,-5 17-206 0 0,5-17-110 0 0,0-2-4 0 0,0 0 6 0 0,0 0-10 0 0,0 0-2 0 0,0 0 0 0 0,0 0 163 0 0,-1-1 0 0 0,0 1 0 0 0,1-1 0 0 0,-1 1 0 0 0,1-1 0 0 0,-1 1 0 0 0,1-1 1 0 0,-1 0-1 0 0,1 1 0 0 0,-1-1 0 0 0,1 0 0 0 0,0 1 0 0 0,-1-1 0 0 0,1 0 0 0 0,0 0 0 0 0,0 1 0 0 0,-1-1 0 0 0,1 0 0 0 0,0 0 0 0 0,0 0 0 0 0,0 1 0 0 0,0-1 0 0 0,0 0 0 0 0,0-1 0 0 0,0 0 209 0 0,0 2 4 0 0,0 0-240 0 0,1-1 0 0 0,-1 1 1 0 0,0-1-1 0 0,1 0 0 0 0,-1 1 0 0 0,0-1 0 0 0,0 1 0 0 0,1-1 0 0 0,-1 0 0 0 0,0 1 1 0 0,0-1-1 0 0,0 0 0 0 0,0 1 0 0 0,0-1 0 0 0,0 0 0 0 0,0 0 0 0 0,1-9-101 0 0,1 8 69 0 0,-1 2 12 0 0,-1-1 0 0 0,1 0 0 0 0,0 1 0 0 0,-1-1 0 0 0,1 0 0 0 0,-1 1 1 0 0,1-1-1 0 0,-1 0 0 0 0,1 0 0 0 0,-1 0 0 0 0,0 0 0 0 0,1 0 1 0 0,-1 1-1 0 0,0-1 0 0 0,0 0 0 0 0,1 0 0 0 0,-1 0 0 0 0,0 0 1 0 0,0 0-1 0 0,0 0 0 0 0,0 0 0 0 0,-1-1 0 0 0,14 17-216 0 0,-12-12 115 0 0,0 1-1 0 0,0-1 1 0 0,-1 0-1 0 0,1 0 1 0 0,-1 0-1 0 0,0 1 1 0 0,0 2-1 0 0,0-4 86 0 0,5 16-3530 0 0,-5-7 1756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3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 17047 0 0,'0'0'1311'0'0,"0"2"-846"0"0,0 6-38 0 0,0-4 289 0 0,0-3-285 0 0,0 0 1 0 0,0 0-1 0 0,0 0 0 0 0,1 0 0 0 0,-2 0 1 0 0,1 0-1 0 0,0 0 0 0 0,0-1 0 0 0,0 1 0 0 0,0 0 1 0 0,0 0-1 0 0,-1 0 0 0 0,1 0 0 0 0,-1 0 1 0 0,1 0-1 0 0,0 0 0 0 0,-1-1 0 0 0,1 1 0 0 0,-1 0 1 0 0,0 0-1 0 0,0 0 0 0 0,-7 9 182 0 0,5-3-559 0 0,-2-2 359 0 0,5-7 382 0 0,3-8-432 0 0,4-8-113 0 0,-4 9-2092 0 0,1 0-5587 0 0,1-4-2313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4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0 750 2760 0 0,'0'0'125'0'0,"0"0"377"0"0,0 0 1495 0 0,0 0 656 0 0,0 0 130 0 0,0 0-311 0 0,0 0-1423 0 0,0 0-621 0 0,12 0 228 0 0,-10-1-641 0 0,12-7 257 0 0,-5 3-98 0 0,-8 5-133 0 0,1-1-1 0 0,0 0 1 0 0,-1 0-1 0 0,1 0 0 0 0,-1 0 1 0 0,1 0-1 0 0,-1-1 0 0 0,1 1 1 0 0,1-3-1 0 0,-2 4-13 0 0,-1-1 0 0 0,1 1 0 0 0,-1 0-1 0 0,1-1 1 0 0,-1 1 0 0 0,1 0 0 0 0,-1-1 0 0 0,1 1 0 0 0,-1 0-1 0 0,1-1 1 0 0,0 1 0 0 0,-1 0 0 0 0,1 0 0 0 0,0 0 0 0 0,-1 0-1 0 0,1 0 1 0 0,-1 0 0 0 0,2 0 0 0 0,0 0 62 0 0,38-21 1165 0 0,-29 17-1016 0 0,-1-1 0 0 0,0 0-1 0 0,0-1 1 0 0,0 0 0 0 0,-1-1 0 0 0,0 0-1 0 0,16-16 1 0 0,-16 15-153 0 0,5-6 114 0 0,24-30 0 0 0,-31 34-153 0 0,5-6 15 0 0,-2-1 0 0 0,0-1 0 0 0,-1 1 0 0 0,13-36-1 0 0,-8 18-12 0 0,-5 11 81 0 0,-2 0 1 0 0,0-1-1 0 0,3-26 0 0 0,-3 11 259 0 0,-5 27-253 0 0,0 0 1 0 0,-1-20-1 0 0,-1 20-33 0 0,0 0 1 0 0,4-17 0 0 0,-3 23-8 0 0,0 1 1 0 0,-1 0 0 0 0,1 0 0 0 0,-1 0 0 0 0,-1 0-1 0 0,-1-10 1 0 0,1-13 378 0 0,1 23-304 0 0,0 0 1 0 0,0 0 0 0 0,-2-10-1 0 0,0 9 388 0 0,2 7-558 0 0,0 0 0 0 0,0 0 0 0 0,0 0 1 0 0,0 0-1 0 0,0 0 0 0 0,0 0 1 0 0,0 0-1 0 0,0 0 0 0 0,0 0 1 0 0,0 0-1 0 0,0 0 0 0 0,0 0 0 0 0,0 0 1 0 0,0 0-1 0 0,0 0 0 0 0,0 0 1 0 0,0 0-1 0 0,0 0 0 0 0,0 0 1 0 0,0 0-1 0 0,0 0 0 0 0,0 0 0 0 0,0 0 1 0 0,0 0-1 0 0,0 0 0 0 0,-1 0 1 0 0,1-1-1 0 0,0 1 0 0 0,0 0 1 0 0,0 0-1 0 0,0 0 0 0 0,0 1 1 0 0,0-1-1 0 0,0 0 0 0 0,0 0 0 0 0,0 0 1 0 0,0 0-1 0 0,0 0 0 0 0,0 0 1 0 0,0 0-1 0 0,0 0 0 0 0,0 0 1 0 0,0 0-1 0 0,0 0 0 0 0,0 0 0 0 0,-1 0 1 0 0,1 0-1 0 0,0 0 0 0 0,0 0 1 0 0,0 0-1 0 0,0 0 0 0 0,0 0 1 0 0,0 0-1 0 0,0 0 0 0 0,0 0 0 0 0,0 0 1 0 0,0 0-1 0 0,0 0 0 0 0,0 0 1 0 0,0 0-1 0 0,0 1 0 0 0,0-1 1 0 0,0 0-1 0 0,-1 6-11 0 0,0 10-43 0 0,1-16 52 0 0,5 136-202 0 0,4 22 97 0 0,-9-121 99 0 0,4 162 5 0 0,10 8 3 0 0,-1 83 0 0 0,-16-246 38 0 0,0-22 287 0 0,1 31 0 0 0,-8-73 135 0 0,5 2 35 0 0,-5-35 1 0 0,7 32-316 0 0,-7-41 39 0 0,4-1 0 0 0,2 0-1 0 0,2 0 1 0 0,4 0 0 0 0,9-66 0 0 0,-5 99-219 0 0,1 0 0 0 0,15-40 0 0 0,-20 65 0 0 0,9-20 0 0 0,0 1 0 0 0,22-35 0 0 0,-30 54 0 0 0,3-3-19 0 0,0 0-1 0 0,1 0 0 0 0,0 1 1 0 0,0 0-1 0 0,0 0 0 0 0,1 0 1 0 0,0 1-1 0 0,1 0 0 0 0,-1 1 1 0 0,13-6-1 0 0,-16 9-10 0 0,0 0-1 0 0,-1 1 0 0 0,1-1 1 0 0,0 1-1 0 0,0 1 0 0 0,-1-1 1 0 0,1 1-1 0 0,0 0 1 0 0,0 0-1 0 0,0 0 0 0 0,0 0 1 0 0,0 1-1 0 0,-1 0 1 0 0,1 0-1 0 0,0 0 0 0 0,0 1 1 0 0,5 2-1 0 0,-7-3-3 0 0,-1 0 0 0 0,1 1 0 0 0,0-1 0 0 0,-1 1 0 0 0,1 0 1 0 0,-1-1-1 0 0,0 1 0 0 0,0 0 0 0 0,1 0 0 0 0,-1 1 0 0 0,-1-1 0 0 0,1 0 0 0 0,0 1 0 0 0,0-1 0 0 0,-1 1 0 0 0,0-1 0 0 0,1 1 0 0 0,-1 0 0 0 0,0 0 0 0 0,0-1 0 0 0,-1 1 0 0 0,1 0 0 0 0,0 0 1 0 0,-1 0-1 0 0,0 0 0 0 0,0 0 0 0 0,0 0 0 0 0,0 0 0 0 0,-1 4 0 0 0,-1 6-68 0 0,-2-1 0 0 0,0 1 0 0 0,0-1 0 0 0,-1 0 0 0 0,-1 0 1 0 0,0-1-1 0 0,-1 1 0 0 0,0-1 0 0 0,0-1 0 0 0,-1 1 0 0 0,-12 11 0 0 0,-57 46 102 0 0,68-60 0 0 0,-1 0 0 0 0,0 0 0 0 0,-1-1 0 0 0,-20 10 0 0 0,-6 3 0 0 0,23-14-7 0 0,12-5 11 0 0,0-1-1 0 0,0 1 1 0 0,-1 0 0 0 0,1 0-1 0 0,0 0 1 0 0,0 0 0 0 0,0 1 0 0 0,0-1-1 0 0,0 0 1 0 0,-2 3 0 0 0,4-4 170 0 0,54 5 578 0 0,-39-2-752 0 0,1 1 0 0 0,15 7 0 0 0,-7-3 0 0 0,7 5 38 0 0,1 1-1 0 0,-2 2 0 0 0,48 32 0 0 0,-62-38-10 0 0,17 14 7 0 0,47 43-1 0 0,-26-21-20 0 0,31 27 3 0 0,-28-22 0 0 0,107 72 0 0 0,-156-119-323 0 0,0 0 0 0 0,0-1 0 0 0,0 1 0 0 0,1-2 0 0 0,16 4 0 0 0,-11-5-1515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4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13824 0 0,'0'0'1061'0'0,"0"0"-489"0"0,2 0 514 0 0,3 1-567 0 0,-1 0-1 0 0,1-1 0 0 0,-1 0 0 0 0,0 0 0 0 0,1 0 0 0 0,-1-1 0 0 0,1 1 0 0 0,-1-1 0 0 0,8-3 0 0 0,43-17-354 0 0,-24 9 227 0 0,166-55-215 0 0,-132 53-175 0 0,-13 4-14 0 0,-27 4-145 0 0,-7 1-422 0 0,0 0 0 0 0,0 2 1 0 0,32-3-1 0 0,-47 6 369 0 0,-1 0 0 0 0,1 0 0 0 0,-1-1 0 0 0,1 1 0 0 0,-1-1 0 0 0,0 1 0 0 0,1-1 1 0 0,3-2-1 0 0,4-2-4629 0 0,-9 4-876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4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22319 0 0,'-9'12'2376'0'0,"7"-10"-2231"0"0,1 0-1 0 0,-1 0 0 0 0,0 0 1 0 0,1 0-1 0 0,-1 0 1 0 0,1 1-1 0 0,0-1 1 0 0,0 1-1 0 0,0-1 0 0 0,0 1 1 0 0,0-1-1 0 0,1 1 1 0 0,-1 3-1 0 0,0-1-8 0 0,1 0-1 0 0,0 0 1 0 0,0 0-1 0 0,1 0 1 0 0,-1 0-1 0 0,4 8 1 0 0,2 5-58 0 0,1 0-1 0 0,0-1 1 0 0,11 17 0 0 0,-7-12-11 0 0,82 202-1 0 0,-61-139 11 0 0,-20-59-71 0 0,24 42 0 0 0,-34-65-6 0 0,8 22-52 0 0,-9-21 20 0 0,0 0-1 0 0,1-1 1 0 0,-1 1 0 0 0,1-1-1 0 0,0 1 1 0 0,3 5-1 0 0,25 26-3024 0 0,-28-33 1433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4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10592 0 0,'0'0'488'0'0,"0"0"-12"0"0,0 0-34 0 0,0 0 996 0 0,0 0 471 0 0,0 0 91 0 0,0 0-159 0 0,0 0-726 0 0,0 0-321 0 0,0 0-67 0 0,0 0-66 0 0,0 0-219 0 0,0 9 224 0 0,0-1-521 0 0,1 0-1 0 0,1 0 1 0 0,3 12-1 0 0,0 0-58 0 0,3 19-46 0 0,3 12 72 0 0,9 99 0 0 0,-15-77-74 0 0,-1-41 16 0 0,-3 0 1 0 0,0 1 0 0 0,-6 47-1 0 0,-8 17 557 0 0,12-80-425 0 0,1-12-79 0 0,-1 1 0 0 0,0-1-1 0 0,0 1 1 0 0,0-1 0 0 0,-2 6 0 0 0,2-10 39 0 0,1-1-2 0 0,0 0-5 0 0,0 0-23 0 0,0 0-11 0 0,0 0-1 0 0,-6-25 102 0 0,3 9-152 0 0,1 11-52 0 0,1 1 1 0 0,0-1-1 0 0,0 1 1 0 0,0-9-1 0 0,11-131 165 0 0,-7 99 159 0 0,2 1 1 0 0,19-85 0 0 0,-19 108-317 0 0,0 1 1 0 0,1 0 0 0 0,1 0-1 0 0,14-28 1 0 0,-19 45-11 0 0,0 0 0 0 0,0 0 0 0 0,0 0 0 0 0,1 1 0 0 0,-1-1 0 0 0,0 0 0 0 0,1 1 0 0 0,0 0 0 0 0,0 0 0 0 0,-1 0 0 0 0,1 0 0 0 0,0 0 0 0 0,1 0 0 0 0,3-1 0 0 0,-5 2 0 0 0,1 1 0 0 0,0-1 0 0 0,-1 1 0 0 0,1-1 0 0 0,0 1 0 0 0,-1 0 0 0 0,1 0 0 0 0,0 0 0 0 0,-1 0 0 0 0,1 1 0 0 0,-1-1 0 0 0,1 1 0 0 0,0 0 0 0 0,-1-1 0 0 0,1 1 0 0 0,-1 0 0 0 0,1 1 0 0 0,-1-1 0 0 0,0 0 0 0 0,4 3 0 0 0,6 4-33 0 0,0 1 0 0 0,-1 0 0 0 0,0 1 0 0 0,-1 0 0 0 0,0 0 0 0 0,0 1 0 0 0,13 20 0 0 0,27 47-10 0 0,-2 1 54 0 0,-38-58-12 0 0,-3-9 4 0 0,-1 0 0 0 0,0 1 0 0 0,7 24 0 0 0,-2-11 63 0 0,-10-24-2 0 0,2-2-46 0 0,-1 0 0 0 0,0 0-1 0 0,1 0 1 0 0,-1 0-1 0 0,0 0 1 0 0,0-1-1 0 0,1 1 1 0 0,-1-1 0 0 0,0 1-1 0 0,0-1 1 0 0,1 0-1 0 0,-1 0 1 0 0,0 0-1 0 0,0 0 1 0 0,0 0 0 0 0,3-3-1 0 0,11-9 176 0 0,-1-1 1 0 0,27-31-1 0 0,25-46 40 0 0,-50 65-7 0 0,1 1 0 0 0,40-44 0 0 0,-41 52-358 0 0,-7 7 114 0 0,0 0 0 0 0,1 1 1 0 0,0 0-1 0 0,1 0 0 0 0,13-7 0 0 0,-23 15 11 0 0,1 0-1 0 0,0 1 1 0 0,0-1 0 0 0,0 0-1 0 0,0 1 1 0 0,0 0-1 0 0,0 0 1 0 0,0 0 0 0 0,0 0-1 0 0,0 0 1 0 0,0 1 0 0 0,0-1-1 0 0,0 1 1 0 0,0 0-1 0 0,0 0 1 0 0,0 0 0 0 0,3 2-1 0 0,2 0-41 0 0,-1 1 0 0 0,0 0 0 0 0,0 1 0 0 0,-1-1 0 0 0,9 8 0 0 0,-7-5-6 0 0,-1 1 1 0 0,0-1-1 0 0,0 1 0 0 0,-1 1 0 0 0,0-1 0 0 0,0 1 0 0 0,-1 0 0 0 0,6 14 0 0 0,-5-5 2 0 0,0 0 0 0 0,-2 0 1 0 0,0 1-1 0 0,3 31 0 0 0,0 7 5 0 0,0-31 36 0 0,1 12 13 0 0,-6-29 19 0 0,0-1-1 0 0,0 0 1 0 0,1 1-1 0 0,0-1 1 0 0,1 0-1 0 0,0-1 1 0 0,9 15-1 0 0,-9-17 33 0 0,0-1-1 0 0,0 1 0 0 0,1-1 1 0 0,-1 0-1 0 0,1-1 0 0 0,0 1 1 0 0,0-1-1 0 0,0 0 1 0 0,1 0-1 0 0,6 3 0 0 0,-6-4 4 0 0,0 0-1 0 0,0-1 0 0 0,-1 1 0 0 0,2-1 1 0 0,-1 0-1 0 0,0-1 0 0 0,8 1 0 0 0,44-7 270 0 0,-19 2-134 0 0,-21 1-172 0 0,-1 0 1 0 0,0-2-1 0 0,1 0 0 0 0,-2 0 0 0 0,1-2 0 0 0,-1 0 0 0 0,0 0 0 0 0,19-13 0 0 0,-13 7-30 0 0,-16 11-2 0 0,0-1 0 0 0,-1 0 0 0 0,0 0 1 0 0,1-1-1 0 0,6-6 0 0 0,-9 7-95 0 0,24-27-509 0 0,-25 27 62 0 0,-1 1 1 0 0,1-1-1 0 0,-1 0 1 0 0,0 1-1 0 0,0-1 1 0 0,2-5 0 0 0,-2-6-8830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1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20183 0 0,'0'0'927'0'0,"0"0"-22"0"0,0 0-537 0 0,0 0-109 0 0,0 0 18 0 0,2 0 3 0 0,0 2-165 0 0,0-1-1 0 0,1 0 0 0 0,-1 1 0 0 0,0-1 1 0 0,0 1-1 0 0,0 0 0 0 0,0 0 0 0 0,0 0 1 0 0,0 0-1 0 0,-1 0 0 0 0,1 0 0 0 0,-1 0 1 0 0,1 0-1 0 0,-1 1 0 0 0,0-1 1 0 0,0 1-1 0 0,0-1 0 0 0,0 1 0 0 0,1 3 1 0 0,6 89 285 0 0,-3-10 750 0 0,-4-77-1037 0 0,-1 1 0 0 0,0-1-1 0 0,-3 14 1 0 0,1 10 0 0 0,-11 32 195 0 0,13-63 17 0 0,0-1 10 0 0,0 0-22 0 0,0 0-94 0 0,0 0-40 0 0,4-6 150 0 0,6-11-201 0 0,1 0 0 0 0,13-15 0 0 0,-11 13-246 0 0,14-22-1 0 0,-20 30 192 0 0,0 0 0 0 0,12-12 0 0 0,-13 15-13 0 0,0 0 1 0 0,0 0-1 0 0,0 0 1 0 0,5-12-1 0 0,-2 3-147 0 0,0 1 0 0 0,2-1 0 0 0,0 2 0 0 0,22-25 1 0 0,-21 26 247 0 0,-5 7-127 0 0,0 1 1 0 0,0 1-1 0 0,1-1 1 0 0,-1 1-1 0 0,1 0 1 0 0,1 1 0 0 0,-1 0-1 0 0,0 0 1 0 0,1 1-1 0 0,13-4 1 0 0,-19 7-59 0 0,0-1-1 0 0,0 0 1 0 0,0 1 0 0 0,0 0 0 0 0,0 0-1 0 0,0 0 1 0 0,0 0 0 0 0,0 0 0 0 0,0 1-1 0 0,0-1 1 0 0,0 1 0 0 0,0 0 0 0 0,0 0 0 0 0,0 0-1 0 0,0 0 1 0 0,0 0 0 0 0,0 1 0 0 0,-1-1-1 0 0,1 1 1 0 0,-1 0 0 0 0,1-1 0 0 0,-1 1-1 0 0,0 1 1 0 0,0-1 0 0 0,1 0 0 0 0,-1 0 0 0 0,2 5-1 0 0,3 2 96 0 0,-1 1 0 0 0,0 0 0 0 0,-1 0 0 0 0,0 1-1 0 0,-1-1 1 0 0,4 15 0 0 0,-2-2-152 0 0,-2 1-1 0 0,3 30 1 0 0,-5-29 8 0 0,2 0-1 0 0,6 25 1 0 0,-2-20 81 0 0,-3-10 195 0 0,1 0-1 0 0,14 32 1 0 0,-15-39-208 0 0,-4-11-3 0 0,-1-1 0 0 0,1 1 0 0 0,-1 0 0 0 0,1-1-1 0 0,-1 1 1 0 0,1-1 0 0 0,0 1 0 0 0,0-1 0 0 0,0 1 0 0 0,0-1-1 0 0,0 0 1 0 0,0 0 0 0 0,0 1 0 0 0,0-1 0 0 0,0 0 0 0 0,1 0-1 0 0,-1 0 1 0 0,3 1 0 0 0,0 0-13 0 0,-1 0 0 0 0,1-1 0 0 0,-1 0 0 0 0,1 1 0 0 0,-1-1 0 0 0,1-1 0 0 0,0 1 0 0 0,-1 0 0 0 0,1-1 0 0 0,0 0 0 0 0,0 0-1 0 0,-1 0 1 0 0,1-1 0 0 0,0 1 0 0 0,0-1 0 0 0,-1 1 0 0 0,1-1 0 0 0,5-3 0 0 0,99-48 1173 0 0,-84 35-1663 0 0,1 0 54 0 0,-14 10-739 0 0,1 0 0 0 0,0 0 0 0 0,-1-1 0 0 0,18-16 0 0 0,-5 0-7671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5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701 299 9672 0 0,'0'0'440'0'0,"0"0"-6"0"0,4-3-260 0 0,1 0 110 0 0,-1 0-1 0 0,0 0 1 0 0,0 0 0 0 0,0 0 0 0 0,0-1 0 0 0,0 0 0 0 0,0 0-1 0 0,5-8 1 0 0,-1-1 1002 0 0,13-24-1 0 0,-19 32-1260 0 0,-1 0-1 0 0,0 0 1 0 0,0 0 0 0 0,0 0 0 0 0,0-6 0 0 0,1 1 53 0 0,-2 6-23 0 0,0 0 0 0 0,0-1 0 0 0,0 1 0 0 0,-1 0 1 0 0,1 0-1 0 0,-1 0 0 0 0,0 0 0 0 0,-3-8 0 0 0,0 2 255 0 0,0 1-1 0 0,-7-12 1 0 0,7 15-219 0 0,0 1 0 0 0,-1 0 0 0 0,0 0 0 0 0,1 0 0 0 0,-1 1 0 0 0,-1-1 0 0 0,1 1 0 0 0,-1 1 0 0 0,0-1 1 0 0,1 1-1 0 0,-2 0 0 0 0,1 0 0 0 0,0 0 0 0 0,0 1 0 0 0,-13-2 0 0 0,2 0 84 0 0,0 1 1 0 0,-1 0-1 0 0,0 2 1 0 0,-33 1-1 0 0,34 1-71 0 0,1 1 0 0 0,0 1 0 0 0,1 1 0 0 0,-26 9 0 0 0,14-2 26 0 0,-44 23-1 0 0,55-23 51 0 0,-1 1 0 0 0,1 0-1 0 0,-24 25 1 0 0,2-2 134 0 0,23-22-193 0 0,0 0 0 0 0,1 1 0 0 0,0 1 0 0 0,-21 30-1 0 0,12-10 63 0 0,8-14-59 0 0,2 0 0 0 0,1 0 1 0 0,-10 25-1 0 0,15-28-47 0 0,1 0 0 0 0,0 1 0 0 0,-2 22 0 0 0,6-30-63 0 0,1 0 0 0 0,1-1 0 0 0,-1 1 0 0 0,2 0-1 0 0,0-1 1 0 0,0 1 0 0 0,3 12 0 0 0,-2-16-54 0 0,-1 0-1 0 0,0 0 1 0 0,0 0 0 0 0,0 7 0 0 0,-1-13 33 0 0,0 1-1 0 0,0-1 1 0 0,0 0 0 0 0,1 0 0 0 0,-1 0 0 0 0,1 1 0 0 0,-1-1 0 0 0,0 0 0 0 0,1 0 0 0 0,0 0-1 0 0,-1 0 1 0 0,1 0 0 0 0,0 0 0 0 0,0 0 0 0 0,-1 0 0 0 0,1 0 0 0 0,0 0 0 0 0,0 0 0 0 0,0 0-1 0 0,0-1 1 0 0,0 1 0 0 0,0 0 0 0 0,0-1 0 0 0,2 2 0 0 0,10 7-65 0 0,-12-8 57 0 0,1 0 0 0 0,0 1 0 0 0,0-1 0 0 0,1 0 0 0 0,-1 0-1 0 0,0 0 1 0 0,0-1 0 0 0,0 1 0 0 0,1 0 0 0 0,-1-1 0 0 0,0 1 0 0 0,1-1-1 0 0,-1 0 1 0 0,0 0 0 0 0,1 0 0 0 0,-1 0 0 0 0,0 0 0 0 0,1-1-1 0 0,-1 1 1 0 0,4-1 0 0 0,1-2-31 0 0,1 1-1 0 0,-1-1 1 0 0,0 0-1 0 0,12-6 1 0 0,10-11 163 0 0,-1 0 1 0 0,-1-2 0 0 0,37-38-1 0 0,-1 1 709 0 0,-46 43-361 0 0,25-32 0 0 0,-8 8-101 0 0,-8 11-58 0 0,103-105 879 0 0,-94 111-1060 0 0,-35 23-123 0 0,0 0-1 0 0,0 0 1 0 0,0 0-1 0 0,0 0 0 0 0,0 0 1 0 0,0 0-1 0 0,0 0 1 0 0,0-1-1 0 0,1 1 1 0 0,-1 0-1 0 0,0 0 1 0 0,0 0-1 0 0,0 0 1 0 0,0 0-1 0 0,0 0 0 0 0,0 0 1 0 0,0 0-1 0 0,0 0 1 0 0,0 0-1 0 0,1 0 1 0 0,-1 0-1 0 0,0 0 1 0 0,0 0-1 0 0,0 0 1 0 0,0 0-1 0 0,0 0 0 0 0,0 0 1 0 0,0 0-1 0 0,0 0 1 0 0,1 0-1 0 0,-1 0 1 0 0,0 0-1 0 0,0 0 1 0 0,0 0-1 0 0,0 0 1 0 0,0 0-1 0 0,0 1 0 0 0,0-1 1 0 0,0 0-1 0 0,0 0 1 0 0,0 0-1 0 0,1 0 1 0 0,-1 0-1 0 0,2 2-2 0 0,1 0 0 0 0,-1 0 0 0 0,1 1 0 0 0,-1-1 0 0 0,0 0 0 0 0,0 1 0 0 0,0 0 0 0 0,0-1 0 0 0,-1 1 0 0 0,1 0 0 0 0,-1 0 0 0 0,1 0 0 0 0,-1 0 0 0 0,0 0 0 0 0,0 0 1 0 0,-1 0-1 0 0,1 1 0 0 0,-1-1 0 0 0,1 0 0 0 0,-1 0 0 0 0,0 4 0 0 0,-1 11-53 0 0,0-1 0 0 0,-7 33 0 0 0,3-23-17 0 0,-11 54 0 0 0,-3-1 0 0 0,-32 84 1 0 0,7-37 51 0 0,-43 118-240 0 0,17-69 270 0 0,31-83 85 0 0,-27 56 77 0 0,8-24-58 0 0,58-125-107 0 0,0 0 0 0 0,-1 1 0 0 0,1-1 0 0 0,0 1 1 0 0,0-1-1 0 0,-1 1 0 0 0,1-1 0 0 0,0 1 0 0 0,0-1 0 0 0,0 1 1 0 0,0-1-1 0 0,0 1 0 0 0,0-1 0 0 0,-1 1 0 0 0,1-1 0 0 0,0 1 0 0 0,0-1 1 0 0,1 1-1 0 0,-1 0 0 0 0,0-1 7 0 0,0 1-1 0 0,1-1 1 0 0,-1 0-1 0 0,0 0 1 0 0,0 0 0 0 0,1 0-1 0 0,-1 0 1 0 0,0 0 0 0 0,1 0-1 0 0,-1 0 1 0 0,0 0 0 0 0,1 0-1 0 0,-1 0 1 0 0,0 0 0 0 0,0 0-1 0 0,1 0 1 0 0,-1 0-1 0 0,0 0 1 0 0,1 0 0 0 0,-1 0-1 0 0,0-1 1 0 0,0 1 0 0 0,1 0-1 0 0,20-14 410 0 0,-10 3-254 0 0,0 0 0 0 0,-1-1 0 0 0,-1 0 0 0 0,0-1 0 0 0,10-18-1 0 0,-11 18-158 0 0,16-27-5 0 0,27-44-15 0 0,80-100 1 0 0,41-28-1306 0 0,-60 59-3300 0 0,-94 126 2856 0 0,5-8-284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5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22319 0 0,'0'0'1024'0'0,"0"0"-29"0"0,0 0-583 0 0,0 0-95 0 0,0 2 31 0 0,0 0-318 0 0,0 0 1 0 0,0 0-1 0 0,0-1 0 0 0,0 1 0 0 0,-1 0 0 0 0,1 0 0 0 0,-1 0 1 0 0,1 0-1 0 0,-1 0 0 0 0,0-1 0 0 0,0 1 0 0 0,0 0 1 0 0,0 0-1 0 0,0-1 0 0 0,0 1 0 0 0,0-1 0 0 0,-1 1 0 0 0,1-1 1 0 0,0 0-1 0 0,-3 2 0 0 0,-5 7-144 0 0,5-6 38 0 0,-1 0 0 0 0,-1 0 0 0 0,1 0 0 0 0,-1 0 0 0 0,1-1 0 0 0,-1 0 0 0 0,0 0 0 0 0,0 0 0 0 0,-11 2 1 0 0,-8 2-322 0 0,-27 4 0 0 0,46-10 390 0 0,-7 3 169 0 0,11-3-99 0 0,-1-1-1 0 0,1 1 1 0 0,-1 0-1 0 0,1-1 0 0 0,-1 0 1 0 0,1 1-1 0 0,-4-1 1 0 0,5 0-24 0 0,1 0 1 0 0,-1 0 0 0 0,1 0 0 0 0,0 0 0 0 0,-1 0 0 0 0,1 0-1 0 0,0 0 1 0 0,-1-1 0 0 0,1 1 0 0 0,-1 0 0 0 0,1 0 0 0 0,0 0 0 0 0,-1 0-1 0 0,1-1 1 0 0,0 1 0 0 0,-1 0 0 0 0,1 0 0 0 0,0 0 0 0 0,0-1-1 0 0,-1 1 1 0 0,1 0 0 0 0,0-1 0 0 0,0 1 0 0 0,-1 0 0 0 0,1-1-1 0 0,0 1 1 0 0,0 0 0 0 0,0-1 0 0 0,0 1 0 0 0,-1 0 0 0 0,1-1-1 0 0,0 1 1 0 0,0 0 0 0 0,0-1 0 0 0,0 1 0 0 0,0-1 0 0 0,0 1 0 0 0,0 0-1 0 0,0-1 1 0 0,0 1 0 0 0,0 0 0 0 0,0-1 0 0 0,0 1 0 0 0,0-1-1 0 0,1 1 1 0 0,-1 0 0 0 0,0-1 0 0 0,0 1 0 0 0,0-1 0 0 0,1 0 16 0 0,0-1 1 0 0,-1 1 0 0 0,1-1 0 0 0,0 1 0 0 0,0-1-1 0 0,0 1 1 0 0,-1 0 0 0 0,2-1 0 0 0,-1 1 0 0 0,0 0 0 0 0,0 0-1 0 0,2-2 1 0 0,4-1 14 0 0,0-1-1 0 0,1 1 1 0 0,0 0 0 0 0,0 0-1 0 0,11-3 1 0 0,-9 8-106 0 0,-8 0-35 0 0,0 0 0 0 0,-1 0 0 0 0,0 1 0 0 0,1-1-1 0 0,-1 1 1 0 0,0-1 0 0 0,0 1 0 0 0,0 0 0 0 0,0-1-1 0 0,0 1 1 0 0,0 0 0 0 0,0 0 0 0 0,0-1 0 0 0,-1 1-1 0 0,1 0 1 0 0,-1 0 0 0 0,1 0 0 0 0,-1 0 0 0 0,0 0-1 0 0,0 0 1 0 0,0 0 0 0 0,0 2 0 0 0,0 7-1022 0 0,-1-1 1 0 0,-2 19-1 0 0,2-23 315 0 0,0-1-84 0 0,0 1-1 0 0,0 0 0 0 0,-1-1 1 0 0,-3 10-1 0 0,-8 2-936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3:5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29 119 20935 0 0,'0'0'960'0'0,"0"0"-21"0"0,0 0-555 0 0,0 0-103 0 0,0 0 27 0 0,-10-1 407 0 0,8 0-705 0 0,1 0 1 0 0,0 0-1 0 0,-1 0 0 0 0,1 0 1 0 0,0 0-1 0 0,0 0 0 0 0,0-1 1 0 0,0 1-1 0 0,0 0 0 0 0,0-1 1 0 0,0 1-1 0 0,0-1 0 0 0,1 1 1 0 0,-1-1-1 0 0,0 1 1 0 0,1-1-1 0 0,0 1 0 0 0,-1-1 1 0 0,1 0-1 0 0,0 1 0 0 0,-1-1 1 0 0,1 0-1 0 0,0 1 0 0 0,0-1 1 0 0,1 0-1 0 0,-1 1 0 0 0,0-1 1 0 0,1-2-1 0 0,1-2-7 0 0,-1 1-1 0 0,1 0 1 0 0,-1 0 0 0 0,2 0-1 0 0,-1 0 1 0 0,0 0 0 0 0,1 1-1 0 0,5-8 1 0 0,-6 9-29 0 0,-1 2 20 0 0,0-1 0 0 0,1 1 0 0 0,-1-1 0 0 0,0 1 0 0 0,1 0-1 0 0,-1 0 1 0 0,1 0 0 0 0,-1 0 0 0 0,1 0 0 0 0,0 0 0 0 0,2-1 0 0 0,-3 1 11 0 0,0 1 0 0 0,1-1 0 0 0,-1 1-1 0 0,0-1 1 0 0,1 1 0 0 0,-1 0 0 0 0,1 0 0 0 0,-1-1-1 0 0,1 1 1 0 0,-1 0 0 0 0,0 0 0 0 0,1 1-1 0 0,-1-1 1 0 0,1 0 0 0 0,-1 0 0 0 0,0 1 0 0 0,1-1-1 0 0,2 2 1 0 0,0 0 57 0 0,0 0 0 0 0,1 0 0 0 0,-1 1 0 0 0,5 4 1 0 0,2 4-39 0 0,-11-9 0 0 0,1-1 166 0 0,-1-1 56 0 0,0 0 8 0 0,0 2-27 0 0,-1 7-118 0 0,1-8-102 0 0,0 0 0 0 0,0 0 0 0 0,0-1 0 0 0,0 1 0 0 0,0 0 0 0 0,0 0 0 0 0,-1-1 0 0 0,1 1 0 0 0,0 0 0 0 0,-1 0 1 0 0,1-1-1 0 0,0 1 0 0 0,-1 0 0 0 0,1 0 0 0 0,-1-1 0 0 0,1 1 0 0 0,-1-1 0 0 0,0 2 0 0 0,-2 1 13 0 0,3-1-7 0 0,0-2-10 0 0,0 1 0 0 0,0 0 1 0 0,0-1-1 0 0,0 1 0 0 0,0-1 0 0 0,-1 1 0 0 0,1-1 0 0 0,0 1 0 0 0,0 0 0 0 0,-1-1 1 0 0,1 1-1 0 0,0-1 0 0 0,-1 1 0 0 0,1-1 0 0 0,0 1 0 0 0,-1-1 0 0 0,1 0 1 0 0,-1 1-1 0 0,1-1 0 0 0,0 1 0 0 0,-1-1 0 0 0,1 0 0 0 0,-1 1 0 0 0,0-1 0 0 0,1 0 1 0 0,-1 0-1 0 0,1 0 0 0 0,-1 1 0 0 0,1-1 0 0 0,-2 0 0 0 0,1 1 93 0 0,1-1-73 0 0,0 0-314 0 0,0 0-157 0 0,0-1-37 0 0,0-6-10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0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4608 0 0,'0'0'353'0'0,"0"0"26"0"0,0 0 970 0 0,0 0 451 0 0,0 0 89 0 0,0 0-230 0 0,0 0-1051 0 0,0 2-471 0 0,0-1-75 0 0,0-1 1 0 0,0 1-1 0 0,0-1 0 0 0,0 1 0 0 0,0 0 0 0 0,0-1 0 0 0,0 1 0 0 0,0 0 0 0 0,-1-1 1 0 0,1 1-1 0 0,0-1 0 0 0,0 1 0 0 0,-1-1 0 0 0,1 1 0 0 0,0 0 0 0 0,-1-1 1 0 0,1 1-1 0 0,0-1 0 0 0,-1 0 0 0 0,1 1 0 0 0,-1-1 0 0 0,1 1 0 0 0,-1-1 0 0 0,0 1 1 0 0,0 0 107 0 0,1-1 80 0 0,-5 11 330 0 0,2-4-321 0 0,1 1 0 0 0,-1-1 0 0 0,2 1 0 0 0,-1-1-1 0 0,1 1 1 0 0,0 0 0 0 0,1 9 0 0 0,5 13 149 0 0,-2-10-191 0 0,6 21-1 0 0,-5-23-129 0 0,11 65 409 0 0,6 114-1 0 0,-19-181-390 0 0,37 309 618 0 0,-5-93-709 0 0,-9-50-15 0 0,4 39 1 0 0,-13-86 0 0 0,8 99 0 0 0,-13-119 0 0 0,2 99 0 0 0,-2 46-4 0 0,-3-57 62 0 0,8 133-52 0 0,-5-106 52 0 0,20 253 535 0 0,-18-68-184 0 0,-26 294 758 0 0,8-496-970 0 0,2-58 81 0 0,11 353 433 0 0,-2-347-480 0 0,5 75 26 0 0,1 48-275 0 0,12 70-397 0 0,-8-169 561 0 0,91 715 500 0 0,-64-645-497 0 0,4 25-74 0 0,-21-120-36 0 0,5 36-14 0 0,23 259 39 0 0,-13-107 192 0 0,27 425 994 0 0,-60-663-1196 0 0,3 155-54 0 0,-9-182 0 0 0,0 207 0 0 0,-3-160 0 0 0,-4 182 95 0 0,2 145 221 0 0,1-369-280 0 0,0 31 16 0 0,5 158 1 0 0,-5-122-98 0 0,0-44 18 0 0,2-33 14 0 0,4 267-118 0 0,-3-277 131 0 0,3 32 0 0 0,0-9 1 0 0,7 61-107 0 0,0-32-84 0 0,-2-8 37 0 0,-2-13-97 0 0,0-4-132 0 0,8 70 14 0 0,-7-65 280 0 0,6 64 288 0 0,-1-8 544 0 0,-10-125-744 0 0,0-1 0 0 0,-4 41 0 0 0,1 30-192 0 0,-1-66 255 0 0,2 0 0 0 0,6 50-1 0 0,-6-47-260 0 0,-1-31 141 0 0,0 0 0 0 0,0 0 0 0 0,1 1 0 0 0,0-1 0 0 0,2 11 0 0 0,15 51 57 0 0,-18-68-5 0 0,0 0-1 0 0,0 1 0 0 0,0-1 1 0 0,0 0-1 0 0,0 0 0 0 0,0 1 1 0 0,0-1-1 0 0,-1 0 0 0 0,0 3 1 0 0,1-3-7 0 0,0-1 1 0 0,0 1-1 0 0,-1 0 1 0 0,1 0 0 0 0,0 0-1 0 0,0-1 1 0 0,0 1-1 0 0,0 0 1 0 0,0 0 0 0 0,0 0-1 0 0,0 0 1 0 0,0-1-1 0 0,0 1 1 0 0,0 0 0 0 0,0 0-1 0 0,1 0 1 0 0,-1-1-1 0 0,0 1 1 0 0,1 0 0 0 0,0 1-1 0 0,-1-1-4 0 0,1 0-1 0 0,-1 0 1 0 0,0 0-1 0 0,1 0 1 0 0,-1 0-1 0 0,0 1 1 0 0,0-1-1 0 0,0 0 1 0 0,1 0-1 0 0,-1 0 1 0 0,-1 2-1 0 0,3 11-81 0 0,0-2 34 0 0,-2-11 58 0 0,0 0-1 0 0,0 0 1 0 0,0 0-1 0 0,0-1 1 0 0,0 1-1 0 0,0 0 1 0 0,0 0-1 0 0,0 0 1 0 0,1-1-1 0 0,-1 1 1 0 0,0 0-1 0 0,1 0 1 0 0,-1-1-1 0 0,1 2 1 0 0,0-1-3 0 0,-1 0 0 0 0,1 0 0 0 0,0 0-1 0 0,-1 0 1 0 0,1 0 0 0 0,-1 0 0 0 0,1 0 0 0 0,-1 0 0 0 0,1 0 0 0 0,-1 0-1 0 0,0 0 1 0 0,1 1 0 0 0,-1-1 0 0 0,0 0 0 0 0,0 1 0 0 0,2 9-78 0 0,-1-8 97 0 0,7 19-596 0 0,-8-21 538 0 0,1 0 0 0 0,-1 0 0 0 0,0 1 1 0 0,1-1-1 0 0,-1 0 0 0 0,0 0 0 0 0,0 1 0 0 0,0-1 0 0 0,0 0 1 0 0,0 0-1 0 0,0 1 0 0 0,0-1 0 0 0,0 0 0 0 0,-1 2 0 0 0,0-2-245 0 0,1-1 45 0 0,0 0 21 0 0,0 0 3 0 0,0 0-160 0 0,0 0-670 0 0,0 0-290 0 0,0 0-1056 0 0,0 0-4001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0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2304 0 0,'0'0'101'0'0,"0"0"405"0"0,0 0 1611 0 0,0 0 703 0 0,0 0 144 0 0,0 0-306 0 0,0 0-1411 0 0,4-6-330 0 0,-2 3 2016 0 0,4-1-1676 0 0,-5 10 124 0 0,0-1-1691 0 0,2 24 625 0 0,-1 1 0 0 0,-2 38-1 0 0,1 24 48 0 0,1-29-172 0 0,-2-53-167 0 0,-1 80 1006 0 0,17 130-1 0 0,-12-197-875 0 0,10 64 293 0 0,-10-73-373 0 0,0 0-1 0 0,0-1 0 0 0,13 26 0 0 0,2-1-5 0 0,-12-21 15 0 0,2 1 0 0 0,0-2 0 0 0,1 1 0 0 0,20 23 0 0 0,-27-36-70 0 0,1 0-1 0 0,0-1 1 0 0,0 1-1 0 0,0-1 1 0 0,0 0 0 0 0,0 0-1 0 0,0-1 1 0 0,1 1-1 0 0,-1-1 1 0 0,1 0 0 0 0,0 0-1 0 0,0-1 1 0 0,0 1 0 0 0,0-1-1 0 0,0 0 1 0 0,0 0-1 0 0,0-1 1 0 0,0 0 0 0 0,0 1-1 0 0,0-2 1 0 0,0 1 0 0 0,7-2-1 0 0,-4 1-26 0 0,1-2 0 0 0,-1 1 0 0 0,1-1 0 0 0,-1-1 0 0 0,0 1 0 0 0,0-1 0 0 0,0-1 0 0 0,9-6 0 0 0,-1-1-69 0 0,0-2 0 0 0,20-21 1 0 0,-25 23-328 0 0,-1 0 0 0 0,-1-2 0 0 0,0 1 0 0 0,-1-1 0 0 0,0 0 0 0 0,8-22 1 0 0,-6 1-904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0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97 13824 0 0,'0'0'1061'0'0,"-2"4"7181"0"0,1 1-8886 0 0,1-2 704 0 0,1 0 0 0 0,0 0-1 0 0,0 0 1 0 0,0 0 0 0 0,0 0-1 0 0,1 0 1 0 0,-1 0-1 0 0,1 0 1 0 0,3 4 0 0 0,2 6 165 0 0,35 62 869 0 0,-38-69-1044 0 0,0-1 0 0 0,1 1 0 0 0,0-1 0 0 0,0-1 0 0 0,0 1 0 0 0,1-1 0 0 0,0 0 0 0 0,0 0 0 0 0,0-1 0 0 0,12 6 0 0 0,-12-7 9 0 0,-1-1 0 0 0,1 0 1 0 0,0 0-1 0 0,-1-1 0 0 0,1 0 1 0 0,-1 0-1 0 0,1 0 0 0 0,0 0 0 0 0,-1-1 1 0 0,1 0-1 0 0,-1 0 0 0 0,1-1 1 0 0,-1 0-1 0 0,0 0 0 0 0,8-3 1 0 0,-7 1 29 0 0,1 1 0 0 0,-1-1-1 0 0,0 0 1 0 0,0-1 0 0 0,0 0 0 0 0,-1 0 0 0 0,0 0 0 0 0,0 0 0 0 0,0-1 0 0 0,0 0 0 0 0,4-7 0 0 0,-6 8-33 0 0,0 0 1 0 0,-1-1 0 0 0,1 1 0 0 0,-1-1 0 0 0,0 1 0 0 0,2-13 0 0 0,-3 14 19 0 0,-1 0-1 0 0,0-1 1 0 0,0 1-1 0 0,0-1 1 0 0,-1 1-1 0 0,0-1 0 0 0,0 1 1 0 0,0 0-1 0 0,-2-7 1 0 0,1 7-61 0 0,1 0-13 0 0,0-1 1 0 0,-1 1 0 0 0,0 0-1 0 0,0 0 1 0 0,0 0 0 0 0,0 0-1 0 0,-1 0 1 0 0,1 1 0 0 0,-6-6-1 0 0,1 1-55 0 0,0 1-1 0 0,0 0 1 0 0,-1 1 0 0 0,-10-7-1 0 0,14 10 25 0 0,-1 1-1 0 0,1-1 1 0 0,-1 1-1 0 0,1 0 1 0 0,-1 1 0 0 0,0-1-1 0 0,0 1 1 0 0,1 0-1 0 0,-1 1 1 0 0,0-1 0 0 0,-6 1-1 0 0,5 0-74 0 0,-1 0 0 0 0,0 1 1 0 0,1 0-1 0 0,-1 1 0 0 0,0 0 0 0 0,1 0 0 0 0,0 0 0 0 0,-1 1 0 0 0,1-1 0 0 0,0 2 0 0 0,0-1 1 0 0,1 1-1 0 0,-1-1 0 0 0,1 2 0 0 0,0-1 0 0 0,-6 6 0 0 0,3-1-390 0 0,0 0 0 0 0,0 1 1 0 0,1 0-1 0 0,0 1 0 0 0,1-1 0 0 0,0 1 0 0 0,0 0 1 0 0,-3 13-1 0 0,0 7-1324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1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 20815 0 0,'-1'9'1892'0'0,"-2"0"-1448"0"0,2-7 155 0 0,1-2 134 0 0,11 4 702 0 0,-6-3-1388 0 0,0 0 0 0 0,-1 0 0 0 0,1 0 0 0 0,0 0 0 0 0,0-1 1 0 0,0 0-1 0 0,-1 0 0 0 0,8-1 0 0 0,38-8-37 0 0,-35 5 41 0 0,172-27-40 0 0,-159 28-10 0 0,-9 1-494 0 0,37 2 0 0 0,-26 1-1621 0 0,-27-1-246 0 0,-3 0-5331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1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23007 0 0,'-9'7'1104'0'0,"8"-6"-964"0"0,0 0 1 0 0,-1 0-1 0 0,1 0 0 0 0,0 0 0 0 0,0 0 1 0 0,0 0-1 0 0,0 0 0 0 0,0 0 1 0 0,-2 3-1 0 0,-1 4-116 0 0,3-6 11 0 0,0 0 0 0 0,0 0 1 0 0,0 0-1 0 0,0 0 0 0 0,0 0 0 0 0,0 0 1 0 0,1 0-1 0 0,-1 0 0 0 0,1 0 0 0 0,0 0 0 0 0,-1 4 1 0 0,-1 32 1085 0 0,1-26-880 0 0,0-1 0 0 0,1 20-1 0 0,15 90-60 0 0,6 78 43 0 0,-15-113-374 0 0,1 48-339 0 0,-6-62-422 0 0,0 9-2006 0 0,-2-27-4304 0 0,0-22 84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1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9 458 10136 0 0,'0'0'464'0'0,"0"0"-10"0"0,0 0-64 0 0,0 0 815 0 0,0 0 386 0 0,0 0 75 0 0,0 0-175 0 0,11-4-243 0 0,-9 2-1084 0 0,0 0 1 0 0,0 0-1 0 0,1 0 1 0 0,-1 0-1 0 0,1 1 1 0 0,-1-1-1 0 0,1 1 1 0 0,-1 0 0 0 0,1 0-1 0 0,3-1 1 0 0,17-9 1051 0 0,-4 0-148 0 0,-14 9-904 0 0,-1 0 1 0 0,0 0-1 0 0,0 0 1 0 0,0-1 0 0 0,0 0-1 0 0,-1 0 1 0 0,1 0-1 0 0,-1 0 1 0 0,5-6 0 0 0,38-45 215 0 0,-35 38-378 0 0,-2-1 1 0 0,1-1 0 0 0,7-22 0 0 0,16-58-4 0 0,-14 14 12 0 0,-16 69 33 0 0,6-10 29 0 0,-4 10 173 0 0,-5 34-294 0 0,1-1 1 0 0,7 36 0 0 0,-5-37 22 0 0,-1-1 0 0 0,0 28-1 0 0,0 3-15 0 0,21 280-34 0 0,-6-148 114 0 0,11 240 120 0 0,-33-251-98 0 0,1-128-46 0 0,-1 0 0 0 0,-13 45 0 0 0,12-59-18 0 0,-13 40-3 0 0,16-58 13 0 0,0 0 1 0 0,-1-1-1 0 0,0 1 0 0 0,0-1 1 0 0,0 0-1 0 0,-7 7 1 0 0,5-6 145 0 0,0-1 0 0 0,-1 0 0 0 0,0 0 0 0 0,-11 7 1 0 0,15-12-142 0 0,1 0 0 0 0,-1-1 0 0 0,0 1-1 0 0,0-1 1 0 0,0 0 0 0 0,0 0 0 0 0,0 0 0 0 0,0 0 0 0 0,0 0 0 0 0,0-1 0 0 0,0 1 0 0 0,0-1 0 0 0,0 0 0 0 0,0 0 0 0 0,-1 0 0 0 0,1 0 0 0 0,-5-2 0 0 0,1 0-12 0 0,-1-1 0 0 0,1 0 0 0 0,0 0 0 0 0,0-1 0 0 0,0 0 0 0 0,1 0 0 0 0,-1 0 0 0 0,1-1 0 0 0,0 0 0 0 0,0 0 0 0 0,1-1 0 0 0,-1 1 0 0 0,1-1 0 0 0,-6-10 0 0 0,-3-6 0 0 0,1 0 0 0 0,1-1 0 0 0,-10-25 0 0 0,16 31 28 0 0,1 0 0 0 0,0 0 0 0 0,1 0 0 0 0,1 0 0 0 0,1-1 0 0 0,0 1 0 0 0,2-1-1 0 0,-1 0 1 0 0,2 1 0 0 0,1-1 0 0 0,0 0 0 0 0,1 1 0 0 0,1 0 0 0 0,7-20 0 0 0,-2 11 17 0 0,1 2-1 0 0,2-1 1 0 0,0 1 0 0 0,18-25 0 0 0,-15 26 12 0 0,2 1 0 0 0,0 0 0 0 0,1 1 0 0 0,23-19 0 0 0,-17 20 139 0 0,1 1 1 0 0,1 1-1 0 0,47-25 0 0 0,-50 33-121 0 0,-1 1-1 0 0,1 0 1 0 0,0 2-1 0 0,1 1 1 0 0,31-5-1 0 0,3 3-53 0 0,67 0 1 0 0,-108 9-553 0 0,0 0 0 0 0,-1 1 0 0 0,23 5 0 0 0,-36-6-624 0 0,-3-1-1453 0 0,0 0-5651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1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49 23583 0 0,'0'0'1083'0'0,"-2"0"-28"0"0,-16-2-379 0 0,16 1-626 0 0,-12 5-184 0 0,-14 22-1300 0 0,24-22 1324 0 0,0 0 0 0 0,0 0 0 0 0,1 0 0 0 0,-1 0 0 0 0,-3 8 0 0 0,3-7 121 0 0,3-5 114 0 0,1 0 74 0 0,0 0 22 0 0,0 0 10 0 0,0 0 29 0 0,0 0 17 0 0,1-8 274 0 0,0 3-430 0 0,1 0-1 0 0,0 0 1 0 0,0 0 0 0 0,4-6-1 0 0,7-14 188 0 0,-11 18-297 0 0,-1 4-4 0 0,0 0 0 0 0,0 0 0 0 0,0 0 0 0 0,1 0 0 0 0,-1 0 0 0 0,1 0 0 0 0,0 1 0 0 0,2-4 0 0 0,6-5-302 0 0,-5 10 70 0 0,-3 1 85 0 0,0-1-570 0 0,-2 1-1026 0 0,1 2-4216 0 0,6 5-1813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1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52 5064 0 0,'0'0'389'0'0,"0"0"-149"0"0,-5 1 992 0 0,1 0-617 0 0,0 0 1 0 0,0 0-1 0 0,0 0 1 0 0,0-1-1 0 0,0 1 0 0 0,0-1 1 0 0,-4-1-1 0 0,0 1 1966 0 0,-1 5 242 0 0,2-1-981 0 0,6-2 213 0 0,5 0-784 0 0,12 2-334 0 0,-11-3-803 0 0,1 0 0 0 0,-1-1 0 0 0,1 1 0 0 0,9-2 0 0 0,120-18 1286 0 0,36-5-586 0 0,-36 6-620 0 0,-103 15-222 0 0,23-3 22 0 0,-51 5 39 0 0,3-2-54 0 0,-6 2-259 0 0,-1 1-799 0 0,0 0-342 0 0,0 0-1335 0 0,0 0-5089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1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18887 0 0,'0'0'1456'0'0,"0"0"-941"0"0,0 0-266 0 0,0 0 543 0 0,0 0 258 0 0,2-2 50 0 0,15-14 206 0 0,-14 13-1315 0 0,0 0 0 0 0,0-1 0 0 0,1 2 0 0 0,-1-1 0 0 0,1 0 0 0 0,-1 1 0 0 0,1-1 0 0 0,0 1 0 0 0,0 0 1 0 0,5-2-1 0 0,59-23-215 0 0,-32 17 522 0 0,1 2 1 0 0,70-7 0 0 0,80-5 609 0 0,-136 13-1379 0 0,-44 6 242 0 0,7-1-418 0 0,0 0 0 0 0,0 0 0 0 0,-1-1 0 0 0,1-1 0 0 0,13-6 0 0 0,-9 2-1257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1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17967 0 0,'0'0'1387'0'0,"0"0"-896"0"0,0 0-159 0 0,-1 2 905 0 0,-8 24 4271 0 0,8-22-5411 0 0,0 0 0 0 0,1 0 0 0 0,0 0 0 0 0,-1 0 0 0 0,1 0 0 0 0,1 0 0 0 0,-1 0 0 0 0,0 0 0 0 0,2 5 0 0 0,41 137 13 0 0,-14-50-102 0 0,97 432 1117 0 0,-115-471-1044 0 0,10 38-249 0 0,-6-23-1133 0 0,-8-32-616 0 0,-3-20 782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1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1003 18887 0 0,'0'0'430'0'0,"0"0"55"0"0,0 0 30 0 0,0 0-50 0 0,2-1-305 0 0,0 1-134 0 0,0 0 0 0 0,0-1 1 0 0,0 1-1 0 0,0-1 0 0 0,-1 1 0 0 0,1-1 0 0 0,0 0 1 0 0,0 0-1 0 0,-1 0 0 0 0,1 0 0 0 0,0 0 0 0 0,-1 0 1 0 0,1 0-1 0 0,-1 0 0 0 0,0-1 0 0 0,1 1 0 0 0,-1 0 1 0 0,2-3-1 0 0,3-5 352 0 0,9-5 88 0 0,-1 0 0 0 0,0-1 0 0 0,-1-1 0 0 0,-1 0 1 0 0,-1-1-1 0 0,0 0 0 0 0,-1-1 0 0 0,-1 0 0 0 0,12-35 0 0 0,-19 47-369 0 0,55-193 1515 0 0,1-129-1156 0 0,-56 256-321 0 0,0 10-11 0 0,-2 46-48 0 0,0 0-1 0 0,-4-23 1 0 0,3 26-23 0 0,0 3-11 0 0,0-4 22 0 0,0 14-42 0 0,1 8-14 0 0,7 150-105 0 0,-1 50-46 0 0,-27 134 91 0 0,17-193 115 0 0,-2 15-66 0 0,-7 124 14 0 0,7-214 39 0 0,3-58-33 0 0,2 0 0 0 0,0 0-1 0 0,1 19 1 0 0,-2-61 342 0 0,1-1 0 0 0,1 1 0 0 0,1 0 0 0 0,7-46-1 0 0,-4 40-112 0 0,15-87 522 0 0,-8 26-640 0 0,27-101 0 0 0,-24 146-173 0 0,23-53-1 0 0,-25 69 2 0 0,-4 13 60 0 0,2 1-1 0 0,-1 1 1 0 0,2 0 0 0 0,0 0-1 0 0,17-18 1 0 0,-25 32-35 0 0,0-1 0 0 0,0 1 1 0 0,1 0-1 0 0,0 0 0 0 0,-1 1 1 0 0,1-1-1 0 0,0 1 0 0 0,1-1 1 0 0,-1 1-1 0 0,0 1 0 0 0,0-1 1 0 0,1 1-1 0 0,-1-1 0 0 0,1 1 1 0 0,5 0-1 0 0,-7 0-14 0 0,0 1 0 0 0,0 0 1 0 0,0 0-1 0 0,0 0 0 0 0,0 0 0 0 0,0 0 0 0 0,1 1 0 0 0,-1-1 1 0 0,0 1-1 0 0,0 0 0 0 0,0 0 0 0 0,0 0 0 0 0,0 1 0 0 0,-1-1 1 0 0,1 1-1 0 0,0-1 0 0 0,-1 1 0 0 0,1 0 0 0 0,-1 0 0 0 0,1 0 1 0 0,-1 0-1 0 0,0 0 0 0 0,2 3 0 0 0,0 0 13 0 0,-1 1 0 0 0,0-1-1 0 0,0 0 1 0 0,-1 1 0 0 0,1 0 0 0 0,-1 0 0 0 0,-1-1-1 0 0,1 1 1 0 0,-1 0 0 0 0,0 0 0 0 0,0 0 0 0 0,-1 1-1 0 0,1-1 1 0 0,-1 0 0 0 0,-1 0 0 0 0,1 0-1 0 0,-1 0 1 0 0,0 0 0 0 0,-1 0 0 0 0,1 0 0 0 0,-1 0-1 0 0,0 0 1 0 0,-1-1 0 0 0,-3 7 0 0 0,-4 4-103 0 0,-1-1 0 0 0,0 0 0 0 0,-1 0 0 0 0,-1-1 0 0 0,0-1 0 0 0,-1 0 0 0 0,-27 19 1 0 0,-117 66-1010 0 0,136-86 984 0 0,-51 28-356 0 0,-123 48 0 0 0,183-83 593 0 0,1-1 0 0 0,-20 3 0 0 0,29-6-62 0 0,-1-1-1 0 0,1 1 0 0 0,-1-1 0 0 0,1 0 0 0 0,-1 0 0 0 0,1 0 0 0 0,-1 0 0 0 0,1-1 0 0 0,-1 1 0 0 0,1-1 0 0 0,0 0 1 0 0,-1 0-1 0 0,1 0 0 0 0,-4-2 0 0 0,6 2 10 0 0,1 1 0 0 0,-1-1 1 0 0,1 1-1 0 0,-1-1 0 0 0,1 0 0 0 0,0 1 1 0 0,-1-1-1 0 0,1 1 0 0 0,0-1 0 0 0,0 0 1 0 0,-1 1-1 0 0,1-1 0 0 0,0 1 1 0 0,0-1-1 0 0,0 0 0 0 0,0 1 0 0 0,0-1 1 0 0,0 0-1 0 0,0 1 0 0 0,0-1 0 0 0,0 0 1 0 0,0 0-1 0 0,4-16 346 0 0,-4 16-320 0 0,2-4 37 0 0,0 1-1 0 0,0 0 0 0 0,0 0 0 0 0,0 1 1 0 0,1-1-1 0 0,0 0 0 0 0,4-4 0 0 0,25-23 406 0 0,-22 23-437 0 0,0 0 1 0 0,0 1-1 0 0,1 0 1 0 0,-1 1 0 0 0,14-6-1 0 0,-17 9-38 0 0,0 0 0 0 0,1 1 0 0 0,-1-1-1 0 0,1 1 1 0 0,-1 1 0 0 0,1 0 0 0 0,0 0-1 0 0,0 0 1 0 0,11 1 0 0 0,4 4-33 0 0,0 1-1 0 0,0 1 1 0 0,32 13 0 0 0,-17-6-56 0 0,-6-2 29 0 0,-1 2 1 0 0,-1 2 0 0 0,0 0-1 0 0,38 27 1 0 0,-21-8 116 0 0,74 70 1 0 0,-80-61-51 0 0,52 71-1 0 0,-61-72-42 0 0,2-2 0 0 0,58 56-1 0 0,-91-95 6 0 0,18 16-61 0 0,1-1 0 0 0,39 25 1 0 0,-22-21 54 0 0,45 18 1 0 0,-68-32-15 0 0,1-1 0 0 0,0-1 0 0 0,0-1-1 0 0,0 0 1 0 0,0 0 0 0 0,24-1 0 0 0,-29-1-22 0 0,0-2 0 0 0,1 1-1 0 0,-1-2 1 0 0,0 1-1 0 0,18-6 1 0 0,-24 6 51 0 0,-1-1 0 0 0,1 0 1 0 0,0 0-1 0 0,-1 0 0 0 0,1 0 1 0 0,-1 0-1 0 0,1-1 0 0 0,-1 1 0 0 0,0-1 1 0 0,0 0-1 0 0,-1 0 0 0 0,1 0 1 0 0,0 0-1 0 0,-1-1 0 0 0,0 1 0 0 0,4-7 1 0 0,-3 2 61 0 0,1 1-30 0 0,-1-1 0 0 0,0 1 1 0 0,0-1-1 0 0,0 1 1 0 0,1-13-1 0 0,1-10-406 0 0,-2 17 183 0 0,-1 0-1 0 0,1-18 0 0 0,-2-27-152 0 0,-2-47-1762 0 0,0 13-1633 0 0,-2 64 2129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1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16384 0 0,'0'0'359'0'0,"0"0"81"0"0,13 0 8 0 0,-13 0 8 0 0,0 0-360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10:05:34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25393 666 1407 0,'0'0'62'0,"0"0"14"0,0 0-61 0,7 6-15 0,0-3 0 0,0 7 0 16,-7-10 88-16,7 6 14 0,4 0 3 0,-1-3 1 15,-10-3-24-15,7 0-5 0,4 10-1 0,-4-10 0 16,4 0-17-16,-1 9-4 0,1-9-1 0,-4 6 0 15,7-2-54-15,-3 5 0 0,-4 7-11 0,3-7 2 16,1 7 9-16,-1-4 12 0,-3 4-2 0,0 3-1 16,0-4-9-16,1-2-11 0,2 3 3 0,1 2 0 15,3-2 8-15,-4-3 0 0,5 2 8 0,-1 4-8 16,-4-13 40-16,4 4 3 0,0-1 1 0,1 1 0 16,-5-1-3-16,1 1 0 0,3-4 0 0,-4-3 0 15,1 3-11-15,0-3-2 0,3-6-1 0,-4 3 0 0,4-6-3 16,-3 3 0-16,3-3 0 0,4-4 0 0,-4-9 4 0,7 10 1 15,0-7 0-15,0-3 0 0,11-6-2 0,-4 13-1 16,1-13 0-16,2 0 0 0,5 6-12 0,-1-16-2 16,4 7-1-16,3 0 0 0,-3-7-11 0,0 7 0 15,6-16 0-15,1 10 8 0,4-1-8 0,-1-2 0 16,4 8 9-16,0-5-9 0,0 6 0 0,-7-7 0 16,-4 10 0-16,-3-3 8 0,0 3-8 0,-4 6 0 15,-3-6 0-15,-4 12 0 0,-3-12-22 0,-1 10-2 16,-3 2-1-16,-3 4 0 15,0-7-168-15,-4 16-34 0,-4-9-6 0,-3-1-2 0</inkml:trace>
  <inkml:trace contextRef="#ctx0" brushRef="#br0" timeOffset="834.4">28004 1102 403 0,'0'0'17'0,"0"0"5"0,0 0-22 0,0-10 0 0,0 10 0 0,0 0 0 0,7-6 416 16,-7-3 80-16,0 9 15 0,0-3 3 0,0-13-394 0,0 3-78 15,0 4-16-15,-7-7-3 0,-1 1-13 0,1-4-2 16,-3-6-8-16,-1 6 12 0,1 0-12 0,-4 3 8 16,-1-3-8-16,-2 1 0 0,-1 2 0 0,1 7 0 15,-5-1-11-15,1 10 11 16,-4-9-42-16,1 9-1 0,-1 9 0 0,0 1 0 0,1-1 21 0,-5 16 4 16,1-6 1-16,7 6 0 0,3 3 17 0,1-9-10 15,3 16 10-15,0-4-8 0,7 7 8 0,-1-20 0 16,8 11 0-16,0-11 0 0,0 4 0 0,4-9 0 15,7 3 10-15,-4-7-10 0,3 0 9 0,1-9-9 16,-1 7 8-16,8-14-8 0,0 1 11 0,-1-3-3 0,1-4-8 16,3-3 12-16,-3-9 0 0,3 7-1 15,-3-11 0-15,-1 4 0 0,-3-6 3 0,4 6 1 0,-4-10 0 0,0 10 0 16,-3-9 27-16,3 12 6 0,-4-13 0 0,1 10 1 16,-4-3-2-16,0 0-1 0,0-7 0 0,0 10 0 15,-3-9-14-15,3 5-4 0,0-8 0 0,0 2 0 16,-4 7-4-16,1-6-2 0,3 5 0 0,-3 1 0 15,3 6-5-15,0 10-1 0,-4-4 0 0,1 7 0 16,-1-1-16-16,1 4 0 0,-4 6 0 0,0 0-9 16,0 0 9-16,7 16 0 0,-4 9 8 0,1 3-8 15,3 6 0-15,-3 4 0 0,-4 6-10 0,3 9 10 16,-3-6 0-16,0-3-8 0,0 0 8 0,0 0 0 16,0 0 0-16,0 0 0 0,0-7 0 0,0 1 0 15,0-3 0-15,4-4 0 0,-1-9 0 0,1 3 9 16,-1-6-9-16,4 6 0 0,0-16 0 0,-3 7-11 0,6-13 11 15,-3 6 8-15,4-9-8 0,0 0 11 16,-1-3-2-16,4-3 0 0,-3 3 0 0,3-10 0 0,-3 1 3 0,3-4 0 16,0-3 0-16,-4 4 0 0,-3-4 3 15,4 6 1-15,-4-9 0 0,0 4 0 0,0-4-8 0,0 0-8 16,0-7 11-16,4 11-11 0,-4-1 18 0,4 3-3 16,-4-3-1-16,3 13 0 0,-6-3-14 0,-1 5 0 15,-3 4 0-15,11 0 0 0,-4 4 0 0,3 5 0 16,-3 4 0-16,4-1 0 0,-4 4 8 0,0 3 1 15,0-1 1-15,4 7 0 0,-4-12-2 0,0 3-8 16,4 3 12-16,-1-4-4 0,1 1-8 0,3-7 0 16,0 4 0-16,0-4 0 0,0-2 0 0,0-4 0 0,0-3 0 0,4 0 0 31,-4 0-26-31,7-3-7 0,0-4-2 0,1-2 0 16,-1-1-134-16,-4 1-27 0,1-7-6 0,-4-2-920 0</inkml:trace>
  <inkml:trace contextRef="#ctx0" brushRef="#br0" timeOffset="1006.62">28243 343 2534 0,'-10'-6'56'0,"3"6"11"0,0 0 2 0,0 0 3 0,3 0-58 0,1 0-14 0,-1 6 0 0,1 0 0 16,3-6 0-16,0 13 9 0,0-4-9 0,0-3 8 15,0 4-55-15,-8-7-11 0,5 9-2 0,-4 1-659 16,-4-4-131-16</inkml:trace>
  <inkml:trace contextRef="#ctx0" brushRef="#br0" timeOffset="2066.85">28649 663 2188 0,'0'0'195'0,"0"0"-156"15,0 0-31-15,0 0-8 0,7-7 34 0,-7 7 6 0,0 0 0 0,0 0 1 16,0 0-31-16,0 0-10 0,0 0 0 0,0 0 0 16,0 0 17-16,0 0-3 0,0 0-1 0,-10 7 0 15,-1 2-1-15,0-6 0 0,1 4 0 0,-1-4 0 16,1 12-12-16,-1-5 0 0,0 9 0 0,4-4 0 15,0 4 0-15,0-3 0 0,4 3 0 0,-1-1 0 16,1 1-9-16,3 0 9 0,3 6 0 0,-3-9-9 16,4 3 9-16,3-1 0 0,-4 1 0 0,8-9 0 15,0-1 0-15,-1 7 0 0,-3-7 0 0,4 1 0 16,-1-10 12-16,8 6 5 0,-4-3 1 0,0-3 0 16,4-3-18-16,-1 3 0 0,-2-6 0 0,2-4 0 15,1 1 12-15,-4-1-2 0,4 1 0 0,-1-1 0 16,-3-5 2-16,4 2 1 0,-4-9 0 0,4 10 0 0,-8-13-1 15,8 9 0-15,-4-3 0 0,0-9 0 0,-3 3 23 0,-1-3 4 16,1-1 1-16,0-5 0 0,-1-1-30 16,-3-8-10-16,4 5 0 0,-4 3 9 0,0-2-9 0,-4-7 8 15,1 9-8-15,-1 1 8 0,-3 6-8 0,4-7 10 16,-4 7-10-16,0 3 10 0,0 6-2 0,-4-3 0 16,4 6 0-16,0 1 0 0,-3 5-8 0,3 1 0 15,0 9 0-15,0 0-11 0,0 0 11 0,0 0 0 16,0 0 0-16,-7 16 8 0,3-4-8 0,1 13-10 15,-1 3 10-15,1 7-13 0,3-1 4 0,0 10 1 16,0 3 0-16,0-3 0 0,3 6 8 0,-3-2 0 16,4-5-9-16,-1 4 9 0,1-12-12 0,-1 3 3 15,1-4 0-15,-1-6 0 16,5 7-35-16,-5-16-6 0,1 6-2 0,3-7 0 0,-4 1 26 0,4-3 5 0,0-7 1 0,0 1 0 16,-3-1 10-16,6 1 10 0,-3-10-13 0,1 6 5 15,2-6 8-15,1-6 0 0,-4 6 0 16,3 0 0-16,-3-10 0 0,0 1 19 0,1-1-3 0,2 1-1 15,1 0 21-15,-1-1 5 0,1-6 1 0,-1-2 0 16,1 2-6-16,0-3 0 0,-1 0-1 0,1-6 0 16,-1 13-22-16,1-4-4 0,0-3-1 0,-4 10 0 15,-4-1-8-15,1 4 0 0,3 6 0 0,-7 0 0 16,0 0 0-16,0 0 0 0,7 6 0 0,-4-2 0 16,1 5 0-16,-1 7-12 0,4-7 4 0,-3 7 8 15,3-7-8-15,-4 4 8 0,5-1 0 0,-1 1 0 16,3-4 0-16,1-3 0 0,3 4-9 0,-4-1 9 15,1-2 0-15,0-4 0 0,-1 6 0 0,1-9 0 16,-1 9 0-16,1-9 0 0,0 0 0 0,-1 7 0 0,-3-7-13 0,4 0 4 16,-4-7 1-16,0 7 0 0,0-9 8 0,4 9-13 15,-8-9 5-15,4 9 8 0,0-10 0 0,0 4 21 16,0-3-2-16,0 5-1 0,0-11 8 0,-3 5 2 16,3 1 0-16,-4-7 0 0,5 13-3 0,-5-6 0 15,4-7 0-15,-3 7 0 0,-1-1-36 0,1 10-7 16,-4 0-2-16,7-6 0 0,-4 3 20 0,-3 3-12 15,0 0 12-15,0 0-10 0,0 0 2 0,4 9 0 16,-1 1 0-16,1-1 0 0,3 7 8 0,-4-7 0 16,1-6 0-16,0 7 0 0,-1-4 0 0,1 3 0 15,3 1 0-15,0-10 0 0,3 9-9 0,-3-9-3 16,4 0-1-16,-4 0 0 0,4 0-2 0,-4 0 0 0,0-9 0 0,0 9 0 16,3-10 15-16,-3 1 0 0,0 3 0 15,0-4 10-15,1 7 12 0,-1-13 2 0,-4 7 1 0,1 0 0 16,-1-7 11-16,1 7 3 0,-1-1 0 0,-3 1 0 15,-3-10-7-15,-4 13-2 0,-4-4 0 0,0-2 0 16,1-4-10-16,-4 7-3 0,0-1 0 0,0 1 0 16,-4-1-29-16,-3 4-5 0,3-3-2 0,0 9 0 31,1 0-112-31,-4 0-22 0,3 9-5 0,0-9-658 0,4 0-132 0</inkml:trace>
  <inkml:trace contextRef="#ctx0" brushRef="#br0" timeOffset="2470.46">29873 487 1843 0,'0'0'164'0,"4"0"-132"15,3 0-32-15,0 0 0 0,3 0 94 0,1 0 12 16,0 6 2-16,-1 4 1 0,1-10-60 0,-1 3-12 16,-3-3-2-16,0 6-1 0,1 4-26 0,-1-1-8 15,0 0 0-15,0 1 0 0,-4-1 9 0,4 1-9 16,0 5 0-16,-3-5 9 0,-1 9-9 0,4-4 8 15,-3 4-8-15,0-3 8 0,-4-4-8 0,3 4 10 16,-3 3-10-16,0-4 10 0,0-2-10 0,-3 0 0 16,3-1-10-16,-4 4 10 0,4-7-11 0,0-6 11 15,-4 4-12-15,4-7 12 0,0 0 21 0,0 0 11 0,0 0 3 0,0 0 0 16,0 0-4-16,0 0-1 0,0 0 0 0,0 0 0 16,0 0-3-16,4-7-1 0,0-2 0 0,-1-1 0 15,1 1 3-15,-1 0 1 0,4-7 0 0,-3 3 0 16,6-2-5-16,-3-10-1 0,4 6 0 0,3-9 0 15,0 3-24-15,4-4 0 0,-1 4-9 0,5 6 9 32,-1-9-31-32,3 13 1 0,1 5 0 0,0 1 0 0,-4-1 7 0,0 7 2 0,0 6 0 0,-3 7 0 15,3-10 21-15,-3 15-9 0,-1-5 9 0,-2 5 0 16,2 7-13-16,-3-6 4 0,4 3 1 0,-4 0 0 31,4 0-71-31,-4-4-13 0,3 4-4 0,-2-10 0 0,-1 7-124 16,0-13-26-16</inkml:trace>
  <inkml:trace contextRef="#ctx0" brushRef="#br0" timeOffset="3894.41">30984 459 288 0,'0'0'25'0,"0"0"-25"0,8-6 0 0,-8-4 0 0,3 7 346 0,-3 3 64 15,0 0 13-15,0-9 2 0,-3 2-278 0,3 7-56 16,-4-9-11-16,4 0-3 0,0 9-20 0,-7 0-4 15,0-4-1-15,0 4 0 0,0 0-27 0,0 0-5 16,-4 4-2-16,1 5 0 0,-1-9-7 0,0 9-2 16,1-2 0-16,-1 2 0 0,-3 4-9 0,4-1 0 15,-1 1 0-15,-3 2 0 0,3-5 0 0,1 9 0 0,3-1 0 0,-4 1 0 16,4 6 0-16,0-6 0 0,0 0 0 16,3-3 0-16,1 2 0 0,3-2 0 0,0-3 0 0,0 2 0 15,3-5 0-15,1-1 0 0,-1 1 0 16,1-1 8-16,-4-9 15 0,7 0 2 0,0 6 1 0,4 1 0 15,-4-7-1-15,0-7 0 0,-7 7 0 0,10 0 0 16,1 0 12-16,-1-6 3 0,-2-3 0 0,-1 5 0 16,3-2-16-16,-3-3-2 0,0-1-1 0,-3 1 0 15,-4 3-9-15,7-4-1 0,-4 7-1 0,4-13 0 16,1 7 6-16,-5-4 0 0,1-2 1 0,3-1 0 16,3 7-1-16,-3-10-1 0,-3 13 0 0,3 3 0 15,3-7-15-15,-3 4-10 0,4 3 2 0,-4 3 0 16,-7 0 8-16,7 3 0 0,0 3 0 0,0 4 0 15,0-1 0-15,4 0 0 0,-8 10 0 0,5-9 0 16,-1 5 0-16,0-5 0 0,0 8 8 0,0-2-8 16,0-6 15-16,0-1-2 0,0 10 0 0,-4-10 0 0,8 1-13 0,-4-1 0 15,0 4 0-15,0-1 0 0,0-12 0 0,0 9 0 16,4-2-12-16,-4-7 12 0,0 3 0 16,4 3 0-16,-11-6 8 0,7 0-8 0,0 0 9 0,3 0-9 15,-3-6 8-15,0 3-8 0,0-4 19 0,0-2-2 16,1 9 0-16,-1-12 0 0,0-1 22 0,0 0 4 15,0 7 1-15,0-13 0 0,0 4-21 0,0-4-4 16,0 0-1-16,4-6 0 0,-4 12-18 0,3-12 8 16,1 0-8-16,-1 6 0 0,4-9 11 0,1 9-11 15,-1-6 10-15,0 6-10 0,0 4 0 0,0-4 0 16,-3 10-8-16,3-7 8 0,3 13 0 0,-3-7-8 16,-3 4 8-16,0-3 0 0,-1-1 0 0,-3 7 0 15,-3-3 0-15,-4 6 0 0,0 0-21 0,0 0 2 0,0 0 1 0,-4 0 0 31,-6 0-30-31,-1 0-7 0,1 0-1 0,-1 6 0 16,4-3-5-16,0 7-2 0,0-1 0 0,3-3 0 0,1 4 41 0,3-7 8 16,-4 13 2-16,4-7 0 0,7 7 12 0,4-4 0 0,-8 4 0 0,8 3 0 15,3-10 0-15,-3 1-12 0,-1-1 1 16,4 7 1-16,0 2 10 0,-3-2 14 0,0-3-3 0,-4 2-1 16,0 4-10-16,0-9-14 0,0 5 3 0,-4 4 1 15,1-10 10-15,3 7 14 0,-4-13-3 0,5 13-1 16,-5-7-10-16,1 1-14 0,3 5 3 0,0-11 1 15,-4 5 10-15,4-3 14 0,-3 4-3 0,3-1-1 16,-4-9-10-16,-3 0-11 0,0 0 3 0,7 9 0 16,-7-9 8-16,8 7 0 0,-8-7 0 0,7 0 0 15,-7 0 0-15,10 0 11 0,-3-7-3 0,0 7 0 0,0-9 3 0,0 0 0 16,0 6 0-16,0-10 0 0,1 4 13 0,-1-1 2 16,0 1 1-16,0-10 0 0,0 3-3 0,-4 4 0 15,4-4 0-15,0-9 0 0,-3 6-8 0,-1 0-1 16,1 1-1-16,-4-1 0 0,4 3-14 0,-4-3 9 15,3 10-9-15,1-7 8 0,-4 7 0 0,0 9-8 16,0 0 12-16,0 0-4 0,0-10-8 0,0 10 0 16,0 0 0-16,0 0 0 0,3 10 0 0,-3-1-11 15,7 1 1-15,-3-1 0 0,-1 7 10 0,4 2 0 16,0-8 0-16,0-1 0 0,4 7-22 0,0-7 1 16,-1 1 0-16,4-1 0 15,0-9-9-15,0 6-2 0,4-12 0 0,0 6 0 0,-4-9 22 0,3 9 10 0,1 0-10 0,0-10 10 16,-1-5-9-16,1 5 9 0,-4-2-8 0,4 5 8 15,-4-11 0-15,0 2 0 0,-3 7 0 0,-4-1 0 16,3-9 0-16,1 4 8 0,-8 2-8 0,8-3 11 16,-4-2 25-16,-3 8 4 0,3-6 2 0,-4-2 0 15,4 8-31-15,-3 1-11 0,3-7 0 0,-4 13 9 16,-3 3-9-16,0 0 0 0,7 0 0 0,0 3 0 31,0 13-46-31,0 3-2 0,-3-4 0 0,3 14 0 0,-3 5 20 0,-1 4 3 0,1 6 1 0,-1 3 0 16,1 3 24-16,-1 3 0 0,1 4 0 0,3 5 0 15,0 1 0-15,3 6 0 0,1 13 0 0,7-13 0 16,3 9-16-16,0-12 1 0,4 12 1 0,-1-3 0 16,5-6 14-16,-5 4 16 0,1-1-3 0,0-10-1 0,-4-2-12 15,7-4 0-15,-3-2 8 0,-8-14-8 0,5-2 0 16,-12 0 0-16,1-19 0 0,-4 15 0 16,-4-15-23-16,1-3-7 0,-8-7-2 0,-3 0 0 0,0 1 16 0,-7-4 4 15,-7-12 0-15,0 6 0 0,-7-10 0 0,-1 1 0 16,-6 6 0-16,3-10 0 0,-3 1 12 0,0-4 15 15,-1-3-3-15,1 4-1 0,3-4 21 0,-3-10 5 16,3 11 1-16,1-7 0 0,-8-4-13 0,4 1-2 16,-1-6-1-16,5-1 0 0,2 7-14 0,5-7-8 15,2 1 10-15,5-1-10 0,3 7 16 0,7 3-4 16,0-3 0-16,7-7 0 0,3 17 22 0,4-17 4 16,4 13 1-16,6-6 0 0,8 3-15 0,0-10-4 15,0 10 0-15,6-3 0 0,1 0-12 0,0-7-8 0,0 10 8 0,3-3-8 16,-7 0-10-16,4 0-6 0,0 3-2 0,-4-1-878 15,0 1-175-15</inkml:trace>
  <inkml:trace contextRef="#ctx0" brushRef="#br0" timeOffset="4443.22">29662 227 403 0,'0'0'17'0,"0"0"5"0,7-6-22 0,-7 6 0 16,0 0 0-16,0 0 0 0,0-4 152 0,0-2 25 16,0-3 6-16,0-1 1 0,-7 1-123 0,7 9-24 15,-4 0-5-15,4-9 0 0,-7 5-32 0,0-2 0 16,0 0 0-16,0 6 0 0,0-3 11 0,7 3-11 0,-7 0 12 0,7 0-12 15,0 0 55-15,0 0 4 0,-4 0 1 0,4 0 0 16,-7 3 4-16,4 3 0 0,-1 0 1 0,1 7 0 16,3-13-2-16,-4 9-1 0,0-2 0 0,4 2 0 15,-3 0-34-15,3-5-6 0,0 8-2 0,3-9 0 16,-3 7-11-16,0-10-9 0,0 0 12 0,0 0-12 16,0 0 20-16,4 9-2 0,-4-9-1 0,7 0 0 15,-7 0-7-15,11 0-2 0,-4-9 0 0,0 9 0 16,3-10 32-16,-3 1 7 0,0 3 1 0,1-4 0 15,-1 7 2-15,0-6 1 0,-4-7 0 0,1 7 0 16,-1-1-15-16,-3 4-2 0,0 3-1 0,0-7 0 16,0 10-33-16,0 0 0 0,-3 0 0 0,-8-6-8 15,1 6-3-15,-1 0 0 0,-3 6 0 16,0 4-15-16,0-1-3 0,-4 1-1 0,0 8-688 16,-3-8-138-16</inkml:trace>
  <inkml:trace contextRef="#ctx0" brushRef="#br0" timeOffset="4672.66">28843 327 2300 0,'0'0'51'0,"4"-3"10"0,6 3 3 0,1 0 0 0,3-6-52 0,4 12-12 0,3-6 0 15,3 0 0-15,1 0 19 0,0 0 1 0,3 0 0 0,0-9 0 16,4 9-8-16,-4-7 0 16,0-2-1-16,4-4 0 15,0 7-88-15,-7-3-18 0,3-1-3 0,-7 4-1 0</inkml:trace>
  <inkml:trace contextRef="#ctx0" brushRef="#br0" timeOffset="4897.64">28247 255 2714 0,'0'0'60'0,"0"0"12"0,0 0 2 0,3 9 2 0,1 1-60 0,0 6-16 15,3 2 0-15,-4-2 0 16,1-7-141-16,3 1-31 0,-4 18-7 0,-3-28-1 0</inkml:trace>
  <inkml:trace contextRef="#ctx0" brushRef="#br0" timeOffset="22294.57">3390 3080 1414 0,'0'0'31'0,"0"0"6"0,0-6 2 0,0 6 1 0,0 0-32 0,0 0-8 0,4 0 0 0,3 0 0 15,3 0 0-15,-6 0 8 0,6 0-8 0,1 10 8 16,-4-1 17-16,4-9 3 0,-1 9 1 0,1 7 0 0,3-7-9 0,-3 10-1 16,3-3-1-16,3-4 0 0,-10 14-10 0,11-1-8 15,-11 0 12-15,4 3-12 0,-1 0 12 0,-3 0-12 16,7 7 12-16,-3-1-12 0,-4 1 16 0,4-1-3 15,6 4-1-15,-10 0 0 0,11-4 6 0,-4 10 1 16,-3-6 0-16,6 6 0 0,1-7-3 0,0 7 0 16,-1 0 0-16,8-3 0 0,0 0-2 0,-8 2-1 15,4-8 0-15,-6 12 0 0,6-3-3 0,-11 0-1 16,1 6 0-16,3-3 0 0,7 6 2 0,-14 1 0 16,11-7 0-16,-4 12 0 0,-3-12-1 0,-4 7 0 15,10-4 0-15,-6 6 0 0,3-3-2 0,-4 1-8 16,5-4 12-16,6-3-4 0,-7 6-8 0,0-6 0 15,7-3 9-15,-3 0-9 0,-1-6 0 0,8 6 8 0,-7 6-8 0,3-13 0 16,0 7 0-16,4-6 8 0,-1 6-8 0,-2-6 0 16,9 2 0-16,-2-2 0 0,-5 0 0 0,1 2 0 15,0-2 0-15,-1 6 0 0,-2-6 0 0,2 5 0 16,1 1 0-16,0 0 8 0,-1 3-8 0,-6-3 0 16,0 0 11-16,6 0-3 0,-10-6 0 0,8 5 0 15,-5 1-8-15,1-9-11 0,7 9 3 0,-11-7 0 16,7 1 8-16,-4 6 11 0,1 0-3 0,7-3 0 15,0-1-8-15,-8 1 0 0,4-3 0 0,0 6 0 16,-3 0 0-16,0-1 0 0,-4-5 0 0,7 9 0 16,-7 6 0-16,4-2 0 0,-1 2-12 0,-2 3 12 15,6-2 0-15,-7 5 0 0,0-5 14 0,0 2-4 16,4-3 4-16,-11 1 1 0,10 8 0 0,-6-2 0 0,3-4-7 16,-3 7 0-16,-4-10-8 0,3 1 12 15,1 5-4-15,-1-2-8 0,1-4 11 0,0 10-11 0,-8-1 8 0,8 1-8 16,-8-3 0-16,4-4 0 0,-3 4 0 0,3 3 0 15,0-7 0-15,0 7 0 0,-7-1 0 0,0 1 0 16,11-3 8-16,-11 2-8 0,7-5 0 0,0 2 0 16,-4 4 8-16,4 0-8 0,0 0 10 0,0 6-2 15,4-7 0-15,-7 1 0 0,3-7 10 0,0 4 2 16,3-4 0-16,1 7 0 0,-8 0-20 0,4-4 0 16,4-2 0-16,0 6 0 0,-8-4 8 15,8-2-8-15,-1 2 9 0,-3 4-9 0,4 0 8 0,-4-1-8 16,-7-5 0-16,10 2 0 0,-10 4 8 0,4 6-8 15,0-12 0-15,3 5 0 0,-7 1 0 0,0 0 0 0,0-1 0 16,3 7 0-16,-3-6 0 0,0 6 8 0,7-6-8 0,-7 0 0 16,0-7 0-16,0 7 0 0,0-1 8 0,4 7-8 15,-4-3 0-15,3-3 11 0,1 0-11 0,-1-4 10 16,1 4-10-16,3 0 0 16,-7-1 0-16,3 7 0 0,4-3 0 0,-3 3 8 0,-4-3-8 15,4-3 0-15,3 6 0 0,-7-6 0 0,-7 9 0 16,3-3 0-16,0-4 0 0,4 4 8 0,0-6-8 15,0 0 0-15,-7 0 8 0,4-1-8 0,3 1 0 0,0 0 8 16,0-1 0-16,0 1 0 0,3-3 0 0,-3 2 0 16,0-5-8-16,0 6 0 0,0-4 0 0,0 4 0 15,0-7 0-15,-3 7 0 0,3 6 0 0,-7-6 0 16,7 0 0-16,-4 6 0 0,1-4 0 0,-1 4 0 16,1-3 0-16,-1 3 8 0,-6 0-8 0,10-3 0 15,0 3 14-15,-7-3-2 0,-1 3-1 0,8-6 0 0,0 6 5 0,0-7 2 16,0 4 0-16,0-3 0 0,0-4-6 0,0-2 0 15,0 6-1-15,0-1 0 0,0-8-11 0,0 8 0 16,0-2 0-16,0 3 0 0,0-7 0 0,-7 4 0 16,7-4 0-16,-3 4 0 0,3-4 0 0,0 7 8 15,-11 3-8-15,4-10 0 0,7 4 8 16,-3-4-8-16,-1-3 0 0,4 1 8 0,-7-1 3 16,4 4 0-16,3-7 0 0,-7 3 0 0,3-6-11 0,1 6 0 15,3-9 0-15,0 0-11 0,-8 0 11 0,5-6 0 16,3 6 0-16,0-7 0 0,-7 7 0 0,3-9 0 15,4 2 0-15,-3 7 0 0,-1-3-16 0,-3-3 1 16,7-4 1-16,-7-3 0 16,4 4-18-16,-4-10-3 0,0 3-1 0,0-3 0 15,3-6-156-15,-3-9-32 0</inkml:trace>
  <inkml:trace contextRef="#ctx0" brushRef="#br0" timeOffset="22731.87">5094 15514 403 0,'-14'19'36'0,"3"-10"-36"0,-6 7 0 0,3-1 0 15,-4 4 400-15,11 0 74 0,3 0 14 0,-3 9 4 0,4-3-359 0,-4 10-71 16,7-1-14-16,0-2-4 15,7 11-35-15,-7-2-9 0,3 0 0 0,4 9 0 0,4-3 0 0,3 7 8 16,-3-1-8-16,3 6 8 0,0-2 0 0,0 6-8 16,4-1 12-16,-1 1-4 0,-3-10 8 0,4-3 0 15,-4-2 1-15,7-5 0 0,-10-5-8 0,7 3-1 16,-4-13-8-16,3 7 12 0,-10-7-12 0,11-9 0 16,-7 6 0-16,3-7 0 0,0-2 0 0,0-6 9 15,4-1-9-15,-4-6 8 0,0-3 8 0,7 0 0 16,-3 0 1-16,6-9 0 0,-3-1 11 0,4-2 3 15,7-10 0-15,-4 3 0 0,7 0-2 0,-3-6 0 16,3-3 0-16,-3-7 0 0,-4 4-10 0,8-10-3 0,-5-3 0 0,5-3 0 16,-1-12-8-16,0 2-8 0,8-2 12 0,-5 2-12 15,1-2 0-15,7-4 0 0,0 6 0 0,-7-2 0 16,7-4 0-16,-11 10-11 0,4-4 0 0,-4 4 0 31,0 9-23-31,1 0-5 0,-8 0-1 0,4 7 0 16,-4 2-95-16,3 1-19 0,-6 6-4 0</inkml:trace>
  <inkml:trace contextRef="#ctx0" brushRef="#br0" timeOffset="24164.81">5789 16887 1810 0,'0'0'80'0,"0"0"17"0,0-6-77 0,0-3-20 15,0-1 0-15,-7 1 0 0,3-1 76 0,4 1 12 16,0 0 3-16,0 2 0 0,-7-2-23 0,4 6-4 0,3 3 0 0,0 0-1 16,-4-6 2-16,4 6 1 15,0 0 0-15,-7 0 0 0,-3 9-21 0,3 0-4 0,-4 7-1 0,1 0 0 16,-5 3-32-16,5 9-8 0,-1 0 0 0,-3 6 0 16,7 4 0-16,-7 3-14 0,3 3 3 0,1-7 1 15,-1 7 10-15,8-6 0 0,-1 6 0 0,-6-10 0 16,10 4 0-16,0-10 0 0,0-3 0 0,0-6 0 15,3-3 0-15,4-1 0 0,-3-5 0 0,3-7 0 16,7 3 0-16,-11-3 0 0,8-3 0 0,0 0 0 31,-1-9-24-31,1 0-5 0,3-7-2 0,-7 3 0 0,3-2 31 0,1-4 13 0,-4 0-1 0,0-6 0 16,4 6 7-16,-4-6 1 0,0 3 0 0,-4-3 0 16,4 0-20-16,0 0 0 0,-7 6 0 0,4-3 0 15,3 0 10-15,-7 0-2 0,7-3 0 0,-3 9 0 16,3-2-8-16,0-1 8 0,-4 9-8 0,1-5 8 0,-1 5-8 15,4 1 0-15,0-1 0 0,-3 10 0 0,-4 0 0 0,7 0 0 16,0 0 0-16,0 0 0 0,4 7 0 0,-4-4 0 16,3 6 0-16,-3 1 0 0,4-1 0 0,0 1 0 15,3 5 0-15,-4-5 0 0,4-1 0 0,-3 0 0 16,0-2 0-16,3 2 0 0,-7-3 0 0,3-2 0 16,8 5 0-16,-11-9 0 0,0 6 0 0,4-3-11 15,-1-6 3-15,4-3 0 0,-10 6 8 0,3-9-12 16,0 5 12-16,0-8-12 0,4 2 12 0,-4 1-8 15,3-10 8-15,-3 4-8 0,4-4 8 0,-4 0 0 16,0 0 0-16,4 0 8 0,-8-6-8 0,1 0 12 0,-1-3-4 0,-3 0 0 16,4-1 0-16,-4-2 0 0,-4 3 0 15,-3-7 0-15,4-2-8 0,-8 2 0 0,0-9 0 0,1 7 0 16,-1-1 0-16,1-3 0 0,6 4 0 0,1 8 0 16,-8-5 0-16,0 9-13 0,8 6 5 0,-4 0 8 15,3 10 0-15,4-1 0 0,-7 4 0 0,7 6 0 16,0 0 0-16,0 0-9 0,0 10 9 0,7 5 0 15,4 4-9-15,-11 9 9 0,7 7 0 16,4-1-9-16,3 4 9 0,3-4 0 0,-6 10 0 16,7-9 0-16,-4-7-12 0,3 6 4 0,-6-5 0 0,3-4 0 15,0-6 8-15,0-1 0 0,4 1 0 0,-4-9-8 16,0-1 8-16,0-3-13 0,0-6 5 0,4 3 8 16,-7-6-12-16,3-3 12 0,-4 6-10 0,4-9 10 15,0-4 0-15,-3-3 0 0,3-2 0 0,0-7 0 16,-3 6 0-16,-1-10 0 0,-3-2 0 0,1 3 0 15,2-10 0-15,-3 10 0 0,-7-6 8 0,0-1-8 0,0-3 8 0,0-2-8 16,-10 8 12-16,3-2-12 0,-1-1 21 0,1 7-2 16,4-6-1-16,-11 9 0 0,7 3 7 0,3 0 2 15,-6 0 0-15,3 3 0 0,0 3-11 0,7 7-3 16,-8-1 0-16,5 4 0 0,3 3-13 0,0 3 11 16,0 0-11-16,3 9 10 0,5 4-10 0,2 12 0 15,8 3-12-15,3 16 12 0,-3 6-10 0,6 4 10 16,-3 8 0-16,4 4-9 0,0-3 9 0,-1 9 0 15,-2-3 0-15,9 13 8 0,-6-4-8 0,3 3 0 16,4 1 0-16,-7-4 0 0,10 4 0 0,-10-4 0 16,3-6 0-16,4 7 0 0,-11-13 0 0,4-4 0 0,-1 1 0 0,1-13 8 15,0-3-8-15,-8-3 9 0,4-6-9 16,1 3 10-16,-12-13-10 0,4 0 0 0,0 0 0 0,-3-12 8 16,0 0-8-16,-4-7 0 0,-4-6 0 0,1 3 8 15,-4-6-8-15,0 0 0 0,-4-9 0 0,-3 0 0 16,-3-13 12-16,-8 3-2 0,0-12-1 0,1-4 0 15,-5-6-1-15,1 4-8 0,-3-17 12 0,-1 1-4 16,0 0-8-16,-3-1 10 0,0 1-10 0,3 0 10 16,0 6 2-16,1-7 1 0,-1 11 0 0,7-5 0 15,-6-2-2-15,6 6-1 0,0 1 0 0,8 5 0 16,-8-9 0-16,4 3 0 0,3 0 0 0,4 0 0 16,-3 10-10-16,-4-4 0 0,3-6 0 0,1 10 8 15,-5-1-8-15,8 4 0 0,4-4 0 0,-11 10 0 16,7-3 0-16,3 9 0 0,-6 3-12 0,3-2 12 15,3 2-18-15,0 13 4 0,4-7 1 0,0 4 0 16,0 6 13-16,0 0-11 0,0 0 11 0,0 0-10 0,4 0 10 0,7 0-13 16,-1 0 5-16,4 0 8 0,7 10-12 0,-10-1 12 15,3 7-12-15,4-7 12 0,3 10-14 16,0-3 5-16,-3 2 1 0,3 1 0 0,0-3 8 0,-3-4-8 16,-1 10 8-16,1-9-8 0,-4 3 8 0,4-7 0 15,-11 0 0-15,3 7-8 0,1-7 8 16,-4-5 0-16,0 5 0 0,-7-9 0 0,0 6-17 0,0-6-2 15,0 0 0-15,0 10 0 16,-7-1-125-16,-4 1-26 0,-3-4-5 0,4-3-1 16,-4 3-89-16,3-6-19 0,-7 3-3 0,4-6-418 0</inkml:trace>
  <inkml:trace contextRef="#ctx0" brushRef="#br0" timeOffset="25332.73">6593 15809 2638 0,'0'0'58'0,"0"0"12"0,0 9 2 0,-7 0 3 0,7-2-60 0,-3 2-15 0,3 7 0 0,3-4 0 16,4 7 33-16,0 6 4 0,4 0 1 0,0 4 0 16,-4 5-27-16,7 4-11 0,0-4 8 0,7 10-8 15,-10-6 0-15,6 6 0 0,1 3 8 0,-4-3-8 16,4-1 0-16,-1 1 8 0,-10 0-8 0,4-6 8 15,0 3-8-15,-1-10 0 0,1 4 0 0,-8-10 8 16,4 0-8-16,0-7 0 0,0 1 0 0,-3 0 8 16,3-9-8-16,-3-1 0 0,-1 0 0 0,-3-9 8 0,0 0-8 15,0 0 8-15,0 0-8 0,0 0 8 16,0 0-8-16,0 0 10 0,7-3-10 0,-3-6 10 0,3-7 6 0,-7-3 2 16,3 4 0-16,-3-14 0 0,-3 1-1 0,3-6 0 15,0-4 0-15,0-3 0 0,3 4-17 0,1 2 8 16,-1 1-8-16,8 5 0 0,3 4 0 0,-7 7 0 15,4-1 0-15,-1 9 0 0,1-5 0 0,3 12-11 16,0-4 11-16,4 7-10 0,-4 7 10 0,7-4-12 16,-3 3 12-16,-1 10-12 0,8-4 12 0,0 4-10 15,-11-4 10-15,7 4-10 0,-11 3 10 0,12-3 0 16,-1-4 10-16,0 4-10 0,-3-1 0 0,3-2-8 0,-7-4-1 0,4 4 0 16,-8-4-8-16,4-6-2 0,-3 4 0 0,-1-4 0 31,4-6-42-31,-6-4-9 0,2 4-2 0,-3-12 0 15,4-1-42-15,-1-3-9 0,-3 0-1 0,0-6-1 16,1-3 9-16,-1 0 1 0,3-7 1 0,-6 7 0 0,-1-6 74 0,-3-1 14 0,4 7 3 0,-1-7 1 16,-3 1 37-16,4 6 7 0,-4-7 2 0,3 7 0 15,-6 3 25-15,3 6 6 0,0 0 1 0,0 4 0 16,0 2 13-16,0 4 3 0,-4 2 1 0,4 7 0 16,0 0 10-16,0 0 1 0,0 0 1 0,-3 7 0 15,-1 5-34-15,-3 4-7 0,0 3-2 0,4 6 0 16,-1-6-20-16,1 9-4 0,-5-3-1 0,8 3 0 15,-7 0-17-15,0 4 0 0,4-4 0 0,-4 0 0 16,0 0 0-16,3 4 13 0,4-10-2 0,0 3-1 16,-7 0-10-16,4-6 0 0,3-1 0 0,0-8-11 0,0 6 11 0,0-7 0 15,0-9 8-15,0 0-8 0,0 0 0 0,0 0-15 16,0 0 3-16,0 0 0 0,10-6 12 0,-6-4 0 16,3 1 0-16,0-1 10 0,-4-8-10 0,4 2 0 15,0 3 0-15,-7-12 0 0,8 10 8 0,-5-4-8 16,4 0 12-16,0 0-4 0,-3 4 4 0,3 2 1 15,0-3 0-15,0 7 0 0,-4-7-13 0,4 13 11 16,0-3-11-16,1-4 10 0,2 10-10 0,-6 0 8 16,6-3-8-16,1 3 8 0,-1 3-8 0,1-3 0 15,3 7-10-15,-3-4 10 0,-1-3-13 0,4 6 3 16,0-3 1-16,-3-3 0 0,3 0-5 0,0 0-1 0,-3 0 0 0,3 0 0 16,-3-3 4-16,-1-3 1 0,-3 3 0 0,7-4 0 15,-7-2 10-15,4-7 0 0,-4 7-9 0,-3-4 9 16,3-5 0-16,0-4 13 0,0 3-1 0,-4 0-1 15,-10-6-11-15,4-3 0 0,3 9 0 0,-7-6 8 16,0-3-8-16,-4-1 12 0,4-2-12 0,-4 3 12 16,4 0-12-16,-7-7 0 0,0 7-12 0,-4 0 12 15,4-7 0-15,-3 10 13 0,-1-3 0 0,0 3 0 16,4-4 2-16,4 14 0 0,-1-4 0 16,-3 6 0-16,7 1 1 0,3 9 0 0,-3-4 0 0,7 7 0 15,0 0 3-15,-3 10 1 0,3 6 0 0,3 2 0 16,4 7-34-16,-3 4-6 0,7 5-2 0,3 4 0 15,0 12 14-15,3-3 8 0,-3-3-10 0,4 0 10 16,3 3 0-16,-7-3 0 0,4 0 0 0,-7-10 0 0,13 4 0 0,-13-10 0 16,7-3 11-16,-4 0-3 0,3-6-16 15,-6-3-4-15,3-4 0 0,-3-2 0 0,-1-4 35 0,4-3 6 16,-3-3 2-16,3-3 0 0,-7-3-19 0,4 2-4 16,6-5-8-16,-10-7 12 0,4 4 0 0,-4-10 0 15,4 3 0-15,-1 0 0 0,1-6 0 0,-1 6-1 16,1-6 0-16,-1 6 0 0,1 1-2 0,3-1 0 15,-7 3 0-15,7 7 0 0,-3-1-9 0,3 10-11 16,-3-3 3-16,-1 3 0 0,1 0 8 0,3 3 0 16,-4 13 8-16,1-3-8 0,0 2 0 0,-4 4 0 15,0 6-12-15,-4-6 4 0,1 6-2 0,-8-6 0 16,4 0 0-16,-7 6 0 16,0-6-74-16,0-1-16 0,0-2-2 0,-4-3-1 15,1 2-108-15,-4 1-21 0,3-7-5 0</inkml:trace>
  <inkml:trace contextRef="#ctx0" brushRef="#br0" timeOffset="26050.58">8273 15435 1612 0,'0'7'144'0,"3"2"-116"0,8 7-28 0,-8-4 0 16,4 4 303-16,0 0 54 0,0-4 11 0,0 7 3 15,4-9-291-15,-4 5-59 0,4 1-11 0,-8-7-2 16,4 1-8-16,0-1 0 0,0 0 0 0,-3-2 0 16,-4-7 0-16,0 0-10 0,3 3 10 0,-3-3-13 15,0 0-23-15,0 0-5 0,0 0-1 0,0 0 0 0,0 0 26 0,0 0 4 16,0 0 2-16,0 0 0 0,0 0 10 0,0 0 11 16,0-3-3-16,4-4 0 0,-4-2 4 0,-4 3 0 15,-3-4 0-15,0 1 0 0,4-4 16 0,-4-2 3 16,0 5 1-16,-4-5 0 0,4 2-32 0,-7-3 0 15,0 1 0-15,0 5 0 0,7-8-16 0,-4 2-5 16,-3 3-2-16,3 4 0 0,-3-7 4 0,0 13 1 16,0-3 0-16,4 3 0 15,-5-4-8-15,5 7-2 0,-1 7 0 0,1 2 0 0,3 1 12 0,0 2 1 16,-1 4 1-16,5 9 0 0,-1-3 14 0,8 9-12 16,-1 1 12-16,1 2-12 0,7 0 12 0,3 4 0 0,0-3 12 15,3 2-12-15,8 4 29 0,-4-3-1 0,0-4 0 0,4 4 0 16,3-10-8-16,1 3-1 0,-5-9-1 0,5 3 0 15,-1-9-18-15,-4-3 0 0,5-7 0 0,-5 3 0 16,1-9 0-16,3-6 0 0,-3 3 0 0,0-3 0 16,-1-7 0-16,1-6-9 0,3-6 9 0,-7 0-8 15,4 0 8-15,0-3 0 0,-8 0 0 0,1-7 8 16,3-3-8-16,-7 4 0 0,0-4 8 0,-6 4-8 16,2-4 9-16,-3-3-9 0,-7-2 12 0,-7 5-12 15,4-9 32-15,-8-3 0 0,-7-4 0 0,4 1 0 16,-3 6-17-16,-1-6-4 0,-3 9-1 0,0 0 0 15,0 9 0-15,3-2 0 0,7 9 0 0,-6-1 0 16,6 7 4-16,0 10 1 0,4-4 0 0,4 7 0 16,-1 6-15-16,4 3 11 0,0 0-11 0,0 0 10 15,4 12-10-15,3 7 0 0,4 6-10 0,3 10 10 0,3 2-14 0,1 7 3 16,7 3 1-16,3 6 0 0,-3 7 10 16,3-7-12-16,0 4 12 0,0-4-12 0,0-3 12 0,4-3 0 15,-4-3 0-15,4-6 8 0,-11-4 0 0,8 1 0 16,-1-1 0-16,-4-12 0 0,1 3 20 0,0-6 5 15,-4-3 1-15,4 0 0 16,-4-13-48-16,0 3-10 0,0-6-1 0,-7-6-1 16,4-10-61-16,-4 3-12 0,-3-5-2 0,-4-7-1 15,0-4-66-15,-4-5-12 0,-3-4-4 0,-3-6-511 16,-1 0-102-16</inkml:trace>
  <inkml:trace contextRef="#ctx0" brushRef="#br0" timeOffset="26410.98">8625 15426 1843 0,'-7'16'164'0,"0"3"-132"0,0 6-32 0,0-7 0 15,0 8 278-15,4-4 49 0,-1-1 9 0,4-2 3 16,4-6-247-16,-1 2-50 0,1-5-10 0,6-1-1 31,-3-2-47-31,7-4-10 0,4-6-2 0,3-4 0 16,4-2-16-16,3-7-3 0,4 4-1 0,0-13 0 15,-1 0-72-15,1-4-14 0,-4 1-3 0,4 0-1 0,0-4-21 0,-4 1-4 16,-3-3-1-16,-1-1 0 0,1 10 45 0,0-3 9 0,-4 3 2 0,0 6 0 16,0 0 17-16,-3 10 4 15,0 2 1-15,-4-2 0 0,3 9 182 0,-2 0 36 0,2 0 7 0,1 6 1 16,-4-3 50-16,0 4 10 0,11 2 1 0,-15 7 1 0,4-4-60 16,-3 4-12-16,7 0-2 0,-4-4-1 0,0 7-53 0,0-3-10 15,4 12-3-15,-4-9 0 0,3 12-16 0,-3-3-3 16,1 1-1-16,-1-1 0 0,-4 6-31 0,4-5-10 15,-3 2 0-15,0-3 0 0,-4 0-12 0,3 1-10 16,-6-4-2-16,3 3 0 16,-4-3-105-16,-3 0-22 0,0-6-4 0,-3-3-1063 0</inkml:trace>
  <inkml:trace contextRef="#ctx0" brushRef="#br0" timeOffset="26581.45">9091 14871 2822 0,'-11'16'251'0,"8"-13"-201"0,-1 6-40 0,4 1-10 15,-3-4 133-15,-1 3 25 0,4-2 5 0,0 2 1 16,0-6-148-16,0 7-30 0,0-10-6 0,7 9 0 31,0 0-143-31,1-2-28 0,-1 2-5 0</inkml:trace>
  <inkml:trace contextRef="#ctx0" brushRef="#br0" timeOffset="27499.84">9871 15247 2966 0,'0'0'65'0,"0"0"14"0,0 0 2 0,0 0 3 0,0 0-68 0,0 0-16 15,0 0 0-15,0 0 0 0,0 0 30 0,0 0 2 16,0 0 1-16,-4-9 0 0,-3 9-5 0,4-3-2 15,-4-3 0-15,-1 6 0 0,1 0-26 0,0 0 0 16,0 9 0-16,-3-3 0 0,-1 7 0 0,4 2 0 16,0 4 0-16,0 9 0 0,0-2 0 0,0 8 0 15,3 1 0-15,1 2 0 0,-1-2-17 0,1-7-3 16,3 6 0-16,0-5 0 0,3-4 5 0,1 3 1 16,-1-9 0-16,4 0 0 0,0-4-2 0,4 1-1 15,0-7 0-15,-1 1 0 0,4-7 4 0,0-3 1 16,1-3 0-16,2-7 0 15,4 1-24-15,1-7-4 0,-5-9 0 0,4 6-1 0,4-6 15 0,0-3 3 0,-1 0 1 16,-2 0 0-16,2-7 22 0,1-3 0 0,-4-2 0 16,0 2 0-16,-3 4 0 0,0-1 0 0,3 4 0 15,-7-1 0-15,-4 4 10 0,1 0 6 0,0 3 2 0,-1 6 0 16,-6 0 21-16,3 3 4 0,-4 7 1 0,1 0 0 16,-4-1-5-16,0 10-1 0,0 0 0 0,0 0 0 15,0 0-1-15,-4 0 0 0,-6 3 0 0,-1 4 0 16,1 2-25-16,-1 0-4 0,-3 10-8 0,0 0 11 15,0 6-11-15,0 3-9 0,3 7 9 0,-3-1-13 16,0 1 13-16,3 3 0 0,1-4 0 0,-1 1 0 16,4-7 0-16,0 6-9 0,0-6 9 0,3-2 0 15,1-4-9-15,-1-7 9 0,4 4-10 0,0-3 10 16,0-7 0-16,4 0 0 0,-1 1 0 0,-3-10 10 16,7 6-10-16,-7-6 0 0,11 0-10 0,-4 0 10 0,4-6 0 15,-4 3 0-15,3-4-8 0,1-2 8 0,-1 0 0 0,-3-1 10 16,0-5-2-16,4 5 0 0,-4 1-8 0,0 3 0 15,0-4 0-15,0 1 0 0,-3-1 12 0,3 10 3 16,0-9 1-16,-7 9 0 0,0 0-7 0,3 0-1 16,8-3 0-16,-7-4 0 0,-4 7-8 0,0 0 0 15,10 7 0-15,1-4 0 0,-1 3-17 0,4-3 1 16,-3 7 0-16,7-4 0 0,3-3 1 0,0 7 1 16,-10-4 0-16,6-6 0 15,15 9-15-15,-11-9-3 0,-7 0-1 0,7 0 0 0,1-6 33 0,2 3-8 16,-6-3 8-16,0-4 0 0,-1 7 0 0,1-13 0 15,3 7-8-15,-3-7 8 0,-4 4 0 0,0-7 8 16,3-6-8-16,1 6 12 0,-4-6 2 0,0-3 0 0,8-7 0 16,-5 1 0-16,1-4-3 0,-4 0-1 0,0-2 0 0,4 2 0 15,-4-6 2-15,-4 0 0 0,-3-3 0 0,0-3 0 16,4-3-12-16,-11 6 0 0,-7-7 0 0,3 1 0 16,1 9 9-16,-1 6 0 0,-3-2 0 0,0 11 0 15,0 1-9-15,0 13 10 0,0-4-10 0,4 9 10 16,-8 1-1-16,7 3 0 0,4 6 0 0,-7 6 0 15,-3 0-1-15,3 7-8 0,7 2 12 0,0 4-4 16,0 16-8-16,0 2 0 0,7 7-10 0,0 3 10 16,3 7 0-16,1-1 0 0,3 7 0 0,7-13 0 15,4 6 0-15,-4-9 0 0,-3 0 0 0,7 0-9 16,10-7 9-16,-7-2 0 0,0-7 0 0,4-3 0 16,3-6 0-16,4-3 0 0,0-4 0 0,0-6 8 15,-4-3-8-15,7-6 0 0,4-3-11 0,-4-3 11 16,1-1-22-16,3-9 2 0,7-6 0 0,0-3-939 15,-11-10-187-15</inkml:trace>
  <inkml:trace contextRef="#ctx0" brushRef="#br0" timeOffset="28034.12">9476 16709 1904 0,'0'0'84'0,"0"3"18"0,3 3-82 0,4 3-20 0,4 1 0 0,-1-1 0 16,1 10 32-16,7-3 1 0,-1 9 1 0,1 3 0 15,7 0-34-15,-1 7 0 0,1-7 0 0,3 3 0 16,0-2 27-16,-3-7-2 0,7 3 0 0,-7-7 0 16,3 4 1-16,-4-9 0 0,5-4 0 0,-5-2 0 15,1-7-11-15,-7 0-3 0,3-7 0 0,-7-2 0 0,0-4-21 16,-7-9-5-16,0 4-1 0,-3-11 0 15,-1 4 25-15,-3-3 5 0,-3 3 1 0,-4-3 0 0,0 0-8 16,0-1 0-16,-8 4-8 0,1 0 12 0,-3 0 12 16,-1 3 3-16,-3-3 0 0,0 6 0 0,0 0 13 0,-1-3 4 15,-2 10 0-15,3-4 0 0,3 7 4 0,0-1 0 16,4 4 1-16,-3 3 0 0,2 3-31 0,-2 3-6 16,3 3-2-16,0 4 0 0,-1 5-10 0,1-2-12 15,4 9 2-15,-1-3 1 16,4 0-24-16,4-1-5 0,3 1-1 0,0 0 0 15,0-3-33-15,0 3-8 0,3-1 0 0,4-2-1 16,0-7-17-16,0 1-3 0,4-1-1 0,3-2 0 16,-3-7-96-16,3 3-19 0,10-3-4 0,-6-3-1 0</inkml:trace>
  <inkml:trace contextRef="#ctx0" brushRef="#br0" timeOffset="28352.26">9888 16756 1436 0,'11'-10'64'0,"-4"10"12"0,4-9-60 0,-1 6-16 0,-3-4 0 0,4-2 0 15,-1 9 160-15,1-9 28 0,0 2 7 0,-1 4 1 16,1-3-61-16,-4 6-12 0,0-9-3 0,3 9 0 15,-6 0-38-15,3-4-8 0,0-2-2 0,0 6 0 16,-7 0-26-16,11 0-6 0,-4 0 0 0,0 0-1 16,0 10-21-16,0-10-4 0,3 6-1 0,1 3 0 15,0 1-13-15,3-1 0 0,-4 10 0 0,4-3 0 16,1 2 0-16,-5 1 0 0,1 0 0 0,3 6 0 16,0-6 0-16,-3 0 0 0,-1 6 0 0,-3-10 0 15,4-2 0-15,-4 3 0 0,-4-7 0 0,1 0 0 16,-1 1 0-16,1-1 0 0,-4-9 0 0,0 0 0 0,0 0 8 0,0 0-8 15,0 0 11-15,0 0-11 0,0 0 10 0,3-9-10 16,5-4 8-16,-5-2-8 0,1-1 0 0,-1-3 0 16,4-9 0-16,-3-7 0 0,3 7 32 0,-7-6 2 15,-4-1 0-15,4-2 0 0,4-7-34 0,-1 9-20 16,-6-9 2-16,3 7 1 16,7 2-70-16,-4 1-13 0,1 5-4 0,-1 4 0 15,4 7-114-15,0-1-23 0,4 3-5 0,0 7-1 0</inkml:trace>
  <inkml:trace contextRef="#ctx0" brushRef="#br0" timeOffset="29519.46">10813 16602 2296 0,'17'0'102'0,"-17"0"21"0,0 0-99 0,0 0-24 0,0 0 0 0,0 0 0 16,-10-6 109-16,3 3 17 0,0-4 3 0,-4-2 1 15,0 6-63-15,1-3-13 0,-4-4-2 0,3 1-1 16,4 9-35-16,-3-10-6 0,-5 10-2 0,5 0 0 16,3 0-8-16,0 0-11 0,-7 10 3 0,3-1 0 15,4 1-20-15,3 8-4 16,-6-2-1-16,3 3 0 0,3 0 17 0,1 6 4 0,6-6 1 0,-3 6 0 16,-3-7-7-16,3 8-2 0,7-14 0 0,0 4 0 15,-4-7-9-15,4 7-3 0,0-7 0 0,1-6 0 0,2 4 18 16,1-7 3-16,-1 0 1 0,1-7 0 0,7 4 10 15,-8-6 14-15,-3-7-3 0,4 7-1 0,6-10-1 0,-6 0 0 16,-4-6 0-16,4 6 0 0,-1-6 11 0,1 0 3 16,-8 3 0-16,-3-9 0 0,0 9-3 0,4-13 0 15,-1 10 0-15,-3-9 0 0,-10 5 18 0,6 1 3 16,1-6 1-16,-4-1 0 0,-7-2-9 0,-1 8-1 16,8-5-1-16,-3 9 0 0,-8-3 1 0,8 3 0 15,-1 6 0-15,4 3 0 0,3 7-17 0,-3-4-3 16,0 4-1-16,4 2 0 0,3 7-11 0,0 0 0 15,-11 0 0-15,11 0 0 0,0 0-9 0,0 10 9 16,-3 5-12-16,3-2 12 16,7 3-35-16,-4 9 0 0,8 0 0 0,-1 3 0 0,1 0 11 0,3 7 1 0,11-1 1 15,-8-2 0-15,1 2 9 0,3 1 1 0,11-1 1 0,-4-6 0 16,-10-3 11-16,3-6 0 0,7 0 8 0,0 0-8 16,1-3 8-16,-5-4-8 0,-2 4 10 0,2-10-10 15,1-3 8-15,0 3-8 16,-8-6 0-16,1 0 9 0,0-6 3 0,-1 3 1 0,-6-6 0 0,3-4 0 15,0 1-1-15,0-4-1 0,0 3 0 0,-3-9 0 16,-1 10 14-16,-3-7 3 0,4-6 1 0,-4 9 0 16,-3-3-6-16,-4-6-2 0,7 7 0 0,-4-4 0 15,-3 0 3-15,-3 3 0 0,6 0 0 0,-3 0 0 16,-3 4-12-16,-1 2-1 0,-3-3-1 0,4 1 0 16,-1 5-2-16,-3 1 0 0,-4-1 0 0,1 1 0 15,6 0 2-15,-3 2 0 0,-7 4 0 0,7 3 0 16,0 0-10-16,-4 3 0 0,4 4-12 0,-3-1 12 15,3 3 0-15,-4 1 0 0,8 2 0 0,-1-2 0 0,-3 5-24 16,0 4 4-16,10 6 0 0,-3 0 0 0,-3-3 4 0,6 3 2 16,5 0 0-16,2 4 0 15,-3-4 14-15,0-3 0 0,7 3 0 0,-3-6 0 0,7-1 0 0,-4-2 0 16,-4 3 0-16,8-10 0 0,3 1 0 16,-3-4 0-16,-8 3 0 0,8-9 0 0,10 7 0 0,-7-7 8 15,-7-7 0-15,4 1-8 0,0 3 12 0,-4-13-12 16,3 7 12-16,-6-4-12 0,0-2 17 0,3-4-3 15,0 0-1-15,-7-6 0 0,-4 0 7 0,4 6 0 16,4-6 1-16,-4-3 0 0,-7 0-1 0,4-1-1 16,6-2 0-16,-6-7 0 0,-4 10 1 0,-4-13 0 15,1 4 0-15,-1-7 0 0,1 0-20 0,-1 0 0 16,-10 6 0-16,7-6 0 0,7 7 10 0,-4 2-2 0,-6 1 0 0,-1 3 0 16,8-1-8-16,-8 10 0 0,-3-3 0 0,3 6-11 15,-6 4 11-15,3-4-8 0,7 9 8 0,-7 1-8 16,-8 0-8-16,8 2-2 0,0 4 0 0,0-3 0 31,-7 6-11-31,3 0-3 0,4 6 0 0,0-3 0 16,0 4-4-16,3 2-2 0,1 4 0 0,3-7 0 0,7 13 22 0,-4-10 5 0,1 7 1 0,-1-4 0 15,11 4 10-15,-3 0 0 0,-4-4 0 0,10 4 0 16,1-7 0-16,3 7 0 0,0-7 0 0,4 1 0 16,3-1-16-16,4-6-2 0,3 4 0 0,-4-1 0 15,1-3-14-15,3 6-4 16,8 1 0-16,-5-1 0 0,-2 1 12 0,2 5 3 0,5 4 0 0,-5-3 0 0,-2 3 21 15,-1-1 0-15,0 1 0 0,0-3 0 16,-3 3 24-16,0 0 4 0,-1-4 0 0,1 4 0 16,0-3-6-16,-1-4-1 0,-2 4 0 0,2 0 0 0,-6-4-21 0,3 4 9 15,-7-7-9-15,4 10 0 0,-4-10 10 0,-3 1-10 16,-1-1 8-16,-3 1-8 0,4-4 20 0,-4 3 0 16,0-9-1-16,3 10 0 0,-10-10 4 0,0 0 1 15,0 0 0-15,0 0 0 0,0 0-10 0,0 0-2 16,8-10 0-16,-5 1 0 0,1 3-12 0,-1-7-15 15,4-6 3-15,-3-6 1 16,-1 0-73-16,-3-3-14 0,4-16-3 0,-4 0-1282 0</inkml:trace>
  <inkml:trace contextRef="#ctx0" brushRef="#br0" timeOffset="33103.71">14411 3736 849 0,'-7'-10'37'0,"0"10"9"0,0-9-37 0,-4 9-9 0,1-3 0 0,-4-3 0 16,3 2 94-16,-7 4 17 0,4-6 3 0,0 6 1 16,-4 0-60-16,1 0-12 0,-1 0-3 0,1 6 0 0,2-2-22 15,-2-4-5-15,3 0-1 0,0 6 0 16,7-3 17-16,7-3 3 0,-15 0 1 0,5 9 0 0,10-9 0 0,-7 7 0 15,-4 2 0-15,4-9 0 0,4 9-33 0,-1 1 0 16,1-1 0-16,-1 1 0 0,8-1 0 0,-1 1 0 16,1-1 0-16,3 3-9 0,-4 1 9 0,8-4 8 15,3-2-8-15,0 2 11 0,11 1 11 0,-1-1 2 16,1 0 1-16,7-2 0 0,-4 2 0 0,4 0 0 16,0 1 0-16,-1-1 0 0,5-3-7 0,-1 4-2 15,0-7 0-15,4 6 0 0,3 1 11 0,4-4 1 16,4-3 1-16,2 10 0 0,-2-13-3 0,3 3-1 15,-4 3 0-15,1-3 0 0,-1-3-11 0,0 7-2 0,4-4-1 16,-3-3 0-16,-1 6-11 0,0-6 12 0,4 0-12 16,-3 0 12-16,-1 0-12 0,0-6 8 0,-3 3-8 0,0-4 8 15,4-2-8-15,-5 6 0 0,1-10 9 0,0 10-9 16,-4-13 8-16,4 16-8 0,-7-12 8 0,0 2-8 16,-4 4 0-16,-7 0 0 0,-3-3 0 0,0 5 0 31,-4-2-25-31,-3 3-10 0,-1-3-1 0,-6 6-916 0</inkml:trace>
  <inkml:trace contextRef="#ctx0" brushRef="#br0" timeOffset="34065.06">15656 3344 1152 0,'0'0'102'0,"-3"0"-82"16,-4-10-20-16,3 10 0 0,-3-3 95 0,7-3 14 15,0 6 3-15,0 0 1 0,-3 0-64 0,3 0-13 16,-7-9-2-16,7 9-1 0,0 0-18 0,0 0-4 15,-4-10-1-15,4 10 0 0,0 0-1 0,0 0 0 16,0 0 0-16,0 0 0 0,0 0-9 0,0 0 12 0,0 0-12 0,0 0 12 16,0 0-12-16,0 0 0 0,0 0 0 0,0 0 0 15,0 0 0-15,0 0 0 0,0 10 0 0,0-10 0 16,0 9 8-16,4 0 0 0,-1-2 0 0,1 2 0 16,-4-3 9-16,7-2 2 0,0 5 0 0,0 0 0 15,-4-9 20-15,8 10 4 0,-4-4 1 0,4-3 0 16,-4 10-36-16,3-10-8 0,4 3 0 0,0-3 0 15,-3 7 9-15,3-1 0 0,4 0 0 0,-1 7 0 16,-3-10-9-16,8 4 0 0,-8-7 0 0,7 6 0 16,-3 7 0-16,-1-16 0 0,-3 16 0 0,4-13 0 15,0 3 0-15,-1 4 10 0,1-7-10 0,-4 6 10 16,0 0-10-16,4-9 10 0,-4 7-10 0,3-4 10 16,-2 3-10-16,2 0 12 0,-3-2-12 0,4 2 12 0,-4-3-12 15,4-3 0-15,-4 9 0 0,3-9 0 0,-2 7 8 16,-1-4-8-16,0-3 8 0,0 0-8 15,0 6 8-15,-3-6-8 0,-1 0 0 0,1 0 8 0,-1 0-8 16,-3 0 0-16,4 3 0 0,-4-3 0 0,0 0 0 0,4 0 0 16,-8 0 0-16,-3 0 8 0,11 0-8 0,-11 0 0 15,0 0 0-15,0 0 0 0,0 0 0 0,0 0 8 16,7 6-8-16,-7-6 8 0,0 0-8 0,3 7 12 16,-3-7-12-16,0 0 12 0,0 0-3 0,7 3 0 15,-3 6 0-15,-4-9 0 0,0 0 10 0,3 10 1 16,-3-10 1-16,0 0 0 0,0 0-5 0,-3 9 0 15,-4 0-1-15,3 1 0 0,1-4 1 0,-1 4 0 16,-3-1 0-16,0 0 0 0,0-2 4 0,0 2 0 16,4 0 1-16,-4 1 0 0,-1-1-21 0,1 7 0 0,-3-3 0 0,3-4 0 15,-4 7 8-15,1 2-8 0,-1-2 8 0,0 0-8 16,1-4 0-16,-4 4 0 0,3-3 0 0,1 8 0 16,-1 1 0-16,0-6 0 0,1 0 0 0,-1-4 0 15,1 7 0-15,-4 0 0 0,3-3 0 0,-3 9 0 16,3 0 0-16,-6-6 0 0,3 3 0 0,-1 3 0 15,-2-7 0-15,3 14 9 0,-8-10-9 0,5 6 0 16,-4-3 8-16,0 0-8 0,-1 0 0 0,-2 4 0 16,-5-4 9-16,8 3-9 0,4 0 0 0,-5-3 9 15,-6 3-9-15,7 1 0 0,-4-4 0 0,8 3 0 16,-4 0 8-16,-1 7-8 0,5-17 0 0,-1 7 8 16,0 4-8-16,4-7 10 0,-3 0-10 0,3-4 10 15,3 8-10-15,-3-8 0 0,0 1 0 0,-4 3 0 16,8-3 0-16,-1 0 0 0,-3-4 0 0,0-2 0 0,3 6 0 0,-3-4 8 15,4-5-8-15,-5 9 0 0,5-4 0 0,-1-5 0 16,1-1 0-16,-4 1 0 0,3-1 0 0,4 0 0 16,-4 1 0-16,1-4 0 15,-1 10-19-15,4-7-9 0,-3 4-1 0,2-7-714 16,-2 3-142-16</inkml:trace>
  <inkml:trace contextRef="#ctx0" brushRef="#br0" timeOffset="35090.05">14242 6279 1036 0,'0'0'92'0,"-7"-3"-73"0,0-3-19 0,-4 6 0 16,4 0 84-16,3 0 14 0,4 0 2 0,0 0 1 0,-7 0-34 0,0-4-7 15,-3 8-2-15,10-4 0 0,0 0-47 0,0 0-11 16,0 0 0-16,-4 0 0 16,-3 6 0-16,7-6 11 0,-3 3-3 0,3-3-8 0,0 0 11 0,0 0-11 15,0 0 10-15,0 0-10 0,0 0 25 0,0 0-1 16,0 9 0-16,3-2 0 0,4 2 4 0,-3-9 1 16,3 9 0-16,0-9 0 0,3 10-9 0,4-10-1 15,-3 6-1-15,7-3 0 0,-1 4 0 0,1-4 0 16,3 3 0-16,4-3 0 0,-4 3 0 0,4 4 0 15,3-10 0-15,-3 9 0 0,3-3 0 0,0 4 0 16,4-7 0-16,-4 6 0 0,0-9-2 0,0 7 0 16,4 2 0-16,4-3 0 0,-5-3-16 0,1 4 0 0,3-4 8 15,1 3-8-15,-5-3 12 0,1 4-2 0,0-4 0 0,-4 3 0 16,4-6-10-16,3 0 10 0,-3 0-10 0,0 0 10 16,3 0-10-16,4-6 8 0,-8 6-8 0,8 0 8 15,0-3-8-15,0-4 0 0,-4 7 0 0,0-3 0 16,1-3 0-16,-5 3-11 0,-2-4 11 0,-1 4-8 15,-3-9 8-15,-1 9-13 0,-3-4 5 0,4 4 8 16,-7-3-17-16,3 6 4 0,-3-3 1 0,-1-3 0 16,-3 6-3-16,0-4 0 0,1-2 0 0,2 6 0 31,-6-3-20-31,-1-3-4 0,1 3-1 0,-1-4 0 0,-2 1-17 0,-5 3-4 16,8-3-1-16,-1 3 0 0,-3-4-7 15,0 4-2-15,-7 3 0 0,7-6-396 0,0 3-79 0</inkml:trace>
  <inkml:trace contextRef="#ctx0" brushRef="#br0" timeOffset="35629.94">15222 5900 1785 0,'-7'-7'159'0,"7"7"-127"0,0-6-32 0,0 6 0 16,0 0 24-16,0 0-2 0,0 0 0 0,0 0 0 15,0 0-22-15,7 6 0 0,-7-6 0 0,11 10-8 16,3-1 8-16,4 0 0 0,-1 1 0 0,1-1 0 16,7 7 0-16,-1 0 0 0,-2-4-9 0,2 4 9 15,1 0 0-15,3-4 0 0,-3 4 0 0,3-4 0 16,0 10 0-16,1-9 0 0,-1 6 0 0,3-4 0 16,1 1 0-16,0 3 0 0,-4-7 0 0,0 4 0 15,8 3 0-15,-5-4 0 0,5-2 0 0,-5 3 8 16,-2-1-8-16,-1-2 0 0,0-4 0 0,0 1 0 15,-3-4 0-15,0 3 0 0,-1 1 0 0,1-4 0 16,-4-6-13-16,0 0-2 0,-3 0 0 0,-4 3 0 0,4 4 15 0,-4-4 0 16,-7-3 0-16,4 6 0 0,-1 3-16 0,-6 1 0 15,-1 5 0-15,-6 4 0 0,-1 0 24 0,-3 6 4 16,-3-3 0-16,-5 9 1 0,-2-2-13 0,-4 5 8 16,-1 1-8-16,-2-4 0 0,-8 13 0 0,-3-3 0 15,-8 6 0-15,-2 6 0 16,-1 0-40-16,-7 1-13 0,3 2-3 0,-3-3-442 15,1 1-88-15</inkml:trace>
  <inkml:trace contextRef="#ctx0" brushRef="#br0" timeOffset="36308.71">14397 9286 1375 0,'-4'-3'30'0,"-3"3"6"0,0-6 2 0,0 6 1 0,0 0-31 0,0-3-8 0,0-4 0 0,0 7 0 15,0 0 35-15,3 0 5 0,4 0 2 0,-7 0 0 16,7 0-5-16,-3 0-1 0,3 0 0 0,0 0 0 15,0 0-5-15,0 0-2 0,0 0 0 0,0 0 0 16,0 0-21-16,0 0-8 0,7 7 0 0,3-4 0 16,5 3 0-16,2-3 0 0,4 7 0 0,4-4 0 15,0 3 0-15,3-2 0 0,7-4 0 0,4 6 0 16,0-3 0-16,3-3 0 0,4-3 8 0,3 7-8 16,1-4 20-16,-1 3-3 0,-3-6 0 0,0 0 0 15,3 0 0-15,-3 0 0 0,7 0 0 0,0 0 0 16,0 0-5-16,0 0 0 0,3-6-1 0,1 6 0 15,-4-3-11-15,3-4 0 0,1 4 0 0,-5-3 0 16,5-3 0-16,-1-1 0 0,4-5 0 0,-3 5 8 16,-4 1-8-16,0-10 0 0,-8 10 0 0,1-7 0 15,-7 6-27 1,-7-2-1-16,-4-4 0 0,-3 1-528 0,-1 5-107 0</inkml:trace>
  <inkml:trace contextRef="#ctx0" brushRef="#br0" timeOffset="36791.25">15508 8885 1612 0,'-7'-10'144'0,"4"7"-116"0,-1-3-28 0,4 6 0 15,0 0 47-15,0 0 3 0,0 0 1 0,0 0 0 16,0 0-41-16,0 0-10 0,0 0 0 0,0 0 0 16,7 6 0-16,4-3 0 0,-4 4 0 0,0-4 0 15,3 6 14-15,1-3 1 0,0 4 0 0,3-1 0 16,0 1 5-16,0-1 0 0,3 1 1 0,1 5 0 16,3-5-2-16,4 5-1 0,3-2 0 0,-3 2 0 15,0-5 10-15,-1-1 1 0,1 10 1 0,3-9 0 16,-3-1-6-16,0 7 0 0,-1-7-1 0,-3 0 0 15,1 1 3-15,-1-1 1 0,0-2 0 0,-3 8 0 16,-1-5-11-16,4-1-3 0,-6-6 0 0,2 7 0 16,-3 5-13-16,0-5 11 0,0-1-11 0,-3 0 10 0,0 1-10 15,-1-1 10-15,-3 7-10 0,0 0 10 0,-3-7-2 0,3 4-8 16,-4 2 12-16,-3-5-4 0,0 5-8 0,0-2 0 16,0 6 0-16,-3 3 8 0,-4-10 7 0,-4 4 1 15,4 9 0-15,-3-3 0 0,-8-3 1 0,0 6 1 16,-3 0 0-16,0 3 0 0,-7-3-18 0,-7 3 0 15,-4 1 0-15,-4 2 0 0,1-3-12 0,-11 10-7 16,0-4-1-16,0 4 0 16,0-4-83-16,0 10-17 0,-3-6-3 0,0 12-526 15,-4-3-106-15</inkml:trace>
  <inkml:trace contextRef="#ctx0" brushRef="#br0" timeOffset="37558.81">14383 11839 1760 0,'0'0'39'0,"-4"0"8"0,-3-3 1 0,0-4 1 0,4 4-39 0,-4-3-10 15,-1 3 0-15,1-4 0 0,4-2 12 0,-1 0 0 0,-3 2 0 0,4 7 0 16,-1-9-12-16,4 9 12 0,0-3-12 0,0 3 12 16,0 0-12-16,0 0 0 0,0-6 9 0,0 6-9 15,0 0 14-15,7-10-2 0,0 10 0 0,7-3 0 16,-3 3 5-16,3 0 1 0,4-6 0 0,-1 6 0 15,5 0 18-15,-1 0 3 0,0 0 1 0,11 0 0 16,-4 0-12-16,4 0-1 0,6 0-1 0,1 6 0 16,7-6-14-16,4 3-4 0,-5-3 0 0,5 10 0 15,-1-10-8-15,1 0 0 0,-1 0 0 0,4 6 0 16,3-6 0-16,1-6 0 0,-1 6 0 0,1 0 8 0,-1 0-8 16,-3 0 0-16,0 0 0 0,-4 0 0 0,-3 0 10 0,0 0 0 15,3-4 0-15,-3-2 0 0,-3 6-10 0,-5-3 0 16,5-3 0-16,-4 6 0 0,-4-10 0 0,-3 10 0 15,-1 0 0-15,-6-6 0 0,0 6 0 0,-4 0 0 16,-3 0 0-16,-1 0 0 0,1-3-15 0,-8-3-8 16,-3 6-1-16,1 0-1 15,-1 0-51-15,0 0-9 0,-7 0-3 0,0 0-501 16,0 0-101-16</inkml:trace>
  <inkml:trace contextRef="#ctx0" brushRef="#br0" timeOffset="38047.3">15406 11274 864 0,'0'0'76'0,"0"0"-60"0,0 0-16 0,0 0 0 15,0 0 240-15,0 0 44 0,0 0 10 0,-4 0 2 16,4 0-216-16,0 0-42 0,0 10-9 0,4-1-1 0,3 0-28 16,0 1 0-16,4-1 0 0,-1 1 0 0,4 2 12 0,4 1-4 15,-4-4 0-15,4 1 0 0,-1-1 12 0,4 7 3 16,4-7 0-16,0 1 0 0,3 5-5 0,4-2-1 15,0 2 0-15,-4-5 0 0,3 6-3 0,1-4-1 16,0 4 0-16,0 3 0 0,-1-10-13 0,-2 7 0 16,-1 2 0-16,0-2 0 0,-3-3 0 0,-4 2 8 15,0 1-8-15,0-3 0 0,1 5 13 0,-8-8-3 16,3 5-1-16,-3 1 0 0,0-3 6 0,-3-4 1 16,0 1 0-16,-4 5 0 0,0-5-4 0,-4-1 0 15,-3 0 0-15,0 1 0 0,-3 5 12 0,-1 1 3 16,-10-3 0-16,0 2 0 15,-7 1-43-15,-4 3-8 0,-7 0-1 0,-10 6-1 16,-7-3-5-16,-1 12-1 0,-6-6 0 0,-1 7 0 0,-3 3 7 0,-3 5 1 0,-1 1 0 0,-3 0 0 31,-7 0-18-31,0-6-3 0,0 6-1 0,4-4-576 0,6-8-115 0</inkml:trace>
  <inkml:trace contextRef="#ctx0" brushRef="#br0" timeOffset="38628.81">13275 13560 1533 0,'0'0'33'0,"0"0"7"0,0 0 2 0,0 0 2 0,0 0-35 0,0 0-9 0,0 0 0 0,11 7 0 15,3-4 31-15,-4 3 4 0,4-3 1 0,4 3 0 16,-4-3-1-16,4 4 0 0,3 2 0 0,4 1 0 16,-1-4-7-16,5 3-2 0,6 1 0 0,0-1 0 15,0-6-10-15,11 10-3 0,-3-1 0 0,6-2 0 16,0-1 3-16,1 7 1 0,-1-7 0 0,4 10 0 15,7-3 7-15,4 3 0 0,-4-1 1 0,3 1 0 16,4 3-3-16,0 0-1 0,0 3 0 0,0 0 0 16,4-3 4-16,-1 3 1 0,8-6 0 0,-4 0 0 15,-7-3-26-15,-4-7 0 0,-3 0-9 0,0 1 9 16,-3-4 0-16,-4-3 0 0,0 3 0 0,-4-2 0 16,0 2 13-16,-3-6-3 0,-3 9-1 0,-1-9 0 15,-3 0-17-15,-4 7-4 0,-3-7-1 0,0 0 0 16,-1 0-27-16,-6 0-4 0,0-7-2 0,-1 7 0 15,1 0-126-15,0 0-24 0,10 0-6 0,-14 0-1 0</inkml:trace>
  <inkml:trace contextRef="#ctx0" brushRef="#br0" timeOffset="39139.83">15191 13541 1785 0,'-22'0'159'0,"15"0"-127"0,7 0-32 0,-7 0 0 16,4 0 98-16,3 0 14 0,0 0 2 0,0 0 1 16,0 0-95-16,0 10-20 0,0-1 0 0,3 1 0 15,4-1-8-15,4 7 8 0,0-7 0 0,6 7-9 16,1-4 9-16,3 4 0 0,-3 3 0 0,3 0-8 15,0 0 8-15,7-4 0 0,0 4 0 0,1 0 0 16,2 6 0-16,-2-6 0 0,2-4 0 0,-2 10 0 16,-1-6 0-16,-3 0 0 0,3 0 0 0,-4-3 0 15,1-4 18-15,0 4 6 0,0 3 0 0,-4-10 1 16,0 10-10-16,-4-13-3 0,1 10 0 0,-7-7 0 16,3 1 7-16,-4 2 1 0,-3-6 0 0,4 4 0 15,0-1 7-15,-4 1 1 0,0-4 1 0,0 3 0 0,-4-6-29 0,1 7 0 16,-1-4 0-16,1 4 0 0,-8-1 0 15,1 0 16-15,-1 1-4 0,-3 5 0 16,-3-5-12-16,-1 6 0 0,1-4 0 0,-8 4 0 0,-3-4 0 0,-4 10-12 16,0-3 1-16,1 0 0 0,-5 0 11 15,1 0 0-15,-4-4 8 0,4 4-8 0,-7-3 0 0,0 3 0 16,-8-4 0-16,1-2 0 0,0 6 0 0,-8-4 0 16,-3 4 0-16,0-3 0 0,1 3-21 0,2-1-3 15,-3 1 0-15,0 6 0 0,-3-6 15 0,3 6 9 16,0 0-12-16,0-3 12 0,-3 3-23 0,3 4 3 15,7-1 0-15,0 6 0 16,4-9-44-16,-1 10-8 0,1-7-1 0,3 7-564 0,0-7-113 16</inkml:trace>
  <inkml:trace contextRef="#ctx0" brushRef="#br0" timeOffset="44515.51">21449 3046 1224 0,'0'0'54'0,"0"0"11"0,0 0-52 0,0 0-13 16,10 0 0-16,-2-9 0 0,-8 9 45 0,0 0 7 15,7-7 0-15,-7 7 1 0,7 0-39 0,-7 0-14 16,0 0 9-16,7 0-9 0,0-9 0 0,-7 9 8 15,0 0-8-15,7-3 0 0,-4-4 14 0,1-2-2 0,3 3-1 0,-4-4 0 16,4 1 12-16,-3 0 2 0,3-1 1 0,0 1 0 16,-3-7-3-16,3 13-1 0,3-13 0 0,-6 7 0 15,-1-1 14-15,4-5 4 0,4 5 0 0,-4 7 0 16,-3-12-26-16,-1 5-5 0,4 1-1 0,0 2 0 16,4-2 14-16,-4 6 2 0,-4-7 1 0,1 4 0 15,3-3-13-15,-7 9-4 0,0 0 0 0,0 0 0 16,7 0-8-16,-3-10 10 0,-4 10-10 0,0 0 10 15,0 0 7-15,0 0 2 0,-7-3 0 0,3-3 0 16,-7 6-19-16,8 0 0 0,3 0 0 0,0 0 0 16,-11 0 0-16,4 0-9 0,7 0 1 0,0 0 0 15,-7 0 8-15,7 0-8 0,0 0 8 0,0 0-8 16,-7 9 8-16,4-2 0 0,-4-4 0 0,7-3-8 16,0 0 8-16,3 9 0 0,-6 7 0 0,3-4-8 0,0-5 8 0,0 8 11 15,0-2-3-15,-4 3 0 0,4-1 7 0,0-2 1 16,-4 12 0-16,4-13 0 15,-3 10 0-15,3 0 0 0,0 0 0 0,0 0 0 0,-4 3-4 0,4 0 0 16,7-3 0-16,-3 10 0 0,-4-4-4 0,4 0 0 16,3 0-8-16,0 4 12 0,-4-4-12 0,1 6 0 15,-1-5 0-15,4-1 0 0,4 0 0 0,-1 7 0 16,-10-7 0-16,4 6 0 0,7-2 20 0,-11-4-1 16,0 0-1-16,-4 7 0 0,8-7-18 0,-4 0 0 15,-7 3 8-15,-1-2-8 0,1-4 0 0,4 3 0 16,-4-6 0-16,3 3 0 0,-6 0 20 0,-1-6-4 15,8 0 0-15,-1 0 0 0,-3-4-2 16,0 1-1-16,3-4 0 0,1 4 0 0,-1 0-1 0,1-4-1 0,-1-2 0 0,1-1 0 16,3 1 0-16,-4-1 0 15,1 4 0-15,-1-1 0 0,1-3 0 0,-1-2 0 0,1 2 0 0,3-6 0 16,-4 10 1-16,1-10 0 0,-1 6 0 0,0-9 0 16,1 10 0-16,3-10 0 0,0 0 0 0,-4 6 0 15,1-3-3-15,3-3 0 0,-4 0 0 0,1 10 0 16,-1-10-9-16,1 6 10 0,3-6-10 0,0 0 10 15,-4 3-10-15,1 3 0 0,3-6 0 0,0 0 0 16,0 0 0-16,0 0 0 0,0 0 0 0,0 0 0 16,0 0 0-16,0 0 0 0,-4 7 0 0,4-7 0 15,0 0 0-15,0 0 0 0,-7 3 0 0,7-3 0 16,0 0-16-16,0 0 4 0,0 0 0 0,-3 0 1 16,-4 0-6-16,7 0-2 0,0 0 0 0,-7-3 0 0,-1-4 4 15,-2 1 1-15,6 6 0 0,-3-3 0 0,0-3 14 0,0 6 0 16,7 0-10-16,-7-4 10 0,0-2 0 0,0 6-9 15,0-3 9-15,0 3 0 0,3 0 0 0,-3 0 0 16,0 0 0-16,-3 3 0 0,3-3-8 0,0 10 8 16,-4-10 0-16,4 6 0 0,0-3 0 0,0 3-8 15,3-6 8-15,1 7 0 0,3-7 0 0,0 0 0 16,-4 3 0-16,4-3 0 0,0 0 0 0,0 0 0 16,0 0 0-16,0 0 0 0,0 0 9 0,11 6 6 15,-4-3 1-15,3-3 0 0,5 9-28 0,-5-9-4 16,4 0-2-16,0 0 0 0,4 0 18 0,0 0 0 15,3 7 0-15,4-7 0 0,3 3-22 0,0-3-1 16,0-3 0-16,7 3-677 16,8-7-136-16</inkml:trace>
  <inkml:trace contextRef="#ctx0" brushRef="#br0" timeOffset="44936.62">23407 4128 2188 0,'-18'-10'97'0,"11"1"20"0,-3 6-93 0,6 3-24 0,4 0 0 0,-4-13 0 16,-3 10 33-16,7 3 3 0,0 0 0 16,0 0 0-16,0 0-48 0,0 0-8 0,0 0-3 0,0 0 0 31,0 0-10-31,0 0-3 0,0 0 0 0,11 10-604 0,0-4-122 0</inkml:trace>
  <inkml:trace contextRef="#ctx0" brushRef="#br0" timeOffset="45505.66">25876 4090 1983 0,'0'0'88'0,"0"0"18"0,0 0-85 0,0 0-21 0,0 0 0 0,0 0 0 15,0 0 49-15,0 0 6 0,0 0 1 0,0 0 0 16,0 0-8-16,0 0 0 0,-3 0-1 0,3 0 0 16,0 0-20-16,0 0-4 0,0 0-1 0,0 0 0 15,0 0-22-15,0 0 0 0,0 0 0 0,0 0 0 16,0 0-20-16,0 10-8 0,0-10-1 0,0 9-1 15,3-3-55-15,1 4-11 0,3-7-3 0,0 6-530 16,0-9-107-16</inkml:trace>
  <inkml:trace contextRef="#ctx0" brushRef="#br0" timeOffset="45957.63">28991 3545 2116 0,'0'0'47'0,"0"0"9"0,0 0 3 0,0 0 0 0,0 0-47 0,0 0-12 0,0 0 0 0,0 0 0 0,-3 3-16 0,-1 6-6 16,-3 0-1-16,4 1-895 15</inkml:trace>
  <inkml:trace contextRef="#ctx0" brushRef="#br0" timeOffset="51373.67">1027 12632 748 0,'0'0'67'0,"0"0"-54"15,0 0-13-15,-4 6 0 0,-7-6 214 0,8 0 40 16,-4 0 8-16,-4 3 2 0,8-3-173 0,-8 0-35 16,8 0-6-16,-8 0-2 0,4 0-19 0,0-3-4 15,0 3-1-15,-4-6 0 0,8 6-16 0,-4-9-8 0,3 6 0 0,1-4 8 16,-8-2-19-16,11 3-4 0,-7-4-1 0,7 1 0 16,-3-1 4-16,3 1 0 0,3 6 0 0,-3-3 0 15,0-4 12-15,0 10 0 0,7-6-10 0,-3 3 10 16,6-4 0-16,-6 4 0 0,6-3-9 0,8 6 9 15,-4-3 10-15,0-3 6 0,11 3 0 0,0-4 1 16,6 7 7-16,-2-9 0 0,13 3 1 0,0-4 0 16,4 7-5-16,0-3-2 0,3-4 0 0,1 1 0 15,-4 0-6-15,3 2 0 0,7-2-1 0,-6-4 0 16,10-2 5-16,3 5 2 0,-3-5 0 0,11-4 0 16,-11 0 2-16,3-6 0 0,4 6 0 0,-7-6 0 15,4 3-4-15,3 3 0 0,0-3 0 0,3 3 0 16,-3 1 12-16,-7-1 3 0,0 3 0 0,0 7 0 0,-7-10 9 0,4 9 3 15,3-5 0-15,-7 5 0 16,3 1-3-16,-3 0 0 0,-7-1 0 0,0 1 0 0,0 2-17 0,-8 7-4 16,-2-3-1-16,-1-3 0 0,-7 6-8 0,-3 0-2 15,-4 0 0-15,0 0 0 0,-3 0-8 0,-1 6 0 16,-2-6 9-16,-5 3-9 0,-6-3 0 0,6 0 0 16,-6 0 0-16,3 7 0 0,-7-7-10 15,0 0 0-15,3 0 0 0,4 0 0 16,-7 0-82-16,0 0-16 0,0 0-3 0,0 0-1 15,0 0-84-15,0 0-18 0,0 0-3 0,0 0-1 0</inkml:trace>
  <inkml:trace contextRef="#ctx0" brushRef="#br0" timeOffset="52102.31">1408 7640 1965 0,'0'0'43'0,"14"3"9"0,-4 3 1 0,4-3 3 0,8 7-44 0,6-1-12 0,4-2 0 0,3 2 0 16,7-6 46-16,11 3 7 0,0 4 2 0,3-10 0 15,4 6-38-15,0-3-7 16,4-3-2-16,-4 6 0 0,7-2-8 0,0-4 0 0,14 0 0 0,-7 6 8 16,7-3-8-16,-7-3 0 0,7 0 0 0,-3 0 8 15,10 6 4-15,0-6 0 0,-3 0 0 0,7 0 0 16,-7 0 18-16,3 0 4 0,7 0 1 0,0 0 0 16,0-6-7-16,-6 6 0 0,2 0-1 0,-6-3 0 15,3-3-13-15,4 6-2 0,-7-4-1 0,-11 4 0 16,0-6 4-16,-4 6 1 0,1-3 0 0,-1-3 0 15,1 6 4-15,-11 0 2 0,0 0 0 0,0 0 0 0,-18 0-8 16,1 6-2-16,-5-3 0 0,-2 3 0 0,-8-2-12 0,0 2 0 16,-3-3 0-16,-11 3 0 15,0-3 0-15,0 4 0 0,-3 2 0 0,-1-3 0 0,-3-3 9 0,0 4-9 16,1 2 8-16,-8-6-8 0,0-3 0 0,0 7-19 16,0 2 3-16,0-9 1 15,0 0-13-15,0 9-2 0,-8 1-1 0,1-1-737 16,0 1-148-16</inkml:trace>
  <inkml:trace contextRef="#ctx0" brushRef="#br0" timeOffset="52802.82">677 10089 1958 0,'-14'-9'87'0,"14"9"17"0,-7 0-83 0,7 0-21 16,-3-4 0-16,3 4 0 0,3-6 34 0,4-3 2 0,-3 9 1 0,6 0 0 16,4-7-28-16,4 7-9 0,-4-3 0 0,4 3 0 15,3 0 16-15,11 3-4 16,-8 4-1-16,12 2 0 0,3 1-11 0,-4-1 10 0,11 0-10 0,-8 1 10 15,12-1-10-15,-1 7 0 16,8-7 0-16,-4 7 0 0,14-7 0 0,3 1 0 0,-6-1 0 0,6-9 0 16,4 10 0-16,7-10 0 0,8 6-9 0,2-3 9 15,-6-6 0-15,3-3 0 0,4 2 0 0,3-2 0 16,15 6 0-16,-1-3 8 0,-3-3-8 0,3-4 12 16,11 4 31-16,-7 3 5 0,3-3 2 0,4-4 0 15,11 10 10-15,-8-9 1 0,-6 9 1 0,3-3 0 16,3-4-8-16,-6 1-2 0,3 3 0 0,-11 3 0 15,-3 0-18-15,-8 0-4 0,1 0-1 0,-7 9 0 16,-7-2 3-16,-11-4 0 0,-4 6 0 0,-10 1 0 16,0-1-32-16,-7 0 0 0,-7 7 0 0,0-6 0 15,-7 5-39-15,-4-2-13 0,-3 2-4 0,-4 4-1211 16</inkml:trace>
  <inkml:trace contextRef="#ctx0" brushRef="#br0" timeOffset="53343.52">17815 6508 2858 0,'-24'3'63'0,"13"-3"13"0,-3 0 2 0,3 6 2 0,1-6-64 0,-4 3-16 15,3-3 0-15,4 7 0 0,-4-7 23 0,8 0 1 16,-4 9 0-16,0-9 0 0,7 0-24 0,-4 0 0 16,-3 6 0-16,4-3 8 0,-4 4-23 0,0-4-4 0,-1 6-1 0,1 1-841 31,-3 5-169-31</inkml:trace>
  <inkml:trace contextRef="#ctx0" brushRef="#br0" timeOffset="53800.33">18090 9195 2548 0,'-10'0'113'0,"3"-6"23"0,7 6-108 0,0 0-28 0,0 0 0 0,0 0 0 16,0 0 43-16,0 0 3 0,0 0 1 0,0 0 0 16,0 0-47-16,0 0-23 0,0 0 3 0,0 0 0 31,0 0-71-31,0 0-13 0,0 0-4 0</inkml:trace>
  <inkml:trace contextRef="#ctx0" brushRef="#br0" timeOffset="54278.25">18217 11826 1958 0,'0'0'174'0,"0"0"-139"0,0 0-35 0,0 0 0 15,0 0 236-15,0 0 41 0,0 0 8 0,0 0 2 16,0 0-265-16,11 0-53 0,0 0-10 0,-1-6-1244 16</inkml:trace>
  <inkml:trace contextRef="#ctx0" brushRef="#br0" timeOffset="56540.18">21773 6520 975 0,'0'0'43'0,"0"0"9"0,0-3-41 0,0-3-11 15,-3 3 0-15,3 3 0 16,0 0 92-16,0 0 16 0,-4-6 3 0,1-4 1 0,3 10-56 0,0 0-10 16,-7 0-2-16,3-3-1 0,4 3-23 0,0 0-5 15,-3-6-1-15,-4 6 0 0,3 0-3 0,4 0-1 16,0 0 0-16,0 0 0 0,-10 0 13 0,10 0 2 15,0 0 1-15,0 0 0 0,0 0-14 0,0 0-2 16,0 0-1-16,0 0 0 0,0 0-9 0,0 0 0 16,0 0 0-16,0 0 0 0,0 0 13 0,0 0 1 15,0 0 0-15,0 0 0 0,0 0-14 0,0 0 0 0,0 0 0 0,0 0 0 16,0 0-10-16,0 0-5 0,0 0-1 0,0 0 0 16,0 0 16-16,0 0 0 0,0 0 0 0,0 0 0 15,-4 0 10-15,4 0 5 0,7 6 1 0,-7-6 0 16,0 0-16-16,0 0 0 0,11 3 0 0,-11-3 0 15,0 0 0-15,0 0 0 0,0 0-12 0,7 0 12 16,7 0 0-16,-14 0 0 0,0 0 8 0,0 0-8 16,10 0 0-16,-10 0-21 0,0 0 3 0,0 0-764 15</inkml:trace>
  <inkml:trace contextRef="#ctx0" brushRef="#br0" timeOffset="57682.67">24391 6458 1346 0,'0'0'60'0,"0"0"12"0,0 0-58 0,0 0-14 0,0 0 0 0,0 0 0 15,0 0 0-15,0 0-15 0,0 0 3 0,11 6-380 16,-1-6-77-16</inkml:trace>
  <inkml:trace contextRef="#ctx0" brushRef="#br0" timeOffset="58168.6">26102 6658 1796 0,'0'0'80'0,"0"0"16"16,0 0-77-16,0 0-19 0,0 0 0 0,0 0 0 0,0 0 0 0,0 0-12 16,0 0 1-16,0 0 1 15,0 0-58-15,0 0-11 0,7 0-2 0</inkml:trace>
  <inkml:trace contextRef="#ctx0" brushRef="#br0" timeOffset="58702.21">28787 6160 2376 0,'-4'-16'105'0,"4"13"22"0,0 3-102 0,-3-6-25 16,-1 6 0-16,4 0 0 16,0 0-16-16,0 0-9 0,0 0-2 0,0 0-661 0,0 0-132 0</inkml:trace>
  <inkml:trace contextRef="#ctx0" brushRef="#br0" timeOffset="59866.18">21992 9481 1209 0,'-10'0'108'0,"3"-7"-87"15,7 7-21-15,0 0 0 0,-8 0 61 0,8 0 8 16,0 0 2-16,0 0 0 0,0-9-51 0,0 9-11 16,0 0-1-16,0 0-8 0,0 0 0 0,0 0 0 15,0 0-10-15,0 0 10 0,4-3 0 0,-4 3 0 16,0 0 0-16,0 0 0 0,0 0-20 0,0 0 3 15,0 0 1-15</inkml:trace>
  <inkml:trace contextRef="#ctx0" brushRef="#br0" timeOffset="61095.59">25079 9292 1684 0,'0'0'75'0,"0"0"15"0,-4-6-72 0,4 3-18 0,0 3 0 0,0 0 0 16,-3-6 0-16,3 6 8 0,0 0-8 0,0 0 0 16,0 0 0-16,0 0-20 0,0 0 2 0,0 0-474 15,0 0-96-15</inkml:trace>
  <inkml:trace contextRef="#ctx0" brushRef="#br0" timeOffset="68496.64">21047 14880 748 0,'0'0'67'0,"-7"7"-54"16,0-4-13-16,0-3 0 16,-1 6 252-16,1-3 48 0,0-3 10 0,4 7 2 0,-8-4-187 0,4-3-37 15,-3 6-7-15,3-3-1 0,-4 3-39 0,0 4-7 16,4-1-2-16,-3 1 0 0,3-1-20 0,-4 0-4 15,4 7 0-15,-3 0-8 0,2-4 0 0,5 7 0 16,-8-3 0-16,8 9 0 0,3-3 0 0,-4 9 0 16,1-3 0-16,6 10-9 0,1 6 9 0,-1 0-8 0,4 9 8 15,-3 0-8-15,7 1 8 0,-1-1 0 0,1 0-9 0,3 1 9 16,0-1 0-16,0-6-9 0,0-3 9 16,7-6 0-16,0 2 0 0,1-5 0 0,2-7 0 0,5-6 0 15,-5 0 0-15,1-10 0 0,7-2 0 0,-4-4 0 16,4-3 0-16,-4-6 0 0,4-3 0 0,-4-4 0 15,0-2 0-15,0-10 0 0,-3 3 0 0,0-3 0 16,-4-9 0-16,-4 3 0 0,1-1 0 0,0-5 0 16,-1 6 0-16,-3-7 11 0,-3-2 0 0,0 2 0 15,-1-9-11-15,-3 10 0 0,-3-10 0 0,3 6 0 16,-4 4 0-16,4-4 0 0,-7 0 0 0,0 4 8 16,-3 6 12-16,3-4 3 0,-4 10 0 0,4 0 0 15,-3 4 8-15,-1 8 1 0,4-2 1 0,-3-1 0 16,-1 10 1-16,4 3 0 0,0 0 0 0,0 0 0 0,-7 9-9 0,4 7-1 15,3 3-1-15,0 0 0 0,0 15-15 0,0-6-8 16,0 7 10-16,7 3-10 0,-4-4 0 0,1 1 0 16,3-7 0-16,3 6 0 0,1-6 0 0,3-2 0 15,-3-4 8-15,3-1-8 0,0-2 0 0,4-6 0 16,-4 2 0-16,0 1 0 0,-7-6 0 0,7-1-13 16,4-6 2-16,-1 3 1 0,-10-2 10 0,7-4 0 15,1-4 8-15,-1-2-8 0,-7 3 12 0,3-3-1 16,4-4-1-16,-3 1 0 0,-4-1-1 0,0-5 0 15,0 2 0-15,-3-2 0 0,3-10 2 0,-4 6 0 16,-3 0 0-16,0-6 0 0,0-3 7 0,-3 2 2 16,-4-2 0-16,0 3 0 0,0-3 4 0,-4 0 2 15,0 0 0-15,-3 2 0 0,-3 1-4 0,3 3-1 0,3 0 0 0,-7 0 0 16,-6 4 3-16,2-4 1 16,1 9 0-16,0-3 0 0,-4-2-17 0,1 8-8 0,3 1 8 0,3-1-8 15,-3 1 0-15,3 3 0 0,4 3 0 0,0 3 0 16,0 3 0-16,3-3-17 0,-3 6 2 0,7-3 1 31,-4 7-14-31,4-1-2 0,0 0-1 0,4 7 0 16,3 3-1-16,0-3-1 0,3 2 0 0,1 1 0 0,6 0 12 0,1 6 2 0,0-6 1 0,3 6 0 15,0 0 18-15,3-6-10 0,8 0 10 0,-4-4-8 16,-3-2 8-16,7-4 0 0,10-2 0 0,-3-4 0 16,-11-3 0-16,4-3 8 0,6-7 0 0,1 1 0 15,-4-7 8-15,1-3 1 0,-8-6 1 0,3 0 0 16,1 3 1-16,-4-12 0 0,0 5 0 0,-3-2 0 15,0 0 1-15,-4-4 0 0,-4 1 0 0,1-4 0 0,0-3-5 16,-4 1-1-16,0-1 0 0,-4-3 0 0,-3 6-2 0,4 4-1 16,-1-1 0-16,-6-2 0 0,-4 2-11 0,0 1 10 15,3 5-10-15,-3 1 10 0,-4 3-10 0,1 6 8 16,3-6-8-16,-4 6 8 0,4 10-8 0,0-7-16 16,-3 7 4-16,-1 6 1 15,11 3-34-15,-7 9-7 0,-7 1-2 0,3-1 0 16,4 10-9-16,0 0-1 0,-7 12-1 0,3-3 0 15,8 7 9-15,-4-1 3 0,3-2 0 0,1 2 0 0,6-6 35 0,4 7 7 16,4-10 2-16,3 3 0 0,-7 0 9 0,7 4-12 16,4-10 12-16,3 3-12 0,-3 3 12 0,3-9-13 0,3 6 5 15,1-6 8-15,-4-4-8 0,4 1 8 0,7-3 0 16,-4 2 0-16,4-5 0 0,-4-1 0 0,-3 0 0 0,-1 1 0 16,8-1 0-16,-11 1 0 0,-3-1 0 0,0-3 0 15,-1 4 0-15,-3-1 0 0,-10-9 0 0,3 10 0 16,0-1 20-16,-3 0 0 0,-8-2-1 0,0-4 0 15,-6 9 19-15,-1 1 4 0,4-4 1 0,-10 1 0 16,-8 5-7-16,4-5-2 0,7-1 0 0,-4 1 0 16,-7-1 18-16,4-3 3 0,0-3 1 0,7 4 0 15,-4-7-16-15,1 0-2 0,2 0-1 0,5 0 0 16,3 0-22-16,0-7-5 0,-4 7-1 0,4-9 0 16,4 6-9-16,3-3 0 0,-7-4-12 0,7 1 12 15,3-7-37-15,4 7 0 0,-3-4 0 16,3-2 0-16,0-4-147 0,3-6-30 0,8 6-6 0,0-6-879 15</inkml:trace>
  <inkml:trace contextRef="#ctx0" brushRef="#br0" timeOffset="68865.48">22447 13739 2941 0,'11'0'64'0,"-11"0"14"0,0 0 2 0,0 0 4 0,0 0-68 0,0 0-16 0,0 0 0 0,-4 9 0 16,4 1-11-16,-3-4-5 0,3 10-2 0,0-4 0 31,-7 7-12-31,3 6-2 0,4 3-1 0,0 7 0 15,-7-1-18-15,7 10-3 0,7-6-1 0,4 15 0 0,-4 1 27 0,3-1 4 0,5 10 2 0,2-1 0 16,4 1 22-16,0 0 0 0,1 6 0 0,2-7 0 16,8 4 8-16,-4 3 5 0,1 3 2 0,-1-3 0 15,11-6-15-15,-4 0 9 0,-3 0-9 0,-4-7 8 16,7 7-8-16,0-10 0 0,1-3 0 0,-5-6 8 16,1-6-8-16,3-4 0 0,-3-6 0 0,3-2 0 15,-6-14 0-15,6 4 0 0,-3-7-12 0,-1 1 12 16,-2-10-133-16,-1-4-19 15,-3-8-4-15</inkml:trace>
  <inkml:trace contextRef="#ctx0" brushRef="#br0" timeOffset="69484.08">23601 14140 2700 0,'-7'10'60'0,"3"-1"12"0,1-9 2 0,-4 6 1 0,0-6-60 0,3 4-15 0,-3-8 0 0,3 4 0 16,-3 4 8-16,0 2-8 0,-3-6 11 0,-1 0-11 15,-3 0 12-15,0 6-4 0,-4-3 0 0,4-3-8 16,-3 0 0-16,-1 7 0 0,0-4-12 0,1 3 3 15,6 3 9-15,-3 1 0 0,3-1 0 0,-3 7 0 16,4-4-18-16,3 7-2 0,0 6 0 0,0 4 0 16,3-4 20-16,4 3 0 0,4 6 0 0,3-5 0 15,0 5-10-15,3-6 2 0,1-3 0 0,-1 0 0 16,8-6 8-16,0 0-8 0,-1-10 8 0,1 1-8 16,3-1-4-16,0-2 0 0,0-7 0 0,-3 0 0 15,0-7 0-15,-1 4 0 0,1-6 0 0,-4-7 0 16,0 4 2-16,0-10 0 0,-3 3 0 0,0-6 0 15,-1 3 10-15,-3-13 0 0,4 7 0 0,-4-6 0 16,0-4 0-16,-4 3 9 0,1-8-9 0,-4 8 10 0,0 1 7 16,0-4 2-16,-4 10 0 0,-3-7 0 0,0 1 14 0,-3 5 3 15,-1 1 1-15,-3-3 0 0,0 3-16 0,-7-7-3 16,3 7-1-16,-7 0 0 0,1-7 7 0,-1 10 0 16,0-3 1-16,1 3 0 0,-5-3 0 0,5-1 0 15,-5 4 0-15,5 6 0 16,-1-6-5-16,4 13 0 0,0-4-1 0,7 7 0 0,3 2-7 0,0 4-2 15,4-3 0-15,7 6 0 0,0 0-10 0,0 0 0 16,0 0 0-16,0 16 0 0,7-1-16 0,4 7 2 16,3 3 0-16,21 35-12 0,-10-29 14 15,3 4 0-15,1-1 0 0,2 4 12 0,1-3 0 16,3 2 0-16,-3-2-9 0,-4-1 0 0,4-6 0 0,-4 7 0 16,1-1 0-16,-1-5 9 0,-4 5-13 0,5-6 5 0,-1 1 8 31,-3-4-92-31,-1-7-12 0,4 8-1 0,-6-11-686 0,2-2-137 0</inkml:trace>
  <inkml:trace contextRef="#ctx0" brushRef="#br0" timeOffset="69866.45">24208 13987 1267 0,'0'0'112'0,"0"0"-89"0,0 0-23 0,0 0 0 0,0 0 369 0,0 0 70 16,0 0 13-16,0 0 4 0,0 0-347 0,0 0-69 15,0 0-13-15,0 0-3 0,0 0-24 0,0 0 0 16,0 0 0-16,0 0 0 0,3 9 0 0,-3-9 0 15,7 3 0-15,-3 4 0 0,3 2 0 0,0 0 0 16,0-2 0-16,0 2 0 0,0 0 0 0,4 1 0 16,-1-1 0-16,1 7 0 0,-1-7 0 0,4 1 0 15,1 2 0-15,-1 4 0 0,0 0 0 0,3-4 9 16,-2 4-9-16,-1 0 0 0,0-7 9 0,0 4-9 0,0-4 0 0,-3 7 9 16,3-10-9-16,-7 3 0 15,3 1 0-15,1-7 0 0,-1 3-13 0,-2-3-5 0,-8-3-1 0,0 0-862 31,7 0-173-31</inkml:trace>
  <inkml:trace contextRef="#ctx0" brushRef="#br0" timeOffset="70197.17">25266 13683 2944 0,'0'0'65'0,"0"0"14"0,0 0 2 0,3 12 1 0,1 4-66 0,0-1-16 15,-1-2 0-15,-3 6 0 0,0-3-10 0,0 9-6 16,0-7 0-16,0 1-1 0,0 6 17 0,-3-3 0 15,3 3-8-15,0 0 8 0,0 10 0 0,0-7-8 16,0 0 8-16,0 7 0 0,0 2-13 0,0-2 4 16,0 3 1-16,0 6 0 0,0-1-4 0,3-2 0 15,-3 0 0-15,0 3 0 0,0-3-8 0,-3-4-1 16,3 1-1-16,0-4 0 16,-4 1-179-16,4-7-36 0</inkml:trace>
  <inkml:trace contextRef="#ctx0" brushRef="#br0" timeOffset="70914.7">25830 12899 2592 0,'0'0'230'0,"0"0"-184"0,0 0-37 0,-3 0-9 16,-4 0 81-16,0 0 15 0,3 0 2 0,-3 6 1 31,0-3-99-31,-3-3-32 0,-1 9 0 0,-3-2 0 0,0 2 0 0,-7 4 0 0,3-4 0 0,0 13 0 16,-3 0-16-16,0 0-3 0,0 0-1 0,3 6 0 0,0 7 32 0,4-1 7 15,4 1 1-15,-1-1 0 16,8-6-25-16,-4 1-5 0,3-1-1 0,4-3 0 0,7-6 27 0,0-4 6 15,0 4 1-15,4-9 0 0,-4-1 9 0,3 0-10 16,1-9 10-16,0 7-10 0,3-14 10 0,-4 7-13 16,1-9 5-16,0 0 8 0,-4-1-15 15,3-6 5-15,-3 4 1 0,0-7 0 0,0-6 9 0,-3 6 0 16,-1-9 0-16,1 3 8 0,-1-3-8 0,-3-4 0 16,0 13 0-16,0-9 8 0,0 3 9 0,0-3 3 15,0 9 0-15,0-6 0 0,-3 0 22 0,3 6 5 0,-4 0 1 16,4 4 0-16,0 2-23 0,0-3-4 0,0 7-1 0,0 0 0 15,0 9-20-15,0 0 0 0,0 0 0 0,4 9 0 16,3 7-13-16,0-4-7 0,0 13-2 0,0 0 0 31,7-3-4-31,-3 13-1 0,-1-1 0 0,5 4 0 0,-1 12 13 0,0-6 2 0,0 0 1 0,3-3 0 16,1 3 11-16,0 6 0 0,-1-6 0 0,1 3 0 16,3 0 0-16,0-3 16 0,-6 0-4 0,2-1-1 15,8-5 4-15,-11 6 1 0,-3-9 0 0,-1 2 0 16,1-2-4-16,3-7 0 0,-7-3 0 0,0 0 0 15,0-6 8-15,0-3 0 0,-3-4 1 0,-4-3 0 16,0-2 17-16,0-7 3 0,0 0 1 0,0 0 0 16,0 0-14-16,0 0-2 0,-4-10-1 0,4-5 0 15,-3 2 11-15,-1-9 3 0,0 3 0 0,1-6 0 16,-1 3-19-16,1-3-3 0,-1-3-1 0,1 0 0 0,-1-4 2 0,4 1 0 16,0 0 0-16,0 2 0 0,0 1 11 0,0-6 3 15,4 9 0-15,-1-4 0 0,1 4-21 0,-4-3-11 16,0 3 12-16,0-3-12 0,3 3 0 0,4-3 0 15,-3 2 0-15,0 4 0 0,-1-3 0 0,1 0-9 16,3 7 1-16,0-8 0 16,-4 8-44-16,4-1-9 0,-7 0-2 0,4 3-837 15,-1-3-168-15</inkml:trace>
  <inkml:trace contextRef="#ctx0" brushRef="#br0" timeOffset="71248.7">25954 12362 2937 0,'0'0'261'0,"0"0"-209"0,0 0-41 0,0 0-11 15,0 0 76-15,10 0 12 0,12 4 4 0,-5-4 0 16,1 6-92-16,-4-6-14 0,7 3-5 0,-3 3-1 15,3 4 12-15,0-4 8 0,0 3-12 0,0 1 12 16,4-1-28-16,3 7 0 0,-3-4 1 0,3 7 0 16,4-3 11-16,-4 9 1 0,4-3 1 0,0 9 0 15,0 1-1-15,3 2 0 0,0 1 0 0,-3 12 0 16,-4-3 15-16,0 6 0 0,1-3 0 0,-5 6 0 0,1 0 0 0,-11 7 0 16,0-4 0-16,-3 4-9 0,-8-4 9 0,-3 7 0 15,-7 0 0-15,-3 0 0 16,-12-1-23-16,5 1-2 0,-4 6-1 0,-4-3 0 15,-10-3-87-15,-1 6-18 0,-2-1-3 0</inkml:trace>
  <inkml:trace contextRef="#ctx0" brushRef="#br0" timeOffset="72339.58">25210 15943 1324 0,'0'0'59'0,"0"0"12"16,0 0-57-16,0 0-14 0,-8 0 0 0,-2 0 0 16,3 0 376-16,0 0 72 0,-4 0 14 0,1 0 3 15,-1-3-407-15,-3-3-82 0,-4-3-16 0,1 9-3 16,-5-10-9-16,5 10-3 0,-4-6 0 0,-1 3 0 15,1 3-7-15,0 9-2 0,0-2 0 0,7 2 0 16,-4 3 26-16,4-2 5 0,0 15 1 0,3-6 0 0,1 0 32 0,3 6 16 16,0 3-2-16,3-3 0 0,4 3-14 0,0-3 0 15,7 4 0-15,0-4 0 0,4 3 11 0,-1-3-11 16,5-6 12-16,-5-4-12 0,4-5 0 0,0-1 0 16,-3-9 0-16,3 0 0 0,0-6-8 0,4-3-9 15,-4-1-2-15,0-9 0 0,0-6-2 0,0 3-1 16,-3-9 0-16,-1 0 0 15,-3-10-4-15,1 3-1 0,-5-6 0 0,1-3 0 0,-4-3 3 0,0-3 1 0,-4 6 0 0,1-3 0 16,-1 3 23-16,0 3 15 16,-6 0-3-16,-1 0 0 0,-3-3 45 0,4 9 9 0,-4-6 2 0,-1 3 0 15,-6 4 9-15,0-1 3 0,0 4 0 0,0-1 0 16,-4 7-20-16,4 3-4 0,0 6-1 0,3 0 0 16,0 4-17-16,4 5-3 0,0 7-1 0,4-3 0 15,-1 6-21-15,8 9-4 0,-5-3-1 0,5 7 0 16,3 3-16-16,3 9-4 0,1 3-1 0,3 7 0 15,4 2 4-15,-1 1 1 0,4 3 0 0,7-4 0 16,1 1 8-16,2 6 0 0,5-10 0 0,-1 4 8 16,-3 3-8-16,6-10 0 0,1 10 0 0,0-13 8 15,-4 0-19-15,4 4-3 0,-1-11-1 0,-6 5 0 16,0-8-41-16,0 1-8 0,-1-3-1 0,-3-7-1 16,-3 1-86-16,0-4-16 0,-1-3-4 0,1-3-822 15</inkml:trace>
  <inkml:trace contextRef="#ctx0" brushRef="#br0" timeOffset="72732.37">25411 15558 2970 0,'0'0'65'0,"-4"0"14"0,-3 0 2 0,0 3 3 0,7-3-68 0,0 0-16 15,0 0 0-15,0 0 0 0,0 0 0 0,0 0 0 16,0 0 0-16,0 0 0 0,0-9 0 0,0 5-9 0,7-2-1 0,-3 3 0 31,3-3-15-31,0 3-3 0,3-4-1 0,1 7 0 16,-1 0-48-16,1 0-10 0,0 7-1 0,-1 2-1 16,1 0 8-16,-1 1 1 0,1 9 1 0,-1-4 0 0,1 4 69 0,-4 6 10 0,0-3 9 0,0 3-1 15,0 3 45-15,-3 4 10 0,-1-1 1 0,-3 1 1 16,4-4-26-16,-4 0-6 0,-4 6-1 0,4-5 0 15,-3-4 7-15,-1 0 1 0,4-3 0 0,-3-3 0 16,3-4-24-16,-4-5-4 0,4-1 0 0,0 1-1 16,0-10 1-16,0 0 1 0,0 0 0 0,0 0 0 15,0 0 15-15,7-10 2 0,0 7 1 0,0-13 0 16,4 7-40-16,0-7-8 0,-4-3-2 0,3 1 0 16,8-1-5-16,-4-6-2 0,0 0 0 15,0-4 0-15,4 1-126 0,-1 0-24 0,5-3-6 0,-1-7-1 0</inkml:trace>
  <inkml:trace contextRef="#ctx0" brushRef="#br0" timeOffset="72920.82">26296 15649 1785 0,'4'25'159'0,"-4"-10"-127"15,0-2-32-15,0 3 0 0,3 3 279 0,1-1 49 16,-1 7 11-16,1 1 1 0,3 2-272 0,-4 0-54 15,4 0-14-15,-3-3 0 0,3 3 0 0,0-2 0 16,0 8-12-16,0-6 12 0,0 1-16 0,0 2 3 16,0 0 1-16,0 1 0 15,4-1-87-15,-4 0-17 0,-4-2-3 0,1-1-682 0,0-3-137 0</inkml:trace>
  <inkml:trace contextRef="#ctx0" brushRef="#br0" timeOffset="73608.6">26695 14664 2948 0,'0'0'65'0,"0"0"14"15,-7 3 2-15,0-3 1 0,-4 0-66 0,4 6-16 0,-4-2 0 0,4 2 0 16,0 3-48-16,0 10-14 0,-3-9-2 0,3 8-1 16,0-2-15-16,-1 9-4 0,-2-6 0 0,6 9 0 15,1 0 33-15,-1-3 7 0,4 4 0 0,0 5 1 0,0-6 33 0,4-3 10 16,3 1 0-16,0-8 0 0,4 1 0 0,-4-3-8 16,0-7 8-16,3 1 0 0,4-7 0 0,-3 3 11 15,-4 0-2-15,4-6 0 0,-1-6-1 0,1 0 0 16,-4 3 0-16,0-4 0 0,3-2 3 0,-3-4 0 15,-3-2 0-15,3-1 0 0,-3 4-3 0,-1-7-8 16,1-3 12-16,-1 3-4 0,1 0 31 0,-4 0 5 16,0 1 2-16,0-8 0 0,0 8 17 0,0-7 3 0,-4 6 1 15,4 0 0-15,-3-6-10 0,-1 6-1 0,1 3-1 16,-4-2 0-16,7 5-41 0,-4-3-14 0,4 7 9 0,-4-1-9 16,4 10 0-16,0 0 0 0,0 0-9 0,0 0 9 15,0 0-12-15,0 0 4 0,0 0 8 0,8 10-13 16,-1-1 13-16,0 1 0 0,0 9 0 0,0-1 0 31,0-2-28-31,3 3-5 0,-3 0-2 0,4 6 0 0,-4-6 35 0,4-1 0 0,-1 4 10 0,1 0-2 16,-1-3-8-16,5 6 0 0,-5-6 0 0,4-3 0 15,-3 9 8-15,-1-3 0 0,4-7 0 0,1 4 0 16,-1 0 7-16,-4 0 1 0,1 3 1 0,-1-3 0 16,5-7-17-16,-5 4 0 0,4-1 8 0,-3-2-8 15,3-4 0-15,-3 1 0 0,-4 2 0 0,3-8 0 16,-3 2 11-16,0-3-11 0,-7-3 10 0,7 0-10 15,4 0 31-15,-4-9 0 0,-3 9 0 0,-1-10 0 0,1 1 3 0,-1-7 1 16,-3 7 0-16,0-4 0 0,-3-9-11 0,-1 10-3 16,4-14 0-16,-3 8 0 0,-1-1-21 0,0-6 0 15,4 0 0-15,-3-4 8 0,3 4-8 0,0-3 0 16,0 0-11-16,0-7 11 0,0 10-17 0,-4-6 2 16,4-3 1-16,-3-1 0 15,3 7-27-15,0 0-6 0,-7-4-1 0,3-2 0 16,1 5-166-16,-4-5-34 0</inkml:trace>
  <inkml:trace contextRef="#ctx0" brushRef="#br0" timeOffset="74117.2">27019 13880 1670 0,'0'0'74'0,"0"0"15"0,0 0-71 0,-3 3-18 16,3-3 0-16,0 0 0 0,0 0 162 0,-4 7 29 16,4-7 5-16,0 0 2 0,0 0-158 0,0 0-32 15,0 0-8-15,0 0 0 0,0 0 23 0,0 0 3 16,0 0 1-16,7 0 0 0,0 0 5 0,4 6 2 15,3-3 0-15,-3-3 0 0,3 6 8 0,3-3 2 16,5 7 0-16,2-1 0 0,1 1-7 0,3 5-1 16,0 1 0-16,1 6 0 0,2-6-10 0,-2 9-2 15,-1 3-1-15,0 0 0 0,-3 0-23 0,-1 13 8 0,-2 3-8 16,2 3 0-16,-3-3 0 0,-3 9 9 0,0-6-9 0,-4 13 0 16,0-7 0-16,-11 4 0 0,4 5 0 0,-10 1 0 15,-1 6-14-15,-6 0-6 0,-4-3-2 0,-7 3 0 31,-4-3-138-31,-10 12-28 0</inkml:trace>
  <inkml:trace contextRef="#ctx0" brushRef="#br0" timeOffset="74585.11">24105 15407 403 0,'0'-12'17'0,"0"5"5"15,0-2-22-15,-3 0 0 0,3-7 0 0,0 3 0 0,3-2 430 0,1-4 82 16,-4 0 16-16,3-3 3 0,-3 10-426 0,4-4-85 16,-4 7-20-16,0-1 0 0,0 1 0 0,-4 2 8 15,4 7-8-15,0 0 0 0,0 0 36 0,0 0 0 16,-10 7 1-16,3 2 0 0,0 1-8 0,-4 5-1 0,0 4-1 16,1 9 0-16,-1 0-17 0,4 7-10 0,0 9 12 0,0 0-12 15,7 9 12-15,0 4-4 0,0 11 0 0,7 5-8 16,4 8 32-16,6 4 0 0,1-4 0 0,3-5 0 15,4 11-9-15,0-8-3 0,6 2 0 0,1-9 0 16,0 1 4-16,3-11 0 0,4 1 0 0,3-10 0 16,4 1-4-16,0-10-1 0,0-1 0 0,-4-5 0 15,4-3-19-15,-4-10-9 0,4 0 1 0,-3-13 0 32,6-2-15-32,4-10-2 0,-4-3-1 0,4-13 0 0,7-3-156 0,-3 3-31 15</inkml:trace>
  <inkml:trace contextRef="#ctx0" brushRef="#br0" timeOffset="75917.67">26197 17176 2091 0,'0'0'46'0,"-3"6"10"0,-1 4 1 0,1-1 2 0,3 10-47 0,0-4-12 15,0 4 0-15,3 6 0 0,4 4-13 0,-3-1-5 16,3 6-1-16,0 1 0 0,7 2 8 0,0-2 2 16,0 3 0-16,7-4 0 0,-3-6 20 0,3 4 4 15,0-10 1-15,1-1 0 0,-1-2 17 0,0-6 4 16,-3 3 1-16,3-7 0 0,0-9-5 0,-3 6-1 0,3-6 0 0,0-6 0 16,-4-3-15-16,1-1-3 0,0-6-1 0,-4-2 0 15,-4-7-13-15,1-4 0 0,-7-5 0 0,3-10 0 31,-4 6-43-31,1-9-11 0,-4 3-2 0,-4-6-1 16,4 3-31-16,0 3-7 0,-3-3-1 0,-1-3 0 0,1 6 77 0,-1-3 19 0,1 3 0 0,-5-9 0 16,-6 6 60-16,-3-3 16 0,-1 3 4 0,0 3 0 15,-3-3-8-15,-3 3-2 0,-1-6 0 0,0 6 0 16,0-3-12-16,1 9-2 0,3-3-1 0,-4 4 0 16,4 8-21-16,3 4-4 0,4 0-1 0,7 16 0 15,-4-4-7-15,4 7-2 0,0 3 0 0,7 3 0 16,0 0-20-16,4 12 8 0,-4 4-8 0,7 6 0 15,0 9-23-15,7 4-9 16,4-4-1-16,-4 13-1 0,7 0 34 0,7 0 9 0,0 3 1 0,8 6 0 16,-5 1-2-16,8-1-8 0,-4 0 12 0,8-3-4 0,-4-3 14 0,-1-3 2 15,1 0 1-15,-3-6 0 0,-5-4-10 16,-3 1-3-16,1-13 0 0,-5 3 0 0,1-6-4 0,-4-4 0 16,0 4-8-16,1-9 12 0,-1-1-12 0,-4-3 11 15,-2-3-11-15,-1-3 10 0,0 0-10 0,-4-3 0 16,-3-3 0-16,0-3 0 0,-3-1-19 0,-1-9 4 15,1 10 1-15,0-7 0 16,-8-2-10-16,4-1-3 0,-7 0 0 0,7-6 0 0,-7 9 16 0,0-6 11 16,0-3-13-16,0 0 5 0,3 3 24 0,-3 0 6 15,4 3 1-15,3-3 0 0,-4 0 4 0,4 10 1 16,4-4 0-16,-1 0 0 0,1 7 3 0,3 0 1 16,0-1 0-16,0 7 0 0,3-3-8 0,1 6-2 15,3 0 0-15,-3 6 0 0,-1-3-6 0,1 4-2 16,-4 2 0-16,4 0 0 0,-1 1-4 0,1-1-1 0,-1 7 0 0,-3-4 0 15,4 10 8-15,-4 0 2 0,-4-3 0 0,1 6 0 16,3 0-19-16,-3 0 0 0,-1-3 0 0,-3 3 0 16,0 0 0-16,0-3 13 0,-3 4-1 0,-1-8 0 15,1 7-12-15,-1-6 11 0,0-3-11 0,4-4 10 16,-3-2-10-16,-1-4 12 0,1 4-12 0,3-10 12 16,0 0-12-16,0 0 0 0,0 0 0 0,0-10 0 15,3 1 0-15,1-1 8 0,-1-5-8 0,1-4 0 16,3 3 0-16,0 4 0 0,0-4 0 0,4-3 0 15,3 10 0-15,0-7 0 0,0 7 0 0,0-1 0 16,4 1-8-16,3 3 8 0,-3 2 0 0,3 4 0 16,-4-6 0-16,5 12 0 0,-5-6 0 0,1 10 0 0,0-10 0 0,-1 9 0 15,1 1 0-15,-1-1 0 0,1 7 0 0,-4-7 8 16,0 10-8-16,0 0 8 0,-3 6-8 0,0 0 12 16,3 3-12-16,-7 0 12 0,-4 1-12 0,1 5 12 15,-1 1-12-15,-6 2 12 0,-1-2-12 0,-3-1 0 16,0 4 0-16,-7-4 8 0,0 4-25 0,0-4-6 15,-4 1-1-15,1-1 0 0,2-5 7 0,-2-1 1 16,-1-9 0-16,4 3 0 16,-7-4-72-16,3-8-15 0,1-7-2 0,-5 3-771 15,5-12-155-15</inkml:trace>
  <inkml:trace contextRef="#ctx0" brushRef="#br0" timeOffset="76129.17">27859 16520 3294 0,'10'19'146'0,"-2"-9"30"0,-5 9-141 0,4-4-35 0,0 4 0 0,4 0 0 16,-1 9 31-16,1-3-1 0,-1 3 0 0,5 4 0 16,-5-1-17-16,1 0-3 0,-4 1-1 0,3 9 0 15,1-4-9-15,0 1 0 0,-4 3 0 0,3-4 0 16,-3 7-72-16,0-6-11 0,4 6-1 0,-4 0-1 15,0-7-119-15,0 7-23 0,-3 0-5 0</inkml:trace>
  <inkml:trace contextRef="#ctx0" brushRef="#br0" timeOffset="76718.98">28377 15784 3042 0,'0'0'67'0,"0"0"13"0,0 0 4 0,0 0 1 0,-3 6-68 0,-8 3-17 16,1 1 0-16,-1 8 0 16,1-2-48-16,-5 9-12 0,1 3-4 0,0 1 0 15,4 5-14-15,-4 4-3 0,3-4-1 0,0 1 0 0,8-1 59 0,-1-2 12 16,-3-7 3-16,7 3 0 0,0-3 8 0,0-6 14 0,0 0-3 0,4-10-1 15,-1 7-10-15,1-10 12 16,-4-6-12-16,0 0 12 0,0 0-12 0,0 0-11 0,3 0 3 0,8-6 0 16,-7-4 0-16,3 4 0 0,0-3 0 0,0-4 0 15,-4-3-11-15,1 4-1 0,-1-4-1 0,1-3 0 16,-1 1 33-16,1-4 8 0,-1 3 0 0,-3 0 1 16,4 0-11-16,-4 4-2 0,0-4-8 0,0 0 12 15,3 0 36-15,-3 3 8 0,4 7 0 0,-4-7 1 16,3 7-29-16,1 6-7 0,-4 3-1 0,0 0 0 15,0 0-6-15,11 3-2 0,-1 3 0 0,1 4 0 16,-4-1-12-16,3 7-10 0,5-4 2 0,-1 13 0 16,-4-6-7-16,4 6-1 0,4 3 0 0,-4 1 0 15,4 5 7-15,-1-6 1 0,1 7 0 0,0 6 0 16,-1-4 8-16,4 1 0 0,-6 3 0 0,6-4 0 0,-4 1 0 16,1-4 0-16,-4-5 8 0,0 5-8 0,0-9 25 15,-3-3 1-15,-1 3 0 0,-2-6 0 0,-5-3 22 0,4-7 5 16,-3 1 1-16,-1-1 0 0,-3-9-26 0,0 0-6 15,0 0-1-15,0 0 0 0,0 0 1 0,0 0 0 16,-3-9 0-16,-1-4 0 0,1-3-12 0,-4-3-2 16,-1-6-8-16,1 0 12 0,0-3-12 0,-3 0 0 15,-1-13 0-15,4 3 0 0,0-5 0 0,-3-4 0 16,2-4-12-16,1 4 12 16,0 3-88-16,4-3-10 0,-4-3-2 0,3-3-1 15,1 6-146-15,-1-6-29 0</inkml:trace>
  <inkml:trace contextRef="#ctx0" brushRef="#br0" timeOffset="77004.98">28564 14953 3186 0,'0'0'70'0,"0"0"14"0,0 0 4 0,7 9 1 0,1 0-71 0,2-2-18 0,4 2 0 0,0 0 0 15,8 7 0-15,2-3 0 0,1 2 8 0,3 1-8 16,0-3 0-16,4 5 10 0,-4-2-10 0,8 3 8 16,-5 0-8-16,5 3 0 0,-5 6 0 0,-2-6 0 15,-1 9 0-15,4 4 0 0,-8 2 0 0,4 1-11 16,-3 6 11-16,0 0-8 0,-4 3 8 0,-3-3-8 16,-4 9-7-16,0 0-1 0,-4 1 0 0,-2-1 0 15,-5 7 16-15,-3-4 0 0,-7-3 0 0,-4 1 0 16,-3-1-18-16,-3 0-1 0,-1 4 0 0,-7-4 0 15,-3 10-142-15,-4-10-29 16,-6 7-6-16,-8-4 0 0</inkml:trace>
  <inkml:trace contextRef="#ctx0" brushRef="#br0" timeOffset="77402.45">25573 17007 2300 0,'0'6'51'0,"-4"3"10"0,1-3 3 0,-4-2 0 0,3 2-52 0,1-3-12 0,3 6 0 0,0-2 0 16,0 2 13-16,0 10 0 0,3-3 0 0,-3 2 0 16,7 1 20-16,-3 9 4 0,3 7 1 0,0-1 0 15,0 10-23-15,7 10-5 0,0 2-1 0,7 7 0 16,1 0-9-16,6 6 8 0,-4 3-8 0,8 0 8 16,0 0 10-16,3 6 2 0,4-15 0 0,3 0 0 0,4-1 19 15,0-8 4-15,3-10 1 0,-3 0 0 0,4-10 5 0,-1-6 2 16,-3-9 0-16,3-3 0 0,-3-13-34 0,4-3-6 15,-1-10-2-15,0-5 0 16,1-7-45-16,-1-13-10 0,1-2-2 16,-5-13-805-16,-2-13-162 0</inkml:trace>
  <inkml:trace contextRef="#ctx0" brushRef="#br0" timeOffset="78837.45">22151 16611 230 0,'0'0'20'0,"-4"7"-20"16,1-4 0-16,3-3 0 0,0 0 428 0,0 0 82 16,0 0 16-16,0 0 3 0,0 0-413 0,0 0-84 15,-7 0-16-15,3 6-3 0,4-6-1 0,-7 3 0 16,-3 3 0-16,3-2 0 0,-4 5 9 0,4-3 2 15,0 4 0-15,-4 9 0 0,1-4-6 0,-1 4-1 0,8 9 0 0,-4-3 0 16,-1 4-16-16,1 11 8 16,4 1-8-16,3 9 0 0,0-3 8 0,3 3-8 0,1-2 0 0,3-1 0 15,7 3 13-15,0-3-4 0,-3 6-1 0,6-9 0 16,8-6 16-16,0 5 2 0,-7-8 1 0,3-7 0 16,7 4-27-16,-3-10 0 0,-1-1 0 0,1-2 0 15,0-6 0-15,-1-4 0 0,5-2 0 0,-5-4 0 16,-3 3 0-16,4-12 0 0,0 3 0 0,-4-7 8 15,-3-6-8-15,-1 4 8 0,4-13-8 0,-3 0 8 16,-7-4-8-16,3-5 12 0,-4 6-12 0,1-7 12 16,0 1-3-16,-1 6 0 0,-6-7 0 0,3 7 0 15,0-7-9-15,-4 7 12 0,-3-6-12 0,-3 5 12 16,6 4 0-16,-6-3 0 0,-4 0 0 0,0-3 0 16,3 12 15-16,1 0 3 0,-1 6 1 0,1 1 0 15,-1 2-9-15,4 10-2 0,0 0 0 0,0 0 0 16,0 0 0-16,-4 10 0 0,8 5 0 0,0 4 0 0,-1 0-20 15,4 3 8-15,4 0-8 0,-1-3 0 0,4 6 0 16,1-6 0-16,-1 0 0 0,7 2 0 0,3-8 0 16,-2 3 0-16,-8-7 0 0,3 7 0 0,12-7 0 15,-1-6 17-15,-11 4-2 0,1-7-1 0,7-7-14 0,-4 4 0 16,-3-3 0-16,-4 3 0 0,-4-7-10 0,1-2-2 16,3 2 0-16,-7 1 0 0,0 0 12 0,0-4 0 15,-3-3 8-15,-1 7-8 0,-3-7 9 0,0 4-9 16,-3-4 12-16,-1-3-12 0,1 4 11 0,-1-4-11 15,-3 3 10-15,-4 4-10 0,4-4 13 0,-3 3-3 0,-8-2-1 16,4-1 0-16,4 3 3 0,-8-2 1 0,-7-1 0 16,8 4 0-16,2-4-5 0,-6 6 0 0,-3-5-8 0,-1 5 12 15,4 7-12-15,0-3 0 0,3 6 0 0,-3 0 0 16,3 0-25-16,0 9 1 0,8-9 1 0,-4 10 0 31,0-4-10-31,3 10-3 0,4-4 0 0,0-2 0 0,3 5 10 0,1 4 2 0,-1 0 0 0,8 0 0 16,-1-4 16-16,4 4 8 0,1 0-8 0,-1 3 8 15,7-9 0-15,0 5 11 0,-4-2-1 0,5 3 0 16,9-10 3-16,-6 7 1 0,-1-7 0 0,-2-5 0 16,6 2-6-16,3 3-8 0,-2-9 11 0,2-3-11 15,-6-3 0-15,3-4 0 0,0 4 0 0,0-6 0 16,-3-7 0-16,0-3 13 0,3 3-2 0,-3-9-1 16,-4 3 9-16,0-4 1 0,-4-5 1 0,4-4 0 15,-3 4 9-15,0-1 2 0,-4 4 0 0,3-3 0 0,-3-1-3 0,0-3 0 16,0-2 0-16,-3 2 0 0,-1 4-8 15,1-4-1-15,0-6-1 0,-4 6 0 0,-4-2-7 0,4 2 0 16,-4 0-1-16,1-2 0 0,-4 5-3 0,0 7 0 16,-4-7 0-16,4 7 0 0,-7 3-8 0,3 3 0 15,-3 3 9-15,0 4-9 16,-3-1-17-16,3 13-8 0,-1-3-2 0,1 12 0 16,-3-3-32-16,-1 13-6 0,4 2-2 0,3 11 0 15,8-4 1-15,-4 9 0 0,-4-6 0 0,11 7 0 0,7-7 48 0,0 7 10 16,0-10 8-16,4-3-12 0,10 9 12 0,0-3 9 15,0-3-1-15,4-3-8 0,3 3 0 0,4-6-11 16,3 6 0-16,1-6 0 0,2-3 11 0,5-4 0 16,3 4 0-16,-1 0 0 0,5-4 0 0,-1-2 0 0,1-1 8 0,-8 7-8 15,-3-7-13-15,0 1-7 0,-8-1-2 0,-6 0 0 16,3 7 22-16,-7 0-9 0,1 3 9 0,-8-7 0 16,-4 4 0-16,-3 3 0 0,0-1 0 0,-7-2 0 15,0 3 29-15,-7-3 0 0,0 2 0 0,-3-2 0 16,-1-3-3-16,-3 5-1 0,0-8 0 0,-4 5 0 15,4-5-5-15,-3-1 0 0,-5 1-1 0,1-10 0 16,-4 6-3-16,4-6 0 0,-3-6 0 0,-1 6 0 16,0-3-16-16,4-4 10 0,0-2-10 0,7-1 8 15,-4 7-8-15,8-9-11 0,6 9 3 0,-3-7 0 16,3 4-25-16,1-3-5 16,3-1-1-16,7 1 0 0,4-1-141 0,-1 1-29 0,8-7-6 0</inkml:trace>
  <inkml:trace contextRef="#ctx0" brushRef="#br0" timeOffset="80152.2">24250 17665 1094 0,'-14'0'48'0,"7"-3"11"0,-4 3-47 0,4-6-12 0,-3 6 0 0,-1 0 0 16,0 0 205-16,1-4 39 0,-1-2 8 0,1 6 2 16,-1 0-138-16,4-6-28 0,0 6-6 0,0 0-1 15,3 0-2-15,-3-3-1 0,0 3 0 0,0-6 0 16,0 6-10-16,4 0-3 0,-4 0 0 0,7 0 0 16,-4 0-27-16,0 6-6 0,1 3 0 0,3 1-1 15,0-1-31-15,3 10-10 0,1-3 0 0,3 12 0 16,0 0-6-16,4 6 0 0,3 10-1 0,3 0 0 15,5 3 17-15,-5 3-10 0,4-2 10 0,1-8-8 0,-1-2 8 0,3-4 14 16,5-2-3-16,-1-1-1 0,0-3 11 16,-3-9 3-16,3 0 0 0,4-3 0 0,-4-1-24 0,-3-2 0 15,3-13 0-15,-3 6-12 0,-1-12 12 0,-3 6 11 16,1-10-3-16,-5 1 0 0,1-7-24 0,0 7-4 16,-8-10-2-16,4 0 0 0,-3 1 10 0,-1-8 3 15,1-2 0-15,-4 0 0 0,-3-3 9 0,3 2 0 16,-4-5 0-16,1 3 0 0,-4-1 0 0,0 4 0 15,0 0 0-15,0 3 0 0,-4 0 8 0,4 6 6 16,0 0 2-16,0 3 0 0,-3 4 5 0,3-4 2 16,0 13 0-16,0 3 0 0,0 0-9 0,0 0-2 15,0 0 0-15,0 0 0 0,3 9-12 0,4 4 0 0,0 3 8 16,0 2-8-16,0 1 0 0,0 0 0 0,1 6 0 0,-5-6-10 16,4 0 10-16,0 3 0 0,4-10-9 0,-4 4 9 15,0 0 0-15,0-4 0 0,3-2 0 0,-6-4 0 16,3-3 0-16,0 6 0 0,0-9 0 0,-3 7 0 15,3-14 0-15,0 7 0 0,-4-9 8 0,1 6-8 16,-1-3 0-16,1-4 8 0,-4-9-8 0,3 4 0 16,-3 5 8-16,0-9-8 0,-7 1 0 0,4 2 8 15,3-3-8-15,-7 0 8 0,0 0-8 16,0-6 8-16,-4 7-8 0,1 2 8 0,-1-6-8 0,-3 0 8 16,0 3 8-16,-4 0 0 0,0 4 1 0,1-4 0 15,-1 6-8-15,4-2-1 0,-4-1-8 0,1 7 12 16,3-1-12-16,0 1 0 0,-4 9 0 0,7-3 0 15,4-4-15-15,-3 14-2 0,-1-4-1 0,4 6 0 16,0-3-1-16,0 4 0 0,0-1 0 0,7 10 0 0,0-3 3 16,0-4 0-16,3 4 0 0,1 3 0 0,7-4 16 0,-1-2 0 15,1 3 8-15,-1-7-8 0,4 0 0 0,1 1 0 16,-1-1 0-16,0-9 0 0,3 7 9 0,-2-4 3 16,-1-3 0-16,0-3 0 0,0-4-2 0,0 4 0 15,0-3 0-15,0-4 0 0,0-2 6 0,0-4 0 16,-3 1 1-16,0-4 0 15,3 0 5-15,-4-6 1 0,1 6 0 0,-4-9 0 0,3 3 4 0,-6-3 1 16,0-7 0-16,-1 1 0 0,1 5-4 0,-4-5-1 16,0 2 0-16,-4 1 0 0,1-7-4 0,-1 10-1 15,-3-6 0-15,0-1 0 0,0 1-7 0,-4 6-2 0,-3-1 0 0,4-5 0 16,-1 9-9-16,-3 3 0 0,3-3 0 0,1 0 8 16,-4 6-8-16,3 9-16 0,-3-5 4 0,3 12 1 31,-3-4-20-31,4-2-4 0,-4 15-1 0,3-3 0 15,0 13-28-15,1-7-5 0,3 10-2 0,0 0 0 0,0 6 40 0,7-6 8 0,0 6 2 0,0-6 0 16,7 6 21-16,0-6 12 0,0 6-2 0,0-6 0 16,7-1-10-16,-3 1 12 0,3 6-12 0,3-12 12 15,-3 9-12-15,11-10 12 0,-4 7-12 0,4-3 12 16,0 3-2-16,3-4 0 0,4-2 0 0,-4 3 0 16,4-7 10-16,-1 0 1 0,1 1 1 0,-4 5 0 15,4-5-22-15,-7-1 0 0,-1 1 0 0,-2-4 8 16,2 3 0-16,-6 1 1 0,0-1 0 0,-4 1 0 15,-4-1-9-15,1-3 0 0,-4 4 0 0,0-1 0 16,-4 1 0-16,1 8 0 0,-4-8-9 0,-4 5 9 0,1-5 0 16,-1-1 0-16,1 10 0 0,-4-13 0 0,0 4 0 15,-4-7 0-15,4 6 0 0,-3-2 0 0,-5-4 18 0,1 3-2 16,0-6-1-16,0 0 0 0,0 0-4 0,0 0-1 16,0 0 0-16,0-6 0 0,3 3-10 0,0-4 0 15,1 7 0-15,-1-9 0 0,8-1 0 0,-4 7 0 16,0-12 0-16,0 5 0 0,3 1 0 0,4-7 8 15,0-3-8-15,0 1 12 16,4-8-82-16,-1-2-16 0,8 3-3 0,-4-3-1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1568 17303 0 0,'0'0'396'0'0,"0"0"52"0"0,0 0 28 0 0,0 0-60 0 0,2-1-244 0 0,0 0-82 0 0,1 0-1 0 0,-1-1 1 0 0,0 1-1 0 0,0-1 1 0 0,0 1-1 0 0,3-4 1 0 0,-4 4-60 0 0,1-1 0 0 0,-1 0 0 0 0,0 0 0 0 0,0 0-1 0 0,0 1 1 0 0,0-1 0 0 0,0 0 0 0 0,-1 0 0 0 0,1 0 0 0 0,-1 0 0 0 0,1 0 0 0 0,-1 0 0 0 0,0 0 0 0 0,0-1 0 0 0,0-2 0 0 0,2-7 47 0 0,-1 0 0 0 0,2 0-1 0 0,-1 1 1 0 0,2-1 0 0 0,0 0 0 0 0,6-13 0 0 0,5-15 158 0 0,112-261 1250 0 0,-109 263-1350 0 0,19-38 202 0 0,23-51 207 0 0,13-39 144 0 0,-50 114-450 0 0,-3-1-1 0 0,15-56 0 0 0,-27 77-93 0 0,5-62 0 0 0,-1 9-18 0 0,-9 65-123 0 0,0 1 0 0 0,-1-1 0 0 0,-2-37 0 0 0,-1 48-33 0 0,0-1-1 0 0,0 0 1 0 0,-1 1-1 0 0,-1 0 0 0 0,1 0 1 0 0,-2 0-1 0 0,1 0 0 0 0,-1 0 1 0 0,-9-15-1 0 0,11 22 14 0 0,1 0 0 0 0,-1 0 0 0 0,0 0 0 0 0,1 0 0 0 0,-1 0 0 0 0,0 1 0 0 0,0-1 0 0 0,0 0 0 0 0,0 1 0 0 0,-1 0 0 0 0,1-1 0 0 0,0 1 0 0 0,0 0 0 0 0,-1 0 0 0 0,1 1 0 0 0,-1-1 0 0 0,1 0 0 0 0,-1 1 0 0 0,1-1 0 0 0,-1 1 0 0 0,1 0 0 0 0,-1 0 0 0 0,1 0 0 0 0,-4 0 0 0 0,2 1-7 0 0,0 0 0 0 0,-1 0 0 0 0,1 0 1 0 0,0 1-1 0 0,0-1 0 0 0,0 1 0 0 0,0 0 0 0 0,0 0 1 0 0,0 0-1 0 0,0 1 0 0 0,1-1 0 0 0,-1 1 0 0 0,-3 4 1 0 0,-13 13-62 0 0,1 1 0 0 0,1 2 1 0 0,-28 45-1 0 0,25-28 62 0 0,1 0 1 0 0,2 1-1 0 0,2 1 0 0 0,2 1 1 0 0,-12 62-1 0 0,10-15 228 0 0,-6 153-1 0 0,20-187-148 0 0,4 0 0 0 0,1 0 0 0 0,16 78 0 0 0,-13-103-50 0 0,21 57 1 0 0,-22-75 0 0 0,0 0 0 0 0,2 0 1 0 0,0 0-1 0 0,0-1 1 0 0,1 0-1 0 0,15 16 0 0 0,-23-28-7 0 0,7 8 11 0 0,0 0 0 0 0,14 10-1 0 0,-18-16-7 0 0,0 0 0 0 0,0 0-1 0 0,1 0 1 0 0,-1 0 0 0 0,0-1-1 0 0,1 0 1 0 0,-1 1 0 0 0,1-1-1 0 0,0 0 1 0 0,-1-1 0 0 0,6 1-1 0 0,2-1 13 0 0,1 0-1 0 0,-1-1 0 0 0,0 0 0 0 0,0-1 1 0 0,0-1-1 0 0,18-5 0 0 0,64-31 176 0 0,-84 35-172 0 0,32-18 283 0 0,-2-1 1 0 0,69-52-1 0 0,-77 51-153 0 0,-9 8 17 0 0,-2-1 0 0 0,0-2 0 0 0,-1 0 0 0 0,-1 0 0 0 0,-1-2 0 0 0,0 0 0 0 0,26-46 0 0 0,-40 59-87 0 0,0 0 0 0 0,0-1-1 0 0,-1 1 1 0 0,0 0 0 0 0,0-1-1 0 0,-1 0 1 0 0,0 1 0 0 0,-1-1-1 0 0,0 0 1 0 0,-1-10 0 0 0,0 12-33 0 0,0 0-1 0 0,-1 0 1 0 0,0 1 0 0 0,-5-13 0 0 0,3 10-4 0 0,2 4-25 0 0,-1-1 1 0 0,0 0-1 0 0,-1 1 0 0 0,1-1 1 0 0,-8-7-1 0 0,9 11-25 0 0,0 0 0 0 0,1 0 0 0 0,-1 0 0 0 0,0 0 1 0 0,0 1-1 0 0,-1-1 0 0 0,1 1 0 0 0,0-1 0 0 0,0 1 0 0 0,-1 0 0 0 0,1 0 0 0 0,-1 0 0 0 0,1 0 1 0 0,-1 0-1 0 0,1 1 0 0 0,-5-1 0 0 0,5 1-14 0 0,0 0 1 0 0,1 1-1 0 0,-1-1 1 0 0,0 1 0 0 0,0-1-1 0 0,0 1 1 0 0,0 0-1 0 0,1 0 1 0 0,-1 0-1 0 0,0 0 1 0 0,-2 2-1 0 0,-19 17-244 0 0,18-15 201 0 0,-5 6-39 0 0,0 0 0 0 0,1 1 0 0 0,0 0 0 0 0,1 0 1 0 0,1 1-1 0 0,-12 27 0 0 0,10-23 39 0 0,1 4 21 0 0,0 1 0 0 0,1 1-1 0 0,1-1 1 0 0,-5 38 0 0 0,9-42 31 0 0,0 0 0 0 0,1 0 0 0 0,1 0 0 0 0,3 22 1 0 0,16 71-44 0 0,-19-106 57 0 0,4 9 0 0 0,0-1 1 0 0,12 25-1 0 0,-5-13-14 0 0,-8-18 1 0 0,0 0 1 0 0,1-1-1 0 0,-1 1 1 0 0,2-1 0 0 0,-1 0-1 0 0,0-1 1 0 0,1 1-1 0 0,0-1 1 0 0,1 1-1 0 0,7 5 1 0 0,-10-9 3 0 0,0 0-1 0 0,1 1 1 0 0,-1-1 0 0 0,1 0 0 0 0,0-1-1 0 0,-1 1 1 0 0,1-1 0 0 0,0 0 0 0 0,0 0 0 0 0,0 0-1 0 0,0 0 1 0 0,0 0 0 0 0,0-1 0 0 0,0 0 0 0 0,1 0-1 0 0,-1 0 1 0 0,0-1 0 0 0,0 1 0 0 0,0-1-1 0 0,4-1 1 0 0,3-2 37 0 0,0 0 1 0 0,-1-1-1 0 0,1 0 0 0 0,-1-1 0 0 0,-1 0 1 0 0,18-14-1 0 0,45-51 355 0 0,-43 41-261 0 0,47-60 187 0 0,-46 52-177 0 0,-13 14 5 0 0,23-41 0 0 0,7-10 85 0 0,-19 36-138 0 0,-15 19-29 0 0,1 1 0 0 0,0 0 0 0 0,22-19 0 0 0,-25 30-55 0 0,-10 8 0 0 0,0-1 0 0 0,0 1 0 0 0,0 0 0 0 0,0 0 0 0 0,0-1 0 0 0,0 1 0 0 0,0 0 0 0 0,1 0 0 0 0,-1 0 0 0 0,0 0 0 0 0,0 0 0 0 0,0 0 0 0 0,0 0 0 0 0,0 1 0 0 0,0-1 0 0 0,0 0 0 0 0,0 1 0 0 0,0-1 0 0 0,0 0 0 0 0,0 1 0 0 0,0-1 0 0 0,0 1 0 0 0,-1 0 0 0 0,1-1 0 0 0,0 1 0 0 0,0 0 0 0 0,0-1 0 0 0,-1 1 0 0 0,1 0 0 0 0,0 0 0 0 0,-1 0 0 0 0,2 1 0 0 0,0 2 0 0 0,1 1 0 0 0,-1 0 0 0 0,0-1 0 0 0,-1 1 0 0 0,2 6 0 0 0,-2-8 0 0 0,0 4 0 0 0,0-1 0 0 0,0 1 0 0 0,-1 0 0 0 0,1 0 0 0 0,-2 0 0 0 0,1 0 0 0 0,-1 0 0 0 0,-2 7 0 0 0,-1 29 0 0 0,-4 159 0 0 0,7-197 0 0 0,0-4 0 0 0,1 0 0 0 0,0 0 0 0 0,0 0 0 0 0,0 0 0 0 0,0 0 0 0 0,-1 1 0 0 0,2-1 0 0 0,-1 0 0 0 0,0 0 0 0 0,0 0 0 0 0,0 0 0 0 0,0 0 0 0 0,1 1 0 0 0,-1-1 0 0 0,1 0 0 0 0,0 1 0 0 0,2 5 11 0 0,-2-5 42 0 0,-1-2 11 0 0,0 0 0 0 0,2-1 0 0 0,3-2-19 0 0,1 0 0 0 0,-1 0 0 0 0,0 0 0 0 0,-1-1 0 0 0,1 1 0 0 0,0-1 0 0 0,-1 0 0 0 0,0-1 0 0 0,0 1 1 0 0,0-1-1 0 0,-1 0 0 0 0,5-7 0 0 0,5-11 88 0 0,15-35 0 0 0,-23 46-102 0 0,60-116 46 0 0,-61 120-77 0 0,1 1 0 0 0,0-1 0 0 0,0 1 0 0 0,1 0 0 0 0,0 0 0 0 0,0 1 0 0 0,12-10 0 0 0,8-7 0 0 0,-25 21-5 0 0,1 1-1 0 0,0-1 1 0 0,0 1 0 0 0,0 0-1 0 0,0 0 1 0 0,0-1-1 0 0,0 1 1 0 0,0 0 0 0 0,0 1-1 0 0,0-1 1 0 0,0 0-1 0 0,1 1 1 0 0,-1-1 0 0 0,0 1-1 0 0,0 0 1 0 0,1-1 0 0 0,-1 1-1 0 0,0 0 1 0 0,1 1-1 0 0,-1-1 1 0 0,0 0 0 0 0,0 1-1 0 0,1-1 1 0 0,-1 1-1 0 0,4 1 1 0 0,-3-1-3 0 0,0 1 0 0 0,0-1-1 0 0,0 1 1 0 0,0 0 0 0 0,0 0 0 0 0,-1 0-1 0 0,1 0 1 0 0,-1 1 0 0 0,1-1 0 0 0,-1 0 0 0 0,0 1-1 0 0,0 0 1 0 0,0 0 0 0 0,0-1 0 0 0,-1 1-1 0 0,4 7 1 0 0,3 19-17 0 0,-1 0 0 0 0,-2 1 0 0 0,4 57 0 0 0,-7-58 4 0 0,1 0-1 0 0,1 0 0 0 0,1-1 1 0 0,15 43-1 0 0,-17-62 15 0 0,1-1 1 0 0,0 1-1 0 0,1-1 0 0 0,0 0 1 0 0,0 0-1 0 0,1 0 0 0 0,0-1 1 0 0,0 0-1 0 0,1 0 0 0 0,0-1 0 0 0,14 11 1 0 0,-15-13-3 0 0,0 0 0 0 0,0-1 0 0 0,1 0 0 0 0,-1 0 1 0 0,1 0-1 0 0,0-1 0 0 0,-1 0 0 0 0,1 0 0 0 0,0-1 0 0 0,0 0 1 0 0,1 0-1 0 0,-1-1 0 0 0,0 0 0 0 0,0 0 0 0 0,0 0 0 0 0,8-2 0 0 0,0-1-330 0 0,0 0 0 0 0,-1-1-1 0 0,1-1 1 0 0,-1 0-1 0 0,0 0 1 0 0,0-2 0 0 0,-1 0-1 0 0,16-10 1 0 0,16-17-3544 0 0,71-68 1 0 0,29-52-1631 0 0,-114 121 4247 0 0,-10 10 1094 0 0,27-39-1 0 0,-47 60 449 0 0,1-1 0 0 0,-1 1 1 0 0,0-1-1 0 0,0 1 0 0 0,1-1 0 0 0,-2 0 0 0 0,1 1 0 0 0,0-1 1 0 0,-1 0-1 0 0,1 0 0 0 0,-1 1 0 0 0,0-1 0 0 0,1 0 1 0 0,-2 0-1 0 0,1 0 0 0 0,0 0 0 0 0,0 1 0 0 0,-1-1 0 0 0,0 0 1 0 0,-1-3-1 0 0,2 5-93 0 0,-1-1 0 0 0,1 1 0 0 0,-1 0 0 0 0,0 0 0 0 0,0-1 0 0 0,0 1 0 0 0,1 0 0 0 0,-1 0 0 0 0,0 0 0 0 0,0 0 0 0 0,-1 0 0 0 0,-1-1 0 0 0,-19-13 1359 0 0,13 10-649 0 0,-2-2-312 0 0,7 3-177 0 0,-1 1 0 0 0,0 0 1 0 0,0 1-1 0 0,-9-5 0 0 0,12 6-351 0 0,1 1 0 0 0,-1 0 0 0 0,1-1 0 0 0,-1 1 0 0 0,1 0 0 0 0,-1 0 0 0 0,0 0 0 0 0,1 0 0 0 0,-1 0 0 0 0,1 0 0 0 0,-1 1 0 0 0,1-1 0 0 0,-1 0 0 0 0,1 1 0 0 0,-1-1 0 0 0,1 1 0 0 0,-1 0 0 0 0,1-1 0 0 0,-1 1 0 0 0,1 0 1 0 0,0 0-1 0 0,-2 1 0 0 0,-12 11-30 0 0,0 1 0 0 0,1 0 0 0 0,0 1 1 0 0,1 1-1 0 0,1 0 0 0 0,-16 27 0 0 0,22-29-33 0 0,0 0-1 0 0,1 0 1 0 0,0 0 0 0 0,-2 15-1 0 0,-1 2-1 0 0,6-20 12 0 0,0 1 0 0 0,1 0 0 0 0,0-1 0 0 0,1 1 0 0 0,0 0 0 0 0,2 12 0 0 0,2-9 0 0 0,-1-11 0 0 0,-2-3 1 0 0,0 1 0 0 0,0-1 0 0 0,0 0 0 0 0,-1 1 0 0 0,1-1 0 0 0,0 0 0 0 0,-1 1 0 0 0,1-1 0 0 0,-1 1 0 0 0,1-1 0 0 0,-1 1 0 0 0,0-1 0 0 0,1 3 0 0 0,-1-4 3 0 0,1 1 0 0 0,-1-1 0 0 0,1 1 0 0 0,-1-1 0 0 0,1 0 0 0 0,0 1 0 0 0,-1-1 0 0 0,1 0 0 0 0,0 1 0 0 0,-1-1 0 0 0,1 0 0 0 0,0 0 0 0 0,-1 1 0 0 0,1-1 0 0 0,0 0 0 0 0,0 0 0 0 0,-1 0 0 0 0,1 0 0 0 0,1 0 0 0 0,0 0 20 0 0,0 0 1 0 0,1 0-1 0 0,-1 0 1 0 0,0 0-1 0 0,0 0 1 0 0,0-1-1 0 0,0 1 1 0 0,0-1-1 0 0,1 1 1 0 0,-1-1-1 0 0,0 0 1 0 0,0 0 0 0 0,0 0-1 0 0,-1 0 1 0 0,1 0-1 0 0,0 0 1 0 0,0-1-1 0 0,0 1 1 0 0,1-2-1 0 0,4-4 84 0 0,-1-1 0 0 0,0 1-1 0 0,6-11 1 0 0,9-11 93 0 0,38-38 367 0 0,-55 62-505 0 0,-1-1-1 0 0,1 1 1 0 0,3-11-1 0 0,6-9 168 0 0,-4 11-30 0 0,-1 0 0 0 0,7-17 0 0 0,-7 20-34 0 0,-8 10-155 0 0,1 1-1 0 0,-1-1 0 0 0,1 1 1 0 0,-1-1-1 0 0,1 1 0 0 0,-1-1 0 0 0,1 0 1 0 0,-1 1-1 0 0,1-1 0 0 0,-1 0 1 0 0,0 0-1 0 0,0 1 0 0 0,1-1 1 0 0,-1 0-1 0 0,0 0 0 0 0,0-1 0 0 0,0 1 65 0 0,0 1-3 0 0,5 8-91 0 0,-2-3-26 0 0,0 0-1 0 0,0 0 0 0 0,-1 1 0 0 0,0-1 1 0 0,0 0-1 0 0,2 8 0 0 0,4 9-63 0 0,1 9 53 0 0,0 1 0 0 0,-2 0 1 0 0,3 38-1 0 0,-5-33 39 0 0,5 25-2 0 0,13 104-86 0 0,-13-67 93 0 0,5 110 23 0 0,-23 90 106 0 0,-5-120-117 0 0,11-156-72 0 0,-5 31 0 0 0,5-45-19 0 0,0-1 0 0 0,0 0 0 0 0,-1 0 0 0 0,0 0 0 0 0,-1 0 0 0 0,0-1 0 0 0,-4 8 0 0 0,-1-1-125 0 0,8-11 122 0 0,-1-1 1 0 0,1 1-1 0 0,-1-1 0 0 0,0 0 0 0 0,1 1 0 0 0,-5 2 0 0 0,5-4 69 0 0,0 0 1 0 0,0-1-1 0 0,0 1 0 0 0,-1 0 1 0 0,1-1-1 0 0,0 1 1 0 0,-1-1-1 0 0,1 1 1 0 0,-1-1-1 0 0,1 0 0 0 0,0 0 1 0 0,-1 1-1 0 0,1-1 1 0 0,-1 0-1 0 0,1 0 0 0 0,-1-1 1 0 0,-1 1-1 0 0,-1-1 15 0 0,-1 0 0 0 0,1 0 0 0 0,0 0 1 0 0,0 0-1 0 0,0-1 0 0 0,-1 0 0 0 0,2 1 0 0 0,-1-2 0 0 0,0 1 0 0 0,0 0 0 0 0,1-1 0 0 0,-1 0 0 0 0,1 1 0 0 0,0-1 0 0 0,-5-6 0 0 0,4 3 46 0 0,0 0 0 0 0,0 0 0 0 0,0 0 0 0 0,1 0 0 0 0,0-1 0 0 0,0 1-1 0 0,1-1 1 0 0,-3-14 0 0 0,-3-7 112 0 0,5 20-94 0 0,1 0-1 0 0,0 0 0 0 0,-1-15 1 0 0,2-10 98 0 0,2 0 0 0 0,1-1 0 0 0,2 2 0 0 0,12-52 0 0 0,2 16 103 0 0,31-72 0 0 0,82-175 369 0 0,80-264 112 0 0,-197 529-690 0 0,-2-1 1 0 0,7-72-1 0 0,-10-25 42 0 0,-18 24 40 0 0,9 116-86 0 0,-5-1-31 0 0,4 9-11 0 0,0 0 0 0 0,0 0 0 0 0,0 0 0 0 0,0 0 0 0 0,0 0 0 0 0,0 0 0 0 0,1 1 0 0 0,-1-1 0 0 0,0 0 0 0 0,0 1 0 0 0,0-1 0 0 0,0 0 0 0 0,1 1 0 0 0,-1-1 0 0 0,0 1 0 0 0,0-1 0 0 0,1 1 0 0 0,-1-1 0 0 0,0 1 0 0 0,1 0 0 0 0,-1-1 0 0 0,1 1 0 0 0,-1 0 0 0 0,1-1 0 0 0,-1 2 0 0 0,-14 20 0 0 0,6 3-75 0 0,0 1 0 0 0,2 1 0 0 0,1-1-1 0 0,-4 46 1 0 0,7-48 72 0 0,-2 15-28 0 0,0 66 1 0 0,7-61 18 0 0,2 0 0 0 0,2-1 0 0 0,1 1 0 0 0,3-1 0 0 0,15 42 0 0 0,-21-75 12 0 0,0 0 0 0 0,0 0 0 0 0,1-1 0 0 0,1 0 0 0 0,0 1 0 0 0,0-2 0 0 0,1 1 0 0 0,0-1 0 0 0,0 0 0 0 0,1-1 0 0 0,0 1 0 0 0,0-1 0 0 0,1-1 0 0 0,10 6 0 0 0,-17-11 8 0 0,0 0-1 0 0,1 0 1 0 0,-1 0-1 0 0,1-1 1 0 0,-1 0-1 0 0,1 1 1 0 0,-1-1-1 0 0,1 0 1 0 0,-1 0-1 0 0,1 0 1 0 0,-1 0-1 0 0,1-1 1 0 0,-1 1-1 0 0,1-1 1 0 0,-1 0-1 0 0,1 1 1 0 0,-1-1-1 0 0,0 0 1 0 0,1 0-1 0 0,-1 0 1 0 0,0-1-1 0 0,3-1 1 0 0,5-4 55 0 0,-1 0-1 0 0,0 0 1 0 0,12-13 0 0 0,-16 15-29 0 0,59-63 380 0 0,-54 56-353 0 0,-1 1 0 0 0,-1-1-1 0 0,0 0 1 0 0,8-19 0 0 0,64-164 175 0 0,-65 151-173 0 0,-2-1-1 0 0,11-68 1 0 0,-22 101-60 0 0,1-8 28 0 0,1-31-1 0 0,-9 80-137 0 0,5-26 93 0 0,0 68-235 0 0,10 79 0 0 0,-4-58 233 0 0,-6-59 17 0 0,7 37 1 0 0,-5-49 12 0 0,1 32 0 0 0,-3-33 27 0 0,4 34-1 0 0,1-40 235 0 0,1-6-247 0 0,-5-8-21 0 0,0 1 1 0 0,0-1-1 0 0,1 0 1 0 0,-1 0-1 0 0,0 0 0 0 0,1 0 1 0 0,-1 0-1 0 0,0 0 0 0 0,0 0 1 0 0,1 0-1 0 0,-1 0 1 0 0,0-1-1 0 0,0 1 0 0 0,1 0 1 0 0,-1-1-1 0 0,0 1 0 0 0,0-1 1 0 0,0 0-1 0 0,0 1 1 0 0,1-1-1 0 0,-1 0 0 0 0,0 0 1 0 0,0 1-1 0 0,1-2 0 0 0,23-23 72 0 0,-1-2-22 0 0,-12 14-22 0 0,20-28 1 0 0,58-85 21 0 0,-78 110-123 0 0,2 1 1 0 0,23-22-1 0 0,-32 33 34 0 0,0 1 0 0 0,0 0 1 0 0,0-1-1 0 0,10-3 0 0 0,-13 6 26 0 0,-1 1 0 0 0,0-1 0 0 0,1 1-1 0 0,-1-1 1 0 0,1 1 0 0 0,-1-1 0 0 0,1 1-1 0 0,-1 0 1 0 0,1 0 0 0 0,-1 0 0 0 0,1 0-1 0 0,-1 0 1 0 0,1 0 0 0 0,-1 0 0 0 0,1 0 0 0 0,-1 0-1 0 0,1 1 1 0 0,-1-1 0 0 0,0 1 0 0 0,1-1-1 0 0,-1 1 1 0 0,1 0 0 0 0,1 0 0 0 0,8 9-57 0 0,-1 1 0 0 0,0-1 0 0 0,0 2 0 0 0,-1-1 0 0 0,0 1 0 0 0,-1 1 0 0 0,10 20 0 0 0,13 33-23 0 0,-24-51 69 0 0,1-1-1 0 0,9 15 0 0 0,-3-7 18 0 0,-11-17 0 0 0,1-1 0 0 0,-1 1 0 0 0,9 7 0 0 0,5 6 0 0 0,-14-13 4 0 0,-2-4 3 0 0,0 1 0 0 0,0-1 0 0 0,0 1 0 0 0,0-1 0 0 0,0 0 0 0 0,0 0 1 0 0,1 0-1 0 0,-1 1 0 0 0,0-1 0 0 0,1 0 0 0 0,-1-1 0 0 0,1 1 0 0 0,-1 0 1 0 0,1 0-1 0 0,-1-1 0 0 0,1 1 0 0 0,3 0 0 0 0,-1 1 29 0 0,0-1 0 0 0,0 0 0 0 0,0 0 0 0 0,0 0 0 0 0,0 0 0 0 0,1-1 0 0 0,-1 1 0 0 0,0-1 0 0 0,0 0-1 0 0,1-1 1 0 0,-1 1 0 0 0,0-1 0 0 0,0 0 0 0 0,0 0 0 0 0,1 0 0 0 0,-1 0 0 0 0,0-1 0 0 0,0 0 0 0 0,-1 0 0 0 0,1 0 0 0 0,6-4 0 0 0,-2-1 20 0 0,0 1 1 0 0,-1-1-1 0 0,0-1 1 0 0,0 1-1 0 0,-1-1 1 0 0,0-1 0 0 0,6-9-1 0 0,2-8 154 0 0,12-32 0 0 0,-23 52-182 0 0,4-14 40 0 0,0-1 1 0 0,5-31-1 0 0,-2 10-3 0 0,24-112-8 0 0,-15 60-39 0 0,-9 27-211 0 0,-9 64 177 0 0,-1 0 0 0 0,1 1 0 0 0,0-1 0 0 0,-1 0 0 0 0,0 1 0 0 0,1-1 0 0 0,-1 0 1 0 0,-1 0-1 0 0,1 1 0 0 0,0-1 0 0 0,0 0 0 0 0,-2-5 0 0 0,1 2-16 0 0,0 7-27 0 0,1 1 1 0 0,-1 0-1 0 0,1 0 0 0 0,-1-1 1 0 0,0 1-1 0 0,0-1 1 0 0,0 1-1 0 0,0-1 0 0 0,-1 3 1 0 0,-6 10-175 0 0,2 2 30 0 0,1 1 0 0 0,1 0-1 0 0,1 0 1 0 0,1 0 0 0 0,-1 25-1 0 0,7 89-37 0 0,4-84 241 0 0,-5-35 0 0 0,0 1 0 0 0,0 16 0 0 0,1 43 0 0 0,3 56 0 0 0,-6-72 3 0 0,0-22 14 0 0,-1-1 0 0 0,-7 54-1 0 0,3-69 0 0 0,1 2 64 0 0,-9 30 1 0 0,10-44-68 0 0,0 0-1 0 0,-1 0 1 0 0,0 0 0 0 0,0 0-1 0 0,0-1 1 0 0,-1 1 0 0 0,0-1-1 0 0,-8 9 1 0 0,11-13-10 0 0,-1 0 1 0 0,1 0-1 0 0,0-1 1 0 0,-1 1-1 0 0,1 0 0 0 0,-1-1 1 0 0,0 1-1 0 0,1-1 0 0 0,-1 0 1 0 0,1 0-1 0 0,-1 1 0 0 0,0-1 1 0 0,1 0-1 0 0,-1 0 1 0 0,0 0-1 0 0,1-1 0 0 0,-1 1 1 0 0,0 0-1 0 0,1-1 0 0 0,-1 1 1 0 0,1-1-1 0 0,-2 0 0 0 0,-4-1 21 0 0,0-1-1 0 0,1 0 0 0 0,-11-7 1 0 0,7 3-43 0 0,1-1 0 0 0,0 0 0 0 0,0-1 0 0 0,1 0 1 0 0,1 0-1 0 0,-14-20 0 0 0,-15-20-660 0 0,9 14-295 0 0,21 25 325 0 0,-1 0-1 0 0,-13-14 1 0 0,-2 4-867 0 0,-5-5-5862 0 0,10 9 67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3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20447 0 0,'0'0'935'0'0,"0"0"-22"0"0,2-1-467 0 0,60-23 2466 0 0,122-35-2142 0 0,47-5-1992 0 0,-162 44-156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97 195 14280 0 0,'-3'-1'296'0'0,"1"1"0"0"0,-1 0 0 0 0,0 0 1 0 0,1 1-1 0 0,-1-1 0 0 0,1 0 1 0 0,-1 1-1 0 0,1 0 0 0 0,-1-1 1 0 0,1 1-1 0 0,0 0 0 0 0,-1 0 0 0 0,1 0 1 0 0,0 1-1 0 0,0-1 0 0 0,-1 1 1 0 0,1-1-1 0 0,0 1 0 0 0,0 0 0 0 0,1-1 1 0 0,-1 1-1 0 0,0 0 0 0 0,-2 4 1 0 0,1 0-252 0 0,1 1-1 0 0,-1 0 1 0 0,1-1 0 0 0,1 1 0 0 0,-1 0 0 0 0,0 13 0 0 0,-3 10 464 0 0,2-12-438 0 0,1 1 1 0 0,0-1-1 0 0,2 23 1 0 0,7 57 349 0 0,-1-26-15 0 0,11 120 384 0 0,-13-100-684 0 0,-2-76 1294 0 0,0-15-374 0 0,-1-9-428 0 0,-6-94 877 0 0,2 55-1338 0 0,-6-22-76 0 0,0-6 45 0 0,-4-97 123 0 0,9 86-124 0 0,-3-121 309 0 0,6 182-344 0 0,1 18-32 0 0,-1-1 1 0 0,1 1-1 0 0,0-1 0 0 0,1 1 1 0 0,0-1-1 0 0,0 1 1 0 0,4-13-1 0 0,3 8 34 0 0,-8 12-72 0 0,0 0 0 0 0,0-1 0 0 0,0 1 0 0 0,0 0 0 0 0,1 0 0 0 0,-1-1 0 0 0,0 1 0 0 0,0 0 0 0 0,0 0 0 0 0,1 0 0 0 0,-1-1 0 0 0,0 1 0 0 0,0 0 0 0 0,1 0 0 0 0,-1 0 0 0 0,0 0 0 0 0,0 0 0 0 0,1 0 0 0 0,-1-1 0 0 0,0 1 0 0 0,1 0 0 0 0,-1 0 0 0 0,1 0 0 0 0,1 1-6 0 0,0-1-1 0 0,1 1 1 0 0,-1-1-1 0 0,0 1 1 0 0,1 0 0 0 0,-1 0-1 0 0,0 0 1 0 0,0 0-1 0 0,0 1 1 0 0,0-1 0 0 0,0 0-1 0 0,2 3 1 0 0,25 23-111 0 0,-26-24 109 0 0,7 9-16 0 0,0 1 0 0 0,-1 0 0 0 0,-1 1 0 0 0,8 17 0 0 0,1 0 129 0 0,2 6-109 0 0,18 49 0 0 0,-24-53-149 0 0,9 37-114 0 0,-5-13 94 0 0,4 20 189 0 0,-10-30 129 0 0,6 39 243 0 0,-11-43-160 0 0,-5-35-235 0 0,0 0 0 0 0,-1 1 0 0 0,0-1 0 0 0,0 1 0 0 0,-1-1 0 0 0,0 1 0 0 0,-1-1 0 0 0,0 0 0 0 0,0 0 0 0 0,-1 0 0 0 0,0 0 0 0 0,0 0 0 0 0,-1-1 0 0 0,1 1 0 0 0,-2-1 0 0 0,1 0 0 0 0,-1 0 0 0 0,-1 0 0 0 0,1-1 0 0 0,-1 0 0 0 0,-8 8 0 0 0,8-9-55 0 0,0 1 0 0 0,-1-1 0 0 0,1 0 0 0 0,-1-1 0 0 0,0 1 0 0 0,0-2 0 0 0,0 1 0 0 0,-1-1 1 0 0,1 0-1 0 0,-1 0 0 0 0,0-1 0 0 0,0 0 0 0 0,0 0 0 0 0,0-1 0 0 0,-10 1 0 0 0,-26 3-797 0 0,42-5 527 0 0,-7-6-1443 0 0,8 4 1480 0 0,0 0 0 0 0,-1 0-1 0 0,1 1 1 0 0,0-1 0 0 0,0 0 0 0 0,0 0 0 0 0,-1-4 0 0 0,2 5 121 0 0,0 0 0 0 0,0 0 0 0 0,0 0 0 0 0,0-1 0 0 0,0 1 0 0 0,0 0 0 0 0,0 0 0 0 0,1 0 0 0 0,-1 0-1 0 0,1 0 1 0 0,-1 0 0 0 0,0 0 0 0 0,1-1 0 0 0,0 1 0 0 0,-1 0 0 0 0,2-1 0 0 0,6-10-1676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170 368 10136 0 0,'0'0'464'0'0,"0"0"-10"0"0,0 2-294 0 0,-3 5 228 0 0,-2 7 11358 0 0,7-20-8389 0 0,4-4-4508 0 0,40-54 1244 0 0,-43 59-95 0 0,0 0 0 0 0,0 0 0 0 0,4-9 0 0 0,8-11-24 0 0,53-76 980 0 0,-54 78-288 0 0,-1 0-1 0 0,14-38 0 0 0,-26 57-596 0 0,0 1-1 0 0,0-1 1 0 0,0 1-1 0 0,-1-1 1 0 0,0 1 0 0 0,1-1-1 0 0,-1 1 1 0 0,-1-5-1 0 0,1-4 123 0 0,0 12-256 0 0,0 0-27 0 0,-1 1 80 0 0,-1 0 0 0 0,1 0 0 0 0,0 0 0 0 0,0 0 0 0 0,0 0 0 0 0,0 1 0 0 0,0-1 0 0 0,0 0 0 0 0,1 1 0 0 0,-1-1 0 0 0,0 0 0 0 0,1 1 0 0 0,-2 2 0 0 0,-8 30-95 0 0,1 0 1 0 0,1 0-1 0 0,2 1 0 0 0,-1 35 1 0 0,2 143 100 0 0,6-153-6 0 0,8 138 1 0 0,-3-141 47 0 0,-2-31-16 0 0,0 32-1 0 0,-8 25-19 0 0,3-73 0 0 0,-1 0 0 0 0,0-1 0 0 0,0 0 0 0 0,-1 1 0 0 0,0-1 0 0 0,-8 15 0 0 0,9-22 2 0 0,0 1 0 0 0,-1 0-1 0 0,1-1 1 0 0,-1 0 0 0 0,1 1 0 0 0,-1-1 0 0 0,0 0-1 0 0,0 0 1 0 0,0-1 0 0 0,0 1 0 0 0,0-1-1 0 0,0 1 1 0 0,0-1 0 0 0,0 0 0 0 0,-1 0 0 0 0,1 0-1 0 0,-4 0 1 0 0,-3 0 5 0 0,1 1-1 0 0,-1-2 0 0 0,1 1 1 0 0,-20-3-1 0 0,7-2-83 0 0,16 3 47 0 0,1 0 0 0 0,0 0 0 0 0,-1 0-1 0 0,1 1 1 0 0,-1 0 0 0 0,-5 0 0 0 0,-34 0 83 0 0,3 1-47 0 0,9-1 76 0 0,32 0 18 0 0,1 0 11 0 0,0 0 4 0 0,0 0 10 0 0,0 0 3 0 0,0 0 0 0 0,2 0-21 0 0,26-1-41 0 0,1-1 1 0 0,38-7 0 0 0,112-20 50 0 0,-146 24-117 0 0,11-3 0 0 0,58-18 0 0 0,-77 18 11 0 0,-12 5-182 0 0,1-2-1 0 0,-2 0 0 0 0,1 0 0 0 0,14-9 0 0 0,-16 7-559 0 0,15-10-3083 0 0,-13 6-5056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 23903 0 0,'0'0'1094'0'0,"0"0"-22"0"0,0 0-583 0 0,0 0 92 0 0,0 0 115 0 0,0 0 28 0 0,0 0-83 0 0,0 0-363 0 0,0 0-160 0 0,0 0-28 0 0,0 0-37 0 0,-9-8-361 0 0,-5 0-1437 0 0,6 4-70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1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89 14656 0 0,'0'-31'1328'0'0,"0"29"-1302"0"0,0 1 0 0 0,-1-1 1 0 0,1 0-1 0 0,-1 0 0 0 0,1 1 1 0 0,-1-1-1 0 0,0 0 0 0 0,0 1 1 0 0,-1-3-1 0 0,-3-6 59 0 0,0-17 1496 0 0,4 26-947 0 0,1 1 186 0 0,0 0 79 0 0,0 0 18 0 0,0 0-47 0 0,0 0-213 0 0,0 0-90 0 0,0 0-21 0 0,6 36 372 0 0,0 92-123 0 0,-5-57-338 0 0,0-32-167 0 0,3 45 354 0 0,3 37 181 0 0,-5-40-310 0 0,2 10-118 0 0,-3-36-137 0 0,12 77-1 0 0,-7-98 74 0 0,1 69 1 0 0,-5-92-321 0 0,1-6-44 0 0,1 2-694 0 0,-3 1-3276 0 0,-1-8 2310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 9216 0 0,'0'0'706'0'0,"0"0"141"0"0,0 0 2316 0 0,0 0 1062 0 0,0 0 207 0 0,0 0-518 0 0,0 0-2347 0 0,0 0-1037 0 0,0 0-207 0 0,0 0-43 0 0,0 0-20 0 0,0 0-4 0 0,0 0 0 0 0,0 0-139 0 0,0 0-581 0 0,-5-7-2161 0 0,1-1-4077 0 0,3-4-2047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1102 10136 0 0,'0'0'777'0'0,"0"0"-294"0"0,0 0 637 0 0,0 0 332 0 0,0 0 69 0 0,2 1-91 0 0,-1-1-1246 0 0,1 1 0 0 0,-1-1 0 0 0,1 0 0 0 0,-1 1 0 0 0,0-1 0 0 0,1 0 0 0 0,-1 0 0 0 0,1 0 0 0 0,-1 0-1 0 0,1 0 1 0 0,-1-1 0 0 0,1 1 0 0 0,1-1 0 0 0,-1 1-41 0 0,0-1 0 0 0,-1 1 0 0 0,1 0 0 0 0,0 0 0 0 0,0 0 0 0 0,0 0 1 0 0,-1 1-1 0 0,1-1 0 0 0,0 0 0 0 0,-1 1 0 0 0,4 0 0 0 0,3 1 20 0 0,-6-2-145 0 0,-1 1 0 0 0,1-1 0 0 0,0 1-1 0 0,0 0 1 0 0,0-1 0 0 0,0 1 0 0 0,-1 0 0 0 0,1 0 0 0 0,0 0 0 0 0,-1 0-1 0 0,1 0 1 0 0,1 2 0 0 0,1 0 15 0 0,8 7 54 0 0,0 0 0 0 0,0 0-1 0 0,-1 1 1 0 0,18 24 0 0 0,31 55-33 0 0,-14-19 146 0 0,42 67 348 0 0,-73-113-305 0 0,15 24 398 0 0,-10-21-322 0 0,-5-6-167 0 0,1-1 1 0 0,1 0-1 0 0,23 21 0 0 0,-26-30-55 0 0,0 0 0 0 0,1-1 0 0 0,1-1 1 0 0,24 13-1 0 0,-36-22-80 0 0,0 0 0 0 0,0 0 0 0 0,0 0 1 0 0,0 0-1 0 0,1-1 0 0 0,-1 1 0 0 0,0-1 1 0 0,5-1-1 0 0,-3 1 33 0 0,-4 0 34 0 0,-1-2-60 0 0,0 0 1 0 0,0 1 0 0 0,0-1-1 0 0,0 0 1 0 0,0 0-1 0 0,0 0 1 0 0,1 1 0 0 0,-1-1-1 0 0,1 1 1 0 0,2-3-1 0 0,3-3 51 0 0,-5 4-46 0 0,0 0-1 0 0,0-1 0 0 0,0 1 1 0 0,-1-1-1 0 0,1 0 0 0 0,-1 1 1 0 0,0-1-1 0 0,2-7 1 0 0,1-34 172 0 0,-3 29-138 0 0,13-221 305 0 0,-13 192-368 0 0,3-56 0 0 0,9-156 0 0 0,-10 178 112 0 0,0 48-11 0 0,-2 0 0 0 0,-2 0-1 0 0,-5-37 1 0 0,-25-104 760 0 0,28 153-893 0 0,2 0 0 0 0,0-21 0 0 0,1 23-20 0 0,-1 0 0 0 0,0 0 0 0 0,-5-24 0 0 0,4 32 35 0 0,1 0-1 0 0,0 0 1 0 0,0 0-1 0 0,1 0 1 0 0,2-17-1 0 0,1-12-21 0 0,-3 36 39 0 0,-1 1 0 0 0,1 0 0 0 0,0-1 0 0 0,0 1 0 0 0,0-1 0 0 0,-1 1 0 0 0,1 0 0 0 0,-1-1 0 0 0,1 1 0 0 0,-2-2 0 0 0,2-4 0 0 0,1 6 0 0 0,0-1 1 0 0,0 1-1 0 0,0 0 0 0 0,0 0 0 0 0,0 0 0 0 0,0 0 1 0 0,0 0-1 0 0,0 1 0 0 0,0-1 0 0 0,1 0 0 0 0,-1 0 1 0 0,0 1-1 0 0,1-1 0 0 0,-1 1 0 0 0,0-1 0 0 0,1 1 1 0 0,-1 0-1 0 0,0-1 0 0 0,3 1 0 0 0,24-4-20 0 0,89 14-222 0 0,-36-7 191 0 0,41-1-16 0 0,495-38 3 0 0,-379 28 144 0 0,95 2 148 0 0,-83 4-130 0 0,999-102 552 0 0,-1146 90-573 0 0,82-8 63 0 0,87-7 108 0 0,9-2-22 0 0,-166 20-141 0 0,107-7 112 0 0,-82 12-26 0 0,-113 4-168 0 0,-20 2-6 0 0,-1-1 0 0 0,1 1 0 0 0,0 0 0 0 0,0 0 0 0 0,8 2 0 0 0,-15-2-38 0 0,0 0-1 0 0,0 0 1 0 0,0 0-1 0 0,0 0 0 0 0,1 0 1 0 0,-1 0-1 0 0,0 0 1 0 0,0 1-1 0 0,0-1 0 0 0,1 0 1 0 0,-1 0-1 0 0,0 0 1 0 0,0 0-1 0 0,0 0 0 0 0,0 0 1 0 0,1 0-1 0 0,-1 0 1 0 0,0 1-1 0 0,0-1 0 0 0,0 0 1 0 0,0 0-1 0 0,0 0 1 0 0,0 0-1 0 0,0 0 0 0 0,1 1 1 0 0,-1-1-1 0 0,0 0 1 0 0,0 0-1 0 0,0 0 0 0 0,0 1 1 0 0,0-1-1 0 0,0 0 1 0 0,0 0-1 0 0,0 0 0 0 0,0 0 1 0 0,0 1-1 0 0,0-1 0 0 0,0 0 1 0 0,0 0-1 0 0,0 0 1 0 0,0 1-1 0 0,0-1 0 0 0,0 0 1 0 0,0 0-1 0 0,0 0 1 0 0,0 1-1 0 0,-1-1 0 0 0,1 0 1 0 0,0 0-1 0 0,0 0 1 0 0,-12 13-1056 0 0,-20 8-527 0 0,-27 7-1428 0 0,20-13 1105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6 208 13904 0 0,'0'0'637'0'0,"0"0"-13"0"0,-1 0-399 0 0,-2-3-101 0 0,2 3 384 0 0,1-5-81 0 0,1-1 0 0 0,0 1 0 0 0,0 0 0 0 0,0 0 0 0 0,0 0 0 0 0,5-9 0 0 0,16-31 163 0 0,-10 23-452 0 0,-8 13-410 0 0,2-1 0 0 0,-1 1 0 0 0,1 0 0 0 0,0 1 0 0 0,9-9 0 0 0,-12 14 286 0 0,0 0 1 0 0,0 0-1 0 0,0 1 0 0 0,0 0 1 0 0,0-1-1 0 0,0 1 1 0 0,1 0-1 0 0,-1 0 0 0 0,1 1 1 0 0,0-1-1 0 0,-1 1 0 0 0,1 0 1 0 0,0 0-1 0 0,0 0 1 0 0,0 0-1 0 0,5 1 0 0 0,-7 0 33 0 0,-1 0-1 0 0,0 0 0 0 0,1 1 0 0 0,-1-1 0 0 0,0 0 0 0 0,0 1 0 0 0,1-1 0 0 0,-1 1 0 0 0,0 0 0 0 0,0-1 0 0 0,0 1 0 0 0,0 0 0 0 0,1 0 0 0 0,-1 0 1 0 0,1 1-1 0 0,14 18 944 0 0,-11-14-572 0 0,-1-1-208 0 0,-1 1 0 0 0,0-1 0 0 0,0 1 0 0 0,0 0 0 0 0,0 0 0 0 0,-1 0 0 0 0,0 0 0 0 0,2 9 0 0 0,0 7 320 0 0,0 26 1 0 0,2 5 116 0 0,-1-9-128 0 0,-2 73 0 0 0,-3-114-497 0 0,4 79 872 0 0,22 119 1 0 0,-24-185-858 0 0,4 17 198 0 0,1 0 0 0 0,1-1 0 0 0,21 50 1 0 0,-22-64-168 0 0,17 36 48 0 0,-23-52-179 0 0,3 6 161 0 0,1 0 0 0 0,0 0 0 0 0,0-1 0 0 0,8 10 0 0 0,-11-15-324 0 0,1 0 1 0 0,-1 0-1 0 0,1 0 1 0 0,-1 0 0 0 0,1-1-1 0 0,-1 1 1 0 0,1-1-1 0 0,0 1 1 0 0,0-1 0 0 0,0 0-1 0 0,-1 0 1 0 0,1-1-1 0 0,0 1 1 0 0,0 0-1 0 0,0-1 1 0 0,1 0 0 0 0,2 0-1 0 0,-1-1-5898 0 0,7-4-1795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15664 0 0,'0'0'1206'0'0,"0"0"-670"0"0,0 2 113 0 0,0 19 945 0 0,0-19-880 0 0,0 1-606 0 0,0 6 925 0 0,6-9 28 0 0,10-3-947 0 0,84-14 1164 0 0,-31 5-1046 0 0,-27 5-167 0 0,-15 2 13 0 0,1 1-1 0 0,29 0 1 0 0,88 7-14 0 0,-94-6-1012 0 0,-49 3-4 0 0,-2 0-1332 0 0,0 0-5187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18687 0 0,'-2'0'430'0'0,"-31"0"1312"0"0,31 1-1419 0 0,0 0-1 0 0,1 0 1 0 0,-1 0-1 0 0,0 0 0 0 0,1 1 1 0 0,-1-1-1 0 0,0 1 0 0 0,1-1 1 0 0,-2 3-1 0 0,2-3-231 0 0,0 0-1 0 0,0 0 0 0 0,1 0 1 0 0,-1 0-1 0 0,0 0 1 0 0,1 1-1 0 0,-1-1 0 0 0,1 0 1 0 0,-1 0-1 0 0,1 0 1 0 0,-1 2-1 0 0,-1 4 197 0 0,0-1-174 0 0,0-1-1 0 0,1 1 1 0 0,0 0 0 0 0,0 0-1 0 0,0-1 1 0 0,0 1-1 0 0,1 0 1 0 0,1 8 0 0 0,7 49 348 0 0,-3-36-321 0 0,22 98 221 0 0,14 62-155 0 0,-20-104-156 0 0,-19-71-117 0 0,2 7-1695 0 0,1-1-1 0 0,0 1 1 0 0,2-1 0 0 0,15 33 0 0 0,-13-34-6343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3224 0 0,'1'-2'240'0'0,"2"-4"505"0"0,1 0 1 0 0,0 0-1 0 0,9-11 0 0 0,-8 10 820 0 0,1 0 0 0 0,-1 0 0 0 0,5-10 0 0 0,-4 6-719 0 0,0 1 0 0 0,1 0 0 0 0,0 0 0 0 0,11-11 0 0 0,-6 7 604 0 0,12-18 0 0 0,-16 21-730 0 0,0 1-1 0 0,14-14 0 0 0,-1 2-163 0 0,-10 11-319 0 0,1 1 0 0 0,15-11 1 0 0,-24 19-229 0 0,12-8 198 0 0,0 0-1 0 0,0 2 1 0 0,30-13 0 0 0,-39 18-186 0 0,0 1 1 0 0,1 0 0 0 0,-1 0-1 0 0,1 0 1 0 0,-1 1 0 0 0,1 0-1 0 0,0 0 1 0 0,-1 1 0 0 0,1 0-1 0 0,0 0 1 0 0,-1 1 0 0 0,1-1-1 0 0,0 1 1 0 0,-1 1 0 0 0,1-1 0 0 0,-1 1-1 0 0,0 0 1 0 0,7 4 0 0 0,-6-3-10 0 0,4 2 26 0 0,-1 0 1 0 0,12 8-1 0 0,-18-10-33 0 0,-1 0 0 0 0,1 0-1 0 0,-1 0 1 0 0,0 1 0 0 0,0-1 0 0 0,0 1 0 0 0,0 0-1 0 0,3 6 1 0 0,-3-3-7 0 0,0 0 0 0 0,0 1 0 0 0,0-1 0 0 0,-1 1 0 0 0,0-1-1 0 0,-1 1 1 0 0,0 0 0 0 0,0 0 0 0 0,-1 0 0 0 0,0 0 0 0 0,-1 11 0 0 0,-2 3-94 0 0,0-1 1 0 0,-14 40-1 0 0,9-38 95 0 0,-2-1 0 0 0,-22 39 0 0 0,19-38 4 0 0,8-14-3 0 0,-1-1 0 0 0,-12 14 0 0 0,13-17 0 0 0,0 0 0 0 0,1 1 0 0 0,0-1 0 0 0,0 1 0 0 0,0 0 0 0 0,1 0 0 0 0,0 0 0 0 0,-4 10 0 0 0,4-4 18 0 0,0-1-1 0 0,-1 1 1 0 0,0-1 0 0 0,-8 14-1 0 0,12-25 9 0 0,0 1-1 0 0,0-1 1 0 0,-1 0-1 0 0,1 1 1 0 0,0-1-1 0 0,0 0 1 0 0,0 1-1 0 0,-1-1 1 0 0,1 0-1 0 0,0 1 1 0 0,0-1-1 0 0,0 0 1 0 0,0 1-1 0 0,0-1 1 0 0,0 0-1 0 0,0 1 1 0 0,0-1-1 0 0,0 1 1 0 0,0-1-1 0 0,0 0 0 0 0,0 1 1 0 0,0-1-1 0 0,0 0 1 0 0,0 1-1 0 0,0-1 1 0 0,0 1-1 0 0,0-1 1 0 0,1 0-1 0 0,-1 1 1 0 0,0-1-1 0 0,0 0 1 0 0,0 1-1 0 0,1-1 1 0 0,-1 0-1 0 0,0 0 1 0 0,1 1-1 0 0,0 0 9 0 0,0-1-1 0 0,1 1 1 0 0,-1-1-1 0 0,0 1 1 0 0,0-1-1 0 0,1 0 1 0 0,-1 0-1 0 0,1 1 1 0 0,-1-1-1 0 0,3 0 1 0 0,33-4 310 0 0,335-97-692 0 0,-241 63-3005 0 0,-100 29 1302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16991 0 0,'-6'4'1536'0'0,"1"-2"-1224"0"0,-1 1 205 0 0,5-2-288 0 0,0 0 597 0 0,1-1 36 0 0,-3 10 752 0 0,3 3-1309 0 0,0-1-1 0 0,1 0 0 0 0,0 0 0 0 0,5 18 1 0 0,31 110-227 0 0,-3-18-38 0 0,17 51 543 0 0,-21-77 412 0 0,-24-77-715 0 0,4 32 0 0 0,-7-32-119 0 0,10 31 0 0 0,-12-45-147 0 0,0 0-1 0 0,0-1 0 0 0,0 1 1 0 0,-1 0-1 0 0,0 10 0 0 0,0-11 3 0 0,0 1 0 0 0,0-1 0 0 0,0 1-1 0 0,1-1 1 0 0,1 7 0 0 0,4-3-133 0 0,-5-6-557 0 0,-1-2-214 0 0,0 0-1534 0 0,0 0-5999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22663 0 0,'0'0'514'0'0,"0"0"71"0"0,0 0 32 0 0,0 0-66 0 0,1-2-359 0 0,3-5-9 0 0,1 1 0 0 0,-1-1 1 0 0,1 1-1 0 0,0 0 0 0 0,1 0 0 0 0,10-9 1 0 0,-12 12-179 0 0,-1 1-5 0 0,1-1 1 0 0,0 1-1 0 0,0 0 1 0 0,0 0 0 0 0,0 0-1 0 0,0 1 1 0 0,0-1 0 0 0,6 0-1 0 0,5 0-11 0 0,6-2 43 0 0,33-1 0 0 0,-46 5-43 0 0,0 1 1 0 0,1 0 0 0 0,-1 0 0 0 0,0 0 0 0 0,0 1-1 0 0,0 0 1 0 0,11 5 0 0 0,-13-4-86 0 0,0-1-1 0 0,-1 1 1 0 0,0 1 0 0 0,0-1 0 0 0,0 1 0 0 0,0 0-1 0 0,0 0 1 0 0,-1 0 0 0 0,1 1 0 0 0,-1-1-1 0 0,-1 1 1 0 0,1 0 0 0 0,-1 0 0 0 0,1 1 0 0 0,-1-1-1 0 0,4 11 1 0 0,-4-6-56 0 0,0 0 0 0 0,-1 0 0 0 0,0 1 0 0 0,0-1-1 0 0,-1 0 1 0 0,0 1 0 0 0,-1-1 0 0 0,0 1 0 0 0,-3 14 0 0 0,1-2 131 0 0,-2 0 1 0 0,0 0 0 0 0,-2 0 0 0 0,-14 37-1 0 0,4-22 162 0 0,9-22-49 0 0,0-1 0 0 0,0 0 0 0 0,-2 0-1 0 0,-12 18 1 0 0,-42 52 292 0 0,36-44-56 0 0,40-37-248 0 0,4-3-89 0 0,0-1-1 0 0,1-1 0 0 0,-1 0 1 0 0,18-5-1 0 0,-8 2-8 0 0,243-40-1021 0 0,-195 31-3677 0 0,-62 10 2617 0 0,29-5-5044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10 168 21743 0 0,'-2'2'496'0'0,"-2"1"-336"0"0,0 2 1547 0 0,8 1-1624 0 0,-4-6-37 0 0,1 1 1 0 0,-1 0-1 0 0,1-1 0 0 0,-1 1 1 0 0,1-1-1 0 0,-1 1 1 0 0,1-1-1 0 0,0 1 1 0 0,-1-1-1 0 0,1 0 1 0 0,0 1-1 0 0,-1-1 1 0 0,1 0-1 0 0,0 1 0 0 0,0-1 1 0 0,-1 0-1 0 0,1 0 1 0 0,0 0-1 0 0,0 0 1 0 0,-1 0-1 0 0,1 1 1 0 0,1-2-1 0 0,14-1 448 0 0,2-4-371 0 0,4 0 128 0 0,-1-1 0 0 0,0-1 1 0 0,32-17-1 0 0,24-18-1427 0 0,-38 24-2115 0 0,42-31 1 0 0,-49 26-4928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4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18079 0 0,'-5'3'301'0'0,"0"-1"-1"0"0,0 1 1 0 0,0-1-1 0 0,-1 0 0 0 0,1-1 1 0 0,-12 3-1 0 0,-19 10 4356 0 0,27 6-3815 0 0,5-8-749 0 0,0 0 0 0 0,0 0 0 0 0,1 0 0 0 0,1 1 0 0 0,0-1 0 0 0,1 1 0 0 0,0 0 0 0 0,1 0 0 0 0,2 18 0 0 0,3 102 100 0 0,-2-105-40 0 0,7 33 0 0 0,-2-11-86 0 0,-6-33-53 0 0,1 0 0 0 0,8 26-1 0 0,43 137-12 0 0,-37-123-410 0 0,14 38-1502 0 0,-30-93 1559 0 0,0-1 1 0 0,0 1 0 0 0,0 0-1 0 0,0-1 1 0 0,1 1 0 0 0,-1-1-1 0 0,0 1 1 0 0,1-1 0 0 0,1 2 0 0 0,-1-2-85 0 0,0 1-1609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4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9672 0 0,'0'0'748'0'0,"0"0"-304"0"0,0 0 556 0 0,-2 2 1078 0 0,2 0 5579 0 0,4-1-7453 0 0,0 0-1 0 0,0 0 0 0 0,0 0 1 0 0,0 0-1 0 0,0 0 0 0 0,0-1 1 0 0,6 0-1 0 0,4 1 154 0 0,8 0 150 0 0,33-3 0 0 0,-5 0-243 0 0,90 5 26 0 0,-114-4-290 0 0,-12 1 0 0 0,25 1 0 0 0,-4 1-324 0 0,-21-4-6458 0 0,-8-1-967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1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72 12528 0 0,'0'0'281'0'0,"5"-12"687"0"0,-5 11-962 0 0,0 1-1 0 0,1-1 1 0 0,-1 1 0 0 0,0 0 0 0 0,0-1-1 0 0,0 1 1 0 0,1-1 0 0 0,-1 1 0 0 0,0-1-1 0 0,0 1 1 0 0,0-1 0 0 0,0 1 0 0 0,0 0-1 0 0,0-1 1 0 0,0 1 0 0 0,0-1-1 0 0,0 1 1 0 0,0-1 0 0 0,0 1 0 0 0,0-1-1 0 0,0 1 1 0 0,0-1 0 0 0,0 1 0 0 0,0-1-1 0 0,-1-2 64 0 0,4-5 1780 0 0,0 1 0 0 0,8-13-1 0 0,-10 19-1590 0 0,-1 1-28 0 0,2-2 34 0 0,1 1 0 0 0,-1 0 0 0 0,0 0 0 0 0,1 0 0 0 0,0 0 0 0 0,-1 1 0 0 0,6-2 0 0 0,-7 2-185 0 0,-1 0-14 0 0,0 0 1 0 0,0 0 4 0 0,0 0 2 0 0,-1 2 0 0 0,-6 2 51 0 0,0 1 0 0 0,0-2 0 0 0,0 1-1 0 0,-1-1 1 0 0,1 0 0 0 0,-12 3 0 0 0,0 1 297 0 0,14-5-379 0 0,-1-1 0 0 0,0 1-1 0 0,0-1 1 0 0,0 0 0 0 0,0 0-1 0 0,1-1 1 0 0,-1 0 0 0 0,0 0-1 0 0,0 0 1 0 0,0-1 0 0 0,-10-2-1 0 0,-42-5 280 0 0,53 7-311 0 0,1 1-1 0 0,0 0 1 0 0,-1 0-1 0 0,1 0 1 0 0,0 1-1 0 0,-1 0 1 0 0,1 0 0 0 0,0 0-1 0 0,0 0 1 0 0,0 0-1 0 0,0 1 1 0 0,0 0-1 0 0,0 0 1 0 0,-4 3-1 0 0,-33 23-8 0 0,41-27 0 0 0,-1-1 0 0 0,1 0 0 0 0,-1 1 0 0 0,1-1 0 0 0,-1 1 0 0 0,0-1 0 0 0,1 1 0 0 0,-1-1 0 0 0,1 1 0 0 0,0 0 0 0 0,-1-1 0 0 0,1 1 0 0 0,-1-1 0 0 0,1 1 0 0 0,0 0 0 0 0,0-1 0 0 0,-1 1 0 0 0,1 0 0 0 0,0 0 0 0 0,0 0 0 0 0,-1 2 0 0 0,-1 0 0 0 0,1-1 0 0 0,-1 1 0 0 0,1 0 0 0 0,-1 0 0 0 0,1 0 0 0 0,0 0 0 0 0,0 0 0 0 0,1 0 0 0 0,-1 0 0 0 0,1 0 0 0 0,-1 1 0 0 0,1-1 0 0 0,0 4 0 0 0,1 1 0 0 0,0 0 0 0 0,1 0 0 0 0,4 13 0 0 0,-3-12 0 0 0,0 0 0 0 0,2 18 0 0 0,6 52 0 0 0,-3-1-3 0 0,-3-44 47 0 0,-2-1 0 0 0,-2 51-1 0 0,-4-24 391 0 0,6 82-1 0 0,-2-12 439 0 0,-1-71-731 0 0,-1-9-27 0 0,1 47 116 0 0,1-39 21 0 0,-1-35 16 0 0,3 28-1 0 0,4 21-1 0 0,-5-41-238 0 0,7 35 0 0 0,-7-55 8 0 0,-1 1 0 0 0,-1 0 0 0 0,1 0 0 0 0,-2-1 0 0 0,-2 19 1 0 0,-2 26 58 0 0,-3 51 226 0 0,7-95-266 0 0,0 1 1 0 0,-3 12-1 0 0,2-16-25 0 0,1-1 1 0 0,0 0 0 0 0,0 1-1 0 0,0-1 1 0 0,1 1 0 0 0,1-1-1 0 0,1 11 1 0 0,-1-8-30 0 0,3-2 0 0 0,0-6 104 0 0,-1 0 0 0 0,1 0 0 0 0,0-1 0 0 0,0 1 0 0 0,0-1 0 0 0,5 2 0 0 0,-4-2-71 0 0,0 0 0 0 0,0 0 0 0 0,0-1 1 0 0,0 0-1 0 0,0 0 0 0 0,7 0 0 0 0,-10 0-36 0 0,1-1-76 0 0,0 0 0 0 0,1 0 0 0 0,-1 0-1 0 0,0 0 1 0 0,0 0 0 0 0,0-1-1 0 0,0 1 1 0 0,0-1 0 0 0,0 0-1 0 0,0 0 1 0 0,0 0 0 0 0,0 0 0 0 0,5-3-1 0 0,-3 1-429 0 0,0-1 0 0 0,0 1 0 0 0,-1-1-1 0 0,1 0 1 0 0,-1 0 0 0 0,5-7 0 0 0,-5 3-1126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5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23815 0 0,'0'0'1092'0'0,"0"0"-25"0"0,2 2-684 0 0,6 7-296 0 0,-6-8-52 0 0,0 1 0 0 0,0 0-1 0 0,0-1 1 0 0,-1 1 0 0 0,1 0-1 0 0,-1 0 1 0 0,0 0 0 0 0,1 0 0 0 0,0 3-1 0 0,2 9 163 0 0,-1 1 0 0 0,0 0 0 0 0,-1 1-1 0 0,0-1 1 0 0,-1 0 0 0 0,-2 26 0 0 0,0-10-302 0 0,-6 66-38 0 0,2-45 109 0 0,-1 2 34 0 0,-3 43 0 0 0,8-53-15 0 0,0-27-22 0 0,1 0-1 0 0,0 0 1 0 0,4 24 0 0 0,-2-28-209 0 0,1 0 0 0 0,0 0 0 0 0,1-1 1 0 0,0 1-1 0 0,1-1 0 0 0,8 15 0 0 0,-12-26-1027 0 0,-1-1-362 0 0,0 0-76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5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3224 0 0,'0'0'143'0'0,"9"-14"26"0"0,6 0 1504 0 0,13-2 5178 0 0,24-2 5821 0 0,-31 11-10769 0 0,-13 4-1854 0 0,0 1-1 0 0,0-1 0 0 0,0 2 1 0 0,0-1-1 0 0,0 1 1 0 0,0 0-1 0 0,0 1 0 0 0,0 0 1 0 0,15 1-1 0 0,-9 4-48 0 0,-9-2-23 0 0,1 0 0 0 0,-1 0 0 0 0,0 1 0 0 0,0 0 0 0 0,0 0 0 0 0,-1 0 0 0 0,1 0 0 0 0,-1 1 0 0 0,0 0 0 0 0,0 0 0 0 0,-1 0 0 0 0,0 0 0 0 0,0 1 0 0 0,0-1 0 0 0,0 1 0 0 0,3 11 0 0 0,1 5-86 0 0,-1 0 1 0 0,-1 0-1 0 0,2 28 1 0 0,-6-36 21 0 0,-1 1 0 0 0,0 0 1 0 0,-1-1-1 0 0,0 1 0 0 0,-1 0 0 0 0,-1-1 1 0 0,0 0-1 0 0,-1 0 0 0 0,-7 17 1 0 0,-3 1 92 0 0,-1-2 1 0 0,-34 54 0 0 0,41-70 112 0 0,0 1 0 0 0,1 0 1 0 0,-5 17-1 0 0,-7 15 124 0 0,15-38-243 0 0,1-1 0 0 0,1 1 0 0 0,-3 10 0 0 0,3-4 1 0 0,3-13 2 0 0,0 0 5 0 0,-1 0 51 0 0,1-1-54 0 0,0 0 0 0 0,-1 0 1 0 0,1 0-1 0 0,0 0 0 0 0,0 0 0 0 0,0 0 1 0 0,-1 0-1 0 0,1 0 0 0 0,0-1 1 0 0,0 1-1 0 0,0 0 0 0 0,0-1 0 0 0,1 1 1 0 0,-1 0-1 0 0,0-1 0 0 0,0 0 0 0 0,0 1 1 0 0,0-1-1 0 0,0 0 0 0 0,1 1 1 0 0,-1-1-1 0 0,0 0 0 0 0,0 0 0 0 0,0 0 1 0 0,1 0-1 0 0,-1 0 0 0 0,0 0 0 0 0,2-1 1 0 0,1 1 2 0 0,8-1-64 0 0,1 0-1 0 0,-1 0 1 0 0,1-2-1 0 0,-1 1 1 0 0,22-9-1 0 0,58-30-779 0 0,-91 41 823 0 0,30-17-2386 0 0,-1-2 0 0 0,0-1 0 0 0,52-45 1 0 0,-48 32 222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5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 19463 0 0,'0'0'894'0'0,"0"0"-22"0"0,3 0-560 0 0,21-2 275 0 0,0-1 0 0 0,0-1 1 0 0,0 0-1 0 0,41-16 0 0 0,-43 13-579 0 0,112-28 646 0 0,-105 29-620 0 0,19-6-40 0 0,136-54 6 0 0,-109 41 0 0 0,131-38 0 0 0,-163 53-4 0 0,130-28-74 0 0,-118 29 40 0 0,67-3 1 0 0,26 0-3860 0 0,-112 8-3824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5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22431 0 0,'0'0'514'0'0,"0"0"71"0"0,3 1 30 0 0,15 4-389 0 0,1-1 1 0 0,0 0 0 0 0,0-2 0 0 0,0 0 0 0 0,1-1 0 0 0,-1-1-1 0 0,27-3 1 0 0,-21-1 101 0 0,1 0-137 0 0,28-8 1 0 0,-40 8-180 0 0,0 1 0 0 0,28-1 0 0 0,-30 3-68 0 0,0 0 0 0 0,-1-1 0 0 0,1 0 0 0 0,15-5 0 0 0,39-14-1343 0 0,-23 10-5471 0 0,-11 3-951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5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14744 0 0,'0'0'1136'0'0,"2"1"-518"0"0,5 1 358 0 0,0-1 0 0 0,0 1 0 0 0,1-1 0 0 0,-1 0 0 0 0,0-1 0 0 0,13 0 0 0 0,47-9 52 0 0,-30 2-276 0 0,268-53-1036 0 0,-278 53-276 0 0,38-6-459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52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1135 20903 0 0,'0'0'960'0'0,"0"0"-21"0"0,2 1-603 0 0,74 69 1871 0 0,-51-48-1891 0 0,12 20 76 0 0,-25-29-356 0 0,0 1 0 0 0,12 17 0 0 0,-14-17-17 0 0,0-1 0 0 0,20 19 0 0 0,4-1 19 0 0,2-2 0 0 0,1-2 0 0 0,59 34 0 0 0,-84-56-9 0 0,0 1-1 0 0,1-2 1 0 0,0 0 0 0 0,21 5 0 0 0,-30-9-3 0 0,0 0 1 0 0,0 0-1 0 0,-1 0 1 0 0,1 0 0 0 0,0-1-1 0 0,0 1 1 0 0,-1-1-1 0 0,1 0 1 0 0,0 0-1 0 0,-1 0 1 0 0,1-1-1 0 0,-1 1 1 0 0,0-1-1 0 0,1 0 1 0 0,-1 0-1 0 0,0 0 1 0 0,0 0 0 0 0,0-1-1 0 0,0 1 1 0 0,4-6-1 0 0,-3 3 46 0 0,0-1 0 0 0,-1 0 0 0 0,0 0 0 0 0,0 0 1 0 0,0 0-1 0 0,-1-1 0 0 0,4-10 0 0 0,2-9 183 0 0,-3 10-79 0 0,0 1 0 0 0,2-22 1 0 0,3-11 142 0 0,45-169 325 0 0,8-25-528 0 0,-41 161-61 0 0,32-94 590 0 0,-6 16-257 0 0,-39 110-253 0 0,-7 34-89 0 0,1 0-1 0 0,6-20 1 0 0,-2 11 18 0 0,-6 16-44 0 0,1 1 0 0 0,1-1 0 0 0,3-7 0 0 0,5-10-20 0 0,-9 19 0 0 0,0 1 0 0 0,0 0 0 0 0,1 0 0 0 0,0 0 0 0 0,0 0 0 0 0,0 0 0 0 0,7-7 0 0 0,0 2 0 0 0,7-8 0 0 0,1 2 0 0 0,0 0 0 0 0,28-19 0 0 0,-26 23 39 0 0,-1 1 0 0 0,1 1 0 0 0,1 1-1 0 0,0 1 1 0 0,0 0 0 0 0,37-7 0 0 0,1 3-91 0 0,47-9-107 0 0,-85 18 136 0 0,0 1-1 0 0,0 0 1 0 0,21 3 0 0 0,-5 1-7 0 0,0 2 0 0 0,0 2 0 0 0,-1 1 0 0 0,63 21-1 0 0,-85-23-89 0 0,-7-3-28 0 0,1 1 1 0 0,-1 0 0 0 0,0 0-1 0 0,9 7 1 0 0,-1 0-250 0 0,-10-7 33 0 0,0 0 0 0 0,0 0 0 0 0,-1 0 0 0 0,0 1 0 0 0,0 0 0 0 0,0 0 0 0 0,0 0 0 0 0,0 0 0 0 0,4 8 0 0 0,14 25-7952 0 0,-16-18 702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5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409 242 2760 0 0,'0'0'821'0'0,"0"0"2410"0"0,0 0 2472 0 0,5-7-2621 0 0,12-16 4027 0 0,20-28-4216 0 0,-26 39-2679 0 0,-1 0-1 0 0,1 1 1 0 0,17-13 0 0 0,-19 16-147 0 0,-1 2-60 0 0,0 1 0 0 0,0-1 0 0 0,0 2 0 0 0,1-1 0 0 0,0 1 0 0 0,10-4 1 0 0,60-15 27 0 0,-66 20-34 0 0,22-6 10 0 0,1 1 0 0 0,50-4-1 0 0,-70 11-6 0 0,1 1 0 0 0,-1 1 0 0 0,0 0 0 0 0,1 1 0 0 0,-1 0 0 0 0,0 1 0 0 0,26 9 0 0 0,-36-9-13 0 0,0-1-1 0 0,0 1 1 0 0,0 1 0 0 0,0-1-1 0 0,0 1 1 0 0,-1 0 0 0 0,1 0-1 0 0,-1 0 1 0 0,0 1 0 0 0,0 0-1 0 0,-1 0 1 0 0,8 10-1 0 0,-8-8-17 0 0,0 1 0 0 0,0-1 0 0 0,-1 1 0 0 0,0 0 0 0 0,0 0 0 0 0,-1 1 0 0 0,0-1 0 0 0,0 1 0 0 0,0 9 0 0 0,-1-3-11 0 0,-1 1 1 0 0,0 0-1 0 0,-1-1 0 0 0,-1 1 0 0 0,-1-1 0 0 0,0 0 0 0 0,-1 1 1 0 0,-1-1-1 0 0,0-1 0 0 0,-11 22 0 0 0,6-18 54 0 0,-1-1 0 0 0,0 0 0 0 0,-2 0 0 0 0,0-2 0 0 0,0 1 0 0 0,-2-2 0 0 0,0 0 0 0 0,0 0 0 0 0,-28 16 0 0 0,22-13 96 0 0,16-13-107 0 0,1 0-1 0 0,-1 0 1 0 0,0 0-1 0 0,0-1 1 0 0,0 0 0 0 0,-7 3-1 0 0,-21 11 10 0 0,28-14 11 0 0,1 0-1 0 0,0-1 1 0 0,-1 1-1 0 0,0-1 1 0 0,0 0-1 0 0,1 0 1 0 0,-1-1 0 0 0,0 1-1 0 0,-1-1 1 0 0,-8 1-1 0 0,-24-2 1548 0 0,37 0-1223 0 0,1 0 58 0 0,0 0 29 0 0,0-12 393 0 0,1 10-811 0 0,0 1 0 0 0,-1 0-1 0 0,1 0 1 0 0,0 0-1 0 0,-1 0 1 0 0,1 0 0 0 0,0 0-1 0 0,0 0 1 0 0,0 0-1 0 0,0 0 1 0 0,0 0 0 0 0,0 0-1 0 0,0 1 1 0 0,0-1-1 0 0,0 0 1 0 0,2 0 0 0 0,20-8 44 0 0,-19 7-40 0 0,8-2-15 0 0,0 1-1 0 0,1 0 0 0 0,0 1 0 0 0,0 0 0 0 0,0 1 0 0 0,0 0 1 0 0,20 2-1 0 0,-3 3 5 0 0,-1 0 0 0 0,34 10 0 0 0,-49-11-16 0 0,-1 1 0 0 0,1 0-1 0 0,-1 1 1 0 0,0 1 0 0 0,0 0 0 0 0,0 1-1 0 0,-1 0 1 0 0,0 1 0 0 0,-1 0 0 0 0,1 1 0 0 0,-2 0-1 0 0,15 17 1 0 0,-13-13 27 0 0,0 1-1 0 0,-1 1 1 0 0,-1 0-1 0 0,16 31 1 0 0,-25-42-22 0 0,0 0 0 0 0,1 0 0 0 0,-2 1 0 0 0,1-1 0 0 0,0 0-1 0 0,-1 1 1 0 0,0-1 0 0 0,0 0 0 0 0,0 1 0 0 0,-2 5 0 0 0,0 2 4 0 0,-1 0 1 0 0,-6 17-1 0 0,7-24 2 0 0,0-1-1 0 0,0 0 0 0 0,-1 0 1 0 0,1 0-1 0 0,-1 0 1 0 0,0-1-1 0 0,0 1 1 0 0,0-1-1 0 0,-1 1 0 0 0,1-1 1 0 0,-7 4-1 0 0,-1 0-6 0 0,0 0 0 0 0,0-1-1 0 0,-14 5 1 0 0,7-4 1 0 0,-1-1 0 0 0,1-1 0 0 0,-1-1 0 0 0,0-1 0 0 0,-19 2 0 0 0,-99-2 0 0 0,91-4 0 0 0,-23-1 24 0 0,0-3 1 0 0,-1-3-1 0 0,-78-21 0 0 0,-198-74-1228 0 0,301 89-626 0 0,0-1-4961 0 0,0-3-2200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5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8752 0 0,'0'0'673'0'0,"0"0"-190"0"0,6-8 4331 0 0,-1 2-2866 0 0,1 1 3275 0 0,0 8-5474 0 0,0 3 292 0 0,-2 0 0 0 0,1 1 0 0 0,-1-1 0 0 0,0 1 0 0 0,0 0 0 0 0,0 0 0 0 0,-1 0 0 0 0,3 13 0 0 0,7 11 35 0 0,0 2 96 0 0,-1 0-1 0 0,8 40 0 0 0,-11-39-5 0 0,-5-15 48 0 0,3 31 0 0 0,1 4 216 0 0,-3-20-14 0 0,2 66 1 0 0,-2-13-204 0 0,-3-4-29 0 0,-2-56-67 0 0,4 45 0 0 0,0-53-13 0 0,-3-10 10 0 0,1 0 1 0 0,0 14 0 0 0,-1-2 169 0 0,5 37 0 0 0,-2-34-237 0 0,1 45 0 0 0,-5-68 33 0 0,5-13 122 0 0,1-5-78 0 0,-2-1 0 0 0,0 0 0 0 0,-1 0 0 0 0,2-31 0 0 0,0-4 4 0 0,-2 33-111 0 0,1-7 34 0 0,-1 0 0 0 0,0-37 0 0 0,-4-131 214 0 0,2 94-90 0 0,-1 74 30 0 0,4-91-31 0 0,-1 88-79 0 0,-4-51 0 0 0,0 28-40 0 0,1 47-84 0 0,-1-1-1 0 0,0 0 0 0 0,-1 0 1 0 0,0 1-1 0 0,-4-12 1 0 0,5 15 13 0 0,1 1 1 0 0,-1-1 0 0 0,0 0-1 0 0,1 0 1 0 0,0 0 0 0 0,0 0 0 0 0,0 0-1 0 0,0 1 1 0 0,1-6 0 0 0,0-11 28 0 0,17 10 51 0 0,-16 8-43 0 0,-1 0-19 0 0,0 0 0 0 0,0 1 0 0 0,-1-1 0 0 0,1 1 0 0 0,0 0 0 0 0,0-1 0 0 0,0 1-1 0 0,0 0 1 0 0,0-1 0 0 0,0 1 0 0 0,0 0 0 0 0,0 0 0 0 0,0 0 0 0 0,0 0-1 0 0,0 0 1 0 0,1 0 0 0 0,5-1-11 0 0,-1 1-1 0 0,1 0 1 0 0,-1 0-1 0 0,1 0 1 0 0,0 1 0 0 0,-1 0-1 0 0,1 0 1 0 0,-1 0-1 0 0,0 1 1 0 0,1 0-1 0 0,-1 1 1 0 0,0-1 0 0 0,7 5-1 0 0,9 5-12 0 0,-11-7 1 0 0,0 1 1 0 0,14 11-1 0 0,82 75-71 0 0,-49-32 20 0 0,-39-37 57 0 0,-1 0 0 0 0,-1 2 0 0 0,19 35 0 0 0,-36-60 15 0 0,11 22 3 0 0,-1 0 0 0 0,0 0 0 0 0,9 35 0 0 0,12 74 70 0 0,-13-49 37 0 0,-16-69-62 0 0,0 0 1 0 0,-1 1-1 0 0,0-1 1 0 0,-2 15 0 0 0,0-1 65 0 0,0-17-110 0 0,0 1 0 0 0,-2 0 1 0 0,1-1-1 0 0,-1 1 0 0 0,-1-1 0 0 0,0 0 0 0 0,0 0 0 0 0,-9 14 0 0 0,8-17 3 0 0,-1 0 0 0 0,1 0 0 0 0,-1-1 0 0 0,0 1-1 0 0,-1-1 1 0 0,0-1 0 0 0,-12 9 0 0 0,0 0 5 0 0,5-5-12 0 0,0-1 0 0 0,0 0 0 0 0,0-2 0 0 0,-1 1 0 0 0,0-2 0 0 0,0 0 0 0 0,-1-1 0 0 0,-21 4 0 0 0,16-6 0 0 0,1 0 0 0 0,-1-2 0 0 0,0 0 0 0 0,-31-5 0 0 0,33 2 0 0 0,1-1 0 0 0,-23-9 0 0 0,4 2 0 0 0,16 5-493 0 0,-28-13-1 0 0,41 16 393 0 0,3 0-281 0 0,1 1 0 0 0,0-1 0 0 0,0 0-1 0 0,0 0 1 0 0,1 0 0 0 0,-5-4 0 0 0,-1-2-5575 0 0,1 3-2114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5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162 331 6912 0 0,'0'0'528'0'0,"-2"-1"-342"0"0,-1 0-62 0 0,1 1-1 0 0,-1-1 1 0 0,1 0 0 0 0,-1-1-1 0 0,1 1 1 0 0,0 0-1 0 0,-3-2 1 0 0,0-2 1326 0 0,0 1 1 0 0,0-1-1 0 0,-5-7 1 0 0,1 2-179 0 0,6 5-912 0 0,0 0-1 0 0,0 0 1 0 0,1 0 0 0 0,-1 0-1 0 0,1 0 1 0 0,0-1 0 0 0,1 1 0 0 0,-1-1-1 0 0,0-6 1 0 0,-1-9 663 0 0,0 0 0 0 0,0-35 0 0 0,3 49-888 0 0,1-1 0 0 0,-1 1 0 0 0,1 0 0 0 0,1-1 0 0 0,0 1 0 0 0,0 0-1 0 0,0 0 1 0 0,1 0 0 0 0,0 0 0 0 0,7-12 0 0 0,-8 16-125 0 0,0 0-1 0 0,1 1 0 0 0,-1-1 0 0 0,1 1 1 0 0,-1-1-1 0 0,1 1 0 0 0,0 0 1 0 0,0 0-1 0 0,0 0 0 0 0,0 0 0 0 0,0 1 1 0 0,1-1-1 0 0,-1 1 0 0 0,0 0 0 0 0,1 0 1 0 0,-1 0-1 0 0,1 0 0 0 0,-1 0 1 0 0,1 1-1 0 0,-1 0 0 0 0,1 0 0 0 0,-1 0 1 0 0,1 0-1 0 0,5 1 0 0 0,1 1 4 0 0,0 0 0 0 0,0 1 0 0 0,0 0 0 0 0,0 0 0 0 0,-1 1 0 0 0,1 1 0 0 0,11 6 0 0 0,-10-4-16 0 0,3 1-19 0 0,0 0 0 0 0,-1 1 0 0 0,0 0 0 0 0,0 1-1 0 0,21 23 1 0 0,-23-20 71 0 0,-1 1-1 0 0,0-1 1 0 0,-1 2 0 0 0,-1-1-1 0 0,9 22 1 0 0,-13-26-69 0 0,0 0-1 0 0,-1 1 1 0 0,-1-1 0 0 0,0 1 0 0 0,0 0-1 0 0,-1 0 1 0 0,0 0 0 0 0,-1-1 0 0 0,-1 14 0 0 0,-3 5-73 0 0,-1 1 0 0 0,-2-1 0 0 0,-1-1 0 0 0,-19 46 0 0 0,-57 101-110 0 0,81-170 203 0 0,-42 79 401 0 0,-98 137 0 0 0,110-175-85 0 0,-40 48 464 0 0,67-88-647 0 0,1 0 0 0 0,0 0-1 0 0,1 1 1 0 0,-1 0 0 0 0,-3 8-1 0 0,8-14-41 0 0,0-1-10 0 0,0 0 18 0 0,0 0 77 0 0,0 0 31 0 0,1 1-164 0 0,0 0 0 0 0,0 0 0 0 0,0-1 0 0 0,0 1 1 0 0,0 0-1 0 0,0-1 0 0 0,0 1 0 0 0,1-1 0 0 0,1 1 1 0 0,3 1 61 0 0,0-1 0 0 0,1 0 1 0 0,-1-1-1 0 0,0 1 1 0 0,1-1-1 0 0,-1 0 1 0 0,13-2-1 0 0,45-12 162 0 0,-51 10-283 0 0,98-34 197 0 0,-71 23-110 0 0,41-10 0 0 0,-43 16-11 0 0,9-2 10 0 0,57-20 0 0 0,27-10-21 0 0,-1 1-21 0 0,-43 11-879 0 0,19-8-788 0 0,-47 9-2073 0 0,-42 16 1786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5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23983 0 0,'0'0'1064'0'0,"0"0"216"0"0,0 0-1024 0 0,0 0-256 0 0,0 0 0 0 0,0 0 0 0 0,-5 12 352 0 0,5-12 8 0 0,0 0 8 0 0,0 8 0 0 0,0-8-1296 0 0,0 12-256 0 0,-4-1-48 0 0</inkml:trace>
  <inkml:trace contextRef="#ctx0" brushRef="#br0" timeOffset="1">117 839 25599 0 0,'0'0'1136'0'0,"0"0"232"0"0,0 0-1096 0 0,0 12-272 0 0,0-12 0 0 0,5 11 0 0 0,-2-2 144 0 0,-3-9-24 0 0,0 0-8 0 0,0 0 0 0 0,0 0-1632 0 0,15 0-328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1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20471 0 0,'0'0'464'0'0,"0"0"68"0"0,0 0 34 0 0,0 0-69 0 0,0 0-265 0 0,1-2 101 0 0,2-2-34 0 0,1 0 0 0 0,0 0-1 0 0,-1 1 1 0 0,1-1-1 0 0,1 1 1 0 0,-1 0 0 0 0,0 0-1 0 0,10-4 1 0 0,16-13 148 0 0,-2-2-346 0 0,-20 17-85 0 0,-1 0 0 0 0,1-1 0 0 0,-1 0 0 0 0,-1 0 0 0 0,7-8 0 0 0,11-15 72 0 0,-17 22-49 0 0,-1-1 0 0 0,0 0 1 0 0,0 0-1 0 0,6-12 0 0 0,-9 14 9 0 0,0-1 0 0 0,-1-1 0 0 0,1 1 0 0 0,-1 0 0 0 0,1-11 0 0 0,-2 16-29 0 0,0 0-1 0 0,0-1 0 0 0,0 1 1 0 0,0 0-1 0 0,0 0 1 0 0,0 0-1 0 0,0 0 0 0 0,1 0 1 0 0,1-2-1 0 0,7-12 1034 0 0,-10 16-1049 0 0,0 0 1 0 0,0 0-1 0 0,-1 1 1 0 0,1-1-1 0 0,0 0 0 0 0,0 0 1 0 0,0 0-1 0 0,0 0 0 0 0,0 0 1 0 0,0 0-1 0 0,0 0 0 0 0,-1 0 1 0 0,1 0-1 0 0,0 0 0 0 0,0 0 1 0 0,0 0-1 0 0,0 0 0 0 0,0 0 1 0 0,-1 0-1 0 0,1 0 1 0 0,0 0-1 0 0,0 0 0 0 0,0 0 1 0 0,0 0-1 0 0,0 0 0 0 0,-1 0 1 0 0,1 0-1 0 0,0 0 0 0 0,0 0 1 0 0,0 0-1 0 0,0 0 0 0 0,0 0 1 0 0,0 0-1 0 0,-1 0 1 0 0,1 0-1 0 0,0 0-1 0 0,0-1 0 0 0,0 1 0 0 0,0 0 0 0 0,0 0 0 0 0,-1 0 0 0 0,1 0 0 0 0,0 0 1 0 0,0 0-1 0 0,0 0 0 0 0,0 0 0 0 0,0 0 0 0 0,-1 0 0 0 0,1 0 0 0 0,0 0 0 0 0,0 0 0 0 0,0 0 0 0 0,0 0 0 0 0,0 0 0 0 0,-1 0 1 0 0,1 0-1 0 0,0 0 0 0 0,0 0 0 0 0,0 0 0 0 0,0 0 0 0 0,-1 0 0 0 0,1 0 0 0 0,0 0 0 0 0,0 0 0 0 0,0 0 0 0 0,0 1 0 0 0,0-1 1 0 0,0 0-1 0 0,-1 0 0 0 0,1 0 0 0 0,0 0 0 0 0,0 0 0 0 0,0 0 0 0 0,0 0 0 0 0,0 1 0 0 0,0-1 0 0 0,0 0 0 0 0,0 0 0 0 0,0 0 1 0 0,0 0-1 0 0,0 0 0 0 0,0 1 0 0 0,-1-1 0 0 0,1 0 0 0 0,0 0 0 0 0,0 0 0 0 0,0 0 0 0 0,0 1 0 0 0,0-1 0 0 0,0 0 0 0 0,0 0 1 0 0,0 0-1 0 0,1 0 0 0 0,-1 0 0 0 0,0 1 0 0 0,0-1 0 0 0,0 0 0 0 0,0 0 0 0 0,2 18-2 0 0,-1-13 0 0 0,0-1 0 0 0,-1 1 0 0 0,0-1 0 0 0,0 8 0 0 0,-5 59 0 0 0,-2 18 0 0 0,-7 63 0 0 0,12-126 0 0 0,3 52 0 0 0,0-23 0 0 0,-1-35 0 0 0,0 4 0 0 0,0 1 0 0 0,8 45 0 0 0,-4-42 0 0 0,2 37 0 0 0,-1-2 0 0 0,-5-38 19 0 0,0-21-12 0 0,-1 0 0 0 0,1 0 0 0 0,1 1 0 0 0,-1-1 0 0 0,0 0 0 0 0,1 0 0 0 0,2 7 0 0 0,-3-10-4 0 0,1 0 0 0 0,-1 0 1 0 0,0 0-1 0 0,1 0 0 0 0,-1 0 0 0 0,0 0 0 0 0,0 0 1 0 0,0 0-1 0 0,0 1 0 0 0,0-1 0 0 0,0 0 1 0 0,0 0-1 0 0,0 0 0 0 0,-1 2 0 0 0,0 9-3392 0 0,1-10 1447 0 0,0-2-76 0 0,0 0-20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5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1283 8288 0 0,'0'0'638'0'0,"0"0"18"0"0,0 0 1612 0 0,0 0 754 0 0,0 0 148 0 0,0 0-322 0 0,0 0-1465 0 0,0 0-646 0 0,0 0-128 0 0,0 0-98 0 0,1 2-298 0 0,40 56 85 0 0,40 79 0 0 0,-74-123-290 0 0,26 50 177 0 0,47 69 1 0 0,-8-48 279 0 0,-46-56-215 0 0,-11-8-85 0 0,-12-17-110 0 0,1 1-1 0 0,-1-1 0 0 0,8 8 0 0 0,7 3 16 0 0,-16-13-64 0 0,1 0-2 0 0,11 2-4 0 0,3-4-28 0 0,-14-3 11 0 0,-3 2 9 0 0,5-3 6 0 0,-1-1 0 0 0,0 1 0 0 0,0-1 0 0 0,0 0 0 0 0,-1 0 0 0 0,0 0 0 0 0,0 0 0 0 0,0 0 0 0 0,-1-1 0 0 0,1 1 0 0 0,-1-1 0 0 0,0 0 0 0 0,-1 0 0 0 0,1-7 1 0 0,0-5-3 0 0,0 0 1 0 0,-2 0 0 0 0,-2-27-1 0 0,1 19 4 0 0,7-51 0 0 0,-1 24 0 0 0,-2 9 0 0 0,1-41 0 0 0,4-57 195 0 0,-2 54-54 0 0,8-52 123 0 0,15-84 589 0 0,-9 101-522 0 0,-6 14-331 0 0,-9 74-16 0 0,-2 23-1 0 0,-1 0 0 0 0,0-17 0 0 0,-1 4 31 0 0,2 1 0 0 0,7-32 0 0 0,-5 25-5 0 0,-2 22-9 0 0,0-1 0 0 0,0 1 0 0 0,1-1 0 0 0,0 1 0 0 0,9-15 0 0 0,-1 9 21 0 0,0 0 1 0 0,23-24-1 0 0,-16 25-21 0 0,-10 8 0 0 0,-3 4-77 0 0,0 0-1 0 0,0 0 1 0 0,0 1-1 0 0,0-1 0 0 0,0 1 1 0 0,1 0-1 0 0,-1 1 1 0 0,0 0-1 0 0,0 0 1 0 0,1 0-1 0 0,-1 1 1 0 0,10 2-1 0 0,60 5 174 0 0,-48-1-61 0 0,-17-4-24 0 0,0 0 0 0 0,0-1 1 0 0,14 2-1 0 0,81 2-27 0 0,-28 0-25 0 0,105-5 0 0 0,282-25-13 0 0,-253 26-8 0 0,-68 0 28 0 0,241 1 98 0 0,-145-4 500 0 0,-79-1-179 0 0,633-11 138 0 0,-120-10-131 0 0,-479 6-248 0 0,-38 2 16 0 0,338-21 416 0 0,-360 21-391 0 0,-27 2-167 0 0,-58 7 48 0 0,69-3 137 0 0,43 0-131 0 0,15 9-72 0 0,-163-1-3 0 0,-7-1 23 0 0,0 1 0 0 0,0 0 0 0 0,0 1 0 0 0,1 0 0 0 0,6 0 0 0 0,-8 0-32 0 0,-5 0-98 0 0,3-7-260 0 0,-3 4-400 0 0,0 0 0 0 0,0-1 0 0 0,0 1 0 0 0,-1-1-1 0 0,1-4 1 0 0,-1-3-8561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4:5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8752 0 0,'15'-17'852'0'0,"-14"15"-612"0"0,1-1 0 0 0,0 1 0 0 0,0 0-1 0 0,0 0 1 0 0,0 0 0 0 0,0 0 0 0 0,0 0-1 0 0,1 0 1 0 0,-1 0 0 0 0,1 1 0 0 0,-1 0 0 0 0,1-1-1 0 0,0 1 1 0 0,4-2 0 0 0,2-3 2422 0 0,-9 6-2486 0 0,1-1 1 0 0,-1 1 0 0 0,0 0-1 0 0,1-1 1 0 0,-1 1 0 0 0,0 0-1 0 0,1-1 1 0 0,-1 1 0 0 0,0 0-1 0 0,1 0 1 0 0,-1-1 0 0 0,0 1-1 0 0,1 0 1 0 0,-1 0 0 0 0,1 0-1 0 0,-1 0 1 0 0,0 0 0 0 0,1-1-1 0 0,-1 1 1 0 0,2 0 0 0 0,-1 0 289 0 0,-1 0-2 0 0,10 9 291 0 0,-7-5-654 0 0,1 1 1 0 0,-1-1-1 0 0,0 1 0 0 0,-1 0 0 0 0,1 0 1 0 0,-1 0-1 0 0,4 10 0 0 0,7 39 407 0 0,-7-20-278 0 0,9 44 676 0 0,8 140 0 0 0,-22-211-870 0 0,1 177 1340 0 0,-3-101-924 0 0,1-81-451 0 0,-1 5 9 0 0,1 0-1 0 0,1 0 1 0 0,0 0-1 0 0,0 1 1 0 0,0-1-1 0 0,1 0 1 0 0,0 0-1 0 0,3 9 1 0 0,-4-15-178 0 0,0 1 0 0 0,0-1 0 0 0,0 1 0 0 0,0-1 1 0 0,0 1-1 0 0,0-1 0 0 0,0 1 0 0 0,2 1 1 0 0,-1-2-46 0 0,-1 1-603 0 0,0-3 610 0 0,0 1 0 0 0,0-1 0 0 0,-1 1 0 0 0,1-1 0 0 0,0 1 0 0 0,-1-1 0 0 0,1 1 0 0 0,0-1 0 0 0,-1 0 0 0 0,1 0 0 0 0,-1 1 0 0 0,2-2 0 0 0,-1 0-160 0 0,11-20-1334 0 0,-3-5-11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37 181 15344 0 0,'0'0'704'0'0,"0"0"-15"0"0,0-4-419 0 0,3-3-164 0 0,-3 6 435 0 0,-1-19 2070 0 0,-1 5-1685 0 0,-3-30 1250 0 0,5 43-2104 0 0,1-1-1 0 0,-1 1 1 0 0,1 0 0 0 0,-1 0-1 0 0,1-1 1 0 0,0 1-1 0 0,0 0 1 0 0,0 0-1 0 0,0 0 1 0 0,1 0-1 0 0,-1 0 1 0 0,2-2 0 0 0,6-9 133 0 0,-7 10-173 0 0,0-1-1 0 0,1 1 1 0 0,0 0-1 0 0,-1 0 1 0 0,1 0-1 0 0,0 1 1 0 0,1-1-1 0 0,-1 1 1 0 0,0-1 0 0 0,1 1-1 0 0,-1 0 1 0 0,1 0-1 0 0,0 1 1 0 0,-1-1-1 0 0,1 1 1 0 0,8-2-1 0 0,-6 2 16 0 0,1 0 1 0 0,0 0-1 0 0,-1 0 0 0 0,1 1 0 0 0,-1 0 0 0 0,1 0 1 0 0,0 1-1 0 0,-1 0 0 0 0,12 3 0 0 0,-9-1-36 0 0,18 6 42 0 0,-18 0-42 0 0,-6-5-8 0 0,0-1 0 0 0,-1 1 0 0 0,1 0 0 0 0,-1 1-1 0 0,0-1 1 0 0,0 0 0 0 0,0 1 0 0 0,-1-1 0 0 0,1 1 0 0 0,-1-1 0 0 0,0 1 0 0 0,-1 0 0 0 0,1-1 0 0 0,-1 8 0 0 0,0-5-27 0 0,0-1 0 0 0,-1 0 0 0 0,0 0 0 0 0,0 0 0 0 0,0 0 0 0 0,-1 0 1 0 0,0 0-1 0 0,0 0 0 0 0,0 0 0 0 0,-1-1 0 0 0,-4 7 0 0 0,-99 133-600 0 0,80-108 544 0 0,-16 25 16 0 0,17-22 208 0 0,13-23 91 0 0,-17 36 0 0 0,28-51 6 0 0,1-2 58 0 0,0 0 11 0 0,0 0-31 0 0,0 0-140 0 0,0 0-62 0 0,0 0-12 0 0,0 0 5 0 0,0 0 22 0 0,2-1-63 0 0,0 1 1 0 0,-1-1 0 0 0,1 1 0 0 0,0-1 0 0 0,0 1 0 0 0,0 0-1 0 0,-1-1 1 0 0,1 1 0 0 0,3 1 0 0 0,-5-1-23 0 0,4-1 12 0 0,-1 1 0 0 0,0-1 1 0 0,0 1-1 0 0,0-1 0 0 0,0 0 0 0 0,0 0 1 0 0,0 0-1 0 0,0-1 0 0 0,5-2 0 0 0,12-5 47 0 0,5 1-19 0 0,1 1-1 0 0,44-6 0 0 0,-59 11-98 0 0,0 0 0 0 0,0 0 0 0 0,20-8 0 0 0,-24 8-172 0 0,0 1 0 0 0,1 0 0 0 0,-1 0-1 0 0,1 0 1 0 0,-1 1 0 0 0,14 2 0 0 0,3-2-1891 0 0,-11 1 151 0 0,0 2-76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16128 0 0,'0'0'737'0'0,"0"0"-15"0"0,8 4-198 0 0,-3-2 96 0 0,-1 1-1 0 0,1-1 0 0 0,0-1 0 0 0,0 1 0 0 0,0 0 0 0 0,0-1 0 0 0,0 0 0 0 0,0 0 0 0 0,9-1 1 0 0,6 0 52 0 0,24-3 1 0 0,-25 2-642 0 0,34-5 95 0 0,86-19 0 0 0,-107 17-1478 0 0,59-25 0 0 0,-70 22-468 0 0,-2-1-76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9672 0 0,'-2'-1'317'0'0,"-1"1"0"0"0,0 0 0 0 0,1 1 0 0 0,-1-1 0 0 0,0 0 0 0 0,1 1 0 0 0,-1-1 1 0 0,1 1-1 0 0,-1 0 0 0 0,1 0 0 0 0,-5 2 0 0 0,6-2 2813 0 0,1-1 153 0 0,-2 3 1042 0 0,-1 7-2423 0 0,5 22-1323 0 0,1 1 0 0 0,9 37 0 0 0,3 30-478 0 0,2-8-45 0 0,-3-16-28 0 0,10 104-301 0 0,-16-126-16 0 0,0-8-2017 0 0,-6-16-5319 0 0,-2-28 55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19783 0 0,'0'0'903'0'0,"0"0"-18"0"0,2 2-565 0 0,2 3-50 0 0,0 1 0 0 0,0 0 0 0 0,-1 0-1 0 0,1 1 1 0 0,-1-1 0 0 0,-1 1-1 0 0,1-1 1 0 0,-1 1 0 0 0,-1 0 0 0 0,1 0-1 0 0,-1 0 1 0 0,1 13 0 0 0,3 57-387 0 0,-5-38 37 0 0,-1 52 56 0 0,-1-48 612 0 0,8 71 0 0 0,-5-99-526 0 0,11 105 545 0 0,-11-96-564 0 0,2 0 0 0 0,0-1 0 0 0,2 0-1 0 0,1 0 1 0 0,12 34 0 0 0,-17-55-301 0 0,-1-2-584 0 0,0 0-255 0 0,1-1-1474 0 0,6-1-5700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22543 0 0,'0'0'514'0'0,"0"0"71"0"0,3 0 32 0 0,14-1-235 0 0,23-4 0 0 0,-22 2-163 0 0,-13 2-120 0 0,0-1 0 0 0,0 0 0 0 0,-1 0 1 0 0,1 0-1 0 0,0 0 0 0 0,-1-1 0 0 0,6-4 0 0 0,-4 4-116 0 0,-1-1-1 0 0,1 1 0 0 0,-1 0 1 0 0,10-2-1 0 0,10-7-460 0 0,-22 10 397 0 0,1 0 1 0 0,0 0-1 0 0,0 0 0 0 0,7-2 1 0 0,-1 1-34 0 0,0 1 1 0 0,0 0-1 0 0,0 1 1 0 0,0 0-1 0 0,17 1 1 0 0,-24 0 103 0 0,1 0 0 0 0,-1 1 0 0 0,1-1 0 0 0,-1 1 0 0 0,1 0-1 0 0,-1 0 1 0 0,0 1 0 0 0,1-1 0 0 0,-1 1 0 0 0,0-1 0 0 0,0 1 0 0 0,0 0 0 0 0,0 0 0 0 0,0 0 0 0 0,0 1 0 0 0,-1-1 0 0 0,1 1-1 0 0,-1-1 1 0 0,4 7 0 0 0,-3-6-35 0 0,-1 0 0 0 0,1 1 0 0 0,-1 0-1 0 0,0-1 1 0 0,-1 1 0 0 0,1 0 0 0 0,-1 0 0 0 0,1 0-1 0 0,-1 0 1 0 0,0 0 0 0 0,-1 0 0 0 0,1 0 0 0 0,-1 0-1 0 0,1 0 1 0 0,-1 0 0 0 0,-1 1 0 0 0,1-1 0 0 0,0 0-1 0 0,-1 0 1 0 0,-1 5 0 0 0,-11 30-4 0 0,-12 35 107 0 0,21-63-22 0 0,-1-1 0 0 0,0 0 0 0 0,-1 0 0 0 0,-13 17 0 0 0,-47 56 195 0 0,-54 62 234 0 0,100-123-465 0 0,1 1 0 0 0,1 1 0 0 0,-15 26 0 0 0,28-40 14 0 0,4-8 50 0 0,1-2 2 0 0,0 0-2 0 0,0 0 14 0 0,0 0 55 0 0,2 1 24 0 0,0 0-116 0 0,0 0 0 0 0,1 0 0 0 0,-1-1-1 0 0,0 1 1 0 0,1 0 0 0 0,-1-1 0 0 0,0 0-1 0 0,1 1 1 0 0,-1-1 0 0 0,1 0 0 0 0,-1 0 0 0 0,0-1-1 0 0,1 1 1 0 0,3-1 0 0 0,37-12 482 0 0,-17 5-291 0 0,129-44-1311 0 0,-100 33 338 0 0,-11 3-5799 0 0,-12 8-1066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7832 0 0,'0'0'356'0'0,"0"0"-7"0"0,2 0-221 0 0,13 11 647 0 0,-13-10-127 0 0,-1 1-1 0 0,1-1 1 0 0,-1 0 0 0 0,1 0-1 0 0,0 1 1 0 0,0-1 0 0 0,0 0-1 0 0,0-1 1 0 0,2 2 0 0 0,4 0 1158 0 0,1-1 1 0 0,0 0 0 0 0,0 0-1 0 0,12-1 1 0 0,-5-1-836 0 0,28-6 0 0 0,-11-1-1255 0 0,47-18 1 0 0,-69 22 352 0 0,130-52-4897 0 0,-126 48 3215 0 0,0 0 1 0 0,18-14-1 0 0,-21 13 1019 0 0,17-11-1308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16128 0 0,'0'0'1241'0'0,"1"9"2181"0"0,0-7-3114 0 0,-1 0-1 0 0,1 0 1 0 0,0 0-1 0 0,-1 0 1 0 0,1 0-1 0 0,-1 0 0 0 0,1 0 1 0 0,-1 0-1 0 0,0 0 1 0 0,0 0-1 0 0,0 3 1 0 0,2 19 242 0 0,0-19-502 0 0,-1 0 0 0 0,0 0 0 0 0,0 0 0 0 0,0 9 0 0 0,-1-8-40 0 0,0-1-1 0 0,1 0 1 0 0,0 1-1 0 0,2 6 1 0 0,10 38 10 0 0,-9-32 20 0 0,9 25-1 0 0,19 54 80 0 0,-3 2-61 0 0,-14-42-304 0 0,-12-46-202 0 0,-1 0 0 0 0,-1 0-1 0 0,0 0 1 0 0,0 1 0 0 0,-1-1 0 0 0,-3 20-1 0 0,-1-10-1109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23583 0 0,'4'7'307'0'0,"0"1"-1"0"0,-1 0 1 0 0,0 0-1 0 0,0 1 1 0 0,-1-1-1 0 0,0 1 1 0 0,1 15-1 0 0,0-2-96 0 0,2 20 17 0 0,0 66 1 0 0,-1-11 71 0 0,9 45-29 0 0,-12-138-266 0 0,1 31 26 0 0,3-1 1 0 0,1 1-1 0 0,12 39 0 0 0,-12-44-121 0 0,-5-25-22 0 0,0 0 0 0 0,0 0 0 0 0,1 0 0 0 0,-1 1 0 0 0,1-1 0 0 0,0-1 0 0 0,4 7 0 0 0,-5-9-200 0 0,0-1 0 0 0,0 0 0 0 0,0 0 0 0 0,0 0 1 0 0,0 1-1 0 0,0-1 0 0 0,1 0 0 0 0,-1 0 0 0 0,0 0 0 0 0,1-1 0 0 0,-1 1 0 0 0,1 0 0 0 0,-1-1 0 0 0,1 1 0 0 0,-1 0 0 0 0,3 0 0 0 0,9-1-7478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1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20239 0 0,'0'0'463'0'0,"0"0"61"0"0,0 0 29 0 0,0 0-58 0 0,0 0-196 0 0,0 0 381 0 0,0 0 198 0 0,0 0 40 0 0,10-8 2084 0 0,-9 8-2990 0 0,0-1 0 0 0,0 1 0 0 0,0-1 0 0 0,0 1 0 0 0,0-1 1 0 0,0 1-1 0 0,1 0 0 0 0,-1 0 0 0 0,0-1 0 0 0,0 1 0 0 0,1 0 0 0 0,-1 0 0 0 0,2 1 0 0 0,-3-1-9 0 0,98-9 452 0 0,-9 3-273 0 0,2-1-171 0 0,43 0 149 0 0,-112 8-141 0 0,-5-1 2 0 0,0 0-1 0 0,34-5 0 0 0,-12 1-465 0 0,-22 4-3864 0 0,-8 0-797 0 0,0 0-3193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103 106 23583 0 0,'0'0'539'0'0,"0"0"77"0"0,0 0 31 0 0,1-7 114 0 0,8-16-489 0 0,-4 12 253 0 0,-3 8-448 0 0,-1 0 0 0 0,1 0 0 0 0,-1 0 0 0 0,1 0 0 0 0,0 1-1 0 0,0-1 1 0 0,1 0 0 0 0,-1 1 0 0 0,0-1 0 0 0,1 1 0 0 0,-1 0 0 0 0,1 0 0 0 0,0 0 0 0 0,0 0 0 0 0,5-2 0 0 0,12-5-234 0 0,-16 7 142 0 0,-1 1 1 0 0,1-1-1 0 0,0 1 1 0 0,-1-1-1 0 0,1 1 1 0 0,7-1-1 0 0,-2 1 54 0 0,-4 0-26 0 0,0 1 1 0 0,-1-1-1 0 0,1 1 1 0 0,0 0-1 0 0,0 0 1 0 0,0 1-1 0 0,0-1 1 0 0,0 1-1 0 0,9 3 0 0 0,-10-3-76 0 0,1 1-1 0 0,-1 1 0 0 0,0-1 0 0 0,0 1 1 0 0,0 0-1 0 0,0 0 0 0 0,0 0 0 0 0,-1 0 1 0 0,1 0-1 0 0,-1 1 0 0 0,0 0 1 0 0,0 0-1 0 0,0 0 0 0 0,-1 0 0 0 0,1 0 1 0 0,-1 0-1 0 0,0 1 0 0 0,0-1 0 0 0,-1 1 1 0 0,1-1-1 0 0,-1 1 0 0 0,0 0 0 0 0,0 0 1 0 0,0-1-1 0 0,-1 1 0 0 0,0 0 0 0 0,0 0 1 0 0,0 0-1 0 0,0 0 0 0 0,-1-1 0 0 0,-2 8 1 0 0,-9 33 54 0 0,-3-1 1 0 0,-2-1 0 0 0,-1 0-1 0 0,-26 42 1 0 0,31-61 125 0 0,-1-1-1 0 0,-1-1 0 0 0,-29 34 1 0 0,30-40-49 0 0,-1-1 1 0 0,-1 0 0 0 0,0 0-1 0 0,-1-2 1 0 0,-21 13 0 0 0,3-7 8 0 0,33-19-18 0 0,2 0 31 0 0,1-1-60 0 0,-1 0-1 0 0,0 0 1 0 0,0 0-1 0 0,1 0 1 0 0,-1 0-1 0 0,1 0 1 0 0,-1 0-1 0 0,1 1 1 0 0,-1-1 0 0 0,1 0-1 0 0,-1 0 1 0 0,2-1-1 0 0,6-6-2 0 0,1 0 1 0 0,0 0-1 0 0,0 1 0 0 0,1 0 0 0 0,0 1 1 0 0,0 0-1 0 0,1 1 0 0 0,14-7 0 0 0,178-56-2325 0 0,-171 57 471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6912 0 0,'15'7'314'0'0,"-12"-6"-6"0"0,-1 0-198 0 0,7 2 2268 0 0,0-1 1 0 0,0 0 0 0 0,0-1-1 0 0,16 2 1 0 0,43-3 4677 0 0,-38 0-7826 0 0,13-2 974 0 0,0-3 1 0 0,57-11-1 0 0,-56 7-169 0 0,58-1-107 0 0,-39 6-1477 0 0,-58 3 1007 0 0,0 1 1 0 0,0 0-1 0 0,0 1 1 0 0,0-1-1 0 0,9 3 0 0 0,-3-1-1459 0 0,-2-1 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72 19895 0 0,'-16'14'455'0'0,"13"-11"61"0"0,3-3 28 0 0,-2 2-61 0 0,-7 6-218 0 0,7-6 256 0 0,2-2 147 0 0,9 0 708 0 0,-5-1-1095 0 0,1 1 0 0 0,0-1 0 0 0,-1 0 0 0 0,8-2 0 0 0,14-3 352 0 0,106-22 597 0 0,-33 5-1839 0 0,55-6-4528 0 0,-114 21-3052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1104 13824 0 0,'-1'0'729'0'0,"0"1"0"0"0,1-1 0 0 0,-1 1 0 0 0,0-1 0 0 0,1 1 0 0 0,-1-1 1 0 0,1 1-1 0 0,-1 0 0 0 0,1-1 0 0 0,-1 1 0 0 0,1 0 0 0 0,-1-1 0 0 0,1 1 0 0 0,-1 1 1 0 0,1 10 2848 0 0,1-7-3912 0 0,1-1 1 0 0,0 0-1 0 0,0 0 0 0 0,4 7 0 0 0,1 1 1663 0 0,-2-2-1210 0 0,-3-4-133 0 0,1 0 0 0 0,0 0 1 0 0,1 0-1 0 0,4 5 1 0 0,11 12 76 0 0,1-1 1 0 0,1-1-1 0 0,1-1 1 0 0,36 26-1 0 0,41 23 334 0 0,-77-53-323 0 0,-16-11-56 0 0,0-1 0 0 0,0 0 0 0 0,0 0 0 0 0,0 0 0 0 0,9 3 0 0 0,-5-4 24 0 0,-9-3-38 0 0,1 0 0 0 0,-1 1 0 0 0,1-1 0 0 0,-1 0-1 0 0,1 0 1 0 0,-1 0 0 0 0,1 0 0 0 0,-1 0-1 0 0,1 0 1 0 0,-1-1 0 0 0,1 1 0 0 0,-1 0-1 0 0,0-1 1 0 0,1 1 0 0 0,-1-1 0 0 0,0 0 0 0 0,1 1-1 0 0,-1-1 1 0 0,0 0 0 0 0,1 0 0 0 0,-1 0-1 0 0,0 0 1 0 0,0 0 0 0 0,0 0 0 0 0,0 0 0 0 0,0 0-1 0 0,0 0 1 0 0,1-2 0 0 0,0-1 16 0 0,0-1 0 0 0,0 0-1 0 0,-1 1 1 0 0,1-1 0 0 0,-1 0 0 0 0,1-6 0 0 0,0-1-2 0 0,1-1-18 0 0,0 0 0 0 0,0-14 0 0 0,2-8 0 0 0,0-9 328 0 0,1-82 0 0 0,-3 41-43 0 0,-5-94-541 0 0,0 66 144 0 0,-8-30 53 0 0,1 1 81 0 0,9 133 15 0 0,0-15 47 0 0,0-1 1 0 0,2 1 0 0 0,0 0-1 0 0,8-28 1 0 0,-8 41-103 0 0,3-5-43 0 0,7-20 1 0 0,-10 32 60 0 0,0 0 1 0 0,0-1-1 0 0,0 1 1 0 0,1 0-1 0 0,0 0 1 0 0,0 1-1 0 0,0-1 1 0 0,0 0-1 0 0,4-2 0 0 0,8-8 70 0 0,11-7-30 0 0,-18 17-32 0 0,-1 0 0 0 0,1 0 0 0 0,0 1 1 0 0,0 1-1 0 0,0-1 0 0 0,13-2 0 0 0,54-2-14 0 0,-21 2 8 0 0,161-20-39 0 0,96-14 170 0 0,-161 25 24 0 0,-14 1-50 0 0,-49 6 50 0 0,-15 2-45 0 0,-3-1-102 0 0,11-1-177 0 0,-20 1-29 0 0,-42 5-449 0 0,-1 0 0 0 0,1-2 0 0 0,24-6 0 0 0,-39 9-800 0 0,-3 0-56 0 0,0 0-17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20703 0 0,'0'0'951'0'0,"0"0"-24"0"0,0 0-502 0 0,0 0 84 0 0,1-1 106 0 0,48-18 1501 0 0,2-10-1290 0 0,1-2-130 0 0,58-23 1 0 0,-92 46-646 0 0,1 2 0 0 0,0 0 0 0 0,0 0 0 0 0,1 2 0 0 0,0 1 0 0 0,-1 0 1 0 0,24 0-1 0 0,-15 3 41 0 0,44 6 0 0 0,-61-4-71 0 0,-1 0 0 0 0,1 1-1 0 0,-1 0 1 0 0,0 0-1 0 0,0 1 1 0 0,0 1 0 0 0,12 7-1 0 0,7 4-27 0 0,-23-13 2 0 0,0 0 1 0 0,0 0-1 0 0,0 1 0 0 0,0-1 1 0 0,-1 1-1 0 0,0 1 1 0 0,0-1-1 0 0,0 1 0 0 0,5 6 1 0 0,-2 0-36 0 0,0 1 0 0 0,-1 0 0 0 0,9 22 0 0 0,-14-29 5 0 0,0 1 0 0 0,0-1-1 0 0,-1 0 1 0 0,0 1 0 0 0,0-1-1 0 0,-1 1 1 0 0,1-1 0 0 0,-1 1-1 0 0,0-1 1 0 0,-1 1 0 0 0,1-1-1 0 0,-3 9 1 0 0,-3 5-31 0 0,-1 0 0 0 0,0 0 0 0 0,-2-1 0 0 0,0 0-1 0 0,-1-1 1 0 0,-1 0 0 0 0,0-1 0 0 0,-2 0 0 0 0,1-1 0 0 0,-2 0 0 0 0,0-1 0 0 0,-1 0-1 0 0,0-1 1 0 0,-34 20 0 0 0,-16 12 271 0 0,46-30-50 0 0,0-2 0 0 0,-1 0-1 0 0,-23 10 1 0 0,29-15-72 0 0,11-7-55 0 0,0 1-1 0 0,1-1 1 0 0,-1 0 0 0 0,0 0 0 0 0,0 1-1 0 0,1-2 1 0 0,-1 1 0 0 0,0 0-1 0 0,-6 0 1 0 0,9-1-17 0 0,0 0-1 0 0,-1 0 1 0 0,1 0-1 0 0,0 0 1 0 0,-1 0-1 0 0,1 0 1 0 0,0 0 0 0 0,-1 0-1 0 0,1 0 1 0 0,0 0-1 0 0,-1 0 1 0 0,1-1-1 0 0,0 1 1 0 0,-1 0-1 0 0,1 0 1 0 0,0 0 0 0 0,0 0-1 0 0,-1-1 1 0 0,1 1-1 0 0,0 0 1 0 0,0 0-1 0 0,-1 0 1 0 0,1-1-1 0 0,0 1 1 0 0,0 0 0 0 0,0-1-1 0 0,-1 1 1 0 0,1 0-1 0 0,0 0 1 0 0,0-1-1 0 0,1-12 516 0 0,10-9 42 0 0,-7 18-543 0 0,0-1 1 0 0,1 1-1 0 0,-1 0 0 0 0,1 1 0 0 0,0-1 0 0 0,0 1 0 0 0,0 0 0 0 0,1 0 0 0 0,-1 0 0 0 0,1 1 0 0 0,9-3 0 0 0,-3 2-13 0 0,1 0 0 0 0,-1 1 0 0 0,1 0 0 0 0,20 0-1 0 0,-19 3-6 0 0,-1 0-1 0 0,20 5 1 0 0,10 1-8 0 0,-28-5 3 0 0,0 1 0 0 0,-1 0 0 0 0,1 1 0 0 0,18 7 0 0 0,52 27 0 0 0,-65-28 0 0 0,-12-6 0 0 0,-1 0 0 0 0,0 0 0 0 0,0 0 0 0 0,-1 0 0 0 0,1 1 0 0 0,-1 0 0 0 0,0 1 0 0 0,0 0 0 0 0,-1 0 0 0 0,1 0 0 0 0,5 10 0 0 0,-7-10-1 0 0,1 2-11 0 0,0 0 1 0 0,-1 0-1 0 0,0 0 0 0 0,-1 0 1 0 0,1 0-1 0 0,3 17 0 0 0,-6-18 6 0 0,-1-1 1 0 0,1 0-1 0 0,-1 0 0 0 0,0 0 0 0 0,0 0 0 0 0,-1 1 0 0 0,1-1 0 0 0,-2 0 0 0 0,1 0 0 0 0,-1 0 0 0 0,1 0 0 0 0,-2-1 1 0 0,1 1-1 0 0,-4 7 0 0 0,0-4 2 0 0,0 0 1 0 0,-1-1-1 0 0,1 1 0 0 0,-2-2 1 0 0,1 1-1 0 0,-1-1 1 0 0,-13 10-1 0 0,4-4 4 0 0,0-2 0 0 0,0 0 0 0 0,-1-1 0 0 0,-1-1 0 0 0,-30 11 0 0 0,0-5 166 0 0,0-3 0 0 0,-75 10 0 0 0,9-11-1673 0 0,-1-5-6116 0 0,23-3-1704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77 417 14624 0 0,'0'0'670'0'0,"0"0"-12"0"0,-10-4-450 0 0,6 3 2769 0 0,-12-5-1239 0 0,15 6-1096 0 0,-4-6 558 0 0,5 6-1160 0 0,0 0 1 0 0,0-1-1 0 0,0 1 0 0 0,0 0 1 0 0,0 0-1 0 0,-1 0 1 0 0,1 0-1 0 0,0-1 1 0 0,0 1-1 0 0,0 0 1 0 0,0 0-1 0 0,0 0 0 0 0,-1 0 1 0 0,1 0-1 0 0,0 0 1 0 0,0-1-1 0 0,0 1 1 0 0,-1 0-1 0 0,1 0 1 0 0,0 0-1 0 0,0 0 0 0 0,-1 0 1 0 0,1 0-1 0 0,0 0 1 0 0,0 0-1 0 0,0 0 1 0 0,-1 0-1 0 0,1 0 1 0 0,0 0-1 0 0,0 0 0 0 0,0 0 1 0 0,-1 0-1 0 0,1 0 1 0 0,0 0-1 0 0,0 0 1 0 0,0 0-1 0 0,-1 1 1 0 0,1-1-1 0 0,0 0 0 0 0,0 0 1 0 0,0 0-1 0 0,-1 0 1 0 0,1 0-1 0 0,0 1 1 0 0,0-1-1 0 0,0 0 1 0 0,0 0-1 0 0,0 0 0 0 0,-1 0 1 0 0,1 1-1 0 0,0-1 1 0 0,-3 18 440 0 0,4 27-647 0 0,-1-42 282 0 0,19 130 438 0 0,0 5 139 0 0,-9 17-41 0 0,1-81-349 0 0,0-4-30 0 0,-8-30-182 0 0,3 62 131 0 0,-6-93-206 0 0,1-1 0 0 0,0 0 0 0 0,1 0 0 0 0,0 0 0 0 0,3 10 0 0 0,1 4 20 0 0,-5-15-11 0 0,-1-5 39 0 0,0-2 16 0 0,0 0 48 0 0,0 0 3 0 0,0-2-98 0 0,1 1 1 0 0,-1-1-1 0 0,0 1 0 0 0,1-1 1 0 0,0 1-1 0 0,-1 0 0 0 0,1-1 0 0 0,0 1 1 0 0,-1 0-1 0 0,1 0 0 0 0,2-3 1 0 0,6-12 198 0 0,-8 3-113 0 0,-1 1 0 0 0,0 0 0 0 0,0 0 0 0 0,-4-19-1 0 0,0-6 3 0 0,1 14-116 0 0,-1-1-1 0 0,-13-41 1 0 0,9 38-5 0 0,-6-41-1 0 0,-24-163 1 0 0,18 113 79 0 0,10 7 74 0 0,5 71-96 0 0,-4-17 29 0 0,0-70-1 0 0,11 55-14 0 0,-2 64-61 0 0,1-1 0 0 0,0 1 0 0 0,4-12 0 0 0,1-11 3 0 0,-5 27-13 0 0,0 0 0 0 0,0 0 0 0 0,0 0 0 0 0,1-1 0 0 0,0 1 0 0 0,-1 0 0 0 0,1 1 0 0 0,1-1 0 0 0,-1 0 0 0 0,0 1 0 0 0,1-1 0 0 0,0 1 0 0 0,0 0 0 0 0,0-1 0 0 0,0 1 0 0 0,0 1 0 0 0,5-4 0 0 0,-6 5 0 0 0,1-1 0 0 0,-1 1 0 0 0,0 0 0 0 0,0 0 0 0 0,0 1 0 0 0,1-1 0 0 0,-1 0 0 0 0,0 1 0 0 0,1 0 0 0 0,-1-1 0 0 0,0 1 0 0 0,1 0 0 0 0,-1 0 0 0 0,1 0 0 0 0,-1 1 0 0 0,0-1 0 0 0,4 1 0 0 0,4 1 0 0 0,0 1 0 0 0,16 7 0 0 0,-13-4 0 0 0,1 1 0 0 0,-1 0 0 0 0,-1 1 0 0 0,0 1 0 0 0,0 0 0 0 0,0 1 0 0 0,-1 0 0 0 0,13 16 0 0 0,10 11 0 0 0,-6-7 0 0 0,41 59 0 0 0,-53-66 0 0 0,-4-6 0 0 0,0 1 0 0 0,-1 1 0 0 0,-1 0 0 0 0,-1 1 0 0 0,7 20 0 0 0,-4 6 24 0 0,-2 1-1 0 0,-2-1 0 0 0,-2 2 1 0 0,0 80-1 0 0,-7-106-12 0 0,-1 0 0 0 0,0 0 0 0 0,-2 0 0 0 0,0-1 0 0 0,-2 0 0 0 0,-9 25 0 0 0,4-17 24 0 0,-2-2-1 0 0,-1 1 0 0 0,-33 47 0 0 0,4-24 20 0 0,22-28-43 0 0,-13 12 67 0 0,-46 37 0 0 0,71-65-78 0 0,0-1-1 0 0,0-1 1 0 0,-18 9 0 0 0,5-3-59 0 0,20-10 43 0 0,0 0-1 0 0,0-1 1 0 0,0 1-1 0 0,0 0 0 0 0,0-1 1 0 0,0 0-1 0 0,0 1 1 0 0,0-1-1 0 0,0 0 1 0 0,0 0-1 0 0,-2 0 1 0 0,-3-1-231 0 0,1-6-281 0 0,3 3 105 0 0,0 1 0 0 0,0-1 0 0 0,0 0 1 0 0,1 1-1 0 0,-4-8 0 0 0,0-12-7717 0 0,3 8-229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306 219 3224 0 0,'-1'0'240'0'0,"-1"1"614"0"0,1 0 0 0 0,0-1 0 0 0,0 1 1 0 0,0-1-1 0 0,0 1 0 0 0,0-1 0 0 0,0 0 0 0 0,-1 1 1 0 0,1-1-1 0 0,0 0 0 0 0,0 0 0 0 0,-1 0 0 0 0,1 0 1 0 0,0 0-1 0 0,0 0 0 0 0,-1 0 0 0 0,1 0 0 0 0,-2-1 1 0 0,-6-6 4202 0 0,-1-5-5426 0 0,9 10 479 0 0,1 0 0 0 0,-1 1 0 0 0,1-1 1 0 0,-1 0-1 0 0,1 0 0 0 0,0 0 0 0 0,-1 0 0 0 0,1 0 0 0 0,0 0 1 0 0,0 1-1 0 0,1-1 0 0 0,-1 0 0 0 0,0 0 0 0 0,1 0 0 0 0,-1 0 0 0 0,2-2 1 0 0,11-32 413 0 0,-12 33-440 0 0,2-4 36 0 0,1 0 0 0 0,0 0 1 0 0,0 1-1 0 0,0-1 0 0 0,1 1 0 0 0,0 0 0 0 0,0 0 0 0 0,7-5 0 0 0,0 1-122 0 0,-1 1 0 0 0,1 1-1 0 0,18-9 1 0 0,-23 13 10 0 0,1 0-1 0 0,-1 1 1 0 0,1 0-1 0 0,0 0 1 0 0,14-2 0 0 0,-17 4 6 0 0,-1 1 1 0 0,0-1-1 0 0,0 1 1 0 0,1 0-1 0 0,-1 1 1 0 0,0-1-1 0 0,1 1 1 0 0,-1 0 0 0 0,0 0-1 0 0,0 0 1 0 0,0 0-1 0 0,7 4 1 0 0,-6-3-7 0 0,0 1 0 0 0,0 0 0 0 0,0 0 0 0 0,-1 1 0 0 0,1-1 0 0 0,5 6 0 0 0,-8-6-8 0 0,0 0-1 0 0,1 1 1 0 0,-1-1 0 0 0,-1 0 0 0 0,1 1-1 0 0,0-1 1 0 0,-1 1 0 0 0,0 0 0 0 0,0-1-1 0 0,2 8 1 0 0,3 17 0 0 0,-4-19 0 0 0,0-1 0 0 0,0 0 0 0 0,-1 0 0 0 0,0 1 0 0 0,-1-1 0 0 0,0 0 0 0 0,-1 14 0 0 0,-6 53 0 0 0,6-52 0 0 0,-1 0 0 0 0,-1-1 0 0 0,-7 27 0 0 0,-2-12 0 0 0,-1 0 0 0 0,-33 60 0 0 0,39-85 0 0 0,1 1 21 0 0,-1 0 0 0 0,-1 0-1 0 0,-14 16 1 0 0,22-29 5 0 0,0 0-1 0 0,0 0 1 0 0,0 0 0 0 0,0 0 0 0 0,0 0 0 0 0,0 0-1 0 0,0 0 1 0 0,0 0 0 0 0,0 1 0 0 0,0-1 0 0 0,0 0-1 0 0,-1 0 1 0 0,1 0 0 0 0,0 0 0 0 0,0 0 0 0 0,0 0-1 0 0,0 0 1 0 0,0 0 0 0 0,0 0 0 0 0,0 0 0 0 0,0 0-1 0 0,0 0 1 0 0,0 0 0 0 0,0 1 0 0 0,0-1 0 0 0,0 0-1 0 0,0 0 1 0 0,0 0 0 0 0,0 0 0 0 0,0 0 0 0 0,0 0-1 0 0,0 0 1 0 0,0 0 0 0 0,0 0 0 0 0,0 0 0 0 0,0 0-1 0 0,0 1 1 0 0,0-1 0 0 0,0 0 0 0 0,0 0 0 0 0,0 0-1 0 0,0 0 1 0 0,0 0 0 0 0,0 0 0 0 0,0 0 0 0 0,1 0-1 0 0,-1 0 1 0 0,0 0 0 0 0,0 0 0 0 0,0 0 0 0 0,0 0-1 0 0,0 0 1 0 0,0 0 0 0 0,0 1 0 0 0,0-1 0 0 0,0 0-1 0 0,0 0 1 0 0,0 0 0 0 0,0 0 0 0 0,1 0 0 0 0,-1 0-1 0 0,0 0 1 0 0,9-1 605 0 0,22-6-778 0 0,-14 3 259 0 0,-10 3-102 0 0,0 0-1 0 0,1 0 1 0 0,-1 1 0 0 0,1 0-1 0 0,-1 0 1 0 0,8 1-1 0 0,-10 0 10 0 0,-1 0 0 0 0,0 0-1 0 0,1 1 1 0 0,-1-1-1 0 0,0 1 1 0 0,0 0 0 0 0,0 0-1 0 0,0 0 1 0 0,0 1-1 0 0,-1-1 1 0 0,6 5 0 0 0,-6-4-10 0 0,0 0 0 0 0,0 0 0 0 0,0 1 0 0 0,0-1 0 0 0,0 0 1 0 0,0 1-1 0 0,-1 0 0 0 0,0-1 0 0 0,0 1 0 0 0,0 0 0 0 0,0 0 0 0 0,-1 1 0 0 0,1-1 1 0 0,-1 0-1 0 0,0 0 0 0 0,0 1 0 0 0,-1-1 0 0 0,1 0 0 0 0,-1 1 0 0 0,0-1 0 0 0,0 1 1 0 0,-1-1-1 0 0,1 0 0 0 0,-1 1 0 0 0,0-1 0 0 0,0 0 0 0 0,0 0 0 0 0,-1 1 1 0 0,1-1-1 0 0,-1 0 0 0 0,0 0 0 0 0,-3 4 0 0 0,2-4-9 0 0,-46 65 34 0 0,41-58-28 0 0,-1-1 0 0 0,-1 0 0 0 0,0 0 0 0 0,-13 9 0 0 0,-25 20-6 0 0,34-26 0 0 0,0-2 0 0 0,-1 1 0 0 0,0-2 0 0 0,-22 11 0 0 0,-7 1 11 0 0,18-9 12 0 0,-31 11 1 0 0,48-21-22 0 0,0 0 0 0 0,0-1 0 0 0,0 0 0 0 0,-1-1 1 0 0,1 0-1 0 0,-1 0 0 0 0,-14-1 0 0 0,15-2-172 0 0,0 0 1 0 0,-1-1-1 0 0,1 0 1 0 0,0 0-1 0 0,0-1 0 0 0,0 0 1 0 0,1 0-1 0 0,-1-1 1 0 0,1 0-1 0 0,0-1 1 0 0,-8-7-1 0 0,13 10-43 0 0,0 1-133 0 0,0-1 1 0 0,-1 1-1 0 0,1-1 1 0 0,0 0-1 0 0,1 0 1 0 0,-1 0-1 0 0,0-1 1 0 0,1 1-1 0 0,0-1 1 0 0,0 1-1 0 0,0-1 0 0 0,-2-5 1 0 0,-1-16-1382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22111 0 0,'0'0'1968'0'0,"0"0"-1576"0"0,0 0-312 0 0,0 0-80 0 0,0 0 1152 0 0,0 0 224 0 0,0 0 32 0 0,0 0 16 0 0,0 0-1232 0 0,0 0-192 0 0,0 0-160 0 0,0 0 32 0 0,0 0-936 0 0,0 0-192 0 0,0 0-40 0 0,0 0-8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26463 0 0,'-3'8'584'0'0,"-2"4"120"0"0,5 0 32 0 0,0 1 0 0 0,8-6-592 0 0,-3 6-144 0 0,0-6 0 0 0,-1 1 0 0 0,6-3 0 0 0,-10-5 0 0 0,0 0 0 0 0,0 0-72 0 0,13 0-1376 0 0,-13 0-280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29 783 22951 0 0,'-6'3'206'0'0,"4"-3"-48"0"0,1 1 0 0 0,-1-1 0 0 0,0 1 0 0 0,1 0 0 0 0,0 0 0 0 0,-1 0 0 0 0,1 0-1 0 0,-1 0 1 0 0,1 0 0 0 0,0 0 0 0 0,0 0 0 0 0,0 1 0 0 0,0-1 0 0 0,-2 2 0 0 0,3-2 162 0 0,0-1 92 0 0,0 0 17 0 0,4 13 138 0 0,-3-7-540 0 0,1-1 0 0 0,0 1 1 0 0,0-1-1 0 0,1 0 0 0 0,0 0 1 0 0,-1 0-1 0 0,2 0 0 0 0,5 7 1 0 0,9 15 27 0 0,5 8-47 0 0,33 38-1 0 0,-32-43-8 0 0,39 62-1 0 0,-14-12 319 0 0,1-2 18 0 0,-45-70-280 0 0,0-1 1 0 0,1 0-1 0 0,12 12 0 0 0,-13-15 63 0 0,-4-3 3 0 0,-1-1-6 0 0,0 0-23 0 0,0 0-11 0 0,0 0-1 0 0,1 0-64 0 0,-1-1-1 0 0,1 0 1 0 0,0 0-1 0 0,-1 0 1 0 0,0 0-1 0 0,1 0 1 0 0,-1 0-1 0 0,1 0 1 0 0,-1 0-1 0 0,0 0 1 0 0,0 0-1 0 0,0 0 1 0 0,1-1 0 0 0,-1-1-1 0 0,0 0 24 0 0,2-4 0 0 0,-1 0 0 0 0,0 0 0 0 0,0 0 0 0 0,-1 0-1 0 0,1-1 1 0 0,-2-10 0 0 0,-16-96 181 0 0,1 9-88 0 0,7 23-37 0 0,-10-146 50 0 0,11 56-145 0 0,3-21 53 0 0,4 167-43 0 0,1 16-10 0 0,-1-1 0 0 0,1 0 0 0 0,1 0 1 0 0,0 1-1 0 0,0-1 0 0 0,1 0 0 0 0,5-13 0 0 0,-4 13-28 0 0,5-10-91 0 0,-8 20 114 0 0,1 0-1 0 0,0 0 1 0 0,-1 0 0 0 0,1 0-1 0 0,-1 1 1 0 0,1-1 0 0 0,0 0-1 0 0,0 0 1 0 0,-1 1 0 0 0,1-1 0 0 0,0 0-1 0 0,0 1 1 0 0,0-1 0 0 0,0 1-1 0 0,0-1 1 0 0,0 1 0 0 0,0-1-1 0 0,2 1 1 0 0,3-2-20 0 0,-1 1-1 0 0,1 1 1 0 0,0-1 0 0 0,0 1-1 0 0,0 0 1 0 0,-1 1 0 0 0,12 1-1 0 0,170 25-101 0 0,-73-14 9 0 0,164 19-10 0 0,-209-26 60 0 0,110-3-1 0 0,-103-4 61 0 0,226-12 849 0 0,-244 9-745 0 0,125-11 88 0 0,160-33 0 0 0,-17 10 332 0 0,-45 8-399 0 0,120-10-113 0 0,-84 12 64 0 0,58-9-141 0 0,-330 32-210 0 0,-25 2-4 0 0,22 0 0 0 0,-41 3 32 0 0,-1 0-176 0 0,-2 0 106 0 0,0 0 0 0 0,0 0 0 0 0,0 0 0 0 0,0 0 0 0 0,0 1 0 0 0,0-1 0 0 0,0 1 0 0 0,0-1 0 0 0,-2 2 0 0 0,-7 2-627 0 0,-15-1-615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69 15664 0 0,'0'0'356'0'0,"0"-2"49"0"0,0-3-208 0 0,-1 0 31 0 0,5-20 444 0 0,-4 24-465 0 0,1-1-1 0 0,-1 1 1 0 0,0-1-1 0 0,0 1 1 0 0,-1 0-1 0 0,1-1 1 0 0,0 1-1 0 0,0-1 1 0 0,-1 1-1 0 0,1 0 0 0 0,0-1 1 0 0,-1 1-1 0 0,0 0 1 0 0,1-1-1 0 0,-1 1 1 0 0,0 0-1 0 0,1 0 1 0 0,-1 0-1 0 0,0-1 1 0 0,0 1-1 0 0,0 0 1 0 0,-2-1-1 0 0,2 2 818 0 0,-7 0 910 0 0,3 1-1857 0 0,-1 0 1 0 0,1 1 0 0 0,0 0 0 0 0,0-1 0 0 0,0 2-1 0 0,0-1 1 0 0,0 1 0 0 0,1-1 0 0 0,-1 1 0 0 0,1 0-1 0 0,-1 1 1 0 0,1-1 0 0 0,0 1 0 0 0,0 0 0 0 0,1 0-1 0 0,-4 5 1 0 0,-28 30 222 0 0,23-27-54 0 0,-22 29 0 0 0,25-27-147 0 0,-58 88-87 0 0,52-76-61 0 0,1 0 1 0 0,-10 29 0 0 0,-17 63 358 0 0,34-94-125 0 0,1 1 1 0 0,-4 49-1 0 0,6-31 11 0 0,-2 29-27 0 0,6-63-144 0 0,0-1 1 0 0,1 1 0 0 0,0-1-1 0 0,0 1 1 0 0,1-1 0 0 0,3 9-1 0 0,12 25 119 0 0,-16-39-128 0 0,1 0 0 0 0,-1-1-1 0 0,1 0 1 0 0,0 1 0 0 0,0-1-1 0 0,0 0 1 0 0,0 0 0 0 0,1 0-1 0 0,-1 0 1 0 0,0 0 0 0 0,1-1 0 0 0,-1 1-1 0 0,1-1 1 0 0,0 1 0 0 0,-1-1-1 0 0,6 1 1 0 0,2 1 20 0 0,-1 0-1 0 0,0-1 1 0 0,1 0 0 0 0,9 0-1 0 0,-6-2-10 0 0,0 0-1 0 0,0 0 0 0 0,0-2 0 0 0,0 1 0 0 0,-1-2 1 0 0,1 0-1 0 0,0 0 0 0 0,-1-1 0 0 0,0-1 0 0 0,0 0 0 0 0,0 0 1 0 0,-1-1-1 0 0,0-1 0 0 0,19-14 0 0 0,-17 9-24 0 0,-1-1 0 0 0,-1 0 0 0 0,0-1 0 0 0,0 0 0 0 0,12-23 0 0 0,-8 10 0 0 0,-2-1 0 0 0,13-35 0 0 0,-17 38 0 0 0,3-10 4 0 0,-1-1 1 0 0,-2 0-1 0 0,-1-1 0 0 0,4-63 0 0 0,-11 90 13 0 0,0-1 0 0 0,-2 0 0 0 0,1 0-1 0 0,-1 1 1 0 0,-1-1 0 0 0,0 0 0 0 0,0 1-1 0 0,-1 0 1 0 0,-1-1 0 0 0,0 1 0 0 0,0 1-1 0 0,-1-1 1 0 0,0 0 0 0 0,0 1 0 0 0,-1 0-1 0 0,0 0 1 0 0,-1 1 0 0 0,0 0 0 0 0,-1 0-1 0 0,1 1 1 0 0,-1-1 0 0 0,-1 2 0 0 0,1-1-1 0 0,-19-9 1 0 0,23 14-22 0 0,-1 0 0 0 0,1 1 1 0 0,-1-1-1 0 0,1 1 0 0 0,-1 0 0 0 0,1 0 0 0 0,-1 1 1 0 0,0-1-1 0 0,1 1 0 0 0,-1 0 0 0 0,-8 2 0 0 0,-5 1-478 0 0,-30 9 0 0 0,37-9 184 0 0,2 0-210 0 0,0 1-1 0 0,1 0 1 0 0,-1 1-1 0 0,1 0 0 0 0,0 0 1 0 0,0 1-1 0 0,-8 7 1 0 0,3-3-1593 0 0,-1 2-6236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57 10592 0 0,'-7'3'1682'0'0,"-1"-3"8539"0"0,5-7-2668 0 0,3-2-10614 0 0,0 7 3103 0 0,0-1-1 0 0,0 0 0 0 0,0 0 1 0 0,1 0-1 0 0,-1 1 0 0 0,1-1 0 0 0,0 0 1 0 0,0 0-1 0 0,0 1 0 0 0,0-1 1 0 0,2-3-1 0 0,0 3-17 0 0,-2 3-21 0 0,-1-1 0 0 0,1 1 0 0 0,-1 0 0 0 0,0-1 0 0 0,1 1 0 0 0,-1 0 0 0 0,1-1 0 0 0,-1 1 0 0 0,1 0 0 0 0,-1 0 0 0 0,1-1 0 0 0,0 1 0 0 0,-1 0 0 0 0,1 0 0 0 0,-1 0 0 0 0,1 0 0 0 0,-1 0 0 0 0,1 0 0 0 0,-1 0 0 0 0,1 0 0 0 0,0 0 0 0 0,-1 0 0 0 0,1 0 0 0 0,-1 0 0 0 0,1 0 0 0 0,-1 1 0 0 0,1-1 0 0 0,-1 0 0 0 0,1 0 0 0 0,-1 0-1 0 0,1 1 1 0 0,-1-1 0 0 0,1 0 0 0 0,-1 1 0 0 0,1-1 0 0 0,-1 0 0 0 0,0 1 0 0 0,1 0 0 0 0,1 1-1 0 0,0 0-1 0 0,0 1 0 0 0,0-1 1 0 0,-1 0-1 0 0,3 6 0 0 0,0 1 17 0 0,-1 0 0 0 0,0 0 0 0 0,-1 1 0 0 0,0-1 0 0 0,0 1 0 0 0,0 11 0 0 0,-1 63 277 0 0,-2-46-140 0 0,-4 50 61 0 0,0 44 629 0 0,5-111-764 0 0,-1-9-24 0 0,1 0-1 0 0,1 0 1 0 0,3 23-1 0 0,-3-15-6324 0 0,-1-20 4632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24 23551 0 0,'0'0'1083'0'0,"0"0"-28"0"0,0 0-615 0 0,0 0-94 0 0,0 0 36 0 0,2 0 8 0 0,5 0-339 0 0,0-1 0 0 0,0 0 0 0 0,0 0 0 0 0,8-3 0 0 0,23-11-842 0 0,-36 14 614 0 0,0 1-107 0 0,-1 0 230 0 0,0 0 0 0 0,0 0 0 0 0,-1 0 0 0 0,1 0 0 0 0,0 0 0 0 0,0 1 0 0 0,0-1 1 0 0,0 0-1 0 0,-1 0 0 0 0,1 1 0 0 0,0-1 0 0 0,0 1 0 0 0,-1-1 0 0 0,1 1 0 0 0,0-1 0 0 0,-1 1 0 0 0,1-1 0 0 0,0 1 0 0 0,0 0 1 0 0,0 1 1 0 0,0 0 0 0 0,0-1-1 0 0,0 1 1 0 0,0 0 0 0 0,-1-1 0 0 0,1 1 0 0 0,-1 0 0 0 0,1 0 0 0 0,-1 0 0 0 0,1 2 0 0 0,-1 0 36 0 0,0 0-1 0 0,0 0 0 0 0,-1 0 1 0 0,1 0-1 0 0,-1 0 0 0 0,0-1 1 0 0,0 1-1 0 0,0 0 1 0 0,0 0-1 0 0,-3 5 0 0 0,-23 37-142 0 0,11-21 125 0 0,3-1 185 0 0,-2-1 0 0 0,0 0-1 0 0,-2-1 1 0 0,0-1 0 0 0,-32 30-1 0 0,28-31 227 0 0,12-12-97 0 0,0 0 0 0 0,-14 11-1 0 0,17-16-254 0 0,1 1-1 0 0,1 0 0 0 0,-1 0 0 0 0,-8 9 1 0 0,10-9-15 0 0,2-3-6 0 0,0 0 1 0 0,0-1-1 0 0,1 1 0 0 0,-1 0 0 0 0,0-1 1 0 0,0 1-1 0 0,0-1 0 0 0,1 1 0 0 0,-1-1 0 0 0,0 0 1 0 0,0 1-1 0 0,0-1 0 0 0,0 0 0 0 0,0 1 1 0 0,0-1-1 0 0,0 0 0 0 0,-1 0 0 0 0,1 0 76 0 0,1 0 12 0 0,0 0-12 0 0,0 0 11 0 0,12 0 78 0 0,84-7 1188 0 0,-72 7-1373 0 0,-1-2 0 0 0,38-7 0 0 0,-46 6-107 0 0,0-1-1 0 0,-1 0 1 0 0,0-1-1 0 0,1-1 1 0 0,15-9-1 0 0,-21 10-209 0 0,1 1 0 0 0,0 0 0 0 0,11-3 0 0 0,19-7-3181 0 0,-17 3-4847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2304 0 0,'1'22'925'0'0,"-1"-20"705"0"0,0 0 0 0 0,1 0-1 0 0,-1 0 1 0 0,1 0 0 0 0,-1 0-1 0 0,1 0 1 0 0,2 3-1 0 0,8 8 6341 0 0,-8-11-7442 0 0,0-1 0 0 0,0 1 1 0 0,0-1-1 0 0,0 0 0 0 0,0 1 0 0 0,0-2 1 0 0,0 1-1 0 0,0 0 0 0 0,6 0 1 0 0,1-1-560 0 0,-1 0 0 0 0,0 0 1 0 0,1-1-1 0 0,-1 0 1 0 0,0-1-1 0 0,11-2 0 0 0,-9 0-322 0 0,183-61 118 0 0,-115 28-9767 0 0,-61 26 1920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0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7368 0 0,'0'0'568'0'0,"0"0"202"0"0,0 2 2241 0 0,-6 32 10325 0 0,3-20-12258 0 0,1 1-635 0 0,0 1-1 0 0,0-1 1 0 0,3 30 0 0 0,8 49-33 0 0,-3-38-239 0 0,1-10-104 0 0,15 59-1 0 0,2 10-592 0 0,-19-93 169 0 0,0 5-1145 0 0,-5-26 369 0 0,0-1-938 0 0,0 0-3751 0 0,0 0-1607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1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24391 0 0,'18'20'2718'0'0,"-16"-17"-2625"0"0,0 0 1 0 0,-1 1 0 0 0,1-1 0 0 0,0 0 0 0 0,-1 1 0 0 0,0-1-1 0 0,0 0 1 0 0,0 1 0 0 0,0 0 0 0 0,0 4 0 0 0,2 38 300 0 0,-8 47-314 0 0,2 15-80 0 0,-2-17-112 0 0,5-81 75 0 0,-1-6-13 0 0,1-1 0 0 0,0 0 1 0 0,0 1-1 0 0,0-1 0 0 0,1 0 0 0 0,-1 0 1 0 0,1 1-1 0 0,0-1 0 0 0,1 4 0 0 0,-1-5-167 0 0,-1-2-205 0 0,0 0-869 0 0,0 0-381 0 0,0 0-79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1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32 100 23583 0 0,'0'0'539'0'0,"0"0"77"0"0,0 0 31 0 0,0 0-81 0 0,9-1-132 0 0,-4-1-297 0 0,0 1 1 0 0,0-1-1 0 0,0 0 1 0 0,0-1-1 0 0,-1 1 1 0 0,1-1 0 0 0,-1 0-1 0 0,5-4 1 0 0,-1 1 94 0 0,3-3-199 0 0,1 1-1 0 0,0 1 1 0 0,0-1 0 0 0,1 2-1 0 0,0 0 1 0 0,0 0-1 0 0,0 2 1 0 0,21-6-1 0 0,-27 9-116 0 0,18-2-469 0 0,-23 4 525 0 0,-1-1 0 0 0,0 0 0 0 0,0 0 0 0 0,0 0 0 0 0,0 1 0 0 0,0-1 0 0 0,1 1 0 0 0,-1-1 1 0 0,0 1-1 0 0,0-1 0 0 0,0 1 0 0 0,0-1 0 0 0,0 1 0 0 0,0 0 0 0 0,0 0 0 0 0,-1-1 0 0 0,1 1 0 0 0,0 0 0 0 0,1 2 1 0 0,0 0-47 0 0,-1 0 1 0 0,1 0 0 0 0,-1 1-1 0 0,0-1 1 0 0,0 1 0 0 0,0-1-1 0 0,0 1 1 0 0,-1 0 0 0 0,1-1-1 0 0,-1 1 1 0 0,0 0 0 0 0,0-1 0 0 0,0 1-1 0 0,-1 0 1 0 0,0 6 0 0 0,-3 5-114 0 0,-1 1 0 0 0,-7 18 0 0 0,7-23 166 0 0,1 0 71 0 0,-1-1-1 0 0,-10 14 1 0 0,-2 6 58 0 0,-5 10 268 0 0,-3-1 0 0 0,-1-2-1 0 0,-45 51 1 0 0,45-63-149 0 0,20-20-198 0 0,0 0-1 0 0,0 0 0 0 0,1 1 1 0 0,-7 8-1 0 0,10-11-28 0 0,0-1 1 0 0,-8 6-12 0 0,6-2 4 0 0,3-4 188 0 0,1-2 96 0 0,0 0 19 0 0,0 0 7 0 0,0 0 1 0 0,0 0 0 0 0,13-1 297 0 0,7-3-205 0 0,1 0 0 0 0,30-12 0 0 0,10-3-41 0 0,90-28-452 0 0,-33 9-430 0 0,31-9-3986 0 0,-113 38 2946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1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22575 0 0,'0'0'1035'0'0,"0"0"-23"0"0,2 0-651 0 0,3 1-277 0 0,1 0-1 0 0,-1-1 1 0 0,0 0-1 0 0,0 0 1 0 0,1 0-1 0 0,-1 0 1 0 0,8-3-1 0 0,40-11 1176 0 0,-42 11-1180 0 0,39-17 129 0 0,-26 12-197 0 0,28-7 20 0 0,-17 7 149 0 0,-5 2 206 0 0,40-5 0 0 0,-20 6-403 0 0,-24 2-44 0 0,-1 1 1 0 0,35 2-1 0 0,-51 1-184 0 0,12 0 12 0 0,25 6 0 0 0,-40-6-412 0 0,1 1-1 0 0,-1-1 0 0 0,0 2 0 0 0,10 4 1 0 0,-10-2-1681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1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5 149 23583 0 0,'0'0'1083'0'0,"-1"1"-28"0"0,-2 5-617 0 0,3-6-395 0 0,1 0-1 0 0,-1 1 0 0 0,1-1 1 0 0,-1 0-1 0 0,1 1 0 0 0,-1-1 1 0 0,1 0-1 0 0,-1 1 0 0 0,1-1 1 0 0,-1 0-1 0 0,1 0 0 0 0,0 0 1 0 0,-1 0-1 0 0,1 1 0 0 0,-1-1 1 0 0,2 0-1 0 0,4 0 130 0 0,1 0 0 0 0,0-1-1 0 0,0 1 1 0 0,0-1 0 0 0,9-3-1 0 0,0 1 6 0 0,101-23 309 0 0,-1-2-419 0 0,-44 6-64 0 0,-45 13-10 0 0,38-8 0 0 0,-1 4-28 0 0,99-14-986 0 0,-135 24 738 0 0,5-1-793 0 0,1 2-1 0 0,42 3 0 0 0,-39 1-1132 0 0,-1-1-3316 0 0,-1-1-1528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1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1145 293 14368 0 0,'0'0'661'0'0,"0"0"-17"0"0,0 1-415 0 0,-1 1-210 0 0,-9 10 77 0 0,8-12 9 0 0,1 1 1 0 0,0-1 0 0 0,-1 1-1 0 0,1-1 1 0 0,0 0-1 0 0,-1 0 1 0 0,1 1-1 0 0,-1-1 1 0 0,1 0 0 0 0,0 0-1 0 0,-1-1 1 0 0,1 1-1 0 0,-3-1 1 0 0,2 1 102 0 0,-20 1 548 0 0,16 0-728 0 0,0-1 0 0 0,-1 0 0 0 0,-11-2 0 0 0,6 1-1 0 0,0 0 0 0 0,0 1-1 0 0,-16 1 1 0 0,-3 0 1 0 0,-6-2 278 0 0,0-1 1 0 0,0-3-1 0 0,0-1 0 0 0,1-1 0 0 0,0-2 1 0 0,-44-17-1 0 0,73 23-133 0 0,1 0 0 0 0,0-1 0 0 0,-1 1 0 0 0,1-2 0 0 0,0 1 0 0 0,1 0 0 0 0,-1-1-1 0 0,1 0 1 0 0,0-1 0 0 0,0 1 0 0 0,0-1 0 0 0,1 0 0 0 0,0 0 0 0 0,0 0 0 0 0,1 0 0 0 0,-1-1 0 0 0,1 0 0 0 0,1 0 0 0 0,-1 1 0 0 0,1-1-1 0 0,1-1 1 0 0,-1 1 0 0 0,1 0 0 0 0,0 0 0 0 0,1-1 0 0 0,0 1 0 0 0,0 0 0 0 0,0 0 0 0 0,1-1 0 0 0,0 1 0 0 0,1 0 0 0 0,2-9 0 0 0,-3 13-154 0 0,1 0 0 0 0,-1 0 1 0 0,1 1-1 0 0,0-1 0 0 0,0 0 1 0 0,0 1-1 0 0,0-1 0 0 0,0 1 1 0 0,1 0-1 0 0,-1 0 0 0 0,0 0 1 0 0,1 0-1 0 0,0 0 0 0 0,0 0 1 0 0,-1 1-1 0 0,1 0 0 0 0,0-1 1 0 0,0 1-1 0 0,0 0 0 0 0,0 0 1 0 0,1 1-1 0 0,-1-1 0 0 0,0 0 1 0 0,0 1-1 0 0,0 0 0 0 0,1 0 1 0 0,5 1-1 0 0,-2-1-15 0 0,0 1 1 0 0,-1 0-1 0 0,1 0 1 0 0,0 1-1 0 0,-1 0 1 0 0,1 0-1 0 0,-1 0 0 0 0,1 1 1 0 0,-1 0-1 0 0,0 0 1 0 0,11 8-1 0 0,-10-5-24 0 0,0-1-11 0 0,-1 1-1 0 0,1 0 0 0 0,-1 0 1 0 0,0 0-1 0 0,-1 1 0 0 0,9 11 1 0 0,-7-4 9 0 0,1-1-1 0 0,-2 1 1 0 0,0 0 0 0 0,-1 1 0 0 0,0-1 0 0 0,-1 1-1 0 0,-1 0 1 0 0,2 20 0 0 0,-2 5-21 0 0,-2 1 1 0 0,-1-1 0 0 0,-2 1-1 0 0,-2-1 1 0 0,-15 65-1 0 0,-22 32 279 0 0,32-115-174 0 0,-1 0-1 0 0,0-1 1 0 0,-2-1 0 0 0,-15 22-1 0 0,15-27-7 0 0,-1 1 0 0 0,-1-2-1 0 0,-1 1 1 0 0,0-2-1 0 0,0 0 1 0 0,-1-1 0 0 0,-1-1-1 0 0,0 0 1 0 0,-1-1 0 0 0,0-1-1 0 0,-22 8 1 0 0,18-9 3 0 0,-1-1 1 0 0,0-1-1 0 0,0-1 0 0 0,0-1 0 0 0,-1-1 0 0 0,1-1 1 0 0,-1-1-1 0 0,0-1 0 0 0,-29-4 0 0 0,23 0-60 0 0,5 1-9 0 0,-41-9 0 0 0,58 9 15 0 0,0 0 0 0 0,0 0 0 0 0,0 0-1 0 0,1-1 1 0 0,-1 0 0 0 0,1 0 0 0 0,0-1 0 0 0,0 0 0 0 0,-6-6-1 0 0,10 9 40 0 0,0-1 0 0 0,1 1 0 0 0,0-1 0 0 0,-1 1 0 0 0,1-1 0 0 0,0 0 0 0 0,0 0 0 0 0,0 0 0 0 0,1 0 0 0 0,-1-1 0 0 0,1 1 0 0 0,0 0 0 0 0,0 0 0 0 0,0-1 0 0 0,0 1 0 0 0,0-1 0 0 0,1 1 0 0 0,0-1 0 0 0,0 1 0 0 0,0-1 0 0 0,0 1 0 0 0,0-1 0 0 0,0 1 0 0 0,1-1-1 0 0,0 1 1 0 0,0-1 0 0 0,0 1 0 0 0,0 0 0 0 0,0-1 0 0 0,1 1 0 0 0,0 0 0 0 0,-1 0 0 0 0,5-5 0 0 0,-1 3-22 0 0,0 0 0 0 0,1 0 0 0 0,-1 0-1 0 0,1 1 1 0 0,0-1 0 0 0,0 2 0 0 0,1-1 0 0 0,-1 1 0 0 0,1 0-1 0 0,0 0 1 0 0,11-3 0 0 0,3 1-67 0 0,0 1-1 0 0,37-3 1 0 0,-40 6 23 0 0,0 2 0 0 0,0 0 0 0 0,0 0 0 0 0,0 2 0 0 0,0 0 0 0 0,31 11 0 0 0,-3 2-92 0 0,56 30-1 0 0,-39-11 92 0 0,-2 3 1 0 0,67 53-1 0 0,-10-7 24 0 0,-91-65 1 0 0,-4-3 0 0 0,0-1 0 0 0,28 14 0 0 0,-10-8-3 0 0,-31-15 45 0 0,0 0 0 0 0,0-1 0 0 0,1 0 0 0 0,0-1 0 0 0,19 5 0 0 0,5-1 210 0 0,-21-4-23 0 0,25 3 0 0 0,-34-7-182 0 0,1 0 0 0 0,-1 0 0 0 0,1 0 0 0 0,-1-1 0 0 0,1 0 0 0 0,-1 0 1 0 0,0 0-1 0 0,7-2 0 0 0,21-8 172 0 0,-14 5-64 0 0,29-14 0 0 0,-36 14-129 0 0,0 0-1 0 0,0-1 1 0 0,-1-1-1 0 0,14-11 1 0 0,-10 7-26 0 0,-9 7 0 0 0,0 0 0 0 0,-1 0 0 0 0,0 0 0 0 0,7-8 0 0 0,-10 9 0 0 0,2-1-15 0 0,0 0 1 0 0,0 0 0 0 0,-1-1-1 0 0,1 1 1 0 0,-2-1 0 0 0,1 0-1 0 0,0 0 1 0 0,-1 0-1 0 0,2-11 1 0 0,1-8-97 0 0,-3 16-309 0 0,0 1 0 0 0,-1-1 0 0 0,1-9 0 0 0,-2 15 167 0 0,-1-1-1 0 0,1 1 1 0 0,-1-1-1 0 0,1 1 1 0 0,-1 0-1 0 0,0-1 1 0 0,0 1-1 0 0,0 0 0 0 0,-1-1 1 0 0,1 1-1 0 0,-4-4 1 0 0,-10-13-1282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13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1087 6448 0 0,'0'0'498'0'0,"-7"-5"44"0"0,3 3-2610 0 0,-4-3 6894 0 0,5 4 1517 0 0,10 5-3478 0 0,4 2-1363 0 0,-8-5-1256 0 0,-1 1 0 0 0,1-1 0 0 0,-1 1 1 0 0,1-1-1 0 0,-1 1 0 0 0,4 3 0 0 0,22 23 1123 0 0,-20-22-1259 0 0,-1 1-1 0 0,0 0 1 0 0,0 1-1 0 0,0 0 1 0 0,-1 0 0 0 0,5 9-1 0 0,1 7-87 0 0,-1 0 0 0 0,-1 0 0 0 0,12 44 0 0 0,0 18 828 0 0,40 104-1 0 0,-44-162-252 0 0,-11-18-228 0 0,-5-8-66 0 0,-2-2-34 0 0,0 0-143 0 0,0 0-53 0 0,1 0-60 0 0,0 0-1 0 0,0 0 1 0 0,-1-1-1 0 0,1 1 1 0 0,0 0-1 0 0,0 0 1 0 0,0-1-1 0 0,0 1 1 0 0,0-1-1 0 0,-1 1 1 0 0,1-1-1 0 0,0 1 1 0 0,0-1-1 0 0,-1 1 1 0 0,1-1-1 0 0,-1 0 1 0 0,1 1-1 0 0,0-1 1 0 0,-1 0-1 0 0,1 0 1 0 0,-1 1-1 0 0,1-2 1 0 0,0 0 5 0 0,0 0 0 0 0,0 0 1 0 0,0 0-1 0 0,-1 0 0 0 0,1 0 0 0 0,-1 0 1 0 0,1 1-1 0 0,-1-5 0 0 0,-1-16-85 0 0,0 1-1 0 0,-7-27 0 0 0,-3-51-214 0 0,5 46 279 0 0,-17-299 491 0 0,27 119-336 0 0,-5-16-109 0 0,-2 95-22 0 0,3 130-21 0 0,0 0 0 0 0,0 0 0 0 0,5-27 0 0 0,3-53 0 0 0,-6 86-9 0 0,-1 10-6 0 0,0 1 1 0 0,0 0 0 0 0,4-9-1 0 0,-3 9 2 0 0,4 1 13 0 0,-3 5 6 0 0,0 0 0 0 0,-1 0 0 0 0,1-1 0 0 0,0 2 0 0 0,0-1 0 0 0,0 0 0 0 0,0 1 0 0 0,0-1-1 0 0,3 1 1 0 0,14-3 39 0 0,-9 1-24 0 0,-1 1 1 0 0,1 1-1 0 0,-1 0 0 0 0,1 0 1 0 0,-1 1-1 0 0,12 2 0 0 0,17 1-6 0 0,25-3 19 0 0,24 1-8 0 0,-38 1-27 0 0,63-4 1 0 0,-31-1 12 0 0,69-11 31 0 0,-34 2 138 0 0,-56 7-61 0 0,183-1 445 0 0,-13-2-147 0 0,-164 3-332 0 0,89-13 58 0 0,-114 9-210 0 0,-35 6-150 0 0,1 0 0 0 0,-1 1 1 0 0,14-2-1 0 0,-14 1-456 0 0,-6 1-1213 0 0,1 1-4893 0 0,-2 0-2077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52 137 17823 0 0,'0'-3'254'0'0,"0"3"-179"0"0,0-1 1 0 0,0 1 0 0 0,0-1 0 0 0,0 1 0 0 0,0-1-1 0 0,0 1 1 0 0,0-1 0 0 0,0 0 0 0 0,0 1-1 0 0,0-1 1 0 0,0 1 0 0 0,0-1 0 0 0,0 1 0 0 0,0-1-1 0 0,-1 1 1 0 0,1-1 0 0 0,0 0 0 0 0,-5-5 210 0 0,-3-1 608 0 0,-2-2 2621 0 0,10 8-3458 0 0,0 1 1 0 0,0 0-1 0 0,0 0 1 0 0,0 0-1 0 0,0 0 1 0 0,0 0-1 0 0,0 0 1 0 0,0 0-1 0 0,0 0 1 0 0,0 0-1 0 0,0-1 1 0 0,0 1-1 0 0,0 0 1 0 0,0 0 0 0 0,0 0-1 0 0,0 0 1 0 0,0 0-1 0 0,0 0 1 0 0,0 0-1 0 0,0 0 1 0 0,0 0-1 0 0,1 0 1 0 0,-1 0-1 0 0,0 0 1 0 0,0 0-1 0 0,0 0 1 0 0,0 0-1 0 0,0 0 1 0 0,0-1-1 0 0,0 1 1 0 0,0 0-1 0 0,0 0 1 0 0,0 0-1 0 0,1 0 1 0 0,-1 0-1 0 0,0 0 1 0 0,0 0-1 0 0,0 0 1 0 0,0 0-1 0 0,0 0 1 0 0,0 0-1 0 0,0 0 1 0 0,0 1 0 0 0,0-1-1 0 0,1 0 1 0 0,-1 0-1 0 0,0 0 1 0 0,0 0-1 0 0,0 0 1 0 0,0 0-1 0 0,0 0 1 0 0,0 0-1 0 0,0 0 1 0 0,16-3-245 0 0,-12 2 250 0 0,1 0-1 0 0,0 0 1 0 0,0 0-1 0 0,0 0 1 0 0,6 1-1 0 0,12-2 104 0 0,-6-1-181 0 0,-3 1 226 0 0,-1-1-1 0 0,0 0 0 0 0,1-1 0 0 0,13-6 0 0 0,-22 7-62 0 0,0 0-1 0 0,1 0 1 0 0,-1-1-1 0 0,-1 0 0 0 0,1 0 1 0 0,0 0-1 0 0,-1-1 1 0 0,7-9-1 0 0,-2 6 63 0 0,-8 7-175 0 0,-1 1 0 0 0,1 0 0 0 0,-1-1 0 0 0,1 1-1 0 0,-1 0 1 0 0,1-1 0 0 0,-1 1 0 0 0,1 0 0 0 0,-1-1-1 0 0,1 1 1 0 0,-1-1 0 0 0,0 1 0 0 0,1-1 0 0 0,-1 1-1 0 0,0-1 1 0 0,1 1 0 0 0,-1-1 0 0 0,0 1 0 0 0,0-1-1 0 0,0 0 1 0 0,1 0 0 0 0,-1 0 318 0 0,0 1-69 0 0,0 0-312 0 0,0 0 29 0 0,1 0-1 0 0,-1 0 1 0 0,1 0-1 0 0,-1 0 1 0 0,1 1-1 0 0,-1-1 1 0 0,1 0-1 0 0,-1 0 1 0 0,1 1-1 0 0,-1-1 1 0 0,1 0-1 0 0,-1 0 0 0 0,0 1 1 0 0,1-1-1 0 0,-1 0 1 0 0,1 1-1 0 0,-1-1 1 0 0,0 1-1 0 0,1-1 1 0 0,-1 0-1 0 0,0 1 1 0 0,0-1-1 0 0,1 1 1 0 0,-1-1-1 0 0,0 1 1 0 0,0-1-1 0 0,0 1 0 0 0,0-1 1 0 0,1 1-1 0 0,1 19 109 0 0,-1-13-89 0 0,9 108-20 0 0,-5 145 0 0 0,-3-45 0 0 0,-1-109 3 0 0,-2-56-12 0 0,12 99-1 0 0,20 30-170 0 0,-13-94 318 0 0,-14-71-144 0 0,-3-9 7 0 0,1 4 2 0 0,0 0-1 0 0,0 0 1 0 0,0 15 0 0 0,-2-22 56 0 0,2 6 47 0 0,-2-8-100 0 0,0 1 0 0 0,0 0 1 0 0,1 0-1 0 0,-1-1 0 0 0,0 1 0 0 0,0 0 0 0 0,0 0 0 0 0,1-1 0 0 0,-1 1 0 0 0,0 0 1 0 0,1-1-1 0 0,-1 1 0 0 0,1 0 0 0 0,-1-1 0 0 0,1 1 0 0 0,-1-1 0 0 0,1 1 0 0 0,-1-1 0 0 0,1 1 1 0 0,0-1-1 0 0,-1 1 0 0 0,1-1 0 0 0,1 1 0 0 0,-2-1-5 0 0,0 0 0 0 0,0 0 1 0 0,0 0-1 0 0,0 0 0 0 0,0 0 0 0 0,0 0 0 0 0,0 1 0 0 0,0-1 0 0 0,0 0 1 0 0,1 0-1 0 0,-1 0 0 0 0,0 0 0 0 0,0 0 0 0 0,0 0 0 0 0,0 0 1 0 0,0 0-1 0 0,0 0 0 0 0,0 0 0 0 0,0 1 0 0 0,0-1 0 0 0,0 0 1 0 0,0 0-1 0 0,0 0 0 0 0,0 0 0 0 0,0 0 0 0 0,0 0 0 0 0,0 0 1 0 0,0 0-1 0 0,0 1 0 0 0,0-1 0 0 0,0 0 0 0 0,0 0 0 0 0,0 0 1 0 0,0 0-1 0 0,0 0 0 0 0,0 0 0 0 0,0 0 0 0 0,0 0 0 0 0,0 1 1 0 0,0-1-1 0 0,0 0 0 0 0,0 0 0 0 0,-1 0 0 0 0,1 0 0 0 0,0 0 1 0 0,0 0-1 0 0,0 0 0 0 0,0 0 0 0 0,0 0 0 0 0,0 0 0 0 0,0 0 1 0 0,0 0-1 0 0,0 0 0 0 0,0 0 0 0 0,-1 0 0 0 0,1 1 0 0 0,0-1 1 0 0,-11 4 81 0 0,-13 0 18 0 0,-2-4-123 0 0,1 1-30 0 0,0-1-1 0 0,-1-2 1 0 0,-30-5 0 0 0,-23-10 307 0 0,54 13-718 0 0,17 3 77 0 0,0 0 0 0 0,0-1 1 0 0,1 0-1 0 0,-1 0 0 0 0,1-1 1 0 0,-1 0-1 0 0,1 0 0 0 0,-8-5 0 0 0,14 7-96 0 0,0 0 0 0 0,-1 0 0 0 0,1 0 0 0 0,0 0 0 0 0,0 0 0 0 0,0-1 0 0 0,0 1 0 0 0,0 0-1 0 0,1-1 1 0 0,-1 1 0 0 0,0-1 0 0 0,1 1 0 0 0,-1-1 0 0 0,0-2 0 0 0,1 3-86 0 0,0 0 0 0 0,1 1-1 0 0,-1-1 1 0 0,0 0 0 0 0,1 0 0 0 0,-1 0 0 0 0,0 0 0 0 0,1 1 0 0 0,-1-1 0 0 0,1 0 0 0 0,-1 0 0 0 0,1 1 0 0 0,1-2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586 228 12816 0 0,'0'0'586'0'0,"0"0"-15"0"0,0 0-355 0 0,0 0-135 0 0,0 0-10 0 0,-5-4 8 0 0,-3-8-127 0 0,7 10 83 0 0,0 0 1 0 0,-1 0 0 0 0,1 0-1 0 0,0 0 1 0 0,-1 0 0 0 0,1 0-1 0 0,-4-2 1 0 0,-10-7 582 0 0,0-1-1 0 0,1 0 1 0 0,1-1 0 0 0,0-1 0 0 0,-17-21-1 0 0,24 26-311 0 0,-1 0-1 0 0,0 1 1 0 0,-1 0-1 0 0,0 0 1 0 0,0 1-1 0 0,-1 0 1 0 0,-14-9-1 0 0,16 12-151 0 0,-22-12 67 0 0,27 15-218 0 0,0 0 0 0 0,0 0 0 0 0,0 1 0 0 0,-1-1 0 0 0,1 1 0 0 0,0-1 0 0 0,0 1 0 0 0,0 0 0 0 0,0 0 0 0 0,-1 0 0 0 0,1 0-1 0 0,0 1 1 0 0,-3 0 0 0 0,-4 2 3 0 0,-1 0 0 0 0,1 1 0 0 0,0 1 0 0 0,0 0 0 0 0,0 0 0 0 0,1 0 0 0 0,0 1 0 0 0,0 1 0 0 0,0-1 0 0 0,1 1 0 0 0,0 0-1 0 0,0 1 1 0 0,-9 14 0 0 0,-4 8 218 0 0,2 2-1 0 0,-22 49 1 0 0,20-38-71 0 0,9-22-28 0 0,1 1 1 0 0,1 1-1 0 0,-12 45 0 0 0,13-35 113 0 0,5-26-116 0 0,1 1 0 0 0,0 0 1 0 0,1 0-1 0 0,0 0 0 0 0,-1 9 0 0 0,2 6 427 0 0,0-21-261 0 0,0-2 8 0 0,0 0 35 0 0,0 0 18 0 0,0 0 3 0 0,14 2 204 0 0,-12-2-522 0 0,0 0 0 0 0,1-1 0 0 0,-1 1 0 0 0,0 0 0 0 0,0-1 0 0 0,0 1 0 0 0,0-1 0 0 0,0 0 0 0 0,-1 0 0 0 0,1 0 0 0 0,0 0 0 0 0,0 0 0 0 0,0 0 0 0 0,2-2 0 0 0,1-2 64 0 0,-1 0 1 0 0,1 0-1 0 0,4-6 0 0 0,4-6 147 0 0,-7 10-173 0 0,-1-1 0 0 0,0 0 0 0 0,-1 0 0 0 0,1 0 0 0 0,4-17 0 0 0,11-18 184 0 0,-12 28-95 0 0,9-24 0 0 0,-11 24 6 0 0,12-24 0 0 0,10-13 233 0 0,-28 50-390 0 0,1 1-1 0 0,0-1 1 0 0,0 1 0 0 0,0-1-1 0 0,0 1 1 0 0,0 0-1 0 0,0-1 1 0 0,0 1 0 0 0,0 0-1 0 0,0 0 1 0 0,1-1-1 0 0,-1 1 1 0 0,0 0 0 0 0,3-1-1 0 0,4-1 18 0 0,-8 2-23 0 0,1 1 0 0 0,-1 0 0 0 0,1 0 1 0 0,-1 0-1 0 0,1 0 0 0 0,-1 0 0 0 0,1 0 0 0 0,-1-1 1 0 0,1 1-1 0 0,-1 0 0 0 0,1 0 0 0 0,-1 0 0 0 0,1 1 1 0 0,-1-1-1 0 0,1 0 0 0 0,-1 0 0 0 0,1 0 0 0 0,-1 0 1 0 0,1 0-1 0 0,-1 1 0 0 0,1-1 0 0 0,-1 0 0 0 0,1 0 1 0 0,-1 1-1 0 0,0-1 0 0 0,1 0 0 0 0,-1 1 1 0 0,0-1-1 0 0,1 0 0 0 0,-1 1 0 0 0,0-1 0 0 0,1 1 1 0 0,-1 0-1 0 0,7 14 33 0 0,-6-13-9 0 0,2 8-61 0 0,0-1 1 0 0,-1 0-1 0 0,0 1 1 0 0,0-1 0 0 0,0 14-1 0 0,-1 52-36 0 0,-2-37 58 0 0,1-1 11 0 0,-1-1 0 0 0,-7 42 0 0 0,-3-7 0 0 0,-10 49 0 0 0,0-32 16 0 0,-25 94 32 0 0,-54 127-39 0 0,16-2 558 0 0,82-299-377 0 0,0 1 1 0 0,2 0-1 0 0,-1 14 0 0 0,10-25 81 0 0,-3-2-219 0 0,0 0 0 0 0,0-1 0 0 0,0 1 1 0 0,-1-1-1 0 0,0 0 0 0 0,6-6 0 0 0,27-39 149 0 0,-28 35-144 0 0,54-77 181 0 0,35-46 5 0 0,-52 80-69 0 0,76-73 0 0 0,53-20-2 0 0,-32 38-172 0 0,-83 59-181 0 0,-9 9-534 0 0,-8 6-1894 0 0,-42 37 2339 0 0,0 1 0 0 0,0 0 0 0 0,0-1 1 0 0,0 1-1 0 0,0 0 0 0 0,0 0 0 0 0,0 0 0 0 0,1 0 0 0 0,-1 0 1 0 0,5 0-1 0 0,6-2-1865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2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14280 0 0,'0'0'1102'0'0,"0"0"-456"0"0,0 0 755 0 0,1-1 409 0 0,14-9 1794 0 0,-13 10-2709 0 0,-2 0-355 0 0,0 0-76 0 0,0 0-36 0 0,0 0-91 0 0,0 0-38 0 0,0 0-10 0 0,0 0-22 0 0,0 0-90 0 0,0 0-38 0 0,8-4 112 0 0,0 0-130 0 0,6-2 15 0 0,17 9-83 0 0,-11 4-964 0 0,-2 1-2726 0 0,-6-7-4686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2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88 25975 0 0,'0'0'595'0'0,"0"0"78"0"0,0 0 38 0 0,0 0-83 0 0,0 0-395 0 0,0 0-132 0 0,0 0-18 0 0,0 0-3 0 0,0-2-104 0 0,0-5-521 0 0,0 1-82 0 0,0 0 0 0 0,0 0 1 0 0,0 0-1 0 0,-1 0 0 0 0,1 0 0 0 0,-2 0 1 0 0,1 0-1 0 0,-1 1 0 0 0,1-1 0 0 0,-4-5 0 0 0,3 2-7340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2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1 904 2304 0 0,'0'0'411'0'0,"0"0"883"0"0,0 0-977 0 0,0-1-1 0 0,0 1 1 0 0,0-1 0 0 0,0 1-1 0 0,0-1 1 0 0,0 0-1 0 0,0 1 1 0 0,0-1-1 0 0,0 1 1 0 0,0-1 0 0 0,0 1-1 0 0,0-1 1 0 0,0 0-1 0 0,1 1 1 0 0,-1-1-1 0 0,1 0-146 0 0,0 0-1 0 0,-1 1 0 0 0,1-1 1 0 0,-1 0-1 0 0,1 0 0 0 0,-1 1 1 0 0,1-1-1 0 0,-1 0 0 0 0,1 0 1 0 0,-1 0-1 0 0,0 0 0 0 0,1 0 1 0 0,-1 1-1 0 0,0-3 0 0 0,1 1-49 0 0,-1 1 0 0 0,0-1-1 0 0,1 1 1 0 0,0-1 0 0 0,-1 1-1 0 0,1-1 1 0 0,0 1-1 0 0,0-1 1 0 0,1 0 0 0 0,0-2 33 0 0,-1 0-14 0 0,0 0 0 0 0,0 0 1 0 0,-1 0-1 0 0,1 0 0 0 0,-1 1 1 0 0,0-1-1 0 0,0-7 0 0 0,0 2 97 0 0,0 8-14 0 0,0 1 2 0 0,0 0 32 0 0,-1-6 644 0 0,2-3 6167 0 0,62 133-5887 0 0,-48-96-1131 0 0,-12-19-25 0 0,1-1 0 0 0,0 0 0 0 0,11 14 1 0 0,-2-4 48 0 0,20 37 1 0 0,-7-10 125 0 0,9 7 113 0 0,-14-23-6 0 0,22 44 0 0 0,-37-63-169 0 0,0 0 0 0 0,1 0 0 0 0,14 14 0 0 0,-12-14-131 0 0,-5-7 16 0 0,11 5 10 0 0,-13-7-2 0 0,0 0-1 0 0,-1 0 1 0 0,1-1-1 0 0,0 1 1 0 0,0 0-1 0 0,0-1 1 0 0,0 1-1 0 0,0-1 1 0 0,0 0-1 0 0,0 1 0 0 0,-1-1 1 0 0,1 0-1 0 0,0 0 1 0 0,0 0-1 0 0,0-1 1 0 0,0 1-1 0 0,0 0 1 0 0,0-1-1 0 0,0 1 1 0 0,0-1-1 0 0,0 0 1 0 0,-1 0-1 0 0,1 0 1 0 0,0 1-1 0 0,0-2 1 0 0,1 0-1 0 0,0-1 34 0 0,0 0-1 0 0,0 0 0 0 0,-1 0 1 0 0,1 0-1 0 0,-1 0 0 0 0,0-1 1 0 0,1 0-1 0 0,-2 1 1 0 0,1-1-1 0 0,0 0 0 0 0,-1 0 1 0 0,0 0-1 0 0,2-7 0 0 0,-1-4 44 0 0,0 0 0 0 0,-1-23-1 0 0,0-7-187 0 0,4-36 274 0 0,-1 16 28 0 0,1-81 172 0 0,-3 114-316 0 0,5-87 257 0 0,-6 69-318 0 0,0 15 65 0 0,-4-37 0 0 0,0 36 38 0 0,-7-44-76 0 0,5 47-26 0 0,2 0 0 0 0,1-51 1 0 0,2 72 9 0 0,1-6 7 0 0,1 0 0 0 0,7-31 0 0 0,-5 32-6 0 0,-1-1 1 0 0,2-30-1 0 0,-2-24-27 0 0,2 47 0 0 0,-4 17 0 0 0,4 1 0 0 0,8 2 0 0 0,-12 4-2 0 0,-1 1-1 0 0,1-1 1 0 0,0 1 0 0 0,0 0 0 0 0,-1-1-1 0 0,1 1 1 0 0,0-1 0 0 0,0 1-1 0 0,0 0 1 0 0,0 0 0 0 0,-1 0-1 0 0,1-1 1 0 0,0 1 0 0 0,0 0-1 0 0,0 0 1 0 0,0 0 0 0 0,0 0-1 0 0,0 0 1 0 0,1 1 0 0 0,2 0-36 0 0,10-2-43 0 0,-1 2 0 0 0,1 0 0 0 0,27 5 0 0 0,43 10-2 0 0,-61-12 42 0 0,129 20 29 0 0,-90-14 123 0 0,112 3 0 0 0,-67-8-45 0 0,226 0 55 0 0,-199-6-61 0 0,409-3 68 0 0,-219-1 59 0 0,0-7-157 0 0,-15 1 169 0 0,-90 1-192 0 0,67 0 88 0 0,172-10 355 0 0,-161 12-354 0 0,-275 8-72 0 0,118-3-34 0 0,-137 3-10 0 0,-1 0-1 0 0,0 0 1 0 0,0 0 0 0 0,0-1 0 0 0,0 1 0 0 0,0 0 0 0 0,0-1 0 0 0,1 1 0 0 0,2-2-1 0 0,-4 1-155 0 0,-1 1-364 0 0,0 0-164 0 0,0 0-30 0 0,0 0-102 0 0,0 0-392 0 0,0 0-168 0 0,-2 1-887 0 0,-10 3-3567 0 0,-9 2-1531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2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14800 0 0,'0'0'332'0'0,"0"0"50"0"0,0 0 25 0 0,1 0-47 0 0,2 0-216 0 0,0-1 0 0 0,0 1 0 0 0,0-1 0 0 0,0 0 0 0 0,-1 0 0 0 0,1 0 0 0 0,0 0 0 0 0,0 0 0 0 0,-1-1 0 0 0,1 1 0 0 0,-1-1 0 0 0,0 0 0 0 0,1 0 0 0 0,-1 0 0 0 0,0 0 0 0 0,0 0 0 0 0,0 0 0 0 0,0 0 0 0 0,-1-1 0 0 0,1 1 0 0 0,1-3 0 0 0,6-7 77 0 0,-3 4 9 0 0,-1 1 1 0 0,0-2-1 0 0,0 1 1 0 0,0-1-1 0 0,-1 1 0 0 0,0-1 1 0 0,-1 0-1 0 0,3-13 0 0 0,-5 4 312 0 0,-1 16-323 0 0,0 0-1 0 0,0 1 0 0 0,0-1 1 0 0,0 0-1 0 0,1 0 1 0 0,-1 0-1 0 0,1 0 0 0 0,-1 0 1 0 0,1 0-1 0 0,0-2 0 0 0,0 3 238 0 0,-1 1 0 0 0,3-10 2455 0 0,2 87-2856 0 0,0 8-37 0 0,1-1 101 0 0,-3-47-70 0 0,28 193 518 0 0,-31-230-566 0 0,32 149 407 0 0,-7-61-329 0 0,-10-42-195 0 0,-15-44-59 0 0,1-1 0 0 0,-1 1 1 0 0,1-1-1 0 0,-1 1 0 0 0,1-1 0 0 0,0 1 1 0 0,-1-1-1 0 0,1 0 0 0 0,0 0 0 0 0,0 1 1 0 0,0-1-1 0 0,0 0 0 0 0,0 0 0 0 0,1 0 1 0 0,-1 0-1 0 0,2 2 0 0 0,-1-3-1085 0 0,8-4-1394 0 0,-2-4 1118 0 0,-3-3-86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2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55 124 21711 0 0,'-3'0'441'0'0,"0"0"0"0"0,0 0-1 0 0,0 0 1 0 0,0-1-1 0 0,0 1 1 0 0,0-1 0 0 0,0 1-1 0 0,-5-3 1 0 0,6 2-362 0 0,1-1-1 0 0,-1 1 1 0 0,0 0 0 0 0,1-1 0 0 0,-1 1-1 0 0,1-1 1 0 0,-1 0 0 0 0,1 1-1 0 0,0-1 1 0 0,0 0 0 0 0,0 0 0 0 0,0 0-1 0 0,0 0 1 0 0,0 0 0 0 0,0 0-1 0 0,0-3 1 0 0,1 4-82 0 0,-1-1 0 0 0,1 1 0 0 0,0-1 0 0 0,0 0 0 0 0,1 1 0 0 0,-1-1-1 0 0,0 0 1 0 0,0 1 0 0 0,1-1 0 0 0,-1 1 0 0 0,1-1 0 0 0,-1 1 0 0 0,1-1 0 0 0,0 1 0 0 0,0-1-1 0 0,0 1 1 0 0,0-1 0 0 0,-1 1 0 0 0,2 0 0 0 0,-1 0 0 0 0,0-1 0 0 0,0 1 0 0 0,0 0 0 0 0,1 0-1 0 0,-1 0 1 0 0,3-1 0 0 0,3-3-18 0 0,1 0 0 0 0,1 0 0 0 0,11-5 0 0 0,-8 5 21 0 0,-9 3 0 0 0,0 0 0 0 0,1 1 0 0 0,-1-1 0 0 0,1 1 0 0 0,-1 0 0 0 0,1 0 0 0 0,5 0 0 0 0,10-2 0 0 0,-15 2 0 0 0,0 0 0 0 0,1 1 0 0 0,-1-1 0 0 0,0 1 0 0 0,1 0 0 0 0,-1 0 0 0 0,0 0 0 0 0,1 1 0 0 0,5 1 0 0 0,2 1-4 0 0,-11-3 1 0 0,1 0 0 0 0,-1 0 0 0 0,1 1 0 0 0,-1-1 0 0 0,0 1 0 0 0,1-1-1 0 0,-1 1 1 0 0,0-1 0 0 0,1 1 0 0 0,-1 0 0 0 0,0 0 0 0 0,0 0-1 0 0,0-1 1 0 0,0 1 0 0 0,0 0 0 0 0,0 0 0 0 0,0 0 0 0 0,0 1-1 0 0,0-1 1 0 0,0 0 0 0 0,0 0 0 0 0,-1 0 0 0 0,1 1 0 0 0,0 1 0 0 0,2 3-26 0 0,0 0 1 0 0,-1 0 0 0 0,0 1 0 0 0,0-1 0 0 0,-1 1 0 0 0,0 0 0 0 0,0-1 0 0 0,0 1 0 0 0,-1 0 0 0 0,0 0 0 0 0,0-1 0 0 0,-1 1 0 0 0,0 0-1 0 0,0-1 1 0 0,0 1 0 0 0,-4 7 0 0 0,-6 28 12 0 0,-2-1 0 0 0,-2-1 0 0 0,-34 65 0 0 0,4-11 327 0 0,26-52-18 0 0,2 0 352 0 0,16-40-494 0 0,1-2 1 0 0,0 0-7 0 0,0 0-133 0 0,0 1 0 0 0,1-1 0 0 0,-1 1 0 0 0,0-1-1 0 0,1 1 1 0 0,-1-1 0 0 0,1 1 0 0 0,-1-1-1 0 0,1 0 1 0 0,-1 1 0 0 0,1-1 0 0 0,-1 0-1 0 0,1 1 1 0 0,-1-1 0 0 0,1 0 0 0 0,-1 1-1 0 0,1-1 1 0 0,-1 0 0 0 0,2 0 0 0 0,10 4 79 0 0,-4-4-68 0 0,-1 1 0 0 0,0-1-1 0 0,1 0 1 0 0,-1-1 0 0 0,15-3 0 0 0,11-1 8 0 0,-19 3-53 0 0,0-1 0 0 0,1 0-1 0 0,-2-2 1 0 0,16-5 0 0 0,1-1-27 0 0,131-54-4590 0 0,-123 49 1245 0 0,-21 9 1547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3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19895 0 0,'0'0'911'0'0,"0"0"-19"0"0,2 1-571 0 0,2 3-88 0 0,0 0-1 0 0,0 0 0 0 0,1-1 0 0 0,-1 1 0 0 0,1-1 0 0 0,0 0 1 0 0,0-1-1 0 0,0 1 0 0 0,0-1 0 0 0,1 0 0 0 0,8 2 1 0 0,-3-2 77 0 0,-1-1 1 0 0,0 0 0 0 0,0-1-1 0 0,15-2 1 0 0,11 1-180 0 0,-11-1-173 0 0,0-1-1 0 0,0-1 1 0 0,0-1 0 0 0,-1 0 0 0 0,41-17 0 0 0,-49 15-1268 0 0,0-1 0 0 0,0-1 0 0 0,25-18 0 0 0,-9 2-672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3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13824 0 0,'-3'3'213'0'0,"0"1"1"0"0,0 0 0 0 0,0 0-1 0 0,1 0 1 0 0,-1 0 0 0 0,-2 9 0 0 0,-5 22 7749 0 0,5 1-4445 0 0,0 73-2521 0 0,5-101-647 0 0,2 17-342 0 0,0 0 0 0 0,10 41 0 0 0,-1-3-133 0 0,9 32 175 0 0,-7-42 29 0 0,-3-6-568 0 0,-2-16-169 0 0,-2-1 0 0 0,-1 1-1 0 0,1 34 1 0 0,-3-46-533 0 0,-2-11-1026 0 0,0 0-4669 0 0,-1-8 4774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3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25799 0 0,'0'0'587'0'0,"0"0"78"0"0,0 0 40 0 0,0 2-73 0 0,1 16-446 0 0,5 25-1 0 0,-4-24 27 0 0,2 27 0 0 0,1 22-188 0 0,-2 11 71 0 0,0-41-28 0 0,-5 48-1 0 0,2-63-124 0 0,0-1 0 0 0,1 1-1 0 0,1-1 1 0 0,1 0 0 0 0,8 31 0 0 0,-4-15-208 0 0,-6-28 138 0 0,1 0 0 0 0,0 0 1 0 0,0 0-1 0 0,1 0 0 0 0,6 12 1 0 0,-1-6-129 0 0,-5-10-140 0 0,1 0-1 0 0,-1 1 1 0 0,0 0 0 0 0,2 8 0 0 0,-3-12 216 0 0,-1 0-1896 0 0,0-1-5388 0 0,-1-2 487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3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41 24015 0 0,'0'0'1100'0'0,"0"0"-26"0"0,0 0-624 0 0,11-4 782 0 0,23-9-704 0 0,36-10-1632 0 0,-69 23 1046 0 0,0 0-1 0 0,-1 0 1 0 0,1 0-1 0 0,0 0 1 0 0,0 0-1 0 0,-1 0 0 0 0,1 0 1 0 0,0 0-1 0 0,-1 0 1 0 0,1 0-1 0 0,0 0 1 0 0,0 0-1 0 0,-1 1 1 0 0,1-1-1 0 0,0 0 1 0 0,-1 0-1 0 0,1 1 1 0 0,0-1-1 0 0,-1 1 1 0 0,1-1-1 0 0,0 1 0 0 0,11 10-637 0 0,-11-10 660 0 0,0 1-74 0 0,1 0 0 0 0,-1 1 1 0 0,1-1-1 0 0,-1 0 0 0 0,0 1 0 0 0,0-1 0 0 0,0 1 0 0 0,-1-1 0 0 0,1 1 0 0 0,0-1 0 0 0,-1 4 0 0 0,2 29-626 0 0,-2-29 691 0 0,-1 10 46 0 0,0 1-1 0 0,-1 0 0 0 0,-1 0 1 0 0,-1 0-1 0 0,-9 27 0 0 0,3-18 298 0 0,-1-1-1 0 0,-25 42 0 0 0,9-32-111 0 0,21-28-139 0 0,0 1 0 0 0,-9 13 1 0 0,-20 28 314 0 0,33-45-350 0 0,2-3-7 0 0,-1 0 0 0 0,1 0-1 0 0,0 0 1 0 0,-1 0-1 0 0,0 0 1 0 0,1 0-1 0 0,-1 0 1 0 0,0 0-1 0 0,1 0 1 0 0,-1 0-1 0 0,0 0 1 0 0,0-1-1 0 0,0 1 1 0 0,-1 1-1 0 0,1 0 60 0 0,1 4 6 0 0,0-5 15 0 0,1 1-26 0 0,2 0-59 0 0,0 0 0 0 0,0 1 1 0 0,0-1-1 0 0,1-1 1 0 0,-1 1-1 0 0,1 0 1 0 0,-1-1-1 0 0,1 0 1 0 0,-1 0-1 0 0,1 0 1 0 0,0 0-1 0 0,0 0 1 0 0,-1-1-1 0 0,1 1 1 0 0,0-1-1 0 0,0 0 0 0 0,0-1 1 0 0,-1 1-1 0 0,1-1 1 0 0,0 1-1 0 0,0-1 1 0 0,5-2-1 0 0,18-3-39 0 0,5-2-102 0 0,44-18-1717 0 0,-63 21 343 0 0,1-3-76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33 152 6448 0 0,'-14'-12'696'0'0,"14"11"-479"0"0,-1 0 0 0 0,0 0 0 0 0,0 0 0 0 0,0 0 0 0 0,1-1 0 0 0,-1 1 1 0 0,0 0-1 0 0,1 0 0 0 0,-1 0 0 0 0,1-1 0 0 0,0 1 0 0 0,-1 0 0 0 0,1-2 0 0 0,0 1 15 0 0,0 1-1 0 0,-1 0 0 0 0,1 0 1 0 0,0 0-1 0 0,-1 0 0 0 0,1 0 1 0 0,0 0-1 0 0,-1 0 0 0 0,1 0 1 0 0,-1 0-1 0 0,0 0 1 0 0,1 0-1 0 0,-1 0 0 0 0,0 0 1 0 0,-1-1-1 0 0,2 1 77 0 0,-1-1 0 0 0,1 0 0 0 0,0 1 1 0 0,-1-1-1 0 0,1 0 0 0 0,0 1 0 0 0,0-1 0 0 0,0 0 1 0 0,0 1-1 0 0,1-3 0 0 0,-1 0 583 0 0,0 2-641 0 0,0 0 1 0 0,0 0-1 0 0,1 0 1 0 0,-1 0-1 0 0,0 0 0 0 0,1 0 1 0 0,0 0-1 0 0,-1 0 0 0 0,1 0 1 0 0,0 0-1 0 0,0 0 0 0 0,0 0 1 0 0,0 1-1 0 0,0-1 0 0 0,0 0 1 0 0,1 1-1 0 0,-1-1 0 0 0,0 1 1 0 0,1-1-1 0 0,-1 1 0 0 0,1 0 1 0 0,0-1-1 0 0,2 0 0 0 0,3-2 34 0 0,0 1 0 0 0,0 0 0 0 0,0 1 0 0 0,15-4 0 0 0,-2 1 145 0 0,-12 2-323 0 0,1 0 0 0 0,-1 1-1 0 0,1 0 1 0 0,-1 0 0 0 0,1 1 0 0 0,0 0-1 0 0,0 1 1 0 0,-1 0 0 0 0,1 0 0 0 0,0 1-1 0 0,0 0 1 0 0,12 4 0 0 0,-20-4-93 0 0,1-1 1 0 0,0 1-1 0 0,0 0 0 0 0,-1 1 1 0 0,1-1-1 0 0,0 0 1 0 0,2 3-1 0 0,3 2 36 0 0,-4-4-30 0 0,-3-1-17 0 0,1-1 0 0 0,0 0 0 0 0,0 1 0 0 0,-1-1 0 0 0,1 1 0 0 0,0 0 0 0 0,0-1 0 0 0,-1 1 1 0 0,1-1-1 0 0,-1 1 0 0 0,1 0 0 0 0,-1 0 0 0 0,1-1 0 0 0,-1 1 0 0 0,1 0 0 0 0,-1 0 0 0 0,0 0 1 0 0,1-1-1 0 0,-1 1 0 0 0,0 0 0 0 0,0 0 0 0 0,1 0 0 0 0,-1 1 0 0 0,4 16-36 0 0,-4-17 30 0 0,1 1 0 0 0,0 0 0 0 0,-1 0 0 0 0,1-1-1 0 0,-1 1 1 0 0,0 0 0 0 0,0 0 0 0 0,0 0 0 0 0,0 0-1 0 0,0 2 1 0 0,-2 4 13 0 0,0 0 0 0 0,-1 0 0 0 0,-1 0-1 0 0,1 0 1 0 0,-1 0 0 0 0,0 0 0 0 0,-7 8 0 0 0,-1 4 0 0 0,-14 13-9 0 0,19-25 0 0 0,0 0 0 0 0,-9 15 0 0 0,8-9 0 0 0,0-2 0 0 0,-1 1 0 0 0,-16 17 0 0 0,-56 69 117 0 0,78-95-118 0 0,1 0 0 0 0,-1 0 0 0 0,1 0 0 0 0,-1 0 0 0 0,1 1-1 0 0,-2 6 1 0 0,0 0-53 0 0,0-4 95 0 0,3-6 252 0 0,24 7 941 0 0,-12-5-1181 0 0,0-1 0 0 0,0 0 0 0 0,0-1 0 0 0,0-1 1 0 0,0 0-1 0 0,1 0 0 0 0,20-4 0 0 0,32-9 516 0 0,-39 9-340 0 0,-1-1 0 0 0,27-9 0 0 0,-11 2-176 0 0,-25 6-39 0 0,-14 5-15 0 0,0 0 1 0 0,0 0 0 0 0,1 1 0 0 0,-1-1 0 0 0,0 1-1 0 0,0-1 1 0 0,1 1 0 0 0,-1-1 0 0 0,0 1-1 0 0,1 0 1 0 0,2 0 0 0 0,17 0-3483 0 0,-21 0 1950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3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15664 0 0,'0'0'1206'0'0,"0"2"-787"0"0,0 0-185 0 0,0 0 1 0 0,0 0-1 0 0,0 0 1 0 0,0 1 0 0 0,0-1-1 0 0,1 0 1 0 0,0 0-1 0 0,-1 0 1 0 0,1 0-1 0 0,0 0 1 0 0,0 0-1 0 0,0 0 1 0 0,0 0-1 0 0,0 0 1 0 0,0 0-1 0 0,1 0 1 0 0,-1-1 0 0 0,0 1-1 0 0,1-1 1 0 0,0 1-1 0 0,-1-1 1 0 0,1 1-1 0 0,0-1 1 0 0,0 0-1 0 0,0 0 1 0 0,0 0-1 0 0,0 0 1 0 0,0 0 0 0 0,0 0-1 0 0,0 0 1 0 0,0-1-1 0 0,0 1 1 0 0,3-1-1 0 0,7 2-232 0 0,0-1-1 0 0,0 0 0 0 0,0 0 1 0 0,1-2-1 0 0,-1 0 1 0 0,21-4-1 0 0,0-2 529 0 0,38-16 0 0 0,11-4-1257 0 0,-32 10-1258 0 0,-29 6 171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 16128 0 0,'0'0'737'0'0,"0"0"-15"0"0,-1 3-466 0 0,0 2 608 0 0,0 1 0 0 0,0-1 0 0 0,1 1-1 0 0,-1-1 1 0 0,1 1 0 0 0,1-1-1 0 0,1 10 1 0 0,0 11 760 0 0,-2-16-1220 0 0,1-1 1 0 0,0 0-1 0 0,4 13 1 0 0,2 10-342 0 0,0 6-7 0 0,-3-23-75 0 0,-2 0 1 0 0,2 23-1 0 0,-3-14-255 0 0,1 0-1 0 0,1 0 1 0 0,1 0 0 0 0,1 0 0 0 0,1-1 0 0 0,1 0 0 0 0,15 31 0 0 0,-13-30-959 0 0,-6-17 453 0 0,0 0 1 0 0,0 0-1 0 0,0 0 1 0 0,7 10-1 0 0,7 12-3292 0 0,-15-25 2002 0 0</inkml:trace>
  <inkml:trace contextRef="#ctx0" brushRef="#br0" timeOffset="1">629 0 22663 0 0,'0'0'1036'0'0,"0"0"-18"0"0,0 2-656 0 0,-9 111 3097 0 0,6-81-3346 0 0,1 0 1 0 0,2 0 0 0 0,0-1-1 0 0,10 54 1 0 0,-5-47-89 0 0,-2-19-11 0 0,6 28 0 0 0,8 34-811 0 0,-12-51 167 0 0,10 35 0 0 0,-2-19-4515 0 0,-13-44-455 0 0,0-2-1469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3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9672 0 0,'0'0'748'0'0,"0"0"60"0"0,0 0 2084 0 0,0 0 961 0 0,0 0 195 0 0,0 0-464 0 0,2-1-2122 0 0,20-5-627 0 0,-12 3-764 0 0,0 0 1 0 0,-1 1 0 0 0,1 0 0 0 0,18-1-1 0 0,-21 2-91 0 0,0 1 0 0 0,0-2 0 0 0,0 1-1 0 0,9-4 1 0 0,-10 3-30 0 0,-1 0 1 0 0,1 1-1 0 0,-1 0 0 0 0,1 0 0 0 0,0 0 0 0 0,0 1 0 0 0,7 0 0 0 0,-10 0-101 0 0,0 0 0 0 0,-1 1 0 0 0,1-1-1 0 0,0 1 1 0 0,-1-1 0 0 0,1 1-1 0 0,0 0 1 0 0,4 3 0 0 0,-6-3 66 0 0,0 0 0 0 0,0 0 0 0 0,0 0 0 0 0,0 0 0 0 0,0 1 1 0 0,0-1-1 0 0,0 0 0 0 0,-1 0 0 0 0,1 1 0 0 0,0-1 0 0 0,-1 0 0 0 0,0 1 1 0 0,1-1-1 0 0,-1 1 0 0 0,0-1 0 0 0,1 1 0 0 0,-1 2 0 0 0,0 8-313 0 0,0 1 0 0 0,-1-1-1 0 0,0 0 1 0 0,-1 1 0 0 0,-1-1-1 0 0,0 0 1 0 0,0 0 0 0 0,-6 12-1 0 0,-8 33 392 0 0,5-15 1078 0 0,-1-2 0 0 0,-35 71 0 0 0,36-85-648 0 0,-30 53 203 0 0,30-61-549 0 0,11-18-75 0 0,1 0 0 0 0,0 0 0 0 0,-1 1 0 0 0,1-1 1 0 0,0 0-1 0 0,0 1 0 0 0,0-1 0 0 0,-1 1 0 0 0,1-1 0 0 0,0 0 0 0 0,0 1 0 0 0,0-1 1 0 0,0 0-1 0 0,0 1 0 0 0,0-1 0 0 0,0 1 0 0 0,0-1 0 0 0,0 0 0 0 0,0 2 1 0 0,0-2-3 0 0,0 1 1 0 0,1-1-1 0 0,-1 1 0 0 0,0-1 1 0 0,1 0-1 0 0,-1 1 1 0 0,0-1-1 0 0,1 1 1 0 0,-1-1-1 0 0,1 0 1 0 0,-1 1-1 0 0,1-1 1 0 0,-1 0-1 0 0,1 0 1 0 0,-1 1-1 0 0,1-1 1 0 0,0 0-1 0 0,-1 0 1 0 0,1 0-1 0 0,-1 0 1 0 0,1 1-1 0 0,-1-1 1 0 0,2 0-1 0 0,17 0 31 0 0,-11 0 17 0 0,12-1 19 0 0,0-1 0 0 0,0-1-1 0 0,0 0 1 0 0,34-12 0 0 0,-30 9-80 0 0,28-4 1 0 0,-15 3-135 0 0,53-10-2591 0 0,-55 9 1274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3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22431 0 0,'0'0'514'0'0,"0"0"71"0"0,0 0 30 0 0,0 0-75 0 0,9-1-330 0 0,-3-1-94 0 0,0 1-1 0 0,0-2 0 0 0,1 1 0 0 0,5-4 1 0 0,-7 3 6 0 0,1 0 1 0 0,0 1-1 0 0,0 0 1 0 0,0 0 0 0 0,9-2-1 0 0,12-1-46 0 0,30-8 0 0 0,-15 2-6 0 0,8 1-27 0 0,1 2 0 0 0,-1 3 1 0 0,59 1-1 0 0,-94 4-528 0 0,-1 1 0 0 0,0 0 0 0 0,0 1 0 0 0,27 8 0 0 0,-32-9-673 0 0,-7-1-38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3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19351 0 0,'0'0'1491'0'0,"2"1"-964"0"0,5 1-183 0 0,-6-1 932 0 0,7-2-133 0 0,0 0 0 0 0,-1 1 1 0 0,1 0-1 0 0,10 1 0 0 0,6 0-905 0 0,-1-1-226 0 0,0-1-1 0 0,-1-1 1 0 0,36-7 0 0 0,4-3-399 0 0,18-5-1445 0 0,-44 7-246 0 0,1 0-4086 0 0,3-1-1829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3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0 968 18111 0 0,'0'0'414'0'0,"0"0"56"0"0,0 0 30 0 0,0 0-64 0 0,0 0-213 0 0,12-1 1200 0 0,11-6 551 0 0,-21 7-1519 0 0,0 0-321 0 0,0 0 0 0 0,0 0 0 0 0,0 1 0 0 0,1-1-1 0 0,-1 1 1 0 0,3 1 0 0 0,2 1 30 0 0,-1 0 0 0 0,0 0 1 0 0,0 0-1 0 0,1 1 0 0 0,-2 0 0 0 0,1 0 0 0 0,0 0 0 0 0,-1 1 0 0 0,0 0 0 0 0,0 0 0 0 0,-1 0 0 0 0,6 8 1 0 0,16 25 392 0 0,32 35 1 0 0,-47-62-466 0 0,0 0 0 0 0,1-1-1 0 0,16 11 1 0 0,-17-16-15 0 0,11 1 50 0 0,-1-1-55 0 0,-13-2-76 0 0,-5-3-60 0 0,3-3 36 0 0,-6 2 25 0 0,1 1 0 0 0,0-1 0 0 0,-1 1 1 0 0,1-1-1 0 0,0 1 0 0 0,-1-1 0 0 0,1 1 0 0 0,-1-1 0 0 0,1 1 0 0 0,-1-1 0 0 0,1 0 1 0 0,-1 1-1 0 0,1-1 0 0 0,-1 0 0 0 0,0 1 0 0 0,1-1 0 0 0,-1 0 0 0 0,0 0 0 0 0,0 1 1 0 0,0-1-1 0 0,1 0 0 0 0,-1-1 0 0 0,-4-17 33 0 0,3 17-20 0 0,0 0-1 0 0,0 0 1 0 0,1 0-1 0 0,-1 0 0 0 0,1-1 1 0 0,0 1-1 0 0,0 0 1 0 0,-1 0-1 0 0,1 0 1 0 0,1-3-1 0 0,1-5 36 0 0,0 0 1 0 0,-1 0-1 0 0,0 0 0 0 0,-1 0 1 0 0,-1-20-1 0 0,0 3 28 0 0,0-6 27 0 0,0 32-92 0 0,0-5 18 0 0,-1 0 0 0 0,1 0 0 0 0,1 0 0 0 0,-1 0 0 0 0,1 0 1 0 0,0 0-1 0 0,0-1 0 0 0,2-8 0 0 0,3-37 160 0 0,0 4-4 0 0,2-11 52 0 0,5-29 164 0 0,-7 64-386 0 0,3-43 0 0 0,-5 38 3 0 0,2 1 0 0 0,8-31 0 0 0,1-2 16 0 0,-13 54-27 0 0,4-23 60 0 0,2 0 0 0 0,15-42 0 0 0,-14 50-64 0 0,-6 16 0 0 0,-1 1 0 0 0,1-1 0 0 0,0 1 0 0 0,0 0 0 0 0,1-1 0 0 0,0 1 0 0 0,0 0 0 0 0,0 1 0 0 0,0-1 0 0 0,6-5 0 0 0,13-14-64 0 0,-21 23 62 0 0,-1 1-1 0 0,1-1 1 0 0,-1 0 0 0 0,1 0-1 0 0,-1 1 1 0 0,1-1 0 0 0,0 1-1 0 0,-1-1 1 0 0,1 0 0 0 0,0 1-1 0 0,-1-1 1 0 0,1 1 0 0 0,0-1-1 0 0,0 1 1 0 0,-1 0 0 0 0,1-1-1 0 0,0 1 1 0 0,0 0 0 0 0,0 0-1 0 0,0 0 1 0 0,0-1 0 0 0,-1 1-1 0 0,1 0 1 0 0,1 0-1 0 0,8-1-69 0 0,-5-1 58 0 0,0 1 0 0 0,0 0 0 0 0,0 0-1 0 0,0 0 1 0 0,0 1 0 0 0,0-1-1 0 0,5 2 1 0 0,15-2-21 0 0,37-4 35 0 0,21-3 0 0 0,-9 1 0 0 0,-22 3 0 0 0,152-15 34 0 0,-31 5 7 0 0,-122 9 4 0 0,146-18 102 0 0,-18 2-30 0 0,36-2-53 0 0,-203 21-168 0 0,1 0 0 0 0,22-6 0 0 0,-23 4-131 0 0,24-3 1 0 0,-31 7-389 0 0,15-2 181 0 0,-7-1-5525 0 0,-13 3 4060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3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 10592 0 0,'0'0'818'0'0,"0"0"-299"0"0,0 0 720 0 0,0 0 370 0 0,0 0 78 0 0,2 1-200 0 0,9 2-731 0 0,-7-2-688 0 0,0 1-1 0 0,0-1 0 0 0,0-1 1 0 0,0 1-1 0 0,-1 0 1 0 0,1-1-1 0 0,0 0 0 0 0,1 0 1 0 0,-1 0-1 0 0,0 0 1 0 0,-1-1-1 0 0,6 0 0 0 0,-8 1-42 0 0,-1 0-1 0 0,0 0 0 0 0,1-1 1 0 0,-1 1-1 0 0,1 0 0 0 0,-1 0 0 0 0,0 0 1 0 0,1 0-1 0 0,-1 0 0 0 0,1 1 1 0 0,-1-1-1 0 0,0 0 0 0 0,1 0 0 0 0,-1 0 1 0 0,1 0-1 0 0,-1 0 0 0 0,0 0 0 0 0,1 1 1 0 0,-1-1-1 0 0,1 1 0 0 0,2 0 149 0 0,17-2 530 0 0,-17 0-561 0 0,-1 0 1 0 0,1 1 0 0 0,0 0-1 0 0,0-1 1 0 0,0 1 0 0 0,4 1-1 0 0,13 1 682 0 0,0-1 1 0 0,0 0-1 0 0,26-4 0 0 0,11 1 250 0 0,-36 2-854 0 0,0 1 144 0 0,39-5 1 0 0,-31 1-148 0 0,-21 3-199 0 0,0-1 0 0 0,0 0-1 0 0,8-2 1 0 0,-5 0-18 0 0,-1 1 0 0 0,1 0 0 0 0,19 0 0 0 0,19-1 0 0 0,-40 3 0 0 0,-1 2-13 0 0,-7-1-53 0 0,-1-1 57 0 0,1 0 1 0 0,-1 0-1 0 0,1 0 0 0 0,-1 0 0 0 0,1 1 0 0 0,-1-1 0 0 0,1 0 0 0 0,-1 0 0 0 0,0 0 0 0 0,1 1 0 0 0,-1-1 0 0 0,1 0 0 0 0,-1 0 0 0 0,0 1 0 0 0,1-1 0 0 0,-1 0 0 0 0,0 1 0 0 0,1-1 0 0 0,-1 1 0 0 0,0-1 0 0 0,0 0 0 0 0,1 1 0 0 0,-1-1 0 0 0,0 1 0 0 0,0-1 0 0 0,0 0 0 0 0,0 1 0 0 0,1-1 0 0 0,-1 1 0 0 0,0-1 0 0 0,0 1 0 0 0,0-1 0 0 0,0 1 0 0 0,0-1 0 0 0,0 1 0 0 0,0-1 0 0 0,0 0 0 0 0,0 1 0 0 0,-1 0 0 0 0,-4 19-255 0 0,-4-1 208 0 0,-2-1 0 0 0,0 0 0 0 0,-1 0 0 0 0,-1-1 0 0 0,-1-1 1 0 0,0 0-1 0 0,-27 24 0 0 0,-58 32 519 0 0,93-67-380 0 0,-1-1 0 0 0,0 1 0 0 0,0-2 0 0 0,0 1 0 0 0,-1-1 0 0 0,0 0 0 0 0,1 0 0 0 0,-1-1 0 0 0,-12 2 0 0 0,18-4 633 0 0,5 1-304 0 0,13 2-215 0 0,24 5-253 0 0,-10 0 105 0 0,-25-7-31 0 0,0 0-1 0 0,1 0 0 0 0,-1 1 0 0 0,0 0 0 0 0,0 0 0 0 0,0 0 0 0 0,-1 0 0 0 0,7 5 0 0 0,17 12-17 0 0,-19-14 0 0 0,-1 1 0 0 0,13 11 0 0 0,-19-15 0 0 0,1 1 0 0 0,-1 0 0 0 0,0 0 0 0 0,1 0 0 0 0,-1 0 0 0 0,-1 0 0 0 0,1 0 0 0 0,0 0 0 0 0,-1 0 0 0 0,0 1 0 0 0,2 3 0 0 0,-2 1-20 0 0,1 0 0 0 0,-2 0 0 0 0,1-1-1 0 0,-1 1 1 0 0,0 0 0 0 0,-1 0 0 0 0,1-1 0 0 0,-5 16 0 0 0,2-10 17 0 0,-1 0 0 0 0,-1-1 1 0 0,0 0-1 0 0,-11 18 0 0 0,9-18 29 0 0,-1-1-1 0 0,-1 0 0 0 0,0 0 1 0 0,-1-1-1 0 0,1 0 0 0 0,-2-1 1 0 0,-12 9-1 0 0,18-14-17 0 0,0-1-1 0 0,-1 1 1 0 0,1-1 0 0 0,-1-1-1 0 0,0 1 1 0 0,0-1 0 0 0,0 0-1 0 0,0-1 1 0 0,-1 1 0 0 0,1-1-1 0 0,0 0 1 0 0,0-1 0 0 0,-1 1-1 0 0,1-1 1 0 0,-1-1-1 0 0,1 1 1 0 0,0-1 0 0 0,-7-2-1 0 0,-2 1 15 0 0,1 0 0 0 0,-23 0 0 0 0,26 2 59 0 0,-1-1 0 0 0,1 0 0 0 0,0 0 0 0 0,0-1-1 0 0,-20-6 1 0 0,-26-13 191 0 0,52 19-278 0 0,0-1 1 0 0,0 0-1 0 0,0 1 0 0 0,0-2 0 0 0,1 1 1 0 0,-1-1-1 0 0,1 1 0 0 0,-6-7 1 0 0,-10-8-55 0 0,17 15 10 0 0,0 0 0 0 0,0 0 0 0 0,0 0 0 0 0,1-1 0 0 0,-1 1 0 0 0,1 0 0 0 0,0-1 0 0 0,0 0-1 0 0,0 1 1 0 0,1-1 0 0 0,-1 0 0 0 0,1 0 0 0 0,0 0 0 0 0,0 0 0 0 0,0 0 0 0 0,1 0 0 0 0,0 0 0 0 0,-1-6-1 0 0,1-2-419 0 0,0-10-1339 0 0,1 6-837 0 0,-2 5-4351 0 0,-2 4-433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21335 0 0,'0'0'472'0'0,"0"0"96"0"0,0 0 16 0 0,0 0 16 0 0,0 0-480 0 0,0 0-120 0 0,0 0 0 0 0,0 0 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10:07:08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9899 12375 1267 0,'0'0'56'0,"-11"-3"12"0,1-3-55 0,-1 6-13 16,1-10 0-16,-5 1 0 0,1-1 192 0,4 1 35 0,-4-1 7 0,3 1 2 15,-3 3-130-15,0-4-26 0,0 1-4 0,0-4-2 16,0 1-15-16,3 3-3 0,-3-1-1 0,0 7 0 16,0-3-15-16,0-4-4 0,-1 10 0 0,-2-3 0 15,3 6-11-15,0-3-2 0,-4 10-1 0,-3-1 0 16,3 1-22-16,0 11 0 16,1 1 0-16,3 3 0 0,0 10 12 0,3 3-1 0,-3-1-1 0,3 17 0 15,4-1-10-15,0 6 0 0,7-2 0 0,0 6 0 16,4 6 0-16,3-7 0 0,0 1 0 0,3 0 8 15,1-1-8-15,0 1 0 0,3-10 0 0,3 1 0 16,5-4 0-16,-1-9 0 0,0-7 0 0,4 1 0 16,-1-7 28-16,1-9 3 0,3-4 1 0,0 1 0 15,8-6-41-15,-5-10-8 0,5 0-2 0,2-7 0 16,-2-5 5-16,3-10 1 0,-4 3 0 0,-3-9 0 16,-1-1 13-16,1-5 0 0,-4 0 0 0,-3-10 0 0,3 6 0 0,-7-6 12 15,-3 6-3-15,3-2 0 0,-3 2 3 0,3 0 0 16,-3-2 0-16,-4 8 0 0,0 1 12 0,-4 0 4 15,8-1 0-15,-7 10 0 0,-8 0 2 0,4 4 1 16,4 8 0-16,-4-2 0 0,-7 5-9 0,0 7-2 16,7 0 0-16,0 10 0 0,-3-1-9 0,-1 10-3 15,-3 6 0-15,4 3 0 0,3 4-8 0,-4-1 0 16,-6 3 0-16,6-5 0 0,8 5 0 0,-1-6 0 16,-6 7 0-16,3-10 0 0,4 0 0 0,-4-3 0 15,0 0 0-15,-4-3 0 0,1 0 0 0,3-10 10 0,3 7-10 16,-6-13 10-16,-4-3-2 0,7 9-8 0,7 1 12 15,-3-4-4-15,-11-6 0 0,0 0 0 16,10 0 0-16,1-6 0 0,-1-4 5 0,-3 1 1 0,0-1 0 0,1-5 0 16,2 2 2-16,-3-3 0 0,-7-2 0 0,0-1 0 15,7-6-4-15,-3 0 0 0,-11-4 0 0,3 4 0 16,1-3-3-16,-1-6-1 0,-10 5 0 0,0-5 0 16,0-4-8-16,0 4 0 0,0 6 9 0,-4-7-9 15,-7 7 0-15,1 0 9 0,6 3-9 0,0-1 0 16,-6 8 0-16,6 8 0 0,0-5 0 0,1 5 0 15,-1 10-9-15,4 6-6 0,0-2-1 0,0 11 0 16,0 4-1-16,3 0-1 0,0 15 0 0,-3-5 0 16,7 5-2-16,-3 1-1 0,3 2 0 0,3-2 0 15,4-7-1-15,4 6 0 0,3-5 0 0,0-4 0 16,3 0 22-16,4-6-9 0,4-1 9 0,0 1 0 16,-1-9 0-16,8-4 0 0,10 3 8 0,-7-9-8 0,-6 0 14 15,6-6-3-15,7-3-1 0,-3-1 0 0,-4-9-1 0,4 1 0 16,-4-1 0-16,4-6 0 0,-4-3 0 0,-3-7 0 15,-1 7 0-15,-2-7 0 0,6-2-9 0,-3-4 12 16,-8 10-12-16,4-10 12 0,1 6 1 0,-5-2 1 16,-6 2 0-16,3 7 0 0,0 0 3 0,0 0 1 15,-3-4 0-15,-4 10 0 0,-7-3-5 0,3 0-1 16,8 6 0-16,-11 4 0 0,-7-4-12 0,0 9 8 16,7 1-8-16,-4-1 0 0,-10 10-12 0,0 0-9 15,3 10-2-15,-6-1 0 16,-1 7-26-16,-3 6-6 0,-4 9-1 0,4-2 0 15,0 8 8-15,0 7 2 0,3-9 0 0,8 8 0 0,2 1 46 0,5-6 0 16,-4 6 0-16,3-6 0 0,11 2 12 0,-3-8 4 16,-1 2 2-16,5 1 0 0,2-7-2 0,1 0-1 0,3 3 0 0,-4-9 0 15,8 3-6-15,0 1-1 16,6-8 0-16,-2 1 0 0,-5 0-8 0,8-3 8 0,7 2-8 0,-4-8 8 16,-14 6-8-16,7-7 0 0,0 7 0 0,4-7 8 15,-7 0-8-15,-4-5 0 0,-4 5 0 0,1 7 0 16,3-7 0-16,-7 1 8 0,-14-4-8 0,7-3 0 15,0-3 13-15,0 9-2 0,-11 1-1 0,-3-4 0 16,0-3 10-16,4 3 3 0,-1 1 0 0,-3-4 0 16,-7-3-5-16,7 0-1 0,3-3 0 0,-3 3 0 15,-4-7-4-15,4-2-1 0,7 3 0 0,0-4 0 16,0 1-12-16,0 0 8 0,3-4-8 0,8-3 0 16,3 1 0-16,0-4 0 0,0 0-8 0,7 3 8 15,11-3-22-15,-7-6 2 0,-8 7 1 0,8-1 0 16,14 0-78-16,-4 0-16 0,-11-6-3 0,5 6-1278 15</inkml:trace>
  <inkml:trace contextRef="#ctx0" brushRef="#br0" timeOffset="600.61">12044 12406 3178 0,'0'0'141'0,"0"0"29"0,0 0-136 0,-4-6-34 0,-3-3 0 0,0-1 0 15,0 4 28-15,-7 3 0 0,3-3-1 0,-3 6 0 16,0-4-27-16,0 4-19 0,0 4 3 0,0 2 1 31,0 3-23-31,0 10-5 0,-4 0-1 0,4 6 0 0,0 13 28 0,0 12 4 0,3 3 2 0,4 3 0 16,0 7 10-16,0 0 0 0,7 0-9 0,0-4 9 15,3 4 14-15,1-7 7 0,3 4 2 0,4-7 0 16,-1 1-7-16,4-11 0 0,-3-5-1 0,7-3 0 16,-4-7-7-16,3-3-8 0,4-13 11 0,1 4-11 15,-1-6 0-15,0-10-16 0,0 0 2 0,0 0 0 16,0-13 6-16,4-3 8 0,0-3-13 0,0-6 5 16,-4-9 24-16,3-1 4 0,-2 4 2 0,-1-10 0 15,0 4-22-15,-7-1 9 0,0-3-9 0,0-3 0 0,-7 7 30 16,4-10-1-16,-8 3 0 0,1-6 0 0,-4-4 1 0,-4 7 0 15,-3-6 0-15,-3 6 0 0,-1-3-6 0,-3 6-2 16,-4 6 0-16,-3 4 0 0,0-4-14 0,-4 10-8 16,1-3 8-16,-5 12-8 0,5 0 0 0,-1 9 0 15,0 1 0-15,-3 9 0 0,-4 0-11 0,4 9-3 16,0 7-1-16,0-3 0 0,-4 6 3 0,4 6 0 16,0 3 0-16,-1 6 0 0,1 4-3 0,3 3 0 15,4 3 0-15,7 0 0 0,0-4 0 0,7 4 0 16,7 0 0-16,7 0 0 0,0-6 15 0,7 2 0 15,0-5 0-15,4-4 0 0,3 1 22 0,0-4 1 16,8-9 0-16,-1-1 0 0,3 1-8 0,1-9-2 0,7-4 0 16,0 3 0-16,3-9-13 0,-3 0 8 15,7-6-8-15,-4-3 0 0,-3-1 0 0,0 1 0 0,3-4 0 0,-7-2 0 16,4-1-16-16,0-3-7 0,-4 0-1 0,4 4 0 31,0-7-129-31,-4 3-27 0,0-3-4 0,1 0-1116 0</inkml:trace>
  <inkml:trace contextRef="#ctx0" brushRef="#br0" timeOffset="1566.44">12495 13203 633 0,'0'0'56'0,"0"0"-44"0,0 0-12 0,0 0 0 15,0 0 364-15,0 0 72 0,0 0 13 0,0 0 3 16,7 0-308-16,-7 0-63 0,0 0-12 0,0 0-2 15,0 0-36-15,0 0-7 0,0 0-2 0,11 0 0 16,-11 0 29-16,7 6 5 0,-3-3 2 0,3 7 0 16,-4-1 0-16,1 7 0 0,6-7 0 0,-6 10 0 15,-4 0 4-15,3 6 1 0,4 3 0 0,-7-3 0 16,0 0-15-16,4 3-2 0,3 7-1 0,-3-7 0 16,-1 10-14-16,-3-4-3 0,-3 1-1 0,3-1 0 15,3 1-7-15,-3-4-2 0,0 4 0 0,4-7 0 16,-1 6-4-16,1-9-1 0,-4 4 0 0,0-11 0 0,3 8-13 15,1-8 0-15,-4-2 0 0,3-3 0 0,-3 2 0 16,4-5-10-16,-1-1 2 0,-3-3 0 16,0-6-61-16,0 0-12 0,0 0-3 0,0 0 0 15,0 0-49-15,0 0-11 0,0 0-1 0,11-9-1160 16</inkml:trace>
  <inkml:trace contextRef="#ctx0" brushRef="#br0" timeOffset="1985.05">14175 12334 1728 0,'0'0'76'0,"0"10"16"0,0-1-73 0,0-6-19 0,0-3 0 0,3 10 0 16,1-4 292-16,-4-6 54 0,0 0 11 0,7 0 3 15,0 9-263-15,3-9-52 0,4 0-10 0,1 6-3 16,-1-6-12-16,3-6-4 0,1 6 0 0,0 0 0 0,3 0-5 0,-4-6-2 16,1 3 0-16,0 3 0 0,6-6 1 0,-2 6 0 15,-5 0 0-15,4-4 0 0,1-2-10 0,-1 6 0 16,0-9 0-16,-3 6 0 0,3-4 0 0,0-2-17 16,0-1 4-16,0 4 1 15,-3-3-140-15,-4-1-28 0,4 7-6 16</inkml:trace>
  <inkml:trace contextRef="#ctx0" brushRef="#br0" timeOffset="2285.46">13956 12952 3060 0,'0'0'68'0,"0"0"13"0,0 0 3 0,7 9 1 0,0 1-68 0,4-10-17 0,-1 6 0 0,8-12 0 16,3 6 29-16,4-10 3 0,3 1 0 0,7 3 0 15,0-7-32-15,8-3 0 0,3-2 0 0,3 8 0 16,4-5 0-16,-4-4 0 0,4 0 0 0,-3 3 0 16,-1 4 26-16,0-4-1 0,4 7 0 0,0-7 0 15,0 13 11-15,-3-7 1 0,-1 4 1 0,-7-3 0 16,1-1-22-16,-8 4-5 0,0 3-1 0,-3-3 0 15,-4 2-10-15,-7-2-11 0,0 3 3 0,-3-6 0 16,0-1-225-16,-1-5-45 0</inkml:trace>
  <inkml:trace contextRef="#ctx0" brushRef="#br0" timeOffset="3633.86">18732 12033 1407 0,'-14'10'62'0,"11"-10"14"0,-4 0-61 0,0 0-15 0,0 0 0 0,0 0 0 16,0-10 38-16,0 10 5 0,3-9 1 0,0 2 0 16,1-2-30-16,-1 0-6 0,4-1 0 0,-3 1-8 15,3-1 85-15,-4 1 11 0,4 0 1 0,-3-1 1 16,3 4 42-16,0-3 9 0,-4-1 2 0,-3 1 0 15,4 2-54-15,-1-2-10 0,1 6-3 0,-4-3 0 16,3-4-16-16,-3 7-4 0,-7-3-1 0,3-4 0 16,1 4-16-16,-4-3-3 0,0 9-1 0,-4-10 0 15,4 7-16-15,-4-3-3 0,0-4-1 0,-3 7 0 0,0-3-9 16,0 0-2-16,-4 3 0 0,4-4 0 0,-4 7-12 0,4 0 8 16,-3-3-8-16,-1 3 0 0,0 0 0 0,0 0 0 15,1 0 0-15,-1 0 0 0,-3 3 0 0,0-3 0 16,-4 7-11-16,4-4 11 0,3 3 0 0,0 3 0 15,-6 1 0-15,2-1 0 0,1 7 0 0,0-7 0 16,3 10 0-16,1-3-11 0,-1 3 11 0,4 0-8 16,-1-1 8-16,5 1-8 0,-1 6 8 0,4 0 0 15,0 0 0-15,0 4 0 0,3-1 0 0,1 9 0 16,3-2 0-16,0-7 0 0,3 7 0 0,1-7-8 16,-1 3 8-16,4-3-8 0,0 1-1 0,0-4 0 0,0-6 0 0,4 6 0 15,-1-6 9-15,1 6-8 0,3-13 8 0,-4 7-8 16,1-3 8-16,3-1 0 0,3-2 0 0,-3 3 0 15,0-7 0-15,0 0 0 0,1 1 0 0,2-4 0 16,1 3-13-16,3-5 2 0,-4 2 1 0,5-3 0 16,-5 3 10-16,1 1-12 0,3-4 12 0,-4-3-12 15,5 0 2-15,-1 0 0 0,0 0 0 0,3 0 0 16,-3-3 10-16,1-4 0 0,-5 7 0 0,4 0 0 16,4-6 0-16,-4 3 0 0,0 3 0 0,0-6-8 15,7 6-3-15,-6 0 0 0,2-4 0 0,-3-2 0 16,4 6 11-16,-4-3 0 0,0 3 0 0,-3 0 0 15,3-6 0-15,-4 6 0 0,1 0 0 0,0 0 0 16,-1 0 0-16,1 6 16 0,-4-6-4 0,3 3-1 16,-3-3-11-16,4 0 0 0,-4 0 0 0,0 0 0 15,0 0 0-15,4 0 0 0,-1 0 0 0,1 0 0 0,-4 0 0 16,4 0 0-16,-1 0 0 0,1-3 0 0,-1-3 0 16,1 6 0-16,-4-3 0 0,0-4 0 0,4 7 0 0,-1-9 0 15,-3 9 0-15,4-3 0 16,-1-3 0-16,-3 6 0 0,1-7 0 0,-1 7 0 0,0-3 0 0,0 3-9 15,-7 0 9-15,3-6 0 0,4 6 0 0,0-3-8 16,-3-4 8-16,3 7 0 0,-7 0 0 0,3-3 0 16,4-3 0-16,-3 6 0 0,3-9-15 0,-7 9 1 15,0 0 0-15,4-10 0 16,3 4-13-16,-7 6-2 0,0-3-1 0,0 3 0 16,3-6-14-16,-3 6-4 0,0 0 0 0,0 0 0 15,0 0-24-15,0 0-6 0,0-10-1 0,0 10 0 16,0 0-8-16,0-3-1 0,0 3-1 0,0 0 0 15,0 0-79-15,-3-6-16 0,-8-4-4 0,11 10 0 0</inkml:trace>
  <inkml:trace contextRef="#ctx0" brushRef="#br0" timeOffset="4601.95">18524 11970 460 0,'7'0'41'0,"-7"0"-33"0,0 0-8 0,0 0 0 16,0 0 164-16,4-6 32 0,-4 6 5 0,3-3 2 16,1-3-187-16,-4 3-38 0,0 3-7 0,0 0-2 15,0 0-22-15,0 0-5 0,7-7-1 0,-7-2 0 0,0 9 43 0,0 0 16 16,4 0-11-16,3-9 11 0,-7 9 72 0,0 0 20 16,0 0 4-16,0 0 0 0,3 0 24 0,-3 0 4 15,0 0 0-15,0 0 1 0,11-4-25 0,-11 4-6 16,0 0-1-16,0 0 0 0,0 0-26 0,0 0-6 15,0 0-1-15,0 0 0 0,0 0-18 0,0 0-4 16,0 0-1-16,0 10 0 0,0-1 3 0,-4 4 1 16,4-4 0-16,-3 7 0 0,3 0-20 0,0-4-4 15,0 4-1-15,0 9 0 0,0-3 5 0,0 3 1 16,0 0 0-16,3 3 0 0,1 0-22 0,-1 7 0 16,-3-1 0-16,4 1-8 0,-1-4 31 0,1 10 6 15,-1-3 2-15,1 6 0 0,-1-7-31 0,-3 7 0 16,-3 9 0-16,3-9 0 0,0 3 11 0,0-3-1 15,0 0 0-15,-4 0 0 0,4 0 11 0,0 0 3 0,0-7 0 0,4-2 0 16,-4 3 12-16,3-4 2 0,1-6 1 0,3 7 0 16,-3-7-11-16,3-3-1 0,0 0-1 0,0-6 0 15,-4 0-7-15,4-4-2 0,0-2 0 0,0-4 0 16,-3-2-2-16,-4-7-1 0,7 9 0 0,-7-9 0 16,11 0 0-16,-11 0 0 0,7 6 0 0,-7-6 0 15,7-6 6-15,3 6 2 0,-3-3 0 0,4-10 0 16,-4 4-2-16,0-4 0 0,4-2 0 0,-1-4 0 15,-3-6-1-15,4 3-1 0,3-3 0 0,-3 0 0 16,-1-10-6-16,4 7-2 0,0 0 0 0,4-7 0 16,-4 1-10-16,4-4 0 0,-1 4-10 0,5-1 10 15,-1-2-25-15,-4 2 1 0,1 1 0 0,-4 2 0 16,0 1-28-16,-3 3-6 16,-1 9-1-16,1 0 0 0,0-6-89 0,3 9-19 0,-7 4-3 0,7-4-1 15,0 7-31-15,-3-7-6 0</inkml:trace>
  <inkml:trace contextRef="#ctx0" brushRef="#br0" timeOffset="5112.5">19833 12256 3265 0,'-7'19'72'0,"4"-10"14"0,-1 0 3 0,-3 1 3 0,3-1-73 0,-3 4-19 0,4-4 0 0,-4-6 0 16,0 7-12-16,0-4-7 0,-4-3-1 0,1 7 0 31,-1-10-26-31,-3 0-6 0,0 0 0 0,3 0-1 16,-3 0 8-16,0-4 1 0,0-2 1 0,0 6 0 0,-4-3 28 0,8-3 6 0,-1 6 1 0,4-3 0 15,0-4 38-15,0 4 8 0,0-3 2 0,3 6 0 16,1-3-2-16,3 3 0 0,0 0 0 0,0 0 0 15,0 0-18-15,0 0-4 0,0-7-1 0,0 7 0 16,7-9-15-16,-7 9 0 0,0 0 0 0,7 0 0 16,3-6-12-16,-3 6 0 0,-7 0 1 0,7 6 0 15,4-6-13-15,-4 9-2 0,-3-2-1 0,-1-4 0 16,1 6 7-16,-4 1 2 0,0-1 0 0,-4 7 0 16,-6-7 6-16,3 1 0 0,3 5 1 0,-3-5 0 15,3-1 11-15,1 1 0 0,-1-4 8 0,1-3-8 16,3-3-26-16,0 0-10 15,0 0-1-15,0 0-1 0,0 0 106 0,0 0 22 0,0 0 4 0,0 0 1 0,0-9-59 0,0 2-11 16,0-2-2-16,7-1-1 16,-4-2-4-16,4-4-1 0,-3 1 0 0,3 5 0 0,0 1-5 0,-3-4 0 15,3 4-1-15,0-4 0 0,-4 10-11 0,4-3 10 16,-7 6-10-16,0 0 10 0,0 0-20 0,0 0-4 16,0 0-1-16,0 0 0 15,0 0-30-15,0 0-7 0,0 0 0 0,0 0-1 16,7 6-174-16,-7-6-34 0</inkml:trace>
  <inkml:trace contextRef="#ctx0" brushRef="#br0" timeOffset="5868.67">20839 12112 1785 0,'0'0'159'0,"-7"3"-127"0,3-3-32 0,4 0 0 16,-7-3 131-16,3-4 20 0,-6 7 4 0,3-9 1 15,3-1-129-15,-3 4-27 0,0-3 0 0,-3-1 0 0,6 1 0 0,-3 0 0 16,3-1 0-16,-3 1 0 0,0-1 33 0,0 1 14 15,0 3 2-15,0-4 1 0,-7 1-7 0,7-1-2 16,3 4 0-16,-3 3 0 0,-3-3 6 0,-1 6 1 16,1-3 0-16,-1-4 0 0,1 7-8 0,-1 0-2 15,0-3 0-15,1 6 0 0,-1-3-25 0,1 7-5 16,-5-4 0-16,1 3-8 0,4-3 8 0,-1 3-8 16,1 4 0-16,-5 6 0 0,5-7 0 0,3 3 0 15,0 10 0-15,0 0 0 0,0 3 0 0,0 4-12 16,3-4 12-16,4 12-12 0,-3-2 12 0,3-1 0 15,0 1 0-15,0-4 0 0,3 4 0 0,1-10-11 16,3 3 11-16,0-3-10 0,0-6 10 0,0 0 9 0,7 0-1 0,0-10-8 16,-3-3 0-16,6 4 0 15,-3-10 0-15,4-3 0 0,-4-4 0 0,4-8 0 0,-4-4 8 0,4 0-8 16,3-6 0-16,0-7 0 0,-3-2 0 0,3-10 0 16,-4 6-10-16,1-5 10 0,-4-1-10 0,-3 0 10 15,-1 6 0-15,1-3-9 0,-4-3 9 0,0 7 0 16,-4-1 21-16,1-3 10 0,-4-2 1 0,0 5 1 15,-4-9 20-15,1 3 4 0,-1 0 1 0,-3-3 0 16,-3-3-15-16,3 6-3 0,-4 0-1 0,1 3 0 16,-1 1-20-16,4 2-4 0,-4 0-1 0,4 7 0 15,4-4-6-15,-4 13-8 0,0 7 11 0,3-4-11 16,1 13 0-16,-1-4 0 0,1 10 0 0,3 0 0 16,-4 10 0-16,0 12-11 0,1 0 2 0,-1 12 0 0,4 1 9 15,0 12-8-15,7 3 8 0,-3 3-8 0,0 4 8 16,3 5-13-16,7 7 5 0,-4-6 8 0,4 0 0 0,0-1 0 15,4 1 14-15,-4 0-4 0,7-10-2 0,-3 10 0 16,0-10 0-16,-1 0 0 0,1-5-8 0,3-5 8 16,-3 1-8-16,-1-9 8 0,1-1-8 0,0-5 0 15,-1-1 0-15,1-9 0 0,0 3-8 0,-1-10-4 16,1 4-1-16,0-7 0 16,-4 1-21-16,7-4-4 15,-7-3-1-15,4-6 0 0,-4-3-87 0,0-1-18 0,0-2-3 0,0-1-740 16,0 1-148-16</inkml:trace>
  <inkml:trace contextRef="#ctx0" brushRef="#br0" timeOffset="6162.46">21530 12206 3459 0,'0'0'76'0,"0"0"16"0,4 12 4 0,-1-2 0 0,4 2-76 0,-3 4-20 0,-1-1 0 0,4 4 0 15,0-6 0-15,4 12 0 0,-8-6-8 0,8 6 8 16,0 3 0-16,-4 0 0 0,0 7-8 0,3-1 8 16,-3 4 0-16,4 6 0 0,0-3 0 0,-4-1-9 15,-4 4 23-15,8 0 5 0,-1 0 1 0,-3-6 0 0,-7-4-2 0,4 1 0 16,3-1 0-16,-4-6 0 0,-3-3-18 15,0-6-17-15,4 0 3 0,-1-10 1 16,-3 1-91-16,0-1-19 0,-7-9-3 0,7 0-841 16,-7-9-168-16</inkml:trace>
  <inkml:trace contextRef="#ctx0" brushRef="#br0" timeOffset="6505.49">19731 10773 3272 0,'0'0'72'0,"0"0"16"0,0 0 2 0,0 0 1 0,0 0-73 0,0 0-18 0,10-7 0 0,8 7 0 15,0-3 0-15,6-3-17 0,1 0 3 0,10 2 1 16,4-5 13-16,7 0-11 0,10-1 11 0,4-5-10 16,4 5 10-16,3 4 0 0,0-7 8 0,0-2-8 15,0 5 11-15,0-5-3 0,7 2 0 0,-3 4 0 16,3-1 0-16,-4 4-8 0,-3-3 12 0,-3-1-4 16,-4 1-8-16,3-1 0 0,-6 1 0 0,3-7 0 15,-4 7-23-15,-3-1 3 0,-7 1 1 0,-7 0 0 16,-4-7-144-1,-7 7-29-15,-6-1-5 0</inkml:trace>
  <inkml:trace contextRef="#ctx0" brushRef="#br0" timeOffset="6804.89">21135 10036 2016 0,'0'0'179'0,"0"0"-143"16,0 0-36-16,-7 0 0 0,0 0 185 0,7 0 31 15,0 0 5-15,0 0 2 0,0 0-126 0,0 0-25 16,0 0-4-16,0 0-2 0,0 0-26 0,0 0-4 16,7 0-2-16,0 9 0 0,7-9-21 0,4 9-4 0,-4 4-1 0,7 0 0 15,4 2 4-15,3-2 0 0,4 9 0 0,-4-3 0 16,7 2 3-16,-3 5 1 0,0 2 0 0,-1-3 0 16,5 3-3-16,-1-3 0 0,-3 3 0 0,-1 4 0 15,8-4-4-15,-7 0-1 0,-7 0 0 0,-4 7 0 16,-4-7 0-16,-2 3-8 0,-1 1 12 0,-7-7-4 15,-7 9-8-15,-4-5 0 0,1-1 0 0,-11 6 0 16,-8-9-19-16,-2 4 4 0,-1-1 1 0,-7 3 0 31,-7-3-71-31,-6 1-15 0,-5-1-2 0,-10-3-828 0,-10 3-166 0</inkml:trace>
  <inkml:trace contextRef="#ctx0" brushRef="#br0" timeOffset="7169.63">16796 11321 1555 0,'0'0'138'0,"0"-9"-110"16,0-1-28-16,3 1 0 0,4 0 256 0,4-1 47 16,3-5 9-16,0 5 1 0,0-2-245 0,7-4-48 15,4 7-11-15,3-7-1 0,4 6 11 0,0-2 2 0,0-4 1 0,6 10 0 16,1-3 27-16,4-1 6 0,2 1 1 0,5-1 0 16,3 1-29-16,0 3-6 0,0-4-1 0,-1 7 0 15,-2-6-20-15,-1-7 0 0,-6 7 0 0,-1-1-8 31,0 1-18-31,-3-7-3 0,-4 7-1 0,-3-1 0 16,0-5-53-16,-4 2-10 0,0-3-3 0,-7 4 0 16,-3-10-127-16,-4 3-25 0,11-19-6 0,-11 4-1 0</inkml:trace>
  <inkml:trace contextRef="#ctx0" brushRef="#br0" timeOffset="7441.66">17918 10487 2246 0,'0'0'49'0,"-11"3"11"0,-3 4 1 0,0-4 3 0,-4 6-52 0,4 1-12 0,-4 2 0 0,4 1 0 0,-3-4 72 15,3 7 11-15,-1-7 2 0,5 1 1 0,-1 5 18 0,4-5 4 16,0-1 1-16,7 0 0 0,-3 1-53 0,3-1-10 16,3 1-2-16,1-1-1 0,3 0-8 0,3 1-2 15,4-4 0-15,1 10 0 0,6-7-8 0,0 1-1 16,7-1-1-16,0 0 0 0,4 1 3 0,3 6 1 16,1-4 0-16,-1-3 0 0,0 7-27 0,0 0 8 15,-3 3-8-15,0-7 0 0,-7 10 8 0,-4-3-8 16,-4 3 0-16,1 0 8 0,-7 0-8 0,-4 3 10 15,0 3-10-15,-7-3 10 0,-4 10-10 0,-3-7 12 16,-3 6-12-16,-8 4 12 0,-3-3-12 0,-11 2 0 16,-7 7 0-16,-7 0 0 15,-7 3-91-15,-3 6-13 0,-7 7-4 16,-4-4-1318-16</inkml:trace>
  <inkml:trace contextRef="#ctx0" brushRef="#br0" timeOffset="8003.95">17240 13548 3002 0,'0'9'66'0,"-3"1"14"0,-1-1 2 0,-3 0 2 0,4 1-67 0,-4-1-17 15,3 1 0-15,-3 5 0 0,0-2 17 0,0-7 0 16,-4 13 0-16,1-10 0 0,3 1-17 0,-4-1 0 16,4 1 0-16,-4 2 0 0,8-9 10 0,-4 7-2 15,3-4 0-15,4-6 0 0,0 9 12 0,0 1 1 16,4-1 1-16,3 1 0 0,3-1-10 0,5 0-1 15,2-2-1-15,4 2 0 0,4-6 8 0,7 7 2 16,7-4 0-16,7 0 0 0,6-3-20 0,1 3 8 16,11-2-8-16,-1-4 0 0,4 0 8 0,14-10-8 15,8 10 0-15,6-9 0 0,7-1 28 0,8 1 1 0,6-7 1 16,4-2 0-16,10 2-16 0,5-3-3 16,6 0-1-16,3-6 0 0,-3 6-10 0,11-6 0 0,7 3 0 15,0-3 0-15,-4 0 14 0,7-3 10 0,4 3 3 0,0-3 0 16,3 2-27-16,0-2 0 0,-3 3-14 0,4 3 5 15,6-6 9-15,0 3 11 0,1 0-3 0,-12 0 0 16,-9 6 20-16,6 0 3 0,4 0 1 0,-11 4 0 16,-7 2-32-16,-3-3 0 0,-4 7 0 0,-3-7 0 15,-11 13 8-15,-4-6-8 0,-7 2 0 0,-6-2 9 16,-4 0 1-16,-11-1 0 0,-7 4 0 0,-10 3 0 16,-11-3-10-16,-7-4 0 0,-4 7-10 0,-10-3 10 15,-7-4-44 1,-11 4-4-16,-7 3 0 0,-7-3 0 0,-3 3-45 0,-11 3-10 0,-7-10-1 0,-11 1-869 15,-10-1-174-15</inkml:trace>
  <inkml:trace contextRef="#ctx0" brushRef="#br0" timeOffset="8506.54">17963 14416 1267 0,'0'0'112'0,"0"0"-89"0,0 0-23 0,0-9 0 16,-3 0 200-16,-1 2 36 15,4-5 8-15,-3-4 0 0,6 7-187 0,-3-1-37 0,-3-5-8 0,3 5-2 16,0 1 19-16,0 6 4 0,0-7 1 0,7-2 0 16,-7 9 30-16,0-4 7 0,3-2 1 0,-3 9 0 15,0 0-8-15,0 0-2 0,0 0 0 0,0 0 0 16,0 0-10-16,0 0-1 0,0 0-1 0,0 0 0 16,0 0-21-16,4 9-4 0,-1 1-1 0,-3 5 0 15,8 10 14-15,-1-6 2 0,-4 9 1 0,8-2 0 16,3 11-23-16,0-2-5 0,0 9-1 0,0 3 0 15,4 3 1-15,3 6 0 0,-7 4 0 0,7 3 0 16,-3-1 22-16,3 4 4 0,-3 3 1 0,3 3 0 16,-4 7-13-16,1-7-3 0,3 6 0 0,0-6 0 0,-3 3 5 0,0-6 1 15,-1 4 0-15,1-11 0 0,0 7-18 0,-4-6-3 16,0-7-1-16,0 4 0 16,0-13-8-16,0-12 0 0,0 2 0 0,-3-5 0 15,-1-4-44-15,5-9-15 16,-8-10-2-16,3 7-1 0,1-13-98 0,-1 3-19 0,8-12-4 0,-4 3-1162 15</inkml:trace>
  <inkml:trace contextRef="#ctx0" brushRef="#br0" timeOffset="9238.83">19597 15398 3394 0,'0'0'75'0,"-7"0"15"0,0 6 3 0,0-3 3 0,0-3-77 0,-4 0-19 0,4 0 0 0,-4-9 0 15,1 9-24-15,-4-10-9 16,0 4-2-16,3 3 0 0,-3-3 13 0,3-4 2 0,-3 10 1 0,0-3 0 15,3 3 9-15,-3 0 2 0,0 3 0 0,0 7 0 16,0-1 8-16,3 13 0 0,-3 0 0 0,0 3 0 16,4 10 0-16,3-7 0 0,0 10 0 0,3-4 0 0,0 7 0 0,4-4 0 15,4-2 0-15,0-4 0 0,-1 4 0 16,1-1 0-16,3-6 0 0,3-9 0 16,-3 6-36-16,0-6-1 0,4-9-1 0,3 5 0 0,-3-5 12 0,3-10 2 15,3 0 1-15,-3 0 0 0,4-10 23 0,0-5 0 16,-1 5 0-16,1-9 0 0,0 1 0 0,-1-8 0 15,1 5 10-15,0-5-10 0,-1-2 19 0,1-3-3 16,-4 9-1-16,-3-9 0 0,3 9 20 0,0-4 4 16,-4-2 1-16,-3 3 0 0,0-3-14 0,1 3-2 15,-5 0-1-15,4 6 0 0,0 0-7 0,-3 3-2 16,3 7 0-16,-7 0 0 0,7 6 13 0,-7 3 2 16,0 0 1-16,7 3 0 0,0 6-30 0,3 7 0 0,-6-1 0 0,7 7 0 15,-4 3 12-15,0 4-3 0,0 5-1 0,0 4 0 16,3 6-8-16,-3 0 0 0,1 6 0 0,-1 0 0 15,0 3 21-15,0 1 3 0,-4-1 0 0,4-3 0 16,-3 3-24-16,-1-6 0 0,1 7 0 0,-1-4 0 16,1-3 30-16,-1 6 2 0,1-9 0 0,0-6 0 15,-1 6-32-15,1-10 0 0,-1-6 0 0,4-9 0 16,-3 0 14-16,-1-3 0 0,1-7 0 0,3-3 0 16,0-2-14-16,-7-4-18 0,7-4 4 0,0-2 1 15,4-3 21-15,3-7 4 0,-7-3 0 0,7-6 1 16,-4 3-9-16,1-12-4 0,0-1 0 0,3-2 0 15,0 2 0-15,0-9 0 0,4 0-10 0,-1-3 10 16,1 3 0-16,-1 0 0 0,5-9 0 0,2 6 0 16,1-3 0-16,0 3 0 0,-1-6 0 0,5 9 0 15,-8 6 0-15,3-3 0 0,-2 10-8 0,-5 0 8 0,-3 2-11 16,1 4 11-16,-5 3-13 0,1-3 5 16,-1 10-72-16,1-7-13 0,-4 3-3 0,-4-3-1 15,1 0-83-15,-1-3-17 0,-3 0-3 0,-3-4-1 0</inkml:trace>
  <inkml:trace contextRef="#ctx0" brushRef="#br0" timeOffset="9539.34">18937 14711 2534 0,'-3'16'225'0,"-8"-7"-180"0,4 1-36 0,0-7-9 16,3 3 162-16,4-6 30 0,0 0 7 0,0 0 1 16,0 0-168-16,0 0-32 0,7-6 0 0,8 3-15 15,6-7 2-15,0 1 0 0,4-1 0 0,6 1 0 16,5-7 13-16,2 7 8 0,5-1 0 0,-1-5-8 16,0 5 8-16,4-5-8 0,-3 5 0 0,2-2 0 15,5-4 18-15,-1 7-3 0,1-10-1 0,-1 3 0 16,-3-3-14-16,-4 1 0 0,-3 2-12 0,0-3 12 15,-7 0-53 1,-4 4-4-16,0-4-1 0,-7 0 0 0,-3-6-92 0,-1 6-18 16,-2 0-4-16,-5-6-621 0,-3 6-124 0</inkml:trace>
  <inkml:trace contextRef="#ctx0" brushRef="#br0" timeOffset="9822.17">19600 14159 1612 0,'-7'6'144'0,"-3"10"-116"16,3-3-28-16,0 2 0 0,0-5 226 0,-1 2 39 15,1 4 8-15,7-7 2 0,0 7-139 0,0-6-28 16,4-1-6-16,-1 7-1 0,5-7-33 0,2 4-8 16,4-4 0-16,4 0-1 0,3 4-41 0,4-4-8 15,3 1-2-15,-3-7 0 0,6 6 11 0,-2-2 1 16,2 2 1-16,-2 0 0 0,-5-2-9 0,5-4-1 16,-5 6-1-16,4-3 0 0,-3-2-10 0,-4 5 0 15,0 0 0-15,1 7 8 0,-8-7-8 0,0 1 0 0,-4 6 0 16,1-1 0-16,-4-2-17 0,-3 6 4 15,-4-4 1-15,-4 4 0 16,-3 0-12-16,-4 0-1 0,1 3-1 0,-1-4 0 16,-3-5-32-16,0 9-6 0,3-9-2 0,1 2 0 15,-4-5 3-15,3-1 1 0,-3 0 0 0,0-9 0 16,3 7-35-16,1-7-7 0,-1-7-2 0,4-2-636 0,-3 0-127 0</inkml:trace>
  <inkml:trace contextRef="#ctx0" brushRef="#br0" timeOffset="10139.66">20461 13667 3207 0,'0'9'71'0,"0"1"14"0,4 5 3 0,-4 1 2 0,7 3-72 0,-4 0-18 0,4 0 0 0,-3 6 0 0,3 3 20 0,-4 0 1 15,1-3 0-15,3 10 0 0,4 2 11 0,-1 1 1 16,4 3 1-16,0 6 0 0,4 12-8 0,0-2-2 15,3 5 0-15,4 1 0 0,-8 6 4 0,8 3 1 16,-4 0 0-16,0 7 0 0,0-4-3 0,0 10-1 16,4-10 0-16,-4 3 0 0,1 1-18 0,-1-4-7 15,-4 3 0-15,1-5 0 0,0-1 0 0,-4-3 0 16,3-7 0-16,-6-8 0 0,3-7 0 0,0-3 0 16,-3-7 0-16,-1 4 0 0,-3-13 0 0,4 0 0 15,-4-2 0-15,0-8 0 16,0 1-26-16,4-9-5 0,-8-10-1 0,4 0 0 15,-3-4-108-15,-1-11-21 0,1-4-5 0,-1-6-1254 0</inkml:trace>
  <inkml:trace contextRef="#ctx0" brushRef="#br0" timeOffset="10456.34">21375 13595 3409 0,'0'28'151'0,"0"-19"31"0,0 7-146 0,0-7-28 0,0 10-8 0,0 0 0 15,3-3 27-15,1 9 4 0,-1-3 1 0,1 3 0 16,3 3-32-16,4 3 0 0,-1 1 0 0,1 2 0 0,3 7 0 0,3 0 0 16,5 3 0-16,-1 9 0 0,7 10 0 0,-3 0 0 15,-1 6 0-15,12-4 0 0,-1 11 32 0,-3-4 0 16,-11 0 0-16,7 6 0 0,4-6-17 0,-4 1-3 15,-10-8-1-15,3-5 0 0,-3-4-11 0,-1-2 0 16,1-4 0-16,-8-6 8 0,1-7-5 0,3-8-3 16,0 5 0-16,0-9 0 15,-7-6-57-15,4 0-11 0,3-10-3 0,-7 1 0 16,4-4-127-16,-1-12-26 0,1 3-4 0,-1-13-1067 0</inkml:trace>
  <inkml:trace contextRef="#ctx0" brushRef="#br0" timeOffset="11057.02">23114 14639 3078 0,'0'25'136'0,"-4"-16"28"0,1 1-131 0,-1-1-33 0,4-2 0 0,0-7 0 16,-3 3 58-16,3-3 5 0,0 0 1 0,0 0 0 16,-4 0-52-16,-3-3-12 0,0-4 0 0,4 1 0 15,-4 3 0-15,-4-3 0 0,0 6 0 0,1-4-10 16,3-2 10-16,-7 6 0 0,0 6-9 0,0-2 9 16,6 5 0-16,-6 4 0 0,0-1 0 0,-3 4 0 0,3 3 0 0,-1 6 8 15,5-3-8-15,-4 9 0 16,-7 0 0-16,10 1 0 0,14-4-14 0,-3 6 5 0,-10-5 1 15,6-1 0-15,11-3 0 0,0 3 0 0,-3-9 8 16,0-3-10-16,3-1 10 0,7-2-10 0,0-4-3 0,0-2-1 16,-7-4 0-16,7-3 0 0,7-10 14 0,-3 1 0 15,-8-1 0-15,8-8 0 0,3-1 0 0,-3-6 0 16,-4-3 0-16,4-7 0 0,-4-3-14 0,3-2 0 16,-6-14 0-16,3 7 0 0,-3 3-1 0,-4-9 0 15,0 9 0-15,-4-9 0 0,-3 9-6 0,0-3-2 16,-3-6 0-16,-1-1 0 0,-3-2 23 0,-3 3-11 15,-4-1 11-15,-1 4-8 0,1 3 25 0,-3 3 6 0,-5 0 1 16,5 10 0-16,3-4 21 0,-4 13 5 0,-3-3 1 0,10 12 0 16,4 4-26-16,0-4-5 0,-7 13 0 0,7-3-1 15,0 6 7-15,4 9 2 0,-5 0 0 0,5 10 0 16,-1-3-20-16,4 12-8 0,11 7 0 0,-4 2 8 16,0 7-8-16,4 6 0 0,6 4 0 0,4 2 0 15,-3 4 0-15,0-4 0 0,3-3 0 16,0 7 12-16,0-7 4 0,0 1 0 0,4-7 1 0,-4 6 0 15,0-6-17-15,4-3 0 0,-7-3 0 0,3-10 0 16,0 0-44 0,-7-9-7-16,4 3-1 0,-4-9 0 0,4-3-90 0,-4-4-18 0,-4 0-4 15,4-2-716-15,1 2-142 0</inkml:trace>
  <inkml:trace contextRef="#ctx0" brushRef="#br0" timeOffset="11290.4">23643 14730 2286 0,'0'0'50'0,"0"0"10"0,7 9 3 0,0-2 1 0,-3-4-51 0,3 9-13 0,0-2 0 0,0-1 0 0,0 4 115 0,4 2 20 15,-4 4 4-15,3 0 1 0,1-3-52 0,-1 9-9 16,-3-3-3-16,4 3 0 0,0 3-16 0,-1-3-3 16,1 3-1-16,-1-3 0 0,1 4-30 0,0-4-6 15,-1 9-2-15,1-6 0 0,-1 1 2 0,1-1 0 16,-1 3 0-16,1-9 0 15,-4 3-47-15,0-6-9 0,4-3-1 0,-8 3-1 16,1-4-72-16,-1-2-14 0,1-7-4 0,-4-3 0 16,0-3-83-16,0 0-17 0,0 0-3 0,3-9-1 0</inkml:trace>
  <inkml:trace contextRef="#ctx0" brushRef="#br0" timeOffset="11607.79">22105 13648 3276 0,'7'25'72'0,"-10"-15"16"0,-1-7 2 0,4-3 1 0,0 0-73 0,0 0-18 0,0 0 0 0,0 0 0 0,11-3-13 0,6-4-7 15,4-5 0-15,4-4-1 0,3 0 12 16,8 4 9-16,9-4-12 0,5-3 12 0,-4 4 0 0,0-4 0 16,10 3 0-16,-3 7 0 0,-4-4 0 0,4 4 0 15,0-7 8-15,4 7-8 0,3-1 8 0,0 4-8 16,-11-6 0-16,-3 5 0 16,3-5-16-16,-6-4-10 0,-1 7-2 0,0-7 0 15,-3-3-108-15,0 3-23 0,-11-2-4 0,4-1-659 16,-8 0-132-16</inkml:trace>
  <inkml:trace contextRef="#ctx0" brushRef="#br0" timeOffset="11964.41">22945 13237 3218 0,'0'3'71'0,"-4"10"14"0,8-10 3 0,-8 7 3 0,1-1-73 0,3 0-18 0,3 1 0 0,4-1 0 15,0-3 13-15,7 4-1 0,0-1 0 0,8-3 0 16,-1-2-2-16,3 2-1 0,1-6 0 0,3 3 0 16,4-3 3-16,0 0 0 0,3 0 0 0,0 0 0 15,4-3 4-15,-3-3 2 0,-5 6 0 0,5 0 0 16,-8 0-18-16,4 0 0 0,-8 6 8 0,1-3-8 16,-4 3-22-16,-7-3-8 0,0 4-2 0,0 2 0 0,-3 1 32 15,0-1 0-15,-4 0 0 0,-4 1 0 16,-3 5-20-16,0 4 3 0,0-9 0 0,-3 5 0 15,-4 4-15-15,0-3-2 0,-4 3-1 0,-3-1 0 16,-4 1-1-16,1 6-1 0,-5 0 0 0,1-3 0 16,-7 3 8-16,0 4 1 0,-4-4 1 0,0 9 0 0,4-5 3 0,0-4 0 15,0-3 0-15,3 3 0 0,0-7 3 0,4-2 1 16,0 3 0-16,3-3 0 16,1-4-138-16,3-6-27 0,6-2-6 0,1 2-825 0</inkml:trace>
  <inkml:trace contextRef="#ctx0" brushRef="#br0" timeOffset="12244.45">24003 13425 3232 0,'4'19'144'0,"-4"-12"28"0,0 2-137 0,0 0-35 0,7 1 0 0,-7 9 0 16,3-10 49-16,1 10 3 0,3-4 1 0,-4 4 0 15,8 0-33-15,-4 6-6 0,3 3-2 0,5 4 0 16,2-1-3-16,1 13-1 0,-1 6 0 0,1-3 0 16,3 13 9-16,0-4 2 0,4 16 0 0,-4 0 0 15,4 16 9-15,0-6 3 0,3-1 0 0,0 7 0 16,0 0-23-16,-3 0-8 0,0-7 0 0,3 7 9 16,-7-13-6-16,0-6-3 0,4 3 0 0,-7-9 0 15,-1 0 0-15,-3-13 0 0,-3-3 0 0,0-9 0 16,-8-4-115-16,1-9-22 0,-4-12-5 15</inkml:trace>
  <inkml:trace contextRef="#ctx0" brushRef="#br0" timeOffset="22449.35">6604 1741 2347 0,'14'-22'104'0,"-10"19"21"0,17-6-100 0,-7-7-25 16,14 4 0-16,4-4 0 0,7 0 8 0,3-2-8 15,-7-8 8-15,15 8-8 0,-8-11 21 0,11 11-1 0,-4-17 0 0,8 10 0 16,6-6 2-16,-3-1 0 0,4 1 0 16,3-10 0-16,3 4-22 0,4-14 0 0,1 4 0 0,2 0 8 31,4-6-114-31,-3 3-22 0,-4 3-5 0,0-7-1 0</inkml:trace>
  <inkml:trace contextRef="#ctx0" brushRef="#br0" timeOffset="22745.01">7052 4529 2487 0,'0'0'55'0,"0"0"11"0,0 0 2 0,0 0 2 0,11 10-56 0,-8-10-14 15,4 6 0-15,11-12 0 0,3 6 0 0,7-19 0 16,0 3 0-16,11-12 0 0,4-7 0 0,10-5 11 16,-4-11-11-16,7-5 10 0,8-4-10 0,6-2 0 15,-3-4 0-15,11-9 0 16,-7 2-111-16,6-8-14 0,1-1-3 0,-1 4-534 15,5 3-106-15</inkml:trace>
  <inkml:trace contextRef="#ctx0" brushRef="#br0" timeOffset="23250.76">7373 7580 1440 0,'-3'-9'64'0,"3"-1"12"0,3 4-60 0,4-6-16 16,7-4 0-16,0-3 0 0,8-6 125 0,-1-3 23 0,10 3 4 0,-2-10 0 15,2 4-89-15,8-4-19 0,0 1-3 0,3-4-1 16,8-2-9-16,3-7-3 0,-4 3 0 0,4-3 0 16,-4-4-16-16,8-5-4 0,-1-4-8 0,11-2 12 31,4 5-75-31,-1-6-15 0,4-5-3 0,-28 24-1 0</inkml:trace>
  <inkml:trace contextRef="#ctx0" brushRef="#br0" timeOffset="23688.81">7729 9973 1324 0,'-14'9'59'0,"7"-2"12"0,4-4-57 0,-4 3-14 0,3 3 0 0,4-9 0 16,-3 10 257-16,3-10 49 0,0 0 10 0,0 0 1 15,0 0-256-15,0 0-51 0,0 0-10 0,10-10 0 16,11-8 0-16,4-7-11 0,-4-1 11 0,18-5-10 16,-4-10 10-16,1-12 0 0,13 0 10 0,11-19-10 15,0-10 0-15,17-6 0 0,8-3-13 0,3-15-1073 16</inkml:trace>
  <inkml:trace contextRef="#ctx0" brushRef="#br0" timeOffset="27285.72">27090 1309 1540 0,'0'0'68'0,"0"0"15"0,0 0-67 0,7 9-16 0,-4-3 0 15,4 4 0-15,1-1 16 0,6 7 0 0,-4-4 0 16,4 4 0-16,0 3 15 0,1-3 2 0,-1-4 1 0,3 4 0 16,1 3 0-16,-4-10 0 0,4 0 0 0,-4 7 0 15,0-10-3-15,0 7-1 0,0-7 0 0,-3 4 0 16,3-1-6-16,-4-6 0 0,1 3-1 0,0 1 0 16,-4-4-11-16,3 3-3 0,-3-6 0 0,4 3 0 15,-8-3-9-15,8 0 12 0,-4 0-12 0,0 0 12 16,-7 0-2-16,7-3 0 0,0-3 0 0,0-4 0 15,-3 10 13-15,3-6 2 0,-4-3 1 0,4-1 0 16,-3 1 7-16,-1 0 2 0,1-4 0 0,0 0 0 16,-4 1 9-16,3-4 3 0,-3-3 0 0,4 10 0 15,-4-7-14-15,3 7-2 0,-3-10-1 0,4 3 0 16,-4-2-14-16,0-1-2 0,3-6-1 0,-3 6 0 0,-3 0 1 16,-1 0 0-16,4-9 0 0,0 6 0 0,0 0-2 0,0-3 0 15,0-3 0-15,0 3 0 0,-3 0-3 0,-1-4-1 16,4 17 0-16,-3-13 0 0,3 0-8 15,0 6 0-15,-4 3 9 0,0-6-9 0,4 0 0 16,0 10 0-16,0-4 0 0,-3-3 0 0,3 10 0 16,0-1 0-16,-4-5 0 0,4-4 0 0,-3 13 0 15,3-7 0-15,-4 4 0 0,4-7 0 0,-3 7 0 16,3-1 0-16,0 1 0 0,0-1 0 0,0-5 0 0,0 5 0 16,3 1 0-16,-3 0 0 0,0-1 0 0,4 1 0 15,-4 2 0-15,7-2-8 0,-4-10 8 0,1 13 0 16,3-3 0-16,0 5-8 0,0-11 8 0,4 5 0 0,-4 7 0 15,3-9-8-15,-3 2 8 0,4 7 0 0,3-6 0 0,-3 2-8 16,3-2 8-16,0 9-8 0,0-9 8 0,4 5-8 16,-4-2 8-16,3 6 0 0,1-6 0 0,0 6 0 15,-1 0-10-15,8 0 10 0,24-3-12 16,-24-3 2-16,0 6 10 0,3 0-8 0,-3 6 8 16,10-6-8-16,0 0 8 0,1 3-8 0,6-3 8 15,0 0 0-15,8-3 0 0,3 3 0 0,-1-6-8 16,1 6 8-16,0 0-10 0,0 0 10 0,0-4-10 15,7 4 10-15,7-6 0 0,0 6 0 0,4-9 0 16,-4-1 0-16,3 7 0 0,4-3 0 0,0 0 0 16,1-7 0-16,6 4 0 0,0 2 0 0,0-2-8 15,-7 0 8-15,0 9 0 0,0-10 0 0,4 10 0 16,-1-6 12-16,-2 3-1 0,-8-4-1 0,0 4 0 0,-7-3-10 16,-4-3-17-16,0 9 4 0,-3-10 1 15,-3 1 12-15,-1 3 0 0,1 6 0 0,-8-10 0 0,-3 7-17 0,-4 3-1 16,0-9 0-16,-3 9 0 15,-11 0-41-15,0-7-8 0,-3 7-1 0,-4-9-1 16,-3 9-120-16,-4 0-24 0,-7 0-5 16,0 0-610-16</inkml:trace>
  <inkml:trace contextRef="#ctx0" brushRef="#br0" timeOffset="28066.4">27915 1193 1324 0,'0'0'118'0,"0"0"-94"0,0 0-24 0,0 0 0 16,0 0 68-16,0 0 8 0,0 0 3 0,0 0 0 15,0 0 2-15,0 0 1 0,0 0 0 0,0 0 0 16,0 0-32-16,0 0-6 0,0 0-2 0,0 0 0 15,0 0-26-15,0 0-4 0,0 0-2 0,0 0 0 16,0 0-10-16,0 0 0 0,0 0 0 0,0 0 8 16,0 0-8-16,4 9 0 0,3 7 0 0,0-7 0 15,-4 10 0-15,1 3 0 0,3-10 0 0,0 14 0 16,-3-8-9-16,-1 1 9 0,1 0 0 0,-1 3 0 16,4 0 0-16,-3-3 0 0,-4 3 10 0,3-10-2 15,4 13 1-15,-3-9 1 0,-1-3 0 0,1-4 0 0,0 7 0 0,3-4 0 16,-4-6 0-16,1 4 0 0,3-4-10 0,0-3 0 15,0 7 0-15,3-10 0 0,1 0 12 0,3-10-4 16,0 10 0-16,0-9 0 0,4-1-18 0,-4-5-4 16,0 2-1-16,0-2 0 15,4 2-161-15,-4-12-32 0,7-25-6 0,-7 21-2 0</inkml:trace>
  <inkml:trace contextRef="#ctx0" brushRef="#br0" timeOffset="28238.43">27792 841 1728 0,'0'0'153'0,"0"0"-122"0,0 0-31 0,0 0 0 16,0 0 100-16,7 0 13 0,3 4 3 0,1-4 1 31,3 0-136-31,0-4-27 0,0 8-6 0,1-8 0 16,-1 4-97-16,3-6-19 0,8-3-4 0,-4-1-526 0</inkml:trace>
  <inkml:trace contextRef="#ctx0" brushRef="#br0" timeOffset="28518.33">28205 729 1828 0,'0'0'81'0,"0"-4"17"0,0-2-78 0,3 6-20 0,1-9 0 0,3 9 0 15,-4-10 57-15,8 10 8 0,-1 0 2 0,1 0 0 16,-11 0-44-16,11 0-9 0,-1 10-2 0,1-10 0 0,-4 9-12 0,0-3 0 15,0-2 0-15,3 2 0 0,-2-3 0 16,-1 13 0-16,0-7 0 0,-4 7 0 0,4-7 0 0,-3 4 0 16,-4 2 0-16,0 4 0 0,0 0 0 0,-4-3 8 15,-3 9-8-15,0-3 0 0,4-7 0 0,-4 10 0 16,3-6 0-16,0 0-10 0,1-3 10 0,3-4 0 16,0 4 0-16,3 3 0 0,-3-10 0 0,4-2 0 15,0-4 0-15,3 6 0 0,0-3 0 0,-4 4 0 16,8-10 0-16,-1 6 8 0,4-3-18 0,1-3-3 15,-1-3-1-15,3-3-605 16,4-4-121-16</inkml:trace>
  <inkml:trace contextRef="#ctx0" brushRef="#br0" timeOffset="28704.99">28737 1086 2098 0,'0'0'93'0,"0"0"19"0,0 0-89 0,0 0-23 0,0 0 0 0,11 6 0 16,-4-6 46-16,4 0 5 0,3 10 1 0,-4-10 0 16,4 0-33-16,0-3-7 0,1 3 0 0,-1-7-1 15,3 7-11-15,4-6 0 0,-3 3 0 0,3-3 0 16,-3-4-64-16,3 1-9 0,-3-4-2 16,-1 4-881-16</inkml:trace>
  <inkml:trace contextRef="#ctx0" brushRef="#br0" timeOffset="28949.62">28748 841 1152 0,'0'0'102'0,"0"0"-82"16,0 0-20-16,0 0 0 0,-7 4 308 0,0 5 56 16,7-3 12-16,0 4 3 0,3 8-303 0,-3-2-61 15,7 3-15-15,-3 0 0 0,3 0 0 0,-4 3 0 16,5 0 0-16,2 3 0 0,4 3 0 0,4 0 8 15,-1 7 0-15,1-10 1 0,0 3-9 0,-1-3 0 16,-2 0 0-16,2 3 8 16,-3-9-28-16,-3 9-7 0,3-9-1 0,-7 3 0 15,0 0-174-15,0 0-35 0,0 0-7 0,0-6-596 0</inkml:trace>
  <inkml:trace contextRef="#ctx0" brushRef="#br0" timeOffset="29222.2">29295 1036 2548 0,'0'0'113'0,"0"0"23"0,0 0-108 0,0 0-28 0,0 0 0 0,3 3 0 16,1 6 9-16,3 10-9 0,-4-9 10 0,4 12-10 16,0 0 0-16,0 3 0 0,1 3 0 0,-1-3-10 15,3 3 10-15,1 0 0 0,-4 7 0 0,0-7 0 16,0-3 0-16,0 3 0 0,4 7 0 0,-8-7 0 15,4 7 0-15,0-4 0 0,-3-9 0 0,-1 6 0 0,-3 7 0 0,4-17 0 16,-4 8 0-16,0 2 8 0,-4-3-16 0,1 0-4 16,-4 0 0-16,0-3 0 15,-4-3-29-15,-7-4-7 0,4 4 0 0,0-3-1 16,-3-3-5-16,-1-1-1 0,-3-9 0 0,0 7 0 16,-4-10-25-16,0 0-6 0,0-4-1 0,1-5-495 15,-1-3-99-15</inkml:trace>
  <inkml:trace contextRef="#ctx0" brushRef="#br0" timeOffset="29396.73">28952 540 2577 0,'0'0'56'0,"0"0"12"0,0 0 3 0,15-18 17 0,-8 8-88 0,-4 4 0 16,4 3 16-16,0-7 0 0,0-5 0 0,0 5 0 15,0 1-32-15,4 3-7 0,-4-4-1 0,0 10-742 16,0-3-149-16</inkml:trace>
  <inkml:trace contextRef="#ctx0" brushRef="#br0" timeOffset="29753.99">29291 487 1555 0,'0'0'68'0,"0"0"16"0,0 0-68 0,0 0-16 0,0 0 0 0,11 0 0 15,-1 0 142-15,1 0 25 0,-1 6 5 0,-2-6 0 0,2 10-96 0,1-7-20 16,-1 3-4-16,-3 4-1 0,4-1-23 0,0 0-5 16,-4 1-1-16,3-1 0 0,-3 1-14 15,0-4-8-15,0 13 10 0,0-10-10 0,0 1 0 0,-7 5 0 16,4 4 0-16,-1-10 0 0,-3 7 0 0,0-3 0 16,0 2-13-16,-3-5 4 0,3 9-7 0,0-4-2 15,-4-5 0-15,1 8 0 0,-1-8 18 0,4 6 0 16,-3-7 0-16,-1 10 0 0,1-10 0 0,-1 1 11 15,1-1-3-15,3 4-8 0,0-13 20 0,-4 3-4 16,4 6 0-16,0 0 0 0,0-9 15 0,0 0 2 16,4 7 1-16,-1 2 0 0,-3-9 3 0,0 0 1 15,11 0 0-15,-1 0 0 0,1-6-22 0,0 6-5 0,-1-3-1 16,4 3 0-16,0-7-10 0,1 7 0 0,-1-9 0 16,0 9 0-16,7 0 0 0,-3-9-9 0,-1 6 9 0,1-4-13 31,3 1-19-31,-3 3-3 0,-1-3-1 0,1 2 0 15,-4-2-174-15,4-3-35 0,-8 9-7 0</inkml:trace>
  <inkml:trace contextRef="#ctx0" brushRef="#br0" timeOffset="29981.42">29623 1268 1267 0,'0'0'112'0,"0"0"-89"0,0 0-23 0,0 0 0 0,0 0 286 0,10 3 53 16,1 6 10-16,0 1 3 0,-1-4-276 0,1 4-56 16,3-7-10-16,0-3-2 0,0 6-8 0,4-6 9 15,-4-6-9-15,3 6 10 0,5 0-10 0,-5-3 8 16,4 3-8-16,4-10 8 0,-4 4-24 0,4-4-4 16,-7 1-2-16,-1 6 0 15,1-10-96-15,-4 4-19 0,-3 0-4 0,-1-4-519 16,-3-3-103-16</inkml:trace>
  <inkml:trace contextRef="#ctx0" brushRef="#br0" timeOffset="30161.42">29764 986 1209 0,'0'0'53'0,"0"0"12"0,0 0-52 0,0 0-13 0,0 0 0 0,3 9 0 16,-3 7 233-16,0-4 44 0,7 10 9 0,-3 7 2 15,3-4-227-15,0 3-45 16,-3-3-8-16,6 6-8 0,-3 1 8 0,4-4-8 15,-4-3 8-15,3 3-8 0,-2 0 0 0,-1 1 8 0,7-4-8 0,-4-7 0 32,-3 11-133-32,0-14-32 0,15 20-7 0,-1-23 0 0</inkml:trace>
  <inkml:trace contextRef="#ctx0" brushRef="#br0" timeOffset="30356.37">30230 772 2649 0,'0'0'236'0,"0"0"-189"16,0 0-38-16,7 7-9 0,3 2 49 0,4 4 8 15,0 12 2-15,8-6 0 0,-8 6-51 0,3 9-8 16,1-6 0-16,-7 10 0 0,-8-3-11 0,4-1 11 16,-3 10-8-16,-1-6 8 15,1 2-77-15,-4 1-11 0,-7 0-1 0,3-13-1080 0</inkml:trace>
  <inkml:trace contextRef="#ctx0" brushRef="#br0" timeOffset="30671.69">30625 923 2588 0,'0'0'57'0,"3"0"12"0,1-6 3 0,-4 6 0 0,0 0-58 0,0 0-14 0,0 0 0 0,0 0 0 16,0 0 0-16,0 0 0 0,0 6 0 0,-7 3-10 15,0 10 10-15,-8-9-8 0,1 15 8 0,-3 0-8 16,-1-13 8-16,0 13 0 0,-3-6 0 0,0 0 0 16,3-3 0-16,4 9 0 0,-3-13 0 0,3 4-8 15,0 3 8-15,3-3 0 0,4-4 0 0,0 4 0 16,3 3 0-16,1-10 0 0,-1 0 0 0,1 7 0 16,-4-7 0-16,7 7 11 0,10-3-11 0,1 2 12 15,-4-5 4-15,3-1 0 0,1 1 1 0,7-1 0 16,-1 0-5-16,1 4-2 0,0-13 0 0,3 3 0 15,0-3 2-15,0 9 0 0,0-9 0 0,0 10 0 16,1-20-32-16,-1 10-5 0,0-3-2 0,0-3 0 16,0 3-166-16,-3-10-34 0,0 10-6 0</inkml:trace>
  <inkml:trace contextRef="#ctx0" brushRef="#br0" timeOffset="30978.67">30558 453 2746 0,'-7'-10'60'0,"7"7"13"0,-4-6 3 0,4 2 1 0,0-2-61 0,0 9-16 15,0 0 0-15,0 0 0 0,7 0 0 0,0-9 9 16,0 9-9-16,0 0 8 0,0-4-8 0,4-2 0 16,-4 6 0-16,4 0 0 0,3 0 8 0,-4 10 0 0,4-10 0 15,0 9 0-15,1 0-8 0,-5-2-11 0,1 5 3 0,-4 4 0 16,0 3-5-16,0 0-1 0,-4 2 0 0,1 8 0 31,-4-7-16-31,0 12-3 0,0-15-1 0,0 6 0 0,0 0 26 0,-4-6 8 0,8 0 0 0,-4 0 0 16,0-4 0-16,3-5 0 0,1 8 8 0,0-11-8 15,-1 2 13-15,1 1-3 0,-1-1-1 0,4-9 0 16,-7 0-9-16,7 9-16 0,0-9 4 16,0 10 1-1,4-10-18-15,-4 0-4 0,4 0-1 0,-1 0 0 0,-3-10-136 0,4 7-27 0,-4-3-6 16</inkml:trace>
  <inkml:trace contextRef="#ctx0" brushRef="#br0" timeOffset="31167.17">30992 895 2055 0,'0'0'91'0,"0"0"19"0,0 0-88 0,7 9-22 15,0 1 0-15,0-1 0 0,0-3 65 0,7 7 9 16,-4-13 2-16,5 15 0 0,-1-11-47 0,0 5-9 15,0-9-1-15,4 6-1 0,-1-6-6 0,4-6-2 16,1 6 0-16,-1-3 0 16,3-3-30-16,1 2-5 0,0-11-2 0,-1 5-677 15,1-5-135-15</inkml:trace>
  <inkml:trace contextRef="#ctx0" brushRef="#br0" timeOffset="31370.71">31256 638 1785 0,'0'0'159'0,"0"0"-127"0,0 0-32 0,0 0 0 16,0 0 178-16,-7 9 30 0,0 0 5 0,0-2 2 16,0 5-158-16,3 4-31 0,-3 12-6 0,4-9-2 15,-1 6 6-15,1 0 2 16,-1 3 0-16,1 1 0 0,3 5-14 0,-4 4-4 0,4 6 0 0,0 6 0 16,0-3-8-16,0-3-11 0,0 0 3 0,4 0 0 31,-4-7-120-31,3 4-24 0,1-13-5 0,3 0-1 0,-4 1-90 0,1-11-17 0</inkml:trace>
  <inkml:trace contextRef="#ctx0" brushRef="#br0" timeOffset="31705.71">31884 1190 1094 0,'11'-16'97'0,"3"6"-77"16,0-2-20-16,4-4 0 0,3-9 308 0,-4 13 57 15,-3-10 12-15,4 3 3 0,-4-3-276 0,-3 0-56 16,-8 3-10-16,4-15-2 0,-3 5-27 0,-1 4-9 16,-3-3 0-16,0-6 9 0,-7 2-21 0,0 1-4 15,0-7 0-15,0 13-1 16,-7-9-21-16,3 5-4 0,1-5-1 0,-4 15 0 0,0-9 15 0,0 12 4 16,-1 4 0-16,1-4 0 0,4 7 24 0,-4-1 12 15,3 4 0-15,-3 6-1 0,3 6-1 0,1 4 0 16,-1 8 0-16,1-2 0 0,3 3-10 0,-4 9 0 0,0 3 9 0,4 7-9 15,0-10 0-15,4 10 8 0,-1-4-8 0,1 1 0 16,3 3 0-16,0-4 9 0,0 4-9 0,0 6 0 16,3-10 8-16,1 1-8 0,-1-7 0 0,1 0 0 15,3-3-12-15,0 0-7 0,0-9-1 0,0-4 0 32,4-2-129-32,3-1-27 0</inkml:trace>
  <inkml:trace contextRef="#ctx0" brushRef="#br0" timeOffset="32054.4">32311 333 1324 0,'0'0'59'0,"3"-6"12"16,1 3-57-16,3-3-14 0,4 3 0 0,-1 3 0 0,4 0 304 0,-3 0 59 16,3 3 11-16,-3 3 2 0,3-6-300 0,-7 3-61 15,-7-3-15-15,7 0 0 0,-7 0 0 0,10 10 0 16,-3-10 0-16,1 12 0 0,-5 1 0 0,1-4 0 15,-1-3-13-15,1 7 4 0,-8 3-10 0,1 2-1 16,-4-2-1-16,-1 3 0 0,-2 9-3 0,-1-3-1 16,-3 3 0-16,-3-2 0 0,2 2 11 0,-6 6 2 15,4 1 1-15,-1-13 0 0,0 3 11 0,1 0 0 16,-1 3 10-16,4-12-10 0,3-4 29 0,-3 4 0 16,0-7 0-16,7 1 0 0,0-1-7 0,4-3-2 15,-1-2 0-15,4-4 0 0,0 0-11 0,0 0-9 16,0 0 12-16,0 0-12 0,7 0 0 0,7 0-17 0,4-4 1 15,-4 4 1 1,0 0-37-16,4-6-8 0,-1 6-2 0,4 0 0 16,-3 0-26-16,0-9-6 0,-4 9-1 0,0 0 0 15,0 0-55-15,0 0-11 0,0 0-3 0</inkml:trace>
  <inkml:trace contextRef="#ctx0" brushRef="#br0" timeOffset="32253.84">32325 1058 1670 0,'0'0'74'0,"0"0"15"0,-3 9-71 0,-1 1-18 0,0-4 0 0,1 3 0 16,-1 1 184-16,4-1 32 0,-3 7 8 0,3-7 0 16,0-9-159-16,0 0-32 0,0 0-6 0,10 3-2 15,1 4-3-15,7-1-1 0,-1-3 0 0,1-3 0 16,7-3-21-16,3 3 9 0,-3-13-9 0,6 10 0 0,1-3 0 0,7-3 0 16,-4-4 0-16,0 4-12 15,1-4-14-15,-1 4-2 0,-3-1-1 0,-1-9 0 16,-2 10-128-16,-1-7-26 0,-7 4-5 0</inkml:trace>
  <inkml:trace contextRef="#ctx0" brushRef="#br0" timeOffset="32453.26">32664 779 2743 0,'0'0'121'0,"0"0"26"0,0 0-118 16,0 0-29-16,3 12 0 0,1-2 0 0,-1 5 14 0,1 4-3 0,-1 0-1 0,1-3 0 15,-1 2-10-15,4 1 0 0,-3 16 0 0,0-7 8 16,-1-3-8-16,1 3 0 0,-1 7 0 0,4-1 0 16,0 1-8-16,0-7 8 0,-3 0 0 0,3-3 0 31,-4 10-68-31,4-10-8 0,0-3-3 0</inkml:trace>
  <inkml:trace contextRef="#ctx0" brushRef="#br0" timeOffset="33005.78">33249 675 2592 0,'0'0'115'0,"0"0"23"16,0 0-110-16,0 0-28 0,0 0 0 0,4 10 0 0,3-4 20 0,-4 13 0 15,-3-4-1-15,0-2 0 0,0 3-19 0,-3 2 0 16,3 1 0-16,-4-3-9 0,1 12-4 0,-1-9-1 15,4 6 0-15,-3 0 0 0,-1-6 14 0,1 9 0 16,-1-9 0-16,1 6 0 0,-1 0 0 0,1-9-17 16,-4-4 3-16,7 7 1 0,-4-9-6 0,0-1-1 15,1-3 0-15,-1 4 0 0,4-10 11 0,0 0 9 16,0 0-13-16,0 0 5 0,0 0 19 0,7 0 4 16,-3-3 1-16,0-4 0 0,3-2-1 0,0 0 0 15,0 2 0-15,3-12 0 0,-3 1 21 0,0-1 4 16,0-6 0-16,4 9 1 0,0-3-20 0,-4 0-4 15,3 4-1-15,1 2 0 0,-4 4-16 0,0-7 10 16,0 7-10-16,0 9 8 0,-7 0-8 0,0 0 0 0,0 0 0 0,0 0 0 16,7 9-10-16,-3 0-4 0,-4 1-1 15,0-1 0-15,0 13 15 0,-4 0 0 0,1-3 0 0,-1-3 0 16,4 3 0-16,-3-4 0 0,-1-5-12 0,1-1 3 16,3 0 9-16,-4 1 0 0,4-1 0 0,0-9 0 15,0 0 0-15,0 0 11 0,0 0-3 0,0 0 0 16,0 0-8-16,0 0 8 0,4-9-8 0,-4-1 8 15,3 1 10-15,1 6 2 0,-1-13 0 0,1 7 0 16,3-7 14-16,-4-3 3 0,4 4 1 0,-3 5 0 16,3 1-30-16,0-4-8 0,0 1 0 0,-4 9 0 15,-3 3 0-15,0 0 0 0,0 0 0 0,0 0 8 16,0 0-8-16,15 3-15 0,-5 3 4 0,1 3 1 16,-1 1-32-16,-3 5-6 0,4-2-2 0,-4 3 0 15,0-7-21-15,-3 1-4 0,-1-1-1 0,1 0 0 16,-1 4-38-16,-3-13-8 0,0 0-2 0</inkml:trace>
  <inkml:trace contextRef="#ctx0" brushRef="#br0" timeOffset="33321.68">33369 540 2718 0,'4'-9'60'0,"-4"9"12"0,0 0 2 0,0 0 2 0,7-9-60 16,-4 9-16-16,4-10 0 0,-7 10 0 0,0 0 9 0,0 0-1 0,7 0 0 0,-7 0 0 16,8 0-8-16,-8 0 8 0,7-6-8 0,-7 6 8 15,0 0-8-15,7 0 0 0,0 0 0 0,0 6 0 16,-7-6 0-16,10 0 0 0,-3 10 0 0,0-1-11 16,4 0 3-16,-4-2 0 0,0 2 0 0,0-6 0 15,-3 13 8-15,3 3 0 0,-4-4 0 0,1-5 0 31,-1-1-23-31,-3 10-2 0,0-10-1 0,0 7 0 0,-3-6 9 0,3-1 1 0,0 0 1 0,-4 10 0 16,4-13 5-16,4 4 1 0,-4-7 0 0,3 10 0 16,-3-13 9-16,0 0-12 0,4 3 12 0,-4-3-12 15,0 0-35-15,10 9-7 0,-2-18-2 16</inkml:trace>
  <inkml:trace contextRef="#ctx0" brushRef="#br0" timeOffset="33573.97">33528 387 2401 0,'0'0'106'0,"0"0"22"0,0 0-102 16,0 0-26-16,0 0 0 0,0 0 0 0,7 3 45 0,-3 3 4 15,-1 13 1-15,1-3 0 0,-1-4-38 0,1 10-12 16,-1 0 8-16,1-3-8 0,-1 6 0 0,1 3 8 16,-1 7-8-16,1-1 0 0,3 1 0 0,-4-1 0 15,1-2 0-15,0 2 0 0,-1 4 0 0,-3 2 0 16,0-2 0-16,0 0 0 0,-7 6 0 0,3 0 0 15,-3 9 0-15,-7-9 0 0,0 9 0 0,-3 0 0 0,-5 7 0 16,-2-10 0-16,-5 3 8 0,-6 10-8 0,-4-3 0 16,-3-4 0-1,-4 10-14-15,7-25-10 0,-7 3-1 0,1-4-1 16,-12 1-162-16,1 3-32 0,-4-9-6 0</inkml:trace>
  <inkml:trace contextRef="#ctx0" brushRef="#br0" timeOffset="34739.75">27965 710 518 0,'0'0'46'0,"0"0"-37"0,0 0-9 0,0 0 0 0,-7 0 127 0,0 0 23 16,0 0 5-16,-1 0 1 0,1-10-71 0,0 10-13 16,-3 0-4-16,3 0 0 0,-4-3-6 0,1 3-2 15,-5 0 0-15,1-6 0 0,4 6 6 0,-4 0 1 16,-4 0 0-16,0 0 0 0,1 0 1 0,-1 9 0 15,-3 1 0-15,0-1 0 0,0 7-42 0,-1 3-8 16,-6 6-2-16,4-3 0 0,-1 3-6 0,0 3-2 16,0 13 0-16,4-4 0 0,4 7 5 0,-5 16 1 0,8-19 0 0,-3 18 0 15,3-2-6-15,3 5-8 0,0-2 11 0,8-4-11 16,3 13 12-16,3-6-4 0,4-3 0 0,8-4-8 16,6-3 21-16,11 7-2 0,6-19-1 0,15 9-684 15,11-12-137-15</inkml:trace>
  <inkml:trace contextRef="#ctx0" brushRef="#br0" timeOffset="35372.78">30339 236 1094 0,'0'0'48'0,"0"0"11"0,0 0-47 0,7 0-12 0,4 0 0 0,-1 0 0 16,4 10 105-16,0-10 19 0,4 0 4 0,0 0 1 16,3 0-93-16,0 0-20 0,-3 0-3 0,6 0-1 15,1 0-12-15,3-10 0 0,4 10 8 0,3 0-8 16,4 0 0-16,7 0 0 0,7-3 0 0,3-3 0 16,8 6 0-16,-1 0 0 0,4-6 0 0,0 2 0 15,4-2 0-15,3 3 0 0,7-3 0 0,0 3 0 16,0-4 48-16,-3-2 11 0,0 9 1 0,6-13 1 15,8 7 7-15,-4 0 0 0,4 3 1 0,-7-4 0 0,3 4-33 16,0-3-6-16,0-3-2 0,4-1 0 0,-4 10-20 16,-3-9-8-16,-4 3 0 0,-21 2 0 15,3-2 0-15,4 3 8 0,0-6-8 0,0 2 0 0,-3-2 0 0,-1 9 0 16,-3-13 0-16,18 1 0 0,-4 2 0 0,-7 1 9 16,-7 0-9-16,-3-1 8 0,-1 1 0 0,-7-1-8 15,-3 1 12-15,-7 0-4 16,-7 2-68-16,-4 7-15 0,-3 0-2 0,-11-9-1 0</inkml:trace>
  <inkml:trace contextRef="#ctx0" brushRef="#br0" timeOffset="36056.75">26338 3344 864 0,'-7'6'76'0,"0"-6"-60"0,-3 6-16 16,3-2 0-16,-4 2 52 0,0-3 8 0,-3 6 2 0,0 1 0 16,4-4-35-16,-8-3-7 0,4 10-2 0,0-10 0 15,3 3-1-15,-3-3 0 16,4 3 0-16,-1-2 0 0,0-4 1 0,1 6 0 0,3-3 0 0,-4-3 0 15,4 0 7-15,7 0 2 0,-3 0 0 0,3 0 0 16,0 0 26-16,0 0 6 0,0 0 1 0,0 0 0 16,0 0 6-16,0 0 2 0,0 0 0 0,7 0 0 15,3-3 23-15,-3 3 5 0,7-6 0 0,0 6 1 16,4-4-14-16,0-2-3 0,-1 6-1 0,5 0 0 16,2-3-37-16,1 3-7 0,0-6-2 0,-1 6 0 15,5-3-18-15,2-4-4 0,1 1-1 0,3 3 0 16,-3 3 2-16,0-9 0 0,3 2 0 0,4 7 0 15,-4-9-12-15,0 6 8 0,-3-3-8 0,-4 2 8 16,1-2-8-16,-5 6 0 0,-2-6-12 0,-5 3 12 16,1-4-110-16,-4 7-14 0,-3-3-4 0,-4-3-926 15</inkml:trace>
  <inkml:trace contextRef="#ctx0" brushRef="#br0" timeOffset="36290.9">25816 4190 2559 0,'0'0'56'0,"0"0"12"0,0 0 3 0,0 0 1 0,0 0-58 0,7 7-14 15,11-4 0-15,0 3 0 0,6-6 14 0,5-6 0 16,6 3 0-16,0-4 0 0,4-2 11 0,0 0 3 0,7-7 0 0,3 3 0 15,0-2-28-15,4 2 8 0,-3-2-8 0,3-4 0 32,7 3-19-32,-4-9-9 0,0 6-1 0,1 0-759 0,-1-6-151 0</inkml:trace>
  <inkml:trace contextRef="#ctx0" brushRef="#br0" timeOffset="36874.32">27908 3334 1951 0,'0'0'86'0,"0"0"18"0,0 0-83 0,0 0-21 16,0 0 0-16,0 0 0 0,0 0 60 0,0 0 7 15,0 0 1-15,0 0 1 0,0 0-39 0,0 0-8 16,0 0-2-16,0 0 0 0,0 0-12 0,0 0-8 16,-7 0 8-16,7 0-8 0,-7 0 0 0,7 0 0 0,0 0 0 0,0 0 0 15,0 0 0-15,-7 0 0 0,0 0 0 0,7 0 0 16,0 0 22-16,0 0 0 0,-3-3 0 0,3 3 0 15,-8-6 25-15,8 6 5 0,0 0 0 0,0 0 1 16,-3 0-6-16,3 0-2 0,-4 0 0 0,1-9 0 16,-1-1-20-16,1 7-4 0,3 3-1 0,-4-6 0 15,4 3 20-15,-3-10 3 0,-1 10 1 0,1 3 0 16,3-9-30-16,0 2-6 0,0 7 0 0,0 0-8 16,0 0 0-16,0 0 0 0,0 0 0 0,0 0 0 15,0 0 8-15,0 0-8 0,0 0 0 0,0 0 0 16,0 0 9-16,0 0-9 0,0 0 0 0,0 0 9 15,0 10-9-15,3-1 0 0,1 13-10 0,-1 0 10 16,4-3 0-16,0 6 0 0,0 3-8 0,-3 3 8 16,7 1 0-16,-4 2 0 0,-4 1 0 0,1 12 0 15,3-6 0-15,0 3 0 0,-4 3 0 0,4 3 0 0,0-9 0 0,-3 9 0 16,3-6 0-16,-3-7 0 0,3 7 0 0,-4-16 0 16,4 10 0-16,0-13 0 0,-3 3-8 0,3-3 8 15,-4 4 0-15,4-14-9 16,-3 13-27-16,3-12-4 0,-7-6-2 0,4-1-809 15,-1-3-161-15</inkml:trace>
  <inkml:trace contextRef="#ctx0" brushRef="#br0" timeOffset="37113.36">28589 3460 1324 0,'18'6'118'0,"-11"-6"-94"0,3 0-24 0,5 0 0 16,9 0 298-16,1 0 55 0,3 0 11 0,4 0 3 15,3 6-246-15,-3-2-49 0,0-4-9 0,-1 0-3 16,1 0-28-16,-4-4-7 0,1-2-1 0,2 0 0 16,-6 3-24-16,7-13 0 0,0 7 0 0,-1-1 0 31,1-2-81-31,0-4-22 0,0 7-4 0,-1-7-701 0,1-3-141 0</inkml:trace>
  <inkml:trace contextRef="#ctx0" brushRef="#br0" timeOffset="37411.25">28928 3084 864 0,'0'0'38'0,"0"0"8"0,-4-4-37 0,4 4-9 0,0 0 0 0,0 0 0 0,0 0 484 0,0 0 96 16,0 0 18-16,7 13 4 0,0-4-486 0,0 7-98 15,0 3-18-15,1 0 0 0,-5-1 0 0,4 8 0 16,0 2 13-16,0-3-4 0,0 16-9 0,4-10 0 16,-4-6 0-16,4 19-11 0,-4-16 11 0,3 10 0 15,1 6 8-15,-1 0-8 0,1 0 0 0,-1 6 0 0,5-3 0 0,-1 0 0 31,0-3-17-31,3-4-8 0,-2-2-2 0,2 0 0 16,-3-10-96-16,-3-3-19 0,-1 0-4 0,1-6-1 16,-4-3-81-16,0-7-17 0,-3 4-3 0,-4-13-577 0</inkml:trace>
  <inkml:trace contextRef="#ctx0" brushRef="#br0" timeOffset="37706.92">29863 3065 2862 0,'0'0'127'0,"0"0"25"0,0 0-121 0,3 9-31 16,1 1 0-16,-1-1 0 0,8 10 16 0,-4 3-4 15,0 0 0-15,0 3 0 0,-3 3-12 0,-1 6 0 16,1 1 8-16,3-7-8 0,-7 7 10 0,3 2-1 15,4-2 0-15,-3-1 0 0,-1 1-9 0,4-4 0 16,-3 4 0-16,3-1 0 0,-4 1 0 0,1-7 0 16,3-3 0-16,-3 3 0 15,3 0-36-15,-4-12-13 0,1 3-3 0,-1 0 0 16,1-4-147-16,-4-2-29 0,0-7-7 0,0-6-1 0</inkml:trace>
  <inkml:trace contextRef="#ctx0" brushRef="#br0" timeOffset="37998.44">30607 3369 2361 0,'0'0'210'0,"0"0"-168"0,0 0-34 0,4-3-8 16,3-3 132-16,0 6 25 0,0 0 5 0,3 0 1 15,4-4-138-15,-3 4-25 0,3-6-9 0,0 6 0 16,4-6 9-16,-1 6 12 0,1-10-2 0,0 10-1 16,6-9-40-16,1 9-8 0,0-9-1 0,0 9-1 15,-1-10-22-15,-3 10-4 0,4-9-1 0,3 6 0 16,-3-10-34-16,0 10-7 0,-1-6-2 0,-2 2-580 15,-1-5-116-15</inkml:trace>
  <inkml:trace contextRef="#ctx0" brushRef="#br0" timeOffset="38261.78">30660 3030 2948 0,'0'0'65'0,"0"0"14"0,0 0 2 0,0 0 1 16,0 0-66-16,0 0-16 0,0 0 0 0,0 10 0 0,3-4-16 0,1 6-6 0,-4-5-2 0,4 12 0 16,-4-4 39-16,3 4 7 0,1 9 2 0,-1-3 0 15,1 4-24-15,3 5 0 0,-4-6 0 0,8 7 0 16,-4-1 0-16,3 4-15 0,5-4 3 0,-5 1 0 16,1-1 12-16,3 4 15 0,3 0-3 0,1-4-1 31,0 1-59-31,-1-7-12 0,1 6-3 0,-4-5 0 15,4-1-121-15,-11-6-24 0,0-3-4 0,-4-7-782 0</inkml:trace>
  <inkml:trace contextRef="#ctx0" brushRef="#br0" timeOffset="38558.47">31401 2735 2948 0,'0'0'65'0,"0"0"14"0,0 0 2 0,10 10 1 0,-3-4-66 0,0 7-16 16,1-1 0-16,-1 1 0 0,3 12 0 0,-3-6-11 16,0 0 2-16,4 9 0 0,3-3 18 0,-3 3 4 15,-4 16 1-15,3-10 0 0,1 13-14 0,-4-3 8 16,0 7-8-16,0-4 0 0,4 3 0 0,-1-3 0 15,-3 0 0-15,0-6 0 0,4 2-11 0,-1-5-8 0,1 6-1 16,-4-16-1 0,0 10-24-16,-3-13-5 0,6 3-1 0,-6 4 0 15,-1-11-93-15,1-5-20 0,3 3-3 0,-7-10-537 0,3 7-108 0</inkml:trace>
  <inkml:trace contextRef="#ctx0" brushRef="#br0" timeOffset="39693.61">28028 2968 2134 0,'0'0'95'0,"0"0"19"0,-3-4-91 0,3 4-23 0,-4-6 0 0,4 6 0 16,0-9 54-16,0 2 6 0,4 4 2 0,-1-6 0 15,1 9-39-15,3-10-8 0,-4 4-2 0,4-3 0 0,4-1 8 16,0 1 2-16,-1 3 0 0,1 3 0 0,-1-4-23 0,1 7 0 15,3-3 0-15,0 3 0 0,-3 0 9 0,3 0-9 16,0 3 12-16,-4 4-12 0,-6 2 8 0,3 0-8 16,0 10 0-16,-3-3 0 0,-1-4 0 0,-3 14 0 15,0-8-12-15,0 7 3 0,4 4 9 16,-4-4 0-16,0 3 0 0,-4-9 0 0,4 6 0 0,-7 0 11 16,0-6-3-16,0 0 0 0,0 6 1 0,0-7 0 15,0 1 0-15,3-3 0 0,-3 3-9 0,4-10 10 16,3 10-10-16,-4-13 10 0,4 4-10 0,4-7 0 15,-4-3 0-15,0 0 0 0,3 6 0 0,8 0 0 16,-1-6 8-16,1-6-8 0,7 0 0 0,3 3-14 16,7-13 3-16,0 7 1 15,4-10-96-15,0 0-19 0,-4-6-4 0,4 0-869 0</inkml:trace>
  <inkml:trace contextRef="#ctx0" brushRef="#br0" timeOffset="40125.41">29161 2707 2030 0,'0'0'44'0,"0"0"10"0,0 0 2 0,0 0 1 0,3-6-45 0,-3 6-12 0,0 0 0 0,0 0 0 16,0 0 65-16,0 0 11 0,0 0 3 0,0 0 0 15,0 0-3-15,0 0 0 0,0-3 0 0,0 3 0 16,0 0-25-16,0 0-6 0,0 0-1 0,0 0 0 0,0 0-32 15,0 0-12-15,0 0 9 0,0 0-9 0,0 0 0 0,7 0 0 16,0 0 0-16,4-6 0 0,3 6 0 0,0 0 0 16,0 0-12-16,4 6 12 0,-4-6 0 0,0 3 0 15,-3-3 0-15,6 0 0 0,-3 6 0 0,0-3 0 16,-3 4 0-16,0 2 0 0,-4-3 0 0,3 7-19 16,-6-4 3-16,-4 1 1 15,-7 5-18-15,3 4-4 0,-3 0-1 0,0-3 0 16,-3 3 2-16,-1-1 1 0,4 4 0 0,0-9 0 0,3 12 26 0,1-13 9 15,-1 4 0-15,-3 3-9 0,4-10 9 0,-1 1 0 16,4 2 0-16,0-9 8 0,0 7 2 0,0-1 1 16,4-2 0-16,-4-7 0 0,0 0 1 0,7 9 0 0,3-9 0 0,1 3 0 15,-1-3-4-15,8 0 0 0,3-3 0 16,4-3 0-16,0-4-8 0,-1 1-11 0,5-1 3 0,2-5 0 31,5 2-43-31,-1-2-8 0,0-4-1 0,11 0-1 16,0 3-138-16,0-6-27 0,38-28-6 0,-20 22 0 0</inkml:trace>
  <inkml:trace contextRef="#ctx0" brushRef="#br0" timeOffset="40575.61">30628 2478 921 0,'0'0'40'0,"0"0"10"0,0 0-40 0,0 0-10 0,0 0 0 0,-3 0 0 0,3 0 195 0,0 0 37 16,-7 0 7-16,7 0 1 0,0 0-159 0,-4 0-32 16,4 0-6-16,0 0-2 0,-7 0 29 0,7 0 6 15,0 0 0-15,0 0 1 0,-4 0-15 0,4 0-3 16,0 0-1-16,0 0 0 0,0 0-6 0,0 0-2 16,8-3 0-16,-1-3 0 0,0 6-14 0,3-3-4 15,1-3 0-15,3 2 0 0,-3 4-32 0,-1-6 0 16,1 6 0-16,3 0 0 0,0 0 0 0,0 0-9 15,-3 0-1-15,-4 6 0 0,3 4 10 0,-6-10 14 16,3 9-3-16,-4 1-1 16,-3-1-35-16,-3 10-7 0,3 0-2 0,-7-4 0 0,0 10 34 0,0-3 0 15,3 3 0-15,1 1 9 0,-4-8-9 0,3 1-9 16,0 0 9-16,1-3-13 0,3 2 13 0,-4-2 0 0,4-6 0 0,0-1 0 16,0 0 0-16,0-9 0 0,0 10 0 0,4-1 0 15,-4-9 9-15,3 6-9 0,-3-6 0 0,0 0 9 16,8 10-9-16,-1-10 0 0,3 9 9 0,1-6-9 15,-1-3 0-15,4 0 9 0,8-3-9 0,-5-3 0 16,1 3 0-16,7 3 0 0,10-10-12 0,-3 4 3 31,3-13-19-31,4 10-3 0,-4 0-1 0,4-7 0 0,-4-3-153 16,0 3-31-16,-3-6-7 0,-7 4-1 0</inkml:trace>
  <inkml:trace contextRef="#ctx0" brushRef="#br0" timeOffset="41044.18">31799 2416 921 0,'0'0'82'0,"0"0"-66"16,0 0-16-16,0 0 0 0,0 0 294 0,0 0 55 16,0 0 11-16,0 0 3 0,0 0-260 0,0 0-52 15,0 0-11-15,0 0-1 0,7-4 1 0,-3 4 0 16,-4 0 0-16,7-6 0 0,0 3-40 0,4 3 0 0,-1-6-12 0,1 6 4 16,-1 0 8-16,5 0 0 0,-5-10 0 0,4 10 0 15,-3 0 0-15,3 0 0 0,-3 10 0 0,-1-10-12 16,4 6 12-16,-3 3-13 0,-1 1 5 0,-3-1 8 15,-3 10 0-15,-1-3 12 0,-3-4 0 0,4 4 0 16,-4-7-25-16,0 17-5 0,4-17-1 0,-4 10 0 16,-4 0 29-16,4-4 6 0,0 1 0 15,0-4 1-15,0 4-17 0,0-6 0 0,0-7 0 0,0 9 0 16,0-12 16-16,0 0 4 0,0 0 0 0,0 3 0 16,0-3-10-16,4 10-2 0,-4-1 0 0,0-9 0 15,0 0-8-15,0 0 0 0,7 6 0 0,3-2 0 16,-3 2 12-16,4-6-4 0,3-6 0 0,0 2 0 15,4-2-8-15,3-3 0 0,-7 6 0 0,7-4 8 16,0-2-25-16,-3 0-6 0,0-1-1 0,-1 4 0 16,4-7-92-16,-7 4-20 0,1-4-3 0</inkml:trace>
  <inkml:trace contextRef="#ctx0" brushRef="#br0" timeOffset="42127.21">31570 2466 1983 0,'0'0'88'0,"0"0"18"0,0 0-85 0,0 0-21 15,0 0 0-15,4 0 0 0,-4 0 55 0,10 0 6 16,-3-6 2-16,0 6 0 0,0-4-2 0,0-2 0 16,0 6 0-16,4 0 0 0,-4-9-20 0,4 6-4 15,3-4-1-15,-4 7 0 0,5-9-36 0,-1 3 0 0,0 2 0 16,3-5 0-16,1 3 12 0,3-7-3 16,-3 4 0-16,7 3 0 0,-4-4-9 0,3 4 0 0,5 3 0 0,-1-7 0 15,-7 4 0-15,4-3 0 0,3-1 0 0,-3 10 0 16,-1-9 0-16,-3 9 0 0,1-6 0 0,-5 6 0 15,-3-4 0-15,4 4-9 0,-7-6 9 0,-1 6 0 16,1 0 0-16,-11 0-8 0,0 0 8 0,0 0 0 16,7 6 0-16,-7-6 0 0,7 4 0 0,-7-4 0 15,3 6 0-15,-6 3-8 0,-1 1 8 0,1-1 0 16,-8 7-12-16,-3-13 12 0,-7 6-12 0,0 7 12 16,0-10-11-16,-4 7 11 0,-3-7-10 0,-1 3 10 15,-2-5-32 1,3 2 0-16,6 0 0 0,-2-3 0 0,2 4 20 0,5-4 3 0,3 6 1 0,-4-9 0 15,4 0 8-15,3 0 0 0,-3 0 0 0,4 0 0 16,3 6 0-16,-4-6 0 0,0 0 0 0,4 0 0 16,-3 0-12-16,6 0 0 0,-6-6 0 0,3 6 0 15,0 0-11-15,0 0-2 0,0 0-1 0,-4 0 0 0,4-9 15 0,3 9 11 16,-6-10-13-16,6 10 5 0,-3-9 8 0,4 3 14 16,-1 2-3-16,1-2-1 0,3 3 21 0,0 3 4 15,-4-6 1-15,4-4 0 0,-3 7 5 0,3 3 2 16,0 0 0-16,0-6 0 0,0 6-4 15,3-9-1-15,-3 9 0 0,0 0 0 0,4 0-6 0,-4 0-2 16,0 0 0-16,0 0 0 0,10 0-21 0,-3 6-9 16,4-3 8-16,-4 6-8 0,3 7 0 0,1-3 0 15,0-1 0-15,-1 1 0 0,4 6 0 0,-3-4 0 16,7 1 0-16,-4 6 0 0,3-6 16 0,1 2 0 16,0 1 1-16,3 0 0 0,-4 3 15 0,5 0 2 0,2-3 1 0,-3 3 0 15,1 0-13-15,-1-4-2 16,0 7-1-16,4 4 0 0,-4 5-6 0,-4-6-1 0,5 7 0 15,-1-10 0-15,-4 13-12 0,5 6 0 0,-8-1 8 0,3 4-8 16,-3 7 0-16,1-1 0 0,-1 7 0 0,-4-7 0 16,-3 3 0-16,-3 4 0 15,-4 3-8-15,-4-1 8 0,1 1-12 0,-8-3 2 0,1-4 0 0,-8 4 0 16,-7-10-6-16,-3 3-2 0,-7-3 0 0,-8-3 0 16,-6 4 8-16,0-4 2 0,-4 3 0 0,-4-9 0 15,-3 9-29 1,-7-13-6-16,-7 7-1 0,-3-6 0 0,-5-4-132 0,1-5-28 0,-3 5-4 0,-1-9-2 15</inkml:trace>
  <inkml:trace contextRef="#ctx0" brushRef="#br0" timeOffset="42862.87">27513 2538 1879 0,'0'0'41'0,"11"-6"9"0,-1-4 2 0,4 1 0 0,4-1-41 0,-4 7-11 15,-3-3 0-15,-4-3 0 0,3 9 24 0,-3-7 2 16,-7 7 1-16,0 0 0 0,0 0-16 0,0 0-3 16,0 0-8-16,0 0 12 0,-10 7-4 0,3 2-8 0,-4 0 11 0,-3 7-11 15,4-3 20-15,-5 9-4 16,1 6 0-16,-7 0 0 0,4 7 14 0,-1 8 2 0,0 4 1 0,-3 7 0 15,0 9-1-15,3 15 0 0,1 3 0 0,-1 10 0 16,4 7-8-16,0 8-3 0,0 1 0 0,7 9 0 16,3-3 1-16,8 3 0 0,-1-13 0 0,8 10 0 15,3 3-1-15,7-9 0 0,7-7 0 0,7-3 0 16,11-6-1-16,7-3 0 0,11 0 0 0,6-7 0 16,8-2-28-16,7-13-7 0,3 3-1 0,11-7 0 31,3-8-150-31,4 2-30 0</inkml:trace>
  <inkml:trace contextRef="#ctx0" brushRef="#br0" timeOffset="43284.93">28099 3664 1843 0,'0'-10'164'0,"7"7"-132"0,3-3-32 0,8 3 0 16</inkml:trace>
  <inkml:trace contextRef="#ctx0" brushRef="#br0" timeOffset="43584.18">29831 3099 1926 0,'-14'-6'85'0,"14"6"18"0,-7 0-83 0,0 0-20 0,-4 6 0 0,8-3 0 16,-4 4 26-16,-1-4 1 15,1-3 0-15,0 6 0 0,0-6-16 0,0 9-3 0,4-9-8 0,3 0 12 16,0 0-29-16,0 0-7 0,-7 0 0 0,7 0-568 16,0 10-114-16</inkml:trace>
  <inkml:trace contextRef="#ctx0" brushRef="#br0" timeOffset="43838.51">31073 2964 1555 0,'-11'0'68'0,"11"0"16"0,0 0-68 0,0 0-16 16,0 0 0-16,0 0 0 0,0 0 126 0,0 0 22 16,0 0 4-16,7 4-705 15,-7-4-141-15</inkml:trace>
  <inkml:trace contextRef="#ctx0" brushRef="#br0" timeOffset="44265.63">32276 2673 1677 0,'0'0'74'0,"0"0"16"0,0 0-72 0,0 0-18 15,0 0 0-15,0 0 0 0,0 0 40 0,0 0 4 16,7-10 0-16,-7 10 1 15,0 0 4-15,0 0 1 0,7 0 0 0,-4-9 0 0,4 3 2 0,-3 6 1 16,-4 0 0-16,0 0 0 0,7-3-4 16,-7 3-1-16,7-7 0 0,4 4 0 0,-1 3-15 0,1-6-3 15,3 6-1-15,0-10 0 0,4 10-29 0,-1-3 0 16,4-3 0-16,1 6 0 0,-1-9 0 0,-4 9 0 16,-3 0 0-16,4-7 0 0,0 7 0 0,3-3 0 15,-3-3 0-15,3 6 0 0,-7 0 0 0,3-3 0 16,1 3 0-16,-4 0 0 15,0 0-39-15,-3-6-13 0,3 2-4 0</inkml:trace>
  <inkml:trace contextRef="#ctx0" brushRef="#br0" timeOffset="44547.15">32353 2902 2379 0,'0'0'52'0,"0"0"12"0,0 0 1 0,0 0 2 0,0 0-54 0,0 0-13 0,7 3 0 0,4 6 0 16,-4-9 36-16,0 0 5 0,-7 0 1 0,7 0 0 16,0 0-19-16,4 0-4 0,3 0-1 0,-4 0 0 15,1 0 13-15,7-9 2 0,-1-1 1 0,4 7 0 0,-3-3-34 0,-4 0-19 16,11-4 3-16,-4 7 0 15,0-3-8-15,4-3-2 0,-7 5 0 0,3-2 0 16,0-3-96-16,-3 9-19 0,-1-7-4 0,1 4-1 16,-1-3-72-16,-6 3-14 0,14-7-4 0,-11 4 0 0</inkml:trace>
  <inkml:trace contextRef="#ctx0" brushRef="#br0" timeOffset="45365.02">32992 2500 2278 0,'0'0'101'0,"0"0"21"15,0 0-98-15,0 0-24 0,0 0 0 0,0 0 0 0,7 0 80 0,-7 0 12 16,10 3 1-16,-3-3 1 0,4 0-44 0,-4 10-9 16,0-10-1-16,0 6-1 0,4-6-30 0,-4 10-9 15,-4-7 0-15,4 3 0 0,1 0 0 0,2-3 0 16,1 7 0-16,-1 5 0 0,1-2 8 0,3 3-8 15,0 12 0-15,0-12 0 0,0-1 8 0,4 7-8 16,-8-6 12-16,5-4-12 0,-1 13 0 0,0-9 0 16,-4-3-10-16,5 2 10 0,-1 4 0 0,-4-13 0 0,1 4 0 0,-1-7 0 15,5 6 0-15,-5-9 0 0,-3 7 0 0,0-7 0 16,0 6 10-16,0-6-10 16,-7 0 12-16,0 0-12 0,7-13 17 0,-3 4-3 0,-1-4-1 15,1-2 0-15,-4-4-13 0,0 3-10 0,0-6 2 16,0 0 0-16,-4 0 8 0,1-3-8 0,-1 7 8 15,1-11-8-15,-4 7 16 0,0-6 3 16,0 0 1-16,-4 9 0 0,4-6-12 0,0-3 12 0,-4 0-12 16,1-4 12-16,-1 1-12 0,4-4 0 0,-3-5 0 0,3 2 0 15,-4 0 0-15,4-2 0 0,-7 2 0 0,3 0 0 16,1-2 0-16,-5 8 0 0,5-2 0 0,-1-4 0 16,-3 7 0-16,0-4 0 0,4 13 0 0,-5-6 0 15,5 3 0-15,3 0 0 0,0 9 0 0,0-6-11 0,0 3 11 0,3 4 0 16,1-1 0-16,-1 7 0 0,1-10 0 0,3 9 0 15,3-5 0-15,-3 15 0 0,4-3 0 16,-1-13 8-16,4 7-8 0,0-1 11 0,4 7-11 16,3-10 8-16,0 10-8 0,0-6 8 0,7 3 7 15,0-4 1-15,-3-2 0 0,0-1 0 16,3 10-39-16,-3-3-7 0,-1 3-2 16,1-4 0-16,-4 4 32 0,4 3 0 0,-4 0-8 0,-4 0 8 15,1 0-104-15,-1 0-19 0,1 10-3 16,-4-7-1-16,0-3-69 0,-3 6-15 0</inkml:trace>
  <inkml:trace contextRef="#ctx0" brushRef="#br0" timeOffset="45895.93">33256 2055 2383 0,'0'0'105'0,"0"0"23"0,0 0-103 0,0 0-25 15,0 0 0-15,0 0 0 0,0 0 54 0,0 0 6 0,0 0 0 0,7 0 1 16,4 0-17-16,-7-6-3 0,3-4-1 0,0 7 0 16,0-3-22-16,0-3-5 0,0 2-1 0,0 4 0 15,0-6-12-15,0 2 0 0,0-2 0 0,0 9 0 16,4-9 0-16,-4-1-15 0,3 7 5 0,1 3 1 16,-1-12 9-16,1 12 0 0,0 0 0 0,3 0-8 15,-4 0 8-15,1 12 0 0,-1-12 0 0,1 3 0 16,-4 7-8-16,4-1 0 0,-4 0 0 0,-4 1 0 0,1-1 8 0,3-2-8 15,-7 2 8-15,0 0-8 0,-4 7-4 16,1-3 0-16,-1-1 0 0,1-2 0 0,-1 2 12 0,-3-3-8 16,4 1 8-16,-1 6-8 0,-3-10 8 0,4-3-12 15,3-3 12-15,-8 9-12 0,5 1 12 0,3-10 0 16,0 0 0-16,-7 6 8 0,7-6 7 0,0 0 1 16,0 0 1-16,0 0 0 0,0 0 0 0,0 0 0 15,0 0 0-15,0 0 0 0,0 0-17 0,0 0 0 16,0 0 0-16,0 0 0 0,0 0 14 0,0 0-4 15,10 0-1-15,1 0 0 0,0 0 1 0,3 0 0 16,0-6 0-16,0-4 0 0,0 10 2 0,0 0 1 16,0 0 0-16,0 10 0 0,1-4-4 0,-1-3-1 0,-4 7 0 0,1 2 0 15,-1-9-8-15,-3 7 0 0,1 5 0 0,-1-5 0 16,0-1 9-16,-4 1 3 0,1-1 1 0,-4 0 0 16,0 7-13-16,0-7 0 0,-4 1 0 0,1-1 0 15,-1 1 0-15,-6-1 0 16,2 7 0-16,-6-13 0 0,0 6 0 0,-7 4 0 0,-4-4 0 0,-3-6 0 31,-7 7-23-31,0-4-7 0,-8-3-2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5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340 166 4608 0 0,'0'0'353'0'0,"0"0"-91"0"0,0 0 476 0 0,0 0 234 0 0,0 0 48 0 0,0 0-71 0 0,0 0-339 0 0,2 2-149 0 0,-1-1-225 0 0,-1 0 1 0 0,1 0-1 0 0,0-1 0 0 0,-1 1 1 0 0,1 0-1 0 0,0-1 0 0 0,0 1 1 0 0,0-1-1 0 0,0 1 0 0 0,-1-1 1 0 0,1 1-1 0 0,0-1 0 0 0,0 1 1 0 0,0-1-1 0 0,0 0 0 0 0,0 0 1 0 0,0 0-1 0 0,0 1 0 0 0,0-1 1 0 0,0 0-1 0 0,0 0 0 0 0,0 0 1 0 0,0 0-1 0 0,0 0 0 0 0,0-1 0 0 0,0 1 1 0 0,0 0-1 0 0,0 0 0 0 0,0-1 1 0 0,0 1-1 0 0,0-1 0 0 0,0 1 1 0 0,0 0-1 0 0,-1-1 0 0 0,3-1 1 0 0,-2 1 128 0 0,0-1-12 0 0,1-8 55 0 0,1 0-1 0 0,-2-1 1 0 0,1 1-1 0 0,-1 0 1 0 0,-1-1-1 0 0,0 1 1 0 0,-2-16-1 0 0,1 21-382 0 0,-1 0 0 0 0,1 0 0 0 0,-1 0 0 0 0,0 0 0 0 0,-1 0 0 0 0,1 1 0 0 0,-1-1 0 0 0,-4-5 0 0 0,-1-2-30 0 0,7 11-8 0 0,0 0 0 0 0,0 0-1 0 0,0 0 1 0 0,0 0 0 0 0,0 1-1 0 0,0-1 1 0 0,0 0 0 0 0,-1 1-1 0 0,1-1 1 0 0,0 1 0 0 0,0-1-1 0 0,-1 1 1 0 0,1 0 0 0 0,0 0-1 0 0,-1-1 1 0 0,1 1 0 0 0,0 0-1 0 0,-1 0 1 0 0,1 0-1 0 0,0 0 1 0 0,0 1 0 0 0,-1-1-1 0 0,1 0 1 0 0,0 0 0 0 0,-1 1-1 0 0,0 0 1 0 0,-4 0-20 0 0,0 1-1 0 0,1 0 1 0 0,-1 1 0 0 0,1-1 0 0 0,-6 4-1 0 0,2 1 11 0 0,0 0-1 0 0,0 0 1 0 0,0 1-1 0 0,-13 17 1 0 0,-27 40 94 0 0,49-65-70 0 0,-25 38 69 0 0,2 2 0 0 0,2 0 0 0 0,1 2 0 0 0,3 0 0 0 0,1 1 0 0 0,2 0-1 0 0,2 1 1 0 0,-11 75 0 0 0,22-109-53 0 0,0-1-1 0 0,0 0 1 0 0,1 0-1 0 0,0 0 1 0 0,1 1-1 0 0,0-1 1 0 0,0 0-1 0 0,1 0 1 0 0,0 0-1 0 0,1 0 1 0 0,0 0-1 0 0,6 13 1 0 0,-8-20 1 0 0,1 1-1 0 0,-1-1 1 0 0,1 0-1 0 0,-1 0 1 0 0,1 1-1 0 0,0-1 1 0 0,0 0 0 0 0,0-1-1 0 0,0 1 1 0 0,0 0-1 0 0,0-1 1 0 0,1 1 0 0 0,-1-1-1 0 0,1 1 1 0 0,-1-1-1 0 0,0 0 1 0 0,1 0 0 0 0,3 0-1 0 0,-2 0 41 0 0,1 0 0 0 0,0-1-1 0 0,0 1 1 0 0,-1-1 0 0 0,1-1-1 0 0,0 1 1 0 0,0-1 0 0 0,0 1 0 0 0,6-4-1 0 0,5-1 149 0 0,0-1-1 0 0,0-1 0 0 0,-1-1 0 0 0,24-15 0 0 0,-23 12-65 0 0,0 0-1 0 0,-1-1 0 0 0,14-14 1 0 0,15-14 92 0 0,-24 22-55 0 0,24-28 0 0 0,-18 19 40 0 0,30-26-1 0 0,26-27 439 0 0,-64 61-403 0 0,32-26 0 0 0,-15 13-5 0 0,-21 19 16 0 0,24-18 0 0 0,-27 25-187 0 0,-11 6-74 0 0,0 0-1 0 0,0 0 0 0 0,0 0 0 0 0,0 0 1 0 0,0 0-1 0 0,0 0 0 0 0,0 0 0 0 0,0 0 1 0 0,0 0-1 0 0,0 0 0 0 0,1 0 0 0 0,-1 0 1 0 0,0-1-1 0 0,0 1 0 0 0,0 0 0 0 0,0 0 1 0 0,0 0-1 0 0,0 0 0 0 0,0 0 0 0 0,0 0 1 0 0,1 0-1 0 0,-1 0 0 0 0,0 0 0 0 0,0 1 1 0 0,0-1-1 0 0,0 0 0 0 0,0 0 0 0 0,0 0 1 0 0,0 0-1 0 0,0 0 0 0 0,0 0 0 0 0,1 0 1 0 0,-1 0-1 0 0,0 0 0 0 0,0 0 0 0 0,0 0 1 0 0,0 0-1 0 0,0 0 0 0 0,0 0 0 0 0,0 0 1 0 0,0 0-1 0 0,0 1 0 0 0,0-1 0 0 0,0 0 1 0 0,0 0-1 0 0,0 0 0 0 0,3 3-8 0 0,-2 0 0 0 0,1 1 0 0 0,0-1 0 0 0,-1 0 0 0 0,1 1 0 0 0,-1-1-1 0 0,0 1 1 0 0,0 0 0 0 0,0-1 0 0 0,-1 1 0 0 0,1 0 0 0 0,-1-1 0 0 0,0 7 0 0 0,-1 9-40 0 0,-4 25 0 0 0,4-35 33 0 0,-8 46-20 0 0,-2-1-1 0 0,-3-1 0 0 0,-29 75 1 0 0,-10 45-38 0 0,16-45 69 0 0,28-103 3 0 0,-6 21 0 0 0,-14 65 0 0 0,-17 108 53 0 0,38-176 24 0 0,1-1-1 0 0,3 1 0 0 0,1 0 1 0 0,4 62-1 0 0,0-99-43 0 0,-1 0 0 0 0,2 0 0 0 0,-1 0 0 0 0,1-1 0 0 0,0 1 0 0 0,5 10 0 0 0,-6-13-6 0 0,0-1 0 0 0,1 0-1 0 0,-1 1 1 0 0,1-1 0 0 0,-1 0-1 0 0,1 0 1 0 0,0 0 0 0 0,0 0 0 0 0,0 0-1 0 0,0-1 1 0 0,0 1 0 0 0,0-1-1 0 0,1 1 1 0 0,-1-1 0 0 0,0 0-1 0 0,1 1 1 0 0,2-1 0 0 0,-1-1 32 0 0,0 0 0 0 0,0 0 0 0 0,0-1 0 0 0,0 1 0 0 0,0-1 0 0 0,0-1 0 0 0,0 1 0 0 0,0 0 0 0 0,0-1 0 0 0,-1 0-1 0 0,1 0 1 0 0,4-2 0 0 0,10-9 192 0 0,0-1 0 0 0,18-18 0 0 0,4-4-72 0 0,42-33 18 0 0,11-10-143 0 0,110-105-9 0 0,-128 113-274 0 0,-69 65 92 0 0,0 0-1 0 0,-1-1 1 0 0,7-9 0 0 0,-8 10-390 0 0,1-1 1 0 0,11-10-1 0 0,-15 16 261 0 0,-1 1 151 0 0,1 0 0 0 0,-1-1 0 0 0,0 1 0 0 0,1 0 0 0 0,-1-1-1 0 0,0 1 1 0 0,1 0 0 0 0,-1-1 0 0 0,0 1 0 0 0,1-1 0 0 0,-1 1 0 0 0,0 0 0 0 0,0-1 0 0 0,0 1-1 0 0,1-1 1 0 0,-1 1 0 0 0,0-1 0 0 0,0 1 0 0 0,0-1 0 0 0,0-5-1844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10592 0 0,'0'0'818'0'0,"0"0"-388"0"0,0 0 343 0 0,2-4 150 0 0,1 1 1106 0 0,-1 4 4384 0 0,1 5-6043 0 0,1 1-1 0 0,-1-1 1 0 0,0 1-1 0 0,-1 0 1 0 0,3 10-1 0 0,-5-17-371 0 0,2 9 112 0 0,-1 0 1 0 0,0 1-1 0 0,-1 13 1 0 0,2 7 193 0 0,6 144 1396 0 0,-8-162-1558 0 0,0-1 1 0 0,-2 15-1 0 0,0 10 127 0 0,-3 22 184 0 0,3-47-310 0 0,0 1-1 0 0,1-1 0 0 0,1 1 0 0 0,0-1 0 0 0,0 0 0 0 0,4 21 0 0 0,-3-30 18 0 0,-1 0-4 0 0,0 5-17 0 0,0-5-10 0 0,0-2-1 0 0,0 0 11 0 0,0 0 42 0 0,0 0 12 0 0,0 0 6 0 0,0 0-14 0 0,1-1-61 0 0,0-3-87 0 0,1 0-1 0 0,-1 0 0 0 0,0-1 1 0 0,0 1-1 0 0,0 0 0 0 0,0 0 0 0 0,-1-7 1 0 0,5-20 75 0 0,14-34 7 0 0,1-5-50 0 0,31-75-1 0 0,-36 110-68 0 0,-9 19 0 0 0,0 1 0 0 0,1 0 0 0 0,1 0 0 0 0,16-23 0 0 0,-14 25-12 0 0,1 0 0 0 0,0 1 0 0 0,0 1 0 0 0,1 0 0 0 0,17-11 0 0 0,-24 18 8 0 0,0 1 0 0 0,0 0 0 0 0,1 0 0 0 0,-1 1 0 0 0,1 0 0 0 0,0 0 0 0 0,-1 0 0 0 0,1 0 0 0 0,0 1 0 0 0,0 0 0 0 0,0 0 0 0 0,0 1 0 0 0,0 0 0 0 0,0 0 0 0 0,0 0 0 0 0,0 1 0 0 0,8 1 0 0 0,-8 0 1 0 0,0-1 0 0 0,-1 1 0 0 0,1 0 0 0 0,0 1-1 0 0,-1-1 1 0 0,0 1 0 0 0,0 0 0 0 0,0 1 0 0 0,0-1 0 0 0,0 1 0 0 0,0 0-1 0 0,-1 0 1 0 0,0 1 0 0 0,0-1 0 0 0,0 1 0 0 0,-1 0 0 0 0,1 0 0 0 0,-1 0 0 0 0,0 0-1 0 0,0 1 1 0 0,-1-1 0 0 0,3 10 0 0 0,-5-15 3 0 0,4 12 14 0 0,0 0-1 0 0,0 0 1 0 0,-2 0-1 0 0,3 20 1 0 0,1 21 100 0 0,-3-35-60 0 0,-1-1 0 0 0,-1 34 0 0 0,-5-6-77 0 0,1-19-20 0 0,2 0 0 0 0,0 0 0 0 0,1 1 0 0 0,5 27-1 0 0,-1-20-10 0 0,-4-26 48 0 0,0 0-1 0 0,1 0 1 0 0,1 0 0 0 0,-1 0 0 0 0,1-1 0 0 0,5 15 0 0 0,1-8 6 0 0,17 23 0 0 0,-23-36 0 0 0,-1 0 0 0 0,0 0 0 0 0,1 0 0 0 0,-1-1 0 0 0,1 1 0 0 0,-1-1 0 0 0,1 1 0 0 0,-1-1 0 0 0,1 1 0 0 0,-1-1 0 0 0,1 0 0 0 0,0 0 0 0 0,-1 0 0 0 0,1 0 0 0 0,-1 0 0 0 0,1 0 0 0 0,0 0 0 0 0,1-1 0 0 0,6 0 0 0 0,0 1 13 0 0,-1-1 0 0 0,1 0 0 0 0,0 0 0 0 0,0-1 0 0 0,-1 0 0 0 0,13-5 0 0 0,1-3 61 0 0,22-12 0 0 0,-19 9-41 0 0,-12 5-41 0 0,-1 1 0 0 0,-1-2 0 0 0,0 1 0 0 0,0-2 0 0 0,0 1 0 0 0,-1-1 0 0 0,-1-1 0 0 0,0 0 0 0 0,0 0 0 0 0,7-15 0 0 0,-7 17-90 0 0,-1 0-714 0 0,-6 2-2895 0 0,-2 7 2108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5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50 108 7368 0 0,'0'0'568'0'0,"2"2"-374"0"0,1 1-1341 0 0,3 2 10197 0 0,-6-7-4520 0 0,-1-3-4755 0 0,0 3 292 0 0,0 0 1 0 0,1 0-1 0 0,0-1 0 0 0,-1 1 1 0 0,1 0-1 0 0,0 0 1 0 0,0 0-1 0 0,0-1 0 0 0,0 1 1 0 0,1 0-1 0 0,-1 0 0 0 0,1-1 1 0 0,-1 1-1 0 0,2-2 0 0 0,1-8 151 0 0,3-7 105 0 0,-5 17-262 0 0,0-1-1 0 0,0 0 0 0 0,0 1 0 0 0,0-1 1 0 0,0 0-1 0 0,-1-4 0 0 0,1 7-36 0 0,-1-1-1 0 0,0 0 0 0 0,1 1 0 0 0,-1-1 1 0 0,1 1-1 0 0,-1-1 0 0 0,1 1 1 0 0,-1-1-1 0 0,1 1 0 0 0,-1-1 1 0 0,1 1-1 0 0,-1 0 0 0 0,1-1 0 0 0,0 1 1 0 0,-1 0-1 0 0,1-1 0 0 0,-1 1 1 0 0,1 0-1 0 0,0 0 0 0 0,0-1 0 0 0,14-3 124 0 0,-14 3-139 0 0,15-6 140 0 0,-15 6-72 0 0,2 2 16 0 0,21 10 532 0 0,-22-9-470 0 0,-2 0-153 0 0,0 0 0 0 0,0 0 1 0 0,0 0-1 0 0,0 0 0 0 0,0 0 1 0 0,-1 0-1 0 0,1 0 0 0 0,-1 0 1 0 0,1 0-1 0 0,-1 0 0 0 0,0 0 1 0 0,0 0-1 0 0,1 0 0 0 0,-1 0 1 0 0,0 0-1 0 0,-1-1 0 0 0,1 1 1 0 0,0 0-1 0 0,-1-1 0 0 0,1 1 1 0 0,-2 1-1 0 0,-8 8-10 0 0,9-8-27 0 0,-1 0 0 0 0,0 0 0 0 0,0 0 0 0 0,0-1 0 0 0,0 1 0 0 0,0-1 0 0 0,0 0 0 0 0,-1 0 1 0 0,-6 3-1 0 0,-12 8-99 0 0,21-11 135 0 0,-3 2 0 0 0,-9-2 0 0 0,10-2 96 0 0,0 0 0 0 0,0 0-1 0 0,0 0 1 0 0,0-1-1 0 0,-6-1 1 0 0,8 2-43 0 0,0-1 0 0 0,0 1-1 0 0,0-1 1 0 0,1 1 0 0 0,-1-1 0 0 0,0 0 0 0 0,1 1 0 0 0,-1-1-1 0 0,0 0 1 0 0,1 1 0 0 0,-1-1 0 0 0,1 0 0 0 0,-1-1 0 0 0,-9-24 1561 0 0,15 14-1297 0 0,-2 6-218 0 0,-3 4-78 0 0,2-5 76 0 0,7-3-88 0 0,-8 10-9 0 0,0-1 0 0 0,-1 0 1 0 0,1 0-1 0 0,0 1 0 0 0,0-1 0 0 0,-1 0 0 0 0,1 1 0 0 0,0-1 0 0 0,0 1 0 0 0,0-1 0 0 0,0 1 0 0 0,0-1 1 0 0,0 1-1 0 0,0 0 0 0 0,1-1 0 0 0,9-3-1 0 0,3-1 3 0 0,-10 4-1 0 0,11 3-17 0 0,-21 17-2087 0 0,1-9-426 0 0,-3 1-5689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5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374 931 13472 0 0,'0'0'620'0'0,"0"-1"-16"0"0,0 1-596 0 0,0-1 0 0 0,0 1 0 0 0,0-1 1 0 0,0 0-1 0 0,0 1 0 0 0,0-1 0 0 0,0 1 1 0 0,0-1-1 0 0,0 1 0 0 0,1-1 1 0 0,-1 1-1 0 0,0-1 0 0 0,0 1 0 0 0,1-1 1 0 0,-1 1-1 0 0,0-1 0 0 0,1 1 0 0 0,-1-1 1 0 0,0 1-1 0 0,1 0 0 0 0,-1-1 1 0 0,1 1-1 0 0,-1 0 0 0 0,0-1 0 0 0,1 1 1 0 0,0-1-1 0 0,0 0 9 0 0,0 1 46 0 0,-1-1 0 0 0,1 0 0 0 0,-1 0-1 0 0,1 1 1 0 0,-1-1 0 0 0,0 0 0 0 0,0 0 0 0 0,1 0 0 0 0,-1 0 0 0 0,0 0 0 0 0,0 0 0 0 0,0 1 0 0 0,0-1 0 0 0,0 0 0 0 0,0 0 0 0 0,0-2 0 0 0,-1 2 184 0 0,1-1 0 0 0,0 1-1 0 0,0 0 1 0 0,0-1 0 0 0,0 1-1 0 0,1-1 1 0 0,-1 1-1 0 0,0-1 1 0 0,1-1 0 0 0,0 1-29 0 0,-1-1 1 0 0,1 1-1 0 0,-1 0 1 0 0,0 0-1 0 0,1-1 1 0 0,-1 1 0 0 0,0 0-1 0 0,-1-1 1 0 0,1 1-1 0 0,0 0 1 0 0,-1 0-1 0 0,0-4 1 0 0,-2-17 826 0 0,2 20-943 0 0,0-1 0 0 0,0 1 0 0 0,0 0 0 0 0,-1-1-1 0 0,1 1 1 0 0,-1 0 0 0 0,1 0 0 0 0,-1 0 0 0 0,0 0 0 0 0,-1 0-1 0 0,1 0 1 0 0,-4-3 0 0 0,-6-9 153 0 0,10 12-205 0 0,-1 0 1 0 0,1 0-1 0 0,-1 0 1 0 0,0 0-1 0 0,0 0 1 0 0,-7-4-1 0 0,-9-8 160 0 0,17 13-203 0 0,0 0 0 0 0,0 1 1 0 0,0-1-1 0 0,0 1 0 0 0,0 0 1 0 0,-1-1-1 0 0,1 1 0 0 0,0 0 1 0 0,-1 0-1 0 0,1 1 0 0 0,-1-1 1 0 0,1 0-1 0 0,-1 1 1 0 0,1 0-1 0 0,-1-1 0 0 0,1 1 1 0 0,-1 0-1 0 0,1 0 0 0 0,-1 1 1 0 0,0-1-1 0 0,1 0 0 0 0,-1 1 1 0 0,1 0-1 0 0,-1-1 0 0 0,1 1 1 0 0,0 0-1 0 0,-1 0 0 0 0,1 1 1 0 0,0-1-1 0 0,0 0 1 0 0,-1 1-1 0 0,-2 2 0 0 0,-22 16-27 0 0,23-17 8 0 0,-1 0 1 0 0,1 0-1 0 0,0 0 0 0 0,0 1 0 0 0,-5 5 1 0 0,-2 7-25 0 0,-12 19 1 0 0,2-3 36 0 0,11-15-8 0 0,1 0-1 0 0,0 0 0 0 0,2 1 0 0 0,-8 25 1 0 0,-8 17-107 0 0,18-50 98 0 0,1 0 0 0 0,0 0 0 0 0,1 1 0 0 0,0-1 0 0 0,1 1 0 0 0,0 0 0 0 0,-1 20 0 0 0,-2 14 16 0 0,4-38 0 0 0,-1-1 0 0 0,2 1 0 0 0,-1 0 0 0 0,1-1 0 0 0,0 1 0 0 0,0 0 0 0 0,1 0 0 0 0,-1-1 0 0 0,3 8 0 0 0,21 70 64 0 0,-23-82-65 0 0,0 1-1 0 0,0 0 1 0 0,1 0-1 0 0,-1-1 0 0 0,1 1 1 0 0,0-1-1 0 0,0 1 1 0 0,0-1-1 0 0,0 0 1 0 0,0 0-1 0 0,1 0 0 0 0,-1 0 1 0 0,1 0-1 0 0,-1 0 1 0 0,1-1-1 0 0,0 1 1 0 0,-1-1-1 0 0,1 0 1 0 0,0 0-1 0 0,0 0 0 0 0,0 0 1 0 0,5 1-1 0 0,-5-2 2 0 0,1 1-1 0 0,0-1 0 0 0,-1 0 1 0 0,1 0-1 0 0,0 0 0 0 0,0-1 1 0 0,-1 1-1 0 0,1-1 1 0 0,0 0-1 0 0,-1 0 0 0 0,1 0 1 0 0,-1 0-1 0 0,0-1 0 0 0,1 0 1 0 0,-1 1-1 0 0,0-1 1 0 0,0 0-1 0 0,5-4 0 0 0,70-54 232 0 0,-32 17-112 0 0,43-55 1 0 0,-77 83-88 0 0,14-24 1 0 0,-16 22 12 0 0,16-19-1 0 0,-19 28-12 0 0,0 0 0 0 0,-1 0 0 0 0,0 0 0 0 0,0-1 0 0 0,-1 0 0 0 0,0 0 0 0 0,-1 0 0 0 0,0 0 0 0 0,0-1 0 0 0,-1 0 0 0 0,2-14 0 0 0,-2 10 41 0 0,1 1 0 0 0,8-22 0 0 0,-8 24-12 0 0,0 0-1 0 0,0 0 1 0 0,-2-1-1 0 0,3-15 1 0 0,-3-42 224 0 0,-1-6-22 0 0,4 42-161 0 0,-3 21-59 0 0,0-1 1 0 0,-1 1 0 0 0,-1-1-1 0 0,0 0 1 0 0,0 1 0 0 0,-3-17 0 0 0,-1 14-1 0 0,2 4-5 0 0,0 0 0 0 0,0 0 1 0 0,1 0-1 0 0,0-17 0 0 0,1-93 282 0 0,-1 99-223 0 0,6-38 0 0 0,0-9 61 0 0,-5 55-122 0 0,1 1-1 0 0,1-1 1 0 0,0 0-1 0 0,1 1 1 0 0,6-18-1 0 0,-8 28-30 0 0,-1 1 0 0 0,1-1-1 0 0,-1 1 1 0 0,1-1 0 0 0,-1 1-1 0 0,0-5 1 0 0,0 3 19 0 0,0 0 0 0 0,0-1 0 0 0,1 1 0 0 0,-1 0 0 0 0,3-7-1 0 0,-3 11-21 0 0,0 0-1 0 0,0 0 0 0 0,0 0 0 0 0,0 0 0 0 0,0-1 0 0 0,0 1 1 0 0,0 0-1 0 0,0 0 0 0 0,0 0 0 0 0,0 0 0 0 0,0 0 0 0 0,0 0 1 0 0,0 0-1 0 0,0 0 0 0 0,0-1 0 0 0,0 1 0 0 0,0 0 0 0 0,0 0 1 0 0,0 0-1 0 0,0 0 0 0 0,0 0 0 0 0,0 0 0 0 0,0 0 0 0 0,0 0 1 0 0,0 0-1 0 0,0-1 0 0 0,0 1 0 0 0,0 0 0 0 0,-1 0 0 0 0,1 0 1 0 0,0 0-1 0 0,0 0 0 0 0,0 0 0 0 0,0 0 0 0 0,0 0 0 0 0,0 0 1 0 0,0 0-1 0 0,0 0 0 0 0,0 0 0 0 0,-1 0 0 0 0,1 0 0 0 0,0 0 1 0 0,0 0-1 0 0,0 0 0 0 0,0 0 0 0 0,0 0 0 0 0,0 0 0 0 0,-2 3 1 0 0,0 0 0 0 0,0 1-1 0 0,0-1 1 0 0,1 1-1 0 0,0 0 1 0 0,-2 5-1 0 0,-6 35 3 0 0,7-28-14 0 0,-7 23-1 0 0,3-22-62 0 0,0 2 0 0 0,2-1-1 0 0,0 0 1 0 0,2 1 0 0 0,-2 29 0 0 0,3-19-33 0 0,-9 45 0 0 0,6-45 84 0 0,-2 46 0 0 0,4-11 22 0 0,1-27 0 0 0,1-1 0 0 0,1 1 0 0 0,10 51 0 0 0,-11-87 0 0 0,24 132 0 0 0,-23-126 0 0 0,0 1-1 0 0,1-1 1 0 0,1 0 0 0 0,-1 0-1 0 0,1 0 1 0 0,6 11 0 0 0,-5-10-11 0 0,0 0 1 0 0,-1 0 0 0 0,0 1 0 0 0,3 9 0 0 0,-3 11-3 0 0,-3-23 13 0 0,0 0 1 0 0,1 0 0 0 0,2 10-1 0 0,2-3 0 0 0,1-1 0 0 0,0 0 0 0 0,0 0 0 0 0,15 20 0 0 0,2 3 0 0 0,-21-32 0 0 0,0 0 0 0 0,0 0 0 0 0,1-1 0 0 0,-1 1 0 0 0,0-1 0 0 0,1 0 0 0 0,-1 0 0 0 0,6 4 0 0 0,14 12 0 0 0,-18-14 5 0 0,-1-1 1 0 0,1 1-1 0 0,0-1 0 0 0,0 0 0 0 0,0-1 1 0 0,0 1-1 0 0,0-1 0 0 0,1 0 0 0 0,-1 0 1 0 0,1 0-1 0 0,-1 0 0 0 0,7 1 0 0 0,-3-2 12 0 0,0 0-1 0 0,0 0 0 0 0,0 0 1 0 0,0-1-1 0 0,0 0 0 0 0,16-2 1 0 0,-10 0 75 0 0,-9 2-45 0 0,-1-1 1 0 0,1 1 0 0 0,-1-1-1 0 0,0 0 1 0 0,1 0 0 0 0,-1-1-1 0 0,6-2 1 0 0,25-11 106 0 0,-23 10-258 0 0,-1 0 1 0 0,16-10-1 0 0,-20 11-80 0 0,1-1 0 0 0,-1 0 0 0 0,-1 0 0 0 0,1-1 0 0 0,-1 0 0 0 0,7-8 0 0 0,-12 13-116 0 0,0 0 0 0 0,0 0-1 0 0,1-1 1 0 0,-1 1 0 0 0,1 0 0 0 0,-1 0 0 0 0,1 0 0 0 0,1-1 0 0 0,-2 0-5671 0 0,-3-8-1767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5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10592 0 0,'0'0'818'0'0,"3"1"-355"0"0,9 2 486 0 0,-9-2 274 0 0,-3-1 52 0 0,0 0-89 0 0,0 0-391 0 0,0 0-174 0 0,0 0-40 0 0,0 0-13 0 0,0 0-34 0 0,0 0-20 0 0,0 0-2 0 0,-5 1 1667 0 0,5-1-2140 0 0,-1 0 1 0 0,1 0-1 0 0,-1 1 1 0 0,1-1-1 0 0,-1 0 0 0 0,1 1 1 0 0,-1-1-1 0 0,1 0 1 0 0,0 1-1 0 0,-1-1 0 0 0,1 0 1 0 0,0 1-1 0 0,-1-1 1 0 0,1 1-1 0 0,0-1 0 0 0,-1 0 1 0 0,1 1-1 0 0,0-1 1 0 0,0 1-1 0 0,0-1 0 0 0,0 1 1 0 0,-1-1-1 0 0,1 1 1 0 0,0-1-1 0 0,0 1 0 0 0,0 0 1 0 0,3 19 317 0 0,14 22-375 0 0,-14-36 92 0 0,-2-2-69 0 0,1 0 1 0 0,-1 0-1 0 0,0 0 0 0 0,0 0 0 0 0,-1 1 0 0 0,1-1 1 0 0,-1 6-1 0 0,3 20 47 0 0,3-14 27 0 0,-4-12-42 0 0,-1 0 0 0 0,1-1 0 0 0,-1 1 0 0 0,0 0 0 0 0,0 1 0 0 0,0 6 0 0 0,-2 15 135 0 0,1-14-7 0 0,0 1 0 0 0,3 24 0 0 0,-3-28-62 0 0,1-1 1 0 0,-1 0-1 0 0,0 1 1 0 0,-1-1 0 0 0,0 1-1 0 0,-1-1 1 0 0,-4 16-1 0 0,-2 12 126 0 0,7-27-165 0 0,0-1 0 0 0,2 15 0 0 0,-1-16-25 0 0,0 0-1 0 0,0-1 1 0 0,0 1 0 0 0,-3 10 0 0 0,-3 0 12 0 0,4-14-47 0 0,1 0 1 0 0,0 0-1 0 0,0 1 0 0 0,0-1 1 0 0,0 0-1 0 0,1 0 1 0 0,-1 6-1 0 0,4 10 31 0 0,-3-16-31 0 0,1 0 0 0 0,0 0 0 0 0,-1 0 1 0 0,0 1-1 0 0,0 5 0 0 0,-2 6-13 0 0,1-13 4 0 0,0 1 0 0 0,1 0 0 0 0,-1-1 0 0 0,1 1 0 0 0,0-1 0 0 0,0 1 0 0 0,0 0 1 0 0,0-1-1 0 0,0 1 0 0 0,1-1 0 0 0,-1 1 0 0 0,2 3 0 0 0,1 3-85 0 0,-2-7-173 0 0,0 1 1 0 0,0-1-1 0 0,0 0 1 0 0,0 1-1 0 0,-1-1 1 0 0,1 0-1 0 0,-1 1 1 0 0,1-1-1 0 0,-1 1 1 0 0,0-1-1 0 0,0 1 1 0 0,0-1-1 0 0,-1 5 1 0 0,1-7 179 0 0,0 0 0 0 0,0 0 0 0 0,0 0 0 0 0,0-1 0 0 0,0 1 0 0 0,0 0 0 0 0,1 0 0 0 0,-1 0 0 0 0,0 0 0 0 0,0 0 0 0 0,0 0 0 0 0,0 0 0 0 0,0 0 0 0 0,0 0 0 0 0,0 0 0 0 0,0 0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1 0 0 0,12 1-7388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5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213 195 8752 0 0,'0'0'673'0'0,"-2"0"-437"0"0,-46-10 1462 0 0,22 6-423 0 0,0-2 0 0 0,-41-14 0 0 0,61 18-1039 0 0,0-1 1 0 0,0-1 0 0 0,-9-6 0 0 0,6 3 263 0 0,8 7-217 0 0,1 0-23 0 0,0 0-11 0 0,0 0-1 0 0,0 0-6 0 0,0 0-29 0 0,0 0-12 0 0,0 0-1 0 0,20-4 211 0 0,-18 3-389 0 0,1 0 0 0 0,0 1-1 0 0,-1-1 1 0 0,1 1 0 0 0,0-1-1 0 0,0 1 1 0 0,3 0-1 0 0,130 19 1353 0 0,96 5 964 0 0,-151-21-1213 0 0,159-14 0 0 0,-148 4-640 0 0,54-7 96 0 0,202-46-1 0 0,-301 49-605 0 0,65-12-375 0 0,0-2-2640 0 0,-70 14 208 0 0,-24 7 921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5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18655 0 0,'0'0'859'0'0,"0"0"-26"0"0,1 1-534 0 0,29 37 1873 0 0,-21-25-2088 0 0,-7-10-61 0 0,0 0 1 0 0,0 0-1 0 0,0-1 1 0 0,1 1-1 0 0,-1 0 1 0 0,1-1-1 0 0,4 3 1 0 0,8 6 97 0 0,-11-8-79 0 0,0 0 0 0 0,1 0 0 0 0,-1 0 0 0 0,10 3 0 0 0,17 6 40 0 0,-4-1-1 0 0,34 8 1 0 0,77 19-29 0 0,-93-24-106 0 0,0 1 0 0 0,51 27-1 0 0,-91-39 55 0 0,1-1 0 0 0,-1 1 0 0 0,-1 1 0 0 0,1-1 0 0 0,7 7 0 0 0,-10-8-6 0 0,0 0 1 0 0,-1 0 0 0 0,1 0 0 0 0,-1 0 0 0 0,1 0 0 0 0,-1 0 0 0 0,0 0 0 0 0,0 0 0 0 0,0 0 0 0 0,0 1 0 0 0,0-1 0 0 0,0 0 0 0 0,-1 1-1 0 0,1-1 1 0 0,0 5 0 0 0,-1-6 2 0 0,0 3-21 0 0,0-1 0 0 0,0 1-1 0 0,0 0 1 0 0,0 0 0 0 0,-1-1 0 0 0,1 1-1 0 0,-1 0 1 0 0,0-1 0 0 0,0 1 0 0 0,-1-1-1 0 0,-1 5 1 0 0,-5 7-142 0 0,4-8 85 0 0,0 0 0 0 0,0-1 0 0 0,0 1 0 0 0,0-1 0 0 0,-1 0 0 0 0,-9 8 0 0 0,-31 32-528 0 0,27-27 353 0 0,-35 30 0 0 0,-10 2 37 0 0,-31 22 180 0 0,49-40 104 0 0,22-16 117 0 0,-38 22 0 0 0,2-5-7 0 0,37-20-194 0 0,-1-1 1 0 0,-37 15-1 0 0,26-14-767 0 0,5-1-305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5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15200 0 0,'0'0'696'0'0,"0"0"-14"0"0,0 0-282 0 0,0 0 439 0 0,0 0 237 0 0,0 0 48 0 0,0 0-142 0 0,0 0-654 0 0,0 0-369 0 0,0 0-147 0 0,0 0-15 0 0,1 0 3 0 0,12 3 138 0 0,0-1 0 0 0,0-1-1 0 0,0 0 1 0 0,18-2-1 0 0,-16 1 58 0 0,370 12 1518 0 0,-186-4-533 0 0,141-13-21 0 0,-326 4-967 0 0,6 0-608 0 0,0 0 1 0 0,22-6-1 0 0,-5-1-7263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5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6912 0 0,'0'0'528'0'0,"-5"7"-320"0"0,-12 25 15349 0 0,17-32-15518 0 0,-1 1 1 0 0,1-1 0 0 0,0 1-1 0 0,0 0 1 0 0,0-1-1 0 0,0 1 1 0 0,1-1 0 0 0,-1 1-1 0 0,0 0 1 0 0,0-1 0 0 0,0 1-1 0 0,0-1 1 0 0,1 1-1 0 0,-1 0 1 0 0,0-1 0 0 0,1 1-1 0 0,-1 0 1 0 0,1 0 51 0 0,0 2-66 0 0,0-1 1 0 0,0 1 0 0 0,0-1 0 0 0,0 1 0 0 0,1-1 0 0 0,-1 0-1 0 0,1 1 1 0 0,-1-1 0 0 0,1 0 0 0 0,0 0 0 0 0,0 0 0 0 0,0 0-1 0 0,0 0 1 0 0,0-1 0 0 0,1 1 0 0 0,-1-1 0 0 0,0 1 0 0 0,1-1-1 0 0,3 1 1 0 0,5 3 21 0 0,0-1-1 0 0,1-1 0 0 0,13 2 1 0 0,-1 0 65 0 0,-3 0 14 0 0,27 2-1 0 0,-30-6-65 0 0,0 2 1 0 0,25 7-1 0 0,5 2-32 0 0,-29-8-157 0 0,-1 1 0 0 0,0 1 0 0 0,19 9 1 0 0,-31-13 95 0 0,-1 1 1 0 0,0 0 0 0 0,-1 0 0 0 0,1 0-1 0 0,-1 1 1 0 0,1 0 0 0 0,-1-1-1 0 0,0 2 1 0 0,0-1 0 0 0,-1 0-1 0 0,1 1 1 0 0,-1-1 0 0 0,0 1 0 0 0,5 10-1 0 0,-7-10 38 0 0,0 0-1 0 0,0 0 1 0 0,0 0 0 0 0,0 0-1 0 0,-1 0 1 0 0,0 0-1 0 0,0 0 1 0 0,0 0 0 0 0,-1 0-1 0 0,1 0 1 0 0,-3 6-1 0 0,0 0 15 0 0,0-1 1 0 0,0 0-1 0 0,-1 0 0 0 0,-7 13 0 0 0,-4 5-187 0 0,-1-2 0 0 0,-1 1 0 0 0,-2-2 0 0 0,-1-1 0 0 0,0 0 0 0 0,-31 26 0 0 0,17-22-1243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594 263 12752 0 0,'0'0'586'0'0,"-1"2"-15"0"0,-1 0-457 0 0,0 1 1 0 0,0 0-1 0 0,0-1 1 0 0,0 1-1 0 0,0-1 1 0 0,0 1-1 0 0,-1-1 1 0 0,1 0-1 0 0,-1 0 1 0 0,0 0-1 0 0,0 0 1 0 0,1-1-1 0 0,-1 1 1 0 0,0-1-1 0 0,0 0 1 0 0,-1 0-1 0 0,1 0 1 0 0,-4 1-1 0 0,-1-1 433 0 0,-1 0 0 0 0,0-1 1 0 0,1 0-1 0 0,-18-2 0 0 0,13 0-414 0 0,3 1-41 0 0,0-1 0 0 0,0 0 0 0 0,0-1 0 0 0,1 0 0 0 0,-1-1 0 0 0,1 0 0 0 0,-10-6 0 0 0,-4-3 92 0 0,-31-24 0 0 0,51 34-125 0 0,0 1 0 0 0,-1-1 0 0 0,2 1 0 0 0,-1-1 0 0 0,0 0 0 0 0,1 0 0 0 0,-1 0 0 0 0,1 0 0 0 0,0-1 0 0 0,0 1 0 0 0,0-1 0 0 0,0 1 0 0 0,1-1 0 0 0,-2-5 0 0 0,2 5 48 0 0,1 0 1 0 0,-1 0-1 0 0,1 1 1 0 0,0-1 0 0 0,1 0-1 0 0,-1 1 1 0 0,1-1-1 0 0,-1 0 1 0 0,1 1 0 0 0,0-1-1 0 0,1 1 1 0 0,-1-1-1 0 0,0 1 1 0 0,1-1 0 0 0,2-3-1 0 0,4-6 246 0 0,0 1-1 0 0,1-1 1 0 0,10-11 0 0 0,-15 20-308 0 0,0 0 1 0 0,0 0 0 0 0,0 1-1 0 0,0-1 1 0 0,1 1 0 0 0,-1 0-1 0 0,1 0 1 0 0,0 1 0 0 0,0 0-1 0 0,0-1 1 0 0,0 1 0 0 0,6-1-1 0 0,-7 2-31 0 0,1 0 1 0 0,0 0-1 0 0,-1 0 0 0 0,1 1 0 0 0,0 0 0 0 0,-1 0 0 0 0,1 0 0 0 0,0 0 1 0 0,-1 1-1 0 0,1 0 0 0 0,0 0 0 0 0,-1 0 0 0 0,1 0 0 0 0,-1 1 0 0 0,1 0 1 0 0,-1 0-1 0 0,0 0 0 0 0,0 0 0 0 0,0 1 0 0 0,0-1 0 0 0,0 1 0 0 0,-1 0 1 0 0,1 0-1 0 0,-1 1 0 0 0,0-1 0 0 0,0 1 0 0 0,4 4 0 0 0,6 13-28 0 0,-1 1 0 0 0,-1 0 0 0 0,0 1 0 0 0,-2 0 0 0 0,-1 1 0 0 0,0 0 0 0 0,-2 0 0 0 0,-1 1 0 0 0,2 26 0 0 0,-5-25-36 0 0,-1 0-1 0 0,-1 0 1 0 0,-2 0 0 0 0,0 0-1 0 0,-2 0 1 0 0,-12 41 0 0 0,5-31-66 0 0,-1-2 0 0 0,-2 0 0 0 0,-2 0 0 0 0,-22 36 0 0 0,21-46 84 0 0,0 0 0 0 0,-1-1 0 0 0,-2 0 0 0 0,0-2 0 0 0,-1 0 0 0 0,-33 23 0 0 0,32-27 136 0 0,-2-1-1 0 0,-36 18 0 0 0,47-28 60 0 0,-1 0 0 0 0,0 0-1 0 0,0-2 1 0 0,0 1-1 0 0,0-2 1 0 0,-21 3-1 0 0,29-6-72 0 0,1 0 0 0 0,0 0 0 0 0,0 0 0 0 0,0-1 0 0 0,0 0 0 0 0,-1 0-1 0 0,1 0 1 0 0,0 0 0 0 0,0-1 0 0 0,-5-3 0 0 0,8 4-56 0 0,0 0 1 0 0,0 0-1 0 0,0 0 1 0 0,0 0-1 0 0,0-1 1 0 0,0 1-1 0 0,0-1 1 0 0,1 1-1 0 0,-1-1 1 0 0,1 0-1 0 0,-1 0 1 0 0,1 1-1 0 0,0-1 1 0 0,-1 0-1 0 0,1 0 1 0 0,0 0-1 0 0,0-1 0 0 0,1 1 1 0 0,-1 0-1 0 0,0 0 1 0 0,1 0-1 0 0,-1-1 1 0 0,1 1-1 0 0,0-3 1 0 0,-1 0 29 0 0,1 0 1 0 0,0 1 0 0 0,1-1-1 0 0,-1 0 1 0 0,1 1 0 0 0,0-1-1 0 0,0 0 1 0 0,0 1-1 0 0,1-1 1 0 0,0 1 0 0 0,-1 0-1 0 0,2 0 1 0 0,-1-1 0 0 0,0 1-1 0 0,1 1 1 0 0,3-6-1 0 0,-1 3-44 0 0,0 1-1 0 0,0-1 0 0 0,0 1 1 0 0,1 0-1 0 0,-1 0 0 0 0,1 0 1 0 0,1 1-1 0 0,-1 0 0 0 0,0 0 1 0 0,1 0-1 0 0,0 1 0 0 0,0 0 1 0 0,0 1-1 0 0,0 0 0 0 0,0 0 1 0 0,1 0-1 0 0,-1 1 0 0 0,1 0 1 0 0,-1 0-1 0 0,1 1 0 0 0,-1 0 1 0 0,1 0-1 0 0,9 2 0 0 0,-5 0-12 0 0,-1 0-1 0 0,1 2 1 0 0,-1-1-1 0 0,0 1 1 0 0,0 1-1 0 0,19 11 0 0 0,58 44 24 0 0,-86-59-30 0 0,116 104 0 0 0,-47-39 0 0 0,-11-9 0 0 0,24 19 0 0 0,-60-55 0 0 0,-17-15 0 0 0,-1 1 0 0 0,1-1 0 0 0,1-1 0 0 0,-1 1 0 0 0,1-1 0 0 0,0-1 0 0 0,0 1 0 0 0,1-1 0 0 0,16 5 0 0 0,-8-5 8 0 0,13 3 99 0 0,36 4 0 0 0,-56-10-84 0 0,1 0 1 0 0,-1-1 0 0 0,0 0 0 0 0,0-1 0 0 0,1-1 0 0 0,-1 1-1 0 0,16-6 1 0 0,-9 2-18 0 0,-10 3-16 0 0,0 0-1 0 0,0 0 1 0 0,-1-1-1 0 0,1 0 1 0 0,0 0 0 0 0,-1-1-1 0 0,6-4 1 0 0,-4 2 4 0 0,0-1-1 0 0,-1 0 1 0 0,0 0 0 0 0,11-15 0 0 0,-16 19-307 0 0,0 0 1 0 0,0-1-1 0 0,-1 1 0 0 0,1-1 1 0 0,-1 1-1 0 0,2-8 0 0 0,-2 9-361 0 0,-1-1 0 0 0,1 1 1 0 0,-1 0-1 0 0,0-1 0 0 0,0 1 0 0 0,-1-1 0 0 0,1 1 0 0 0,0 0 0 0 0,-1-1 0 0 0,1 1 0 0 0,-3-5 0 0 0,-6-8-7401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20215 0 0,'0'0'927'0'0,"0"0"-22"0"0,2 1-581 0 0,6 4-109 0 0,0-1 0 0 0,1-1 1 0 0,0 0-1 0 0,0 0 0 0 0,0 0 0 0 0,0-1 0 0 0,0-1 0 0 0,0 1 0 0 0,0-2 0 0 0,12 1 0 0 0,16-2 377 0 0,45-7 0 0 0,-64 6-458 0 0,560-71 1394 0 0,146 1-659 0 0,458 25 134 0 0,-700 51-611 0 0,-132 2-984 0 0,-344-6 273 0 0,0 0-1 0 0,0 0 1 0 0,-1-1-1 0 0,8-1 1 0 0,-3-1-1212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2760 0 0,'30'-5'248'0'0,"-15"2"-248"0"0,6-2 0 0 0,2 2 0 0 0,-4-6 1040 0 0,2 6 160 0 0,3-9 32 0 0,-3 4-2800 0 0,-3 0-552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16559 0 0,'0'0'374'0'0,"0"0"54"0"0,0 0 22 0 0,0 0-44 0 0,0 0-129 0 0,0 0 438 0 0,0 0 223 0 0,0 0 44 0 0,0 0-40 0 0,0 0-198 0 0,0 0-82 0 0,0 0-20 0 0,0 0-44 0 0,0 0-182 0 0,-1 1-86 0 0,0 0-287 0 0,0 0-1 0 0,0 0 1 0 0,1 0-1 0 0,-1 0 1 0 0,0 0-1 0 0,1 1 0 0 0,-1-1 1 0 0,1 0-1 0 0,-1 0 1 0 0,1 1-1 0 0,-1-1 1 0 0,1 0-1 0 0,0 3 1 0 0,-5 11 133 0 0,-5 9 37 0 0,2 0 1 0 0,-8 30-1 0 0,7-20-25 0 0,6-16-134 0 0,0-1 0 0 0,1 1 1 0 0,1 0-1 0 0,1 23 0 0 0,0-26-36 0 0,4 47 142 0 0,-3-51-144 0 0,1-5 60 0 0,-1 1-1 0 0,1 0 0 0 0,0-1 1 0 0,1 1-1 0 0,-1-1 1 0 0,6 10-1 0 0,-5-15 58 0 0,4 2-106 0 0,-5-3-17 0 0,-1 1-1 0 0,1-1 1 0 0,0 0-1 0 0,-1 0 1 0 0,1 0-1 0 0,-1 0 1 0 0,1 0-1 0 0,0 0 1 0 0,-1 0-1 0 0,1 0 1 0 0,-1 0-1 0 0,1-1 1 0 0,0 1-1 0 0,-1-1 1 0 0,1 1-1 0 0,-1-1 1 0 0,1 0-1 0 0,-1 1 1 0 0,0-1 0 0 0,1 0-1 0 0,-1 0 1 0 0,0 0-1 0 0,1 0 1 0 0,-1 0-1 0 0,2-3 1 0 0,0 0 46 0 0,0-1 0 0 0,0 0 1 0 0,0 0-1 0 0,-1 0 0 0 0,3-9 1 0 0,-1 4-30 0 0,0-1 4 0 0,-1-1 0 0 0,0 1-1 0 0,-1-1 1 0 0,1-22-1 0 0,0 7 52 0 0,1 0-25 0 0,-2 17-30 0 0,-1-1 0 0 0,0 0 0 0 0,0 0 0 0 0,-2-14 0 0 0,0 8-27 0 0,0 4 0 0 0,-1-1 0 0 0,0 1 0 0 0,0-1 0 0 0,-7-19 0 0 0,6 22 0 0 0,3 10 0 0 0,0-1 0 0 0,0 1 0 0 0,0-1 0 0 0,-1 1 0 0 0,1-1 0 0 0,0 1 0 0 0,-1-1 0 0 0,0 1 0 0 0,1-1 0 0 0,-1 1 0 0 0,0-1 0 0 0,1 1 0 0 0,-1 0 0 0 0,0 0 0 0 0,0-1 0 0 0,-2 0 0 0 0,-1-1-147 0 0,4 3 87 0 0,0 0 0 0 0,-1 0-1 0 0,1-1 1 0 0,0 1-1 0 0,-1 0 1 0 0,1 0-1 0 0,0 0 1 0 0,0 0-1 0 0,-1 0 1 0 0,1 0-1 0 0,0 0 1 0 0,-1 1-1 0 0,1-1 1 0 0,0 0-1 0 0,-1 0 1 0 0,1 0-1 0 0,0 0 1 0 0,0 0-1 0 0,-1 0 1 0 0,1 1 0 0 0,0-1-1 0 0,0 0 1 0 0,-1 0-1 0 0,1 0 1 0 0,0 0-1 0 0,0 1 1 0 0,0-1-1 0 0,-1 0 1 0 0,1 0-1 0 0,0 1 1 0 0,-6 8-1987 0 0,1 3-4285 0 0,0 3-1803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380 133 17423 0 0,'0'0'396'0'0,"-2"1"52"0"0,0-1-291 0 0,-1 1-78 0 0,-5 9 853 0 0,8-9-373 0 0,0-1 185 0 0,0 0 31 0 0,0 0-42 0 0,0 0-205 0 0,0 0-89 0 0,1 0-21 0 0,10 0-190 0 0,-1-1-1 0 0,0 0 0 0 0,1-1 1 0 0,-1 0-1 0 0,16-6 0 0 0,50-25 62 0 0,-54 23-19 0 0,0 0-1 0 0,39-10 1 0 0,-36 12-245 0 0,27-10 1 0 0,-11 3-35 0 0,-31 11-27 0 0,-1 1 0 0 0,1 0-1 0 0,0 1 1 0 0,0 0 0 0 0,0 0-1 0 0,0 1 1 0 0,0 1 0 0 0,19 0 0 0 0,-11 0-73 0 0,-16 0 145 0 0,1 0-1 0 0,-1 0 0 0 0,1 0 1 0 0,0 0-1 0 0,-1 0 1 0 0,1 1-1 0 0,0-1 1 0 0,-1 1-1 0 0,1-1 0 0 0,3 3 1 0 0,-5-3-36 0 0,-1 0 1 0 0,1 0-1 0 0,-1 0 1 0 0,0 0-1 0 0,1 1 1 0 0,-1-1-1 0 0,1 0 1 0 0,-1 0-1 0 0,0 0 1 0 0,1 1-1 0 0,-1-1 1 0 0,1 0-1 0 0,-1 0 1 0 0,0 1-1 0 0,1-1 1 0 0,-1 0-1 0 0,0 1 1 0 0,0-1-1 0 0,1 0 1 0 0,-1 1-1 0 0,0-1 1 0 0,0 0-1 0 0,1 1 1 0 0,-1-1-1 0 0,0 1 1 0 0,0-1-1 0 0,0 1 1 0 0,0-1-1 0 0,0 0 1 0 0,0 1-1 0 0,0-1 1 0 0,0 1-1 0 0,0-1 1 0 0,0 1-1 0 0,0-1 1 0 0,0 0-1 0 0,0 1 1 0 0,0-1-1 0 0,0 1 1 0 0,0-1-1 0 0,0 1 1 0 0,0-1-1 0 0,-1 1 1 0 0,1 0-2 0 0,-1 2-15 0 0,0 0 0 0 0,0 0 0 0 0,-1 1 0 0 0,1-1 0 0 0,-1 0 0 0 0,1 0 0 0 0,-1-1 0 0 0,0 1 0 0 0,0 0 0 0 0,-4 4 0 0 0,-27 21-312 0 0,17-16 200 0 0,-65 46-232 0 0,-6 6 88 0 0,3 9 311 0 0,-88 74 114 0 0,82-86 537 0 0,80-54-527 0 0,0 0 1 0 0,0-1 0 0 0,-1 0 0 0 0,0-1-1 0 0,-18 7 1 0 0,12-2 15 0 0,8-4-102 0 0,8-5-5 0 0,1-1 15 0 0,0 0 60 0 0,0 0 20 0 0,13 0 155 0 0,34-1-285 0 0,-23 0 3 0 0,0 0 0 0 0,0 2 0 0 0,0 1 0 0 0,31 6 0 0 0,-41-4 18 0 0,133 38 101 0 0,-123-33-245 0 0,-1 1 1 0 0,0 1-1 0 0,-1 0 1 0 0,22 16 0 0 0,-8-1 77 0 0,-1 2 1 0 0,38 39 0 0 0,-69-63 24 0 0,0 1-1 0 0,0-1 0 0 0,-1 1 1 0 0,0 0-1 0 0,0 0 0 0 0,0 0 1 0 0,-1 1-1 0 0,0-1 0 0 0,0 0 1 0 0,2 9-1 0 0,-3-11-8 0 0,-1-1-1 0 0,1 1 1 0 0,-1 0-1 0 0,1 0 1 0 0,-1 0-1 0 0,0-1 1 0 0,0 1-1 0 0,0 0 1 0 0,-1 0-1 0 0,1 0 1 0 0,-1-1-1 0 0,0 1 1 0 0,1 0-1 0 0,-1-1 1 0 0,0 1-1 0 0,-1-1 1 0 0,1 1-1 0 0,0-1 1 0 0,-1 1-1 0 0,1-1 1 0 0,-1 0-1 0 0,0 1 1 0 0,-2 1-1 0 0,-6 4 12 0 0,0-1 0 0 0,0-1 1 0 0,0 0-1 0 0,-1 0 0 0 0,0-1 0 0 0,0 0 0 0 0,-1-1 0 0 0,1 0 1 0 0,-1-1-1 0 0,-19 3 0 0 0,1 0 14 0 0,6-1 9 0 0,1-1 0 0 0,-43 2 1 0 0,19-5 8 0 0,19 0 46 0 0,-41-4 0 0 0,-9-5-32 0 0,-108-17-55 0 0,154 18 32 0 0,1 1-12 0 0,-42-15-1 0 0,69 19-91 0 0,1 0-1 0 0,-1 1 0 0 0,1-1 1 0 0,0-1-1 0 0,0 1 0 0 0,-1 0 1 0 0,2-1-1 0 0,-1 0 1 0 0,0 1-1 0 0,0-1 0 0 0,1 0 1 0 0,0 0-1 0 0,-4-6 0 0 0,-2-9-2709 0 0,3 0-3595 0 0,4 5-1784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5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738 367 7368 0 0,'0'0'333'0'0,"0"0"0"0"0,0-15 2785 0 0,0 13-2821 0 0,0 0 1 0 0,0 0 0 0 0,0 0-1 0 0,0 1 1 0 0,-1-1 0 0 0,1 0-1 0 0,-1 0 1 0 0,1 0 0 0 0,-1 0-1 0 0,0 0 1 0 0,1 1 0 0 0,-1-1-1 0 0,0 0 1 0 0,-2-2 0 0 0,2 3-257 0 0,1 1 0 0 0,0-1 0 0 0,0 1 0 0 0,-1 0 0 0 0,1-1 0 0 0,0 1 0 0 0,0-1 0 0 0,0 1 0 0 0,0-1 0 0 0,0 1 0 0 0,0-1 0 0 0,0 0 0 0 0,0 1 0 0 0,0-1 0 0 0,0 1 1 0 0,0-2-1 0 0,0-2 100 0 0,-17-28 938 0 0,-19-44 1032 0 0,0 15-758 0 0,30 48-1067 0 0,-2 1-1 0 0,1 0 1 0 0,-11-12-1 0 0,-6-9 341 0 0,22 30-569 0 0,-1-1 0 0 0,0 1 0 0 0,0 0 0 0 0,0 0 0 0 0,0 0 0 0 0,-1 0 0 0 0,1 1 0 0 0,-1-1 0 0 0,0 1 0 0 0,1 0 1 0 0,-1 0-1 0 0,0 0 0 0 0,0 1 0 0 0,-5-2 0 0 0,3 2-34 0 0,0-1 1 0 0,0 1-1 0 0,1 0 1 0 0,-1 1-1 0 0,0 0 1 0 0,0 0-1 0 0,0 0 1 0 0,0 0-1 0 0,-11 3 1 0 0,5 0 0 0 0,1 1-1 0 0,-1 0 1 0 0,1 0 0 0 0,0 1-1 0 0,0 0 1 0 0,1 1 0 0 0,-16 11-1 0 0,13-6 10 0 0,-15 9-162 0 0,1 2 0 0 0,2 0 1 0 0,-39 45-1 0 0,43-42 79 0 0,1 1 1 0 0,1 1 0 0 0,2 1-1 0 0,1 1 1 0 0,-20 46 0 0 0,26-48 46 0 0,-3 8-59 0 0,-16 65-1 0 0,27-90 108 0 0,0 1 1 0 0,0-1 0 0 0,2 0-1 0 0,-1 1 1 0 0,1-1 0 0 0,1 0-1 0 0,0 1 1 0 0,0-1 0 0 0,1 0-1 0 0,0 0 1 0 0,5 13 0 0 0,-6-21-39 0 0,0 1 1 0 0,0 0 0 0 0,1-1 0 0 0,-1 1-1 0 0,1-1 1 0 0,-1 0 0 0 0,1 1 0 0 0,0-1 0 0 0,0 0-1 0 0,0 0 1 0 0,0 0 0 0 0,0 0 0 0 0,1 0-1 0 0,-1-1 1 0 0,1 1 0 0 0,-1-1 0 0 0,5 3-1 0 0,-3-3-19 0 0,0 0 0 0 0,0 0 0 0 0,0-1 0 0 0,1 1 0 0 0,-1-1-1 0 0,0 0 1 0 0,0 0 0 0 0,0 0 0 0 0,0 0 0 0 0,1-1 0 0 0,3-1-1 0 0,2-1 4 0 0,1 0 0 0 0,-1-1 0 0 0,-1 0-1 0 0,1 0 1 0 0,0-1 0 0 0,-1-1 0 0 0,0 1 0 0 0,13-12-1 0 0,10-10 134 0 0,-21 19-50 0 0,-1 0 0 0 0,0-1 0 0 0,0-1 0 0 0,-1 1 0 0 0,14-20 0 0 0,2-5 103 0 0,-15 21-98 0 0,13-22 0 0 0,5-14 106 0 0,34-45-1 0 0,-42 69-112 0 0,-9 13-2 0 0,-1-1-1 0 0,10-18 0 0 0,-19 29-60 0 0,0 0-1 0 0,0 0 1 0 0,1 0-1 0 0,-1 0 1 0 0,0 0-1 0 0,1 1 1 0 0,-1-1-1 0 0,4-2 1 0 0,-2 1 0 0 0,2-4 57 0 0,-4 6 14 0 0,3 14 67 0 0,-4-3-183 0 0,-1 0 0 0 0,1 0 0 0 0,-2-1 1 0 0,1 1-1 0 0,-1 0 0 0 0,-1 0 0 0 0,-6 15 0 0 0,4-7-9 0 0,-51 183-548 0 0,28-99 497 0 0,-3 3 43 0 0,-23 98 18 0 0,42-151 20 0 0,-26 146-24 0 0,-1-2 135 0 0,19-107-42 0 0,4-22 95 0 0,7-34 38 0 0,2 0 0 0 0,-5 49 0 0 0,11-60-18 0 0,0-9 119 0 0,0 23 0 0 0,2-32-216 0 0,-1 0-1 0 0,1 0 1 0 0,0 0-1 0 0,0 0 1 0 0,0 0-1 0 0,0 0 1 0 0,1-1-1 0 0,-1 1 1 0 0,5 6-1 0 0,-5-9-53 0 0,0 0 0 0 0,-1-1 0 0 0,1 1 0 0 0,0 0 0 0 0,0-1 0 0 0,0 1 0 0 0,0-1 0 0 0,-1 1 0 0 0,1-1 0 0 0,0 1 0 0 0,0-1 0 0 0,0 0 0 0 0,0 1 0 0 0,0-1 0 0 0,0 0 0 0 0,0 0 0 0 0,1 0 0 0 0,-1 1 0 0 0,0-1 0 0 0,0 0 0 0 0,0-1 0 0 0,0 1 0 0 0,0 0 0 0 0,0 0 0 0 0,0 0 0 0 0,0-1 0 0 0,0 1 0 0 0,0 0 0 0 0,0-1 0 0 0,0 1 0 0 0,1-2 0 0 0,4-1 68 0 0,1 0-1 0 0,-1-1 1 0 0,7-5-1 0 0,-12 8-71 0 0,29-24 485 0 0,-1-1-1 0 0,48-58 1 0 0,-13 15-268 0 0,125-150-66 0 0,-141 156-165 0 0,-21 26 27 0 0,43-46-1 0 0,33-27-48 0 0,-71 76-544 0 0,-27 28 92 0 0,-1 0-1 0 0,1 0 0 0 0,4-9 0 0 0,3-8-6829 0 0,-2 5-1213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5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 16583 0 0,'-3'3'402'0'0,"2"-2"-291"0"0,1-1-1 0 0,-1 1 1 0 0,0 0 0 0 0,1 0-1 0 0,-1 0 1 0 0,0-1-1 0 0,0 1 1 0 0,0-1 0 0 0,0 1-1 0 0,1 0 1 0 0,-3 0 0 0 0,5 1 81 0 0,0 1-12 0 0,1 1 1 0 0,0-1 0 0 0,1 0-1 0 0,-1 0 1 0 0,0-1 0 0 0,1 1 0 0 0,-1-1-1 0 0,1 1 1 0 0,0-1 0 0 0,0 0-1 0 0,0-1 1 0 0,0 1 0 0 0,0-1-1 0 0,8 2 1 0 0,10 2 136 0 0,36 3-1 0 0,-51-7-286 0 0,94 4 23 0 0,117-7 0 0 0,-134-1-38 0 0,-25 2-25 0 0,158-8 94 0 0,-169 4-159 0 0,0-2-1 0 0,70-20 1 0 0,41-14-2435 0 0,-106 23 1172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5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22087 0 0,'-5'3'372'0'0,"1"-1"-80"0"0,0 0 0 0 0,0 1 0 0 0,0 0 0 0 0,1-1 0 0 0,-7 8 0 0 0,9-10-276 0 0,1 1-1 0 0,-1 0 1 0 0,0 0 0 0 0,1 0-1 0 0,-1 0 1 0 0,1 0 0 0 0,-1 0-1 0 0,1 0 1 0 0,0 0-1 0 0,-1 0 1 0 0,1 0 0 0 0,0 1-1 0 0,0-1 1 0 0,0 0 0 0 0,-1 0-1 0 0,1 0 1 0 0,1 0-1 0 0,-1 0 1 0 0,0 0 0 0 0,0 0-1 0 0,0 1 1 0 0,0-1 0 0 0,1 0-1 0 0,-1 0 1 0 0,1 0-1 0 0,-1 0 1 0 0,1 0 0 0 0,-1 0-1 0 0,1 0 1 0 0,-1 0 0 0 0,2 1-1 0 0,2 3-8 0 0,0-1-1 0 0,1 1 0 0 0,0-1 1 0 0,0 0-1 0 0,0 0 0 0 0,0 0 1 0 0,0-1-1 0 0,1 1 0 0 0,0-1 1 0 0,7 2-1 0 0,-2 0-7 0 0,1-1 0 0 0,0 0 0 0 0,0-1-1 0 0,19 2 1 0 0,135 24 148 0 0,-150-26-168 0 0,-1 2 0 0 0,1 0 0 0 0,-1 0 0 0 0,0 1 0 0 0,-1 1 0 0 0,1 1 0 0 0,-1 0 0 0 0,19 15 0 0 0,-27-17-12 0 0,-1-1 0 0 0,0 1 1 0 0,0 0-1 0 0,-1 1 0 0 0,1-1 1 0 0,-1 1-1 0 0,-1 0 0 0 0,1 0 1 0 0,-1 0-1 0 0,0 0 0 0 0,-1 0 1 0 0,0 1-1 0 0,0 0 0 0 0,0-1 1 0 0,-1 1-1 0 0,0 12 0 0 0,0-1 48 0 0,-1 0-1 0 0,-1 1 0 0 0,-1-1 1 0 0,-1 0-1 0 0,-8 29 0 0 0,2-15 5 0 0,-1 0 0 0 0,-2-1-1 0 0,-16 32 1 0 0,-64 129-100 0 0,88-186 32 0 0,-2 6-185 0 0,-16 23 1 0 0,4-5-1618 0 0,12-23 760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5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23495 0 0,'-2'17'1810'0'0,"1"-14"-1170"0"0,1 0-482 0 0,1 8 890 0 0,2-7-201 0 0,-1-1 0 0 0,1 1 0 0 0,0-1 0 0 0,5 5 0 0 0,-6-7-714 0 0,-2-1-40 0 0,2-8-700 0 0,-2 7 556 0 0,0 0 0 0 0,1 0 0 0 0,-1 0 0 0 0,0 1 0 0 0,0-1 1 0 0,1 0-1 0 0,-1 0 0 0 0,0 0 0 0 0,0 1 0 0 0,0-1 0 0 0,0 0 0 0 0,0 0 0 0 0,0-1 0 0 0,-5-14-2086 0 0,-4 0-4660 0 0,-3 1-2401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5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690 823 10592 0 0,'-2'0'818'0'0,"-14"0"427"0"0,0-2 1 0 0,-1 1-1 0 0,1-2 0 0 0,0 0 0 0 0,1-1 0 0 0,-28-11 0 0 0,-79-25 676 0 0,107 35-1767 0 0,0 1 0 0 0,-1 0 0 0 0,0 1 0 0 0,0 1 0 0 0,-20-1 1 0 0,29 3-79 0 0,0 0 0 0 0,0 0 0 0 0,0 0 1 0 0,0 1-1 0 0,0 0 0 0 0,0 1 0 0 0,1 0 1 0 0,-1 0-1 0 0,0 0 0 0 0,1 1 0 0 0,-1 0 1 0 0,1 0-1 0 0,0 0 0 0 0,-10 9 0 0 0,2 0-8 0 0,4-5-40 0 0,1 1-1 0 0,1 1 1 0 0,0-1 0 0 0,0 2-1 0 0,1-1 1 0 0,-10 15 0 0 0,-9 19-130 0 0,14-26 64 0 0,1 2-1 0 0,-14 30 0 0 0,13-18-40 0 0,-15 63 0 0 0,24-81 77 0 0,1 0 0 0 0,0 0 0 0 0,1-1 0 0 0,1 1 0 0 0,0 0 0 0 0,0 0 0 0 0,1 0 0 0 0,4 15 0 0 0,-4-24 2 0 0,0 0 0 0 0,1 0 0 0 0,0 0 0 0 0,0 0 0 0 0,0 0 0 0 0,0 0 0 0 0,1 0 0 0 0,-1 0-1 0 0,6 5 1 0 0,-6-7 1 0 0,0 0 0 0 0,0 0-1 0 0,1 0 1 0 0,-1-1 0 0 0,0 1-1 0 0,1-1 1 0 0,-1 1 0 0 0,1-1-1 0 0,0 0 1 0 0,-1 0 0 0 0,1 0 0 0 0,0 0-1 0 0,0 0 1 0 0,-1-1 0 0 0,1 1-1 0 0,5 0 1 0 0,-2-1 33 0 0,0-1 0 0 0,0 1 0 0 0,-1-1 0 0 0,1 0 0 0 0,0 0 0 0 0,0 0 0 0 0,0-1 0 0 0,-1 0 0 0 0,1 0-1 0 0,-1-1 1 0 0,0 0 0 0 0,1 0 0 0 0,-1 0 0 0 0,8-6 0 0 0,18-16 201 0 0,-24 20-178 0 0,0 1-1 0 0,-1-1 1 0 0,0-1-1 0 0,0 1 1 0 0,0-1 0 0 0,-1 0-1 0 0,0 0 1 0 0,7-11-1 0 0,26-41 298 0 0,-24 39-163 0 0,18-34 0 0 0,-7 5 45 0 0,-13 28-143 0 0,-1-1 0 0 0,-1-1 0 0 0,-1 0 0 0 0,8-29 1 0 0,-5 0 100 0 0,0 1 98 0 0,10-85 0 0 0,-13 36-35 0 0,5-118 238 0 0,-14 214-487 0 0,-7-169 232 0 0,7 128-169 0 0,1 37-59 0 0,-1 0-1 0 0,1 0 1 0 0,-2 0-1 0 0,1 0 1 0 0,-1-1-1 0 0,0 1 0 0 0,-3-10 1 0 0,1 7 18 0 0,-4-10-4 0 0,7 19-27 0 0,0 1 0 0 0,0-1 1 0 0,0 1-1 0 0,0 0 1 0 0,-1-1-1 0 0,1 1 1 0 0,0 0-1 0 0,0 0 0 0 0,-1-1 1 0 0,1 1-1 0 0,0 0 1 0 0,-1-1-1 0 0,1 1 1 0 0,0 0-1 0 0,-1 0 0 0 0,1 0 1 0 0,0-1-1 0 0,-1 1 1 0 0,1 0-1 0 0,0 0 1 0 0,-1 0-1 0 0,1 0 1 0 0,-1 0-1 0 0,1 0 0 0 0,0 0 1 0 0,-1 0-1 0 0,1 0 1 0 0,-1 0-1 0 0,1 0 1 0 0,0 0-1 0 0,-1 0 0 0 0,1 0 1 0 0,-1 0-1 0 0,1 0 1 0 0,0 0-1 0 0,-1 0 1 0 0,1 0-1 0 0,0 1 0 0 0,-1-1 1 0 0,1 0-1 0 0,-1 1 1 0 0,0 0-11 0 0,0-1 0 0 0,0 1 1 0 0,0 0-1 0 0,0 0 0 0 0,0 0 1 0 0,1 0-1 0 0,-1 1 0 0 0,0-1 0 0 0,0 0 1 0 0,1 0-1 0 0,-1 0 0 0 0,1 1 1 0 0,-1-1-1 0 0,0 2 0 0 0,-3 23-109 0 0,3-16 70 0 0,-9 38-158 0 0,6-32 77 0 0,1 1 0 0 0,-2 21 0 0 0,2 44-110 0 0,3 1 1 0 0,4-1-1 0 0,20 111 0 0 0,-13-126 197 0 0,-4-22 17 0 0,1-1 1 0 0,16 47-1 0 0,3 6 24 0 0,-18-60 41 0 0,13 37 1 0 0,-1-9 70 0 0,-14-41-45 0 0,1 0 1 0 0,15 30-1 0 0,-19-45-47 0 0,3 5 10 0 0,0-1 0 0 0,1 0 0 0 0,0 0-1 0 0,11 13 1 0 0,-16-23-55 0 0,0-1 0 0 0,-1 1 0 0 0,1 0-1 0 0,0-1 1 0 0,0 0 0 0 0,0 1 0 0 0,0-1 0 0 0,1-1-1 0 0,-1 1 1 0 0,1 0 0 0 0,-1-1 0 0 0,1 0 0 0 0,-1 1-1 0 0,1-1 1 0 0,0-1 0 0 0,0 1 0 0 0,-1 0 0 0 0,1-1-1 0 0,0 0 1 0 0,0 0 0 0 0,6-1 0 0 0,10-5-1443 0 0,7-2-469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5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334 150 17967 0 0,'-7'11'618'0'0,"5"-6"-392"0"0,-1 0 0 0 0,0-1 0 0 0,0 1 0 0 0,-1-1 0 0 0,-5 6 0 0 0,8-9-157 0 0,0 0 0 0 0,0 0 0 0 0,0-1 0 0 0,0 1 0 0 0,0-1 0 0 0,0 1 0 0 0,0-1 0 0 0,0 1 0 0 0,0-1-1 0 0,0 0 1 0 0,0 1 0 0 0,-1-1 0 0 0,1 0 0 0 0,-1 0 0 0 0,-12 8 3419 0 0,-1-7-2161 0 0,2-25-934 0 0,12 21-381 0 0,0 0 0 0 0,1 1-1 0 0,-1-1 1 0 0,1 0 0 0 0,-1 0 0 0 0,1 0-1 0 0,0 1 1 0 0,0-1 0 0 0,0 0 0 0 0,0 0-1 0 0,1 0 1 0 0,-1 1 0 0 0,1-1-1 0 0,1-3 1 0 0,0-2 32 0 0,1 1 0 0 0,0-1 0 0 0,7-12 0 0 0,1-1-48 0 0,-9 16-4 0 0,1 0 1 0 0,-1 0-1 0 0,1 1 1 0 0,0-1 0 0 0,0 1-1 0 0,0 0 1 0 0,0-1-1 0 0,1 1 1 0 0,0 1 0 0 0,0-1-1 0 0,5-3 1 0 0,-3 3-45 0 0,-2 1 33 0 0,0 1-1 0 0,0-1 1 0 0,0 1-1 0 0,0 0 1 0 0,8-2-1 0 0,-11 3 15 0 0,0 1 0 0 0,0 0-1 0 0,0 0 1 0 0,0 0-1 0 0,0 0 1 0 0,0 0 0 0 0,0 0-1 0 0,0 0 1 0 0,1 0-1 0 0,-1 0 1 0 0,0 0 0 0 0,0 1-1 0 0,0-1 1 0 0,0 0-1 0 0,0 1 1 0 0,0-1 0 0 0,0 1-1 0 0,0-1 1 0 0,-1 1-1 0 0,1 0 1 0 0,0-1 0 0 0,0 1-1 0 0,0 0 1 0 0,0-1-1 0 0,-1 1 1 0 0,1 0-1 0 0,0 0 1 0 0,-1 0 0 0 0,1 0-1 0 0,0 1 1 0 0,1 2-19 0 0,-1 0-1 0 0,1-1 1 0 0,-1 1 0 0 0,0 0 0 0 0,0 0 0 0 0,0 0-1 0 0,-1 0 1 0 0,1 5 0 0 0,-2 35-208 0 0,0-36 173 0 0,0 12-104 0 0,-2 0 0 0 0,0 1 0 0 0,-10 26 0 0 0,-23 58-126 0 0,27-82 264 0 0,-46 108-47 0 0,-6 8 101 0 0,1-4 118 0 0,35-82 148 0 0,11-23 102 0 0,-36 56-1 0 0,46-80-324 0 0,0 1 0 0 0,0 0 0 0 0,-2 9 0 0 0,4-12-42 0 0,1 0-1 0 0,-1 0 1 0 0,0 0 0 0 0,0-1-1 0 0,0 1 1 0 0,-1 0 0 0 0,1-1-1 0 0,-1 0 1 0 0,0 1 0 0 0,0-1 0 0 0,-4 3-1 0 0,6-5-23 0 0,0 0-1 0 0,0-1 0 0 0,0 1 1 0 0,0 0-1 0 0,0 0 0 0 0,0 0 1 0 0,1 0-1 0 0,-1 0 0 0 0,0 0 1 0 0,0 2-1 0 0,1-3-2 0 0,-1 0 0 0 0,1 0-1 0 0,0 1 1 0 0,0-1 0 0 0,0 0 0 0 0,0 1 0 0 0,0-1 0 0 0,0 0-1 0 0,0 1 1 0 0,0-1 0 0 0,0 0 0 0 0,0 1 0 0 0,0-1 0 0 0,0 0-1 0 0,0 1 1 0 0,1-1 0 0 0,-1 0 0 0 0,0 0 0 0 0,0 1 0 0 0,0-1-1 0 0,0 0 1 0 0,0 0 0 0 0,1 1 0 0 0,-1-1 0 0 0,0 0 0 0 0,1 1-1 0 0,0 0 3 0 0,1 0-1 0 0,-1-1 0 0 0,1 1 1 0 0,-1 0-1 0 0,1-1 0 0 0,0 1 1 0 0,-1-1-1 0 0,1 1 0 0 0,0-1 1 0 0,-1 0-1 0 0,1 0 1 0 0,0 0-1 0 0,2 0 0 0 0,8 0-19 0 0,0-1 1 0 0,0-1-1 0 0,0 0 0 0 0,0-1 1 0 0,0 0-1 0 0,16-7 0 0 0,64-34-97 0 0,-86 41 111 0 0,26-15-651 0 0,-2-1 0 0 0,35-28 0 0 0,51-52-4168 0 0,-75 63 2704 0 0,-1-1-5455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5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60 12496 0 0,'-15'-2'1352'0'0,"11"0"-1169"0"0,5 1-117 0 0,-9 0 2587 0 0,7 1-2154 0 0,1 0 11 0 0,0 0-14 0 0,0 0-65 0 0,3-2-23 0 0,0 1-263 0 0,2-1 1 0 0,-1 1-1 0 0,0 0 0 0 0,0 0 1 0 0,0 0-1 0 0,0 1 0 0 0,1-1 1 0 0,-1 1-1 0 0,0 0 0 0 0,7 1 1 0 0,21-1 204 0 0,63-5 152 0 0,103 10-1 0 0,-179-4-500 0 0,39 3-1 0 0,28 0 0 0 0,-71-4 11 0 0,7 0-102 0 0,1 0 0 0 0,-1-2 0 0 0,28-5 0 0 0,76-26-2721 0 0,-96 22 1521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5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14280 0 0,'-30'4'654'0'0,"24"-3"-11"0"0,5 0-414 0 0,-1 4 46 0 0,-4 21 4555 0 0,6-25-4722 0 0,-1 1 0 0 0,1 0-1 0 0,-1 0 1 0 0,1-1 0 0 0,-1 1-1 0 0,1 0 1 0 0,0 0 0 0 0,0 0-1 0 0,0 0 1 0 0,0-1 0 0 0,0 1-1 0 0,0 0 1 0 0,1 0 0 0 0,-1 0-1 0 0,1-1 1 0 0,-1 1-1 0 0,1 0 1 0 0,-1 0 0 0 0,1-1-1 0 0,0 1 1 0 0,0-1 0 0 0,2 4-1 0 0,2 1-170 0 0,0 0 0 0 0,1-1 0 0 0,0 1 0 0 0,7 5 0 0 0,0 0 262 0 0,16 11 43 0 0,0-2 0 0 0,1 0-1 0 0,63 29 1 0 0,0-12 69 0 0,-2-2-45 0 0,-45-13-132 0 0,46 24-60 0 0,-80-38-56 0 0,1 0 0 0 0,-2 1 0 0 0,1 1 0 0 0,-1 0 0 0 0,17 21 0 0 0,-22-24-8 0 0,-1 0 0 0 0,1 1 0 0 0,-2-1 0 0 0,1 1-1 0 0,-1 0 1 0 0,0 0 0 0 0,-1 0 0 0 0,0 1 0 0 0,0-1-1 0 0,2 17 1 0 0,-4-13-10 0 0,0-1 0 0 0,-1 0 0 0 0,-1 1 0 0 0,0-1 0 0 0,-1 0 0 0 0,0 0 0 0 0,0 0 0 0 0,-1 0 0 0 0,-1 0 0 0 0,1 0 0 0 0,-2-1 0 0 0,-9 17 0 0 0,8-14-352 0 0,-2 0 0 0 0,0 0 0 0 0,-1 0 0 0 0,0-1 0 0 0,0 0 0 0 0,-2-1-1 0 0,1 0 1 0 0,-1-1 0 0 0,-1 0 0 0 0,-12 8 0 0 0,1-5-1359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0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64 24159 0 0,'-2'0'489'0'0,"2"0"-414"0"0,-1 0 0 0 0,1 0 0 0 0,-1 0 0 0 0,1 0 0 0 0,-1 0 0 0 0,1 0 0 0 0,0-1 0 0 0,-1 1 1 0 0,1 0-1 0 0,-1 0 0 0 0,1 0 0 0 0,0 0 0 0 0,-1-1 0 0 0,1 1 0 0 0,-1 0 0 0 0,1 0 0 0 0,0-1 0 0 0,-1 1 0 0 0,1 0 0 0 0,0-1 0 0 0,-1 1 0 0 0,1 0 0 0 0,0-1 0 0 0,0 1 0 0 0,-1 0 0 0 0,1-1 0 0 0,0 1 0 0 0,0-1 0 0 0,-1 0 0 0 0,1 0 561 0 0,0 1 192 0 0,0 0 32 0 0,0 0-91 0 0,0 0-395 0 0,0 0-170 0 0,3-3 42 0 0,-3 3-239 0 0,0 0-1 0 0,1 0 1 0 0,-1 0-1 0 0,0 0 1 0 0,1 0-1 0 0,-1-1 1 0 0,0 1-1 0 0,1 0 1 0 0,-1 0-1 0 0,0-1 1 0 0,1 1-1 0 0,-1 0 1 0 0,0 0-1 0 0,0-1 1 0 0,1 1-1 0 0,-1 0 1 0 0,0-1-1 0 0,0 1 1 0 0,0 0-1 0 0,1-1 1 0 0,-1 0-1 0 0,11-17-22 0 0,-10 17-405 0 0,-1-9-4206 0 0,0 5-110 0 0,0-7-4373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47 19895 0 0,'-21'-19'1544'0'0,"19"16"-1492"0"0,0 1 1 0 0,0 0-1 0 0,0 0 0 0 0,0 0 1 0 0,0 0-1 0 0,-1 1 1 0 0,1-1-1 0 0,0 0 0 0 0,-1 1 1 0 0,1 0-1 0 0,-1-1 0 0 0,0 1 1 0 0,1 0-1 0 0,-5 0 1 0 0,3 0 362 0 0,0 0 1 0 0,0 1-1 0 0,0 0 1 0 0,0-1-1 0 0,-1 2 0 0 0,1-1 1 0 0,-5 1-1 0 0,7-1-281 0 0,0 1-1 0 0,0-1 1 0 0,0 1-1 0 0,1 0 0 0 0,-1-1 1 0 0,0 1-1 0 0,0 0 1 0 0,0 0-1 0 0,1 0 0 0 0,-1 0 1 0 0,1 1-1 0 0,-1-1 1 0 0,1 0-1 0 0,-1 1 1 0 0,1-1-1 0 0,0 1 0 0 0,-1-1 1 0 0,-1 4-1 0 0,-20 46 278 0 0,18-38-390 0 0,0 1 1 0 0,0 0 0 0 0,-3 19-1 0 0,5-16-18 0 0,0-2-3 0 0,1 1 0 0 0,0 15 0 0 0,0-7 0 0 0,2-8 29 0 0,0 1 0 0 0,1-1 0 0 0,1 0 0 0 0,0 0 0 0 0,2-1 0 0 0,-1 1 0 0 0,8 17 0 0 0,-8-26-21 0 0,-1 0-1 0 0,2 0 1 0 0,-1-1 0 0 0,1 1-1 0 0,0-1 1 0 0,0 0-1 0 0,1 0 1 0 0,-1 0 0 0 0,11 8-1 0 0,-13-11 3 0 0,1-1 1 0 0,0 0-1 0 0,-1-1 0 0 0,1 1 0 0 0,0 0 1 0 0,0-1-1 0 0,0 0 0 0 0,0 1 0 0 0,0-1 1 0 0,0-1-1 0 0,1 1 0 0 0,-1 0 0 0 0,0-1 1 0 0,0 1-1 0 0,1-1 0 0 0,-1 0 0 0 0,0 0 0 0 0,1 0 1 0 0,-1-1-1 0 0,0 1 0 0 0,0-1 0 0 0,1 0 1 0 0,-1 0-1 0 0,0 0 0 0 0,4-2 0 0 0,5-3 45 0 0,-1 0-1 0 0,0 0 0 0 0,0-1 1 0 0,-1-1-1 0 0,13-12 0 0 0,-18 16 5 0 0,0-2 1 0 0,-1 1-1 0 0,0 0 0 0 0,0-1 1 0 0,-1 0-1 0 0,0 0 0 0 0,0 0 1 0 0,0 0-1 0 0,0 0 0 0 0,-1 0 1 0 0,0-1-1 0 0,-1 0 0 0 0,3-12 1 0 0,-1-9-159 0 0,-1-57 0 0 0,-3 59 74 0 0,1 10-29 0 0,0 0 0 0 0,-4-20 0 0 0,3 31 106 0 0,-1 0 0 0 0,1-1 1 0 0,-1 1-1 0 0,0 0 0 0 0,0 0 0 0 0,0 0 0 0 0,-1 1 1 0 0,1-1-1 0 0,-1 1 0 0 0,-5-7 0 0 0,-14-10-52 0 0,21 20-58 0 0,0 0 0 0 0,-1 0 0 0 0,1 1 0 0 0,0-1 1 0 0,-1 0-1 0 0,1 0 0 0 0,0 1 0 0 0,-1-1 0 0 0,1 1 0 0 0,-1-1 0 0 0,1 1 0 0 0,-1-1 0 0 0,1 1 0 0 0,-1 0 1 0 0,0 0-1 0 0,1 0 0 0 0,-1 0 0 0 0,1 0 0 0 0,-1 0 0 0 0,1 0 0 0 0,-1 0 0 0 0,1 1 0 0 0,-3 0 0 0 0,-13 9-3366 0 0,2 4-4440 0 0,7-5 167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6:03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5528 0 0,'0'0'249'0'0,"0"0"-1"0"0,0 0 148 0 0,0 0 1195 0 0,0 0 545 0 0,0 0 110 0 0,0 0-223 0 0,0 0-1034 0 0,0 0-453 0 0,0 0-89 0 0,0 0-19 0 0,0 0 2 0 0,0 0 2 0 0,0 0 0 0 0,0 0 2 0 0,0 0 4 0 0,0 0 2 0 0,1 2 0 0 0,1 2-208 0 0,0-1-1 0 0,0 1 0 0 0,0-1 1 0 0,1 0-1 0 0,-1 0 1 0 0,1 0-1 0 0,0 0 0 0 0,0-1 1 0 0,0 1-1 0 0,0-1 0 0 0,1 1 1 0 0,-1-1-1 0 0,0 0 0 0 0,5 1 1 0 0,9 4 803 0 0,32 10 1 0 0,-41-15-922 0 0,7 2 158 0 0,0-1-1 0 0,-1-1 0 0 0,1 0 1 0 0,23 0-1 0 0,60-8 328 0 0,-72 4-476 0 0,91-10 185 0 0,47-3-159 0 0,-115 12-243 0 0,42-2-35 0 0,-77 5-402 0 0,-1 1-1 0 0,1 0 0 0 0,0 1 1 0 0,18 5-1 0 0,8 1-3415 0 0,-31-5 2295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6:0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9672 0 0,'0'0'440'0'0,"1"1"-6"0"0,1 3-269 0 0,1 1 0 0 0,0-1-1 0 0,0 0 1 0 0,0 0-1 0 0,0 0 1 0 0,8 6 0 0 0,-8-7 671 0 0,0-1 1 0 0,1 0-1 0 0,-1-1 1 0 0,1 1-1 0 0,-1 0 1 0 0,7 1-1 0 0,50 11 7416 0 0,-45-12-7986 0 0,0-1 0 0 0,0 0 0 0 0,1-1 0 0 0,16-1 1 0 0,-15-1-137 0 0,17-1 166 0 0,-1-1 1 0 0,1-1-1 0 0,36-12 0 0 0,125-31-283 0 0,-129 34-15 0 0,28-5-105 0 0,1 4 1 0 0,175-5-1 0 0,-240 21 107 0 0,49 9 0 0 0,-27-2 0 0 0,3 2-1891 0 0,-39-7-17 0 0,0 2 0 0 0,-1 0 0 0 0,18 9-1 0 0,-24-6-6110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5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14744 0 0,'2'3'177'0'0,"0"-1"1"0"0,0 1 0 0 0,0-1 0 0 0,0 0-1 0 0,0 0 1 0 0,1 0 0 0 0,-1 0 0 0 0,1 0 0 0 0,-1 0-1 0 0,1-1 1 0 0,0 1 0 0 0,0-1 0 0 0,0 0-1 0 0,-1 1 1 0 0,1-1 0 0 0,0-1 0 0 0,5 2-1 0 0,29 2 1678 0 0,-31-2-1558 0 0,1-1 1 0 0,1 0 0 0 0,-1-1-1 0 0,0 0 1 0 0,11-1-1 0 0,62-5 1096 0 0,2 0-410 0 0,31-5-224 0 0,59-4-793 0 0,-97 14-4885 0 0,-66 1-2358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5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 11976 0 0,'-11'17'546'0'0,"8"-14"-10"0"0,3-1-6 0 0,0-1-50 0 0,1 0 0 0 0,-1 0 0 0 0,0 1 0 0 0,0-1 1 0 0,0 0-1 0 0,1 0 0 0 0,-1 0 0 0 0,0 0 0 0 0,1 0 1 0 0,-1 0-1 0 0,1 0 0 0 0,0 1 0 0 0,-1-2 0 0 0,1 1 1 0 0,0 0-1 0 0,-1 0 0 0 0,3 2 0 0 0,-1-2-155 0 0,0 1 0 0 0,0-1 0 0 0,1 1 0 0 0,-1-1 0 0 0,1 0 0 0 0,-1 0 0 0 0,5 2 0 0 0,3-1-262 0 0,1 1 1 0 0,21 1 0 0 0,-28-4 349 0 0,6 0-241 0 0,1 0 0 0 0,-1 0 0 0 0,15-3 1 0 0,9-1 161 0 0,8 1-182 0 0,73-14 0 0 0,7-8-1329 0 0,-30 9-1745 0 0,-62 9 1305 0 0,1 1-230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5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3224 0 0,'0'0'143'0'0,"0"2"-3"0"0,-2 3 129 0 0,1-3 972 0 0,1-2 414 0 0,0 0 75 0 0,0 0-222 0 0,0 0-1025 0 0,0 0-499 0 0,0 0-91 0 0,0 0-11 0 0,0 0-2 0 0,0 0-7 0 0,0 0-29 0 0,0 0-17 0 0,0 0-3 0 0,0 0-62 0 0,0 0-258 0 0,0 0-117 0 0,11-1-2245 0 0,-9 1 3797 0 0,0 0 1 0 0,0 0 0 0 0,0 1-1 0 0,0-1 1 0 0,1 1 0 0 0,-1-1-1 0 0,0 1 1 0 0,3 1 0 0 0,1 4-50 0 0,-5-5-44 0 0,-1-1-154 0 0,1 1-70 0 0,30 13 1291 0 0,-27-12-1804 0 0,1 0 0 0 0,-1-1 0 0 0,1 1 0 0 0,0-1 0 0 0,-1 0 0 0 0,1 0 0 0 0,0-1 0 0 0,8 1-1 0 0,6 1 104 0 0,47 2 356 0 0,117 14 1084 0 0,-164-16-1486 0 0,220 14 1176 0 0,78-6 10 0 0,-159-12-845 0 0,360 7 650 0 0,79-1-518 0 0,-407 0-622 0 0,137 10-19 0 0,-30-1 30 0 0,569-9 1085 0 0,-450-12-380 0 0,-276 3-600 0 0,119-5 43 0 0,212-11 291 0 0,-140 1-295 0 0,-189 14-101 0 0,26-1-7 0 0,176-11 48 0 0,-114 9-54 0 0,76 2-551 0 0,-292 9 1098 0 0,-11-1-3104 0 0,0-1-5040 0 0,-14 0 5596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5:5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90 196 2760 0 0,'-1'-4'248'0'0,"-10"-10"57"0"0,6 8 1242 0 0,0-1-1 0 0,-8-13 1 0 0,10 14-1063 0 0,1 3-318 0 0,1 1 0 0 0,0-1 0 0 0,0 1 0 0 0,0-1 0 0 0,0 0 0 0 0,0 0 0 0 0,0 1 0 0 0,1-1-1 0 0,-1 0 1 0 0,1-4 0 0 0,-5-40 3250 0 0,2 20-2397 0 0,2 12 904 0 0,0-1 4330 0 0,6 44-6076 0 0,-4-11-44 0 0,6 31-1 0 0,-1-5 99 0 0,1 262 1497 0 0,-20 53-117 0 0,-8 54-25 0 0,8-140-1359 0 0,9-167-202 0 0,-3 125 99 0 0,12-98-52 0 0,-4-111-80 0 0,5 27 1 0 0,-3-28-626 0 0,1 26 1 0 0,-9-37-317 0 0,1-1-3787 0 0,4-8 3133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6:0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442 731 2304 0 0,'0'0'101'0'0,"0"0"495"0"0,0 0 1993 0 0,0 0 871 0 0,0 0 175 0 0,0 0-403 0 0,0 0-1855 0 0,0 0-817 0 0,0 0-161 0 0,0 0-27 0 0,0 0 2 0 0,0 0 2 0 0,0 0 0 0 0,0 0-21 0 0,0 0-90 0 0,-1-8 179 0 0,-2 0-232 0 0,-1 0 0 0 0,1 1 0 0 0,-1-1 0 0 0,-1 1 0 0 0,0 0 0 0 0,0 0 0 0 0,-7-8 0 0 0,-2 3 32 0 0,-3-4 24 0 0,14 13-213 0 0,0 0 0 0 0,0 0 0 0 0,0 0 0 0 0,0 1 0 0 0,-1-1 0 0 0,1 1-1 0 0,-1 0 1 0 0,0 0 0 0 0,1 0 0 0 0,-1 1 0 0 0,0-1 0 0 0,0 1 0 0 0,-6-1 0 0 0,1 0 32 0 0,0 0 1 0 0,0 1 0 0 0,1 0 0 0 0,-1 1 0 0 0,-13 1 0 0 0,16 0-69 0 0,0 0-1 0 0,0 1 1 0 0,1 0-1 0 0,-1 0 1 0 0,1 0-1 0 0,-1 0 1 0 0,1 1-1 0 0,-1 0 1 0 0,1 0-1 0 0,-5 5 1 0 0,1-1-18 0 0,0 1 0 0 0,1 0-1 0 0,0 0 1 0 0,-9 12 0 0 0,-21 40 202 0 0,14-21-158 0 0,15-23-45 0 0,1 0 0 0 0,0 1 0 0 0,1 0 0 0 0,1 0 0 0 0,-6 31 0 0 0,3-15 0 0 0,6-22 0 0 0,1 0 0 0 0,0 1 0 0 0,1-1 0 0 0,0 13 0 0 0,1-18 0 0 0,0 1 0 0 0,0-1 0 0 0,1 0 0 0 0,0 1 0 0 0,1-1 0 0 0,-1 0 0 0 0,1 0 0 0 0,5 11 0 0 0,-6-14 4 0 0,1-1-1 0 0,-1 0 0 0 0,1 0 1 0 0,-1 1-1 0 0,1-1 0 0 0,0 0 1 0 0,0 0-1 0 0,0-1 0 0 0,0 1 1 0 0,0 0-1 0 0,0-1 0 0 0,0 1 1 0 0,1-1-1 0 0,-1 0 0 0 0,1 0 1 0 0,-1 0-1 0 0,4 1 0 0 0,-2-1 10 0 0,0 0 1 0 0,1 0-1 0 0,-1-1 0 0 0,0 0 0 0 0,1 0 0 0 0,-1 0 1 0 0,0-1-1 0 0,1 1 0 0 0,7-3 0 0 0,0-1 15 0 0,0 0-1 0 0,-1-1 1 0 0,1 0-1 0 0,-1-1 0 0 0,0 0 1 0 0,14-11-1 0 0,-9 4-27 0 0,0-1 0 0 0,-1-1 0 0 0,0 0 0 0 0,-1-1 0 0 0,-1 0 0 0 0,-1-1 0 0 0,12-20 0 0 0,9-16 185 0 0,12-23 455 0 0,-39 65-543 0 0,-1-2 1 0 0,0 1 0 0 0,-1 0 0 0 0,5-24 0 0 0,7-96 926 0 0,-8 45-379 0 0,-6 53-568 0 0,-1 1 0 0 0,-3-40 0 0 0,-1 34 0 0 0,4-42 0 0 0,0 62 42 0 0,-4-30-1 0 0,1 2 149 0 0,1 31-140 0 0,0 0-1 0 0,-2 1 0 0 0,0-1 1 0 0,-6-21-1 0 0,8 33-57 0 0,1 3-11 0 0,0 1-126 0 0,0 0-22 0 0,0 13-52 0 0,1 0 0 0 0,4 15 0 0 0,-2-5 54 0 0,3 66-84 0 0,-3-15 84 0 0,4 57 40 0 0,0-10 21 0 0,1-1 44 0 0,-3-36 2 0 0,3-1 0 0 0,20 84-1 0 0,-20-127-105 0 0,-6-28 42 0 0,0 0 0 0 0,1 0 0 0 0,0 0-1 0 0,6 12 1 0 0,18 28-1308 0 0,-26-51 733 0 0,-1-1-696 0 0,0 0-305 0 0,1 0-62 0 0,6-5-12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6:0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17447 0 0,'0'0'796'0'0,"0"0"-12"0"0,2 1-500 0 0,36 17 5314 0 0,-30-12-5401 0 0,1 0 0 0 0,-2 0 1 0 0,1 1-1 0 0,0 0 0 0 0,-1 1 1 0 0,-1-1-1 0 0,1 1 0 0 0,-1 1 1 0 0,-1-1-1 0 0,1 1 0 0 0,-1 0 1 0 0,-1 0-1 0 0,0 1 0 0 0,0-1 0 0 0,-1 1 1 0 0,3 14-1 0 0,-1-6-197 0 0,4 24 0 0 0,1 22-84 0 0,-2-15-71 0 0,-1-11-415 0 0,-5-29 366 0 0,-2-8 79 0 0,1 1 1 0 0,-1-1-1 0 0,0 1 1 0 0,1-1 0 0 0,-1 1-1 0 0,0 0 1 0 0,0-1-1 0 0,0 1 1 0 0,-1-1 0 0 0,1 1-1 0 0,0-1 1 0 0,-1 4 0 0 0,0-4-1252 0 0,1-1-58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6:0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25655 0 0,'0'0'587'0'0,"0"0"78"0"0,0 0 38 0 0,0 0-82 0 0,1 1-405 0 0,5 7-172 0 0,-5-7-39 0 0,1 1 0 0 0,-1-1 0 0 0,0 1 0 0 0,0 0 0 0 0,0-1 0 0 0,0 1-1 0 0,0 0 1 0 0,1 4 0 0 0,2 19 16 0 0,-1 0 1 0 0,0 49-1 0 0,-13 277-21 0 0,8-212 0 0 0,0 69 0 0 0,2 181 129 0 0,-2-128 244 0 0,1-5-20 0 0,-1-198-284 0 0,1 0-291 0 0,-14 102 0 0 0,14-157-186 0 0,1 2 1179 0 0,0-5-869 0 0,0 0 1 0 0,0 0-1 0 0,0 0 0 0 0,0 0 1 0 0,0 0-1 0 0,0 0 0 0 0,0 0 1 0 0,0 0-1 0 0,0 0 0 0 0,0 0 0 0 0,0-1 1 0 0,0 1-1 0 0,0 0 0 0 0,0 0 1 0 0,0 0-1 0 0,0 0 0 0 0,0 0 1 0 0,0 0-1 0 0,0 0 0 0 0,0 0 0 0 0,0 0 1 0 0,-1 0-1 0 0,1 0 0 0 0,0 0 1 0 0,0 0-1 0 0,0 0 0 0 0,0 0 1 0 0,0 0-1 0 0,0 0 0 0 0,0 0 0 0 0,0 0 1 0 0,0 0-1 0 0,0 0 0 0 0,0 0 1 0 0,0 0-1 0 0,0 0 0 0 0,0 0 1 0 0,0 0-1 0 0,0 0 0 0 0,0 0 1 0 0,0 0-1 0 0,0 0 0 0 0,-1 0 0 0 0,1 0 1 0 0,0 0-1 0 0,0 0 0 0 0,0 0 1 0 0,0 0-1 0 0,0 0 0 0 0,0 0 1 0 0,0 0-1 0 0,0 0 0 0 0,0 0 0 0 0,0 0 1 0 0,0 0-1 0 0,0 0 0 0 0,0 0 1 0 0,0 0-1 0 0,-11-29-1821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6:0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19895 0 0,'0'0'911'0'0,"0"0"-19"0"0,2 1-571 0 0,2 0-222 0 0,-1 0 0 0 0,1 0-1 0 0,0 0 1 0 0,9 1 0 0 0,-11-2 397 0 0,-2 0-450 0 0,1 1 0 0 0,-1-1 1 0 0,0 0-1 0 0,1 1 0 0 0,-1-1 0 0 0,1 0 1 0 0,-1 1-1 0 0,1-1 0 0 0,-1 0 1 0 0,1 1-1 0 0,-1-1 0 0 0,1 0 1 0 0,0 0-1 0 0,-1 1 0 0 0,1-1 0 0 0,-1 0 1 0 0,1 0-1 0 0,-1 0 0 0 0,1 0 1 0 0,0 0-1 0 0,-1 0 0 0 0,1 0 1 0 0,-1 0-1 0 0,1 0 0 0 0,0 0 0 0 0,-1 0 1 0 0,1-1-1 0 0,0 1 22 0 0,0 0 0 0 0,0 0 0 0 0,-1 0 0 0 0,1 0-1 0 0,0 0 1 0 0,0 0 0 0 0,0 0 0 0 0,-1 0 0 0 0,1 0 0 0 0,0 1 0 0 0,0-1-1 0 0,-1 0 1 0 0,2 1 0 0 0,0 3-22 0 0,0 0-1 0 0,0 1 1 0 0,-1-1-1 0 0,1 0 1 0 0,-1 1-1 0 0,0-1 1 0 0,-1 1-1 0 0,1 4 1 0 0,0 42 256 0 0,-1-32-182 0 0,0-2-46 0 0,5 127 598 0 0,10 95 279 0 0,-7-87-544 0 0,0 247-407 0 0,-8-359 0 0 0,-5 207 92 0 0,5-192-19 0 0,9 197 490 0 0,-5-217-460 0 0,-3-21-3004 0 0,-1-16 125 0 0,5-8-5825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2304 0 0,'4'-8'200'0'0,"-2"0"1293"0"0,4-14 10785 0 0,-5 13-9426 0 0,0 7-2516 0 0,0 1-1 0 0,0-1 0 0 0,0 0 0 0 0,0 1 0 0 0,0-1 0 0 0,0 1 0 0 0,1-1 0 0 0,-1 1 0 0 0,0 0 0 0 0,4-3 0 0 0,-3 2 58 0 0,1 0-169 0 0,0 0 0 0 0,0-1 0 0 0,1 1 0 0 0,-1 0 0 0 0,1 1 0 0 0,-1-1 0 0 0,1 1 0 0 0,0-1 0 0 0,0 1 0 0 0,-1 0 0 0 0,1 1 0 0 0,0-1 0 0 0,0 0 0 0 0,0 1 0 0 0,5 0 0 0 0,-5 0-178 0 0,0 0 0 0 0,1 1 0 0 0,-1-1 0 0 0,0 1 0 0 0,0 0 0 0 0,0 0 0 0 0,1 0 0 0 0,-1 0-1 0 0,0 1 1 0 0,-1 0 0 0 0,1 0 0 0 0,0 0 0 0 0,0 0 0 0 0,3 3 0 0 0,13 12 150 0 0,-15-13-187 0 0,1 0 0 0 0,-1 1 1 0 0,0-1-1 0 0,-1 1 0 0 0,1 1 0 0 0,-1-1 0 0 0,0 0 1 0 0,6 12-1 0 0,-2 1 134 0 0,7 19-1 0 0,-13-31-86 0 0,0 0 0 0 0,-1 0 0 0 0,0 0 0 0 0,0 1-1 0 0,0-1 1 0 0,-1 0 0 0 0,-1 12 0 0 0,0 9-8 0 0,2-21-35 0 0,-1-1-1 0 0,-1 1 0 0 0,1-1 1 0 0,-1 1-1 0 0,-2 6 0 0 0,-8 34 51 0 0,9-35-44 0 0,0 1 0 0 0,-1-1 0 0 0,0 0 0 0 0,-1-1-1 0 0,-1 1 1 0 0,-6 12 0 0 0,-3 1 18 0 0,9-15 9 0 0,-1 1 0 0 0,1-1 0 0 0,-1-1-1 0 0,-1 1 1 0 0,-9 9 0 0 0,15-17-40 0 0,0-1-1 0 0,1 1 0 0 0,-1 0 1 0 0,0-1-1 0 0,1 1 1 0 0,-1-1-1 0 0,0 1 1 0 0,0-1-1 0 0,0 0 1 0 0,1 1-1 0 0,-1-1 1 0 0,0 0-1 0 0,0 0 0 0 0,0 1 1 0 0,0-1-1 0 0,0 0 1 0 0,1 0-1 0 0,-1 0 1 0 0,0 0-1 0 0,-2 0 1 0 0,3-1 1 0 0,-1 1 1 0 0,0 0 0 0 0,1-1 0 0 0,-1 1-1 0 0,1-1 1 0 0,-1 1 0 0 0,1-1 0 0 0,-1 1-1 0 0,1-1 1 0 0,-1 1 0 0 0,1-1 0 0 0,-1 0 0 0 0,1 1-1 0 0,0-1 1 0 0,-1 0 0 0 0,1 1 0 0 0,0-1-1 0 0,0 0 1 0 0,-1-1 0 0 0,0-4 41 0 0,0-1 0 0 0,1 0 0 0 0,-1 1 0 0 0,2-9 0 0 0,-1 8-36 0 0,0-1-13 0 0,1 0 1 0 0,0 1-1 0 0,1-1 1 0 0,0 0-1 0 0,0 0 0 0 0,0 1 1 0 0,1-1-1 0 0,4-6 0 0 0,34-58-8 0 0,-28 52 0 0 0,3-2-14 0 0,1-1 1 0 0,1 2-1 0 0,30-27 0 0 0,-22 23 0 0 0,27-36 0 0 0,-44 51 22 0 0,1-1 0 0 0,0 2 0 0 0,0-1 0 0 0,19-13 0 0 0,48-26 0 0 0,-71 45 0 0 0,22-8 0 0 0,-24 10 8 0 0,10 0-215 0 0,-13 2-485 0 0,-1 0-212 0 0,0 0-1674 0 0,0 0-6584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6:0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670 362 11056 0 0,'-3'0'135'0'0,"0"0"0"0"0,0-1 0 0 0,0 0 0 0 0,0 0 0 0 0,1 1 0 0 0,-1-1 0 0 0,0-1 0 0 0,0 1 0 0 0,1 0 0 0 0,-1-1 0 0 0,1 0 0 0 0,-1 1 0 0 0,-2-4-1 0 0,-6-5 551 0 0,-14-17-1 0 0,12 13-509 0 0,-20-23-396 0 0,13 14 203 0 0,-26-24 0 0 0,39 41 296 0 0,1-1 0 0 0,0 0 1 0 0,-6-8-1 0 0,7 8 172 0 0,0 0-1 0 0,0 1 1 0 0,-1 0-1 0 0,-10-9 1 0 0,4 5 411 0 0,4 5-149 0 0,1-1 0 0 0,-10-9 0 0 0,9 8 114 0 0,0 0 0 0 0,-13-8 0 0 0,13 9-367 0 0,-29-19 141 0 0,35 24-600 0 0,0-1-1 0 0,0 1 0 0 0,0-1 1 0 0,-1 1-1 0 0,1 0 1 0 0,0 0-1 0 0,-1 0 0 0 0,1 0 1 0 0,-1 0-1 0 0,1 1 1 0 0,-1-1-1 0 0,1 1 0 0 0,-1 0 1 0 0,0 0-1 0 0,1 0 1 0 0,-6 0-1 0 0,4 1-2 0 0,0 0-1 0 0,0 0 1 0 0,0 0 0 0 0,0 1-1 0 0,0 0 1 0 0,0 0 0 0 0,0 0-1 0 0,1 0 1 0 0,-6 4 0 0 0,-1 2-19 0 0,1 1 1 0 0,1 0-1 0 0,-1 0 1 0 0,2 0 0 0 0,-1 1-1 0 0,-7 14 1 0 0,-15 35-472 0 0,15-28 286 0 0,-3 7 412 0 0,-24 72 1 0 0,35-87-111 0 0,2 0-1 0 0,0 1 1 0 0,1-1 0 0 0,0 41 0 0 0,4-54-42 0 0,0 0 0 0 0,1 0 1 0 0,1 0-1 0 0,0 0 0 0 0,0 0 0 0 0,1 0 0 0 0,0 0 0 0 0,1-1 0 0 0,0 1 0 0 0,5 9 0 0 0,-8-19-42 0 0,-1 0 0 0 0,1 1 0 0 0,0-1 0 0 0,-1 0 0 0 0,1 0 0 0 0,0 1 0 0 0,-1-1 0 0 0,1 0 0 0 0,0 0-1 0 0,-1 0 1 0 0,1 0 0 0 0,0 0 0 0 0,-1 0 0 0 0,1 0 0 0 0,0 0 0 0 0,-1 0 0 0 0,2-1 0 0 0,-1 1 15 0 0,1 0 45 0 0,1 0-1 0 0,-1-1 1 0 0,1 1 0 0 0,-1-1-1 0 0,1 1 1 0 0,-1-1 0 0 0,1 0-1 0 0,-1 0 1 0 0,0 0 0 0 0,1 0 0 0 0,-1-1-1 0 0,3-1 1 0 0,24-24 539 0 0,-12 10-378 0 0,9-8 625 0 0,36-45 1 0 0,-31 33-581 0 0,3-2 285 0 0,42-37 0 0 0,-76 75-550 0 0,1 1-1 0 0,0-1 0 0 0,-1 1 1 0 0,1-1-1 0 0,0 1 1 0 0,-1-1-1 0 0,1 1 1 0 0,0-1-1 0 0,0 1 1 0 0,-1 0-1 0 0,1-1 1 0 0,0 1-1 0 0,0 0 0 0 0,0 0 1 0 0,-1-1-1 0 0,1 1 1 0 0,0 0-1 0 0,1 0 1 0 0,-1 0-8 0 0,-1 1 0 0 0,1-1 0 0 0,-1 0 0 0 0,1 0 1 0 0,-1 1-1 0 0,1-1 0 0 0,-1 0 0 0 0,1 1 0 0 0,-1-1 1 0 0,1 0-1 0 0,-1 1 0 0 0,1-1 0 0 0,-1 1 0 0 0,0-1 1 0 0,1 1-1 0 0,-1-1 0 0 0,0 1 0 0 0,0-1 0 0 0,1 1 0 0 0,-1 0 1 0 0,2 5-1 0 0,-1-1 1 0 0,0 1 0 0 0,0-1-1 0 0,1 10 1 0 0,-1-1 42 0 0,2 2-55 0 0,-2 0 0 0 0,0 1-1 0 0,-1 28 1 0 0,-11 51-109 0 0,8-78 119 0 0,-14 75-8 0 0,-51 157 1 0 0,2-16 221 0 0,6-28-144 0 0,42-151-1 0 0,6-29 101 0 0,11-24-84 0 0,1-2 12 0 0,0 0 49 0 0,0 0 19 0 0,0 0 7 0 0,0 0 8 0 0,0 0 27 0 0,13-5 237 0 0,-7 1-424 0 0,-1 0 1 0 0,1 0-1 0 0,-1 0 0 0 0,-1-1 1 0 0,1 0-1 0 0,0 0 0 0 0,-1 0 1 0 0,7-11-1 0 0,3-3-9 0 0,115-120-14 0 0,-111 121 0 0 0,15-13 0 0 0,48-35 0 0 0,44-21 0 0 0,-73 52 0 0 0,-22 15-9 0 0,20-14-246 0 0,78-68-1 0 0,-89 66-1166 0 0,39-40-4424 0 0,-57 52-3165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16:0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19807 0 0,'0'0'910'0'0,"0"0"-24"0"0,0 0-331 0 0,0 0 696 0 0,0 0 370 0 0,0 0 71 0 0,0 0-194 0 0,1 3-880 0 0,16 59-89 0 0,-14-50-529 0 0,0 0 0 0 0,-1 1 0 0 0,-1-1 0 0 0,1 15 0 0 0,1 13 0 0 0,6 83-40 0 0,-5-39 8 0 0,12 188 32 0 0,-9-116 0 0 0,15 651 688 0 0,-17-581-264 0 0,-5-224-756 0 0,0-2-1075 0 0,0 0-454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3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34 6912 0 0,'0'0'528'0'0,"0"0"-164"0"0,0 0 576 0 0,0 0 290 0 0,0 0 61 0 0,0 0-91 0 0,0 0-429 0 0,0 0-187 0 0,0 0-38 0 0,0 0-54 0 0,0 0-190 0 0,-9-13 388 0 0,7 11-664 0 0,-1 0 0 0 0,0-1 1 0 0,0 1-1 0 0,-1 1 0 0 0,1-1 0 0 0,0 0 0 0 0,-1 1 0 0 0,1 0 0 0 0,0 0 1 0 0,-1 0-1 0 0,0 0 0 0 0,1 0 0 0 0,-1 1 0 0 0,0-1 0 0 0,1 1 0 0 0,-1 0 1 0 0,0 0-1 0 0,1 1 0 0 0,-1-1 0 0 0,1 1 0 0 0,-1-1 0 0 0,-5 3 1 0 0,-7 2 94 0 0,0 1 0 0 0,1 0 0 0 0,-24 15 1 0 0,24-12 146 0 0,1 1 0 0 0,0 1 0 0 0,1 0 0 0 0,-23 25 1 0 0,7-6-61 0 0,6-6 12 0 0,2 0-1 0 0,1 2 1 0 0,1 0-1 0 0,1 1 1 0 0,1 1 0 0 0,-16 37-1 0 0,-63 185 788 0 0,80-198-847 0 0,1 0 1 0 0,3 1-1 0 0,-8 91 0 0 0,18-113-135 0 0,2 0 0 0 0,3 35 0 0 0,-1-51-96 0 0,0-1 0 0 0,1 1-1 0 0,1-1 1 0 0,0 0 0 0 0,1 0 0 0 0,10 22-1 0 0,-13-31-78 0 0,1-1 0 0 0,0 1 0 0 0,-1-1 0 0 0,1 0 0 0 0,1 0 0 0 0,-1 0 0 0 0,1 0 0 0 0,-1 0 0 0 0,1-1 0 0 0,0 0-1 0 0,0 0 1 0 0,1 0 0 0 0,-1 0 0 0 0,0-1 0 0 0,7 3 0 0 0,5 0-1345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3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19119 0 0,'-2'1'432'0'0,"-7"8"217"0"0,6-8-564 0 0,1 1-1 0 0,0 0 1 0 0,-1 0 0 0 0,1 0-1 0 0,0 0 1 0 0,1 1-1 0 0,-1-1 1 0 0,0 0 0 0 0,0 1-1 0 0,1-1 1 0 0,-3 6-1 0 0,-58 286 3465 0 0,57-266-3422 0 0,-17 116 229 0 0,22-137-369 0 0,-1 0 0 0 0,1 0 0 0 0,0-1-1 0 0,0 1 1 0 0,1 0 0 0 0,0 0 0 0 0,0-1-1 0 0,4 13 1 0 0,0-8-240 0 0,-1 0 0 0 0,2-1-1 0 0,12 20 1 0 0,-11-18-185 0 0,-5-9 131 0 0,0 1 0 0 0,0-1 0 0 0,1 0 1 0 0,-1 0-1 0 0,1 0 0 0 0,0 0 0 0 0,0 0 0 0 0,6 5 0 0 0,1-4-865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3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13128 0 0,'0'0'597'0'0,"0"0"-8"0"0,0 0-246 0 0,0 0 349 0 0,0 0 195 0 0,0 0 38 0 0,0 0-48 0 0,0 0-240 0 0,0 0-106 0 0,0 0-19 0 0,0 0-23 0 0,0 0-69 0 0,0 0-32 0 0,0 0-4 0 0,0 0-26 0 0,0 0-113 0 0,0 0-48 0 0,0 0-6 0 0,0 0-24 0 0,5-1 3 0 0,13-7-3095 0 0,-10 5-4269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3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4144 0 0,'0'0'319'0'0,"0"0"106"0"0,0 0 1228 0 0,0 0 562 0 0,0 0 110 0 0,0 0-218 0 0,0 0-990 0 0,0 0-432 0 0,0 0-86 0 0,0 0-36 0 0,0 0-73 0 0,11 3 1239 0 0,18-6-350 0 0,-27 3-1091 0 0,-1 0-7 0 0,196 3 1463 0 0,-155 0-1633 0 0,-31-2-32 0 0,0 0 0 0 0,-1 0 0 0 0,1-1 0 0 0,0-1 0 0 0,-1 0 0 0 0,14-2 0 0 0,61-17 439 0 0,-70 16-657 0 0,-13 4-42 0 0,1-1-1 0 0,0 1 1 0 0,0-1-1 0 0,-1 0 1 0 0,1 0-1 0 0,-1 0 1 0 0,1 0-1 0 0,-1-1 1 0 0,5-2-1 0 0,2-3-1494 0 0,4 1-76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3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179 214 2304 0 0,'7'-4'1784'0'0,"-4"2"1678"0"0,12-16 3353 0 0,-11 14-6526 0 0,-1 1 1 0 0,1-1 0 0 0,-1 1 0 0 0,-1-1-1 0 0,1 0 1 0 0,0 0 0 0 0,-1 0 0 0 0,0-1-1 0 0,3-6 1 0 0,-5 9-215 0 0,1 1 0 0 0,-1-1 0 0 0,1 0 0 0 0,0 1 1 0 0,0-1-1 0 0,-1 1 0 0 0,1-1 0 0 0,2-1 0 0 0,-2 2-42 0 0,0 0 1 0 0,-1 0-1 0 0,1 0 1 0 0,0 0-1 0 0,-1 0 1 0 0,1 0-1 0 0,-1 0 1 0 0,1 0-1 0 0,-1 0 1 0 0,0 0-1 0 0,1 0 1 0 0,-1 0-1 0 0,0 0 1 0 0,0-1-1 0 0,0 1 1 0 0,1 0-1 0 0,-1 0 1 0 0,-1-2-1 0 0,0-9 135 0 0,0 7-99 0 0,1 0 0 0 0,-1 0 0 0 0,0 0 1 0 0,-1 0-1 0 0,1 1 0 0 0,-4-7 0 0 0,4 6-51 0 0,-3-5 31 0 0,2 9-41 0 0,1 1-6 0 0,1-1 1 0 0,-1 1-1 0 0,1 0 0 0 0,-1 0 0 0 0,1-1 0 0 0,0 1 0 0 0,-1 0 0 0 0,1-1 1 0 0,0 1-1 0 0,-1 0 0 0 0,1-1 0 0 0,0 1 0 0 0,-1-1 0 0 0,1 1 0 0 0,0 0 0 0 0,0-1 1 0 0,-1 1-1 0 0,1-1 0 0 0,0 1 0 0 0,0-1 0 0 0,0 1 0 0 0,0-1 0 0 0,0 1 1 0 0,0-1-1 0 0,-1 0 0 0 0,-3-4 8 0 0,-3 2 1 0 0,5 0 230 0 0,1 0-49 0 0,-16-4-92 0 0,15 5-100 0 0,2 2-1 0 0,-1-1 1 0 0,1 1-1 0 0,-1 0 0 0 0,1-1 1 0 0,-1 1-1 0 0,1 0 0 0 0,-1 0 1 0 0,0-1-1 0 0,1 1 0 0 0,-1 0 1 0 0,1 0-1 0 0,-1 0 0 0 0,0 0 1 0 0,1 0-1 0 0,-1 0 1 0 0,0 0-1 0 0,1 0 0 0 0,-1 0 1 0 0,0 0-1 0 0,1 0 0 0 0,-2 1 1 0 0,0-1-80 0 0,2 0-42 0 0,-9 5-447 0 0,9-5 568 0 0,0 0-1 0 0,-1 0 1 0 0,1 0 0 0 0,0 0-1 0 0,0 0 1 0 0,-1 0 0 0 0,1 0-1 0 0,0 0 1 0 0,-1 0 0 0 0,1 0-1 0 0,0 0 1 0 0,0 0 0 0 0,-1 1-1 0 0,1-1 1 0 0,0 0 0 0 0,0 0-1 0 0,0 0 1 0 0,-1 0 0 0 0,1 1-1 0 0,0-1 1 0 0,0 0 0 0 0,0 0-1 0 0,-1 1 1 0 0,1-1 0 0 0,0 0-1 0 0,0 0 1 0 0,0 1 0 0 0,0-1-1 0 0,0 0 1 0 0,0 0 0 0 0,0 1-1 0 0,-1-1 1 0 0,1 0 0 0 0,0 1-1 0 0,0-1 1 0 0,0 0 0 0 0,0 2 102 0 0,0-2-1 0 0,0 0-9 0 0,-11 5 435 0 0,9-2-195 0 0,0 0 0 0 0,0 0-1 0 0,0-1 1 0 0,0 1 0 0 0,-5 4-1 0 0,7-7-208 0 0,-4 4 8 0 0,3-4-127 0 0,1 0 0 0 0,0 0 1 0 0,0 0-1 0 0,0 1 0 0 0,-1-1 1 0 0,1 0-1 0 0,0 0 0 0 0,0 0 0 0 0,-1 0 1 0 0,1 0-1 0 0,0 1 0 0 0,0-1 1 0 0,0 0-1 0 0,0 0 0 0 0,-1 0 0 0 0,1 0 1 0 0,0 1-1 0 0,0-1 0 0 0,0 0 1 0 0,0 0-1 0 0,0 1 0 0 0,0-1 0 0 0,-1 0 1 0 0,1 0-1 0 0,0 1 0 0 0,0-1 1 0 0,0 0-1 0 0,0 0 0 0 0,0 1 0 0 0,0-1 1 0 0,0 0-1 0 0,0 1 0 0 0,0 0 4 0 0,0 1-1 0 0,0-1 1 0 0,0 1 0 0 0,-1-1-1 0 0,1 1 1 0 0,0-1-1 0 0,-1 1 1 0 0,1-1-1 0 0,-1 1 1 0 0,-1 1-1 0 0,1-2-6 0 0,0 0 0 0 0,1 1 0 0 0,-1-1 0 0 0,0 0 0 0 0,0 1 0 0 0,1-1 0 0 0,-1 1 0 0 0,1-1 0 0 0,-1 1 0 0 0,1-1 0 0 0,0 1 0 0 0,0 0 0 0 0,0-1 0 0 0,-1 3 0 0 0,1 5 0 0 0,-14 48 80 0 0,-8 69 0 0 0,17-1 78 0 0,3-87-97 0 0,1-17-58 0 0,-5 28-1 0 0,4-39 3 0 0,-40 176-762 0 0,38-171 546 0 0,0 1 0 0 0,2 0 1 0 0,0 0-1 0 0,0 21 0 0 0,3-19-716 0 0,3-5-260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18 429 3680 0 0,'0'0'167'0'0,"0"0"259"0"0,0 0 986 0 0,0 0 424 0 0,0 0 85 0 0,0 0-222 0 0,0 0-1016 0 0,-9-6 733 0 0,8 5-1277 0 0,0-1 1 0 0,0 1-1 0 0,0 0 1 0 0,1-1 0 0 0,-1 1-1 0 0,0-1 1 0 0,1 1 0 0 0,-1 0-1 0 0,1-1 1 0 0,-1-2 0 0 0,1 3 254 0 0,0 1-368 0 0,0-1 1 0 0,0 1-1 0 0,0 0 0 0 0,-1-1 0 0 0,1 1 1 0 0,0 0-1 0 0,0-1 0 0 0,0 1 0 0 0,0-1 0 0 0,0 1 1 0 0,0 0-1 0 0,0-1 0 0 0,0 1 0 0 0,0-1 0 0 0,0 1 1 0 0,0 0-1 0 0,0-1 0 0 0,0 1 0 0 0,1-1 1 0 0,-1 1-1 0 0,0 0 0 0 0,0-1 0 0 0,0 1 0 0 0,0 0 1 0 0,1-1-1 0 0,-1 1 0 0 0,0 0 0 0 0,1-1 0 0 0,8-10 176 0 0,-8 10-109 0 0,18-26 217 0 0,-16 21-261 0 0,0 1 0 0 0,1-1 1 0 0,0 1-1 0 0,0 0 0 0 0,0 0 0 0 0,10-7 0 0 0,8-6 284 0 0,26-28-1 0 0,-6 6 35 0 0,16-21 465 0 0,-53 56-680 0 0,0-1 0 0 0,0 0 0 0 0,0 0 0 0 0,-1-1 0 0 0,0 0-1 0 0,0 1 1 0 0,5-16 0 0 0,3-20 313 0 0,-11 41-385 0 0,-5-19 54 0 0,-5 5-72 0 0,9 13-127 0 0,5 31-47 0 0,0 39-8 0 0,-1-31 75 0 0,-2-6 4 0 0,5 81 28 0 0,-2 74 13 0 0,-6-122 0 0 0,4-1 0 0 0,11 73 0 0 0,0-30 54 0 0,0-26-31 0 0,8 37 96 0 0,-19-107-101 0 0,-2 0-1 0 0,1 0 1 0 0,-2-1-1 0 0,1 1 1 0 0,-1 0-1 0 0,0 0 0 0 0,-1 0 1 0 0,-1 0-1 0 0,1 0 1 0 0,-1-1-1 0 0,-1 1 1 0 0,0-1-1 0 0,-5 12 0 0 0,6-18-54 0 0,1-1 0 0 0,-1 1-1 0 0,0-1 1 0 0,-1 0-1 0 0,1 1 1 0 0,0-1-1 0 0,-1 0 1 0 0,1 0 0 0 0,-1-1-1 0 0,1 1 1 0 0,-1 0-1 0 0,0-1 1 0 0,0 0 0 0 0,0 0-1 0 0,0 0 1 0 0,0 0-1 0 0,-5 1 1 0 0,-3 0 5 0 0,-1 0-1 0 0,0-1 1 0 0,-16 0 0 0 0,16-1 55 0 0,0 0-1 0 0,0-1 1 0 0,-19-5 0 0 0,26 5-8 0 0,0-1 0 0 0,0 1 1 0 0,0-1-1 0 0,1 0 0 0 0,-1 0 1 0 0,1-1-1 0 0,-1 1 0 0 0,1-1 1 0 0,0 0-1 0 0,0 0 0 0 0,-4-5 0 0 0,3 3 57 0 0,1-1 0 0 0,-1 0 0 0 0,1 0-1 0 0,1 0 1 0 0,-1 0 0 0 0,1-1-1 0 0,0 0 1 0 0,0 1 0 0 0,1-1 0 0 0,0 0-1 0 0,0 0 1 0 0,0 0 0 0 0,0-12-1 0 0,1 6-11 0 0,0 0 0 0 0,1-1-1 0 0,0 1 1 0 0,1 0 0 0 0,1 0 0 0 0,0 0-1 0 0,1 0 1 0 0,0 0 0 0 0,1 1-1 0 0,0 0 1 0 0,1-1 0 0 0,0 1 0 0 0,13-20-1 0 0,10-5-121 0 0,1 0 0 0 0,2 1-1 0 0,1 2 1 0 0,41-33-1 0 0,59-33 237 0 0,-73 59-4844 0 0,-48 34 2955 0 0,7-6-4961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18023 0 0,'0'0'407'0'0,"0"0"60"0"0,0 0 23 0 0,0 0-50 0 0,0 0-212 0 0,-1 2 167 0 0,-3 2-135 0 0,2-1-21 0 0,0 0 1 0 0,-1-1-1 0 0,1 1 1 0 0,-1-1 0 0 0,-3 3-1 0 0,1 0-189 0 0,0 0 0 0 0,0 0 0 0 0,1 0 0 0 0,-1 1 0 0 0,1 0 0 0 0,-5 10 0 0 0,2-5-10 0 0,-7 13 11 0 0,2 1 1 0 0,0 0 0 0 0,2 1 0 0 0,-12 45 0 0 0,15-49-57 0 0,0 8 40 0 0,-7 54-1 0 0,8-39-28 0 0,1-8-121 0 0,2 0 1 0 0,2 0-1 0 0,5 54 0 0 0,-5-54-1138 0 0,0-13-1919 0 0,3-11-3466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13360 0 0,'0'0'612'0'0,"0"0"-15"0"0,0 0-137 0 0,0 0 833 0 0,0 0 403 0 0,0 0 85 0 0,-1 2-217 0 0,-5 3-1371 0 0,-1-1-1 0 0,0 0 0 0 0,1 0 1 0 0,-13 5-1 0 0,-11 6-174 0 0,-158 106-18 0 0,146-93 0 0 0,-18 12 0 0 0,56-38 1 0 0,0 1-1 0 0,1-1 0 0 0,-1 1 1 0 0,0 0-1 0 0,-4 7 0 0 0,-1-1 9 0 0,8-8 44 0 0,1-1 11 0 0,0 0 0 0 0,0 0 0 0 0,0 0 0 0 0,1 1-10 0 0,2 2-48 0 0,-1 0 1 0 0,1-1-1 0 0,0 0 0 0 0,0 0 1 0 0,0 0-1 0 0,1 0 1 0 0,-1 0-1 0 0,0-1 1 0 0,1 1-1 0 0,-1-1 0 0 0,1 0 1 0 0,5 1-1 0 0,-4-1 1 0 0,1 1 0 0 0,-1 0 0 0 0,0 0 0 0 0,0 0 0 0 0,0 0 0 0 0,0 1-1 0 0,6 4 1 0 0,4 8-7 0 0,16 19 0 0 0,-15-16 0 0 0,-10-10-14 0 0,0 0-1 0 0,0 1 1 0 0,6 14 0 0 0,7 9-17 0 0,12 20 31 0 0,-17-29-32 0 0,21 30 0 0 0,-25-41 11 0 0,0 0 0 0 0,1-1 0 0 0,14 12 0 0 0,-20-19-272 0 0,1 0 1 0 0,-1 0-1 0 0,1 0 1 0 0,0-1-1 0 0,0 0 0 0 0,0 0 1 0 0,0-1-1 0 0,1 0 0 0 0,12 3 1 0 0,-1-4-6841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55 16559 0 0,'0'-1'760'0'0,"9"-16"260"0"0,-8 13-1004 0 0,1 0 1 0 0,0 1-1 0 0,0-1 1 0 0,0 0 0 0 0,5-5-1 0 0,-7 9 30 0 0,0-1 1 0 0,0 1-1 0 0,0 0 0 0 0,1 0 0 0 0,-1 0 1 0 0,0 0-1 0 0,0-1 0 0 0,0 1 0 0 0,0 0 1 0 0,0 0-1 0 0,0 0 0 0 0,0-1 1 0 0,1 1-1 0 0,-1 0 0 0 0,0 0 0 0 0,0-1 1 0 0,0 1-1 0 0,0 0 0 0 0,0 0 0 0 0,0 0 1 0 0,0-1-1 0 0,0 1 0 0 0,0 0 0 0 0,0 0 1 0 0,0-1-1 0 0,0 1 0 0 0,0 0 0 0 0,-1 0 1 0 0,1 0-1 0 0,0-1 0 0 0,0 1 1 0 0,0 0-1 0 0,0 0 0 0 0,0 0 0 0 0,0-1 1 0 0,0 1-1 0 0,-1 0 0 0 0,1-1 3053 0 0,-11 13-2951 0 0,0 1-1 0 0,1 0 1 0 0,0 0-1 0 0,1 1 0 0 0,0 0 1 0 0,-7 18-1 0 0,-33 87 434 0 0,-63 230 0 0 0,101-309-232 0 0,2-14-278 0 0,2 1-1 0 0,1 0 1 0 0,1 0 0 0 0,-1 41-1 0 0,6-54-65 0 0,0-1 0 0 0,2 1 0 0 0,0-1-1 0 0,5 23 1 0 0,-4-28-42 0 0,0 1 0 0 0,1-1 0 0 0,0 0 0 0 0,0 0 0 0 0,0 0 0 0 0,1 0 0 0 0,11 12 0 0 0,-14-18-230 0 0,0 0-1 0 0,0-1 0 0 0,1 1 0 0 0,-1-1 1 0 0,1 1-1 0 0,-1-1 0 0 0,1 0 0 0 0,-1 0 1 0 0,1 0-1 0 0,0 0 0 0 0,0-1 1 0 0,-1 1-1 0 0,1-1 0 0 0,0 1 0 0 0,0-1 1 0 0,0 0-1 0 0,-1 0 0 0 0,1 0 0 0 0,5-2 1 0 0,15-3-1779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 3224 0 0,'-8'-1'283'0'0,"-10"-1"-1196"0"0,9 2 3545 0 0,2 0 3731 0 0,1-1 5373 0 0,15 9-10811 0 0,-3-6-809 0 0,0 1 0 0 0,-1-1 0 0 0,1 0 0 0 0,0-1 0 0 0,0 1 0 0 0,12 0 0 0 0,38 0 406 0 0,-39-3-297 0 0,171-7 957 0 0,13 2-1046 0 0,-24 5-121 0 0,-98 2-36 0 0,-55 2 431 0 0,-13-1-2314 0 0,1-1-6802 0 0,-8-1 1393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19895 0 0,'0'0'455'0'0,"0"0"61"0"0,0 0 28 0 0,1 1-61 0 0,11 5-442 0 0,0 0 1 0 0,0-1 0 0 0,1 0-1 0 0,-1-1 1 0 0,1 0 0 0 0,0-1-1 0 0,0-1 1 0 0,0 0 0 0 0,1-1-1 0 0,-1 0 1 0 0,0-1 0 0 0,1-1-1 0 0,-1 0 1 0 0,0 0 0 0 0,22-7-1 0 0,5-1-264 0 0,0-1 0 0 0,-1-2-1 0 0,43-21 1 0 0,-80 32 92 0 0,0 0 0 0 0,0-1-1 0 0,0 1 1 0 0,0 0 0 0 0,-1-1 0 0 0,1 1 0 0 0,0-1-1 0 0,-1 1 1 0 0,3-4 0 0 0,21-36-1242 0 0,-2 3-17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2304 0 0,'0'1'75'0'0,"-1"-1"1"0"0,1 0-1 0 0,-1 1 1 0 0,0-1-1 0 0,0 1 0 0 0,1-1 1 0 0,-1 0-1 0 0,0 0 1 0 0,1 1-1 0 0,-1-1 1 0 0,0 0-1 0 0,0 0 0 0 0,0 0 1 0 0,0 0-1 0 0,-3 1 3917 0 0,0 4 3449 0 0,-1 1-2965 0 0,-3 6-2201 0 0,2 10-2079 0 0,2 0 0 0 0,0 1 0 0 0,1-1 0 0 0,1 34 0 0 0,3-7-196 0 0,8 49 0 0 0,-3-49-271 0 0,17 63 0 0 0,-18-94-4 0 0,1 0 0 0 0,1-1 1 0 0,0 0-1 0 0,1 0 0 0 0,1-1 1 0 0,20 27-1 0 0,-17-27-1349 0 0,-3 1-5062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26 814 14480 0 0,'-8'4'1313'0'0,"7"-3"-1287"0"0,0 1 0 0 0,0-1 0 0 0,0 0-1 0 0,0 0 1 0 0,0 0 0 0 0,0 1 0 0 0,1-1 0 0 0,-1 0 0 0 0,0 1 0 0 0,0 1 0 0 0,-2 3 29 0 0,2-5 342 0 0,1-1 123 0 0,0 0 21 0 0,-2 3 17 0 0,0-2-96 0 0,3-2 2406 0 0,26-44-1431 0 0,-18 27-1130 0 0,12-16 0 0 0,5-5-129 0 0,37-79 0 0 0,-40 71-137 0 0,-1 0-3 0 0,-2 0 0 0 0,-3-1 0 0 0,14-59 0 0 0,-20 43 41 0 0,-1 4-78 0 0,-7 49 5 0 0,-1 1-1 0 0,-1-1 0 0 0,0 0 1 0 0,-1 0-1 0 0,0 1 0 0 0,0-1 1 0 0,-1 0-1 0 0,0 0 0 0 0,-1 1 1 0 0,-1-1-1 0 0,-4-14 0 0 0,4 18-5 0 0,3 5 0 0 0,0 1 0 0 0,-1 0 0 0 0,1 0 0 0 0,-1 0 0 0 0,1-1 0 0 0,-1 1 0 0 0,1 0 0 0 0,-1 0 0 0 0,0 0 0 0 0,1 0 0 0 0,-1 0 0 0 0,0 0 0 0 0,0 0 0 0 0,-1-1 0 0 0,1 2 0 0 0,1 0 0 0 0,-1-1 0 0 0,1 1 0 0 0,-1 0 0 0 0,1 0 0 0 0,-1 0 0 0 0,1 0 0 0 0,-1 0 0 0 0,0 0 0 0 0,1 0 0 0 0,-1 0 0 0 0,1 0 0 0 0,-1 0 0 0 0,1 0 0 0 0,-1 0 0 0 0,1 0 0 0 0,-1 0 0 0 0,1 0 0 0 0,-1 1 0 0 0,1-1 0 0 0,-1 0 0 0 0,1 0 0 0 0,-1 1 0 0 0,1-1 0 0 0,-1 0 0 0 0,1 1 0 0 0,-1-1 0 0 0,1 0 0 0 0,0 1 0 0 0,-1-1 0 0 0,1 1 0 0 0,-1-1 0 0 0,1 1 0 0 0,0-1 0 0 0,0 1 0 0 0,-1-1 0 0 0,1 1 0 0 0,0 0 0 0 0,-1 0 0 0 0,-5 7-19 0 0,0 1 0 0 0,1 0 0 0 0,0 0 0 0 0,0 1 0 0 0,1-1 0 0 0,0 1 0 0 0,1 0 0 0 0,0 0 0 0 0,1 0 0 0 0,0 0 0 0 0,-1 11 0 0 0,0 11-57 0 0,2 0 0 0 0,4 42 0 0 0,-1-51 61 0 0,1 1 0 0 0,1 0 0 0 0,1-1 0 0 0,11 33-1 0 0,-11-43 6 0 0,0-1 0 0 0,1 0-1 0 0,0 0 1 0 0,1 0-1 0 0,0-1 1 0 0,1 0 0 0 0,0 0-1 0 0,1-1 1 0 0,12 12-1 0 0,-4-5-27 0 0,-12-12 21 0 0,1 0-1 0 0,-1 0 0 0 0,1 0 0 0 0,0-1 0 0 0,0 0 0 0 0,0 0 0 0 0,0 0 0 0 0,9 3 1 0 0,-6-4-158 0 0,0 0 0 0 0,1-1 0 0 0,-1 0 0 0 0,14 0 0 0 0,19-2-6207 0 0,-11-4-566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19231 0 0,'0'0'439'0'0,"0"0"62"0"0,0 0 31 0 0,0 0-68 0 0,2 2-305 0 0,12 18 273 0 0,0 1 1 0 0,14 30-1 0 0,-16-29-293 0 0,43 90 596 0 0,-51-100-531 0 0,7 26 1 0 0,2 9 160 0 0,-6-28-264 0 0,0 1 0 0 0,-1 0 0 0 0,-1 0 0 0 0,-1 0 0 0 0,-1 0 0 0 0,0 0 0 0 0,-2 1 1 0 0,-1 30-1 0 0,-7 20-165 0 0,-3-1 1 0 0,-32 120 0 0 0,22-124-90 0 0,-4-1 0 0 0,-37 72 0 0 0,-77 115-2884 0 0,108-198-219 0 0,15-33-3471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18431 0 0,'0'0'816'0'0,"0"0"168"0"0,0 0-792 0 0,0 0-192 0 0,0 0 0 0 0,0 0 0 0 0,0 0 1784 0 0,0 0 312 0 0,0 0 64 0 0,0 0 16 0 0,0 0-1760 0 0,0 0-344 0 0,0 0-72 0 0,0 0 0 0 0,0 0-704 0 0,0 0-128 0 0,0 0-24 0 0,0 0-9927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27 14280 0 0,'-8'-13'654'0'0,"6"11"-11"0"0,-1 2-421 0 0,1-1 1 0 0,-1 1 0 0 0,1 0-1 0 0,-1-1 1 0 0,1 0 0 0 0,0 1-1 0 0,-1-1 1 0 0,-2-2 0 0 0,4 2-163 0 0,-1 1 0 0 0,1-1 0 0 0,0 1 0 0 0,0-1 0 0 0,-1 1 0 0 0,1-1 0 0 0,0 1 1 0 0,-1 0-1 0 0,1-1 0 0 0,-1 1 0 0 0,1 0 0 0 0,-1 0 0 0 0,1 0 0 0 0,0 0 0 0 0,-1 0 0 0 0,1 0 1 0 0,-1 1-1 0 0,1-1 0 0 0,0 0 0 0 0,-1 1 0 0 0,1-1 0 0 0,0 1 0 0 0,-2 0 0 0 0,0 1-69 0 0,-6 2 3 0 0,0 1-1 0 0,0 0 0 0 0,1 1 0 0 0,0-1 0 0 0,0 2 0 0 0,1-1 0 0 0,-12 13 0 0 0,7-3 16 0 0,1 0-1 0 0,1 1 1 0 0,1 0-1 0 0,-12 30 0 0 0,-19 77-74 0 0,29-70 42 0 0,2 0 0 0 0,-2 89 0 0 0,10-126 44 0 0,-2 219 142 0 0,5-199-49 0 0,2 0-1 0 0,1 0 1 0 0,2 0 0 0 0,15 46 0 0 0,-18-71-53 0 0,50 132 95 0 0,-47-128-459 0 0,1 0-1 0 0,1 0 1 0 0,0-1 0 0 0,2-1 0 0 0,-1 0-1 0 0,21 20 1 0 0,-13-19-311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11056 0 0,'0'0'852'0'0,"0"0"-208"0"0,1 2 1212 0 0,0 2-884 0 0,1-1 1 0 0,-1 1 0 0 0,0 0 0 0 0,-1 0 0 0 0,1 6 0 0 0,-2 23 1516 0 0,-2-15-1908 0 0,-8 27-1 0 0,-21 93 634 0 0,11-62-1189 0 0,3-10-24 0 0,-18 119-1 0 0,32-155 35 0 0,1-13 22 0 0,1 23-1 0 0,2-28-23 0 0,1 1 0 0 0,0-1 0 0 0,6 23 0 0 0,-6-33-69 0 0,-1 0-1 0 0,1 1 1 0 0,0-1-1 0 0,0 0 1 0 0,1 0-1 0 0,-1 0 1 0 0,0 0-1 0 0,1 0 1 0 0,-1 0-1 0 0,1 0 1 0 0,0-1-1 0 0,-1 1 1 0 0,1 0-1 0 0,0-1 1 0 0,0 0 0 0 0,0 1-1 0 0,0-1 1 0 0,1 0-1 0 0,3 2 1 0 0,-3-2-41 0 0,0 0 1 0 0,0 0 0 0 0,1 0-1 0 0,-1 0 1 0 0,0-1 0 0 0,1 0 0 0 0,-1 1-1 0 0,1-1 1 0 0,-1 0 0 0 0,0 0 0 0 0,1-1-1 0 0,5-1 1 0 0,1-1-804 0 0,0-1 0 0 0,0 0-1 0 0,0-1 1 0 0,-1 0 0 0 0,0-1 0 0 0,13-9 0 0 0,2-6-1117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6912 0 0,'0'0'528'0'0,"2"2"130"0"0,5 5 2476 0 0,1-1-1 0 0,0 0 0 0 0,12 7 0 0 0,13 6-1081 0 0,-30-18-1985 0 0,0 0 0 0 0,0 0 0 0 0,0 0-1 0 0,0 0 1 0 0,0 0 0 0 0,0 0 0 0 0,1-1 0 0 0,-1 0-1 0 0,7 0 1 0 0,-8 0-73 0 0,1 1 0 0 0,0-1 1 0 0,-1 0-1 0 0,1-1 0 0 0,0 1 0 0 0,-1 0 0 0 0,1-1 0 0 0,0 1 0 0 0,-1-1 0 0 0,1 0 0 0 0,4-2 1 0 0,4-2-89 0 0,-2 0-222 0 0,0 0-1 0 0,0-1 0 0 0,-1 0 1 0 0,0 0-1 0 0,0-1 0 0 0,0 0 1 0 0,6-8-1 0 0,0 1-936 0 0,15-15-270 0 0,-2-3-12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20815 0 0,'-1'2'180'0'0,"1"0"-1"0"0,0 0 0 0 0,0 0 0 0 0,-1-1 0 0 0,1 1 0 0 0,1 0 0 0 0,-1 0 0 0 0,0 0 1 0 0,0 0-1 0 0,1 0 0 0 0,-1 0 0 0 0,1 0 0 0 0,-1 0 0 0 0,1-1 0 0 0,0 1 1 0 0,0 0-1 0 0,1 1 0 0 0,5 18 1028 0 0,2 18-649 0 0,-7-31-489 0 0,0-1 0 0 0,0 0 1 0 0,-1 0-1 0 0,0 1 0 0 0,0-1 1 0 0,-1 1-1 0 0,0 9 0 0 0,-5 17-140 0 0,-8 97-1038 0 0,12-110 900 0 0,2 0 0 0 0,0 0 1 0 0,1 0-1 0 0,6 26 0 0 0,-6-36-202 0 0,1 0 0 0 0,0-1-1 0 0,1 1 1 0 0,0-1 0 0 0,6 11-1 0 0,3 0-1304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11 448 17191 0 0,'-9'-1'1032'0'0,"12"-5"96"0"0,4-3-1189 0 0,64-105 1146 0 0,-35 53-861 0 0,-9 20-140 0 0,-13 21-86 0 0,16-32 0 0 0,37-61 140 0 0,-66 110-134 0 0,2-1 19 0 0,0 0 0 0 0,0 1 1 0 0,1-1-1 0 0,-1 1 0 0 0,7-5 1 0 0,-9 7 110 0 0,-1 1 2 0 0,0 0 6 0 0,0 0 22 0 0,0 0 10 0 0,0 0 2 0 0,5 7 0 0 0,-1 7-176 0 0,-1 0 0 0 0,0 0 0 0 0,-1 0 0 0 0,0 0 0 0 0,-2 0 0 0 0,0 25 0 0 0,0-18 0 0 0,-26 606 331 0 0,19-512-246 0 0,5-91-35 0 0,-1 0 0 0 0,-1 0 0 0 0,-1-1 0 0 0,-1 1 0 0 0,-10 22 0 0 0,15-44-40 0 0,0 1 0 0 0,0-1 0 0 0,0 0 1 0 0,0 1-1 0 0,-1-1 0 0 0,1 0 0 0 0,-1 0 0 0 0,1 0 0 0 0,-1 0 0 0 0,0 0 0 0 0,0 0 0 0 0,0-1 0 0 0,0 1 0 0 0,0 0 0 0 0,0-1 0 0 0,0 0 0 0 0,-1 1 0 0 0,1-1 0 0 0,0 0 1 0 0,-1 0-1 0 0,1-1 0 0 0,-1 1 0 0 0,1 0 0 0 0,-1-1 0 0 0,1 1 0 0 0,-1-1 0 0 0,0 0 0 0 0,1 0 0 0 0,-1 0 0 0 0,1 0 0 0 0,-1-1 0 0 0,-3 0 0 0 0,-4-1-41 0 0,1 0 1 0 0,0-1-1 0 0,-1 0 0 0 0,1-1 0 0 0,0 0 0 0 0,-16-9 0 0 0,21 9 18 0 0,0 1-1 0 0,0-1 0 0 0,1 1 0 0 0,-1-1 1 0 0,1 0-1 0 0,-4-5 0 0 0,-3-5 76 0 0,5 8 5 0 0,1 0 0 0 0,0-1 0 0 0,1 1 0 0 0,0-1 0 0 0,0 0 0 0 0,0 0 0 0 0,1 0 1 0 0,0 0-1 0 0,-2-10 0 0 0,-1-5 226 0 0,3 14-198 0 0,0 0 1 0 0,1 0 0 0 0,1 0 0 0 0,-1 0-1 0 0,1 0 1 0 0,0 0 0 0 0,3-10-1 0 0,0-4 78 0 0,11-29-1 0 0,-8 33-130 0 0,0 0-1 0 0,2 1 0 0 0,0 0 0 0 0,17-27 1 0 0,-5 16-72 0 0,39-43 1 0 0,-9 16-43 0 0,-37 42-405 0 0,-1 0 0 0 0,-1 0 0 0 0,14-21 0 0 0,-8 10-195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58 18023 0 0,'0'0'2'0'0,"-1"-5"382"0"0,0-1 0 0 0,-1 1-1 0 0,0-1 1 0 0,-5-8-1 0 0,6 13-391 0 0,1 0-1 0 0,-1 0 1 0 0,0 0-1 0 0,1-1 1 0 0,-1 1-1 0 0,1 0 1 0 0,-1 0-1 0 0,1-1 1 0 0,0 1-1 0 0,-1 0 0 0 0,1-1 1 0 0,0 1-1 0 0,0-2 1 0 0,1 1 4162 0 0,-1 2-1805 0 0,-2 11-2147 0 0,0 0 0 0 0,1 1 0 0 0,1-1-1 0 0,1 22 1 0 0,0-2 85 0 0,7 157 777 0 0,-8-117-823 0 0,4 166 814 0 0,-4-137-799 0 0,4-40-223 0 0,-2-27-61 0 0,6 37 0 0 0,-6-46-929 0 0,-4-8-6853 0 0,-3-4-1415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15200 0 0,'0'0'1351'0'0,"0"0"-1079"0"0,0 0-272 0 0,0 0 0 0 0,0 0 1632 0 0,0 0 280 0 0,0 0 48 0 0,0 0 16 0 0,0 0-1304 0 0,0 0-256 0 0,5-3-48 0 0,-5 3-16 0 0,0 0-1456 0 0,0 0-296 0 0,0 0-56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25943 0 0,'0'0'576'0'0,"0"0"112"0"0,0 0 24 0 0,0 0 16 0 0,0 0-584 0 0,0 0-144 0 0,14 9 0 0 0,-14-9 0 0 0,0 0-416 0 0,10 0-120 0 0,-2 3-16 0 0,-8-3-10423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19 133 10592 0 0,'-18'0'964'0'0,"18"0"-468"0"0,0 0 1218 0 0,0 0 570 0 0,0 0 109 0 0,0 0-254 0 0,0 0-1176 0 0,0 0-513 0 0,1 0-104 0 0,26-1 29 0 0,0-2 0 0 0,-1-1 1 0 0,0-2-1 0 0,0 0 1 0 0,0-1-1 0 0,31-14 1 0 0,13-3-619 0 0,11-4-1201 0 0,-30 4-3052 0 0,-32 15-2506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18631 0 0,'0'0'852'0'0,"0"0"-20"0"0,0 0-400 0 0,0 0 287 0 0,0 0 178 0 0,0 0 37 0 0,1 2-60 0 0,5 8-295 0 0,-1 1-1 0 0,0 0 1 0 0,4 14-1 0 0,-5-12-360 0 0,12 38 123 0 0,16 97 0 0 0,-3-9-541 0 0,-14-81-74 0 0,-7-20-2150 0 0,16 39-1 0 0,-12-54 794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19807 0 0,'0'0'910'0'0,"0"0"-24"0"0,-1 1-566 0 0,-1 4-165 0 0,1 0-1 0 0,-1 0 0 0 0,1 1 1 0 0,0-1-1 0 0,0 0 0 0 0,0 0 0 0 0,0 10 1 0 0,-1 10 1549 0 0,-5 57 1644 0 0,0 3-3087 0 0,-5-10-261 0 0,-25 122 0 0 0,23-106 5 0 0,10-62-78 0 0,-9 39 0 0 0,8-44-170 0 0,-5 46 0 0 0,1-1-2328 0 0,6-49 1169 0 0,3 0-6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4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333 245 22087 0 0,'3'2'354'0'0,"1"0"1"0"0,-1 0-1 0 0,0 0 0 0 0,0 1 0 0 0,0-1 0 0 0,4 6 0 0 0,-6-7-356 0 0,0 0 1 0 0,0 0-1 0 0,0 0 0 0 0,0 0 1 0 0,0 1-1 0 0,-1-1 0 0 0,1 0 1 0 0,-1 0-1 0 0,1 0 0 0 0,-1 1 1 0 0,1-1-1 0 0,-1 0 0 0 0,0 1 0 0 0,1-1 1 0 0,-1 0-1 0 0,0 1 0 0 0,0-1 1 0 0,0 0-1 0 0,0 1 0 0 0,0-1 1 0 0,0 0-1 0 0,-1 3 0 0 0,-1 1 23 0 0,-1 0 0 0 0,0 0 0 0 0,0 0 0 0 0,0-1 0 0 0,0 1 0 0 0,-1-1 0 0 0,1 0 0 0 0,-1 0 0 0 0,0 0 1 0 0,-1 0-1 0 0,1-1 0 0 0,-8 5 0 0 0,-16 11-183 0 0,-34 19-430 0 0,-64 29-888 0 0,102-54 1373 0 0,14-7 69 0 0,-1 0 0 0 0,0 0 0 0 0,-13 3 1 0 0,22-8 66 0 0,1-1 0 0 0,-1 1 1 0 0,1-1-1 0 0,0 1 0 0 0,-1 0 1 0 0,1 0-1 0 0,-1-1 0 0 0,1 1 1 0 0,0 0-1 0 0,-2 2 0 0 0,2-2 107 0 0,1-1-34 0 0,0 0-20 0 0,0 0-2 0 0,0 0 3 0 0,2 1 10 0 0,99 44 195 0 0,-62-23-299 0 0,-10-4-108 0 0,40 25-69 0 0,-53-31 247 0 0,1 0 0 0 0,1-2 0 0 0,0 0-1 0 0,25 9 1 0 0,-15-9-48 0 0,-2-2-93 0 0,31 16 1 0 0,-41-17-397 0 0,0 0 0 0 0,0-1 0 0 0,1-1 0 0 0,21 4 0 0 0,-3-1-812 0 0</inkml:trace>
  <inkml:trace contextRef="#ctx0" brushRef="#br0" timeOffset="1">846 1 23583 0 0,'0'0'73'0'0,"-1"0"1"0"0,1 0-1 0 0,0 0 0 0 0,-1 0 0 0 0,1 0 0 0 0,-1 0 0 0 0,1 0 1 0 0,-1 1-1 0 0,1-1 0 0 0,0 0 0 0 0,-1 0 0 0 0,1 0 1 0 0,-1 1-1 0 0,1-1 0 0 0,0 0 0 0 0,-1 1 0 0 0,1-1 0 0 0,0 0 1 0 0,-1 1-1 0 0,1-1 0 0 0,0 0 0 0 0,0 1 0 0 0,-1-1 0 0 0,1 0 1 0 0,0 1-1 0 0,0-1 0 0 0,0 1 0 0 0,-1-1 0 0 0,1 1 0 0 0,0-1 1 0 0,0 0-1 0 0,0 2 0 0 0,0 0-19 0 0,-1 1 0 0 0,1 0 0 0 0,0 0 0 0 0,0-1 1 0 0,1 1-1 0 0,0 3 0 0 0,1 5-52 0 0,1 0 1 0 0,5 12 0 0 0,41 82 957 0 0,-4-5-145 0 0,-42-96-795 0 0,14 29 142 0 0,-1 1 0 0 0,20 63 0 0 0,-1 69 67 0 0,-33-147-211 0 0,-1 0-1 0 0,-1 1 1 0 0,0-1-1 0 0,-5 21 1 0 0,1 23 33 0 0,3-28-28 0 0,-1 1 0 0 0,-1-1 1 0 0,-11 44-1 0 0,-14 34-115 0 0,-25 91-207 0 0,8-27-657 0 0,21-89-609 0 0,5-21-5756 0 0,9-26-821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5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4 116 11976 0 0,'-3'13'922'0'0,"3"-11"-288"0"0,0 0-133 0 0,0 0 0 0 0,0-1 0 0 0,0 1 0 0 0,0 0 0 0 0,1-1 1 0 0,-1 1-1 0 0,1 0 0 0 0,-1-1 0 0 0,1 1 0 0 0,-1 0 1 0 0,1-1-1 0 0,0 1 0 0 0,0-1 0 0 0,0 1 0 0 0,0-1 0 0 0,0 0 1 0 0,2 3-1 0 0,-1-2-293 0 0,0-1 0 0 0,0 0 0 0 0,0 1 0 0 0,1-1 0 0 0,-1 0 0 0 0,0 0 0 0 0,0 0 0 0 0,1 0 0 0 0,-1-1-1 0 0,1 1 1 0 0,2 0 0 0 0,5 0-30 0 0,0-1-1 0 0,0 0 0 0 0,1-1 1 0 0,18-3-1 0 0,22-7 606 0 0,55-19 1 0 0,10-3-247 0 0,-15 5-390 0 0,-44 11-126 0 0,-6 0-324 0 0,-35 11 95 0 0,-1 1 1 0 0,2 0 0 0 0,-1 1-1 0 0,21-2 1 0 0,-4 2-263 0 0,-26 2 307 0 0,1 1 0 0 0,0 0 0 0 0,0 1 0 0 0,0 0 0 0 0,0 0 0 0 0,16 2 1 0 0,8 3-2397 0 0,-32-5 684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5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5 165 16583 0 0,'-2'2'439'0'0,"0"1"-43"0"0,2 10 804 0 0,0-12-1016 0 0,0 0 0 0 0,0 0 0 0 0,0 0-1 0 0,0-1 1 0 0,1 1 0 0 0,-1 0 0 0 0,0 0 0 0 0,0 0 0 0 0,1-1 0 0 0,-1 1-1 0 0,1 0 1 0 0,-1-1 0 0 0,1 1 0 0 0,-1 0 0 0 0,1-1 0 0 0,0 1 0 0 0,-1 0-1 0 0,1-1 1 0 0,1 2 0 0 0,14 6 1319 0 0,-13-6-1102 0 0,5 1-282 0 0,0 1-1 0 0,1-1 1 0 0,-1 0-1 0 0,1-1 0 0 0,-1 0 1 0 0,1 0-1 0 0,0-1 1 0 0,0 0-1 0 0,0-1 0 0 0,16-1 1 0 0,-6-1 230 0 0,23-7 0 0 0,6 0 124 0 0,282-57 1060 0 0,-8-36-4518 0 0,-268 82 1454 0 0,3 0-264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5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25 9672 0 0,'0'0'748'0'0,"0"0"-311"0"0,0 0 530 0 0,0 0 286 0 0,0 0 54 0 0,0 0-787 0 0,1-1 0 0 0,0 1 0 0 0,-1-1 0 0 0,1 1 0 0 0,-1-1 0 0 0,1 1 0 0 0,-1-1 0 0 0,1 0 0 0 0,-1 1 0 0 0,1-1 0 0 0,-1 0 1 0 0,0 1-1 0 0,1-2 0 0 0,-2 1-477 0 0,0-1 1 0 0,0 1-1 0 0,-1 0 0 0 0,1 0 1 0 0,0 0-1 0 0,-1 0 1 0 0,1 0-1 0 0,-1 0 1 0 0,1 0-1 0 0,-1 0 1 0 0,0 0-1 0 0,1 1 0 0 0,-1-1 1 0 0,0 1-1 0 0,1-1 1 0 0,-1 1-1 0 0,0 0 1 0 0,0 0-1 0 0,1 0 0 0 0,-1 0 1 0 0,0 0-1 0 0,0 0 1 0 0,1 0-1 0 0,-1 0 1 0 0,0 1-1 0 0,-2 0 1 0 0,-6 2-56 0 0,1 1 1 0 0,0-1 0 0 0,-15 10-1 0 0,8-5 137 0 0,-3 2 3 0 0,-1 1 0 0 0,1 1 0 0 0,-21 17 0 0 0,29-20-27 0 0,1 1 0 0 0,0 0 0 0 0,1 0 0 0 0,0 1-1 0 0,1 0 1 0 0,-11 18 0 0 0,-7 20 183 0 0,3 1 0 0 0,-23 68 0 0 0,-22 112 170 0 0,65-221-440 0 0,-74 333 647 0 0,74-325-635 0 0,-33 207-1 0 0,30-166-126 0 0,0 90 0 0 0,8-108-18 0 0,1 1-1 0 0,2-2 1 0 0,12 47-1 0 0,-11-63 31 0 0,1 1-1 0 0,2-1 1 0 0,1 0-1 0 0,0-1 1 0 0,27 42 0 0 0,-27-50-2260 0 0,0-1 0 0 0,24 23 1 0 0,-7-11-5341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1:5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13016 0 0,'0'0'596'0'0,"0"0"-14"0"0,0 0-243 0 0,0 0 365 0 0,0 0 199 0 0,0 0 38 0 0,0 0-28 0 0,0 0-156 0 0,0 0-70 0 0,0 0-14 0 0,0 0-30 0 0,0 0-124 0 0,-1 9 827 0 0,-1-5-1205 0 0,1 1-1 0 0,0 0 1 0 0,0-1-1 0 0,0 1 0 0 0,1 0 1 0 0,0 0-1 0 0,0 0 1 0 0,0 0-1 0 0,1 6 0 0 0,0 7 19 0 0,4 229 325 0 0,5-92-42 0 0,-6-119-407 0 0,-3-25 73 0 0,1 1 0 0 0,0 0-1 0 0,1-1 1 0 0,5 16 0 0 0,-7-23-71 0 0,1 0 0 0 0,0 0 0 0 0,0-1 0 0 0,0 1 0 0 0,0 0 0 0 0,1-1 0 0 0,-1 1 0 0 0,1-1 0 0 0,0 0 0 0 0,0 0 0 0 0,0 0 0 0 0,1 0 0 0 0,-1 0 0 0 0,8 3 0 0 0,-9-5-23 0 0,1 0 0 0 0,-1 0 1 0 0,1-1-1 0 0,0 1 0 0 0,-1-1 1 0 0,1 0-1 0 0,0 0 1 0 0,0 0-1 0 0,-1 0 0 0 0,1 0 1 0 0,0 0-1 0 0,-1-1 1 0 0,5-1-1 0 0,1 0 31 0 0,0-1-1 0 0,-1 0 1 0 0,11-5 0 0 0,-3-1-268 0 0,0-1 1 0 0,-1-1 0 0 0,0 0 0 0 0,-1 0 0 0 0,0-2 0 0 0,18-22 0 0 0,-7 3-1337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74 3224 0 0,'0'0'143'0'0,"6"-12"4630"0"0,-6-1 2384 0 0,-8-3-5454 0 0,2 5-480 0 0,6 10-601 0 0,-2 1-473 0 0,1-1 1 0 0,0 1 0 0 0,0-1-1 0 0,0 1 1 0 0,-1-1 0 0 0,1 1-1 0 0,0-1 1 0 0,0 0 0 0 0,0 1-1 0 0,-1-2 1 0 0,-13-6 417 0 0,12 8-464 0 0,-7-2 69 0 0,0 1-1 0 0,-1 0 1 0 0,1 0-1 0 0,0 1 1 0 0,-1 0 0 0 0,1 1-1 0 0,-13 3 1 0 0,11-2-115 0 0,1-1-1 0 0,-18 1 1 0 0,1 0-34 0 0,-8 1-23 0 0,23-2 0 0 0,-23 3 0 0 0,-59 8 54 0 0,93-11-44 0 0,1-1-6 0 0,1 0-1 0 0,-1 1 0 0 0,1-1 0 0 0,-1 0 0 0 0,1 0 0 0 0,-1 0 1 0 0,0 0-1 0 0,1 0 0 0 0,-1 0 0 0 0,0 0 0 0 0,1 0 1 0 0,-1 0-1 0 0,1-1 0 0 0,-1 1 0 0 0,1 0 0 0 0,-1 0 0 0 0,0 0 1 0 0,1-1-1 0 0,-1 1 0 0 0,1 0 0 0 0,-1-1 0 0 0,1 1 0 0 0,-1 0 1 0 0,1-1-1 0 0,-1 0 0 0 0,-1 0 118 0 0,2 1 115 0 0,0 0 28 0 0,0 0 0 0 0,0 0-60 0 0,-17 26-192 0 0,11 4 104 0 0,-3 34-1 0 0,6-31-42 0 0,2-26-33 0 0,1 1-1 0 0,0-1 0 0 0,2 12 1 0 0,1 7 49 0 0,-3 82 450 0 0,4 0 0 0 0,23 124 0 0 0,-11-79-138 0 0,-9-70-178 0 0,7 73 225 0 0,-10-83-62 0 0,-3 1 1 0 0,-10 89-1 0 0,3-74-41 0 0,-2-4-25 0 0,3-63-263 0 0,1 0 0 0 0,2 0 0 0 0,0 0-1 0 0,2 38 1 0 0,1-55-17 0 0,0-1 1 0 0,1 1-1 0 0,-1-1 0 0 0,1 1 0 0 0,0-1 1 0 0,0 0-1 0 0,1 0 0 0 0,-1 0 1 0 0,1 0-1 0 0,0 0 0 0 0,0-1 0 0 0,1 1 1 0 0,-1-1-1 0 0,7 6 0 0 0,-7-7-24 0 0,-1-1-1 0 0,1 0 1 0 0,-1 0-1 0 0,1 0 1 0 0,-1 0-1 0 0,1 0 1 0 0,0 0-1 0 0,-1 0 1 0 0,1-1 0 0 0,0 0-1 0 0,4 1 1 0 0,5 0 26 0 0,1 1-45 0 0,0-1 0 0 0,-1-1 0 0 0,1 0 0 0 0,0-1 0 0 0,-1 0 0 0 0,1-1 0 0 0,13-4 0 0 0,-20 4-175 0 0,0 0-1 0 0,0 0 0 0 0,0 0 0 0 0,-1-1 1 0 0,1 0-1 0 0,-1 0 0 0 0,10-7 0 0 0,-11 7-679 0 0,0-1 1 0 0,0 0-1 0 0,0-1 0 0 0,0 1 0 0 0,3-5 0 0 0,1-3-7849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0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19807 0 0,'-13'5'1760'0'0,"3"-2"-1408"0"0,5-3-280 0 0,-3-3-72 0 0,8 3 856 0 0,0 0 152 0 0,0 0 32 0 0,0 0 8 0 0,0 0-856 0 0,0 0-192 0 0,0 0 0 0 0,0 0 0 0 0,0 0-976 0 0,5 12-176 0 0,3-4-32 0 0,-3 4-8063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0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21623 0 0,'0'0'496'0'0,"0"0"67"0"0,0 0 29 0 0,0 0-68 0 0,1 2-343 0 0,0 1-159 0 0,0-1 1 0 0,1 0-1 0 0,-1 0 0 0 0,1 0 0 0 0,-1 0 0 0 0,1 0 0 0 0,0 0 0 0 0,0-1 0 0 0,0 1 1 0 0,0 0-1 0 0,0-1 0 0 0,0 1 0 0 0,0-1 0 0 0,0 0 0 0 0,0 0 0 0 0,1 0 0 0 0,-1 0 1 0 0,0 0-1 0 0,1-1 0 0 0,-1 1 0 0 0,1 0 0 0 0,-1-1 0 0 0,1 0 0 0 0,-1 0 0 0 0,1 0 1 0 0,-1 0-1 0 0,1 0 0 0 0,-1 0 0 0 0,1-1 0 0 0,-1 1 0 0 0,5-2 0 0 0,56-23-376 0 0,-32 14-133 0 0,40-21 0 0 0,-47 19-2058 0 0,41-33 0 0 0,-36 25 803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0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18431 0 0,'-4'4'199'0'0,"1"0"0"0"0,0 1 1 0 0,0-1-1 0 0,1 1 0 0 0,-1 0 0 0 0,1 0 0 0 0,0 0 0 0 0,1 0 0 0 0,-1 0 0 0 0,-1 8 0 0 0,2 0 748 0 0,0 0 1 0 0,1 1 0 0 0,0-1 0 0 0,2 14 0 0 0,12 57-85 0 0,-5-36-961 0 0,1 50 366 0 0,-2-19-176 0 0,15 95-970 0 0,-20-139 216 0 0,-3-27 52 0 0,0 1 0 0 0,1-1 0 0 0,4 16 0 0 0,3 0-896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0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110 552 15200 0 0,'0'0'1172'0'0,"2"0"-585"0"0,0-2-176 0 0,1 1-1 0 0,-1-1 1 0 0,0 0-1 0 0,1 0 0 0 0,-1 0 1 0 0,0 0-1 0 0,0 0 1 0 0,-1-1-1 0 0,4-3 0 0 0,14-27 518 0 0,-8 11-918 0 0,67-150-516 0 0,-4-12 2 0 0,-26 68 1548 0 0,-45 122-770 0 0,-2 17-311 0 0,-1 29-156 0 0,-8 268 112 0 0,5-104 170 0 0,-29 581-89 0 0,30-718 21 0 0,1-8 133 0 0,-16 107-1 0 0,15-163-94 0 0,-2 1-1 0 0,0-1 1 0 0,-11 25-1 0 0,12-33 14 0 0,0-1 0 0 0,-1 1 1 0 0,1-1-1 0 0,-2 0 0 0 0,1 0 0 0 0,-1 0 0 0 0,1-1 1 0 0,-1 0-1 0 0,-1 0 0 0 0,-6 6 0 0 0,10-10-62 0 0,0 0-1 0 0,0 0 1 0 0,0 0-1 0 0,0 0 1 0 0,0 0-1 0 0,0-1 1 0 0,-1 1-1 0 0,1-1 0 0 0,0 1 1 0 0,0-1-1 0 0,-1 0 1 0 0,1 0-1 0 0,0 0 1 0 0,0 0-1 0 0,-1 0 1 0 0,1 0-1 0 0,0-1 1 0 0,0 1-1 0 0,-1-1 1 0 0,1 1-1 0 0,0-1 0 0 0,0 0 1 0 0,0 0-1 0 0,0 0 1 0 0,0 0-1 0 0,0 0 1 0 0,0-1-1 0 0,0 1 1 0 0,1-1-1 0 0,-4-2 1 0 0,-7-15-104 0 0,2 0 0 0 0,0-1 0 0 0,-9-26 0 0 0,-17-66-269 0 0,24 74 302 0 0,-5-21-113 0 0,3-1 0 0 0,-7-71 1 0 0,16 85 37 0 0,2-1 0 0 0,3 0-1 0 0,7-66 1 0 0,-4 89 159 0 0,0 1 0 0 0,2-1 0 0 0,1 1 0 0 0,1 0 0 0 0,19-40 0 0 0,-10 30 180 0 0,1 2 0 0 0,2 0 0 0 0,1 1 1 0 0,1 1-1 0 0,1 1 0 0 0,29-26 0 0 0,82-79-208 0 0,-69 58-1647 0 0,-33 35 789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0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20271 0 0,'0'0'1800'0'0,"0"0"-1440"0"0,0 0-288 0 0,0 0-72 0 0,0 0 752 0 0,0 0 136 0 0,0 0 24 0 0,0 0 8 0 0,0 0-744 0 0,0 0-176 0 0,0 0 0 0 0,4 5 0 0 0,6 2-1856 0 0,-10-7-392 0 0,13 0-80 0 0,0-3-8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0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3 113 23583 0 0,'0'0'120'0'0,"-1"1"0"0"0,1-1 0 0 0,0 1 0 0 0,0-1 0 0 0,-1 0-1 0 0,1 1 1 0 0,0-1 0 0 0,0 1 0 0 0,0-1 0 0 0,0 0 0 0 0,0 1 0 0 0,0-1 0 0 0,0 1-1 0 0,0-1 1 0 0,0 1 0 0 0,0-1 0 0 0,0 1 0 0 0,0-1 0 0 0,0 0 0 0 0,0 1 0 0 0,15 13-39 0 0,-10-9 86 0 0,0 0-1 0 0,0-1 1 0 0,9 6-1 0 0,-13-9-143 0 0,1 0 1 0 0,0 0-1 0 0,-1-1 0 0 0,1 1 0 0 0,0 0 0 0 0,-1-1 0 0 0,1 1 0 0 0,0-1 0 0 0,0 0 1 0 0,0 0-1 0 0,-1 1 0 0 0,1-1 0 0 0,0 0 0 0 0,0-1 0 0 0,0 1 0 0 0,-1 0 0 0 0,4-1 1 0 0,15-5-183 0 0,-8 3 30 0 0,-1-1 1 0 0,0 0-1 0 0,18-9 0 0 0,27-15-331 0 0,16-10-76 0 0,-61 32-129 0 0,0-1 1 0 0,-1-1-1 0 0,0 0 1 0 0,12-11 0 0 0,-4-2-962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0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22111 0 0,'-5'4'268'0'0,"0"-1"0"0"0,-1 0-1 0 0,1 1 1 0 0,-5 5-1 0 0,8-7-167 0 0,0 1-1 0 0,0-1 1 0 0,1 1-1 0 0,-1-1 1 0 0,1 1-1 0 0,-1 0 0 0 0,1 0 1 0 0,0-1-1 0 0,0 1 1 0 0,-1 5-1 0 0,-11 35 477 0 0,8-27-102 0 0,-5 21 0 0 0,5 2-142 0 0,1 1 0 0 0,1 41 0 0 0,11 78 519 0 0,-1-70-680 0 0,14 114-93 0 0,-19-194-219 0 0,4 29-1375 0 0,2-2-1 0 0,20 57 1 0 0,-20-72-166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0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0 827 20471 0 0,'0'0'936'0'0,"0"0"-17"0"0,0 0-520 0 0,0 0-22 0 0,14-8 878 0 0,-11 5-1265 0 0,-1 0 0 0 0,0 0 0 0 0,0 0 1 0 0,0 0-1 0 0,0 0 0 0 0,-1 0 0 0 0,1 0 1 0 0,1-6-1 0 0,9-32-420 0 0,-9 30 293 0 0,53-211-1030 0 0,-47 187 1163 0 0,-5 21 16 0 0,4-21 0 0 0,11-72 282 0 0,3-28 3 0 0,-17 89 17 0 0,11-78 985 0 0,-15 123-1281 0 0,-1 0 0 0 0,0 0 0 0 0,1 1 0 0 0,-1-1-1 0 0,0 0 1 0 0,0 0 0 0 0,0-1 0 0 0,0 1 0 0 0,0 0 0 0 0,0 0-1 0 0,0 0 1 0 0,0 0 0 0 0,0 0 0 0 0,-1-1 0 0 0,-6 10 200 0 0,-9 24-238 0 0,4 4 16 0 0,2 1 1 0 0,1 0-1 0 0,1 1 1 0 0,-2 51-1 0 0,7-3 15 0 0,11 107 0 0 0,-4-126 133 0 0,6 48 172 0 0,10 22 162 0 0,-9-41-478 0 0,-11-86 11 0 0,0-8 44 0 0,0-2 14 0 0,8-9 18 0 0,-5 4-35 0 0,-1 0 1 0 0,0 0 0 0 0,0 0-1 0 0,0 0 1 0 0,-1-1 0 0 0,2-5 0 0 0,2-10 124 0 0,14-63 857 0 0,-2 4-508 0 0,-6 40-411 0 0,24-76 57 0 0,-28 96-155 0 0,1 1 1 0 0,1 0 0 0 0,18-30-1 0 0,-9 21-75 0 0,2 0 0 0 0,1 2 0 0 0,1 0 0 0 0,1 2-1 0 0,32-28 1 0 0,-50 48 24 0 0,0 1-1 0 0,0-1 0 0 0,0 1 1 0 0,0 0-1 0 0,1 0 1 0 0,-1 0-1 0 0,1 1 0 0 0,0 0 1 0 0,-1 0-1 0 0,1 1 1 0 0,0-1-1 0 0,0 1 0 0 0,1 1 1 0 0,-1-1-1 0 0,0 1 1 0 0,0 0-1 0 0,0 0 0 0 0,12 3 1 0 0,-16-3-48 0 0,0 1-1 0 0,0 0 1 0 0,0-1 0 0 0,1 1 0 0 0,-1 0-1 0 0,0 0 1 0 0,-1 1 0 0 0,1-1 0 0 0,0 0-1 0 0,0 1 1 0 0,0-1 0 0 0,-1 1 0 0 0,1-1-1 0 0,-1 1 1 0 0,1 0 0 0 0,-1 0 0 0 0,0-1-1 0 0,0 1 1 0 0,0 0 0 0 0,0 0 0 0 0,0 0-1 0 0,0 1 1 0 0,0 1 0 0 0,0-1-24 0 0,-1-1 0 0 0,1 1-1 0 0,-1 0 1 0 0,0 0 0 0 0,0 0 0 0 0,0-1 0 0 0,0 1-1 0 0,-1 0 1 0 0,1 0 0 0 0,-1 0 0 0 0,0-1-1 0 0,1 1 1 0 0,-1 0 0 0 0,-1-1 0 0 0,1 1 0 0 0,0-1-1 0 0,-1 1 1 0 0,-1 2 0 0 0,-4 4-241 0 0,-1-1 0 0 0,1 0 0 0 0,-2 0 0 0 0,-16 13 0 0 0,-42 22-699 0 0,55-36 871 0 0,-76 41 9 0 0,42-23 804 0 0,-43 29-1 0 0,79-47-439 0 0,-1-1-1 0 0,-17 7 0 0 0,0 0 157 0 0,21-10-187 0 0,-1 0 0 0 0,-1 0 0 0 0,1 0 0 0 0,0-1 0 0 0,0-1 0 0 0,-1 0 0 0 0,1 0 0 0 0,-1 0 0 0 0,-10-1 0 0 0,17 0-55 0 0,2 0 0 0 0,0 0 4 0 0,0 0 18 0 0,0 0 8 0 0,0 0 2 0 0,14 0 11 0 0,-7 0-129 0 0,1 0-1 0 0,0 1 1 0 0,-1 0 0 0 0,1 0 0 0 0,0 1 0 0 0,-1-1-1 0 0,0 2 1 0 0,1-1 0 0 0,-1 1 0 0 0,0 1-1 0 0,10 5 1 0 0,23 10 108 0 0,-27-13-37 0 0,24 13 0 0 0,125 77 471 0 0,-73-45-368 0 0,19 9-200 0 0,-13-14 0 0 0,-74-36-619 0 0,0 0 0 0 0,1-1 0 0 0,25 7 0 0 0,-32-13-413 0 0,0 1-1 0 0,1-2 1 0 0,-1 0 0 0 0,1-1 0 0 0,24-1 0 0 0,-18-1-6826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0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25831 0 0,'0'0'587'0'0,"0"0"78"0"0,0 0 40 0 0,0 2-73 0 0,1 2-608 0 0,0 0-1 0 0,0 0 0 0 0,0 0 0 0 0,1 0 0 0 0,0 0 0 0 0,0-1 0 0 0,0 1 1 0 0,0 0-1 0 0,3 3 0 0 0,25 32-12 0 0,62 58-83 0 0,-80-84 72 0 0,24 19 0 0 0,4 4 0 0 0,35 36 0 0 0,74 79 0 0 0,-4 38 65 0 0,-126-160-52 0 0,-2 1 1 0 0,-1 0 0 0 0,-2 1-1 0 0,-1 1 1 0 0,10 33 0 0 0,-16-36-3 0 0,-1-1 1 0 0,-1 0-1 0 0,-2 1 0 0 0,-1 0 1 0 0,-1 0-1 0 0,-1 0 1 0 0,-2 0-1 0 0,-1-1 0 0 0,-1 1 1 0 0,-11 41-1 0 0,1-31 7 0 0,-2 0 0 0 0,-1-1 0 0 0,-31 49 0 0 0,31-61-130 0 0,-1-2 0 0 0,-2 0 0 0 0,0 0 0 0 0,-32 28 0 0 0,1-2-104 0 0,31-29-712 0 0,-31 25-1 0 0,14-17-806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1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3224 0 0,'26'7'539'0'0,"-21"-5"1051"0"0,-5-2 459 0 0,0 0 95 0 0,0 0-136 0 0,1 0-1814 0 0,-1 1 0 0 0,0 0 0 0 0,1-1-1 0 0,-1 1 1 0 0,1 0 0 0 0,-1-1 0 0 0,1 1-1 0 0,0-1 1 0 0,-1 1 0 0 0,1-1-1 0 0,0 1 1 0 0,-1-1 0 0 0,1 1 0 0 0,0-1-1 0 0,-1 0 1 0 0,1 1 0 0 0,0-1 0 0 0,0 0-1 0 0,-1 0 1 0 0,1 0 0 0 0,0 1 0 0 0,0-1-1 0 0,0 0 1 0 0,-1 0 0 0 0,3 0 0 0 0,19 1 1301 0 0,132-8 3125 0 0,-122 1-4274 0 0,8-1 78 0 0,92-9 530 0 0,-9 0-507 0 0,-74 12-352 0 0,59-3-175 0 0,-63 7-1286 0 0,-26 0-4170 0 0,-19 0 3713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65 18975 0 0,'-4'-20'1050'0'0,"3"16"-866"0"0,0 0 0 0 0,0 0-1 0 0,1 0 1 0 0,-1 0 0 0 0,1-6-1 0 0,-2 8-12 0 0,0 1 0 0 0,1-1 0 0 0,-1 1 0 0 0,0-1 0 0 0,0 1 0 0 0,0 0 0 0 0,-3-2 0 0 0,3 2-78 0 0,0 1 0 0 0,1 0-1 0 0,-1-1 1 0 0,0 1 0 0 0,0 0-1 0 0,1 0 1 0 0,-1 0 0 0 0,0 1-1 0 0,0-1 1 0 0,1 0 0 0 0,-1 0-1 0 0,0 1 1 0 0,0-1 0 0 0,1 1-1 0 0,-1 0 1 0 0,1-1 0 0 0,-1 1-1 0 0,1 0 1 0 0,-1 0 0 0 0,-2 2-1 0 0,-1 1 136 0 0,-1 0 0 0 0,1 1 0 0 0,-8 9 0 0 0,-2 4-56 0 0,1 1 0 0 0,1 1 1 0 0,1 0-1 0 0,1 1 1 0 0,-17 41-1 0 0,16-27-69 0 0,2 1 0 0 0,1-1 0 0 0,-4 39 0 0 0,-5 88 191 0 0,17-124-24 0 0,0 0 0 0 0,7 47 0 0 0,-3-42 8 0 0,-3-30-220 0 0,1 1 1 0 0,1-1 0 0 0,4 20-1 0 0,-4-25-23 0 0,1-1 0 0 0,0 0 0 0 0,0 0 0 0 0,1 0 0 0 0,0 0-1 0 0,0 0 1 0 0,1-1 0 0 0,0 0 0 0 0,0 0 0 0 0,0 0 0 0 0,9 6 0 0 0,-9-7-11 0 0,0-1-1 0 0,0 0 1 0 0,1-1 0 0 0,-1 1 0 0 0,1-1 0 0 0,0-1 0 0 0,0 1-1 0 0,0-1 1 0 0,0 0 0 0 0,1 0 0 0 0,-1 0 0 0 0,0-1-1 0 0,1 0 1 0 0,6 0 0 0 0,-11-1-19 0 0,3 0 13 0 0,1 0 0 0 0,-1 0 0 0 0,0 0 0 0 0,0 0-1 0 0,1-1 1 0 0,-1 0 0 0 0,0 0 0 0 0,0 0 0 0 0,0-1 0 0 0,0 0 0 0 0,0 0 0 0 0,0 0 0 0 0,6-4 0 0 0,6-6 237 0 0,-1-1 0 0 0,25-25-1 0 0,-35 33-246 0 0,-1-2 0 0 0,0 1 0 0 0,-1-1 0 0 0,1 1 0 0 0,-1-1 0 0 0,0 0-1 0 0,-1-1 1 0 0,0 1 0 0 0,0-1 0 0 0,2-8 0 0 0,3-25 26 0 0,-2 0 0 0 0,-1-1-1 0 0,-2 0 1 0 0,-2 1 0 0 0,-2-1 0 0 0,-10-67 0 0 0,5 69-34 0 0,-17-82 0 0 0,19 105 0 0 0,-1 1 0 0 0,-1 0 0 0 0,-1 1 0 0 0,0-1 0 0 0,-12-19 0 0 0,15 30-6 0 0,0 0 0 0 0,1 0 0 0 0,-1 1 0 0 0,-1 0 0 0 0,1-1 0 0 0,-1 1 0 0 0,1 1 0 0 0,-1-1 0 0 0,-11-5 0 0 0,14 8 2 0 0,-1 0 0 0 0,1 0 1 0 0,-1 0-1 0 0,1 0 0 0 0,-1 0 0 0 0,0 0 0 0 0,0 1 0 0 0,1-1 1 0 0,-1 1-1 0 0,0 0 0 0 0,0 0 0 0 0,1 0 0 0 0,-1 0 0 0 0,0 0 1 0 0,0 1-1 0 0,0-1 0 0 0,1 1 0 0 0,-1 0 0 0 0,0 0 0 0 0,1 0 1 0 0,-1 0-1 0 0,1 0 0 0 0,-5 3 0 0 0,-5 4-243 0 0,10-7 127 0 0,0 0 1 0 0,1-1 0 0 0,-1 1 0 0 0,1 0 0 0 0,-1 1-1 0 0,1-1 1 0 0,-1 0 0 0 0,1 0 0 0 0,0 0 0 0 0,0 1-1 0 0,-1-1 1 0 0,1 1 0 0 0,0-1 0 0 0,0 1-1 0 0,0-1 1 0 0,1 1 0 0 0,-2 2 0 0 0,-1 4-418 0 0,1-5 5 0 0,1 0 0 0 0,0 1 0 0 0,0-1 0 0 0,0 1 0 0 0,0-1 0 0 0,0 1 0 0 0,0 0 1 0 0,1-1-1 0 0,0 1 0 0 0,0 6 0 0 0,7 4-7470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1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14256 0 0,'0'0'322'0'0,"0"0"45"0"0,0 0 20 0 0,0 0-38 0 0,2 0-228 0 0,16 10 14 0 0,-16-9-8 0 0,-2-1 1 0 0,0 0-10 0 0,0 0-38 0 0,0 0-15 0 0,2 0-1 0 0,35-3-130 0 0,-35 3-42 0 0,-2 0-32 0 0,0 0-179 0 0,5-2-75 0 0,-1 1-2852 0 0,-4 1 2408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1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38 13360 0 0,'-4'-12'1424'0'0,"2"10"-1381"0"0,0 0 0 0 0,1 0 0 0 0,-1 0 1 0 0,0 0-1 0 0,0 0 0 0 0,0 1 0 0 0,-1-1 0 0 0,1 0 1 0 0,0 1-1 0 0,-1 0 0 0 0,1 0 0 0 0,-1 0 1 0 0,1 0-1 0 0,-1 0 0 0 0,1 0 0 0 0,-1 0 1 0 0,1 1-1 0 0,-1 0 0 0 0,0-1 0 0 0,0 1 1 0 0,1 0-1 0 0,-1 0 0 0 0,0 0 0 0 0,1 1 0 0 0,-1-1 1 0 0,0 1-1 0 0,-4 1 0 0 0,-6 5 99 0 0,1 1 0 0 0,-1 0 0 0 0,2 1 0 0 0,-1 1-1 0 0,1 0 1 0 0,1 0 0 0 0,-11 13 0 0 0,1 3 421 0 0,0 1 1 0 0,-16 31-1 0 0,0 11-131 0 0,3 1 0 0 0,3 1-1 0 0,-33 121 1 0 0,49-136-120 0 0,-6 63 0 0 0,14-79-165 0 0,-11 120 490 0 0,12-103-408 0 0,3 93 252 0 0,3-76-314 0 0,-1-26-77 0 0,3 0 1 0 0,1 0-1 0 0,2-1 0 0 0,16 59 0 0 0,-16-89-158 0 0,0-1-1 0 0,1 0 1 0 0,1-1 0 0 0,1 1-1 0 0,0-1 1 0 0,0-1 0 0 0,14 15-1 0 0,-17-23-227 0 0,0 1-1 0 0,0-1 0 0 0,1 0 1 0 0,-1-1-1 0 0,2 0 0 0 0,-1 0 1 0 0,0 0-1 0 0,1-1 0 0 0,0 0 1 0 0,0 0-1 0 0,0-1 0 0 0,0 0 1 0 0,1-1-1 0 0,-1 0 0 0 0,13 2 1 0 0,32-2-1326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1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11520 0 0,'-24'1'3912'0'0,"0"6"822"0"0,3-1-4069 0 0,16-6-583 0 0,2 0 2 0 0,-1 1-1 0 0,0-1 0 0 0,1 1 1 0 0,-1 0-1 0 0,1 0 1 0 0,-1 0-1 0 0,1 0 1 0 0,0 1-1 0 0,-1-1 1 0 0,-4 4-1 0 0,-10 8 244 0 0,15-11-310 0 0,0-1 0 0 0,1 1 0 0 0,-1 0 0 0 0,1 0 1 0 0,-1 0-1 0 0,-3 5 0 0 0,-2 4 43 0 0,0 0 0 0 0,0 0 0 0 0,2 0 0 0 0,-1 1 0 0 0,1 0 0 0 0,1 0 0 0 0,0 1 0 0 0,1-1 0 0 0,0 1 0 0 0,-3 23 0 0 0,4-13 114 0 0,1 0 1 0 0,1 1-1 0 0,1-1 1 0 0,1 1-1 0 0,5 30 1 0 0,1-16 138 0 0,2-1 1 0 0,2 0 0 0 0,1-1 0 0 0,21 43 0 0 0,19 8 181 0 0,-42-71-401 0 0,-7-11-87 0 0,0-1 0 0 0,0 0 0 0 0,0 0 0 0 0,0 0 0 0 0,1-1 0 0 0,0 1-1 0 0,-1-1 1 0 0,1 0 0 0 0,1 0 0 0 0,-1 0 0 0 0,0-1 0 0 0,1 1 0 0 0,-1-1 0 0 0,1 0 0 0 0,0 0-1 0 0,-1-1 1 0 0,1 1 0 0 0,0-1 0 0 0,0 0 0 0 0,6 0 0 0 0,-5-1-190 0 0,0 0-1 0 0,0-1 1 0 0,0 1-1 0 0,0-1 1 0 0,0 0-1 0 0,0-1 1 0 0,0 0 0 0 0,-1 0-1 0 0,1 0 1 0 0,-1 0-1 0 0,1-1 1 0 0,-1 0 0 0 0,0 0-1 0 0,0-1 1 0 0,0 1-1 0 0,6-7 1 0 0,12-11-5581 0 0,-1-2-1738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1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18431 0 0,'0'0'1632'0'0,"0"0"-1304"0"0,-8-4-264 0 0,8 4-64 0 0,-10 0 880 0 0,10 0 160 0 0,0 0 32 0 0,0 0 8 0 0,0 0-840 0 0,0 0-168 0 0,0 0-72 0 0,0 0 64 0 0,0 0-1568 0 0,-3 7-312 0 0,3-7-64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1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16583 0 0,'0'0'1276'0'0,"0"0"-822"0"0,0 0-262 0 0,0 0 336 0 0,0 0 164 0 0,0 0 38 0 0,0 0-68 0 0,0 0-313 0 0,0 0-130 0 0,0-2-26 0 0,3-1-170 0 0,1 0 0 0 0,-1 0 1 0 0,0 0-1 0 0,1 1 0 0 0,-1-1 0 0 0,1 1 0 0 0,6-3 0 0 0,7-5-43 0 0,-10 5-85 0 0,1 1-1 0 0,-1 0 0 0 0,1 0 1 0 0,15-4-1 0 0,9-4-128 0 0,-19 6 188 0 0,1 2 1 0 0,0 0 0 0 0,17-3-1 0 0,-13 4-462 0 0,-1-1-1 0 0,21-8 1 0 0,-14 4-4268 0 0,3 1-1590 0 0</inkml:trace>
  <inkml:trace contextRef="#ctx0" brushRef="#br0" timeOffset="1">32 0 16128 0 0,'0'0'1241'0'0,"0"0"-628"0"0,0 0 376 0 0,0 0 253 0 0,0 0 50 0 0,0 2-108 0 0,-1 10-417 0 0,1 11 47 0 0,1-20-724 0 0,-1 1-1 0 0,0-1 1 0 0,0 0-1 0 0,-1 0 1 0 0,0 6 0 0 0,-1 14 59 0 0,12 17 29 0 0,-10-25-162 0 0,0-11-16 0 0,0-1 0 0 0,0 1 0 0 0,0-1 0 0 0,1 1 0 0 0,-1-1 0 0 0,1 0 0 0 0,1 5 0 0 0,20 59-345 0 0,-3 0 0 0 0,14 94-1 0 0,-25-118-1325 0 0,3-1-3950 0 0,2 1-1634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15 255 8288 0 0,'0'1'183'0'0,"0"-1"-155"0"0,0 1 0 0 0,0-1 0 0 0,-1 0-1 0 0,1 0 1 0 0,0 0 0 0 0,0 0 0 0 0,0 1-1 0 0,-1-1 1 0 0,1 0 0 0 0,0 0 0 0 0,0 0-1 0 0,0 0 1 0 0,-1 0 0 0 0,1 1 0 0 0,0-1-1 0 0,0 0 1 0 0,-1 0 0 0 0,1 0 0 0 0,0 0-1 0 0,0 0 1 0 0,0 0 0 0 0,-1 0 0 0 0,1 0-1 0 0,0 0 1 0 0,0 0 0 0 0,-1 0 0 0 0,1 0-1 0 0,0 0 1 0 0,0 0 0 0 0,-1 0 0 0 0,0 0 936 0 0,-4 3 1092 0 0,4-1 2991 0 0,5-3-4884 0 0,0 1 0 0 0,0-1-1 0 0,0 0 1 0 0,0 0 0 0 0,7-2-1 0 0,17-4 201 0 0,59-12 468 0 0,19 3 269 0 0,21-16 489 0 0,-71 18-1082 0 0,103-39 0 0 0,-159 53-506 0 0,29-13 526 0 0,42-23 0 0 0,-4-12-15 0 0,-59 38-437 0 0,-7 9-22 0 0,3-6 129 0 0,-9 11-187 0 0,0 1 0 0 0,1 0 0 0 0,0 0 0 0 0,0 0 0 0 0,0 1 0 0 0,1-1 0 0 0,0 1 0 0 0,0 0 0 0 0,0 0 0 0 0,1 0 0 0 0,-1 0 0 0 0,2 0 0 0 0,-1 0 0 0 0,-1 9 0 0 0,0 11-36 0 0,1 0 1 0 0,2 35 0 0 0,0-31 30 0 0,10 226 10 0 0,-6 107-373 0 0,1-121 234 0 0,-5-233 139 0 0,0 12 0 0 0,0-1 0 0 0,-1 1 0 0 0,-1-1 0 0 0,-8 33 0 0 0,8-46-21 0 0,0-1 0 0 0,0 1-1 0 0,0-1 1 0 0,-1 0 0 0 0,0 0-1 0 0,0 0 1 0 0,-1 0 0 0 0,-6 9-1 0 0,8-13 19 0 0,1 0 0 0 0,-1 0 0 0 0,0 0-1 0 0,1 0 1 0 0,-1 0 0 0 0,0-1 0 0 0,0 1 0 0 0,0-1-1 0 0,-1 1 1 0 0,1-1 0 0 0,0 0 0 0 0,0 1 0 0 0,-1-1-1 0 0,1 0 1 0 0,-1-1 0 0 0,1 1 0 0 0,-1 0 0 0 0,1-1-1 0 0,-4 1 1 0 0,-1-1-84 0 0,0 0 1 0 0,-1 0-1 0 0,1-1 0 0 0,0 0 0 0 0,0 0 0 0 0,-14-4 0 0 0,-40-20-783 0 0,46 19 778 0 0,-8-5 34 0 0,0 0-1 0 0,1-1 1 0 0,0-1 0 0 0,-21-17 0 0 0,30 18 231 0 0,1-1 0 0 0,0-1 0 0 0,-14-19 0 0 0,20 25-32 0 0,1-1 1 0 0,0 1-1 0 0,1-1 1 0 0,0 0-1 0 0,0-1 1 0 0,-2-10-1 0 0,-12-61 542 0 0,15 64-620 0 0,1 1 74 0 0,1-1-1 0 0,0 1 1 0 0,1-1 0 0 0,4-25-1 0 0,-1 9 166 0 0,-3 26-250 0 0,1-1 0 0 0,0 1 0 0 0,0 0 0 0 0,1-1 0 0 0,0 1 0 0 0,0 0 0 0 0,0 0 0 0 0,1 0 0 0 0,0 0 0 0 0,1 1 0 0 0,4-7 0 0 0,5-9-52 0 0,-1 4 0 0 0,1-1 0 0 0,0 2 0 0 0,22-23 0 0 0,-1 7-20 0 0,47-42-48 0 0,28-4 18 0 0,47-38-137 0 0,-129 93-2176 0 0,31-35 1 0 0,-34 31-5507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21743 0 0,'0'0'960'0'0,"0"0"200"0"0,0 0-928 0 0,0 0-232 0 0,0 0 0 0 0,0 0 0 0 0,0 0 296 0 0,0 0 16 0 0,0 0 0 0 0,0 0 0 0 0,0 0-1008 0 0,0 0-200 0 0,5 11-32 0 0,3-3-8287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19 177 16328 0 0,'0'0'365'0'0,"0"0"56"0"0,0 0 27 0 0,-1 0-48 0 0,-2 0-275 0 0,-11 0-319 0 0,13 0 311 0 0,1 0 66 0 0,2-8 242 0 0,0 5-330 0 0,-1 0 1 0 0,1 1-1 0 0,0 0 1 0 0,1-1-1 0 0,-1 1 0 0 0,0 0 1 0 0,1 0-1 0 0,-1 1 1 0 0,1-1-1 0 0,3-2 0 0 0,34-13 387 0 0,-19 8-409 0 0,67-27 76 0 0,-28 13-335 0 0,42-21-2294 0 0,-65 30 1159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22255 0 0,'0'0'506'0'0,"0"0"71"0"0,0 0 32 0 0,1 2-65 0 0,4 21-329 0 0,-1-4-164 0 0,7 19-1 0 0,-8-31 13 0 0,-1 1 0 0 0,1 14-1 0 0,3 7 45 0 0,15 76-436 0 0,14 169-1 0 0,-35-271 310 0 0,18 114-3012 0 0,-10-80 1480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1044 23583 0 0,'1'0'539'0'0,"7"-1"-242"0"0,0-2-1 0 0,-1 1 1 0 0,1-1 0 0 0,-1 0 0 0 0,1 0-1 0 0,12-8 1 0 0,-16 8-329 0 0,13-7 111 0 0,-1-1-1 0 0,-1-1 0 0 0,0 0 0 0 0,24-27 1 0 0,-28 28-19 0 0,0-1-32 0 0,0-1-1 0 0,-1 0 0 0 0,0-1 1 0 0,15-27-1 0 0,23-66 129 0 0,-20 41-117 0 0,38-105-156 0 0,-33 78 49 0 0,-15 42-63 0 0,17-86-1 0 0,-32 124 122 0 0,-2 1 1 0 0,1-1-1 0 0,-2 1 0 0 0,0-1 0 0 0,0 1 1 0 0,-1-1-1 0 0,0 1 0 0 0,-7-24 0 0 0,6 29 10 0 0,0 0 0 0 0,0 1 0 0 0,-1-1 0 0 0,1 1 0 0 0,-6-9 0 0 0,7 14-4 0 0,1 0 0 0 0,-1 0 0 0 0,0 0 0 0 0,1 0 0 0 0,-1 0 0 0 0,0 0 0 0 0,0 0 0 0 0,0 0-1 0 0,0 0 1 0 0,0 0 0 0 0,0 0 0 0 0,0 0 0 0 0,0 1 0 0 0,0-1 0 0 0,0 0 0 0 0,-1 1 0 0 0,1-1 0 0 0,0 1 0 0 0,0-1 0 0 0,-1 1 0 0 0,1 0-1 0 0,0 0 1 0 0,0-1 0 0 0,-1 1 0 0 0,1 0 0 0 0,0 0 0 0 0,-1 0 0 0 0,1 0 0 0 0,0 0 0 0 0,-1 1 0 0 0,1-1 0 0 0,0 0 0 0 0,-2 1 0 0 0,-1 1-62 0 0,0 0 1 0 0,1 0 0 0 0,-1 0 0 0 0,0 0 0 0 0,1 0 0 0 0,0 1 0 0 0,-1 0 0 0 0,1-1 0 0 0,0 1-1 0 0,0 0 1 0 0,-4 7 0 0 0,-3 5-29 0 0,0 0 0 0 0,1 1 0 0 0,1 0 0 0 0,1 0-1 0 0,0 1 1 0 0,-5 18 0 0 0,-20 107-103 0 0,30-134 181 0 0,-18 129-54 0 0,18-108 77 0 0,1 0 0 0 0,5 52 0 0 0,0-49 88 0 0,12 44 0 0 0,-12-62-71 0 0,0 0 0 0 0,2 0 0 0 0,-1-1 0 0 0,2 1 0 0 0,10 15 1 0 0,-13-23-18 0 0,1 0 0 0 0,0 0 0 0 0,1-1 0 0 0,-1 0 0 0 0,1 0 0 0 0,0 0 0 0 0,1 0 0 0 0,-1-1 0 0 0,1 0 0 0 0,0-1 0 0 0,0 1 0 0 0,0-1 0 0 0,0-1 0 0 0,0 1 0 0 0,1-1 0 0 0,-1-1 0 0 0,1 1 0 0 0,-1-1 0 0 0,13 0 0 0 0,-4 0-395 0 0,-1-2 0 0 0,1 0 0 0 0,-1 0 1 0 0,0-1-1 0 0,1-1 0 0 0,-1-1 0 0 0,0 0 1 0 0,-1-1-1 0 0,1-1 0 0 0,22-11 0 0 0,16-16-1293 0 0,-2-2-14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21967 0 0,'0'0'498'0'0,"0"0"72"0"0,0 0 36 0 0,2 0-73 0 0,22-2 158 0 0,1 0 1 0 0,31-8-1 0 0,30-4 1149 0 0,7 13-1696 0 0,-51 2-145 0 0,-8-1-370 0 0,44-1-4219 0 0,-59-2-3968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22895 0 0,'0'0'1050'0'0,"0"0"-29"0"0,8 0-612 0 0,-1 3-291 0 0,-1-1-1 0 0,0 1 0 0 0,-1 0 1 0 0,1 0-1 0 0,0 1 0 0 0,-1-1 1 0 0,0 1-1 0 0,6 6 0 0 0,0-1 211 0 0,-2-2-131 0 0,-1 1-1 0 0,0 1 1 0 0,10 12-1 0 0,-2-2-25 0 0,19 27-32 0 0,-2 1 0 0 0,45 84 0 0 0,-72-120-137 0 0,61 119 30 0 0,-55-101-21 0 0,-1 0-1 0 0,12 52 1 0 0,-18-54-23 0 0,-1 1 0 0 0,-1 1-1 0 0,-1-1 1 0 0,-2 0 0 0 0,-3 30 0 0 0,-2-20-183 0 0,-1 0 0 0 0,-2 0 0 0 0,-16 43 0 0 0,-1-14-398 0 0,-3-1 1 0 0,-3-1-1 0 0,-65 98 0 0 0,-9-11-1160 0 0,45-77 794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46 5984 0 0,'-7'3'49'0'0,"3"-1"35"0"0,0-1 0 0 0,0 1 0 0 0,-1-1 0 0 0,1 0 0 0 0,0 0 0 0 0,-5 0 0 0 0,-4 0-81 0 0,-6-1 371 0 0,5-1 3659 0 0,13 1-3685 0 0,0 0 0 0 0,0 0 0 0 0,0 0-1 0 0,0 0 1 0 0,0 0 0 0 0,-1 0 0 0 0,1 0 0 0 0,0-1-1 0 0,0 1 1 0 0,0 0 0 0 0,0-1 0 0 0,0 1 0 0 0,0 0-1 0 0,1-1 1 0 0,-1 1 0 0 0,0-1 0 0 0,0 1 0 0 0,-1-2-1 0 0,1 1 144 0 0,1 1-119 0 0,0 0-329 0 0,0 0 0 0 0,-1 0 0 0 0,1 0 0 0 0,0 0 0 0 0,-1-1 0 0 0,1 1-1 0 0,0 0 1 0 0,0 0 0 0 0,-1-1 0 0 0,1 1 0 0 0,0 0 0 0 0,0 0 0 0 0,0-1 0 0 0,-1 1 0 0 0,1 0 0 0 0,0 0-1 0 0,0-1 1 0 0,0 1 0 0 0,0 0 0 0 0,-1-1 0 0 0,1 1 0 0 0,0 0 0 0 0,0-1 0 0 0,0 1 0 0 0,0 0 0 0 0,0-1 0 0 0,0 1-1 0 0,0 0 1 0 0,0-1 0 0 0,1-10 666 0 0,0 9-571 0 0,1 0 0 0 0,-1 0-1 0 0,1 1 1 0 0,0-1 0 0 0,-1 1-1 0 0,1 0 1 0 0,0-1 0 0 0,0 1 0 0 0,0 0-1 0 0,0 0 1 0 0,0 0 0 0 0,0 0 0 0 0,0 0-1 0 0,0 1 1 0 0,5-2 0 0 0,35-5 378 0 0,-31 6-437 0 0,-5 0-38 0 0,0 0 0 0 0,0 1 1 0 0,0 0-1 0 0,0 0 0 0 0,0 0 1 0 0,6 2-1 0 0,142 21 119 0 0,-25-6-27 0 0,154 39 50 0 0,280 44-172 0 0,-554-99-9 0 0,607 65 368 0 0,1179 67 724 0 0,-291-117-247 0 0,-1445-17-812 0 0,1081-31 401 0 0,-323 4-262 0 0,-347 12-57 0 0,400-17 134 0 0,175-21 365 0 0,-500 34-306 0 0,-54 4-29 0 0,-211 6-44 0 0,151-9 58 0 0,-329 10-248 0 0,61-3 23 0 0,-117 10-563 0 0,0-1-1 0 0,61-15 1 0 0,-85 11-1703 0 0,-21 6 400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16128 0 0,'8'5'1459'0'0,"-8"-5"-989"0"0,13 10 5454 0 0,-13 3-5870 0 0,-1 1 1 0 0,0-1 0 0 0,-5 20-1 0 0,4-23 21 0 0,0 1 0 0 0,0 14 0 0 0,-1 6 44 0 0,-4 112 574 0 0,6-66-162 0 0,-2 145-101 0 0,1-32-313 0 0,0 116 411 0 0,3-166-331 0 0,1-83 155 0 0,3 1 0 0 0,25 111 0 0 0,-22-136-200 0 0,18 51-1 0 0,-23-75-547 0 0,1 0 0 0 0,0 0 0 0 0,1-1 1 0 0,-1 1-1 0 0,2-1 0 0 0,-1 0 0 0 0,1-1 0 0 0,0 1 0 0 0,1-1 0 0 0,11 9 0 0 0,-4-7-8375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583 976 17359 0 0,'0'0'396'0'0,"0"0"52"0"0,0 0 30 0 0,0 0-57 0 0,-7-6-260 0 0,-11-10-160 0 0,13 11 16 0 0,0 1-1 0 0,0-1 0 0 0,0 1 1 0 0,-9-5-1 0 0,-8-4 699 0 0,0-2-1 0 0,-29-25 0 0 0,33 25-308 0 0,0 1-1 0 0,0 1 0 0 0,-40-21 0 0 0,54 33-361 0 0,-1-1 0 0 0,1 1 1 0 0,0 0-1 0 0,-1 0 0 0 0,1 1 0 0 0,-1-1 0 0 0,1 1 0 0 0,-1 0 1 0 0,1 1-1 0 0,-1-1 0 0 0,1 1 0 0 0,0-1 0 0 0,-1 1 1 0 0,1 1-1 0 0,0-1 0 0 0,-1 0 0 0 0,1 1 0 0 0,0 0 1 0 0,0 0-1 0 0,-4 4 0 0 0,-2 0-40 0 0,0 1 1 0 0,1 0-1 0 0,0 0 0 0 0,0 1 1 0 0,1 1-1 0 0,-13 15 1 0 0,0 8-118 0 0,0 1 0 0 0,3 1 0 0 0,1 1 0 0 0,1 0 0 0 0,-16 56 0 0 0,26-73 123 0 0,2 0 1 0 0,0 0-1 0 0,-2 30 0 0 0,6-36-67 0 0,-1-1 0 0 0,2 1-1 0 0,-1 0 1 0 0,2 0 0 0 0,0 0 0 0 0,5 18-1 0 0,-6-26 26 0 0,1 0 0 0 0,-1 0 0 0 0,1-1 0 0 0,0 1 0 0 0,0-1 0 0 0,1 0 0 0 0,-1 1 0 0 0,1-1 0 0 0,-1 0 0 0 0,1 0 0 0 0,0-1 0 0 0,0 1 0 0 0,0 0 0 0 0,0-1 0 0 0,7 4 0 0 0,-7-5 7 0 0,0 0 0 0 0,0 1 0 0 0,0-1 1 0 0,0-1-1 0 0,0 1 0 0 0,1 0 1 0 0,-1-1-1 0 0,0 0 0 0 0,0 1 1 0 0,0-1-1 0 0,0 0 0 0 0,1-1 1 0 0,-1 1-1 0 0,0-1 0 0 0,0 1 0 0 0,0-1 1 0 0,0 0-1 0 0,0 0 0 0 0,0 0 1 0 0,0-1-1 0 0,3-1 0 0 0,8-5 58 0 0,0-1 0 0 0,-1-1-1 0 0,0 0 1 0 0,-1-1-1 0 0,0 0 1 0 0,-1-1-1 0 0,0 0 1 0 0,11-16 0 0 0,-3 0 195 0 0,-1 0 1 0 0,-1-1-1 0 0,-2-1 1 0 0,16-44-1 0 0,35-134 909 0 0,-49 147-918 0 0,-5 14 177 0 0,9-68 0 0 0,-4-49 269 0 0,-17 162-662 0 0,13-215 483 0 0,-19 81 166 0 0,3 110-439 0 0,-10-53 771 0 0,13 77-970 0 0,-1 1 1 0 0,1 0-1 0 0,-1-1 1 0 0,0 1-1 0 0,1 0 0 0 0,-1 0 1 0 0,0 0-1 0 0,0-1 1 0 0,0 1-1 0 0,0 0 1 0 0,0 0-1 0 0,-2-1 1 0 0,3 2-14 0 0,0-1 1 0 0,0 1 0 0 0,-1 0 0 0 0,1 0 0 0 0,0-1 0 0 0,0 1 0 0 0,-1 0 0 0 0,1 0 0 0 0,0-1 0 0 0,-1 1 0 0 0,1 0 0 0 0,0 0-1 0 0,0 0 1 0 0,-1-1 0 0 0,1 1 0 0 0,0 0 0 0 0,-1 0 0 0 0,1 0 0 0 0,-1 0 0 0 0,1 0 0 0 0,0 0 0 0 0,-1 0 0 0 0,1 0 0 0 0,0 0 0 0 0,-1 0 0 0 0,1 0 0 0 0,0 0 0 0 0,-1 0 0 0 0,1 0-1 0 0,-1 0 1 0 0,1 0 0 0 0,0 1 0 0 0,-1-1 0 0 0,1 0 0 0 0,0 0 0 0 0,0 0 0 0 0,-1 0 0 0 0,1 1 0 0 0,0-1 0 0 0,-1 0 0 0 0,1 0 0 0 0,-1 1 0 0 0,1 0 4 0 0,-3 1-5 0 0,1 0 0 0 0,-1 0 0 0 0,1 0-1 0 0,0 1 1 0 0,0-1 0 0 0,0 1 0 0 0,0-1 0 0 0,0 1 0 0 0,0 0-1 0 0,1 0 1 0 0,0 0 0 0 0,-1 0 0 0 0,1 0 0 0 0,-1 4 0 0 0,-1 3-58 0 0,1 1-1 0 0,-1 20 1 0 0,-3 25-65 0 0,3-31 61 0 0,1 1 0 0 0,2 40 0 0 0,16 100-11 0 0,25 146 72 0 0,-23-216-154 0 0,3-1-1 0 0,5-1 1 0 0,42 104 0 0 0,-58-175-254 0 0,0 0 0 0 0,18 26 0 0 0,-23-41-134 0 0,1 0 1 0 0,0-1-1 0 0,0 0 0 0 0,0 0 0 0 0,1 0 1 0 0,0-1-1 0 0,0 0 0 0 0,0 0 0 0 0,10 5 1 0 0,2-2-1169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2304 0 0,'0'7'380'0'0,"1"-4"3994"0"0,6 17 7090 0 0,-1 0-5100 0 0,1 8-3346 0 0,-5-11-2839 0 0,0-1 1 0 0,0 22-1 0 0,-11 244-741 0 0,7-156-2211 0 0,3-73-1179 0 0,0-32-1511 0 0,3-1-1333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10592 0 0,'0'0'488'0'0,"0"0"-12"0"0,0 0 109 0 0,0 0 1594 0 0,0 0 732 0 0,0 0 149 0 0,0 0-381 0 0,0 0-1731 0 0,1 2-760 0 0,17 19-132 0 0,-13-16 6 0 0,-1 0 1 0 0,1 1-1 0 0,-1 0 1 0 0,0-1-1 0 0,0 1 1 0 0,4 11-1 0 0,61 214 527 0 0,-19 9-452 0 0,-43-204-60 0 0,43 256 662 0 0,-18-98-737 0 0,3 101-195 0 0,-12-142-279 0 0,-18-125 249 0 0,9 25-610 0 0,-2-19-5876 0 0,-4-12-908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 13360 0 0,'0'0'1026'0'0,"-6"-3"288"0"0,4 4 7279 0 0,-3 59-8009 0 0,10 75-340 0 0,25 130 342 0 0,-20-195-334 0 0,52 553 1018 0 0,-60-568-1366 0 0,0 17-924 0 0,13 81 0 0 0,-13-140-452 0 0,1 24 0 0 0,-3-23-46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306 225 17879 0 0,'0'0'820'0'0,"2"-1"-16"0"0,0 0-666 0 0,-1 1-123 0 0,0 0 0 0 0,0-1 1 0 0,0 1-1 0 0,0-1 0 0 0,0 1 0 0 0,0 0 0 0 0,-1-1 0 0 0,1 0 0 0 0,0 1 0 0 0,0-1 0 0 0,-1 1 1 0 0,1-1-1 0 0,0 0 0 0 0,-1 0 0 0 0,1 1 0 0 0,0-3 0 0 0,29-22 1384 0 0,-30 24-1358 0 0,0 0 1 0 0,0 1 0 0 0,0-1-1 0 0,0 0 1 0 0,0 0 0 0 0,0 0 0 0 0,0 1-1 0 0,0-1 1 0 0,0 0 0 0 0,0 0-1 0 0,-1 1 1 0 0,1-1 0 0 0,0 0-1 0 0,-1-1 1 0 0,1 1-38 0 0,0 0 0 0 0,1 0-1 0 0,-1 0 1 0 0,0 1 0 0 0,0-1 0 0 0,1 0 0 0 0,-1 0 0 0 0,1 0-1 0 0,-1 0 1 0 0,1 0 0 0 0,-1 0 0 0 0,1 1 0 0 0,-1-1 0 0 0,1 0-1 0 0,1-1 1 0 0,-2 2 1 0 0,1-1 0 0 0,0 0-1 0 0,-1 1 1 0 0,1-1 0 0 0,-1 0 0 0 0,1 0-1 0 0,-1 1 1 0 0,1-1 0 0 0,-1 0 0 0 0,1 0 0 0 0,-1 0-1 0 0,0 0 1 0 0,1 0 0 0 0,-1 1 0 0 0,0-2-1 0 0,-1-9 192 0 0,1 10-161 0 0,0-1-1 0 0,0 1 1 0 0,0-1 0 0 0,0 1-1 0 0,0-1 1 0 0,0 0 0 0 0,0 1 0 0 0,0-1-1 0 0,1 1 1 0 0,-1-1 0 0 0,1-1-1 0 0,1 0 123 0 0,-1 0 1 0 0,0 1-1 0 0,0-1 0 0 0,0 1 0 0 0,-1-1 0 0 0,1 0 0 0 0,-1 0 0 0 0,1 0 0 0 0,-1 1 0 0 0,0-1 0 0 0,0 0 1 0 0,0 0-1 0 0,0 0 0 0 0,-1 1 0 0 0,1-1 0 0 0,-1 0 0 0 0,0 0 0 0 0,0 1 0 0 0,0-1 0 0 0,0 0 1 0 0,0 1-1 0 0,0-1 0 0 0,-2-2 0 0 0,2 4 138 0 0,-17-16 386 0 0,15 15-632 0 0,1 0-19 0 0,0-1-1 0 0,0 1 1 0 0,-1 0 0 0 0,1 0 0 0 0,-1 0-1 0 0,1 0 1 0 0,-1 1 0 0 0,0-1 0 0 0,0 1-1 0 0,1 0 1 0 0,-1-1 0 0 0,0 1 0 0 0,0 0-1 0 0,0 1 1 0 0,-1-1 0 0 0,-4 0-1 0 0,-5 1-175 0 0,-1 0 0 0 0,0 1 0 0 0,1 1 0 0 0,-25 6 0 0 0,31-6 122 0 0,0 1 1 0 0,0 0-1 0 0,0 0 1 0 0,0 1-1 0 0,0 0 1 0 0,1 0-1 0 0,0 1 1 0 0,0-1-1 0 0,0 1 1 0 0,-7 8-1 0 0,2-3-39 0 0,1 1 0 0 0,0 1 0 0 0,1 0 0 0 0,0 0 0 0 0,1 1 0 0 0,0 0 0 0 0,1 0 0 0 0,-7 18 1 0 0,5-6 2 0 0,5-15 28 0 0,1-1 0 0 0,0 0 0 0 0,0 1 0 0 0,-1 15 0 0 0,0 9-189 0 0,2-22 178 0 0,1 0 1 0 0,0 0-1 0 0,0 0 1 0 0,1 0-1 0 0,1 1 0 0 0,0-1 1 0 0,5 20-1 0 0,-4-25 157 0 0,0 1-35 0 0,1-1 0 0 0,-1 0-1 0 0,1 0 1 0 0,7 11 0 0 0,-9-17-79 0 0,-1-1 0 0 0,1 1 0 0 0,-1 0 0 0 0,1 0 0 0 0,-1 0 0 0 0,1-1 0 0 0,0 1 0 0 0,-1 0 0 0 0,1-1 0 0 0,0 1 0 0 0,0 0 0 0 0,-1-1 0 0 0,1 1 0 0 0,0-1 0 0 0,0 1 0 0 0,0-1 0 0 0,0 0 0 0 0,0 1 0 0 0,0-1 0 0 0,0 0 0 0 0,-1 0 0 0 0,1 1 0 0 0,0-1 0 0 0,0 0 0 0 0,0 0 0 0 0,0 0 0 0 0,0 0 0 0 0,0 0 0 0 0,0 0 0 0 0,0-1 0 0 0,0 1 0 0 0,1 0 0 0 0,2-1 0 0 0,-2 1-3 0 0,0-1-1 0 0,0 1 0 0 0,0 0 1 0 0,0-1-1 0 0,0 0 1 0 0,-1 1-1 0 0,1-1 0 0 0,0 0 1 0 0,0 0-1 0 0,-1 0 1 0 0,1 0-1 0 0,0 0 0 0 0,-1 0 1 0 0,1 0-1 0 0,-1-1 1 0 0,2-2-1 0 0,12-7-79 0 0,-9 6 103 0 0,0 0 1 0 0,0 0-1 0 0,0-1 0 0 0,-1 0 1 0 0,0 0-1 0 0,0 0 0 0 0,6-10 0 0 0,10-13 122 0 0,-17 24-104 0 0,-1 0-1 0 0,1 0 1 0 0,-1-1-1 0 0,3-10 1 0 0,10-15 152 0 0,-14 26-138 0 0,0 0 1 0 0,0 0-1 0 0,0 0 1 0 0,-1-1-1 0 0,1 1 1 0 0,-1 0-1 0 0,-1-1 1 0 0,1-9 0 0 0,1-3 112 0 0,-2 16-134 0 0,0 1 1 0 0,1-1-1 0 0,-1 0 0 0 0,0 0 0 0 0,0 0 1 0 0,0 0-1 0 0,-1 0 0 0 0,1-2 0 0 0,-1 2 79 0 0,4-3 125 0 0,-5 12-300 0 0,0 4-7 0 0,-3 62-322 0 0,1-18 188 0 0,1 11 7 0 0,-2 93-215 0 0,-1-61 218 0 0,-14 97-20 0 0,7-99 160 0 0,-5 3 56 0 0,0 10 0 0 0,-1 10 110 0 0,16-100-3 0 0,1-1 0 0 0,1 1 0 0 0,1 27 1 0 0,0-16 153 0 0,0-29-249 0 0,0 0 0 0 0,0 0 0 0 0,0 0 0 0 0,0 0 0 0 0,0 0 0 0 0,0 0 0 0 0,0 0 0 0 0,0 0 0 0 0,0 0 0 0 0,1 0 0 0 0,-1 0 0 0 0,0 0 1 0 0,1 0-1 0 0,-1 0 0 0 0,1-1 0 0 0,-1 1 0 0 0,1 0 0 0 0,-1 0 0 0 0,1 0 0 0 0,0 1 0 0 0,0-2-4 0 0,0 0 0 0 0,-1 0 0 0 0,1 0 0 0 0,0 0 0 0 0,-1 0 0 0 0,1 0-1 0 0,-1 0 1 0 0,1 0 0 0 0,0 0 0 0 0,-1 0 0 0 0,1 0 0 0 0,0 0 0 0 0,-1-1 0 0 0,1 1 0 0 0,-1 0 0 0 0,1 0 0 0 0,0-1 0 0 0,-1 1 0 0 0,1 0 0 0 0,-1-1 0 0 0,1 1 0 0 0,0-1 0 0 0,5-4 55 0 0,0-1 0 0 0,0 0 0 0 0,7-9 0 0 0,-10 11-22 0 0,8-10 108 0 0,16-29-1 0 0,-18 26-65 0 0,16-19 0 0 0,44-54 189 0 0,-55 72-129 0 0,31-30 0 0 0,3-3 148 0 0,-29 29-117 0 0,0 1-1 0 0,27-22 0 0 0,-14 14-221 0 0,33-38 0 0 0,-28 28-953 0 0,-30 31 413 0 0,-1 0 0 0 0,0 0 1 0 0,0 0-1 0 0,4-10 0 0 0,7-9-6118 0 0,0 2-1384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17503 0 0,'0'0'1352'0'0,"0"0"-873"0"0,0 0-258 0 0,0 0 446 0 0,2-1 212 0 0,-1 1-768 0 0,-1 0 1 0 0,1 0-1 0 0,-1 0 0 0 0,1 0 1 0 0,0 0-1 0 0,-1 0 1 0 0,1 0-1 0 0,0 0 0 0 0,-1 0 1 0 0,1-1-1 0 0,-1 1 1 0 0,1 0-1 0 0,0 0 0 0 0,-1-1 1 0 0,1 1-1 0 0,-1-1 1 0 0,1 0-1 0 0,0 0-109 0 0,-1 0 0 0 0,1 0-1 0 0,-1 0 1 0 0,0 0 0 0 0,1 0 0 0 0,-1 0 0 0 0,0 0 0 0 0,0 0-1 0 0,0 0 1 0 0,0 0 0 0 0,0 0 0 0 0,0 0 0 0 0,0 0 0 0 0,0 0-1 0 0,0 0 1 0 0,0 0 0 0 0,-1 0 0 0 0,1-1 0 0 0,-2-5-8 0 0,2 3-17 0 0,9-20-51 0 0,-3 16-11 0 0,2 1 67 0 0,-10 4 42 0 0,6-2 100 0 0,-2 3 42 0 0,-2 2 8 0 0,0 0 2 0 0,0 0 0 0 0,0 0 0 0 0,0 0 0 0 0,-10 0 82 0 0,5 0-256 0 0,12 0 716 0 0,-4 0-622 0 0,-3 0 77 0 0,0 2 44 0 0,1-1-192 0 0,-1 0-1 0 0,0 0 0 0 0,1 0 1 0 0,-1 0-1 0 0,0 0 0 0 0,0 1 1 0 0,0-1-1 0 0,0 0 0 0 0,0 0 0 0 0,0 0 1 0 0,0 0-1 0 0,0 1 0 0 0,-1-1 1 0 0,1 0-1 0 0,0 0 0 0 0,-1 0 1 0 0,0 2-1 0 0,0-1-23 0 0,0-1 1 0 0,1 1-1 0 0,-1-1 0 0 0,1 1 1 0 0,0 0-1 0 0,-1-1 0 0 0,1 1 0 0 0,0 0 1 0 0,0-1-1 0 0,0 1 0 0 0,0 0 1 0 0,0-1-1 0 0,1 3 0 0 0,0-1-1 0 0,-1 0 0 0 0,1 0 0 0 0,-1 0 0 0 0,0 1 0 0 0,0-1 0 0 0,0 0-1 0 0,0 0 1 0 0,0 1 0 0 0,-1-1 0 0 0,-1 5 0 0 0,1-4-9 0 0,0 1 1 0 0,1 0-1 0 0,-1-1 0 0 0,1 1 1 0 0,0 6-1 0 0,2 50 22 0 0,-2-41 42 0 0,1 1-1 0 0,5 32 1 0 0,-1-33-45 0 0,-2-8 11 0 0,-1 0-1 0 0,0 0 1 0 0,1 20-1 0 0,-3-8-6 0 0,-1 0 27 0 0,4 31 0 0 0,2-18-35 0 0,-2 0-1 0 0,-3 59 0 0 0,2 81-5 0 0,0-10 0 0 0,-15 41 64 0 0,7-131-45 0 0,3-39 14 0 0,0 44 1 0 0,5-40 5 0 0,1 92 155 0 0,-2-104-61 0 0,1 0-1 0 0,5 30 1 0 0,-2-26 17 0 0,1 42-1 0 0,-6-70-158 0 0,1 0 0 0 0,-1 0 0 0 0,1-1 0 0 0,0 1-1 0 0,1 0 1 0 0,2 6 0 0 0,-4-11-5 0 0,1 0-1 0 0,-1 0 1 0 0,0 0-1 0 0,1 0 1 0 0,-1 0 0 0 0,0 0-1 0 0,0 0 1 0 0,0 0-1 0 0,0 0 1 0 0,0 0-1 0 0,0 0 1 0 0,0 1-1 0 0,0-1 1 0 0,0 0 0 0 0,-1 0-1 0 0,1 0 1 0 0,0 0-1 0 0,-1 1 1 0 0,-4 5-2695 0 0,2-1-2128 0 0,2-5-3574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529 106 4608 0 0,'0'0'353'0'0,"-1"10"994"0"0,-3-6-494 0 0,0 1 1 0 0,0-1 0 0 0,0 0-1 0 0,-6 5 1 0 0,-1-2-518 0 0,0 0 0 0 0,0-1 1 0 0,-1 0-1 0 0,-20 7 0 0 0,13-7 565 0 0,12-4-506 0 0,1-1 1 0 0,0 2-1 0 0,1-1 0 0 0,-9 4 0 0 0,12-4-232 0 0,-1-1-1 0 0,1 0 1 0 0,-1 0-1 0 0,1 0 1 0 0,-1 0 0 0 0,0 0-1 0 0,0-1 1 0 0,1 1-1 0 0,-1-1 1 0 0,0 0-1 0 0,0 1 1 0 0,-3-2 0 0 0,-3 0 287 0 0,0 0 1 0 0,-13-4 0 0 0,0 0 382 0 0,19 5-703 0 0,0-1 0 0 0,0 0 0 0 0,0 0 1 0 0,0 0-1 0 0,0 0 0 0 0,0-1 0 0 0,0 1 0 0 0,0-1 1 0 0,0 1-1 0 0,1-1 0 0 0,-1 0 0 0 0,1 0 0 0 0,-1 0 1 0 0,1-1-1 0 0,0 1 0 0 0,0-1 0 0 0,0 1 0 0 0,0-1 1 0 0,0 1-1 0 0,0-1 0 0 0,1 0 0 0 0,-1 0 0 0 0,1 0 1 0 0,0 0-1 0 0,0 0 0 0 0,0 0 0 0 0,0 0 0 0 0,1-1 1 0 0,-1 1-1 0 0,1 0 0 0 0,0-6 0 0 0,1 1-3 0 0,0 0-1 0 0,0-1 1 0 0,1 1-1 0 0,0 0 0 0 0,0 0 1 0 0,1 0-1 0 0,0 0 1 0 0,1 1-1 0 0,0-1 1 0 0,0 1-1 0 0,6-8 1 0 0,-2 6-101 0 0,4-1-26 0 0,-8 10 0 0 0,-1 1 0 0 0,-1-1-2 0 0,1 0 0 0 0,-1 0 0 0 0,1 0 0 0 0,-1 0 0 0 0,0 0 0 0 0,1 1 0 0 0,-1-1 0 0 0,1 1 0 0 0,-1 0 0 0 0,0-1 0 0 0,0 1 0 0 0,1 0 0 0 0,-1 0 0 0 0,0 1 0 0 0,0-1 0 0 0,0 0 0 0 0,0 1 0 0 0,0-1 0 0 0,0 1 0 0 0,-1 0 0 0 0,1 0 0 0 0,2 3 0 0 0,3 5-18 0 0,0 1 0 0 0,0-1 0 0 0,6 17 0 0 0,-9-19 10 0 0,13 33-194 0 0,-2 1 0 0 0,-1 0-1 0 0,11 59 1 0 0,-19-63-32 0 0,-1-1 0 0 0,-2 1 0 0 0,-3 73-1 0 0,-28 113-310 0 0,18-180 574 0 0,-2-1 0 0 0,-1 0 0 0 0,-32 66 0 0 0,37-93 90 0 0,-1 1-1 0 0,0-1 1 0 0,-2 0-1 0 0,0-1 1 0 0,0 0 0 0 0,-1-1-1 0 0,-1-1 1 0 0,-28 24-1 0 0,37-34-99 0 0,-1 1-1 0 0,1-1 0 0 0,-1 0 0 0 0,0-1 1 0 0,0 1-1 0 0,0-1 0 0 0,0 0 0 0 0,0 0 1 0 0,0-1-1 0 0,-1 1 0 0 0,1-1 1 0 0,0 0-1 0 0,-1-1 0 0 0,1 1 0 0 0,-1-1 1 0 0,1 0-1 0 0,-1-1 0 0 0,1 1 0 0 0,0-1 1 0 0,-1 0-1 0 0,1 0 0 0 0,0-1 1 0 0,-1 1-1 0 0,1-1 0 0 0,0-1 0 0 0,0 1 1 0 0,1-1-1 0 0,-8-4 0 0 0,8 4 86 0 0,-1-1 0 0 0,1 0 0 0 0,0 0 0 0 0,0-1 0 0 0,0 1 0 0 0,1-1 1 0 0,0 1-1 0 0,0-1 0 0 0,0 0 0 0 0,0 0 0 0 0,1-1 0 0 0,0 1 0 0 0,0-1 0 0 0,0 1 0 0 0,0-1 0 0 0,0-10 0 0 0,0 7-30 0 0,2-1-1 0 0,-1 1 1 0 0,1 0 0 0 0,0 0 0 0 0,1 0-1 0 0,0 0 1 0 0,1 0 0 0 0,-1 0-1 0 0,2 0 1 0 0,-1 0 0 0 0,2 1 0 0 0,-1-1-1 0 0,1 1 1 0 0,0 0 0 0 0,7-10-1 0 0,-8 13-30 0 0,1 0 0 0 0,0 0-1 0 0,0 0 1 0 0,0 1-1 0 0,0 0 1 0 0,1 0-1 0 0,0 0 1 0 0,0 0 0 0 0,0 1-1 0 0,0 0 1 0 0,0 0-1 0 0,1 0 1 0 0,-1 0-1 0 0,1 1 1 0 0,0 0 0 0 0,0 0-1 0 0,0 1 1 0 0,0 0-1 0 0,0 0 1 0 0,0 0-1 0 0,0 1 1 0 0,0 0 0 0 0,8 0-1 0 0,-3 1-60 0 0,0 1-1 0 0,0 0 0 0 0,0 1 1 0 0,0 0-1 0 0,-1 1 1 0 0,1 0-1 0 0,-1 0 0 0 0,14 9 1 0 0,23 10-255 0 0,-29-16 126 0 0,24 15 1 0 0,-15-4 71 0 0,-1-1 13 0 0,33 16 1 0 0,32 12-26 0 0,34 17-107 0 0,-101-52-668 0 0,0-2 0 0 0,1-1 1 0 0,38 7-1 0 0,-10-8-7666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6 19351 0 0,'-6'-3'1943'0'0,"4"2"-1898"0"0,1 1 0 0 0,0-1 0 0 0,0 1 0 0 0,-1 0 0 0 0,1 0 0 0 0,0 0 0 0 0,-1 0 0 0 0,1 0-1 0 0,0 0 1 0 0,-1 0 0 0 0,1 0 0 0 0,0 0 0 0 0,-1 1 0 0 0,1-1 0 0 0,0 0 0 0 0,0 1 0 0 0,-1-1 0 0 0,1 1 0 0 0,0 0 0 0 0,0-1 0 0 0,0 1 0 0 0,0 0 0 0 0,0 0-1 0 0,0 0 1 0 0,0 0 0 0 0,-1 1 0 0 0,-2 2 346 0 0,0 1-1 0 0,0 0 1 0 0,0 0-1 0 0,-2 6 1 0 0,4-8-313 0 0,-13 25 285 0 0,2 1 1 0 0,0 0 0 0 0,2 1-1 0 0,-14 59 1 0 0,14-32 73 0 0,-7 107 1 0 0,18 23-94 0 0,4-147-304 0 0,15 60 0 0 0,-17-89-40 0 0,0 0 0 0 0,1-1 0 0 0,1 1 0 0 0,0-1 0 0 0,0 0 0 0 0,1 0 0 0 0,0-1 0 0 0,1 1 0 0 0,0-1 0 0 0,11 13 0 0 0,-14-20 40 0 0,-1 0 0 0 0,1 0-1 0 0,0 0 1 0 0,0 0 0 0 0,0 0 0 0 0,1-1 0 0 0,-1 1-1 0 0,0-1 1 0 0,0 0 0 0 0,1 0 0 0 0,-1 0-1 0 0,1 0 1 0 0,-1-1 0 0 0,1 1 0 0 0,5-1-1 0 0,-4 0 76 0 0,0 0 0 0 0,-1-1 0 0 0,1 1 0 0 0,0-1 0 0 0,0 0 0 0 0,-1 0 0 0 0,1-1 0 0 0,0 1 0 0 0,-1-1 0 0 0,9-5 0 0 0,-5 1-114 0 0,1 0 0 0 0,-1 0 0 0 0,-1-1 0 0 0,1 0 0 0 0,-1-1 0 0 0,0 1 0 0 0,0-2 0 0 0,9-15 0 0 0,-9 11 6 0 0,0-1 0 0 0,-1 0 0 0 0,0 0-1 0 0,-1 0 1 0 0,4-21 0 0 0,-3-1 6 0 0,-1 0 0 0 0,-2-1 0 0 0,-2 1 0 0 0,-4-46 0 0 0,-2 29-13 0 0,-3 0 0 0 0,-15-54 0 0 0,0 30 0 0 0,19 66 0 0 0,-1 0 0 0 0,0 0 0 0 0,0 0 0 0 0,-12-15 0 0 0,16 25-135 0 0,0-1 1 0 0,0 0-1 0 0,-1 1 0 0 0,1-1 0 0 0,-1 1 0 0 0,0 0 1 0 0,1-1-1 0 0,-1 1 0 0 0,0 0 0 0 0,0 0 0 0 0,0 0 1 0 0,1 0-1 0 0,-1 0 0 0 0,0 1 0 0 0,0-1 0 0 0,0 1 1 0 0,-1-1-1 0 0,1 1 0 0 0,-2-1 0 0 0,2 1-1377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18775 0 0,'0'0'860'0'0,"0"0"-21"0"0,2 1-539 0 0,6 3 177 0 0,0-1 1 0 0,-1 0-1 0 0,2 0 1 0 0,-1-1-1 0 0,0 0 1 0 0,0-1-1 0 0,13 2 0 0 0,-6-1-13 0 0,-10-2-339 0 0,0 1 0 0 0,-1-1 0 0 0,1 0 0 0 0,0-1 1 0 0,8-1-1 0 0,13 0 340 0 0,-11 1-431 0 0,-1-1 1 0 0,1 0-1 0 0,19-6 1 0 0,18-3-25 0 0,-30 7 40 0 0,31-9 1 0 0,2-1-28 0 0,11-2-341 0 0,-40 9-1428 0 0,0 2 0 0 0,0 0 0 0 0,46-2 0 0 0,-54 7 118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23783 0 0,'0'0'539'0'0,"0"0"77"0"0,7 6 612 0 0,-1-3-1175 0 0,1 0 0 0 0,0 0-1 0 0,-1-1 1 0 0,1 0 0 0 0,0 0 0 0 0,1 0 0 0 0,-1-1 0 0 0,0 0 0 0 0,8 0 0 0 0,67-3 891 0 0,-4-8-487 0 0,-39 4-386 0 0,133-34-3493 0 0,-132 29 1540 0 0,5-1-6565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2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782 353 10136 0 0,'0'0'777'0'0,"0"0"-245"0"0,0 0 844 0 0,0 0 420 0 0,-2 2 85 0 0,-2 1-1619 0 0,-1 1 1 0 0,1-1-1 0 0,-1 0 0 0 0,0 0 1 0 0,0 0-1 0 0,-1-1 0 0 0,1 0 0 0 0,0 0 1 0 0,-1 0-1 0 0,1-1 0 0 0,-1 0 0 0 0,1 0 1 0 0,-1 0-1 0 0,0 0 0 0 0,-8-1 0 0 0,-11-1-466 0 0,-1-1 0 0 0,-29-6 0 0 0,34 5 453 0 0,12 2-255 0 0,0 0 0 0 0,0-1 0 0 0,0 0 0 0 0,1-1 0 0 0,-1 0 0 0 0,1 0 0 0 0,0 0 0 0 0,0-1 0 0 0,-9-6 0 0 0,-5-1 56 0 0,19 9-12 0 0,0 1-1 0 0,0 0 0 0 0,0-1 1 0 0,0 0-1 0 0,0 0 1 0 0,1 0-1 0 0,-1 0 1 0 0,0 0-1 0 0,-2-4 0 0 0,-7-9 161 0 0,7 10-7 0 0,1 0-1 0 0,0 0 1 0 0,0 0 0 0 0,1-1-1 0 0,-1 0 1 0 0,1 0-1 0 0,1 0 1 0 0,-3-7 0 0 0,2 5 33 0 0,2-1 1 0 0,-1 1-1 0 0,1-1 1 0 0,0 0-1 0 0,0 0 1 0 0,1 0-1 0 0,1 1 1 0 0,0-1-1 0 0,0 0 1 0 0,0 0-1 0 0,1 1 1 0 0,5-16-1 0 0,0 6 202 0 0,-6 14-361 0 0,1-1 0 0 0,-1 1 0 0 0,1-1-1 0 0,0 1 1 0 0,0 0 0 0 0,0 0 0 0 0,1 0-1 0 0,-1 0 1 0 0,1 0 0 0 0,0 1 0 0 0,0-1-1 0 0,1 1 1 0 0,-1 0 0 0 0,8-5 0 0 0,-6 4-61 0 0,0 1 1 0 0,1 0 0 0 0,0 0 0 0 0,-1 0 0 0 0,1 1 0 0 0,0 0 0 0 0,0 0-1 0 0,0 1 1 0 0,0 0 0 0 0,0 0 0 0 0,1 0 0 0 0,-1 1 0 0 0,0-1 0 0 0,0 1-1 0 0,1 1 1 0 0,-1 0 0 0 0,0-1 0 0 0,0 2 0 0 0,0-1 0 0 0,0 1 0 0 0,0 0-1 0 0,0 0 1 0 0,0 1 0 0 0,-1-1 0 0 0,1 1 0 0 0,-1 1 0 0 0,10 6 0 0 0,-3 0-49 0 0,-1-1 1 0 0,0 1 0 0 0,-1 1-1 0 0,0 0 1 0 0,-1 0 0 0 0,0 1 0 0 0,-1 0-1 0 0,8 15 1 0 0,-7-10-5 0 0,0 1 0 0 0,0 0 0 0 0,-2 1 0 0 0,0-1 0 0 0,-1 1 0 0 0,3 23 0 0 0,-5-15 30 0 0,-2 1 0 0 0,-1-1 0 0 0,-1 1 0 0 0,-1-1 0 0 0,-2 1 0 0 0,0-1 0 0 0,-9 32 0 0 0,8-46 26 0 0,-22 76-233 0 0,20-74 105 0 0,0-1 1 0 0,-1 0-1 0 0,-16 25 0 0 0,6-14 204 0 0,-1-2 0 0 0,-2 0-1 0 0,0-1 1 0 0,-1 0 0 0 0,-1-2-1 0 0,-1-1 1 0 0,-47 31 0 0 0,55-42-121 0 0,-1-1 0 0 0,0-1 0 0 0,-27 7 0 0 0,38-11 2 0 0,-13 1-104 0 0,0 0 0 0 0,0-1 0 0 0,0-1-1 0 0,-1-1 1 0 0,-24-2 0 0 0,23 1 103 0 0,1-2 0 0 0,-1 0 0 0 0,-18-6 0 0 0,28 7 89 0 0,1-1 0 0 0,0-1 0 0 0,0 1 0 0 0,0-1-1 0 0,1-1 1 0 0,-1 0 0 0 0,1 0 0 0 0,-8-8 0 0 0,12 10 46 0 0,0-1 0 0 0,1 1-1 0 0,0-1 1 0 0,-1 0-1 0 0,1-1 1 0 0,1 1 0 0 0,-1-1-1 0 0,1 1 1 0 0,-1-1 0 0 0,1 0-1 0 0,1 1 1 0 0,-1-1-1 0 0,1 0 1 0 0,0 0 0 0 0,-1-7-1 0 0,2 9-49 0 0,0 0 0 0 0,0 0 1 0 0,0 0-1 0 0,0 0 0 0 0,1 0 0 0 0,-1 0 0 0 0,1 0 0 0 0,0 0 0 0 0,0 0 0 0 0,0 0 0 0 0,0 0 0 0 0,0 1 0 0 0,1-1 0 0 0,-1 0 0 0 0,1 1 0 0 0,0-1 0 0 0,0 1 0 0 0,0-1 0 0 0,0 1 0 0 0,0 0 0 0 0,0 0 0 0 0,1 0 0 0 0,-1 0 0 0 0,1 0 0 0 0,4-2 0 0 0,-2 1-30 0 0,1 0 0 0 0,-1 1-1 0 0,1-1 1 0 0,-1 1 0 0 0,1 0-1 0 0,0 0 1 0 0,0 1 0 0 0,0 0-1 0 0,6-1 1 0 0,-3 2-8 0 0,-4-1-11 0 0,1 0 1 0 0,0 1 0 0 0,0 0-1 0 0,0 0 1 0 0,0 0 0 0 0,0 1-1 0 0,11 3 1 0 0,1 2-20 0 0,-1 0 1 0 0,0 2-1 0 0,0 0 0 0 0,-1 1 1 0 0,25 18-1 0 0,170 168-469 0 0,14 26 401 0 0,-202-202 53 0 0,0-1 0 0 0,2-1 0 0 0,0-1 0 0 0,1-1 0 0 0,49 20 0 0 0,-72-34-93 0 0,1 0 0 0 0,-1 0 0 0 0,1 0 0 0 0,-1-1-1 0 0,1 1 1 0 0,-1-1 0 0 0,1 0 0 0 0,-1 0 0 0 0,1 0-1 0 0,-1-1 1 0 0,6 0 0 0 0,8-2-1485 0 0,1 0-4484 0 0,0-5-1842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3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23903 0 0,'2'1'1094'0'0,"2"3"-892"0"0,0-1 0 0 0,0 0 0 0 0,1-1 0 0 0,-1 1 0 0 0,1-1 0 0 0,0 0 0 0 0,9 3 0 0 0,-4-2-132 0 0,-1 0 0 0 0,1-1 0 0 0,14 1 0 0 0,11-3 332 0 0,-1-2 0 0 0,0-1 1 0 0,51-12-1 0 0,-42 7-274 0 0,152-27 120 0 0,125-21 81 0 0,-19 16-1031 0 0,4 23-149 0 0,-233 18 130 0 0,122 18 1 0 0,-157-14 298 0 0,-13-2-517 0 0,-1 1 0 0 0,41 13 0 0 0,-42-10-473 0 0,-7-3-47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3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265 229 13360 0 0,'-30'35'1764'0'0,"28"-34"-5"0"0,2-1 592 0 0,0 0 106 0 0,0 0-250 0 0,0 0-1162 0 0,0 0-511 0 0,0 0-101 0 0,2-2-66 0 0,12-23-201 0 0,-12 21-157 0 0,0 0 0 0 0,0 1 1 0 0,0-1-1 0 0,0 0 1 0 0,1 1-1 0 0,0-1 0 0 0,-1 1 1 0 0,7-5-1 0 0,12-10 83 0 0,1 2 0 0 0,1 1 0 0 0,35-18 0 0 0,-13 11 264 0 0,-20 9 193 0 0,49-17-1 0 0,75-5-55 0 0,-118 29-408 0 0,12 0 7 0 0,1 2 1 0 0,57 2-1 0 0,-85 3-109 0 0,1 0 0 0 0,-1 2-1 0 0,0 0 1 0 0,0 0 0 0 0,0 2 0 0 0,-1 0 0 0 0,1 0-1 0 0,-1 2 1 0 0,0 0 0 0 0,19 13 0 0 0,-30-17-40 0 0,0 0 0 0 0,0 0 0 0 0,-1 1 0 0 0,1-1 1 0 0,-1 1-1 0 0,0 0 0 0 0,0 0 0 0 0,0 0 0 0 0,-1 0 0 0 0,1 1 1 0 0,-1-1-1 0 0,0 1 0 0 0,0-1 0 0 0,-1 1 0 0 0,1 0 0 0 0,-1 0 0 0 0,0 0 1 0 0,-1 0-1 0 0,1-1 0 0 0,-1 1 0 0 0,0 0 0 0 0,0 0 0 0 0,0 0 1 0 0,-1 0-1 0 0,0 0 0 0 0,0 0 0 0 0,0 0 0 0 0,0 0 0 0 0,-4 7 1 0 0,4-10 45 0 0,-3 7-21 0 0,0-1-1 0 0,0 0 0 0 0,-1-1 0 0 0,0 1 0 0 0,0-1 0 0 0,-8 9 1 0 0,3-5 11 0 0,0-1 0 0 0,-1 0 0 0 0,0 0 0 0 0,-1-1 0 0 0,-14 8 0 0 0,-33 17-45 0 0,28-15 191 0 0,-54 24 0 0 0,-148 37 1490 0 0,230-79-1594 0 0,0 0 38 0 0,1 0 0 0 0,-1-1 0 0 0,0 1 0 0 0,0 0 0 0 0,0-1 0 0 0,0 0 0 0 0,0 0-1 0 0,0 0 1 0 0,0 0 0 0 0,-6-1 0 0 0,7 1 193 0 0,2 0 4 0 0,1-2-220 0 0,-1 0-1 0 0,0 0 1 0 0,0 1-1 0 0,1-1 1 0 0,-1 0-1 0 0,1 1 1 0 0,0-1 0 0 0,0-2-1 0 0,0 2-2 0 0,1 0 0 0 0,-1 0 0 0 0,0-1 0 0 0,1 1 0 0 0,-1 0 0 0 0,1 0 0 0 0,0 0 0 0 0,0 0 0 0 0,0 0 0 0 0,-1 1 0 0 0,2-1 0 0 0,-1 1 0 0 0,0-1 1 0 0,0 1-1 0 0,0 0 0 0 0,1 0 0 0 0,-1-1 0 0 0,1 2 0 0 0,-1-1 0 0 0,1 0 0 0 0,-1 0 0 0 0,1 1 0 0 0,-1 0 0 0 0,1-1 0 0 0,-1 1 0 0 0,1 0 0 0 0,0 0 0 0 0,-1 1 0 0 0,1-1 0 0 0,2 1 0 0 0,1 0-33 0 0,0 0 0 0 0,0-1 0 0 0,0 1 0 0 0,6-1 0 0 0,24 2 0 0 0,-14 4 0 0 0,-1 1 0 0 0,0 1 0 0 0,39 21 0 0 0,-26-11-14 0 0,53 37 1 0 0,-71-42 1 0 0,0-1 0 0 0,-2 2 0 0 0,0 0 0 0 0,0 0 0 0 0,12 18 0 0 0,-15-15-10 0 0,0 0-1 0 0,0 0 0 0 0,8 21 0 0 0,-14-26 37 0 0,-1 0 0 0 0,0 0 0 0 0,-1 0 0 0 0,0 1 0 0 0,-1-1 0 0 0,0 14 0 0 0,-1-14-14 0 0,-1-1 0 0 0,0 0 0 0 0,-1 0 0 0 0,0 1 0 0 0,-1-1 0 0 0,-1 0 1 0 0,1 0-1 0 0,-2-1 0 0 0,1 1 0 0 0,-2-1 0 0 0,1 1 0 0 0,-1-1 0 0 0,-1 0 0 0 0,0-1 0 0 0,0 0 0 0 0,-1 0 0 0 0,0 0 0 0 0,-12 11 0 0 0,0-4-32 0 0,0 0 0 0 0,-1-2 0 0 0,0 0 0 0 0,-1-2 0 0 0,-45 21 0 0 0,-80 18 204 0 0,119-43-134 0 0,-1-1-1 0 0,-1-2 1 0 0,-39 3 0 0 0,1-7-179 0 0,0-2-1 0 0,-72-11 1 0 0,88 6-39 0 0,18 3-384 0 0,-55-13 0 0 0,37 2-1241 0 0,0-3-5064 0 0,6-2-2132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3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545 144 4144 0 0,'0'0'319'0'0,"0"0"41"0"0,0 0 951 0 0,0 0 436 0 0,0 0 86 0 0,0 0-199 0 0,0 0-922 0 0,0 0-404 0 0,0 0-79 0 0,0 0 10 0 0,0 0 114 0 0,-11-5 2815 0 0,-17-10-1340 0 0,28 15-1818 0 0,-1 0 0 0 0,1 0 0 0 0,0 0 1 0 0,0 0-1 0 0,0 0 0 0 0,0 0 0 0 0,-1 0 1 0 0,1 0-1 0 0,0 0 0 0 0,0 0 0 0 0,0 0 0 0 0,0 0 1 0 0,-1 0-1 0 0,1 0 0 0 0,0 0 0 0 0,0-1 0 0 0,0 1 1 0 0,0 0-1 0 0,0 0 0 0 0,0 0 0 0 0,-1 0 1 0 0,1 0-1 0 0,0 0 0 0 0,0-1 0 0 0,0 1 0 0 0,0 0 1 0 0,0 0-1 0 0,0 0 0 0 0,0 0 0 0 0,0-1 1 0 0,0 1-1 0 0,0 0 0 0 0,0 0 0 0 0,0 0 0 0 0,0 0 1 0 0,0-1-1 0 0,0 1 0 0 0,0 0 0 0 0,0-1 2 0 0,0 1-1 0 0,0 0 0 0 0,0 0 1 0 0,0 0-1 0 0,0-1 0 0 0,0 1 1 0 0,0 0-1 0 0,0 0 1 0 0,0 0-1 0 0,0-1 0 0 0,0 1 1 0 0,0 0-1 0 0,-1 0 0 0 0,1 0 1 0 0,0 0-1 0 0,0-1 0 0 0,0 1 1 0 0,0 0-1 0 0,0 0 0 0 0,0 0 1 0 0,0 0-1 0 0,-1-1 0 0 0,1 1 1 0 0,0 0-1 0 0,0 0 1 0 0,0 0-1 0 0,0 0 0 0 0,-1 0 1 0 0,1 0-1 0 0,0 0 0 0 0,0-1 1 0 0,0 1-1 0 0,0 0 0 0 0,-1 0 1 0 0,-2-1 73 0 0,1 0 9 0 0,-1-1 0 0 0,0 1 1 0 0,0-1-1 0 0,1 0 0 0 0,-1 1 0 0 0,1-1 0 0 0,0-1 0 0 0,-1 1 0 0 0,-1-3 0 0 0,-3-2 166 0 0,-1 1 0 0 0,1 0 0 0 0,-1 0 0 0 0,0 1 0 0 0,-13-8 0 0 0,11 8-38 0 0,-33-15 448 0 0,36 16-534 0 0,1 1 1 0 0,-1 0-1 0 0,0 0 0 0 0,0 1 0 0 0,0 0 0 0 0,0 0 0 0 0,0 1 0 0 0,-1-1 0 0 0,1 2 0 0 0,0-1 0 0 0,-14 1 1 0 0,19 1-103 0 0,0 0 0 0 0,0-1 1 0 0,-1 1-1 0 0,1 0 1 0 0,0 0-1 0 0,0 1 1 0 0,0-1-1 0 0,0 0 1 0 0,1 1-1 0 0,-1-1 0 0 0,-3 4 1 0 0,-17 22 208 0 0,21-26-235 0 0,-6 10 30 0 0,1 0 0 0 0,0 0-1 0 0,0 1 1 0 0,2 0 0 0 0,-5 13 0 0 0,-4 12-23 0 0,-57 156 38 0 0,42-115 12 0 0,6-4 143 0 0,9-26 98 0 0,6-20-157 0 0,1-1 0 0 0,-4 47 0 0 0,10-66-153 0 0,-1 1 0 0 0,2-1 0 0 0,-1 1 0 0 0,2-1 0 0 0,-1 1 0 0 0,1-1 1 0 0,0 0-1 0 0,0 1 0 0 0,1-1 0 0 0,1 0 0 0 0,-1-1 0 0 0,6 10 0 0 0,0-10 63 0 0,-7-6-47 0 0,1 0 0 0 0,-1-1 0 0 0,1 1 0 0 0,0-1 1 0 0,0 0-1 0 0,-1 0 0 0 0,1 0 0 0 0,0 0 0 0 0,0 0 0 0 0,-1 0 1 0 0,1-1-1 0 0,0 1 0 0 0,-1-1 0 0 0,1 0 0 0 0,0 0 0 0 0,-1 0 0 0 0,1 0 1 0 0,3-3-1 0 0,3-2 89 0 0,0 0 0 0 0,0-1 1 0 0,10-9-1 0 0,-13 10-14 0 0,4-4 48 0 0,0-1 0 0 0,0-1 0 0 0,-2 0 0 0 0,9-13 0 0 0,14-20 144 0 0,13-20 38 0 0,-13 18-110 0 0,6-20 80 0 0,-13 27-112 0 0,-18 28-98 0 0,1 0 0 0 0,0 1 1 0 0,12-14-1 0 0,-14 18-3 0 0,-5 6 17 0 0,0 13 65 0 0,0 31-182 0 0,-9 59 0 0 0,-35 173 26 0 0,-9-37 0 0 0,23-109 0 0 0,-17 105 0 0 0,6-1 117 0 0,39-210-80 0 0,2 37 0 0 0,1-28-25 0 0,-1-28-3 0 0,0 0 0 0 0,1-1 0 0 0,-1 1 0 0 0,1 0 0 0 0,2 5 0 0 0,1 3-10 0 0,-3-4 12 0 0,-1-8-8 0 0,1 1 0 0 0,-1-1 1 0 0,1 1-1 0 0,0-1 0 0 0,-1 1 1 0 0,1-1-1 0 0,0 0 0 0 0,-1 1 1 0 0,1-1-1 0 0,0 0 0 0 0,0 0 1 0 0,0 1-1 0 0,-1-1 0 0 0,1 0 1 0 0,1 0-1 0 0,-1 0-2 0 0,1 0 0 0 0,-1 0 0 0 0,0 0 0 0 0,1 0 0 0 0,-1-1 0 0 0,0 1 0 0 0,1-1 0 0 0,-1 1 0 0 0,0 0 0 0 0,0-1 0 0 0,1 0 1 0 0,-1 1-1 0 0,0-1 0 0 0,0 0 0 0 0,0 0 0 0 0,0 0 0 0 0,0 1 0 0 0,1-3 0 0 0,20-20 39 0 0,-18 18-27 0 0,1-1 9 0 0,0-1-1 0 0,-1 1 1 0 0,0-1-1 0 0,-1 1 1 0 0,4-9-1 0 0,-3 5 21 0 0,1 1 0 0 0,8-14 0 0 0,6-3 62 0 0,16-32 0 0 0,-18 30-37 0 0,1 0-1 0 0,31-34 0 0 0,1-3 2 0 0,4 0-12 0 0,-12 18-72 0 0,-16 15-183 0 0,18-23-851 0 0,-38 46-141 0 0,-1 0-1 0 0,7-15 1 0 0,-3 1-8164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3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9216 0 0,'0'0'421'0'0,"0"0"-12"0"0,0 0-51 0 0,0 0 756 0 0,0-1-818 0 0,-1 1-1 0 0,1-1 0 0 0,0 1 0 0 0,0-1 1 0 0,0 1-1 0 0,0-1 0 0 0,0 1 1 0 0,0-1-1 0 0,0 1 0 0 0,1 0 1 0 0,-1-1-1 0 0,0 1 0 0 0,0-1 0 0 0,0 1 1 0 0,0-1-1 0 0,0 1 0 0 0,1-1 1 0 0,-1 0-1 0 0,4-1 22 0 0,-1 0 0 0 0,0-1 1 0 0,1 2-1 0 0,0-1 0 0 0,-1 0 1 0 0,1 1-1 0 0,0-1 0 0 0,0 1 1 0 0,0 0-1 0 0,0 0 0 0 0,0 1 1 0 0,0-1-1 0 0,0 1 0 0 0,0 0 1 0 0,6 1-1 0 0,313 2 2067 0 0,-14-13-2060 0 0,-253 8-260 0 0,-28 0 246 0 0,52-8 0 0 0,-68 7-833 0 0,0 0 0 0 0,17-7 0 0 0,-22 6-1106 0 0,0 1-1 0 0,0-1 1 0 0,0 0 0 0 0,11-10-1 0 0,-4 3-5228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3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8752 0 0,'0'0'673'0'0,"-2"0"-437"0"0,-4 3 185 0 0,2 10 5480 0 0,3-7-262 0 0,1-4-5508 0 0,1 1 1 0 0,-1-1-1 0 0,1 1 1 0 0,0-1-1 0 0,0 1 1 0 0,0-1-1 0 0,0 0 1 0 0,1 1-1 0 0,-1-1 1 0 0,0 0-1 0 0,1 0 1 0 0,0 0-1 0 0,-1 0 1 0 0,1 0-1 0 0,0 0 1 0 0,0-1-1 0 0,0 1 1 0 0,0-1-1 0 0,0 1 1 0 0,1-1-1 0 0,-1 0 1 0 0,4 2-1 0 0,4 2-29 0 0,1-1 1 0 0,-1 0-1 0 0,1 0 1 0 0,12 2-1 0 0,-1-2 98 0 0,116 28 792 0 0,-99-23-848 0 0,27 10 89 0 0,-50-13-150 0 0,0 0 0 0 0,0 1-1 0 0,-1 1 1 0 0,0 0 0 0 0,21 17 0 0 0,-31-21-65 0 0,0 1 0 0 0,0 0-1 0 0,0 0 1 0 0,0 0 0 0 0,-1 1 0 0 0,0-1 0 0 0,0 1 0 0 0,0 0-1 0 0,-1 1 1 0 0,0-1 0 0 0,0 0 0 0 0,-1 1 0 0 0,0 0 0 0 0,0 0-1 0 0,0-1 1 0 0,0 9 0 0 0,-1-7-14 0 0,-1 1 0 0 0,0-1 1 0 0,-3 15-1 0 0,1 0 43 0 0,-1-8 6 0 0,0 0-1 0 0,-1 1 1 0 0,-1-1-1 0 0,0-1 1 0 0,-1 1 0 0 0,-13 22-1 0 0,12-24-24 0 0,-1-1 1 0 0,0 0-1 0 0,-1 0 0 0 0,0-1 0 0 0,0 0 0 0 0,-13 10 1 0 0,-70 51-119 0 0,59-47 9 0 0,13-12 31 0 0,-1 0 0 0 0,-34 14 1 0 0,24-11-10 0 0,-7-1-144 0 0,37-14 162 0 0,-1 0-1 0 0,1-1 1 0 0,-1 1-1 0 0,1 0 1 0 0,-1 0-1 0 0,1 0 1 0 0,0-1-1 0 0,-1 2 1 0 0,1-1 0 0 0,0 0-1 0 0,-2 2 1 0 0,-2 4-3443 0 0,5-6-5102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3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9 105 23039 0 0,'-5'8'2402'0'0,"2"-5"-2105"0"0,2-2 628 0 0,1-1 296 0 0,0 0 57 0 0,0 0-170 0 0,0 0-790 0 0,9-20-735 0 0,-6 14 195 0 0,0 0 0 0 0,-1 0 1 0 0,1 0-1 0 0,-1 0 0 0 0,-1 0 0 0 0,1-1 0 0 0,0-8 0 0 0,-3-11-8376 0 0,-3 13 72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3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1041 4608 0 0,'-31'4'353'0'0,"7"-1"1984"0"0,17-7 355 0 0,4 1-749 0 0,-5-3 5006 0 0,1-3-5747 0 0,3 4-567 0 0,3 3-539 0 0,0 1-1 0 0,0-1 0 0 0,0 1 0 0 0,0-1 1 0 0,1 1-1 0 0,-1-1 0 0 0,0 0 0 0 0,1 1 1 0 0,0-1-1 0 0,-1 0 0 0 0,1 1 0 0 0,0-1 1 0 0,0 0-1 0 0,0 0 0 0 0,0 1 0 0 0,0-1 1 0 0,1-3-1 0 0,-1 3-64 0 0,0 1 1 0 0,0-1 0 0 0,0 0-1 0 0,0 0 1 0 0,0 1 0 0 0,0-1-1 0 0,0 0 1 0 0,0 0-1 0 0,-1 1 1 0 0,1-1 0 0 0,-1 0-1 0 0,1 1 1 0 0,-2-3 0 0 0,-23-21 185 0 0,22 19-147 0 0,1 3-19 0 0,1 0-1 0 0,-1 1 1 0 0,1-1 0 0 0,-1 0-1 0 0,0 1 1 0 0,0-1 0 0 0,0 1 0 0 0,-1 0-1 0 0,1 0 1 0 0,-1 0 0 0 0,1 0 0 0 0,-4-2-1 0 0,-11-6 155 0 0,13 7-195 0 0,0 0 1 0 0,-1 0-1 0 0,0 0 1 0 0,1 1-1 0 0,-1 0 1 0 0,0 0-1 0 0,0 0 1 0 0,0 0 0 0 0,-1 1-1 0 0,1 0 1 0 0,0 0-1 0 0,0 0 1 0 0,-1 1-1 0 0,-6 0 1 0 0,3 2 9 0 0,0-1 0 0 0,0 2 1 0 0,1 0-1 0 0,-1 0 0 0 0,1 0 0 0 0,0 1 0 0 0,0 0 0 0 0,0 1 1 0 0,0-1-1 0 0,1 2 0 0 0,0-1 0 0 0,0 1 0 0 0,0 0 1 0 0,1 0-1 0 0,-7 10 0 0 0,-1 1 23 0 0,2 0-1 0 0,0 1 1 0 0,0 1-1 0 0,2 0 1 0 0,-10 25 0 0 0,16-33-40 0 0,-24 62-116 0 0,25-62 92 0 0,0 0-1 0 0,0 0 1 0 0,2 0 0 0 0,-2 21 0 0 0,1 0-23 0 0,1-26 32 0 0,0-1-1 0 0,1 1 0 0 0,-1 0 1 0 0,1 0-1 0 0,1-1 1 0 0,-1 1-1 0 0,1-1 1 0 0,0 1-1 0 0,0 0 1 0 0,4 8-1 0 0,2 4-20 0 0,-5-12 13 0 0,1 0 0 0 0,-1 0-1 0 0,1 0 1 0 0,6 8-1 0 0,-8-13 18 0 0,1 1 0 0 0,-1 0 0 0 0,1-1 0 0 0,0 1 0 0 0,-1-1-1 0 0,1 1 1 0 0,0-1 0 0 0,0 0 0 0 0,0 0 0 0 0,0 0 0 0 0,0 0-1 0 0,0 0 1 0 0,0 0 0 0 0,0-1 0 0 0,1 1 0 0 0,-1-1-1 0 0,3 1 1 0 0,3 0 3 0 0,0-1 0 0 0,0 0 0 0 0,-1 0 0 0 0,1 0 0 0 0,0-1 0 0 0,-1-1 0 0 0,1 1 0 0 0,0-1 0 0 0,-1 0 0 0 0,0-1 0 0 0,0 0 0 0 0,1 0 0 0 0,-2-1 0 0 0,1 1 0 0 0,12-10 0 0 0,-1 0 2 0 0,-3 3 19 0 0,-1-1 0 0 0,1-1-1 0 0,-2 0 1 0 0,0-1 0 0 0,16-19 0 0 0,42-49 349 0 0,-48 57-117 0 0,-1-1 1 0 0,26-38 0 0 0,41-76 570 0 0,-77 115-733 0 0,-1 0 0 0 0,-2 0 1 0 0,0-1-1 0 0,8-39 1 0 0,-10 37 112 0 0,1-7 151 0 0,-2 1 0 0 0,3-54 0 0 0,-6-70 244 0 0,-3 121-526 0 0,-6-48 149 0 0,1 6-60 0 0,5 49-20 0 0,-1 0 1 0 0,-7-42-1 0 0,-6-37 631 0 0,14 107-773 0 0,0 1 0 0 0,0 0 0 0 0,0 0 0 0 0,0 0 0 0 0,0-1 0 0 0,0 1 0 0 0,0 0 0 0 0,0 0 0 0 0,0-1 0 0 0,0 1 0 0 0,0 0 0 0 0,0 0 0 0 0,0 0 0 0 0,0-1 0 0 0,0 1 0 0 0,0 0 0 0 0,0 0 0 0 0,0 0 0 0 0,0-1 0 0 0,0 1 0 0 0,-1 0 0 0 0,1 0 0 0 0,0 0 0 0 0,0 0 0 0 0,0 0 0 0 0,0-1 0 0 0,0 1 0 0 0,-1 0 0 0 0,1 0 0 0 0,0 0 0 0 0,0 0 0 0 0,0 0 0 0 0,-1 0 0 0 0,1 0 0 0 0,0-1 0 0 0,0 1 0 0 0,0 0 0 0 0,-1 0 0 0 0,1 0 0 0 0,0 0 0 0 0,0 0 0 0 0,0 0 0 0 0,-1 0 0 0 0,1 0 0 0 0,0 0 0 0 0,0 0 0 0 0,-1 0 0 0 0,1 0 0 0 0,0 0 0 0 0,0 1 0 0 0,0-1 0 0 0,-1 0 0 0 0,1 0 0 0 0,0 0 0 0 0,0 0 0 0 0,0 0 0 0 0,0 0 0 0 0,-1 0 0 0 0,1 1 0 0 0,0-1 0 0 0,0 0 0 0 0,0 0 0 0 0,0 0 0 0 0,-1 0 0 0 0,1 1 0 0 0,0-1 0 0 0,0 0 0 0 0,0 0 0 0 0,0 1 0 0 0,-1 1-21 0 0,-1 0 0 0 0,1 1 1 0 0,1-1-1 0 0,-1 1 0 0 0,0-1 0 0 0,0 1 0 0 0,1 0 0 0 0,0-1 0 0 0,-1 1 1 0 0,1 4-1 0 0,-2 12-175 0 0,-4 2 6 0 0,2 1-1 0 0,-5 43 1 0 0,-3 76 15 0 0,-1 73 86 0 0,8-130 76 0 0,2-54 13 0 0,2 1 1 0 0,2 36-1 0 0,20 73 0 0 0,-15-87 43 0 0,3-1-1 0 0,2 0 1 0 0,3-1 0 0 0,1 0-1 0 0,43 93 1 0 0,-45-122-43 0 0,0-1 0 0 0,1-1 0 0 0,1 0 0 0 0,29 29 0 0 0,-36-42 0 0 0,0-1 1 0 0,0 1-1 0 0,1-1 0 0 0,17 9 0 0 0,-2-1-20 0 0,-16-10-25 0 0,0 0 0 0 0,0 0 0 0 0,0-1 0 0 0,0 0 0 0 0,0 0-1 0 0,1-1 1 0 0,12 2 0 0 0,-12-3-472 0 0,-1 0-1 0 0,0-1 1 0 0,9-1-1 0 0,-12 1-708 0 0,1-1-1 0 0,-1 0 1 0 0,0 0-1 0 0,0-1 1 0 0,6-2-1 0 0,4-6-7131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40 11976 0 0,'0'0'922'0'0,"-1"0"-600"0"0,-3-2-84 0 0,4 1 808 0 0,-1 1-784 0 0,1-1 1 0 0,-1 1 0 0 0,1 0 0 0 0,0-1 0 0 0,-1 1 0 0 0,1 0 0 0 0,0-1 0 0 0,0 1 0 0 0,-1-1 0 0 0,1 1 0 0 0,0 0 0 0 0,0-1 0 0 0,-1 1 0 0 0,1-1-1 0 0,0 1 1 0 0,0-1 0 0 0,0 1 0 0 0,0-1 0 0 0,0 1 0 0 0,0-1 0 0 0,0 1 0 0 0,0-1 0 0 0,0 1 0 0 0,0-1 0 0 0,0 1 0 0 0,0-1 0 0 0,0 1-1 0 0,0-1 1 0 0,1 0 0 0 0,1 0-82 0 0,1 0 0 0 0,-1 0 0 0 0,1 0 0 0 0,0 0-1 0 0,0 0 1 0 0,0 1 0 0 0,-1-1 0 0 0,5 0-1 0 0,9-1 385 0 0,-6 0-381 0 0,0 1 0 0 0,1 1 0 0 0,14 0 0 0 0,-12 0-130 0 0,0 0 0 0 0,13-2 0 0 0,3-1 8 0 0,53 1 0 0 0,-50 3 252 0 0,-31-1-249 0 0,0 0 0 0 0,0 0-1 0 0,0 0 1 0 0,0 0 0 0 0,0 0-1 0 0,0-1 1 0 0,0 1 0 0 0,0 0-1 0 0,0 0 1 0 0,0-1 0 0 0,2 0-1 0 0,-3 0 298 0 0,2 2-162 0 0,4 0-92 0 0,-4 0-87 0 0,0-1 0 0 0,0 1 0 0 0,0-1 0 0 0,0 1 0 0 0,0 0 0 0 0,0 0 0 0 0,0-1 0 0 0,-1 2 0 0 0,1-1 0 0 0,3 2 0 0 0,-2 0-19 0 0,1 0-1 0 0,-1 0 0 0 0,0 0 1 0 0,0 0-1 0 0,0 0 0 0 0,0 1 0 0 0,0 0 1 0 0,-1-1-1 0 0,1 1 0 0 0,-1 0 1 0 0,0 0-1 0 0,-1 1 0 0 0,1-1 0 0 0,1 4 1 0 0,1 9 2 0 0,0 0 0 0 0,1 21 0 0 0,-5-36-2 0 0,18 318 112 0 0,-17-247-162 0 0,-1 61 15 0 0,2-18 658 0 0,0-33-58 0 0,-2 209 593 0 0,9-139-640 0 0,-9-131-435 0 0,2 1 1 0 0,5 32-1 0 0,-3-35-59 0 0,-2 1 0 0 0,1 28-1 0 0,-3-46-14 0 0,0-1-1 0 0,0 1 0 0 0,1-1 1 0 0,-1 1-1 0 0,1-1 0 0 0,-1 1 1 0 0,2 2-1 0 0,-2-5 1 0 0,0 1-1 0 0,-1-1 1 0 0,1 1-1 0 0,-1-1 1 0 0,1 1-1 0 0,0-1 1 0 0,-1 1-1 0 0,1-1 1 0 0,-1 0-1 0 0,1 1 1 0 0,-1-1-1 0 0,1 0 1 0 0,-1 1-1 0 0,1-1 1 0 0,-1 0-1 0 0,0 1 1 0 0,-1 0 1 0 0,1 0-1 0 0,-1 0 1 0 0,0 0 0 0 0,0 0 0 0 0,0 0 0 0 0,0 0 0 0 0,0 0 0 0 0,0-1 0 0 0,0 1-1 0 0,0-1 1 0 0,0 1 0 0 0,0-1 0 0 0,-1 0 0 0 0,1 0 0 0 0,-3 0 0 0 0,-37-7 203 0 0,28 3-191 0 0,-11-2-12 0 0,0-2 1 0 0,-25-11-1 0 0,-21-8 27 0 0,-22-7-1464 0 0,68 24-1155 0 0,9 1-3872 0 0,-3-2-2678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301 189 15408 0 0,'-19'4'704'0'0,"15"-3"-15"0"0,4-1-264 0 0,0 0 538 0 0,0 0 278 0 0,0 0 58 0 0,-1-2-105 0 0,0 2-1149 0 0,1-1 0 0 0,-1 1 0 0 0,0-1 1 0 0,1 1-1 0 0,-1-1 0 0 0,1 1 0 0 0,-1-1 0 0 0,1 0 0 0 0,-1 1 0 0 0,1-1 0 0 0,0 0 0 0 0,-1 1 0 0 0,1-1 0 0 0,0 0 0 0 0,0 1 0 0 0,-1-1 0 0 0,1 0 0 0 0,0 0 0 0 0,0 1 0 0 0,0-1 0 0 0,0 0 0 0 0,0 0 0 0 0,0 0 0 0 0,0 1 0 0 0,0-1 0 0 0,0 0 1 0 0,0 0-1 0 0,1 1 0 0 0,-1-1 0 0 0,0 0 0 0 0,0 1 0 0 0,1-1 0 0 0,-1 0 0 0 0,0 0 0 0 0,1 1 0 0 0,0-2 0 0 0,-1 1-21 0 0,1 1 1 0 0,-1-1-1 0 0,0 0 0 0 0,0 1 0 0 0,0-1 1 0 0,0 0-1 0 0,1 1 0 0 0,-1-1 1 0 0,0 0-1 0 0,0 1 0 0 0,0-1 0 0 0,0 0 1 0 0,-1 1-1 0 0,1-1 0 0 0,0 0 1 0 0,0 1-1 0 0,0-1 0 0 0,-1 0 0 0 0,1 1 1 0 0,0-1-1 0 0,0 1 0 0 0,-1-1 1 0 0,1 0-1 0 0,-1 0 0 0 0,0 1-11 0 0,1-1 0 0 0,0 0 0 0 0,-1 1 0 0 0,1-1 0 0 0,0 1 0 0 0,-1-1 0 0 0,1 0 0 0 0,0 1 0 0 0,0-1-1 0 0,0 0 1 0 0,-1 1 0 0 0,1-1 0 0 0,0 0 0 0 0,0 1 0 0 0,0-1 0 0 0,0 0 0 0 0,0 0 0 0 0,11-25 385 0 0,-7 20-175 0 0,-2 0-1 0 0,1 0 1 0 0,2-10 0 0 0,-3 7 32 0 0,-2 7-217 0 0,0 1 0 0 0,0-1 1 0 0,0 0-1 0 0,1 1 0 0 0,-1-1 1 0 0,1 0-1 0 0,-1 1 0 0 0,1-1 0 0 0,0 0 1 0 0,-1 1-1 0 0,1-1 0 0 0,0 1 1 0 0,0-1-1 0 0,0 1 0 0 0,0 0 1 0 0,0-1-1 0 0,3-1 0 0 0,39-26 1431 0 0,-40 27-1454 0 0,0 1-1 0 0,0 0 0 0 0,0-1 0 0 0,1 2 1 0 0,-1-1-1 0 0,0 0 0 0 0,0 1 0 0 0,1-1 1 0 0,-1 1-1 0 0,0 0 0 0 0,1 0 0 0 0,-1 0 1 0 0,0 1-1 0 0,1-1 0 0 0,-1 1 0 0 0,0 0 1 0 0,0 0-1 0 0,0 0 0 0 0,1 0 0 0 0,-1 0 1 0 0,0 1-1 0 0,0 0 0 0 0,-1-1 0 0 0,1 1 1 0 0,0 0-1 0 0,-1 0 0 0 0,1 0 0 0 0,-1 1 1 0 0,1-1-1 0 0,-1 1 0 0 0,0-1 0 0 0,0 1 1 0 0,0 0-1 0 0,-1 0 0 0 0,1 0 0 0 0,-1 0 1 0 0,3 6-1 0 0,-1 6-119 0 0,-1 0 1 0 0,0 0-1 0 0,-2 0 0 0 0,1 1 1 0 0,-4 26-1 0 0,1-16-167 0 0,-2 4 151 0 0,-1 0-1 0 0,-2-1 1 0 0,0 1 0 0 0,-17 38-1 0 0,13-37 287 0 0,-2 0 0 0 0,-1-1 0 0 0,-2 0-1 0 0,-22 32 1 0 0,27-44-21 0 0,7-12-100 0 0,0 0 0 0 0,0 0 0 0 0,0-1 0 0 0,-1 1 0 0 0,1-1 0 0 0,-9 6 0 0 0,-8 5 64 0 0,20-15-15 0 0,1-1-10 0 0,0 0-3 0 0,0 0 0 0 0,14-1 11 0 0,-8 0-83 0 0,-1 0-1 0 0,1 0 1 0 0,0 0 0 0 0,0 1 0 0 0,0 0 0 0 0,1 0 0 0 0,-1 1-1 0 0,-1 0 1 0 0,1 0 0 0 0,0 0 0 0 0,0 0 0 0 0,0 1-1 0 0,0 0 1 0 0,10 6 0 0 0,2 4-43 0 0,1 2 0 0 0,-2 1 0 0 0,0 0-1 0 0,28 32 1 0 0,-36-36 35 0 0,0 1 0 0 0,0 0 0 0 0,-2 0 0 0 0,1 1 0 0 0,-1 0 0 0 0,-1 0 0 0 0,5 18 0 0 0,-9-22-39 0 0,-1 1 0 0 0,-1-1 0 0 0,0 1 0 0 0,0 0 0 0 0,-1-1 1 0 0,0 1-1 0 0,0-1 0 0 0,-1 1 0 0 0,-5 11 0 0 0,1-2-18 0 0,-2 0 0 0 0,-1-1 1 0 0,0 0-1 0 0,-12 16 0 0 0,-1 4 143 0 0,16-28-80 0 0,0 0-1 0 0,0-1 1 0 0,-1 0-1 0 0,0 0 0 0 0,-1 0 1 0 0,0-1-1 0 0,0 0 1 0 0,-1-1-1 0 0,0 0 0 0 0,0 0 1 0 0,-1-1-1 0 0,1 0 1 0 0,-1-1-1 0 0,-1 0 0 0 0,1-1 1 0 0,-1 0-1 0 0,0 0 1 0 0,0-1-1 0 0,0 0 0 0 0,0-1 1 0 0,0-1-1 0 0,-12 1 0 0 0,14-2-75 0 0,-1 0 0 0 0,1-1-1 0 0,0 1 1 0 0,0-2 0 0 0,0 0-1 0 0,0 0 1 0 0,0 0 0 0 0,-10-5-1 0 0,2-1-663 0 0,0 0 0 0 0,1-1 0 0 0,0-1-1 0 0,1 0 1 0 0,-24-22 0 0 0,11 0-7820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15 15664 0 0,'-12'0'187'0'0,"3"0"114"0"0,0 0 1 0 0,0 1 0 0 0,0-1 0 0 0,-11 4-1 0 0,15-4-179 0 0,0 1 0 0 0,1-1 0 0 0,-1 1 0 0 0,0-1-1 0 0,0-1 1 0 0,1 1 0 0 0,-1-1 0 0 0,0 0-1 0 0,-5-1 1 0 0,-22-3 646 0 0,32 5-530 0 0,0 0 2 0 0,0 0 35 0 0,0 0 144 0 0,0 0-375 0 0,0 0 0 0 0,-1 0 0 0 0,1 0 0 0 0,0 0 0 0 0,0 0 0 0 0,0 0 0 0 0,0 0 0 0 0,-1 0 1 0 0,1 0-1 0 0,0 1 0 0 0,0-1 0 0 0,0 0 0 0 0,0 0 0 0 0,0 0 0 0 0,0 0 0 0 0,-1 0 0 0 0,1 0 0 0 0,0 0 1 0 0,0 0-1 0 0,0 1 0 0 0,0-1 0 0 0,0 0 0 0 0,0 0 0 0 0,0 0 0 0 0,0 0 0 0 0,-1 0 0 0 0,1 1 0 0 0,0-1 1 0 0,0 0-1 0 0,0 0 0 0 0,0 0 0 0 0,0 0 0 0 0,0 1 0 0 0,0-1 0 0 0,0 0 0 0 0,0 0 0 0 0,0 0 0 0 0,0 0 1 0 0,0 1-1 0 0,11 10 320 0 0,-9-8-279 0 0,1 1-1 0 0,0-1 1 0 0,1 0-1 0 0,-1 0 1 0 0,1 0 0 0 0,-1-1-1 0 0,1 1 1 0 0,0-1-1 0 0,0 0 1 0 0,4 2-1 0 0,161 51 1317 0 0,-142-49-1156 0 0,1-1 1 0 0,-1-1-1 0 0,1-1 0 0 0,40-1 0 0 0,119-14 319 0 0,85-18-211 0 0,-209 21-315 0 0,-55 8-40 0 0,13-1-86 0 0,-1-1 1 0 0,0 0 0 0 0,-1-2 0 0 0,1 0-1 0 0,36-16 1 0 0,-48 16-722 0 0,-1 0 0 0 0,0 0 0 0 0,9-10 0 0 0,-1 3-6560 0 0,-14 10 431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17967 0 0,'8'3'1091'0'0,"0"0"0"0"0,0 0-1 0 0,-1 0 1 0 0,1 1 0 0 0,-1 0-1 0 0,8 7 1 0 0,-14-11-1063 0 0,0 1 0 0 0,0-1-1 0 0,-1 1 1 0 0,1-1 0 0 0,0 0 0 0 0,0 1 0 0 0,0-1-1 0 0,-1 0 1 0 0,1 1 0 0 0,0-1 0 0 0,0 0 0 0 0,0 0 0 0 0,0 0-1 0 0,0 0 1 0 0,-1 0 0 0 0,3 0 0 0 0,1 1-8 0 0,32 11-33 0 0,-2-3-55 0 0,-24-7 68 0 0,-1 0 1 0 0,1 1-1 0 0,9 5 0 0 0,-8-4 24 0 0,0 0-1 0 0,13 2 0 0 0,9 3 41 0 0,-7-1-35 0 0,62 26 191 0 0,-49-16 79 0 0,0 2 0 0 0,40 29 0 0 0,-62-38-267 0 0,-1 2 0 0 0,-1 0 0 0 0,0 1 0 0 0,-1 0 0 0 0,0 1 0 0 0,11 17 0 0 0,-22-27-16 0 0,1 1 0 0 0,-2 0 0 0 0,1 0 0 0 0,-1 0-1 0 0,0 0 1 0 0,0 1 0 0 0,0-1 0 0 0,-1 1 0 0 0,0-1 0 0 0,0 1 0 0 0,-1-1-1 0 0,0 1 1 0 0,-1 9 0 0 0,0-8 8 0 0,0 0-1 0 0,0-1 1 0 0,-1 1-1 0 0,0 0 0 0 0,-1-1 1 0 0,1 0-1 0 0,-2 1 1 0 0,1-1-1 0 0,-1 0 1 0 0,-8 12-1 0 0,9-15-10 0 0,-10 12 62 0 0,0 0 0 0 0,0-1-1 0 0,-18 14 1 0 0,19-20-36 0 0,-8 8-22 0 0,-2-1 1 0 0,-35 21-1 0 0,41-29 1 0 0,0 1-1 0 0,-15 11 1 0 0,15-9-17 0 0,-1-1 0 0 0,0-1 0 0 0,-21 8 0 0 0,-21 12-24 0 0,20-12-208 0 0,33-15-191 0 0,-1 0 1 0 0,1 1 0 0 0,0 0-1 0 0,0 0 1 0 0,0 1 0 0 0,-8 5-1 0 0,9 0-1250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16 17479 0 0,'0'0'49'0'0,"-1"1"0"0"0,1-1 0 0 0,0 1 0 0 0,0-1 0 0 0,-1 0 0 0 0,1 1 0 0 0,0-1 0 0 0,-1 1 0 0 0,1-1 0 0 0,-1 0 0 0 0,1 1 0 0 0,0-1 0 0 0,-1 1 0 0 0,1-1 0 0 0,-1 0 0 0 0,1 0 0 0 0,-1 1 0 0 0,1-1 0 0 0,-1 0 0 0 0,1 0 0 0 0,-1 0 0 0 0,1 1 0 0 0,-1-1 0 0 0,1 0 0 0 0,-1 0 0 0 0,0 0 0 0 0,-1 1 378 0 0,-2 3-281 0 0,1-1-19 0 0,2-3 444 0 0,1 0 185 0 0,0 0 38 0 0,0 0-36 0 0,0 0-181 0 0,36 1 1359 0 0,71-3 257 0 0,-57 3-1729 0 0,-4 1-136 0 0,21-1-84 0 0,49-3-184 0 0,-91 1-98 0 0,23-2-147 0 0,37-10-873 0 0,-73 10 507 0 0,-8 3 96 0 0,0-1 0 0 0,-1 0 0 0 0,1 0 1 0 0,0 0-1 0 0,6-3 0 0 0,2 0-760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14744 0 0,'0'0'1312'0'0,"0"0"-1056"0"0,0 0-256 0 0,9 7 0 0 0,1-2 2015 0 0,3-5 345 0 0,5-5 72 0 0,4 2 8 0 0,6-1-1944 0 0,2-4-392 0 0,1-4-104 0 0,6-1 0 0 0,8-2-1120 0 0,-4-5-264 0 0,4 4-56 0 0,-5-4-4671 0 0,0 0-945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365 100 7368 0 0,'0'0'568'0'0,"0"0"-166"0"0,-5-15 4997 0 0,5 11-5125 0 0,0 1 0 0 0,0-1 0 0 0,1 0 0 0 0,-1 0 0 0 0,1 0 0 0 0,0 1 0 0 0,2-5 0 0 0,4-23 876 0 0,-7 30-887 0 0,0 1 129 0 0,-6-12 2083 0 0,1 10-2080 0 0,4 1-332 0 0,0 0 0 0 0,-1 1 0 0 0,1-1 0 0 0,0 1 0 0 0,0 0 0 0 0,0-1 0 0 0,-1 1 0 0 0,1 0 0 0 0,0 0 0 0 0,0 0 0 0 0,-1-1-1 0 0,1 1 1 0 0,0 1 0 0 0,0-1 0 0 0,-1 0 0 0 0,1 0 0 0 0,0 0 0 0 0,0 1 0 0 0,-1-1 0 0 0,1 0 0 0 0,0 1 0 0 0,0 0 0 0 0,0-1 0 0 0,0 1 0 0 0,0-1 0 0 0,0 1 0 0 0,-2 1 0 0 0,-8 6-40 0 0,-13 7 153 0 0,15-10-84 0 0,0 0 0 0 0,1 1-1 0 0,0 0 1 0 0,-1 0 0 0 0,2 1 0 0 0,-1 0 0 0 0,1 0 0 0 0,-10 14-1 0 0,-4 2 396 0 0,17-18-399 0 0,1 0 0 0 0,-1 0 0 0 0,1 0 0 0 0,-3 8 0 0 0,-5 6 144 0 0,4-6-80 0 0,0 1-1 0 0,-5 18 1 0 0,-2 1-105 0 0,0 3 7 0 0,-11 43 0 0 0,5-14-21 0 0,-29 126 524 0 0,45-166-387 0 0,1 0 0 0 0,0 49 0 0 0,10 50-30 0 0,-5-108-102 0 0,0 8-8 0 0,1 1-1 0 0,12 39 0 0 0,-11-50-32 0 0,0-1 0 0 0,2 0-1 0 0,-1 0 1 0 0,2 0 0 0 0,15 22-1 0 0,-18-28-122 0 0,2 1-107 0 0,0-1 0 0 0,11 12 0 0 0,-14-16-31 0 0,0-1 1 0 0,0 0 0 0 0,0 0 0 0 0,0 0 0 0 0,1 0 0 0 0,-1 0-1 0 0,1-1 1 0 0,-1 1 0 0 0,7 1 0 0 0,21 4-3333 0 0,-17-6 1749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16384 0 0,'0'0'373'0'0,"0"0"55"0"0,0 0 20 0 0,0 0-54 0 0,0 0-190 0 0,0 0 142 0 0,0 0 86 0 0,0 0 16 0 0,0 0-18 0 0,0 0-99 0 0,0 0-47 0 0,0 0-11 0 0,0 0 7 0 0,0 0 35 0 0,0 0 18 0 0,0 0 3 0 0,0 2 7 0 0,-1 8 58 0 0,0-1 0 0 0,-1 0 0 0 0,-2 10 0 0 0,1-9-120 0 0,1 1 1 0 0,0-1-1 0 0,0 13 0 0 0,-6 74 269 0 0,2-45-457 0 0,-7 111-2 0 0,12-151-59 0 0,1 0 0 0 0,0 0 0 0 0,2 13 1 0 0,1 14 67 0 0,-3-36-90 0 0,0 0-1 0 0,1 0 1 0 0,0 0-1 0 0,-1 0 1 0 0,1 0 0 0 0,0 1-1 0 0,1-2 1 0 0,-1 1 0 0 0,0 0-1 0 0,1 0 1 0 0,2 3 0 0 0,-1-1 26 0 0,-1-3 7 0 0,-1-2-62 0 0,1 1 0 0 0,-1-1 1 0 0,0 1-1 0 0,0-1 0 0 0,1 0 1 0 0,-1 1-1 0 0,0-1 0 0 0,0 0 1 0 0,1 0-1 0 0,-1 0 1 0 0,0 0-1 0 0,1 0 0 0 0,-1 0 1 0 0,0-1-1 0 0,0 1 0 0 0,1 0 1 0 0,-1-1-1 0 0,0 1 1 0 0,0-1-1 0 0,0 1 0 0 0,0-1 1 0 0,1 1-1 0 0,-1-1 0 0 0,0 0 1 0 0,0 0-1 0 0,1-1 1 0 0,0 0-124 0 0,1-1 1 0 0,-1 0-1 0 0,0 0 1 0 0,0 0 0 0 0,-1 0-1 0 0,3-5 1 0 0,-2 5-5 0 0,2-8-391 0 0,0-1-1 0 0,0 0 1 0 0,2-13-1 0 0,0 1-995 0 0,2-3-383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20271 0 0,'0'0'896'0'0,"0"0"192"0"0,0 0-872 0 0,0 0-216 0 0,0 0 0 0 0,0 0 0 0 0,0 0 336 0 0,0 0 24 0 0,0 0 8 0 0,0 0 0 0 0,0 0-1392 0 0,0-8-288 0 0,0-1-48 0 0,0 1-6863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3224 0 0,'2'0'143'0'0,"30"-3"1291"0"0,9-9 10263 0 0,-13 3-5999 0 0,-9 6-7060 0 0,25-7 1645 0 0,-13 5-176 0 0,-24 3-7 0 0,1 0-1 0 0,0 1 1 0 0,10 0 0 0 0,175 10 924 0 0,-172-7-1242 0 0,-12-1-12 0 0,0 0 0 0 0,0-1 1 0 0,16 0-1 0 0,24-1-3167 0 0,-35 1-3236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17503 0 0,'0'2'1352'0'0,"-23"20"371"0"0,21-19-970 0 0,-1 1-1 0 0,1 0 1 0 0,0 0 0 0 0,0-1-1 0 0,-1 6 1 0 0,2-1-701 0 0,1-1 1 0 0,-1 0 0 0 0,1 1-1 0 0,1-1 1 0 0,-1 1-1 0 0,1-1 1 0 0,1 0 0 0 0,3 12-1 0 0,3 24 104 0 0,-1 29 183 0 0,-3 1 0 0 0,-7 78 1 0 0,0-20-882 0 0,-2-70-894 0 0,4-30-1165 0 0,1-19 1118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2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99 18887 0 0,'4'-8'432'0'0,"0"0"0"0"0,0 0 0 0 0,1 1 0 0 0,0-1 0 0 0,0 1 0 0 0,7-7 0 0 0,-7 6-49 0 0,-4 7-296 0 0,-1 0 0 0 0,0 0-1 0 0,1 1 1 0 0,-1-1 0 0 0,1 0 0 0 0,-1 0-1 0 0,1 1 1 0 0,0-1 0 0 0,-1 0 0 0 0,1 0-1 0 0,0 1 1 0 0,-1-1 0 0 0,1 1-1 0 0,0-1 1 0 0,-1 1 0 0 0,3-2 0 0 0,4-1 70 0 0,1 0 0 0 0,-1 1 0 0 0,1-1 0 0 0,0 1 0 0 0,-1 1 0 0 0,1 0 0 0 0,0 0 0 0 0,0 0 0 0 0,0 1 1 0 0,0 0-1 0 0,0 0 0 0 0,0 1 0 0 0,0 0 0 0 0,0 1 0 0 0,0 0 0 0 0,8 3 0 0 0,-10-3-152 0 0,-1 0 0 0 0,1 0 1 0 0,-1 0-1 0 0,1 1 0 0 0,-1 0 0 0 0,0 0 0 0 0,0 0 0 0 0,-1 1 0 0 0,1 0 0 0 0,-1 0 0 0 0,1 0 1 0 0,-1 0-1 0 0,0 1 0 0 0,-1-1 0 0 0,1 1 0 0 0,2 6 0 0 0,-3-7-5 0 0,-1 1 0 0 0,-1-1-1 0 0,1 0 1 0 0,-1 1 0 0 0,1-1-1 0 0,-1 1 1 0 0,-1 0 0 0 0,1-1-1 0 0,-1 1 1 0 0,1 0 0 0 0,-1 0-1 0 0,-1-1 1 0 0,1 1 0 0 0,-1 0-1 0 0,1-1 1 0 0,-1 1 0 0 0,-1 0-1 0 0,1-1 1 0 0,-1 1 0 0 0,-2 5-1 0 0,-6 7 1 0 0,-1 0 0 0 0,0 0 0 0 0,-1-1 0 0 0,-18 18 0 0 0,-61 56 0 0 0,73-74 0 0 0,15-13-2 0 0,-128 126 159 0 0,124-121-58 0 0,0 0 1 0 0,0 1 0 0 0,1 0-1 0 0,0 1 1 0 0,-5 10-1 0 0,11-19-87 0 0,0 0-1 0 0,-1 0 1 0 0,1 0 0 0 0,0 0-1 0 0,0 0 1 0 0,0 0-1 0 0,0 0 1 0 0,0 0 0 0 0,0 0-1 0 0,0 0 1 0 0,0 0-1 0 0,0 0 1 0 0,0 0 0 0 0,1 0-1 0 0,-1 0 1 0 0,0 0-1 0 0,1 0 1 0 0,-1-1 0 0 0,1 1-1 0 0,-1 0 1 0 0,1 0-1 0 0,-1 0 1 0 0,1 0 0 0 0,-1 0-1 0 0,1-1 1 0 0,0 1-1 0 0,-1 0 1 0 0,1-1 0 0 0,0 1-1 0 0,0 0 1 0 0,0-1-1 0 0,0 1 1 0 0,-1-1 0 0 0,1 0-1 0 0,0 1 1 0 0,0-1-1 0 0,0 1 1 0 0,1-1 0 0 0,4 2 99 0 0,-1 0 0 0 0,1-1 0 0 0,0 1 1 0 0,0-1-1 0 0,5 0 0 0 0,30 2 72 0 0,-1-2 0 0 0,1-1 0 0 0,0-3 0 0 0,-1-1-1 0 0,0-2 1 0 0,49-13 0 0 0,88-25-183 0 0,-164 39-1910 0 0,-1-2-4349 0 0,-11 7-2971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1840 0 0,'0'0'83'0'0,"8"-1"10"0"0,0-4 440 0 0,20-27 12452 0 0,-18 17-10740 0 0,1-2-1723 0 0,9-19-160 0 0,-5 9-401 0 0,-10 18 12 0 0,0 0 0 0 0,-1 0 1 0 0,0 0-1 0 0,3-10 0 0 0,2-10-42 0 0,-6 23 83 0 0,-1-1 0 0 0,1 1-1 0 0,-2-1 1 0 0,1 0 0 0 0,-1 1-1 0 0,1-11 1 0 0,-2 15 36 0 0,0-1 1 0 0,1 1-1 0 0,-1-1 0 0 0,1 1 1 0 0,0-1-1 0 0,-1 1 1 0 0,3-4-1 0 0,-1 2 61 0 0,-2 3 75 0 0,0 1 4 0 0,0 0 2 0 0,0 0 0 0 0,2 1-174 0 0,-1 0 0 0 0,1 0 0 0 0,0 0-1 0 0,-1 0 1 0 0,0 0 0 0 0,1 1-1 0 0,-1-1 1 0 0,0 1 0 0 0,2 1 0 0 0,0 0-4 0 0,0 2-14 0 0,0 1 0 0 0,0-1 0 0 0,0 1 0 0 0,-1 0 0 0 0,1 0 0 0 0,-1 0 0 0 0,2 11 0 0 0,-2-7 0 0 0,93 318-600 0 0,-50-149 468 0 0,28 224 0 0 0,-66-347 147 0 0,-3 0 0 0 0,-2 0 0 0 0,-7 84 0 0 0,3-131-12 0 0,0 0-1 0 0,-1 0 0 0 0,0 0 1 0 0,-4 9-1 0 0,6-17-2 0 0,0 2-9 0 0,0-1-1 0 0,0 0 1 0 0,-1 0-1 0 0,1 0 1 0 0,-1 0-1 0 0,1-1 1 0 0,-1 1-1 0 0,0 0 0 0 0,0-1 1 0 0,0 1-1 0 0,0-1 1 0 0,0 0-1 0 0,0 1 1 0 0,0-1-1 0 0,0 0 1 0 0,0 0-1 0 0,0 0 0 0 0,-1-1 1 0 0,1 1-1 0 0,-5 0 1 0 0,4 0 9 0 0,0-1 0 0 0,0 0 0 0 0,0 1 0 0 0,0-1 0 0 0,0 0 0 0 0,0-1 0 0 0,0 1 0 0 0,0-1 0 0 0,0 1 0 0 0,0-1 0 0 0,0 0 0 0 0,0 0 0 0 0,0 0 0 0 0,0-1 0 0 0,-4-1 0 0 0,2-1 164 0 0,-1 0-1 0 0,0 0 0 0 0,1-1 0 0 0,0 1 0 0 0,0-1 0 0 0,0 0 0 0 0,1 0 1 0 0,0-1-1 0 0,0 0 0 0 0,-4-6 0 0 0,3 1 184 0 0,0 1-118 0 0,0 0 1 0 0,1 0-1 0 0,0 0 0 0 0,1-1 0 0 0,0 1 1 0 0,1-1-1 0 0,-1-10 0 0 0,-2-49 718 0 0,-1-63-166 0 0,5 74-571 0 0,0-39-134 0 0,2 81-67 0 0,1 1 0 0 0,0 0 0 0 0,9-30 0 0 0,-6 28-61 0 0,1 1 0 0 0,0 0 1 0 0,1 0-1 0 0,1 0 0 0 0,1 1 1 0 0,18-26-1 0 0,-4 14-28 0 0,35-32 0 0 0,-29 31 74 0 0,32-38-1 0 0,-41 42-68 0 0,-12 16-422 0 0,-1 0 0 0 0,-1-1 0 0 0,0 0 0 0 0,0 0 0 0 0,-1 0 0 0 0,0-1 0 0 0,4-11 0 0 0,-2 2-1063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22543 0 0,'0'0'496'0'0,"0"0"104"0"0,0 0 16 0 0,0 0 24 0 0,0 0-512 0 0,0 0-128 0 0,0 0 0 0 0,0 0 0 0 0,0 0 64 0 0,0 0-64 0 0,0 0 88 0 0,0 0-88 0 0,0 0-1160 0 0,0 0-288 0 0,0 0-56 0 0,8-4-7071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19231 0 0,'0'0'439'0'0,"0"0"62"0"0,0 0 31 0 0,0 0-68 0 0,0 0-325 0 0,0 0-228 0 0,2-2-67 0 0,2-3 205 0 0,0 0 0 0 0,1 0 0 0 0,0 0 0 0 0,-1 1 1 0 0,2 0-1 0 0,-1 0 0 0 0,1 1 0 0 0,-1-1 0 0 0,1 1 1 0 0,0 0-1 0 0,0 1 0 0 0,0-1 0 0 0,0 1 0 0 0,1 0 0 0 0,-1 1 1 0 0,1 0-1 0 0,10-1 0 0 0,17 2 1044 0 0,1 1-1253 0 0,0-1 0 0 0,-1-2 0 0 0,1-2 0 0 0,34-8 0 0 0,-43 1-3160 0 0,-15 7-3655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14744 0 0,'0'0'1136'0'0,"0"0"-459"0"0,0 0 853 0 0,0 2 448 0 0,-2 1-1115 0 0,0-1 0 0 0,1 1 0 0 0,0 0 0 0 0,-1 1 0 0 0,0 5 0 0 0,1-7-752 0 0,1 0 0 0 0,0 0-1 0 0,0 0 1 0 0,0 1 0 0 0,0-1 0 0 0,0 0 0 0 0,0 0-1 0 0,1 0 1 0 0,-1 1 0 0 0,2 2 0 0 0,10 35 273 0 0,-2-12-225 0 0,-1 0 0 0 0,8 50 1 0 0,-11-49-136 0 0,24 177-1269 0 0,-24-68-3864 0 0,-6-110 3250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4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1 796 14280 0 0,'4'-1'1297'0'0,"29"-13"-626"0"0,-27 11 214 0 0,0-1 0 0 0,0 0 0 0 0,-1 0 0 0 0,1 0-1 0 0,-1 0 1 0 0,5-6 0 0 0,-2 0-772 0 0,-1 0 0 0 0,0 0 0 0 0,0 0 0 0 0,-1-1-1 0 0,0 0 1 0 0,-1-1 0 0 0,0 1 0 0 0,5-21 0 0 0,1-10 202 0 0,5-50 0 0 0,-11 55-276 0 0,8-95-25 0 0,-14 64 206 0 0,-1 22-91 0 0,-10-99-109 0 0,7 101-19 0 0,4 20-1 0 0,-8 61 0 0 0,7-5-61 0 0,2 47 0 0 0,1-28-25 0 0,9 129-42 0 0,-2 96 128 0 0,-7-231 35 0 0,-1 32 82 0 0,-1-38-60 0 0,-3 18 4 0 0,-9 28 93 0 0,13-77-120 0 0,0-6-26 0 0,0-1 0 0 0,0 1 1 0 0,0 0-1 0 0,0 0 0 0 0,-1-1 0 0 0,1 1 1 0 0,0 0-1 0 0,-1-1 0 0 0,0 1 0 0 0,1-1 1 0 0,-1 1-1 0 0,0-1 0 0 0,1 1 0 0 0,-3 2 1 0 0,2-3 59 0 0,1-1 18 0 0,0 0 30 0 0,-1-1 118 0 0,-2-4-85 0 0,1 0 1 0 0,0 0 0 0 0,0-1 0 0 0,1 1 0 0 0,-1 0-1 0 0,1-1 1 0 0,-1-5 0 0 0,0-43 388 0 0,1-26 261 0 0,3-111-388 0 0,0 160-413 0 0,2 1 1 0 0,1 1 0 0 0,1-1 0 0 0,12-35-1 0 0,-16 58-63 0 0,1-1 0 0 0,0 1 0 0 0,0 0 0 0 0,1 0 0 0 0,0 0 0 0 0,0 0 0 0 0,0 1-1 0 0,1-1 1 0 0,0 1 0 0 0,1 0 0 0 0,-1 1 0 0 0,13-10 0 0 0,-12 10 52 0 0,-5 4 11 0 0,0 0 0 0 0,0 0 0 0 0,0 0 0 0 0,0 0 0 0 0,0 1 1 0 0,0-1-1 0 0,1 0 0 0 0,-1 1 0 0 0,0-1 0 0 0,0 1 0 0 0,1-1 0 0 0,-1 1 0 0 0,0-1 0 0 0,1 1 1 0 0,-1 0-1 0 0,0 0 0 0 0,1 0 0 0 0,-1 0 0 0 0,1 0 0 0 0,-1 0 0 0 0,0 0 0 0 0,1 0 0 0 0,-1 0 1 0 0,0 1-1 0 0,1-1 0 0 0,1 1 0 0 0,0 0-4 0 0,-1 0 0 0 0,1 0 0 0 0,0 1 0 0 0,0-1-1 0 0,-1 0 1 0 0,1 1 0 0 0,-1 0 0 0 0,1-1 0 0 0,-1 1 0 0 0,0 0 0 0 0,0 0 0 0 0,0 1 0 0 0,0-1 0 0 0,0 0 0 0 0,0 1 0 0 0,-1-1 0 0 0,1 1 0 0 0,-1-1 0 0 0,1 1-1 0 0,-1 0 1 0 0,1 4 0 0 0,-1-2-61 0 0,0-1-1 0 0,0 1 0 0 0,0 0 0 0 0,0-1 0 0 0,-1 1 1 0 0,0 0-1 0 0,0 0 0 0 0,-1 0 0 0 0,1-1 1 0 0,-1 1-1 0 0,0 0 0 0 0,-2 6 0 0 0,0-4-38 0 0,-2 8-352 0 0,-10 19 0 0 0,1-7 145 0 0,6-12 53 0 0,-16 26-1 0 0,-16 6 107 0 0,14-18 112 0 0,18-20 42 0 0,-1 0 0 0 0,0-1 0 0 0,-1-1 0 0 0,0 1 0 0 0,0-1 0 0 0,0-1 0 0 0,-16 8 0 0 0,22-13 96 0 0,-11 7 680 0 0,33-6-531 0 0,0 0 0 0 0,0 2 0 0 0,0 0-1 0 0,24 8 1 0 0,40 24-165 0 0,56 16-80 0 0,-112-41-27 0 0,36 19 1 0 0,-34-15 5 0 0,90 36-2211 0 0,-117-51 1995 0 0,1 1 1 0 0,-1 0 0 0 0,0-1-1 0 0,1 1 1 0 0,-1-1 0 0 0,1 0 0 0 0,-1 1-1 0 0,1-1 1 0 0,-1 0 0 0 0,1 0 0 0 0,-1 0-1 0 0,1 0 1 0 0,2-1 0 0 0,9-1-1654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5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6912 0 0,'-1'0'150'0'0,"1"0"-107"0"0,0 0 1 0 0,-1 0 0 0 0,1 1-1 0 0,0-1 1 0 0,-1 0 0 0 0,1 0-1 0 0,0 0 1 0 0,-1 0-1 0 0,1 0 1 0 0,0 0 0 0 0,-1 1-1 0 0,1-1 1 0 0,0 0 0 0 0,0 0-1 0 0,-1 0 1 0 0,1 1 0 0 0,0-1-1 0 0,-1 0 1 0 0,1 0 0 0 0,0 1-1 0 0,0-1 1 0 0,0 0 0 0 0,-1 1-1 0 0,1-1 1 0 0,0 0-1 0 0,0 1 1 0 0,0-1 0 0 0,0 1 3392 0 0,25 9 7831 0 0,0-2-7783 0 0,10 2-2836 0 0,0 3-633 0 0,-14-7-142 0 0,-1 2 0 0 0,0 0-1 0 0,0 2 1 0 0,22 13 0 0 0,-19-7 120 0 0,-1 1 1 0 0,0 1-1 0 0,28 31 0 0 0,-2 4 269 0 0,57 83-1 0 0,-77-96-96 0 0,-13-20-31 0 0,-1 1 0 0 0,18 37 1 0 0,27 96 308 0 0,-55-144-417 0 0,9 30-152 0 0,-2 1 0 0 0,-2 1 0 0 0,-2-1 0 0 0,-1 1 0 0 0,-3 1 0 0 0,-1-1 0 0 0,-5 63 0 0 0,-1-71-1 0 0,-2 1 0 0 0,-1-1 0 0 0,-1 0 1 0 0,-19 46-1 0 0,-68 124-375 0 0,77-171-265 0 0,-2-2 0 0 0,-1 0 0 0 0,-2-2 0 0 0,0 0 0 0 0,-48 43 0 0 0,65-67 337 0 0,0 0 0 0 0,-1 0 1 0 0,1-1-1 0 0,-1 1 0 0 0,-1-1 1 0 0,1-1-1 0 0,-10 4 1 0 0,7-3-5 0 0,-32 12-1548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5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2760 0 0,'0'0'620'0'0,"0"0"1562"0"0,0 0 686 0 0,0 0 138 0 0,0 0-345 0 0,0 0-1569 0 0,0 0-688 0 0,0 0-137 0 0,0 0-38 0 0,0 0-33 0 0,0 0-17 0 0,0 0-4 0 0,0 0 31 0 0,0 0 122 0 0,0 0 50 0 0,0 0 8 0 0,0 0 12 0 0,0 0 36 0 0,0 0 12 0 0,-1 1 2 0 0,-26 42 1288 0 0,-29 54-706 0 0,30-45-835 0 0,-30 67 148 0 0,0 29 747 0 0,16-33-569 0 0,4-17-434 0 0,9-13 6 0 0,-43 145 5 0 0,54-167-26 0 0,-13 109-1 0 0,24-122-37 0 0,4 89 0 0 0,2-119-147 0 0,1 0 0 0 0,0 0-1 0 0,2 0 1 0 0,7 24 0 0 0,-9-36-179 0 0,1-1 1 0 0,1 1 0 0 0,-1-1-1 0 0,1 0 1 0 0,0 0-1 0 0,1-1 1 0 0,0 1 0 0 0,0-1-1 0 0,0 0 1 0 0,0 0 0 0 0,1-1-1 0 0,0 0 1 0 0,1 0-1 0 0,6 4 1 0 0,11 5-1257 0 0,0-8-11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52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0 3224 0 0,'0'0'899'0'0,"0"0"2564"0"0,0 0 1127 0 0,0 0 223 0 0,0 0-557 0 0,0 0-2528 0 0,0 0-1116 0 0,0 0-219 0 0,0 2-101 0 0,-2 33-393 0 0,0-22-54 0 0,2 0-1 0 0,0 13 0 0 0,1 10 129 0 0,-2-1 0 0 0,-8 56 0 0 0,-1 38 675 0 0,-4 82 155 0 0,14-211-800 0 0,-13 80 522 0 0,1-4-54 0 0,6-32-414 0 0,-20 79 0 0 0,12-70-59 0 0,11-43-14 0 0,0 0-1 0 0,-1-1 0 0 0,-9 18 1 0 0,7-17-13 0 0,1 0 1 0 0,-6 18-1 0 0,-2-1-227 0 0,13-26 160 0 0,0-1 27 0 0,0-2 106 0 0,1-3-9 0 0,0 0 0 0 0,0 0 0 0 0,-1 0-1 0 0,1 0 1 0 0,-1 0 0 0 0,0 1 0 0 0,-2-10 0 0 0,0-4 41 0 0,2-67 383 0 0,4-42-135 0 0,0 31-192 0 0,-4 58-3 0 0,2-1 0 0 0,8-46 0 0 0,-1 19 1 0 0,-8 48-104 0 0,1 0-1 0 0,1 0 1 0 0,1 1 0 0 0,0 0-1 0 0,1 0 1 0 0,8-19 0 0 0,-2 14-19 0 0,-6 10-13 0 0,1 1 0 0 0,-1 1 0 0 0,2-1 0 0 0,0 1 0 0 0,13-15 0 0 0,-19 23 8 0 0,1-1 0 0 0,0 1-1 0 0,0 0 1 0 0,0 1 0 0 0,0-1-1 0 0,0 0 1 0 0,0 1-1 0 0,1-1 1 0 0,-1 1 0 0 0,0-1-1 0 0,1 1 1 0 0,-1 0 0 0 0,1 0-1 0 0,5-1 1 0 0,-8 2-4 0 0,1 1 1 0 0,0-1-1 0 0,0 0 0 0 0,0 1 1 0 0,-1-1-1 0 0,1 0 0 0 0,0 1 0 0 0,0-1 1 0 0,-1 1-1 0 0,1 0 0 0 0,0-1 0 0 0,-1 1 1 0 0,1-1-1 0 0,-1 1 0 0 0,1 0 0 0 0,0 1 1 0 0,1 0-20 0 0,2 1-3 0 0,-1 0 0 0 0,0 0 0 0 0,0 1-1 0 0,0-1 1 0 0,0 1 0 0 0,-1 0 0 0 0,0-1-1 0 0,1 1 1 0 0,-1 0 0 0 0,-1 1 0 0 0,1-1 0 0 0,0 0-1 0 0,-1 0 1 0 0,0 1 0 0 0,0-1 0 0 0,0 8 0 0 0,5 13-182 0 0,-4-22 168 0 0,-1 1 0 0 0,0 0-1 0 0,0 0 1 0 0,0 0 0 0 0,0 7 0 0 0,-1-3-58 0 0,0 1 0 0 0,-1-1 1 0 0,0 1-1 0 0,0-1 1 0 0,-1 1-1 0 0,0-1 1 0 0,0 0-1 0 0,-1 0 0 0 0,0 0 1 0 0,-1 0-1 0 0,0 0 1 0 0,0-1-1 0 0,-1 1 0 0 0,-9 11 1 0 0,-54 63-1099 0 0,61-75 1031 0 0,-1 0 0 0 0,0 0 0 0 0,0 0 1 0 0,-16 8-1 0 0,12-7-113 0 0,-17 13 0 0 0,15-7 107 0 0,8-8 93 0 0,-1 0 0 0 0,0-1 0 0 0,-11 8 0 0 0,-5 0 191 0 0,-1-1 1 0 0,0-1-1 0 0,0-1 0 0 0,-31 8 0 0 0,46-15-18 0 0,7-3-51 0 0,1 1 0 0 0,-1-1 0 0 0,0 1 0 0 0,1-1 1 0 0,-1 1-1 0 0,0-1 0 0 0,0 0 0 0 0,1 0 0 0 0,-1 0 1 0 0,0 0-1 0 0,1 0 0 0 0,-1 0 0 0 0,0-1 0 0 0,1 1 1 0 0,-1 0-1 0 0,0-1 0 0 0,1 1 0 0 0,-1-1 0 0 0,-2-1 1 0 0,10-12 1385 0 0,-5 13-1364 0 0,-1-1-1 0 0,0 1 1 0 0,1 0-1 0 0,0-1 1 0 0,-1 1-1 0 0,1 0 1 0 0,0 0 0 0 0,-1-1-1 0 0,1 1 1 0 0,0 0-1 0 0,0 0 1 0 0,0 0-1 0 0,0 0 1 0 0,0 0 0 0 0,0 0-1 0 0,1 0 1 0 0,-1 0-1 0 0,2 0 1 0 0,27-11 640 0 0,-5 3-438 0 0,-20 7-241 0 0,1 0 1 0 0,-1 1 0 0 0,1-1 0 0 0,0 1 0 0 0,0 0 0 0 0,0 0 0 0 0,-1 1 0 0 0,1 0 0 0 0,0 0 0 0 0,0 0 0 0 0,0 1 0 0 0,0 0 0 0 0,-1 0 0 0 0,1 0 0 0 0,6 3 0 0 0,0 0 21 0 0,-1 0 0 0 0,1 1 0 0 0,-1 1-1 0 0,0 0 1 0 0,0 0 0 0 0,12 10 0 0 0,13 12-42 0 0,62 52-17 0 0,-70-55-18 0 0,1-2 1 0 0,1 0-1 0 0,61 33 0 0 0,86 28-940 0 0,-125-66-1747 0 0,-17-12-4333 0 0,-13-6 64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5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26463 0 0,'0'0'604'0'0,"0"0"85"0"0,0 0 42 0 0,0 0-94 0 0,2 0-418 0 0,10-1-302 0 0,0-1 1 0 0,-1 0-1 0 0,1-1 0 0 0,22-7 1 0 0,18-5-589 0 0,-24 8 360 0 0,-18 4 140 0 0,0 0 0 0 0,0 1-1 0 0,14-1 1 0 0,-7 1 66 0 0,0 1 47 0 0,-1 0 0 0 0,0 1 1 0 0,18 3-1 0 0,26 2 133 0 0,-18-2-16 0 0,-31-3-265 0 0,1 1 0 0 0,0-1 0 0 0,-1-1 0 0 0,18-3 0 0 0,0-5-7732 0 0,-22 6 141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5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23495 0 0,'-2'3'595'0'0,"0"1"0"0"0,1 0 1 0 0,-1 0-1 0 0,1 0 0 0 0,0 0 0 0 0,0 0 0 0 0,0 0 0 0 0,0 0 0 0 0,1 0 0 0 0,-1 1 0 0 0,2 7 0 0 0,6 24 104 0 0,-6-31-685 0 0,-1 0-1 0 0,1 0 1 0 0,0 0-1 0 0,0 0 1 0 0,3 7-1 0 0,2 11 2 0 0,6 41-40 0 0,8 52-38 0 0,-19-97 59 0 0,16 237 160 0 0,-12-37-1356 0 0,-4-199 788 0 0,-1-17 58 0 0,1 1 0 0 0,-1 0 1 0 0,0-1-1 0 0,0 1 0 0 0,0-1 0 0 0,-1 1 1 0 0,1-1-1 0 0,-1 1 0 0 0,1-1 0 0 0,-1 1 1 0 0,-3 5-1 0 0,4-8-1141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12528 0 0,'0'0'281'0'0,"0"0"40"0"0,1-1 22 0 0,1-2-172 0 0,-1 1-146 0 0,0 0 0 0 0,0 1 0 0 0,0-1 1 0 0,0 0-1 0 0,-1 0 0 0 0,1 0 0 0 0,0 1 0 0 0,-1-1 0 0 0,1-3 1 0 0,7-22 2183 0 0,1-2 5121 0 0,-9 32-7173 0 0,0 1 0 0 0,0-1-1 0 0,0 0 1 0 0,0 1-1 0 0,1-1 1 0 0,0 0 0 0 0,-1 0-1 0 0,1 1 1 0 0,2 4-1 0 0,4 16 250 0 0,0 80 565 0 0,-6-76-886 0 0,0 1 1 0 0,0-6 59 0 0,3 23 0 0 0,-2-24 52 0 0,0 32-1 0 0,-2-31 112 0 0,4 30-1 0 0,14 87 269 0 0,-17-115-582 0 0,3 7 136 0 0,-3-18-9 0 0,0-5 966 0 0,2-20-492 0 0,1-23-296 0 0,-2 17-121 0 0,6-29 1 0 0,19-29 73 0 0,-10 30-215 0 0,-1-1-37 0 0,1 1 0 0 0,3 0 0 0 0,40-67 0 0 0,-48 93 0 0 0,-3 3 0 0 0,2 1 0 0 0,-1 0 0 0 0,2 0 0 0 0,0 1 0 0 0,25-23 0 0 0,-26 28-7 0 0,0 2 0 0 0,0-1-1 0 0,0 2 1 0 0,1-1 0 0 0,0 1-1 0 0,0 1 1 0 0,0 0 0 0 0,1 1 0 0 0,-1 1-1 0 0,27-5 1 0 0,-34 8 0 0 0,-1 0 0 0 0,0 0-1 0 0,1 0 1 0 0,-1 1 0 0 0,1 0-1 0 0,-1 0 1 0 0,0 0 0 0 0,1 0 0 0 0,-1 1-1 0 0,0-1 1 0 0,0 1 0 0 0,0 0 0 0 0,0 1-1 0 0,5 3 1 0 0,-4-3 7 0 0,-1 1-1 0 0,1 0 1 0 0,-1 0 0 0 0,0 0 0 0 0,0 0-1 0 0,-1 1 1 0 0,1 0 0 0 0,-1 0 0 0 0,0 0-1 0 0,3 8 1 0 0,11 25-5 0 0,-8-20-27 0 0,0 1 0 0 0,-2 0 0 0 0,8 34 0 0 0,-9-18 19 0 0,7 34 15 0 0,-3-9-2 0 0,-1-5 0 0 0,-3-27 0 0 0,-3-12 0 0 0,1-1 0 0 0,9 26 0 0 0,-8-29 10 0 0,1 1-1 0 0,10 16 1 0 0,-13-24-1 0 0,1-1 0 0 0,-1 1-1 0 0,1-1 1 0 0,0 0 0 0 0,0 0 0 0 0,0-1 0 0 0,0 1-1 0 0,10 4 1 0 0,-11-6 4 0 0,-1-1-1 0 0,1 0 1 0 0,0 0-1 0 0,0 0 1 0 0,0-1-1 0 0,0 1 1 0 0,0-1-1 0 0,0 0 1 0 0,0 1-1 0 0,0-1 1 0 0,0-1-1 0 0,0 1 1 0 0,4-1-1 0 0,5-2-3 0 0,23-7-1 0 0,-26 7 25 0 0,5-2-67 0 0,0 0 0 0 0,0 0 0 0 0,0-2-1 0 0,0 1 1 0 0,23-18 0 0 0,-32 20 34 0 0,1 1 0 0 0,0-1 0 0 0,9-3 0 0 0,-11 5 0 0 0,1 0 0 0 0,-1 0 0 0 0,1-1 0 0 0,-1 0 0 0 0,0 0 0 0 0,0 0 0 0 0,6-6 0 0 0,12-7-129 0 0,-19 14 74 0 0,0 0 1 0 0,0 1 0 0 0,-1-1-1 0 0,1 0 1 0 0,-1-1-1 0 0,1 1 1 0 0,-1 0 0 0 0,0-1-1 0 0,2-2 1 0 0,-3 5-2 0 0,-1-1 0 0 0,0 1 1 0 0,0-1-1 0 0,1 1 0 0 0,-1-1 1 0 0,0 1-1 0 0,1-1 0 0 0,-1 1 1 0 0,1-1-1 0 0,-1 1 0 0 0,0 0 1 0 0,1-1-1 0 0,-1 1 0 0 0,1 0 1 0 0,-1-1-1 0 0,1 1 0 0 0,-1 0 1 0 0,1 0-1 0 0,-1-1 0 0 0,1 1 1 0 0,0 0-1 0 0,-1 0 0 0 0,1 0 0 0 0,0 0 1 0 0,1 0-871 0 0,-2 0-868 0 0,0 0-382 0 0,-3 2-80 0 0,-13 9-15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5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19551 0 0,'0'0'895'0'0,"0"0"-18"0"0,0 0-475 0 0,0 0 83 0 0,3 0 99 0 0,-1-1-384 0 0,2 0-56 0 0,9 4 805 0 0,-9-2-909 0 0,-1 0 0 0 0,1 0 0 0 0,-1 1 0 0 0,1 0-1 0 0,-1 0 1 0 0,0 0 0 0 0,0 0 0 0 0,0 0 0 0 0,0 1 0 0 0,0-1 0 0 0,-1 1-1 0 0,1 0 1 0 0,-1-1 0 0 0,0 1 0 0 0,1 1 0 0 0,-1-1 0 0 0,-1 0-1 0 0,1 0 1 0 0,0 1 0 0 0,-1-1 0 0 0,2 7 0 0 0,2 6 234 0 0,-2 1 0 0 0,0 0 0 0 0,1 28 0 0 0,-1-9-35 0 0,8 117 367 0 0,-3-28 19 0 0,1-60 7 0 0,-9-60-608 0 0,0 0-12 0 0,8 16-11 0 0,-8-21 2 0 0,0 0-1 0 0,0 0 1 0 0,0 1-1 0 0,0-1 0 0 0,0 0 1 0 0,1 0-1 0 0,-1 1 1 0 0,0-1-1 0 0,0 0 1 0 0,0 0-1 0 0,0 1 1 0 0,0-1-1 0 0,0 0 1 0 0,1 0-1 0 0,-1 1 1 0 0,0-1-1 0 0,0 0 0 0 0,0 0 1 0 0,1 0-1 0 0,-1 1 1 0 0,0-1-1 0 0,0 0 1 0 0,1 0-1 0 0,-1 0 1 0 0,0 0-1 0 0,0 0 1 0 0,1 0-1 0 0,-1 0 1 0 0,0 0-1 0 0,1 1 1 0 0,-1-1-1 0 0,0 0 0 0 0,0 0 1 0 0,1 0-1 0 0,-1 0 1 0 0,0 0-1 0 0,1 0 1 0 0,-1-1-1 0 0,0 1 1 0 0,0 0-1 0 0,1 0 1 0 0,-1 0-1 0 0,0 0 1 0 0,1 0-1 0 0,11-14 8 0 0,5-21 93 0 0,65-184 788 0 0,-41 123-195 0 0,-10 28-523 0 0,-28 63-168 0 0,-1-1 0 0 0,1 1-1 0 0,0 0 1 0 0,1 0 0 0 0,-1 1-1 0 0,1-1 1 0 0,0 1 0 0 0,6-6-1 0 0,-7 8-18 0 0,0-1 0 0 0,-1 1 0 0 0,1 0 0 0 0,0 0 0 0 0,1 0 0 0 0,-1 0 0 0 0,0 1 0 0 0,0-1 0 0 0,1 1 0 0 0,-1 0 0 0 0,1 0 0 0 0,-1 0-1 0 0,8 0 1 0 0,-9 1-10 0 0,0 0-1 0 0,0 1 0 0 0,-1-1 0 0 0,1 0 0 0 0,0 1 1 0 0,0 0-1 0 0,-1-1 0 0 0,1 1 0 0 0,0 0 1 0 0,-1 0-1 0 0,1 0 0 0 0,-1 0 0 0 0,1 0 0 0 0,-1 0 1 0 0,3 3-1 0 0,16 22-76 0 0,-17-22 65 0 0,9 13-13 0 0,-6-9 27 0 0,0 0-1 0 0,-1 1 1 0 0,0 0-1 0 0,0 0 1 0 0,5 16-1 0 0,2 13-4 0 0,26 71-26 0 0,-37-105 53 0 0,3 5 3 0 0,-1 0-1 0 0,1 0 1 0 0,-2 0-1 0 0,0 1 1 0 0,0-1-1 0 0,0 1 1 0 0,-1-1-1 0 0,0 15 1 0 0,-1-22 109 0 0,0-1-99 0 0,0-1 0 0 0,0 0 0 0 0,0 1 0 0 0,0-1 0 0 0,1 0 0 0 0,-1 1 1 0 0,0-1-1 0 0,0 0 0 0 0,0 0 0 0 0,1 1 0 0 0,-1-1 0 0 0,0 0 0 0 0,0 0 0 0 0,1 1 1 0 0,-1-1-1 0 0,0 0 0 0 0,1 0 0 0 0,-1 0 0 0 0,0 1 0 0 0,1-1 0 0 0,-1 0 0 0 0,0 0 1 0 0,1 0-1 0 0,-1 0 0 0 0,0 0 0 0 0,1 0 0 0 0,-1 0 0 0 0,1 0 0 0 0,-1 0 0 0 0,0 0 0 0 0,1 0 1 0 0,-1 0-1 0 0,0 0 0 0 0,1 0 0 0 0,-1 0 0 0 0,0 0 0 0 0,1 0 0 0 0,-1-1 0 0 0,0 1 1 0 0,1 0-1 0 0,15-6 230 0 0,-10 2-72 0 0,0-2 0 0 0,-1 1 1 0 0,1-1-1 0 0,-1 0 0 0 0,7-9 0 0 0,1-2-45 0 0,-1 1-119 0 0,19-32-1 0 0,-7 8-8 0 0,-1 5 2 0 0,-14 20 0 0 0,1 0 0 0 0,0 1 0 0 0,1 0 0 0 0,0 1 0 0 0,14-13 0 0 0,-21 23 0 0 0,30-24 0 0 0,-31 25 0 0 0,-1 1 0 0 0,1-1 0 0 0,0 0 0 0 0,0 1 0 0 0,0 0 0 0 0,0 0 0 0 0,0 0 0 0 0,0 0 0 0 0,1 0 0 0 0,5 0 0 0 0,-4 1-11 0 0,0 0-1 0 0,0 1 1 0 0,0 0-1 0 0,0 0 1 0 0,0 0-1 0 0,-1 0 1 0 0,1 1-1 0 0,0 0 1 0 0,0 0-1 0 0,-1 0 1 0 0,0 1-1 0 0,1-1 1 0 0,-1 1-1 0 0,0 0 1 0 0,4 4-1 0 0,2 3-34 0 0,-1 0-1 0 0,0 1 1 0 0,-1-1-1 0 0,11 18 1 0 0,-5-3-63 0 0,14 36 0 0 0,-19-40 82 0 0,-5-12 35 0 0,15 33-533 0 0,26 44-1 0 0,-37-71-320 0 0,-1 1 0 0 0,0-1 0 0 0,5 25 0 0 0,-11-38-771 0 0,-1-2-307 0 0,0 0-55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5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10592 0 0,'0'0'818'0'0,"1"1"100"0"0,32 30 8469 0 0,1-1-3326 0 0,36 29-1446 0 0,70 65-8130 0 0,-86-64 4969 0 0,-21-17-1447 0 0,-1 1 0 0 0,37 72 0 0 0,15 52 473 0 0,-61-114-264 0 0,20 68 0 0 0,-28-70-310 0 0,-3 0 0 0 0,-2 1 0 0 0,-2 0 1 0 0,-2 1-1 0 0,-3-1 0 0 0,-2 1 0 0 0,-3 0 0 0 0,-1-1 0 0 0,-20 95 0 0 0,10-96-69 0 0,-2-1-1 0 0,-2 0 0 0 0,-34 70 1 0 0,39-97-42 0 0,-2 0 0 0 0,-1-2 0 0 0,-1 0 0 0 0,-1 0 0 0 0,-1-2 0 0 0,-1 0 1 0 0,0-1-1 0 0,-2-1 0 0 0,0-1 0 0 0,-1-1 0 0 0,-35 20 0 0 0,47-31-583 0 0,-1 0 0 0 0,1-1-1 0 0,-1 0 1 0 0,-21 3 0 0 0,-6 1-7770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5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14888 0 0,'0'0'332'0'0,"0"0"50"0"0,0 0 26 0 0,0 0-43 0 0,1 1-251 0 0,10 11-351 0 0,4-6 19 0 0,-11-5 213 0 0,11 4 186 0 0,-4-1 299 0 0,-1-1-1 0 0,1 2 1 0 0,9 5 0 0 0,-11-4 189 0 0,-2-1-417 0 0,1-1-1 0 0,-1 1 0 0 0,1-1 1 0 0,13 5-1 0 0,-15-7-237 0 0,-1 0-1 0 0,0 1 1 0 0,1 0-1 0 0,-2 0 1 0 0,1 1 0 0 0,0-1-1 0 0,7 8 1 0 0,13 9 32 0 0,-8-7-36 0 0,0-1 1 0 0,1-1-1 0 0,1-1 0 0 0,0-1 0 0 0,0 0 1 0 0,24 6-1 0 0,169 27 699 0 0,3-15 641 0 0,-143-19-1109 0 0,50 1-2 0 0,15 2-77 0 0,-23 1-59 0 0,33 5-24 0 0,182 15-68 0 0,-104-13-116 0 0,165-4 105 0 0,-138-10 0 0 0,180 0 0 0 0,-107 2-5 0 0,-159-2 110 0 0,44 6 139 0 0,23 3 340 0 0,-118-5-102 0 0,149-7 0 0 0,-2-15-58 0 0,-96 5 169 0 0,106-8-430 0 0,42-11-67 0 0,182-22 704 0 0,-307 31-359 0 0,-76 9-34 0 0,-20 5-196 0 0,-17 2-195 0 0,447-20 357 0 0,-400 16-334 0 0,2-1 27 0 0,123 4 541 0 0,90-21 645 0 0,-219 11-1248 0 0,77-7 112 0 0,-60 5 184 0 0,31-5-273 0 0,-125 16 38 0 0,118-8 259 0 0,39 8-440 0 0,-82-1 248 0 0,-48 0-114 0 0,59-1 28 0 0,39 6-46 0 0,-156 1 0 0 0,28 1 0 0 0,-31-2 0 0 0,-1-3-101 0 0,-6 3-419 0 0,-1 0-158 0 0,0-2 441 0 0,0-1-1 0 0,0 1 0 0 0,0 0 0 0 0,-1 0 1 0 0,1 0-1 0 0,-1 0 0 0 0,0 0 0 0 0,0-1 0 0 0,0 1 1 0 0,0 1-1 0 0,-1-4 0 0 0,-6-7-1298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0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1 718 18511 0 0,'0'0'422'0'0,"0"0"56"0"0,0 0 32 0 0,0 0-61 0 0,0 0-213 0 0,0 0 195 0 0,0 0 118 0 0,6-4 531 0 0,5-7-699 0 0,-10 10-290 0 0,-1 1 110 0 0,2-1 45 0 0,0 1-182 0 0,0 0 1 0 0,0 0-1 0 0,0 0 1 0 0,0 0 0 0 0,-1 0-1 0 0,1 0 1 0 0,0 0-1 0 0,0 1 1 0 0,-1-1 0 0 0,1 0-1 0 0,0 1 1 0 0,0 0-1 0 0,-1-1 1 0 0,1 1-1 0 0,-1 0 1 0 0,1 0 0 0 0,2 2-1 0 0,4 3 15 0 0,-1 1-1 0 0,0 0 0 0 0,0 0 1 0 0,-1 1-1 0 0,0-1 1 0 0,10 18-1 0 0,22 55-122 0 0,-11-20 63 0 0,-14-34 24 0 0,6 11 438 0 0,30 45-1 0 0,-29-50-292 0 0,-12-19-14 0 0,13 17 0 0 0,-17-26-120 0 0,-1-1 0 0 0,1 1 0 0 0,-1-1-1 0 0,1 0 1 0 0,0 0 0 0 0,0 0 0 0 0,0 0-1 0 0,7 3 1 0 0,-10-5-18 0 0,0-1 0 0 0,1 1-1 0 0,-1-1 1 0 0,0 1 0 0 0,1-1 0 0 0,-1 1-1 0 0,1-1 1 0 0,-1 0 0 0 0,1 0 0 0 0,-1 0 0 0 0,0 1-1 0 0,1-1 1 0 0,-1-1 0 0 0,1 1 0 0 0,-1 0-1 0 0,1 0 1 0 0,-1 0 0 0 0,0-1 0 0 0,1 1-1 0 0,-1-1 1 0 0,0 1 0 0 0,1-1 0 0 0,-1 0-1 0 0,0 1 1 0 0,1-1 0 0 0,-1 0 0 0 0,0 0-1 0 0,0 0 1 0 0,0 0 0 0 0,0 0 0 0 0,0 0 0 0 0,2-2-1 0 0,-1-1 29 0 0,-1 1-1 0 0,1 0 1 0 0,0-1-1 0 0,-1 1 0 0 0,0-1 1 0 0,0 0-1 0 0,0 0 1 0 0,0 1-1 0 0,0-1 1 0 0,-1 0-1 0 0,0-5 0 0 0,-1-7 65 0 0,-1 0 0 0 0,0 1 0 0 0,-8-27 0 0 0,-2-5-49 0 0,-6-138 89 0 0,14 131-132 0 0,-5-257 36 0 0,13 187-85 0 0,-1 104-88 0 0,7-23 0 0 0,-5 21 32 0 0,-3 16 60 0 0,0-1-1 0 0,1 0 1 0 0,0 1 0 0 0,0 0-1 0 0,1-1 1 0 0,-1 1 0 0 0,1 1-1 0 0,1-1 1 0 0,-1 0 0 0 0,1 1-1 0 0,0 0 1 0 0,0 0 0 0 0,0 1-1 0 0,9-6 1 0 0,12-11 9 0 0,-17 13 0 0 0,-1 2 0 0 0,1-1 0 0 0,17-9 0 0 0,-6 6-56 0 0,1 1 0 0 0,0 0 0 0 0,38-10 0 0 0,4 7-464 0 0,-44 8 253 0 0,-16 3 192 0 0,0 1 1 0 0,0-1-1 0 0,0 1 1 0 0,1-1-1 0 0,-1 1 1 0 0,0 0-1 0 0,1 0 1 0 0,-1 1-1 0 0,0-1 1 0 0,0 1-1 0 0,6 1 1 0 0,-4-1-33 0 0,1 0 0 0 0,-1 0 0 0 0,0-1 0 0 0,7 0 0 0 0,-10 0-227 0 0,8 0-468 0 0,33 0-4240 0 0,-41 0 3396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0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18919 0 0,'0'0'863'0'0,"0"0"-14"0"0,0 0-487 0 0,0 0-32 0 0,0 0 44 0 0,3-9 339 0 0,3-2-645 0 0,-1-1 1 0 0,0 1-1 0 0,-1-1 0 0 0,5-21 0 0 0,-7 27 243 0 0,0 1 0 0 0,0-1-1 0 0,1 1 1 0 0,-1-1-1 0 0,2 1 1 0 0,-1 0 0 0 0,6-7-1 0 0,3-6 443 0 0,-3 4-732 0 0,0 0-1 0 0,0 1 1 0 0,1 0 0 0 0,1 1 0 0 0,0 0 0 0 0,20-16 0 0 0,-13 14-21 0 0,-14 10 0 0 0,1 0 0 0 0,-1 0 0 0 0,0 1 0 0 0,1 0 0 0 0,0 0 0 0 0,0 0 0 0 0,0 1 0 0 0,0 0 0 0 0,0 0 0 0 0,0 0 0 0 0,0 0 0 0 0,10-1 0 0 0,9-2 0 0 0,-21 4 0 0 0,1 0 0 0 0,-1 0 0 0 0,1 0 0 0 0,-1 0 0 0 0,1 1 0 0 0,-1 0 0 0 0,1 0 0 0 0,0 0 0 0 0,-1 0 0 0 0,1 0 0 0 0,0 1 0 0 0,6 1 0 0 0,-4 0-26 0 0,1 1 1 0 0,-1 0-1 0 0,0 0 0 0 0,0 0 1 0 0,-1 0-1 0 0,1 1 0 0 0,5 5 1 0 0,-9-7 1 0 0,1 1 0 0 0,-1 0 0 0 0,1 0 1 0 0,-1 0-1 0 0,0 0 0 0 0,0 0 1 0 0,0 0-1 0 0,-1 1 0 0 0,1-1 0 0 0,-1 0 1 0 0,0 1-1 0 0,0 0 0 0 0,0-1 1 0 0,1 7-1 0 0,-2-2-104 0 0,1 1-1 0 0,-2-1 1 0 0,1 1-1 0 0,-1-1 1 0 0,0 0 0 0 0,-1 1-1 0 0,-3 11 1 0 0,-25 55-375 0 0,20-50 450 0 0,-67 131 333 0 0,19-33 88 0 0,-29 36 151 0 0,84-154-518 0 0,3-5 11 0 0,0 0 0 0 0,0 0 0 0 0,0 0-1 0 0,0 1 1 0 0,0-1 0 0 0,0 0 0 0 0,0 0 0 0 0,0 0 0 0 0,0 1-1 0 0,0-1 1 0 0,0 0 0 0 0,0 0 0 0 0,0 0 0 0 0,0 1-1 0 0,0-1 1 0 0,0 0 0 0 0,0 0 0 0 0,0 0 0 0 0,0 1-1 0 0,0-1 1 0 0,0 0 0 0 0,0 0 0 0 0,0 0 0 0 0,0 1 0 0 0,0-1-1 0 0,0 0 1 0 0,1 0 0 0 0,-1 0 0 0 0,0 0 0 0 0,0 0-1 0 0,0 1 1 0 0,0-1 0 0 0,0 0 0 0 0,1 0 0 0 0,-1 0-1 0 0,0 0 1 0 0,0 0 0 0 0,0 0 0 0 0,1 1 0 0 0,11 3 1027 0 0,18-3 473 0 0,47-16-1397 0 0,7-1 61 0 0,83-14 122 0 0,-50 8-79 0 0,23-6 93 0 0,-64 12-215 0 0,-67 14-139 0 0,1 0 0 0 0,-1-1-1 0 0,1 1 1 0 0,15-9-1 0 0,-24 11 68 0 0,1-1-1 0 0,0 1 0 0 0,-1-1 0 0 0,1 1 1 0 0,0-1-1 0 0,-1 1 0 0 0,1 0 0 0 0,2 0 1 0 0,11-3-1449 0 0,-7-4-6269 0 0,-3-4 187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1 874 17591 0 0,'0'0'804'0'0,"0"0"-13"0"0,0 0-436 0 0,0 0 30 0 0,1 2 67 0 0,4 3 17 0 0,-3-3-62 0 0,17 1-262 0 0,-15-1-144 0 0,1 0-1 0 0,-1 0 0 0 0,0 1 0 0 0,1-1 0 0 0,-1 1 0 0 0,0 0 0 0 0,-1 0 1 0 0,1 0-1 0 0,-1 1 0 0 0,7 7 0 0 0,-3 0 149 0 0,0 0 0 0 0,10 22-1 0 0,2 5 59 0 0,15 32-206 0 0,34 86-1 0 0,-59-137 34 0 0,1 0 0 0 0,1-1 1 0 0,16 22-1 0 0,-18-28 68 0 0,0-1 1 0 0,1-1-1 0 0,0 0 1 0 0,1 0 0 0 0,22 16-1 0 0,-13-13 240 0 0,-15-9-186 0 0,0 0 0 0 0,1-1 0 0 0,0 1 0 0 0,-1-1 0 0 0,1 0 1 0 0,0-1-1 0 0,0 0 0 0 0,1 1 0 0 0,11 1 0 0 0,12-1 511 0 0,-28-3-413 0 0,-2 0 2 0 0,3-4 57 0 0,3-3-203 0 0,-5 3-62 0 0,0 0 1 0 0,0 0 0 0 0,0-1-1 0 0,-1 1 1 0 0,0 0-1 0 0,1-1 1 0 0,-2 1-1 0 0,1 0 1 0 0,0-1 0 0 0,-1 1-1 0 0,0 0 1 0 0,0-1-1 0 0,-2-4 1 0 0,0 1 13 0 0,1 0 1 0 0,-1 0-1 0 0,2-1 1 0 0,-1 1-1 0 0,0-14 1 0 0,-2-7 252 0 0,2 12-111 0 0,0 0 0 0 0,2-22-1 0 0,0-8-23 0 0,-10-379 380 0 0,10 425-560 0 0,6-76 4 0 0,-4 54-10 0 0,0 0 0 0 0,-2-29-1 0 0,-1 20-18 0 0,2 1 0 0 0,2-1 0 0 0,0 1 0 0 0,13-48 0 0 0,-5 41 167 0 0,1 0 0 0 0,22-49 1 0 0,-33 85-142 0 0,9-17-36 0 0,0 0 0 0 0,2 1 0 0 0,0 0 0 0 0,1 1 0 0 0,0 1-1 0 0,1 0 1 0 0,1 0 0 0 0,26-19 0 0 0,-36 31-69 0 0,-1 1 0 0 0,1-1 0 0 0,0 1 0 0 0,0 0 0 0 0,1 1 0 0 0,-1-1-1 0 0,1 1 1 0 0,-1 0 0 0 0,1 1 0 0 0,-1-1 0 0 0,1 1 0 0 0,7-1 0 0 0,-7 4-583 0 0,0 0 0 0 0,0 0 0 0 0,-1 0 0 0 0,1 1 0 0 0,0 0 0 0 0,9 7 0 0 0,-1-2-2341 0 0,3-1-4433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0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14368 0 0,'0'0'661'0'0,"0"0"-17"0"0,1-4-389 0 0,1-2-278 0 0,0-1 0 0 0,0 1 1 0 0,1-12-1 0 0,-3 11-266 0 0,2 0-1 0 0,-1 0 0 0 0,4-10 0 0 0,0 1 48 0 0,4-5 1367 0 0,-5 14-619 0 0,0 1 443 0 0,-1 0-1 0 0,0 1 0 0 0,0-2 0 0 0,2-5 1 0 0,-3 8-624 0 0,0 0 0 0 0,0 1 0 0 0,0-1 0 0 0,1 1 0 0 0,-1-1 0 0 0,1 1 0 0 0,6-5 1 0 0,2-4 126 0 0,-2 1-303 0 0,0 0 1 0 0,1 1-1 0 0,0 1 1 0 0,1-1-1 0 0,0 2 1 0 0,1 0-1 0 0,14-9 1 0 0,-24 16-132 0 0,0 0-1 0 0,-1 0 1 0 0,1 0 0 0 0,-1 0 0 0 0,0 0-1 0 0,1-1 1 0 0,1-2 0 0 0,-2 3 8 0 0,1-1 1 0 0,-1 1 0 0 0,0 0 0 0 0,1-1 0 0 0,-1 1-1 0 0,1 0 1 0 0,-1 0 0 0 0,3-1 0 0 0,1-1 42 0 0,0 0-1 0 0,1 1 1 0 0,-1 0 0 0 0,1 0 0 0 0,-1 1 0 0 0,1-1 0 0 0,11 0 0 0 0,-14 2-75 0 0,0 0 0 0 0,0 0 0 0 0,0 1-1 0 0,0-1 1 0 0,0 1 0 0 0,0 0 0 0 0,0 0 0 0 0,-1 0-1 0 0,1 0 1 0 0,0 0 0 0 0,0 1 0 0 0,-1-1 0 0 0,1 1-1 0 0,-1-1 1 0 0,1 1 0 0 0,-1 0 0 0 0,3 4 0 0 0,0 0-87 0 0,1 1 1 0 0,-2 0 0 0 0,1 0 0 0 0,-1 0 0 0 0,0 1 0 0 0,-1 0 0 0 0,0 0 0 0 0,0 0 0 0 0,3 14-1 0 0,5 13-217 0 0,-7-19 249 0 0,0 0 1 0 0,-1 1 0 0 0,0-1 0 0 0,-2 1 0 0 0,0 0 0 0 0,-1 0 0 0 0,0-1 0 0 0,-1 1-1 0 0,-5 21 1 0 0,2-14 87 0 0,2-7 47 0 0,-1-1 0 0 0,0 1 0 0 0,-1-1 0 0 0,-1 0-1 0 0,-1 0 1 0 0,-13 26 0 0 0,8-25 39 0 0,-1-1 0 0 0,-16 18 1 0 0,0-1 82 0 0,19-13-35 0 0,8-17-130 0 0,1-3-27 0 0,0 0 0 0 0,0 0 0 0 0,0 0-1 0 0,0 1 1 0 0,0-1 0 0 0,0 0 0 0 0,0 0 0 0 0,0 0 0 0 0,-1 0-1 0 0,1 1 1 0 0,0-1 0 0 0,0 0 0 0 0,0 0 0 0 0,0 0-1 0 0,0 0 1 0 0,0 0 0 0 0,0 1 0 0 0,-1-1 0 0 0,1 0-1 0 0,0 0 1 0 0,0 0 0 0 0,0 0 0 0 0,0 0 0 0 0,0 0-1 0 0,-1 0 1 0 0,1 0 0 0 0,0 0 0 0 0,0 1 0 0 0,0-1 0 0 0,0 0-1 0 0,-1 0 1 0 0,1 0 0 0 0,0 0 0 0 0,0 0 0 0 0,0 0-1 0 0,-1 0 1 0 0,1 0 0 0 0,0 0 1 0 0,0 0-1 0 0,-1 0 1 0 0,1 0 0 0 0,0 0-1 0 0,0 0 1 0 0,0 0-1 0 0,-1 0 1 0 0,1 0 0 0 0,0 0-1 0 0,0 0 1 0 0,0 0-1 0 0,-1 0 1 0 0,1 0 0 0 0,0 0-1 0 0,0 0 1 0 0,0 0 0 0 0,0 0-1 0 0,-1 0 1 0 0,1 1-1 0 0,0-1 1 0 0,0 0 0 0 0,0 0-1 0 0,0 0 1 0 0,0 0 0 0 0,-1 0-1 0 0,1 1 1 0 0,0-1-1 0 0,0 0 1 0 0,0 0 0 0 0,0 1-1 0 0,-1-1 22 0 0,1 1-1 0 0,-1 0 1 0 0,0 0-1 0 0,0 0 0 0 0,1 0 1 0 0,-1-1-1 0 0,0 1 1 0 0,0 0-1 0 0,0-1 1 0 0,0 1-1 0 0,-1 0 1 0 0,0 0 92 0 0,2-1 2 0 0,0 0 4 0 0,0 0 18 0 0,0 0 8 0 0,0 0 2 0 0,0 0-13 0 0,0 0-55 0 0,0 0-13 0 0,2-1 3 0 0,5-1-77 0 0,1-1 0 0 0,-1 1 1 0 0,1 1-1 0 0,0 0 0 0 0,0 0 0 0 0,0 0 0 0 0,0 1 0 0 0,-1 0 0 0 0,1 1 0 0 0,0-1 0 0 0,0 2 0 0 0,9 1 1 0 0,0 2-17 0 0,1 1 0 0 0,0 1 1 0 0,-1 0-1 0 0,17 11 1 0 0,-23-11-2 0 0,-1 0 0 0 0,-1 1 0 0 0,0 1 0 0 0,14 14 0 0 0,-19-19 26 0 0,4 5-13 0 0,-1-1 0 0 0,0 1 0 0 0,0 1 0 0 0,-1-1 0 0 0,0 1 0 0 0,0 0-1 0 0,-1 0 1 0 0,3 12 0 0 0,-6-13 26 0 0,-1 0 1 0 0,0 1-1 0 0,-1-1 0 0 0,0 0 1 0 0,0 0-1 0 0,-1 1 0 0 0,0-1 1 0 0,-4 12-1 0 0,3-8 6 0 0,1-10-17 0 0,0 1 0 0 0,-1-1 0 0 0,1 0 0 0 0,-1 0 0 0 0,0 1 0 0 0,0-1 0 0 0,0 0 0 0 0,0 0 0 0 0,-4 3 0 0 0,-4 7-7 0 0,6-7 0 0 0,0-1 0 0 0,0 0 0 0 0,-1 0 0 0 0,1-1 0 0 0,-1 1-1 0 0,0-1 1 0 0,-1 0 0 0 0,1-1 0 0 0,-8 5 0 0 0,-6 1 90 0 0,-31 10 1 0 0,42-16-57 0 0,4-2-31 0 0,1 0 0 0 0,-1-1 1 0 0,0 0-1 0 0,0 1 0 0 0,0-1 1 0 0,0-1-1 0 0,0 1 0 0 0,0-1 1 0 0,0 1-1 0 0,-5-3 0 0 0,-39-12-995 0 0,48 15 958 0 0,-23-12-1626 0 0,9 1-5300 0 0,5 3-680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5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8752 0 0,'0'0'673'0'0,"1"1"147"0"0,18 9 8326 0 0,1-7-3841 0 0,-11-4-4274 0 0,1 0-1 0 0,14-3 0 0 0,18-1-1323 0 0,32 5-27 0 0,167 27 1076 0 0,-224-25-1379 0 0,0-2 0 0 0,0 0 0 0 0,27-4 0 0 0,-28 2-1288 0 0,0-1-17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2:5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26351 0 0,'0'3'111'0'0,"0"-1"0"0"0,0 1 0 0 0,0-1 0 0 0,0 1 1 0 0,1 0-1 0 0,-1-1 0 0 0,0 1 0 0 0,1-1 0 0 0,0 1 0 0 0,0-1 0 0 0,0 0 0 0 0,0 1 0 0 0,0-1 0 0 0,0 0 0 0 0,0 0 0 0 0,1 1 0 0 0,-1-1 1 0 0,1 0-1 0 0,0 0 0 0 0,-1-1 0 0 0,1 1 0 0 0,0 0 0 0 0,0-1 0 0 0,0 1 0 0 0,4 1 0 0 0,2 0-43 0 0,1 0-1 0 0,0-1 1 0 0,1 0-1 0 0,-1 0 1 0 0,0-1 0 0 0,18 0-1 0 0,57-7 429 0 0,-56 3-637 0 0,15-3-109 0 0,24-1-205 0 0,51-1 196 0 0,4-7-1435 0 0,-99 10-4960 0 0,0-3-2261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0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17823 0 0,'0'0'819'0'0,"0"0"-20"0"0,0 0-393 0 0,0 0 245 0 0,0 0 165 0 0,0 0 31 0 0,11-4 990 0 0,-9 3-1771 0 0,0 1 0 0 0,0-1 0 0 0,0 0 0 0 0,0 1 0 0 0,1 0 0 0 0,-1-1 0 0 0,0 1 0 0 0,0 0 1 0 0,0 0-1 0 0,2 0 0 0 0,-2 0 16 0 0,0 0 182 0 0,-2 0 28 0 0,0 0 118 0 0,0 0 50 0 0,0 0 10 0 0,0 0-18 0 0,1 0-83 0 0,1 0-326 0 0,0 1-1 0 0,-1-1 1 0 0,1 1-1 0 0,-1-1 1 0 0,1 1-1 0 0,-1-1 1 0 0,1 1-1 0 0,-1 0 1 0 0,1-1-1 0 0,-1 1 0 0 0,0 0 1 0 0,1 0-1 0 0,-1 0 1 0 0,0 0-1 0 0,0 1 1 0 0,0-1-1 0 0,0 0 1 0 0,0 0-1 0 0,0 1 1 0 0,0-1-1 0 0,0 0 0 0 0,-1 1 1 0 0,1-1-1 0 0,0 1 1 0 0,0 1-1 0 0,2 7 31 0 0,0-1 0 0 0,4 19 0 0 0,-7-25-61 0 0,6 29-26 0 0,-1-1 1 0 0,1 36-1 0 0,4 62 3 0 0,-9-94-47 0 0,-1-15-157 0 0,-2 30 1 0 0,2-43 130 0 0,-2 0 0 0 0,1 0 0 0 0,-1 0-1 0 0,0-1 1 0 0,0 1 0 0 0,-1 0 0 0 0,-6 11 0 0 0,8-16-865 0 0,-7 1-2980 0 0,7-3 1879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60 123 13824 0 0,'38'-39'2241'0'0,"-28"31"-251"0"0,-3 2 1316 0 0,-13 8-1265 0 0,4-1-1966 0 0,1-1 0 0 0,0 1 0 0 0,0 0 0 0 0,0-1 0 0 0,0 1 0 0 0,0 0 0 0 0,1 0 0 0 0,-1 0 0 0 0,0 0 0 0 0,0 0 0 0 0,0 0 0 0 0,1 0 0 0 0,-1 0 0 0 0,1 0 0 0 0,-1 0 0 0 0,1 1 0 0 0,-1-1 1 0 0,1 0-1 0 0,-1 2 0 0 0,-3 7 88 0 0,-7 8 144 0 0,7-13-196 0 0,0 0 0 0 0,1 1 0 0 0,0 0 0 0 0,0 0 0 0 0,-3 10 0 0 0,-10 28 377 0 0,9-27-284 0 0,-7 28 0 0 0,-3 60 772 0 0,17-101-933 0 0,0-1 1 0 0,0 1-1 0 0,0 0 0 0 0,1 0 0 0 0,0 0 1 0 0,1 6-1 0 0,0-6-33 0 0,-2-1 0 0 0,1 1 0 0 0,0-1 1 0 0,-1 1-1 0 0,1 0 0 0 0,-1-1 0 0 0,-1 6 0 0 0,1-4 9 0 0,0-1 0 0 0,0 1 0 0 0,1-1 0 0 0,-1 0 1 0 0,1 1-1 0 0,0-1 0 0 0,0 1 0 0 0,1-1 0 0 0,-1 0 0 0 0,1 0 0 0 0,0 0 0 0 0,0 0 0 0 0,0 0 0 0 0,1 0 0 0 0,-1-1 0 0 0,1 1 0 0 0,0-1 1 0 0,0 0-1 0 0,0 1 0 0 0,0-1 0 0 0,1-1 0 0 0,-1 1 0 0 0,1 0 0 0 0,0-1 0 0 0,6 4 0 0 0,-7-5 5 0 0,0 0-1 0 0,0-1 0 0 0,0 1 1 0 0,0-1-1 0 0,0 1 0 0 0,0-1 1 0 0,0 0-1 0 0,0 0 1 0 0,0 0-1 0 0,0 0 0 0 0,0-1 1 0 0,3 0-1 0 0,1-1 25 0 0,0 1 0 0 0,-1-1 0 0 0,1 0 0 0 0,6-4 0 0 0,23-18 88 0 0,-24 15-120 0 0,-8 6-2 0 0,0-1 1 0 0,0 0-1 0 0,0 0 0 0 0,-1-1 1 0 0,1 1-1 0 0,-1-1 0 0 0,0 0 0 0 0,0 0 1 0 0,0 0-1 0 0,-1 0 0 0 0,0 0 1 0 0,0 0-1 0 0,1-8 0 0 0,8-15 18 0 0,-8 20-32 0 0,0 0 0 0 0,0-1 0 0 0,-1 1 0 0 0,0-1 0 0 0,0 1 0 0 0,-1-1 0 0 0,0-16 0 0 0,1-13 25 0 0,-1 27-4 0 0,-1 0-1 0 0,0 0 0 0 0,0 0 1 0 0,-1 0-1 0 0,0 0 1 0 0,-5-15-1 0 0,-4-22 53 0 0,9 39-73 0 0,0 0 0 0 0,-1-1 0 0 0,-1 1-1 0 0,1 0 1 0 0,-1 1 0 0 0,-7-14 0 0 0,8 18-18 0 0,0 0 1 0 0,-1-1-1 0 0,1 1 0 0 0,-1 0 0 0 0,0 1 0 0 0,0-1 1 0 0,-1 0-1 0 0,1 1 0 0 0,-1 0 0 0 0,1 0 1 0 0,-1 0-1 0 0,0 0 0 0 0,0 1 0 0 0,-1-1 0 0 0,1 1 1 0 0,0 0-1 0 0,-8-2 0 0 0,12 4-2 0 0,-1-1-1 0 0,0 1 0 0 0,1 0 1 0 0,-1 0-1 0 0,0 0 1 0 0,0 0-1 0 0,1 0 0 0 0,-1 0 1 0 0,0 0-1 0 0,1 0 1 0 0,-1 1-1 0 0,0-1 0 0 0,0 0 1 0 0,0 1-1 0 0,-5 0-161 0 0,4-1-51 0 0,0 0-1 0 0,-1 0 0 0 0,1 0 0 0 0,0 1 1 0 0,0-1-1 0 0,0 1 0 0 0,-1-1 0 0 0,1 1 1 0 0,0 0-1 0 0,0 0 0 0 0,0 0 0 0 0,0 0 1 0 0,0 0-1 0 0,0 0 0 0 0,0 1 0 0 0,1-1 1 0 0,-1 1-1 0 0,0-1 0 0 0,1 1 0 0 0,-1 0 1 0 0,1-1-1 0 0,0 1 0 0 0,-1 0 0 0 0,1 0 1 0 0,0 0-1 0 0,0 0 0 0 0,0 0 0 0 0,0 0 1 0 0,1 0-1 0 0,-2 3 0 0 0,-10 44-3950 0 0,6-30 2066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0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14280 0 0,'0'0'1102'0'0,"1"1"-496"0"0,7 0 206 0 0,-1 1 1 0 0,1-1 0 0 0,0-1-1 0 0,-1 1 1 0 0,1-2 0 0 0,0 1 0 0 0,12-2-1 0 0,0 0-828 0 0,100-3 454 0 0,81 3 1136 0 0,-110 3-845 0 0,295 7 1000 0 0,-88-4-2097 0 0,-284-4 275 0 0,115 0-3472 0 0,-114 0 1623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1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1 796 11520 0 0,'0'0'886'0'0,"8"3"1957"0"0,-5-3-2016 0 0,0 0 0 0 0,0 0 0 0 0,0-1 0 0 0,0 1 0 0 0,1-1 0 0 0,-1 0 0 0 0,-1 0 0 0 0,1 0 0 0 0,0 0 0 0 0,5-3 0 0 0,18-5-344 0 0,-4 4-482 0 0,11-2-217 0 0,-31 7 212 0 0,0 0 0 0 0,1 0-1 0 0,-1 0 1 0 0,0 0 0 0 0,0 1 0 0 0,0-1 0 0 0,1 0-1 0 0,-1 1 1 0 0,0 0 0 0 0,0-1 0 0 0,0 1-1 0 0,4 2 1 0 0,-4-1 2 0 0,3 1 124 0 0,1 0 1 0 0,0 1-1 0 0,-1 0 0 0 0,0 0 1 0 0,0 0-1 0 0,0 1 1 0 0,-1 0-1 0 0,1-1 0 0 0,-1 2 1 0 0,5 7-1 0 0,35 60 269 0 0,10 57-192 0 0,-47-115-90 0 0,0 0 0 0 0,16 26 1 0 0,-5-12 151 0 0,-17-26-213 0 0,1 0 1 0 0,0 0-1 0 0,0-1 0 0 0,0 1 1 0 0,0 0-1 0 0,1-1 0 0 0,-1 0 1 0 0,1 1-1 0 0,-1-1 0 0 0,6 3 1 0 0,0-1 142 0 0,-8-3-180 0 0,0-1 0 0 0,0 0 1 0 0,1 0-1 0 0,-1 0 1 0 0,0 0-1 0 0,0 1 0 0 0,0-1 1 0 0,1 0-1 0 0,-1 0 0 0 0,0 0 1 0 0,0 0-1 0 0,0 0 1 0 0,1 1-1 0 0,-1-1 0 0 0,0 0 1 0 0,1 0-1 0 0,-1 0 1 0 0,0 0-1 0 0,0 0 0 0 0,1 0 1 0 0,-1 0-1 0 0,0 0 0 0 0,0 0 1 0 0,1 0-1 0 0,-1 0 1 0 0,0 0-1 0 0,0 0 0 0 0,1 0 1 0 0,-1-1-1 0 0,0 1 0 0 0,0 0 1 0 0,1 0-1 0 0,-1 0 1 0 0,0 0-1 0 0,0 0 0 0 0,1 0 1 0 0,-1-1-1 0 0,0 1 0 0 0,0 0 1 0 0,0 0-1 0 0,0 0 1 0 0,1-1-1 0 0,-1 1 0 0 0,0 0 1 0 0,0 0-1 0 0,0-1 1 0 0,0 1-1 0 0,0 0 0 0 0,0 0 1 0 0,1-1-1 0 0,-1 1 0 0 0,8-11 196 0 0,-7 10-195 0 0,0 0 0 0 0,0 0 0 0 0,0 0 1 0 0,0 0-1 0 0,-1 0 0 0 0,1 0 0 0 0,0 0 0 0 0,-1 0 1 0 0,1-1-1 0 0,-1 1 0 0 0,1 0 0 0 0,-1 0 1 0 0,1-3-1 0 0,13-80 354 0 0,-10 59-298 0 0,2-29 0 0 0,-2 17 7 0 0,9-278 101 0 0,-17 205-461 0 0,2 89 198 0 0,0-1 1 0 0,-2 1-1 0 0,-7-21 0 0 0,4 19 86 0 0,2 0-1 0 0,-6-39 1 0 0,7 42 74 0 0,1-4-2 0 0,0 2 36 0 0,2 19-92 0 0,0 0 0 0 0,1 1 0 0 0,-1-1 0 0 0,1 0 1 0 0,0 1-1 0 0,0-1 0 0 0,0 0 0 0 0,0 1 0 0 0,0-1 0 0 0,0 0 0 0 0,1 1 0 0 0,0-1 0 0 0,-1 1 0 0 0,1-1 0 0 0,2-3 0 0 0,6-13-34 0 0,-7 15 11 0 0,0 0 0 0 0,1 0 1 0 0,-1 0-1 0 0,1 0 1 0 0,-1 0-1 0 0,1 1 0 0 0,0-1 1 0 0,5-3-1 0 0,1 1 9 0 0,0 0 0 0 0,0 0 0 0 0,1 1 0 0 0,0 1 0 0 0,20-8 0 0 0,-18 8 8 0 0,7-2 54 0 0,1 1 0 0 0,0 1 1 0 0,27-2-1 0 0,4-1 85 0 0,128-20 260 0 0,-118 19-342 0 0,-18 3-68 0 0,6-1-694 0 0,69 1 0 0 0,-70 1 43 0 0,-22 1-1435 0 0,-2 1-4980 0 0,-10 2-1114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1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23 15200 0 0,'0'0'1172'0'0,"0"0"-558"0"0,0 0 505 0 0,0 0 302 0 0,0 0 62 0 0,0 0-187 0 0,2 0-834 0 0,-2 0-460 0 0,1 0 1 0 0,-1 0-1 0 0,1-1 0 0 0,-1 1 0 0 0,1 0 0 0 0,-1 0 0 0 0,1 0 0 0 0,-1 0 0 0 0,1-1 1 0 0,-1 1-1 0 0,1 0 0 0 0,-1-1 0 0 0,0 1 0 0 0,1 0 0 0 0,-1-1 0 0 0,1 1 0 0 0,-1 0 0 0 0,0-1 1 0 0,1 1-1 0 0,-1-1 0 0 0,0 1 0 0 0,0 0 0 0 0,1-1 0 0 0,-1 1 0 0 0,0-1 0 0 0,0 1 1 0 0,0-1-1 0 0,1 1 0 0 0,-1-1 0 0 0,0 1 0 0 0,0-1 0 0 0,0 0 0 0 0,0 1 0 0 0,0-1 1 0 0,0 1-1 0 0,0-1 0 0 0,0 1 0 0 0,0-1 0 0 0,0 1 0 0 0,-1-1 0 0 0,1 1 0 0 0,0-1 1 0 0,0 1-1 0 0,0-1 0 0 0,-1 1 0 0 0,1-1 0 0 0,0 1 0 0 0,0 0 0 0 0,-1-1 0 0 0,1 0 0 0 0,-1 1 61 0 0,1-2 282 0 0,0 2 27 0 0,0 0-20 0 0,0 0-100 0 0,0 0-41 0 0,0 0-10 0 0,-7 1-84 0 0,1-1 1 0 0,0 1-1 0 0,0 1 0 0 0,0-1 0 0 0,0 1 0 0 0,1 0 0 0 0,-1 1 0 0 0,0-1 1 0 0,1 1-1 0 0,-1 0 0 0 0,1 0 0 0 0,0 1 0 0 0,0-1 0 0 0,-5 6 1 0 0,-4 6-80 0 0,6-7-16 0 0,1 0 1 0 0,0 0-1 0 0,1 0 0 0 0,-11 18 0 0 0,5-3 19 0 0,0-2-12 0 0,2 1 1 0 0,-14 36-1 0 0,2 1 33 0 0,-1-1-64 0 0,21-49 3 0 0,-33 116 146 0 0,29-101-114 0 0,2 1 0 0 0,0 0 0 0 0,1 29 0 0 0,2-47-33 0 0,2 3 0 0 0,9 13 0 0 0,-10-21 13 0 0,1-1 0 0 0,0 0 0 0 0,0 1-1 0 0,0-1 1 0 0,0 0 0 0 0,0 1 0 0 0,0-1 0 0 0,0 0 0 0 0,0 0-1 0 0,0 0 1 0 0,1 0 0 0 0,-1 0 0 0 0,0 0 0 0 0,1 0 0 0 0,-1 0-1 0 0,0-1 1 0 0,1 1 0 0 0,-1-1 0 0 0,1 1 0 0 0,-1-1 0 0 0,1 1-1 0 0,0-1 1 0 0,-1 0 0 0 0,1 0 0 0 0,-1 1 0 0 0,1-1 0 0 0,0-1-1 0 0,1 1 1 0 0,2-1 34 0 0,0 0-1 0 0,0 0 1 0 0,-1-1 0 0 0,1 1-1 0 0,-1-1 1 0 0,1 0 0 0 0,-1-1-1 0 0,5-2 1 0 0,-7 3-28 0 0,-1 1-1 0 0,1-1 1 0 0,-1 1 0 0 0,1-1-1 0 0,-1 0 1 0 0,1 0 0 0 0,1-2-1 0 0,5-8 46 0 0,-2 5-30 0 0,-2 1 0 0 0,1-1-1 0 0,-1-1 1 0 0,0 1-1 0 0,0-1 1 0 0,3-10-1 0 0,4-8 47 0 0,-7 16-44 0 0,-1 0 1 0 0,0 0-1 0 0,3-21 0 0 0,-4 20-29 0 0,-2 11-7 0 0,0-1 0 0 0,1 0 0 0 0,-1 0 0 0 0,0 0 0 0 0,0 0 0 0 0,0 0 0 0 0,0 0 0 0 0,0 0 0 0 0,0 0 0 0 0,0 0 0 0 0,0 0 0 0 0,-1 0 0 0 0,1 0 0 0 0,0 0 0 0 0,-1 0 0 0 0,1-1 0 0 0,-4-9 0 0 0,-1 4 0 0 0,3 6 0 0 0,0 0 0 0 0,-1 1 0 0 0,1 0 0 0 0,-1-1 0 0 0,1 1 0 0 0,-1 0 0 0 0,0 0 0 0 0,1 0 0 0 0,-1 1 0 0 0,1-1 0 0 0,0 0 0 0 0,-1 1 0 0 0,1 0 0 0 0,-1-1 0 0 0,1 1 0 0 0,0 0 0 0 0,-5 3 0 0 0,0 2 42 0 0,1 0 0 0 0,0 1 0 0 0,0 0 0 0 0,-6 9 0 0 0,10-12-39 0 0,-1-1-1 0 0,2 0 1 0 0,-1 1 0 0 0,0 0 0 0 0,1-1-1 0 0,-1 1 1 0 0,1 0 0 0 0,0 0 0 0 0,0 0-1 0 0,0 7 1 0 0,1-9-78 0 0,-4 8 50 0 0,3-7-3314 0 0,1-3-3607 0 0,0 0-972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1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15000 0 0,'0'0'686'0'0,"0"0"-15"0"0,0 0-281 0 0,0 0 416 0 0,1 0 228 0 0,27-1 1395 0 0,-11 0-1783 0 0,1 2 0 0 0,-1-1 0 0 0,19 4-1 0 0,-12 0-178 0 0,0-2 0 0 0,1 0 0 0 0,45-4 0 0 0,-2 4 605 0 0,-20-2-936 0 0,-36 1-297 0 0,1 0 0 0 0,-1-1 1 0 0,1-1-1 0 0,18-3 0 0 0,2-3-940 0 0,-10 6-3598 0 0,-15 1-2732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1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 0 0,'0'0'612'0'0,"0"0"-15"0"0,0 2-382 0 0,0-1-179 0 0,0 4-80 0 0,9 7 424 0 0,-7-10 137 0 0,0 0 0 0 0,0-1 0 0 0,1 1 0 0 0,-1-1 0 0 0,1 1 0 0 0,-1-1 0 0 0,1 0 1 0 0,0 0-1 0 0,0 0 0 0 0,-1 0 0 0 0,1 0 0 0 0,0-1 0 0 0,4 1 0 0 0,41 2 2412 0 0,-46-3-3060 0 0,180-9 455 0 0,-37 2 51 0 0,-51-8-2901 0 0,-71 9 343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1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 16128 0 0,'5'-5'1459'0'0,"0"0"-959"0"0,-2 1-500 0 0,1 1 0 0 0,-1 0 0 0 0,0-1 0 0 0,4-5 0 0 0,-7 7 599 0 0,1 1 0 0 0,0-1 0 0 0,0 1 1 0 0,-1-1-1 0 0,1 0 0 0 0,-1 1 0 0 0,0-1 0 0 0,1 0 1 0 0,-1 1-1 0 0,0-3 0 0 0,-15 11 280 0 0,9-4-693 0 0,-4 4-68 0 0,-1 1-1 0 0,2 0 0 0 0,-1 1 1 0 0,1 1-1 0 0,-13 16 0 0 0,-36 59-152 0 0,43-60 62 0 0,0 1-16 0 0,1 2 0 0 0,2-1 1 0 0,0 2-1 0 0,2-1 0 0 0,-7 35 0 0 0,-38 171 162 0 0,46-188-157 0 0,1 0 0 0 0,3 0 0 0 0,0 76 0 0 0,5-114-22 0 0,1 0 0 0 0,0 0 0 0 0,0 0 0 0 0,1 0 0 0 0,0 0 0 0 0,1 0 0 0 0,0 0 0 0 0,0-1 0 0 0,0 1 0 0 0,1-1 0 0 0,7 11 0 0 0,-8-15 9 0 0,-1 0 0 0 0,1 0-1 0 0,-1 0 1 0 0,1 0 0 0 0,0-1-1 0 0,0 1 1 0 0,1-1 0 0 0,-1 0-1 0 0,0 0 1 0 0,1 0 0 0 0,0 0-1 0 0,-1 0 1 0 0,7 1 0 0 0,-4-2 6 0 0,0 0 0 0 0,-1 0 0 0 0,1 0 0 0 0,0-1 1 0 0,0 0-1 0 0,-1 0 0 0 0,1-1 0 0 0,9-1 0 0 0,0-2 8 0 0,0-1 0 0 0,0 0 1 0 0,0-1-1 0 0,-1-1 0 0 0,0 0 0 0 0,14-10 0 0 0,-19 10 3 0 0,0 0 0 0 0,0 0 0 0 0,0-1 0 0 0,-1 0-1 0 0,0 0 1 0 0,-1-1 0 0 0,8-12 0 0 0,-1-2 2 0 0,0 0-1 0 0,9-25 1 0 0,-13 21 62 0 0,-1-2-1 0 0,-2 1 0 0 0,8-56 0 0 0,-8 43 285 0 0,7-43 45 0 0,5-141 1 0 0,-19 219-393 0 0,-3-59 132 0 0,2 58-130 0 0,0 0 0 0 0,0 0 0 0 0,-1 0 0 0 0,0 0 0 0 0,-1 1 0 0 0,1-1 0 0 0,-5-7-1 0 0,7 14-21 0 0,-6-11-32 0 0,0 1 1 0 0,-1-1-1 0 0,0 1 1 0 0,-1 0-1 0 0,-14-13 1 0 0,10 12-49 0 0,0 1-1 0 0,-26-16 1 0 0,31 22 7 0 0,0 0 1 0 0,0 1-1 0 0,-1 0 0 0 0,1 1 0 0 0,-1-1 0 0 0,0 1 0 0 0,1 1 1 0 0,-11-2-1 0 0,-81-1-2550 0 0,34 3-1960 0 0,39 4 1358 0 0,17-1 2408 0 0,-11 1-1238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1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2760 0 0,'5'8'248'0'0,"-5"-8"-248"0"0,8 12 0 0 0,-3-4 0 0 0,5 4 5496 0 0,-1-4 1048 0 0,-9-8 207 0 0,0 0 49 0 0,0 0-6224 0 0,0 0-1240 0 0,0 0-248 0 0,0 0-48 0 0,0 0-864 0 0,-5-8-160 0 0,1-4-40 0 0,-6 0-8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1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26175 0 0,'0'0'598'0'0,"0"0"87"0"0,0 0 33 0 0,1 1-88 0 0,0 0-617 0 0,0 1 1 0 0,0-1 0 0 0,-1 0-1 0 0,1 1 1 0 0,0-1 0 0 0,-1 0-1 0 0,1 1 1 0 0,-1-1 0 0 0,1 1-1 0 0,-1-1 1 0 0,0 1 0 0 0,1 2-1 0 0,-1 0-52 0 0,1-4 29 0 0,-1 1 0 0 0,0-1-1 0 0,0 0 1 0 0,0 1-1 0 0,0-1 1 0 0,0 0-1 0 0,0 1 1 0 0,0-1-1 0 0,0 0 1 0 0,0 1 0 0 0,0-1-1 0 0,-1 0 1 0 0,1 1-1 0 0,0-1 1 0 0,0 0-1 0 0,0 1 1 0 0,0-1-1 0 0,0 0 1 0 0,-1 1 0 0 0,1-1-1 0 0,0 1 1 0 0,-2 1-42 0 0,1 4 11 0 0,1-4-40 0 0,-1 1-1 0 0,1-1 1 0 0,-1 1-1 0 0,0-1 1 0 0,0 0-1 0 0,0 1 1 0 0,0-1-1 0 0,0 0 1 0 0,0 0-1 0 0,-1 0 1 0 0,-1 3-1 0 0,-8 9-457 0 0,-16 32-1 0 0,-2 1 521 0 0,-6 4 325 0 0,-7 10 220 0 0,5-6 74 0 0,11-14-430 0 0,-13 22-856 0 0,39-63 673 0 0,-1 1 1 0 0,1-1-1 0 0,-1 1 1 0 0,1 0-1 0 0,-1-1 0 0 0,1 1 1 0 0,0 0-1 0 0,-1 0 1 0 0,1-1-1 0 0,0 1 1 0 0,0 0-1 0 0,0 0 1 0 0,-1-1-1 0 0,1 1 0 0 0,0 0 1 0 0,0 0-1 0 0,0 0 1 0 0,0 0-1 0 0,1 2-11 0 0,-2 4 14 0 0,1-6-49 0 0,18 10-278 0 0,-8-5 264 0 0,1-1 0 0 0,1 0 0 0 0,-1-1 0 0 0,20 5 1 0 0,-11-6 77 0 0,-1 0 0 0 0,1-1 0 0 0,-1-2 0 0 0,1 0 1 0 0,32-4-1 0 0,25 0 14 0 0,-65 3-19 0 0,0 0 0 0 0,14-4 0 0 0,-14 3 0 0 0,1-1 59 0 0,2-6 38 0 0,-3 1 601 0 0,-7 4 1186 0 0,-4 13-1373 0 0,-1 10-223 0 0,-1 3-65 0 0,-4 6-223 0 0,2-1 0 0 0,0 50 0 0 0,0 2 0 0 0,2-62-72 0 0,2 0-1 0 0,3 32 1 0 0,-1-32-10 0 0,-2-1 0 0 0,0 0 0 0 0,-2 28 0 0 0,1-44 79 0 0,-2 21-860 0 0,-8 27 1 0 0,10-46 182 0 0,0-2-180 0 0,0 0-728 0 0,0 0-307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1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23783 0 0,'0'0'539'0'0,"0"0"77"0"0,0 0 33 0 0,0 1-70 0 0,-4 6-531 0 0,1 1 0 0 0,0-1 0 0 0,-2 10 0 0 0,-2 6-300 0 0,0 0-130 0 0,1 1 0 0 0,1 0 0 0 0,-4 42 0 0 0,-1 9 354 0 0,1-7 747 0 0,4-1-1 0 0,2 77 1 0 0,3-115-532 0 0,4 32 0 0 0,-3-52-232 0 0,1 0-1 0 0,0 0 1 0 0,0 0-1 0 0,1 0 1 0 0,0 0 0 0 0,1-1-1 0 0,6 12 1 0 0,-9-19-113 0 0,-1-1-2 0 0,11 2-11 0 0,-9-2 172 0 0,-1 0 0 0 0,1 0 0 0 0,-1 0 0 0 0,1 0-1 0 0,-1 0 1 0 0,0 0 0 0 0,1 0 0 0 0,-1 0 0 0 0,1 0 0 0 0,-1-1-1 0 0,1 1 1 0 0,1-1 0 0 0,3-1-1 0 0,-1-1 0 0 0,1 0 0 0 0,-1 0 0 0 0,1 0 0 0 0,-1-1 0 0 0,0 0 0 0 0,-1 0 0 0 0,1 0 0 0 0,0-1 0 0 0,-1 1 0 0 0,4-7 0 0 0,5-7 0 0 0,19-37 0 0 0,-31 53 0 0 0,4-8 0 0 0,-1-1 0 0 0,5-17 0 0 0,1-1 0 0 0,-1 1 53 0 0,-2-1 0 0 0,-1 1 0 0 0,5-47 0 0 0,-10 62-33 0 0,1-13 65 0 0,-2-40 1 0 0,0 26-51 0 0,-1 25-1 0 0,-1 0 1 0 0,-6-30-1 0 0,0-3 9 0 0,7 45-116 0 0,0 0 0 0 0,0 0 0 0 0,0 0-1 0 0,-1 0 1 0 0,1 0 0 0 0,-1 0 0 0 0,1 0 0 0 0,-1 0 0 0 0,0 1-1 0 0,0-1 1 0 0,0 1 0 0 0,-1-1 0 0 0,1 1 0 0 0,-1 0 0 0 0,1 0-1 0 0,-6-3 1 0 0,2 1-170 0 0,1 1-1 0 0,-1 0 1 0 0,0 0-1 0 0,0 0 1 0 0,0 1-1 0 0,0 0 1 0 0,-11-2-1 0 0,-1 3-2445 0 0,-4 1-5069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1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15 25655 0 0,'0'0'587'0'0,"0"0"78"0"0,0 0 38 0 0,0 0-82 0 0,0 0-456 0 0,0 0-409 0 0,0 0-137 0 0,0 0-31 0 0,0 0-4 0 0,0 1 0 0 0,-16 24-637 0 0,2-6 792 0 0,-33 49 498 0 0,42-58-119 0 0,-1 1 0 0 0,1-1-1 0 0,1 1 1 0 0,0 0 0 0 0,0 1 0 0 0,1-1 0 0 0,0 1-1 0 0,1-1 1 0 0,1 1 0 0 0,-1 19 0 0 0,2-26-117 0 0,0 0 1 0 0,0 0-1 0 0,1 0 1 0 0,-1 0-1 0 0,1 0 1 0 0,0 0-1 0 0,0 0 1 0 0,4 8-1 0 0,2 6-29 0 0,4 10-24 0 0,-2-14 14 0 0,0-1 0 0 0,1 1 1 0 0,1-2-1 0 0,12 14 0 0 0,-2-1 39 0 0,-17-20 12 0 0,1 0 0 0 0,0 0 0 0 0,7 6 0 0 0,16 17-15 0 0,-20-19 21 0 0,1-1-1 0 0,13 11 1 0 0,0 0-16 0 0,0 0 1 0 0,23 29 0 0 0,-25-27-5 0 0,-14-14-88 0 0,1-1 0 0 0,-1 1 0 0 0,-1 0 0 0 0,1 1-1 0 0,-1-1 1 0 0,-1 1 0 0 0,0 0 0 0 0,5 15 0 0 0,-8-20 55 0 0,0 0 0 0 0,0-1 0 0 0,0 1 0 0 0,-1 0-1 0 0,0 0 1 0 0,0 0 0 0 0,0 0 0 0 0,0 0 0 0 0,0 0 0 0 0,-1-1 0 0 0,0 1 0 0 0,0 0 0 0 0,0 0 0 0 0,0-1-1 0 0,-1 1 1 0 0,1 0 0 0 0,-1-1 0 0 0,0 0 0 0 0,0 1 0 0 0,0-1 0 0 0,0 0 0 0 0,-1 0 0 0 0,1 0 0 0 0,-5 3 0 0 0,3-2 0 0 0,-1 0 0 0 0,0-1-1 0 0,-1 0 1 0 0,1-1 0 0 0,0 1 0 0 0,-1-1 0 0 0,0 0 0 0 0,1 0 0 0 0,-1 0 0 0 0,0-1 0 0 0,0 0 0 0 0,0 0 0 0 0,0-1 0 0 0,0 1 0 0 0,0-1 0 0 0,0-1 0 0 0,-7 0 0 0 0,-8-2-241 0 0,1-1 0 0 0,0-1 0 0 0,-32-12-1 0 0,32 11 186 0 0,4 0 73 0 0,0 1 0 0 0,0-2 0 0 0,0 0 0 0 0,1-1 0 0 0,0 0 0 0 0,-24-19 0 0 0,37 25 88 0 0,-1 0 1 0 0,1 0-1 0 0,0 0 0 0 0,0-1 1 0 0,0 1-1 0 0,0-1 0 0 0,1 1 1 0 0,-1-1-1 0 0,1 0 0 0 0,-1 1 1 0 0,1-1-1 0 0,0 0 0 0 0,0 0 1 0 0,0 0-1 0 0,0 0 0 0 0,1 0 1 0 0,-1 0-1 0 0,1 0 1 0 0,0 0-1 0 0,0 0 0 0 0,0 0 1 0 0,0 0-1 0 0,1 0 0 0 0,-1-1 1 0 0,1 1-1 0 0,1-3 0 0 0,3-7 270 0 0,0 1 0 0 0,1 0-1 0 0,0 1 1 0 0,1 0-1 0 0,9-11 1 0 0,8-16 185 0 0,-9 14-279 0 0,1 0 0 0 0,2 1 0 0 0,0 0 0 0 0,1 2-1 0 0,28-25 1 0 0,120-84 930 0 0,-159 124-1150 0 0,88-65 52 0 0,-78 56-45 0 0,-1-1 0 0 0,0 0 0 0 0,14-20 0 0 0,-29 35-45 0 0,-1-1 1 0 0,0 0-1 0 0,0 1 0 0 0,0-1 1 0 0,0 0-1 0 0,0 0 1 0 0,0 0-1 0 0,0 0 1 0 0,-1 0-1 0 0,1 0 1 0 0,-1 0-1 0 0,1 0 0 0 0,-1 0 1 0 0,0 0-1 0 0,0 0 1 0 0,0 0-1 0 0,0-1 1 0 0,0 1-1 0 0,0 0 1 0 0,0 0-1 0 0,-1 0 0 0 0,1 0 1 0 0,-1 0-1 0 0,0 0 1 0 0,1 0-1 0 0,-1 0 1 0 0,0 0-1 0 0,0 0 0 0 0,0 1 1 0 0,-1-1-1 0 0,-1-2 1 0 0,-2-2-170 0 0,0 1-1 0 0,0 0 1 0 0,-1 1 0 0 0,1-1 0 0 0,-1 1-1 0 0,0 0 1 0 0,0 1 0 0 0,-9-5 0 0 0,-49-20-2288 0 0,27 13 1197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17503 0 0,'0'0'803'0'0,"0"0"-18"0"0,0 0-453 0 0,0 0-57 0 0,0 0 28 0 0,0 0 7 0 0,0 0 56 0 0,0 0 223 0 0,4-7 802 0 0,28-21 593 0 0,8-8-1199 0 0,-36 30-662 0 0,1 1-1 0 0,-1 0 1 0 0,1 0 0 0 0,9-7-1 0 0,-9 8-36 0 0,-1-1 0 0 0,0 0 0 0 0,0 0-1 0 0,0 0 1 0 0,0 0 0 0 0,-1-1 0 0 0,0 1 0 0 0,4-10-1 0 0,13-21 367 0 0,-17 32-396 0 0,-1 2-30 0 0,0-1-1 0 0,-1 1 1 0 0,1 0-1 0 0,-1-1 0 0 0,1 1 1 0 0,-1-1-1 0 0,0 0 1 0 0,0 1-1 0 0,0-1 1 0 0,1-4-1 0 0,-1 4-25 0 0,-1 0 0 0 0,1-1 0 0 0,1 1 0 0 0,-1 0 0 0 0,0 0 0 0 0,3-4 0 0 0,-1 3 0 0 0,-1 0 0 0 0,-1 1 0 0 0,1-1 0 0 0,2-7 0 0 0,5-15 2000 0 0,-8 117-2455 0 0,-1-66 511 0 0,0 25 167 0 0,-6 53 1 0 0,-1-8-365 0 0,5-37-1 0 0,2-51 113 0 0,0 1-1 0 0,1 0 0 0 0,0-1 0 0 0,0 1 0 0 0,0 0 0 0 0,1-1 0 0 0,1 1 0 0 0,-1-1 0 0 0,7 13 0 0 0,-4-8 85 0 0,-3-9-34 0 0,-1 0-1 0 0,-1 0 0 0 0,1 0 0 0 0,0 0 0 0 0,-1 0 0 0 0,0 0 0 0 0,1 1 1 0 0,-1-1-1 0 0,-1 0 0 0 0,0 6 0 0 0,-10 32 215 0 0,2-7-246 0 0,4-6-71 0 0,1 0-1 0 0,0 48 1 0 0,-1-25 362 0 0,5-50-423 0 0,0-1-901 0 0,0 0-393 0 0,0 0-77 0 0,0 0-20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81 10136 0 0,'-2'-1'47'0'0,"1"1"-1"0"0,0-1 1 0 0,0 1 0 0 0,-1-1 0 0 0,1 0 0 0 0,0 0 0 0 0,0 1 0 0 0,0-1 0 0 0,0 0 0 0 0,-1 0 0 0 0,2 0-1 0 0,-1 0 1 0 0,0 0 0 0 0,0-1 0 0 0,0 1 0 0 0,0 0 0 0 0,1 0 0 0 0,-1 0 0 0 0,0-1 0 0 0,1 1 0 0 0,-1 0-1 0 0,0-3 1 0 0,0 0 129 0 0,-1 0 0 0 0,0 0 1 0 0,0 0-1 0 0,0 1 0 0 0,0-1 0 0 0,-4-4 0 0 0,-10-9 7092 0 0,15 17-6943 0 0,0-1-1 0 0,0 0 1 0 0,0 1-1 0 0,-1-1 1 0 0,1 1-1 0 0,0 0 1 0 0,-1-1-1 0 0,1 1 1 0 0,0 0-1 0 0,-1 0 1 0 0,1 0-1 0 0,-1 0 1 0 0,1 0-1 0 0,-2 0 0 0 0,0 0 217 0 0,1 0 406 0 0,1 2-108 0 0,-4 2-720 0 0,1 1 1 0 0,0-1 0 0 0,1 1 0 0 0,-1 0 0 0 0,1 0 0 0 0,0 1 0 0 0,0-1 0 0 0,0 1 0 0 0,-1 6 0 0 0,-4 11-259 0 0,-4 23 1 0 0,9-30 146 0 0,-1 24 0 0 0,1-8 227 0 0,0-6 130 0 0,1 0 0 0 0,2 43 1 0 0,2-53-372 0 0,0 1 1 0 0,1-1-1 0 0,0-1 1 0 0,1 1-1 0 0,10 22 0 0 0,-13-36 35 0 0,0 0-1 0 0,0 0 0 0 0,0 0 0 0 0,0 0 0 0 0,1-1 1 0 0,-1 1-1 0 0,1 0 0 0 0,-1-1 0 0 0,1 1 0 0 0,-1-1 0 0 0,1 0 1 0 0,0 0-1 0 0,0 1 0 0 0,0-1 0 0 0,3 1 0 0 0,-4-2-22 0 0,0 1-1 0 0,0-1 0 0 0,1 1 1 0 0,-1-1-1 0 0,0 0 0 0 0,1 0 1 0 0,-1 1-1 0 0,0-1 0 0 0,1 0 1 0 0,-1 0-1 0 0,1 0 0 0 0,-1-1 1 0 0,0 1-1 0 0,1 0 0 0 0,-1 0 1 0 0,0-1-1 0 0,0 1 0 0 0,1-1 0 0 0,-1 1 1 0 0,0-1-1 0 0,0 0 0 0 0,1 1 1 0 0,-1-1-1 0 0,0 0 0 0 0,2-1 1 0 0,11-9 145 0 0,-12 9-136 0 0,1 1 1 0 0,-1-1-1 0 0,0 0 0 0 0,0 1 1 0 0,0-1-1 0 0,0 0 0 0 0,0 0 1 0 0,2-4-1 0 0,12-18 106 0 0,-13 19-96 0 0,1 0 0 0 0,-1 0 0 0 0,0 0-1 0 0,0 0 1 0 0,-1-1 0 0 0,1 1 0 0 0,2-12 0 0 0,3-13 145 0 0,-6 21-7 0 0,1 0 0 0 0,-1-1 0 0 0,-1 1 0 0 0,1-16 0 0 0,-7-53 228 0 0,5 72-406 0 0,0 0-1 0 0,-1 1 1 0 0,1-1-1 0 0,-2 0 1 0 0,1 1 0 0 0,0-1-1 0 0,-1 1 1 0 0,0 0-1 0 0,-1-1 1 0 0,-2-4 0 0 0,-8-24-358 0 0,10 26 384 0 0,1 1 0 0 0,-1 0-1 0 0,0-1 1 0 0,-1 1 0 0 0,-5-8 0 0 0,-4-3 328 0 0,11 14-442 0 0,0 1-1 0 0,-1 0 0 0 0,0-1 1 0 0,1 1-1 0 0,-1 0 1 0 0,0 0-1 0 0,-5-4 0 0 0,7 7-152 0 0,-2 0 12 0 0,1 0-1 0 0,-1 0 0 0 0,0 0 0 0 0,1 0 0 0 0,-1 1 0 0 0,1-1 0 0 0,-1 1 0 0 0,1 0 1 0 0,-4 1-1 0 0,5-2 17 0 0,0 1 0 0 0,0 0 0 0 0,0 0 0 0 0,-1 0 0 0 0,1 1 1 0 0,0-1-1 0 0,0 0 0 0 0,0 0 0 0 0,0 0 0 0 0,1 1 0 0 0,-1-1 0 0 0,0 1 1 0 0,1-1-1 0 0,-1 0 0 0 0,0 4 0 0 0,0-4 66 0 0,1 0 0 0 0,0 0-1 0 0,0-1 1 0 0,0 1 0 0 0,0 0 0 0 0,0 0-1 0 0,0 0 1 0 0,0 0 0 0 0,1 0 0 0 0,-1 0 0 0 0,0 0-1 0 0,0 0 1 0 0,1 1 0 0 0,1 4-602 0 0,-1 7-772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22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1267 17647 0 0,'-7'6'361'0'0,"1"-1"-1"0"0,-1 0 0 0 0,0 0 1 0 0,-14 7-1 0 0,18-11-217 0 0,1 0 0 0 0,-1 0 0 0 0,0 0 0 0 0,0 0 0 0 0,0 0 0 0 0,0 0 0 0 0,0-1 0 0 0,0 0 0 0 0,0 1 0 0 0,0-1 0 0 0,0 0 0 0 0,0 0 0 0 0,0-1 1 0 0,0 1-1 0 0,0-1 0 0 0,-4-1 0 0 0,6 1-101 0 0,0 1 1 0 0,0-1 0 0 0,-1 0-1 0 0,1 0 1 0 0,0-1 0 0 0,0 1-1 0 0,1 0 1 0 0,-1 0 0 0 0,-1-3-1 0 0,-2 0 18 0 0,-1-4 42 0 0,0 0 0 0 0,0 0 0 0 0,1 0 0 0 0,-5-12 0 0 0,4 8-48 0 0,-11-19 1 0 0,12 25 9 0 0,1 1 1 0 0,-1 0-1 0 0,0 0 1 0 0,-1 1-1 0 0,1-1 1 0 0,-1 1-1 0 0,0 0 1 0 0,0 0-1 0 0,0 1 1 0 0,-1-1-1 0 0,1 1 0 0 0,-1 0 1 0 0,0 1-1 0 0,0-1 1 0 0,-6-1-1 0 0,3 2-14 0 0,-1 0-1 0 0,0 1 0 0 0,0 0 1 0 0,0 1-1 0 0,0 0 1 0 0,0 0-1 0 0,0 1 0 0 0,0 0 1 0 0,-11 4-1 0 0,12-4-38 0 0,1 1 0 0 0,-1 0-1 0 0,1 1 1 0 0,0 0 0 0 0,-1 0-1 0 0,1 0 1 0 0,1 1 0 0 0,-1 1-1 0 0,0-1 1 0 0,1 1 0 0 0,-11 10-1 0 0,6-4 59 0 0,4-4-13 0 0,0 1 0 0 0,1 0 0 0 0,0 0 0 0 0,0 0 0 0 0,-10 18 1 0 0,6-6-1 0 0,1 1 0 0 0,2 0 0 0 0,0 0 0 0 0,1 1 0 0 0,1 0 0 0 0,1 0 0 0 0,1 1 0 0 0,1-1 1 0 0,1 1-1 0 0,1 0 0 0 0,2 22 0 0 0,0-37-97 0 0,1 1-1 0 0,-1-1 1 0 0,1 0-1 0 0,1 0 1 0 0,0 0 0 0 0,0-1-1 0 0,0 1 1 0 0,9 13 0 0 0,-9-17 20 0 0,0 1 1 0 0,0-1-1 0 0,0 0 1 0 0,1 0-1 0 0,0 0 1 0 0,0 0 0 0 0,0-1-1 0 0,0 0 1 0 0,1 0-1 0 0,-1 0 1 0 0,1 0 0 0 0,0-1-1 0 0,0 1 1 0 0,7 1-1 0 0,-5-2 24 0 0,0 0 0 0 0,0-1-1 0 0,1 0 1 0 0,-1 0 0 0 0,0-1-1 0 0,0 0 1 0 0,0 0 0 0 0,0 0-1 0 0,0-1 1 0 0,8-2 0 0 0,-6 0 8 0 0,1 0 1 0 0,-1-1 0 0 0,-1 0-1 0 0,1 0 1 0 0,0-1 0 0 0,-1 0-1 0 0,8-6 1 0 0,-1-1 135 0 0,-1-1 0 0 0,1-1 0 0 0,-2 0 0 0 0,0-1 0 0 0,16-24 0 0 0,49-89-12 0 0,-63 101-144 0 0,21-43 325 0 0,-3-1 0 0 0,-3-1 0 0 0,32-119 0 0 0,-48 134-123 0 0,-2-1 0 0 0,5-77 0 0 0,-5-119 284 0 0,-11 216-400 0 0,-3-146 297 0 0,0 159-322 0 0,-1 0 1 0 0,-1 1-1 0 0,-2-1 0 0 0,0 1 1 0 0,-12-28-1 0 0,15 45-47 0 0,0 0-1 0 0,-1 0 1 0 0,0 1-1 0 0,0-1 1 0 0,-1 1-1 0 0,1 0 1 0 0,-7-6-1 0 0,9 11-3 0 0,1-1 0 0 0,-1 1 1 0 0,1-1-1 0 0,-1 1 0 0 0,1 0 0 0 0,-1 0 0 0 0,0 0 0 0 0,1 0 1 0 0,-1 0-1 0 0,0 0 0 0 0,0 0 0 0 0,0 1 0 0 0,0-1 0 0 0,0 0 1 0 0,0 1-1 0 0,0 0 0 0 0,0-1 0 0 0,0 1 0 0 0,0 0 0 0 0,0 0 1 0 0,0 0-1 0 0,0 1 0 0 0,0-1 0 0 0,0 0 0 0 0,0 1 0 0 0,0-1 0 0 0,0 1 1 0 0,0 0-1 0 0,1-1 0 0 0,-4 3 0 0 0,2-1-3 0 0,1 0 1 0 0,-1 1-1 0 0,1-1 1 0 0,0 1-1 0 0,0 0 0 0 0,0 0 1 0 0,0-1-1 0 0,0 1 1 0 0,1 0-1 0 0,-1 1 0 0 0,-1 4 1 0 0,-11 40-37 0 0,13-44 35 0 0,-6 30-10 0 0,2 0 0 0 0,1 0 0 0 0,1 1 0 0 0,2-1-1 0 0,1 1 1 0 0,7 39 0 0 0,-6-62 14 0 0,32 244 255 0 0,-19-182-88 0 0,32 103-1 0 0,93 218 596 0 0,-123-352-724 0 0,17 38-41 0 0,-6-25-108 0 0,-17-33-226 0 0,1 0-1 0 0,1-1 1 0 0,18 26-1 0 0,-26-43-96 0 0,0 0-1 0 0,0 0 0 0 0,0-1 1 0 0,0 1-1 0 0,1-1 1 0 0,0 0-1 0 0,7 5 1 0 0,-10-8 140 0 0,1 0 1 0 0,-1 0 0 0 0,0 0 0 0 0,1-1-1 0 0,-1 1 1 0 0,0-1 0 0 0,1 1-1 0 0,-1-1 1 0 0,1 0 0 0 0,-1 0 0 0 0,1 0-1 0 0,-1 0 1 0 0,1 0 0 0 0,-1 0 0 0 0,1-1-1 0 0,-1 0 1 0 0,0 1 0 0 0,1-1 0 0 0,-1 0-1 0 0,0 0 1 0 0,4-2 0 0 0,8-8-1787 0 0,4-4-7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2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18223 0 0,'0'0'836'0'0,"0"0"-18"0"0,0 0-385 0 0,-2 0 334 0 0,-3 2-39 0 0,-1 0 1 0 0,0 1-1 0 0,0-1 1 0 0,1 1-1 0 0,-9 6 1 0 0,12-7-652 0 0,0-1 1 0 0,0 1 0 0 0,0 0 0 0 0,0 0 0 0 0,0 0-1 0 0,1 0 1 0 0,-1 0 0 0 0,1 1 0 0 0,0-1-1 0 0,-1 0 1 0 0,1 1 0 0 0,0-1 0 0 0,0 1 0 0 0,1-1-1 0 0,-1 1 1 0 0,-1 5 0 0 0,-5 104 1852 0 0,2-12-1122 0 0,-4 99-85 0 0,8-161-555 0 0,-10 49-1 0 0,5-45-118 0 0,-4 15-46 0 0,5-33-9 0 0,2 0-1 0 0,-2 31 1 0 0,4-40-60 0 0,1-13-27 0 0,-1 0 0 0 0,1 0 0 0 0,0 0 0 0 0,0 0 0 0 0,0-1 0 0 0,0 1 0 0 0,0 0 0 0 0,0 0 0 0 0,0 0 0 0 0,1 0-1 0 0,-1 0 1 0 0,1 0 0 0 0,-1-1 0 0 0,1 1 0 0 0,0 0 0 0 0,0 0 0 0 0,0-1 0 0 0,0 1 0 0 0,0 0 0 0 0,0-1 0 0 0,2 2 0 0 0,4 4-719 0 0,-6-5-360 0 0,1-2-157 0 0,9 3-1413 0 0,3-3-5537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2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 23727 0 0,'0'0'539'0'0,"-1"2"77"0"0,-5 7-198 0 0,4-5-247 0 0,0 0 0 0 0,0 0 0 0 0,-1 0 1 0 0,0-1-1 0 0,-5 7 0 0 0,-6 4-152 0 0,11-6 14 0 0,2-3-21 0 0,-30 52-12 0 0,20-33-1 0 0,-11 37 1 0 0,0 3 19 0 0,-6 5 115 0 0,5-10-133 0 0,-47 87 0 0 0,35-88-158 0 0,-47 88-840 0 0,66-117 355 0 0,12-20-361 0 0,-1-1 0 0 0,1 0-1 0 0,0 1 1 0 0,-3 12 0 0 0,2-4-6338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2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378 611 20127 0 0,'4'-1'107'0'0,"0"-1"-1"0"0,-1 1 1 0 0,1-1 0 0 0,0 0-1 0 0,-1 0 1 0 0,0 0-1 0 0,1 0 1 0 0,-1-1-1 0 0,0 1 1 0 0,0-1-1 0 0,0 0 1 0 0,0 0-1 0 0,-1 0 1 0 0,1 0-1 0 0,-1-1 1 0 0,0 1-1 0 0,0-1 1 0 0,0 1 0 0 0,0-1-1 0 0,2-7 1 0 0,-1 1 6 0 0,-1 6-51 0 0,0 0-1 0 0,-1 0 0 0 0,0 0 0 0 0,0 0 0 0 0,0-6 0 0 0,-1 8-26 0 0,0 0 0 0 0,0-1-1 0 0,0 1 1 0 0,-1 0-1 0 0,1 0 1 0 0,-1 0 0 0 0,0 0-1 0 0,0 0 1 0 0,1 0-1 0 0,-1 0 1 0 0,-1 0 0 0 0,1 0-1 0 0,-2-3 1 0 0,-3-3 127 0 0,3 4-76 0 0,1 0 0 0 0,-1 0 0 0 0,0 1 0 0 0,0-1 0 0 0,-1 1 0 0 0,1 0-1 0 0,-1 0 1 0 0,1 0 0 0 0,-9-5 0 0 0,6 5-15 0 0,-23-14 370 0 0,25 15-374 0 0,0-1-1 0 0,0 1 0 0 0,1 1 0 0 0,-1-1 1 0 0,-1 0-1 0 0,1 1 0 0 0,0 0 0 0 0,-7-1 1 0 0,-36-1 512 0 0,38 4-520 0 0,0 0 0 0 0,0 1 0 0 0,1 0-1 0 0,-1 1 1 0 0,1 0 0 0 0,0 0 0 0 0,-1 1-1 0 0,1 0 1 0 0,1 0 0 0 0,-1 1 0 0 0,-12 10 0 0 0,6-2-54 0 0,2 1 1 0 0,-18 24 0 0 0,23-29 2 0 0,-2 5-1 0 0,0 1 0 0 0,1-1 0 0 0,1 1 0 0 0,1 1 1 0 0,0-1-1 0 0,-4 18 0 0 0,1-2-4 0 0,0 0-54 0 0,2 0-1 0 0,1 1 1 0 0,2 0-1 0 0,1 0 0 0 0,2 37 1 0 0,2-62-10 0 0,0 1 1 0 0,0 0-1 0 0,1 0 0 0 0,0-1 1 0 0,0 1-1 0 0,1-1 0 0 0,0 0 1 0 0,1 1-1 0 0,-1-1 0 0 0,1-1 1 0 0,5 7-1 0 0,-6-10 16 0 0,-1 0 0 0 0,0-1 1 0 0,1 0-1 0 0,-1 1 0 0 0,1-1 1 0 0,0 0-1 0 0,0 0 0 0 0,0-1 1 0 0,0 1-1 0 0,0-1 0 0 0,0 1 1 0 0,0-1-1 0 0,0 0 0 0 0,1 0 0 0 0,3 0 1 0 0,10 5-222 0 0,-12-5 152 0 0,0 1 0 0 0,1-1 0 0 0,-1 0 0 0 0,0-1 0 0 0,0 1 0 0 0,0-1 1 0 0,1 0-1 0 0,7-1 0 0 0,42-10-573 0 0,-41 7 651 0 0,-10 3 20 0 0,-1 0 0 0 0,1-1 1 0 0,-1 1-1 0 0,0-1 0 0 0,1 0 1 0 0,-1 0-1 0 0,0 0 0 0 0,0 0 1 0 0,0 0-1 0 0,0-1 0 0 0,3-3 1 0 0,19-16-61 0 0,-25 22 76 0 0,8-4 20 0 0,-2-1 0 0 0,1 0 0 0 0,0 0 1 0 0,-1 0-1 0 0,0-1 0 0 0,0 0 0 0 0,-1 0 1 0 0,0 0-1 0 0,0-1 0 0 0,8-13 0 0 0,17-35 319 0 0,-20 39-90 0 0,-1 0 1 0 0,10-25 0 0 0,24-107 1486 0 0,-39 128-1393 0 0,-2 0 1 0 0,0 0-1 0 0,-3-36 0 0 0,1 20 60 0 0,-6-58 416 0 0,1 25-414 0 0,-7-64 367 0 0,2 51-363 0 0,8 64-291 0 0,-8-29-1 0 0,9 45-112 0 0,1 1 0 0 0,0 0 0 0 0,-1 0 0 0 0,1 0 0 0 0,0 0 0 0 0,-1 0 0 0 0,1 1 0 0 0,-1-1 0 0 0,1 0 0 0 0,-1 0 0 0 0,0 0 0 0 0,1 1 0 0 0,-1-1 0 0 0,0 0 0 0 0,1 1 0 0 0,-2-1 0 0 0,2 1-3 0 0,-1 0 0 0 0,1 0 0 0 0,0 0 0 0 0,-1 0-1 0 0,1 0 1 0 0,0 0 0 0 0,-1 0 0 0 0,1 0 0 0 0,0 0-1 0 0,-1 0 1 0 0,1 0 0 0 0,0 0 0 0 0,-1 1 0 0 0,1-1-1 0 0,0 0 1 0 0,0 0 0 0 0,-1 0 0 0 0,1 1 0 0 0,0-1-1 0 0,0 0 1 0 0,-1 0 0 0 0,1 1 0 0 0,0-1 0 0 0,0 0-1 0 0,-1 1 1 0 0,1-1 0 0 0,0 0 0 0 0,0 0 0 0 0,0 1-1 0 0,0-1 1 0 0,0 0 0 0 0,0 1 0 0 0,0-1 0 0 0,0 0 0 0 0,-1 1-1 0 0,1 0 1 0 0,-3 10-31 0 0,0 1 1 0 0,1 0-1 0 0,0 0 0 0 0,0 0 0 0 0,2 0 1 0 0,-1 0-1 0 0,3 24 0 0 0,0 4-68 0 0,-2-7-87 0 0,1 0 0 0 0,7 42-1 0 0,21 146-2 0 0,-13-80 238 0 0,37 154-51 0 0,-43-241-16 0 0,-7-34-24 0 0,2 1 0 0 0,6 20 0 0 0,4 15-45 0 0,-12-45-176 0 0,-1 0 0 0 0,1 0-1 0 0,1 0 1 0 0,0 0-1 0 0,0-1 1 0 0,1 0 0 0 0,12 19-1 0 0,-8-16-510 0 0,-8-11 454 0 0,1 0 0 0 0,-1 0 0 0 0,0 0 0 0 0,1 0 0 0 0,-1 0 0 0 0,1-1 0 0 0,0 1 0 0 0,-1 0 1 0 0,1-1-1 0 0,0 0 0 0 0,0 1 0 0 0,0-1 0 0 0,0 0 0 0 0,0 0 0 0 0,0 0 0 0 0,3 1 0 0 0,12 2-5090 0 0,-7-3-1302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2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55 11056 0 0,'-15'14'505'0'0,"12"-12"-9"0"0,1 0-317 0 0,1-1-180 0 0,-1 0 0 0 0,0 0 0 0 0,0 0 0 0 0,1 0 1 0 0,-1 0-1 0 0,0 0 0 0 0,0 0 0 0 0,0 0 0 0 0,0-1 1 0 0,0 1-1 0 0,0-1 0 0 0,-2 1 0 0 0,-11 2 506 0 0,13-2 1961 0 0,-1-1 860 0 0,-19 0 3239 0 0,22-1-6501 0 0,0 1 0 0 0,0-1 0 0 0,-1 1 0 0 0,1-1 0 0 0,0 0 0 0 0,0 1 0 0 0,0-1 0 0 0,0 0 0 0 0,0 1 0 0 0,0-1 0 0 0,0 1 0 0 0,0-1 0 0 0,0 0 0 0 0,0 1 0 0 0,0-1 0 0 0,0 0 0 0 0,0 1 0 0 0,0-1 0 0 0,1 0 0 0 0,-1 1 0 0 0,0-1 0 0 0,1 0 0 0 0,-1-1 78 0 0,-3-9-49 0 0,2 10-89 0 0,1 0 0 0 0,-1 0 0 0 0,1 1 0 0 0,-1-1 0 0 0,1 0-1 0 0,0 0 1 0 0,-1 0 0 0 0,1 0 0 0 0,0 0 0 0 0,0 0 0 0 0,0 0 0 0 0,0 0-1 0 0,-1 0 1 0 0,1 0 0 0 0,1 0 0 0 0,-1 0 0 0 0,0 0 0 0 0,0 0-1 0 0,0 1 1 0 0,1-3 0 0 0,3-3 6 0 0,-4 5-2 0 0,1 1-1 0 0,-1-1 1 0 0,1 0 0 0 0,-1 0 0 0 0,1 1 0 0 0,-1-1-1 0 0,1 0 1 0 0,-1 0 0 0 0,0 0 0 0 0,1 0 0 0 0,-1 1-1 0 0,0-1 1 0 0,0 0 0 0 0,0 0 0 0 0,0 0 0 0 0,0 0-1 0 0,0 0 1 0 0,0 0 0 0 0,0 0 0 0 0,0 0 0 0 0,0-1 0 0 0,0 2 12 0 0,0-1 0 0 0,0 1 1 0 0,0-1-1 0 0,0 1 1 0 0,0 0-1 0 0,0-1 0 0 0,0 1 1 0 0,0-1-1 0 0,1 1 1 0 0,-1 0-1 0 0,0-1 0 0 0,0 1 1 0 0,0 0-1 0 0,1-1 1 0 0,-1 1-1 0 0,0 0 0 0 0,0-1 1 0 0,1 1-1 0 0,-1 0 1 0 0,0 0-1 0 0,1-1 0 0 0,-1 1 1 0 0,0 0-1 0 0,1 0 1 0 0,-1 0-1 0 0,0-1 0 0 0,1 1 1 0 0,-1 0-1 0 0,1 0 1 0 0,-1 0-1 0 0,0 0 0 0 0,1 0 1 0 0,0 0-1 0 0,11-3 357 0 0,-8 2-352 0 0,1 2 1 0 0,0-1-1 0 0,-1 0 0 0 0,1 1 0 0 0,-1 0 1 0 0,1 0-1 0 0,-1 0 0 0 0,1 1 0 0 0,-1-1 1 0 0,0 1-1 0 0,0 0 0 0 0,0 0 0 0 0,0 1 1 0 0,0-1-1 0 0,4 5 0 0 0,2 0 30 0 0,-1 1 1 0 0,0 1-1 0 0,0 0 0 0 0,11 15 0 0 0,-17-17-73 0 0,0-1 0 0 0,0 0 0 0 0,0 1 0 0 0,-1 0 0 0 0,0 0 0 0 0,0-1 0 0 0,-1 1 0 0 0,0 0 0 0 0,1 13 0 0 0,-1-4-10 0 0,0-6-4 0 0,-1-1 0 0 0,-1 0 0 0 0,1 1 0 0 0,-2-1 0 0 0,1 0 0 0 0,-1 0-1 0 0,-1 0 1 0 0,0 0 0 0 0,0 0 0 0 0,0 0 0 0 0,-1-1 0 0 0,-1 0 0 0 0,-7 12 0 0 0,7-12-11 0 0,-8 9-287 0 0,-18 37 0 0 0,23-38 197 0 0,-16 22 0 0 0,16-28 164 0 0,1 1-1 0 0,0 0 0 0 0,1 1 0 0 0,-8 21 1 0 0,10-19-18 0 0,4-10-5 0 0,-1 0 1 0 0,0-1-1 0 0,-1 1 1 0 0,1 0-1 0 0,-3 4 0 0 0,-2 1 4 0 0,5-8 1 0 0,0 1-1 0 0,0 0 1 0 0,-1 0-1 0 0,1 0 1 0 0,1-1-1 0 0,-1 1 1 0 0,0 0-1 0 0,0 0 1 0 0,1 0 0 0 0,-1 0-1 0 0,1 0 1 0 0,-1 0-1 0 0,1 1 1 0 0,0-1-1 0 0,0 0 1 0 0,0 0-1 0 0,1 4 1 0 0,-1-5 0 0 0,0 0 1 0 0,0 0-1 0 0,0 0 0 0 0,0 0 1 0 0,0-1-1 0 0,0 1 1 0 0,-1 0-1 0 0,1 0 1 0 0,0 0-1 0 0,0 0 0 0 0,-1 0 1 0 0,1 0-1 0 0,-1 0 1 0 0,1 0-1 0 0,0-1 0 0 0,-1 1 1 0 0,0 0-1 0 0,1 0 1 0 0,-1 0-1 0 0,1-1 1 0 0,-2 2-1 0 0,-6 8 192 0 0,8-9-215 0 0,1 0 0 0 0,-1-1 0 0 0,0 1 0 0 0,1 0 0 0 0,-1-1 0 0 0,1 1 0 0 0,-1 0 1 0 0,1-1-1 0 0,-1 1 0 0 0,1-1 0 0 0,-1 1 0 0 0,2 0 0 0 0,-2 0-5 0 0,1 0-20 0 0,1 1 0 0 0,-1-1 0 0 0,0 1 1 0 0,1-1-1 0 0,-1 1 0 0 0,0-1 0 0 0,1 0 0 0 0,0 0 1 0 0,2 2-1 0 0,25 3-278 0 0,-6-3 206 0 0,9 0 94 0 0,47-2 1 0 0,-51-1 14 0 0,-8 0-56 0 0,-1 0-1 0 0,0-2 1 0 0,1 0 0 0 0,-1-1-1 0 0,0-1 1 0 0,0 0-1 0 0,-1-2 1 0 0,0 0 0 0 0,32-16-1 0 0,-26 7-1465 0 0,-1-1-1 0 0,-1-1 0 0 0,37-36 1 0 0,-17 12-606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2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 23759 0 0,'0'0'539'0'0,"0"0"77"0"0,-1 8 611 0 0,-3 8-1150 0 0,-1-1 0 0 0,0 0 0 0 0,-1 0 0 0 0,-1-1 0 0 0,-14 24 0 0 0,16-29 4 0 0,1 0 0 0 0,0 0 0 0 0,-3 11 0 0 0,-5 14 119 0 0,-41 73 376 0 0,-6 16-391 0 0,45-96-386 0 0,-63 105-1444 0 0,30-57-1800 0 0,28-42-1973 0 0,0 0-2001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2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506 870 10592 0 0,'0'0'488'0'0,"0"-8"157"0"0,0 5-664 0 0,0 0 1 0 0,-1 1-1 0 0,1-1 0 0 0,-1 0 0 0 0,1 0 1 0 0,-1 0-1 0 0,-2-5 0 0 0,0 4 585 0 0,1 0-1 0 0,-1 0 0 0 0,1 0 1 0 0,-1 0-1 0 0,-1 0 1 0 0,1 0-1 0 0,-6-4 1 0 0,4 3 363 0 0,-1 1 0 0 0,0 0 0 0 0,0 0 0 0 0,-11-5 0 0 0,-12-1-860 0 0,21 9 90 0 0,-1 1 0 0 0,1-1 0 0 0,-1 1 0 0 0,1 1 0 0 0,-1-1 0 0 0,1 2 0 0 0,-1-1 0 0 0,1 1 0 0 0,0 0 0 0 0,0 1 0 0 0,0 0 0 0 0,0 0 0 0 0,0 1 0 0 0,1 0 0 0 0,-10 6 0 0 0,-1 2 72 0 0,2 1 0 0 0,-1 0 0 0 0,2 1-1 0 0,0 0 1 0 0,-16 21 0 0 0,12-12-231 0 0,2 2 1 0 0,0 0-1 0 0,2 1 0 0 0,1 0 1 0 0,1 1-1 0 0,1 1 0 0 0,-14 50 1 0 0,22-65-66 0 0,0 1 1 0 0,1 1 0 0 0,1-1 0 0 0,0 0 0 0 0,1 1 0 0 0,0-1 0 0 0,2 1 0 0 0,-1-1 0 0 0,2 1 0 0 0,0-1-1 0 0,0 0 1 0 0,7 19 0 0 0,-7-27-10 0 0,0 0-1 0 0,0-1 0 0 0,1 1 0 0 0,0-1 1 0 0,0 0-1 0 0,0 0 0 0 0,0 0 0 0 0,1-1 1 0 0,-1 1-1 0 0,1-1 0 0 0,1 1 0 0 0,-1-1 1 0 0,1-1-1 0 0,9 7 0 0 0,-9-7-14 0 0,-1-1 0 0 0,1 0-1 0 0,0 0 1 0 0,0 0 0 0 0,0-1-1 0 0,1 0 1 0 0,-1 0 0 0 0,0 0 0 0 0,0-1-1 0 0,1 0 1 0 0,-1 0 0 0 0,0 0 0 0 0,1 0-1 0 0,-1-1 1 0 0,0 0 0 0 0,0 0 0 0 0,7-3-1 0 0,3-1-52 0 0,-1-1 0 0 0,0 0 0 0 0,-1-2 0 0 0,0 1-1 0 0,0-2 1 0 0,0 0 0 0 0,14-13 0 0 0,5-8-21 0 0,38-47-1 0 0,-45 46 154 0 0,-2-1 1 0 0,29-52-1 0 0,27-75 375 0 0,-37 55 203 0 0,-22 52-125 0 0,-7 17 16 0 0,-1-1 0 0 0,-2-1 0 0 0,-2 0 0 0 0,-1 0 0 0 0,-2 0 0 0 0,1-44 0 0 0,-5 35 290 0 0,-2-1 0 0 0,-2 0-1 0 0,-13-64 1 0 0,13 98-626 0 0,-3-20 337 0 0,-2 0 1 0 0,-15-43-1 0 0,13 48-248 0 0,8 22-148 0 0,1 0 0 0 0,-1 0-1 0 0,-1 1 1 0 0,1-1 0 0 0,-1 1 0 0 0,-7-11-1 0 0,8 13-57 0 0,1 2 11 0 0,1 0-1 0 0,-1 0 1 0 0,0 0 0 0 0,0 0-1 0 0,0 0 1 0 0,0 0 0 0 0,1 0-1 0 0,-1 0 1 0 0,0 0 0 0 0,-1 0-1 0 0,1 1 1 0 0,0-1 0 0 0,0 0-1 0 0,0 1 1 0 0,0-1-1 0 0,0 1 1 0 0,-2-1 0 0 0,2 1-13 0 0,1 0-1 0 0,-1 0 1 0 0,1 0 0 0 0,-1 0 0 0 0,1 0-1 0 0,-1 0 1 0 0,1 0 0 0 0,-1 1 0 0 0,1-1 0 0 0,-1 0-1 0 0,1 0 1 0 0,-1 1 0 0 0,1-1 0 0 0,0 0 0 0 0,-1 1-1 0 0,1-1 1 0 0,0 0 0 0 0,-1 1 0 0 0,-2 3-21 0 0,-1 1 1 0 0,1-1 0 0 0,0 1 0 0 0,1 0-1 0 0,-1 0 1 0 0,1 0 0 0 0,0 0-1 0 0,-2 7 1 0 0,-8 47-304 0 0,10-44 288 0 0,-7 77 3 0 0,4-29 30 0 0,-2 116-202 0 0,6-108 82 0 0,6 207-186 0 0,2-200 232 0 0,25 117 0 0 0,-31-191 75 0 0,10 45-490 0 0,31 86 0 0 0,-35-117-131 0 0,13 21 1 0 0,-16-33 14 0 0,-1-1-1 0 0,1 0 1 0 0,0 1 0 0 0,0-1 0 0 0,1 0 0 0 0,0-1 0 0 0,7 6-1 0 0,9 1-7378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60 10592 0 0,'-12'30'1630'0'0,"11"-28"936"0"0,1-2-2310 0 0,0 0 0 0 0,0 1 1 0 0,0-1-1 0 0,0 1 0 0 0,-1-1 1 0 0,1 0-1 0 0,0 1 0 0 0,0-1 1 0 0,0 0-1 0 0,0 1 0 0 0,-1-1 1 0 0,1 0-1 0 0,0 1 0 0 0,0-1 1 0 0,-1 0-1 0 0,1 0 0 0 0,0 1 1 0 0,-1-1-1 0 0,1 0 0 0 0,0 0 1 0 0,-1 0-1 0 0,1 1 0 0 0,0-1 1 0 0,-1 0-1 0 0,1 0 0 0 0,0 0 1 0 0,-1 0-1 0 0,1 0 0 0 0,-1 0 1 0 0,1 0-1 0 0,0 1 0 0 0,-1-1 1 0 0,1 0-1 0 0,-1 0 1 0 0,1-1-1 0 0,0 1 0 0 0,-1 0 1 0 0,1 0-1 0 0,-1 0 0 0 0,-14-4 1780 0 0,14 4-2026 0 0,-1-1 0 0 0,1 0 0 0 0,0 0 1 0 0,-1 0-1 0 0,1 0 0 0 0,0 0 0 0 0,0 0 1 0 0,0 0-1 0 0,0 0 0 0 0,0 0 0 0 0,0-1 1 0 0,0 1-1 0 0,0 0 0 0 0,0-1 0 0 0,1 1 1 0 0,-1-1-1 0 0,0 1 0 0 0,1-1 0 0 0,-1-1 1 0 0,0-3 202 0 0,0-1 1 0 0,0 1-1 0 0,1-11 1 0 0,0 15-31 0 0,0 1-140 0 0,1 0 1 0 0,-1 0-1 0 0,0 0 0 0 0,1 0 0 0 0,-1 0 1 0 0,1 1-1 0 0,-1-1 0 0 0,1 0 0 0 0,-1 0 1 0 0,1 0-1 0 0,0 1 0 0 0,-1-1 0 0 0,1 0 1 0 0,0 1-1 0 0,-1-1 0 0 0,1 1 0 0 0,0-1 1 0 0,0 1-1 0 0,1-1 0 0 0,18-10 137 0 0,-17 10-121 0 0,2 0-32 0 0,-1 0-1 0 0,1 0 1 0 0,-1 0-1 0 0,1 1 1 0 0,-1-1-1 0 0,8 1 1 0 0,-10 0-29 0 0,4 1-27 0 0,0 0 0 0 0,-1 0 0 0 0,1 0-1 0 0,-1 1 1 0 0,0 0 0 0 0,1 0 0 0 0,-1 0 0 0 0,0 0-1 0 0,0 1 1 0 0,0 0 0 0 0,-1 0 0 0 0,1 1 0 0 0,-1-1-1 0 0,0 1 1 0 0,0 0 0 0 0,0 0 0 0 0,0 0 0 0 0,0 0-1 0 0,2 6 1 0 0,-5-8 0 0 0,0 1 0 0 0,0 0 0 0 0,0-1 0 0 0,0 1 0 0 0,0 0-1 0 0,-1 0 1 0 0,0-1 0 0 0,1 1 0 0 0,-1 0 0 0 0,0 0 0 0 0,0 0 0 0 0,-1 0 0 0 0,1-1-1 0 0,-2 6 1 0 0,-1 2-64 0 0,0 0-1 0 0,-8 15 1 0 0,7-16 29 0 0,-11 19 25 0 0,-2 0-1 0 0,-38 49 1 0 0,28-43 34 0 0,26-32 5 0 0,-7 8 29 0 0,1 1 0 0 0,0-1-1 0 0,-8 19 1 0 0,14-27 120 0 0,1-2-6 0 0,0 0-38 0 0,0 0-10 0 0,5 8 67 0 0,-4-7-154 0 0,1 1 0 0 0,-1-1-1 0 0,1 0 1 0 0,0 0 0 0 0,-1 0-1 0 0,1 0 1 0 0,0 0 0 0 0,0-1-1 0 0,0 1 1 0 0,-1 0-1 0 0,1-1 1 0 0,4 1 0 0 0,30 3 88 0 0,-22-3-56 0 0,8 2 56 0 0,1 1-1 0 0,-1 0 1 0 0,0 2-1 0 0,-1 1 0 0 0,1 0 1 0 0,-1 2-1 0 0,0 0 1 0 0,34 22-1 0 0,-49-27-69 0 0,-1-1-1 0 0,0 1 1 0 0,0 1-1 0 0,0-1 1 0 0,0 1-1 0 0,-1 0 1 0 0,0 0-1 0 0,0 0 1 0 0,0 0-1 0 0,4 8 1 0 0,-7-10-29 0 0,1 1 0 0 0,-1 0 1 0 0,1-1-1 0 0,-1 1 0 0 0,0 0 1 0 0,0 0-1 0 0,-1 0 0 0 0,1-1 0 0 0,-1 1 1 0 0,0 0-1 0 0,0 0 0 0 0,0 0 1 0 0,-1 0-1 0 0,1 0 0 0 0,-1 0 1 0 0,0 0-1 0 0,0-1 0 0 0,-2 6 0 0 0,0-2-57 0 0,-1-2-1 0 0,0 1 0 0 0,1 0 0 0 0,-2-1 1 0 0,1 1-1 0 0,-1-1 0 0 0,0 0 0 0 0,0-1 0 0 0,0 1 1 0 0,-1-1-1 0 0,1 0 0 0 0,-1 0 0 0 0,-9 4 1 0 0,-4 1 32 0 0,0-1 0 0 0,-1-1 0 0 0,-22 6 0 0 0,12-4-107 0 0,-1-2-1 0 0,0-1 1 0 0,0-1 0 0 0,-45 1 0 0 0,76-6 134 0 0,-30 0-287 0 0,-42-6-1 0 0,59 4-70 0 0,1 0-1 0 0,0-1 1 0 0,-1-1 0 0 0,1 0-1 0 0,1-1 1 0 0,-21-11 0 0 0,16 7-101 0 0,0-2 0 0 0,-18-16 1 0 0,20 14-236 0 0,-22-28-1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2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12440 0 0,'0'0'957'0'0,"2"1"-624"0"0,1 1-75 0 0,0 0 0 0 0,0 0 0 0 0,0 0 0 0 0,1 0 0 0 0,-1 0-1 0 0,0-1 1 0 0,1 0 0 0 0,-1 0 0 0 0,1 0 0 0 0,0 0 0 0 0,-1 0 0 0 0,1-1-1 0 0,0 1 1 0 0,4-1 0 0 0,-6 0-642 0 0,5-1-356 0 0,6 2 570 0 0,-11-1 629 0 0,-2 0 156 0 0,0 0 22 0 0,0 0 19 0 0,0 0 67 0 0,-1 3-364 0 0,1 1 0 0 0,-1-1 0 0 0,0 1 0 0 0,0-1 0 0 0,0 0-1 0 0,-1 1 1 0 0,-1 3 0 0 0,-5 13 174 0 0,-11 42 32 0 0,-6 30 167 0 0,20-64-879 0 0,1 1 0 0 0,2 0 0 0 0,3 57 0 0 0,22 85-489 0 0,-17-149 603 0 0,0 0 0 0 0,2 0 0 0 0,0-1 0 0 0,22 39 0 0 0,-26-53 22 0 0,1 2 50 0 0,0-1-1 0 0,0 0 1 0 0,1 0-1 0 0,0-1 1 0 0,0 0-1 0 0,0 0 1 0 0,1 0-1 0 0,1-1 1 0 0,-1 0-1 0 0,1 0 1 0 0,0-1 0 0 0,0 0-1 0 0,0 0 1 0 0,1-1-1 0 0,0 0 1 0 0,0 0-1 0 0,11 2 1 0 0,-14-5 11 0 0,0-1 0 0 0,0 0 1 0 0,0 0-1 0 0,0 0 0 0 0,0-1 1 0 0,-1 0-1 0 0,1 0 0 0 0,0 0 1 0 0,7-3-1 0 0,-1-1 93 0 0,1 0 0 0 0,22-13 0 0 0,-10 1 47 0 0,0 0 1 0 0,-1-2-1 0 0,-1-1 1 0 0,-1-1-1 0 0,-1-1 1 0 0,0 0-1 0 0,-2-2 1 0 0,-1 0-1 0 0,26-46 1 0 0,-35 52-94 0 0,0-1 1 0 0,-1 0-1 0 0,-1-1 0 0 0,-1 0 1 0 0,-1 0-1 0 0,-1 0 1 0 0,0-1-1 0 0,-2 1 0 0 0,1-28 1 0 0,-4 18 178 0 0,0 1 1 0 0,-2 0-1 0 0,-1 0 1 0 0,-2 0 0 0 0,-17-55-1 0 0,11 49-58 0 0,7 18-104 0 0,0 0-1 0 0,-2 1 0 0 0,1 0 0 0 0,-15-22 0 0 0,8 17-54 0 0,-2 2 0 0 0,0-1 0 0 0,-1 2 0 0 0,-1 0-1 0 0,-28-22 1 0 0,36 32-72 0 0,-1 1-1 0 0,0 1 1 0 0,-1 0 0 0 0,1 1-1 0 0,-1-1 1 0 0,0 2-1 0 0,0 0 1 0 0,-1 0 0 0 0,1 1-1 0 0,-1 0 1 0 0,0 1-1 0 0,0 1 1 0 0,-15-1-1 0 0,11 2-47 0 0,1 1 0 0 0,0 0 0 0 0,0 1 0 0 0,0 1 0 0 0,-16 5 0 0 0,21-5-12 0 0,0 1 0 0 0,1 0-1 0 0,0 1 1 0 0,0 0 0 0 0,0 0 0 0 0,0 1 0 0 0,1 0-1 0 0,-11 10 1 0 0,16-13 26 0 0,-1 0 1 0 0,1 1-1 0 0,0 0 0 0 0,0-1 0 0 0,1 1 1 0 0,-1 0-1 0 0,1 0 0 0 0,0 1 1 0 0,0-1-1 0 0,0 0 0 0 0,0 1 0 0 0,1-1 1 0 0,0 1-1 0 0,0 0 0 0 0,0-1 0 0 0,0 1 1 0 0,1 0-1 0 0,0-1 0 0 0,0 1 1 0 0,0 0-1 0 0,2 8 0 0 0,-1-8-48 0 0,1-1 1 0 0,-1 0-1 0 0,1 0 0 0 0,0 1 1 0 0,0-1-1 0 0,0-1 0 0 0,1 1 1 0 0,-1 0-1 0 0,1 0 0 0 0,0-1 1 0 0,0 0-1 0 0,0 1 0 0 0,5 2 1 0 0,0 0-762 0 0,-1 0 1 0 0,2-1 0 0 0,-1 0 0 0 0,1 0-1 0 0,11 4 1 0 0,7 0-7051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2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22431 0 0,'-1'1'1027'0'0,"-19"31"247"0"0,9-15-463 0 0,0 0 0 0 0,2 0 0 0 0,-10 24 0 0 0,18-35-883 0 0,0 0 0 0 0,0 0 0 0 0,0 1-1 0 0,1-1 1 0 0,0 0 0 0 0,0 0-1 0 0,1 0 1 0 0,1 8 0 0 0,1 11 33 0 0,6 69 80 0 0,1 40 566 0 0,-9-77-462 0 0,-2 52-34 0 0,-5-14-111 0 0,-14 133 0 0 0,17-210 0 0 0,-31 173 0 0 0,28-164-99 0 0,-4 46 1 0 0,12-49-1233 0 0,-1-26 1319 0 0,-1 1 0 0 0,0 0-1 0 0,1-1 1 0 0,-1 1 0 0 0,1 0-1 0 0,0-1 1 0 0,-1 1 0 0 0,1 0 0 0 0,0 0-1 0 0,0-1 1 0 0,5-8-13 0 0,-1-2 99 0 0,-2 0 0 0 0,1-1-1 0 0,-2 1 1 0 0,1-1 0 0 0,-2 1 0 0 0,0-1 0 0 0,-1-22-1 0 0,-14-93 821 0 0,9 95-770 0 0,3 16-10 0 0,-30-173 476 0 0,4 24 124 0 0,11 56-64 0 0,10 60-548 0 0,2 1 1 0 0,2-1-1 0 0,5-60 0 0 0,-1 100-85 0 0,-1 0 0 0 0,1 0-1 0 0,1 0 1 0 0,0 1 0 0 0,0-1-1 0 0,1 0 1 0 0,0 1 0 0 0,1-1-1 0 0,0 1 1 0 0,0 0 0 0 0,10-13-1 0 0,-7 13 8 0 0,-7 8-21 0 0,0 1-1 0 0,1-1 0 0 0,-1 0 1 0 0,1 0-1 0 0,0 0 0 0 0,-1 1 1 0 0,1-1-1 0 0,0 0 0 0 0,-1 1 1 0 0,1-1-1 0 0,0 0 0 0 0,0 1 1 0 0,0-1-1 0 0,-1 1 0 0 0,1 0 1 0 0,0-1-1 0 0,0 1 0 0 0,0-1 1 0 0,0 1-1 0 0,0 0 0 0 0,0 0 1 0 0,0 0-1 0 0,0 0 0 0 0,0-1 1 0 0,0 1-1 0 0,0 0 0 0 0,0 1 1 0 0,0-1-1 0 0,0 0 0 0 0,0 0 1 0 0,1 1-1 0 0,2 0-7 0 0,1 0 1 0 0,-1 1-1 0 0,0 0 1 0 0,8 4-1 0 0,-8-3 0 0 0,4 1-98 0 0,0 1 0 0 0,-1 0 0 0 0,1 0 0 0 0,-1 0 0 0 0,0 1-1 0 0,-1 1 1 0 0,0-1 0 0 0,0 1 0 0 0,0 0 0 0 0,0 0 0 0 0,-1 1 0 0 0,-1-1 0 0 0,1 1 0 0 0,5 13-1 0 0,-6-9-14 0 0,-1-6 38 0 0,-1 0 1 0 0,0 0 0 0 0,0 1 0 0 0,0-1 0 0 0,-1 1-1 0 0,1 11 1 0 0,-3 14-364 0 0,0 0 0 0 0,-3 1 0 0 0,0-2 0 0 0,-3 1 0 0 0,-13 44 0 0 0,6-47 53 0 0,11-24 311 0 0,0 0 0 0 0,1 0 0 0 0,0 0 0 0 0,-1 1 0 0 0,0 6 0 0 0,2-7 38 0 0,1-3 27 0 0,-1-1-1 0 0,1 1 1 0 0,-1-1-1 0 0,1 1 1 0 0,-1 0-1 0 0,1-1 1 0 0,-1 0-1 0 0,0 1 1 0 0,0-1-1 0 0,-1 3 0 0 0,-3 3-40 0 0,5-6 141 0 0,0-1 21 0 0,-3 1-95 0 0,3-2 82 0 0,0 1 0 0 0,0 0 0 0 0,0 0-1 0 0,0 0 1 0 0,0 0 0 0 0,0 0 0 0 0,0 0 0 0 0,0 0 0 0 0,0 0 0 0 0,0 0 0 0 0,0 0 0 0 0,0 0 0 0 0,0 0 0 0 0,0 0 0 0 0,0 0 0 0 0,0 0 0 0 0,0 0 0 0 0,0 0 0 0 0,0 0 0 0 0,-1 0 0 0 0,1 0 0 0 0,0 0 0 0 0,0 0 0 0 0,0 0 0 0 0,0 0 0 0 0,0 0 0 0 0,0 0 0 0 0,0 0 0 0 0,6-2-59 0 0,1 1 0 0 0,-1-1 0 0 0,0 1 1 0 0,0 1-1 0 0,1-1 0 0 0,-1 1 0 0 0,0 0 0 0 0,1 1 0 0 0,-1-1 0 0 0,7 3 0 0 0,-2-1 1 0 0,0 1-1 0 0,-1 1 1 0 0,1 0 0 0 0,-1 1-1 0 0,11 5 1 0 0,21 13-22 0 0,-11-7 11 0 0,36 25 0 0 0,117 82 334 0 0,-132-90-274 0 0,-37-23-41 0 0,137 94 452 0 0,-124-82-369 0 0,50 42 306 0 0,-49-40-316 0 0,50 35-1 0 0,-61-48-131 0 0,2 0 0 0 0,-1-1 1 0 0,1 0-1 0 0,25 6 0 0 0,-39-14-139 0 0,1-1 0 0 0,0 1 0 0 0,-1-2 0 0 0,1 1 1 0 0,0-1-1 0 0,0 0 0 0 0,-1 0 0 0 0,1-1 0 0 0,0 0 1 0 0,7-2-1 0 0,13-3-737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6448 0 0,'0'-2'297'0'0,"0"-24"719"0"0,0 16 2191 0 0,0 8 1122 0 0,0 2 225 0 0,0 0-503 0 0,0 0-2287 0 0,0 0-1004 0 0,0 0-199 0 0,0 0-86 0 0,1 2-211 0 0,3 6-195 0 0,0 1 1 0 0,-1 0-1 0 0,0 0 1 0 0,3 17-1 0 0,0 0-311 0 0,-2-7 206 0 0,-1 1-1 0 0,-1-1 1 0 0,0 23 0 0 0,0-3 29 0 0,-1 67 383 0 0,-2-44 1048 0 0,20-71-1168 0 0,-14 5-228 0 0,0 1 0 0 0,0-1 0 0 0,0 0 0 0 0,-1-1 0 0 0,0 1-1 0 0,7-10 1 0 0,20-36 150 0 0,-7 10-220 0 0,5-6-81 0 0,-22 32 78 0 0,2 0 0 0 0,-1 1 1 0 0,2 0-1 0 0,16-18 0 0 0,12-9 154 0 0,-25 26-15 0 0,0 0 1 0 0,17-13-1 0 0,-8 7-1 0 0,-19 17-132 0 0,0 0-1 0 0,0 0 1 0 0,1 0-1 0 0,-1 1 1 0 0,1-1-1 0 0,-1 1 1 0 0,1 0-1 0 0,0 0 1 0 0,0 0-1 0 0,7-2 1 0 0,-7 3 66 0 0,1 0 0 0 0,-1 1 0 0 0,0-1 1 0 0,1 1-1 0 0,-1 0 0 0 0,1 0 0 0 0,-1 1 0 0 0,0-1 0 0 0,1 1 1 0 0,-1 0-1 0 0,1 0 0 0 0,-1 0 0 0 0,0 1 0 0 0,0-1 1 0 0,6 4-1 0 0,-1 1-113 0 0,1 0-1 0 0,-1 0 1 0 0,0 1 0 0 0,14 16 0 0 0,-16-16 101 0 0,0 1 1 0 0,-1 1-1 0 0,-1-1 0 0 0,0 1 1 0 0,0 0-1 0 0,0 0 0 0 0,-1 1 1 0 0,0-1-1 0 0,-1 1 1 0 0,0 0-1 0 0,-1 0 0 0 0,1 11 1 0 0,12 52-192 0 0,-14-59 214 0 0,1-1 0 0 0,0 0 1 0 0,1-1-1 0 0,1 1 1 0 0,0 0-1 0 0,1-1 0 0 0,0 0 1 0 0,12 21-1 0 0,-15-31-33 0 0,1 1-1 0 0,-1 0 1 0 0,0-1-1 0 0,1 1 1 0 0,0-1 0 0 0,0 0-1 0 0,0 0 1 0 0,0 0-1 0 0,0 0 1 0 0,0-1-1 0 0,0 1 1 0 0,0-1 0 0 0,7 2-1 0 0,-5-2 3 0 0,0 0 0 0 0,0 0 0 0 0,0 0 1 0 0,0-1-1 0 0,0 1 0 0 0,0-1 0 0 0,0-1 0 0 0,10 0 0 0 0,-5-3-73 0 0,-1 0 0 0 0,1 0 0 0 0,-1-1 0 0 0,0 0 0 0 0,0 0 0 0 0,0-1 0 0 0,15-14 0 0 0,-15 12 50 0 0,2-1-93 0 0,0 0 0 0 0,-1 0 0 0 0,0-2 0 0 0,-1 1 0 0 0,0-1 0 0 0,0-1 0 0 0,6-12 0 0 0,7-8-3513 0 0,-12 19-5587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2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1098 20615 0 0,'0'0'944'0'0,"0"0"-18"0"0,2 1-593 0 0,0 0-301 0 0,0 0 1 0 0,1 0-1 0 0,-1-1 1 0 0,1 1-1 0 0,-1 0 1 0 0,1-1-1 0 0,0 0 1 0 0,-1 0-1 0 0,1 0 1 0 0,-1 0-1 0 0,1 0 0 0 0,3-1 1 0 0,32-7 824 0 0,-36 7-816 0 0,0 0 0 0 0,1 1 0 0 0,-1-1 1 0 0,0 0-1 0 0,0 0 0 0 0,0 0 0 0 0,0-1 0 0 0,0 1 1 0 0,0 0-1 0 0,0-1 0 0 0,-1 1 0 0 0,1-1 1 0 0,0 0-1 0 0,-1 0 0 0 0,1 1 0 0 0,-1-1 0 0 0,0 0 1 0 0,0 0-1 0 0,0 0 0 0 0,0-1 0 0 0,0 1 1 0 0,0 0-1 0 0,0 0 0 0 0,-1 0 0 0 0,2-4 1 0 0,-2 5 56 0 0,0 0 1 0 0,0 0 0 0 0,0 0-1 0 0,-1-1 1 0 0,1 1-1 0 0,0 0 1 0 0,0 0 0 0 0,-1 0-1 0 0,1 0 1 0 0,0 0 0 0 0,-1 0-1 0 0,1 0 1 0 0,-1 0 0 0 0,0 0-1 0 0,1 0 1 0 0,-1 0 0 0 0,0 0-1 0 0,1 0 1 0 0,-1 0-1 0 0,0 1 1 0 0,0-1 0 0 0,-2-1-1 0 0,0 0 68 0 0,0 1 0 0 0,-1-1 0 0 0,1 1 0 0 0,-1 0 0 0 0,-6-1-1 0 0,-9-4 41 0 0,14 5-188 0 0,0 0-1 0 0,-1 0 1 0 0,1 0 0 0 0,0 1 0 0 0,0 0 0 0 0,0 0 0 0 0,0 0-1 0 0,-1 0 1 0 0,1 1 0 0 0,0 0 0 0 0,0 0 0 0 0,0 0 0 0 0,0 1-1 0 0,0 0 1 0 0,0 0 0 0 0,1 0 0 0 0,-1 0 0 0 0,-4 4 0 0 0,0 0-54 0 0,0-1 0 0 0,0 2 0 0 0,1-1 1 0 0,0 1-1 0 0,0 1 0 0 0,1-1 1 0 0,0 1-1 0 0,-6 10 0 0 0,6-9-26 0 0,1 0 0 0 0,0 1-1 0 0,1-1 1 0 0,0 1 0 0 0,1 0 0 0 0,0 1 0 0 0,1-1-1 0 0,-5 20 1 0 0,0 6-120 0 0,5-25 107 0 0,0 0-1 0 0,1 0 1 0 0,-1 20-1 0 0,6 69-488 0 0,0-83 483 0 0,0 0 0 0 0,1 0-1 0 0,1-1 1 0 0,0 0 0 0 0,1 1-1 0 0,12 19 1 0 0,-18-34 74 0 0,2 2 4 0 0,1 1 1 0 0,-1-1-1 0 0,0 0 0 0 0,1 0 0 0 0,0 0 1 0 0,0-1-1 0 0,0 1 0 0 0,0-1 0 0 0,1 1 0 0 0,0-1 1 0 0,-1 0-1 0 0,1-1 0 0 0,0 1 0 0 0,0-1 1 0 0,0 1-1 0 0,6 1 0 0 0,-7-3-6 0 0,0 0 0 0 0,1 0 0 0 0,-1-1 0 0 0,1 1-1 0 0,-1-1 1 0 0,1 1 0 0 0,0-1 0 0 0,-1-1 0 0 0,1 1 0 0 0,-1 0 0 0 0,1-1-1 0 0,-1 0 1 0 0,1 1 0 0 0,-1-1 0 0 0,0-1 0 0 0,1 1 0 0 0,-1 0 0 0 0,0-1 0 0 0,0 0-1 0 0,0 0 1 0 0,5-3 0 0 0,5-4 17 0 0,-1-1 0 0 0,-1 0 0 0 0,0-1 0 0 0,0 0-1 0 0,-1 0 1 0 0,0-1 0 0 0,-1-1 0 0 0,8-13 0 0 0,4-11 19 0 0,-6 12-17 0 0,-1 0-1 0 0,-1 0 1 0 0,11-34-1 0 0,14-95-9 0 0,-35 126-16 0 0,0 1-1 0 0,-2 0 1 0 0,-1-1-1 0 0,-4-28 1 0 0,1 4 2 0 0,-1 13 57 0 0,-2 0 0 0 0,-2-1 1 0 0,-14-45-1 0 0,-6-23 296 0 0,16 52-2 0 0,-27-74-1 0 0,-8-30 369 0 0,19 59-219 0 0,-4-26 129 0 0,31 121-597 0 0,-1 1 0 0 0,0 0 0 0 0,0 0 0 0 0,0 0 1 0 0,-1 0-1 0 0,0 0 0 0 0,-3-4 0 0 0,2 5 62 0 0,3 21 16 0 0,-7 166-103 0 0,25 149-213 0 0,-10-236 194 0 0,12 111 247 0 0,-11-146-152 0 0,35 208-53 0 0,-10-113-136 0 0,-30-147 77 0 0,0-1-1 0 0,0 1 1 0 0,1-1-1 0 0,0 0 1 0 0,0 0-1 0 0,1 0 0 0 0,6 8 1 0 0,8 14-302 0 0,-15-24 193 0 0,-1 0 0 0 0,1-1 0 0 0,0 0 0 0 0,0 0 1 0 0,1 0-1 0 0,-1 0 0 0 0,1-1 0 0 0,0 1 0 0 0,0-1 0 0 0,1 0 0 0 0,5 3 0 0 0,-3-4-628 0 0,-1 1 0 0 0,1-1 0 0 0,8 2-1 0 0,26 4-6345 0 0,-11-4-123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2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67 120 23583 0 0,'-1'2'112'0'0,"0"0"-1"0"0,-1-1 0 0 0,1 1 0 0 0,0 0 1 0 0,-1-1-1 0 0,1 1 0 0 0,-1-1 1 0 0,1 0-1 0 0,-1 1 0 0 0,0-1 0 0 0,1 0 1 0 0,-1 0-1 0 0,0 0 0 0 0,0 0 0 0 0,0 0 1 0 0,0-1-1 0 0,0 1 0 0 0,0 0 1 0 0,0-1-1 0 0,-2 1 0 0 0,3-1-105 0 0,0 0 0 0 0,0 0-1 0 0,0 1 1 0 0,0-1 0 0 0,0 0 0 0 0,0 0-1 0 0,0 0 1 0 0,0 0 0 0 0,0-1 0 0 0,0 1-1 0 0,0 0 1 0 0,0 0 0 0 0,0-1 0 0 0,0 1-1 0 0,0 0 1 0 0,0-1 0 0 0,0 1 0 0 0,0-1-1 0 0,0 1 1 0 0,0-1 0 0 0,1 0 0 0 0,-1 1-1 0 0,0-1 1 0 0,0 0 0 0 0,1 1 0 0 0,-1-1-1 0 0,0 0 1 0 0,1 0 0 0 0,-1 0 0 0 0,1 0-1 0 0,-1 0 1 0 0,1 1 0 0 0,0-1 0 0 0,-1 0-1 0 0,1 0 1 0 0,0 0 0 0 0,0 0 0 0 0,-1 0-1 0 0,1 0 1 0 0,0 0 0 0 0,0 0-1 0 0,0-2 1 0 0,0 3 0 0 0,0-7 56 0 0,0 0 0 0 0,1 0 0 0 0,1-9 1 0 0,-1 14 70 0 0,-1-1 1 0 0,1 1 0 0 0,0 0 0 0 0,0 0 0 0 0,0 0 0 0 0,0-1-1 0 0,0 1 1 0 0,0 0 0 0 0,1 1 0 0 0,-1-1 0 0 0,1 0-1 0 0,0 0 1 0 0,2-2 0 0 0,3-1 141 0 0,-3 1-159 0 0,0 0 0 0 0,1 0 0 0 0,0 1 0 0 0,0 0 0 0 0,0 0 0 0 0,0 0 0 0 0,0 0 0 0 0,0 1 0 0 0,1 0 0 0 0,6-2 0 0 0,3 1-109 0 0,1 0 0 0 0,-1 0 0 0 0,1 2 0 0 0,-1 0 0 0 0,1 1 0 0 0,0 0 1 0 0,-1 1-1 0 0,31 7 0 0 0,-35-6-81 0 0,0 1 0 0 0,0 0 0 0 0,0 1 0 0 0,-1 0 0 0 0,18 11 0 0 0,-25-13 20 0 0,0 0 0 0 0,0 0 0 0 0,0 0-1 0 0,0 1 1 0 0,-1-1 0 0 0,1 1 0 0 0,-1 0-1 0 0,0 0 1 0 0,0 0 0 0 0,0 0 0 0 0,0 0 0 0 0,0 0-1 0 0,-1 0 1 0 0,1 1 0 0 0,-1-1 0 0 0,0 1-1 0 0,0-1 1 0 0,0 1 0 0 0,-1-1 0 0 0,1 1 0 0 0,-1-1-1 0 0,0 5 1 0 0,0 1-76 0 0,-1 1-1 0 0,0-1 0 0 0,-1 0 1 0 0,0 1-1 0 0,0-1 0 0 0,-1 0 1 0 0,-1 0-1 0 0,1-1 1 0 0,-8 13-1 0 0,-5 6-197 0 0,-29 37-1 0 0,32-48 231 0 0,-44 54-98 0 0,-22 31 141 0 0,50-57 127 0 0,8-15-4 0 0,2 0 0 0 0,-15 33 0 0 0,26-44-68 0 0,3-10 0 0 0,2 0 0 0 0,-1 1 0 0 0,-2 8 0 0 0,6-9-18 0 0,0-8 5 0 0,0 1 1 0 0,1 0 0 0 0,-1-1 0 0 0,1 1 0 0 0,-1-1 0 0 0,1 1 0 0 0,0-1 0 0 0,-1 1 0 0 0,1-1 0 0 0,0 1 0 0 0,-1-1 0 0 0,1 0-1 0 0,0 1 1 0 0,-1-1 0 0 0,1 0 0 0 0,0 0 0 0 0,0 1 0 0 0,1-1 0 0 0,-2 0-5 0 0,9 2-7 0 0,0 0 1 0 0,0-1 0 0 0,0 0-1 0 0,0 0 1 0 0,12-1-1 0 0,44-6 388 0 0,18-8-356 0 0,98-32 1 0 0,-122 30-32 0 0,-14 3-928 0 0,-2-1-1 0 0,0-3 0 0 0,74-39 1 0 0,-59 21-645 0 0,-9-1-18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3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149 771 9672 0 0,'0'0'440'0'0,"0"0"-6"0"0,0 0-92 0 0,0 0 635 0 0,0 0 307 0 0,0 0 57 0 0,0 0-241 0 0,0 0-1077 0 0,0 0-471 0 0,0 0-96 0 0,0 0 100 0 0,0 0 483 0 0,0 0 122 0 0,0 0 68 0 0,0 0 263 0 0,0 0 110 0 0,0 0 26 0 0,0 0-74 0 0,0 0-323 0 0,0 0-139 0 0,2 1-63 0 0,41 11-432 0 0,-37-11 622 0 0,1 0-1 0 0,-1 1 1 0 0,11 4-1 0 0,-14-4-93 0 0,-1-1 1 0 0,1 0 0 0 0,0 0-1 0 0,0 0 1 0 0,0 0-1 0 0,0 0 1 0 0,-1-1-1 0 0,1 1 1 0 0,0-1-1 0 0,0 0 1 0 0,0 0-1 0 0,0 0 1 0 0,0 0-1 0 0,0-1 1 0 0,0 1-1 0 0,0-1 1 0 0,0 1 0 0 0,4-3-1 0 0,-2 1-51 0 0,-4 2-51 0 0,0-1-1 0 0,0 1 0 0 0,0 0 0 0 0,0-1 1 0 0,0 1-1 0 0,0-1 0 0 0,0 1 1 0 0,0-1-1 0 0,0 0 0 0 0,0 1 1 0 0,0-1-1 0 0,-1 0 0 0 0,1 0 0 0 0,0 0 1 0 0,0 0-1 0 0,0 0 0 0 0,14-17 481 0 0,-14 15-441 0 0,0 0-1 0 0,0 0 1 0 0,-1 1-1 0 0,1-1 1 0 0,-1 0-1 0 0,0 0 1 0 0,1 0-1 0 0,-1 1 1 0 0,-1-1-1 0 0,1 0 1 0 0,0 0-1 0 0,-1 0 1 0 0,1 1-1 0 0,-1-1 1 0 0,0 0-1 0 0,0 1 1 0 0,0-1-1 0 0,0 0 1 0 0,0 1-1 0 0,-1-1 1 0 0,1 1-1 0 0,-1 0 1 0 0,-2-4-1 0 0,1 2-28 0 0,-1 0 0 0 0,1 0 0 0 0,-1 0 1 0 0,0 1-1 0 0,0-1 0 0 0,0 1 0 0 0,-1 0 0 0 0,1 0 0 0 0,-1 0 0 0 0,1 1 0 0 0,-8-3 0 0 0,9 4-30 0 0,-1 0 0 0 0,1 1 0 0 0,-1-1 0 0 0,1 1 0 0 0,-1 0 0 0 0,0 0 0 0 0,1 0 0 0 0,-1 1 0 0 0,1-1 0 0 0,-1 1 0 0 0,1 0 0 0 0,-1 0 0 0 0,1 0 0 0 0,0 1 0 0 0,-1-1 0 0 0,-2 3 0 0 0,-6 3-57 0 0,0 1 1 0 0,-18 14-1 0 0,30-21 52 0 0,-13 11 0 0 0,1 0 0 0 0,0 2 0 0 0,1-1 0 0 0,0 1 0 0 0,2 1 0 0 0,-1 0 0 0 0,-7 18 0 0 0,9-16 9 0 0,0 1-1 0 0,1 1 1 0 0,1-1-1 0 0,-4 25 0 0 0,8-32-2 0 0,0 0-1 0 0,1 0 1 0 0,0 0 0 0 0,1 0-1 0 0,0 0 1 0 0,1 0-1 0 0,0 1 1 0 0,6 20-1 0 0,0-7 2 0 0,-5-15 6 0 0,0-1 0 0 0,1 0-1 0 0,0 0 1 0 0,1 0 0 0 0,0 0 0 0 0,8 13-1 0 0,-6-13 61 0 0,1-1 0 0 0,0 1 0 0 0,1-1 0 0 0,-1 0 0 0 0,1-1 0 0 0,1 0 0 0 0,11 8 0 0 0,-15-13-18 0 0,0 1-1 0 0,0-1 0 0 0,0 0 0 0 0,1 0 0 0 0,-1 0 1 0 0,1-1-1 0 0,-1 0 0 0 0,1 0 0 0 0,-1 0 1 0 0,1-1-1 0 0,-1 1 0 0 0,1-2 0 0 0,0 1 1 0 0,-1 0-1 0 0,1-1 0 0 0,6-2 0 0 0,-3 0 16 0 0,0 0-1 0 0,0 0 0 0 0,-1-1 1 0 0,1 0-1 0 0,-1-1 1 0 0,8-5-1 0 0,44-37 477 0 0,-44 31-354 0 0,0 0-1 0 0,-1-1 1 0 0,-1 0-1 0 0,0-1 1 0 0,-2-1-1 0 0,0 0 1 0 0,-1-1-1 0 0,14-36 1 0 0,-12 22 70 0 0,-2-1 1 0 0,-1 0-1 0 0,-2-1 1 0 0,5-59-1 0 0,-10 53-42 0 0,-3-1 0 0 0,-5-53 0 0 0,-19-86 287 0 0,-5-61 48 0 0,21 155-453 0 0,8 83-92 0 0,0 1-1 0 0,-1-1 1 0 0,1 1-1 0 0,-1 0 1 0 0,0-1-1 0 0,-1 1 1 0 0,-2-8-1 0 0,3 11-7 0 0,1 1-1 0 0,0 0 1 0 0,0 0-1 0 0,0-1 1 0 0,0 1-1 0 0,0 0 1 0 0,0 0 0 0 0,0 0-1 0 0,0 0 1 0 0,0-1-1 0 0,-1 1 1 0 0,1 0-1 0 0,0 0 1 0 0,0 0-1 0 0,0 0 1 0 0,0 0 0 0 0,-1-1-1 0 0,1 1 1 0 0,0 0-1 0 0,0 0 1 0 0,0 0-1 0 0,0 0 1 0 0,-1 0-1 0 0,1 0 1 0 0,0 0 0 0 0,0 0-1 0 0,0 0 1 0 0,-1 0-1 0 0,1 0 1 0 0,0 0-1 0 0,0 0 1 0 0,-1 0-1 0 0,1 0 1 0 0,0 0 0 0 0,0 0-1 0 0,0 0 1 0 0,-1 0-1 0 0,1 0 1 0 0,0 0-1 0 0,0 0 1 0 0,0 0-1 0 0,-1 0 1 0 0,1 0 0 0 0,0 0-1 0 0,0 1 1 0 0,0-1-1 0 0,0 0 1 0 0,-1 0-1 0 0,1 0 1 0 0,0 0-1 0 0,0 0 1 0 0,0 1 0 0 0,0-1-1 0 0,0 0 1 0 0,-1 0-1 0 0,1 0 1 0 0,0 0-1 0 0,0 1 1 0 0,0-1-1 0 0,0 0 1 0 0,0 0 0 0 0,0 0-1 0 0,0 1 1 0 0,-6 11-51 0 0,-2 37-45 0 0,5-21 22 0 0,0 7-15 0 0,2 0 0 0 0,6 70 1 0 0,-1-34 7 0 0,15 167 25 0 0,-11-185 50 0 0,2 0-1 0 0,24 74 0 0 0,-9-54 28 0 0,37 75 1 0 0,-50-123-110 0 0,1-2 1 0 0,1 1 0 0 0,2-2 0 0 0,0 0 0 0 0,1-1-1 0 0,34 32 1 0 0,-35-37-187 0 0,-13-12 15 0 0,1 0-1 0 0,0 0 1 0 0,0 0 0 0 0,1 0-1 0 0,-1-1 1 0 0,1 0-1 0 0,0 0 1 0 0,0 0 0 0 0,0 0-1 0 0,0-1 1 0 0,10 4 0 0 0,-14-6-37 0 0,1 0 1 0 0,-1 0-1 0 0,1 0 1 0 0,-1 0 0 0 0,1 0-1 0 0,-1 0 1 0 0,0 0-1 0 0,1-1 1 0 0,1 0 0 0 0,8-5-6068 0 0,-2-5-709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08:23:3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6912,'1'1'314,"0"2"-213,1 3 139,-1 13-151,-1-6 829,1-7 2285,-1 0 0,1 0 1,0-1-1,3 7 1,2 3-1013,21 61-1618,-18-50-171,6 33 0,-7-25-298,1 11-36,4 62-1,-4-26-26,4 50-2690,-9-104-3715,-3-6-1998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3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381 868 22663 0 0,'0'0'1036'0'0,"0"0"-18"0"0,-2-1-656 0 0,-2-4-151 0 0,1 1-1 0 0,0-1 1 0 0,0 0-1 0 0,0 0 1 0 0,0 0 0 0 0,-2-7-1 0 0,-6-10 308 0 0,7 14-528 0 0,0 2 0 0 0,-1-1 0 0 0,0 0 0 0 0,0 1 0 0 0,0 0 0 0 0,-1 0 0 0 0,0 0 0 0 0,0 1 0 0 0,-1 0 0 0 0,0 0 0 0 0,-9-4 0 0 0,12 7 5 0 0,0 0-1 0 0,-1 0 1 0 0,1 1-1 0 0,0 0 1 0 0,-1 0-1 0 0,1 0 1 0 0,-1 0 0 0 0,1 1-1 0 0,-1-1 1 0 0,0 1-1 0 0,1 1 1 0 0,-1-1-1 0 0,1 1 1 0 0,-1-1-1 0 0,1 1 1 0 0,-1 0-1 0 0,1 1 1 0 0,0-1 0 0 0,-1 1-1 0 0,1 0 1 0 0,-7 4-1 0 0,2 1-11 0 0,0-1 1 0 0,1 1-1 0 0,0 1 0 0 0,0-1 0 0 0,0 2 1 0 0,1-1-1 0 0,1 1 0 0 0,-10 15 0 0 0,3-2-39 0 0,2 0 0 0 0,-15 40-1 0 0,18-38 9 0 0,1 0 0 0 0,1 1-1 0 0,1-1 1 0 0,1 1 0 0 0,1 0-1 0 0,2 0 1 0 0,0 0 0 0 0,6 49 0 0 0,-4-67-2 0 0,1-1 0 0 0,-1 1 0 0 0,1-1 1 0 0,1 1-1 0 0,-1-1 0 0 0,1 0 1 0 0,0 0-1 0 0,5 7 0 0 0,-6-10 1 0 0,0 0-1 0 0,1 0 1 0 0,-1 0 0 0 0,1 0-1 0 0,0 0 1 0 0,-1-1 0 0 0,1 1-1 0 0,1-1 1 0 0,-1 1-1 0 0,0-1 1 0 0,0 0 0 0 0,1-1-1 0 0,-1 1 1 0 0,1-1 0 0 0,6 3-1 0 0,-4-3 4 0 0,-1 0 0 0 0,1-1 0 0 0,0 0 1 0 0,-1 0-1 0 0,1 0 0 0 0,0 0 0 0 0,-1-1 0 0 0,1 0 0 0 0,0 0 0 0 0,-1 0 0 0 0,9-4 0 0 0,0-2 22 0 0,0 0-1 0 0,0-1 1 0 0,13-10-1 0 0,-13 7 67 0 0,0 0 0 0 0,0-1 0 0 0,18-22 0 0 0,32-47 3 0 0,-40 46 107 0 0,-2-2-1 0 0,-2-1 1 0 0,-1 0-1 0 0,17-54 1 0 0,-16 18 375 0 0,-4 13-48 0 0,-9 34-124 0 0,-1 1-1 0 0,4-50 0 0 0,-5-54 772 0 0,-15-107 774 0 0,6 174-1605 0 0,1 42-184 0 0,-1 0-1 0 0,0 1 1 0 0,-2-1 0 0 0,0 1-1 0 0,-14-30 1 0 0,14 36-107 0 0,6 13-72 0 0,-1 2 62 0 0,0-1 1 0 0,0 1-1 0 0,0 0 0 0 0,1 0 1 0 0,-1-1-1 0 0,0 1 1 0 0,1 0-1 0 0,-1 0 0 0 0,0 0 1 0 0,0 2-1 0 0,0-2 4 0 0,-8 13-10 0 0,0 0 0 0 0,1 0 0 0 0,1 0 0 0 0,0 1 0 0 0,-7 24 0 0 0,-4 34-51 0 0,3 1-1 0 0,4 0 1 0 0,-4 133-1 0 0,35 229-154 0 0,-8-350-410 0 0,4-1 0 0 0,40 127 0 0 0,-53-205 192 0 0,0 0 1 0 0,0 0-1 0 0,0-1 0 0 0,0 1 0 0 0,1-1 1 0 0,0 0-1 0 0,1 0 0 0 0,-1 0 0 0 0,1 0 1 0 0,8 6-1 0 0,1-3-1127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3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77 25631 0 0,'0'0'587'0'0,"0"0"78"0"0,0 0 36 0 0,0 0-85 0 0,1 0-401 0 0,14-7-191 0 0,-11 5-24 0 0,1 0 0 0 0,-1 0 0 0 0,1 0 0 0 0,-1-1 0 0 0,0 1 0 0 0,0-1 0 0 0,0 0 0 0 0,4-4 0 0 0,-4 3 72 0 0,0 0 0 0 0,0 0-1 0 0,1 0 1 0 0,-1 1 0 0 0,1 0-1 0 0,0 0 1 0 0,0 0 0 0 0,0 0-1 0 0,0 1 1 0 0,0 0 0 0 0,0 0-1 0 0,9-1 1 0 0,-5 1 51 0 0,0 1-1 0 0,0 0 1 0 0,1 1-1 0 0,-1 0 1 0 0,0 1-1 0 0,0 0 1 0 0,10 2-1 0 0,71 12 2 0 0,-75-12-191 0 0,0 1 0 0 0,-1 1-1 0 0,20 9 1 0 0,-28-11 15 0 0,-1 0-1 0 0,0 0 1 0 0,0 0 0 0 0,0 1-1 0 0,0 0 1 0 0,-1 0 0 0 0,1 0-1 0 0,-1 1 1 0 0,0-1-1 0 0,0 1 1 0 0,4 8 0 0 0,-5-9-38 0 0,-1 0 0 0 0,1 1 0 0 0,-1-1 0 0 0,-1 1 0 0 0,1 0 0 0 0,-1 0 0 0 0,1-1 0 0 0,-1 1 0 0 0,-1 0-1 0 0,1 0 1 0 0,-1 0 0 0 0,0 0 0 0 0,0 0 0 0 0,0 0 0 0 0,-1 0 0 0 0,1 0 0 0 0,-1 0 0 0 0,0 0 0 0 0,-1 0 0 0 0,-3 7 0 0 0,1-3-86 0 0,-1-1 0 0 0,0 0 0 0 0,0 0 0 0 0,-1 0 0 0 0,0-1 0 0 0,0 0 0 0 0,-12 10-1 0 0,0-2-382 0 0,-38 25-1 0 0,-94 48-574 0 0,148-87 1124 0 0,-82 39-204 0 0,58-29 318 0 0,0 2 0 0 0,-48 31 1 0 0,56-33 122 0 0,-4 4 407 0 0,21-13-462 0 0,1-2 51 0 0,0 0 22 0 0,7-1-114 0 0,0 0-1 0 0,0 0 1 0 0,11-4 0 0 0,6 0-104 0 0,-14 3-23 0 0,6-1-3 0 0,1 1 0 0 0,0 0 0 0 0,0 1 0 0 0,0 1 0 0 0,19 3 0 0 0,-5 1-1 0 0,44 13 0 0 0,-64-14 0 0 0,-1 0 0 0 0,0 1 0 0 0,0 1 0 0 0,-1 0 0 0 0,1 0 0 0 0,-1 1 0 0 0,0 0 0 0 0,8 7 0 0 0,-8-4-47 0 0,0 0 1 0 0,0 0-1 0 0,-1 0 0 0 0,-1 1 0 0 0,1 0 0 0 0,-2 1 1 0 0,1 0-1 0 0,-2 0 0 0 0,1 0 0 0 0,4 15 1 0 0,-8-20 15 0 0,0 1 1 0 0,-1 0 0 0 0,1 0 0 0 0,-1 0 0 0 0,-1 0 0 0 0,0 0 0 0 0,0 0 0 0 0,0 0-1 0 0,0 0 1 0 0,-1 0 0 0 0,-1 0 0 0 0,1 0 0 0 0,-1-1 0 0 0,0 1 0 0 0,0 0-1 0 0,-1-1 1 0 0,0 1 0 0 0,0-1 0 0 0,-7 10 0 0 0,3-8-10 0 0,0 0-1 0 0,0-1 1 0 0,-1 0-1 0 0,0 0 1 0 0,0 0 0 0 0,-1-1-1 0 0,1 0 1 0 0,-1-1-1 0 0,-1 0 1 0 0,1-1 0 0 0,-1 1-1 0 0,0-2 1 0 0,-17 5-1 0 0,-12 1-133 0 0,0-2 0 0 0,-49 2-1 0 0,73-7 36 0 0,-9-1-325 0 0,0 0 0 0 0,0-2-1 0 0,-1 0 1 0 0,1-2 0 0 0,0 0 0 0 0,0-2 0 0 0,-27-9 0 0 0,11-1-6837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23:3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3224 0 0,'10'36'136'0'0,"-7"-16"40"0"0,-3-8-176 0 0,0 4 0 0 0,0-4 0 0 0,0-12 0 0 0,0 0 4344 0 0,0 0 832 0 0,-3-3 167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10:08:05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30646 1306 345 0,'0'0'31'0,"0"0"-31"0,0 0 0 0,0 0 0 0,0 0 216 0,0 0 38 15,0 0 7-15,0 0 2 0,0-7-143 0,0 7-28 16,0 0-5-16,0 0-2 0,0-9-51 0,7 9-10 16,-7 0-3-16,0 0 0 0,0 0-6 0,0 0-2 15,3-10 0-15,-3 10 0 0,0 0-13 0,0 0 11 16,7-9-11-16,-7 9 10 0,0 0-10 0,0 0 0 15,8 0 0-15,-8 0 8 0,10 0-8 0,-10 0 12 0,7 0-12 0,0 0 12 16,4 0 8-16,-1 0 3 0,-3 9 0 16,4-9 0-16,0 10 4 0,3-10 1 0,-4 6 0 0,4 4 0 15,1-7 0-15,-1 6 1 16,0-3 0-16,0 10 0 0,3-3-9 0,1-7-3 0,0 6 0 16,-1 4 0-16,-2-7 2 0,6 7 0 0,-4-6 0 15,1 2 0-15,-4 10-10 0,4-3-1 0,-4-7-8 16,0 4 12-16,0 3-12 0,-3-3 9 0,3-4-9 0,-7 4 8 15,3-7-8-15,1 7 0 0,-4-7 0 0,0 1 0 16,0-4 10-16,4 3 0 0,-8-5 0 0,-3-4 0 16,11 9 13-16,-4-9 2 0,-7 0 1 0,10 0 0 15,1-9-3-15,-4 9-1 0,4-10 0 0,-4 7 0 16,3 3-3-16,-3-13-1 0,4 1 0 0,3-4 0 16,0 7-18-16,0-7 10 0,4-12-10 0,3 9 8 15,0-6-8-15,4-3 12 0,10 0-12 0,1-10 12 0,6 7-12 16,0-13 8-16,4 3-8 0,-4-9 8 0,4 6-8 0,0-9 0 15,3-1 0-15,8 7 8 0,-1-6-8 0,8 3 0 16,-4 3 0-16,0 3 0 0,-7-10 0 0,3 7 0 16,1-3 0-16,3 3 0 0,-4 3 0 0,0 0 0 15,8 7 0-15,-4-7 0 0,-7 9 0 0,3-2 0 16,-10 2 0-16,0 10 0 0,-7-3 8 0,0 0-8 16,-1 3 0-16,-2-4 8 0,-1 4-8 0,-14 7 0 15,4-1 9-15,-4 3-9 0,0 7 0 0,0-10 9 16,1 9-9-16,-1 1 0 0,-7 0 0 0,7-7 0 15,-3 7 0-15,-1-1 0 0,-3 4 8 0,0 3-8 16,-3 3 0-16,-4-7 0 0,0 4 0 0,0 3 0 0,-7 0 0 0,0 0 0 16,0 0 8-16,0 0-8 0,0 0 0 0,0 0 0 15,0 0 0-15,0 0 0 0,-7 0 0 0,0 3 0 32,-3 7-25-32,-8-4-9 0,4 13-2 0,-7-10 0 15,-1 7-44-15,8-13-10 0,-3 7-2 0</inkml:trace>
  <inkml:trace contextRef="#ctx0" brushRef="#br0" timeOffset="1710.92">30967 7238 864 0,'-14'-6'76'0,"10"6"-60"0,1 0-16 0,-1-6 0 16,-3 3 108-16,4 3 18 0,-4-6 4 0,3 6 1 0,0 0-55 0,1 0-12 16,-1 0-1-16,4 0-1 0,0 0-21 0,0 0-4 15,-7-4-1-15,7 4 0 16,0 0 12-16,0 0 3 0,-7-6 0 0,7 6 0 0,0 0 0 0,0 0 0 16,0 0 0-16,0 0 0 15,0 0-23-15,0 0-4 0,0 0 0 0,0 0-1 0,0 0-23 0,0 0 0 16,0 0 0-16,7 10 0 0,4-4 0 0,-4-3 0 15,4 3 0-15,-1 4-8 0,4-1 8 0,0 7 0 16,-3-4 8-16,3 4-8 0,4 0 10 0,-1-4-2 16,-6 4-8-16,3 3 12 0,0-1-3 0,4-2-1 15,-8 3 0-15,4 0 0 0,1 0-8 0,-5 3 12 16,1-4-12-16,-1-5 12 0,1 9-12 0,0-3 0 0,-1-7 9 16,-3 7-9-16,0-3 0 0,0-1 0 0,4-2 0 15,-4 3 8-15,0-1 0 0,0-2 0 0,0-4 0 0,4 1 0 16,-4-1-8-16,0-3 0 0,0 1 0 0,3-4-8 15,5 3 8-15,-5-3 0 0,-3-3 10 0,0 0-10 16,7 0 10-16,-3-3-10 0,-1-3 10 0,5 3-10 16,-5-4 15-16,1-8-3 0,3 5-1 0,0-2 0 15,0-4-11-15,4-3 12 0,3 0-12 0,-3-6 12 16,3 0 10-16,0-6 2 0,4-4 1 16,-1-5 0-16,1 2 3 0,3-6 1 0,0 0 0 0,1-3 0 15,-1-3-9-15,4 3-3 0,3-6 0 0,0-4 0 16,4-2-17-16,3 2 8 0,1-2-8 0,-1 2 0 15,4-2 0-15,-4 5 0 0,-3 1 0 0,3 0 0 16,-6 6 0-16,2-4 0 0,-2 4 0 0,-1 3 0 16,0 7 0-16,-7 2-11 0,4 1 11 0,-4-1-13 15,-6 13-29-15,-5-3-6 0,4 6 0 0</inkml:trace>
  <inkml:trace contextRef="#ctx0" brushRef="#br0" timeOffset="3218.91">29767 14213 230 0,'0'0'20'0,"0"0"-20"15,0 0 0-15,0 0 0 0,0 0 277 0,0 0 51 16,0 0 11-16,0 0 1 0,0 0-196 0,0 0-40 0,0 0-8 0,0 0-2 15,0 0-24-15,0 0-5 0,0 0-1 0,0 0 0 16,0 0-25-16,0 0-6 0,0 0-1 0,0 0 0 16,0 0-16-16,0 0-3 0,0 0-1 0,0 0 0 15,0 0-12-15,11 9 0 0,-4-3 0 0,0 4-10 16,0-1 10-16,4 0-8 0,-1 1 8 0,1 6-8 16,3-7 8-16,-3 7-8 0,-1-4 8 0,4-2-8 15,0 8 8-15,1-2 0 0,-1 3-9 0,0 0 9 16,0 6 0-16,3-6-11 0,-2 6 11 0,-1-7-8 15,0 8 8-15,3-8 0 0,-6 7-9 0,3 1 9 16,-3-5 0-16,3 5 0 0,0 2 0 0,0 0 0 16,-3 3 0-16,3-2 0 0,3 5 0 0,1 1 0 15,0-4 0-15,-1 0 0 0,4 1 0 0,-3-7 0 0,3 3 0 0,-3 3 0 16,3-2 8-16,-3-4-8 16,-1-3 0-16,-3-4 8 0,-3-2-8 0,3 3 0 0,0-3 11 0,-3-7-3 15,-1 0-8-15,1 1 12 0,3-4-4 0,-3-3 0 16,-1-3-8-16,-3 6 12 0,4-6-4 0,3 4 0 15,-3-4-8-15,-1 0 12 0,1 0-12 0,3-4 11 16,-3 4-11-16,-1 0 10 0,1-6 9 0,3 6 1 16,-4 0 1-16,1-3 0 0,3-3-11 0,-3 6-2 15,6-3-8-15,1-4 12 0,-4 1 4 0,4 3 0 16,-1-3 0-16,4-4 0 0,1 1 8 0,2-1 1 16,5-5 1-16,2 2 0 0,1-2-3 0,-4-4-1 15,1-6 0-15,2 3 0 0,8-10-7 0,-4 4-2 0,-3-6 0 16,3-4 0-16,4-6 15 0,0-3 4 0,0-3 0 0,3 3 0 15,4-6-23-15,3-1-9 0,8-8 8 0,3 2-8 16,0-3 12-16,-4-3-4 0,1-3 0 0,3 7 0 16,0-1-8-16,3 0 0 0,1 1 0 0,3-1 0 15,-4 0 0-15,1 4 0 0,-4 2 0 16,-4-2 0-16,4 11 0 0,-4-5 0 0,4 6 0 0,0-3-11 16,0 6 11-16,0-3 0 0,-3 3 8 0,-8 0-8 15,1 0 0-15,-5 7 0 16,5 2 0-16,-4 1 0 0,0-4 0 0,-15 13 0 0,-3 6 0 0,4 0 0 15,-4-6 0-15,4 6 0 0,-4 1 0 0,1 2-8 16,-1 3 0-16,4-2 0 0,-4-4 0 0,-3 10 0 16,-4-1-21-16,0 1-4 0,-3 2-1 0,-1 4 0 15,-6-3 3-15,3 3 1 0,-7-3 0 0</inkml:trace>
  <inkml:trace contextRef="#ctx0" brushRef="#br0" timeOffset="9246.34">21985 18371 230 0,'0'0'10'0,"0"0"2"0,0 0-12 0,0 0 0 0,0 0 0 0,4 0 0 16,6 0 292-16,1-4 56 0,-1 4 12 0,4-6 1 31,11-3-329-31,0-1-67 0,-4 1-13 0,7 0-582 0</inkml:trace>
  <inkml:trace contextRef="#ctx0" brushRef="#br0" timeOffset="9551.66">24253 18371 1728 0,'-7'6'153'0,"0"-3"-122"15,0 3-31-15,4-3 0 0,3-3 76 0,-7 7 8 16,0-7 3-16,7 0 0 0,0 0-72 0,0 0-15 15,0 0 0-15,0 0 0 0,0 0-13 0,0 0 1 0,-4 0 1 0,4-7 0 32,-3-2-27-32,6 0-6 0</inkml:trace>
  <inkml:trace contextRef="#ctx0" brushRef="#br0" timeOffset="9951.82">27390 18041 2188 0,'-7'10'195'0,"0"2"-156"0,-4-2-31 0,0-1-8 16,-3 1 72-16,4-7 12 0,-1 3 4 0,8-3 0 31,-4-3-176-31,-1-3-36 0,5-3-6 0,-1-4-533 0,4 1-106 0</inkml:trace>
  <inkml:trace contextRef="#ctx0" brushRef="#br0" timeOffset="11411.43">23897 15871 1152 0,'0'0'102'0,"-7"0"-82"15,0 0-20-15,4-3 0 0,-8-3-8 0,0-3-7 0,1-1-1 0,-1-6 0 16,1 7 16-16,3-3 12 0,-8-4-3 0,5 0 0 16,-1 4 63-16,1-4 13 0,-1 0 3 0,-3 7 0 15,3-10 16-15,-3 10 4 0,-3-10 1 0,-1 3 0 16,-3 7-14-16,0-4-3 0,-4-3-1 0,0 1 0 15,-6 5-35-15,-1-2-6 0,-7-4-2 0,0 1 0 16,-3 2-5-16,-4-3-2 0,0-3 0 0,4 4 0 16,-4 5-14-16,0-2-3 0,-3-4-1 0,-4 0 0 15,7-2-6-15,-11-1-1 0,-2 3 0 0,-5 4 0 16,0-4-8-16,1 3-8 0,0-2 12 0,-8 5-12 16,-10 1 0-16,7 0 0 0,3-1 0 0,-3 1 0 15,-4-4 0-15,4 10 0 0,4-3 0 0,-1 6 0 0,-10-3 0 16,4 3 0-16,6 0 0 0,4 0 0 0,0 3 11 15,3-3 8-15,-3 0 1 0,4 6 1 0,-1 3-21 0,1 1 9 16,-4 6-9-16,3-4 0 16,4 4-17-16,0 3-11 0,7-1-1 15,-6 7-1-15,-1 1-11 0,3 2-3 0,1 0 0 0,3 6 0 16,-7 1-3-16,0-1-1 16,7 4 0-16,0 0 0 0,4-4 29 0,-4 10 6 0,0 3 1 0,3-3 0 0,1 6 23 0,3-3 5 15,-3 0 0-15,6 3 1 0,1 4 5 0,3-1 1 16,4 0 0-16,3 4 0 0,0 6-23 0,4-1 0 15,7 1 0-15,0 0 8 0,0-4-8 0,7 4 0 16,0 0-11-16,6-10 11 0,-2 10-8 0,6-4 8 0,4-2 0 16,7-4-9-16,0 0 9 0,8 4 0 0,-1-4 0 0,0 7-8 15,7-4 8-15,4 4 0 0,-1 2-9 0,8-5 9 16,3 2-17-16,1 4 1 0,2-9 0 0,1 2 0 31,7 4-8-31,-4-4-2 0,4 4 0 0,-3 2 0 0,-1 1 11 0,0-3 3 0,1-10 0 16,-1 3 0-16,4 7 12 0,0-13 0 0,0 6 0 0,-1 0 0 15,-2-3 0-15,3-3 0 0,-4 4 0 16,4-11 0-16,-7 11 0 0,3-14 0 0,-3 7 0 0,7-6 10 16,-1 3-2-16,5-10 0 0,3 10 0 0,-4-13 0 15,1 10 5-15,-1-4 1 0,0-9 0 0,1 3 0 16,-1 1 0-16,1 2 0 0,2-9 0 0,5-6 0 16,-1 2-14-16,1-2 8 0,3-7-8 0,3 1 0 15,1-1 0-15,-4-9 8 0,-7 7-8 0,14-7 0 0,3-7 0 0,-3 7 0 16,-7-3 8-16,4-3-8 0,3-4 0 0,-7 4 0 15,-4 3 0-15,4-6 0 0,-7 2 0 0,4-2 0 16,-1 0 0-16,0 2 0 0,-3 4 0 0,0-3 0 16,4-4 0-16,-4 1 0 0,-1 0 0 0,-2 5 0 15,3-8 8-15,3 3-8 0,-3-1 8 0,7 1-8 16,-3-1 11-16,-1-2-11 0,-3-4 8 0,0 7-8 16,-4-7 0-16,1 7 0 15,3-10 8-15,-4 9-8 0,7 1 0 0,1-7 0 0,-4 7 12 0,-4-7-2 16,1 7 0-16,-5-4 0 0,-6-2 2 0,4-4 1 15,-8 3 0-15,4 4 0 0,-4-4 1 0,0-3 0 16,-3 0 0-16,3-6 0 0,-3 6 3 0,0-6 1 0,-4-3 0 16,0-6 0-16,-3 5-2 0,0-5 0 15,-1-4 0-15,-3 4 0 0,-3-4 12 0,0 4 3 0,-1-7 0 0,-3 3 0 16,1 4-31-16,-5-4 0 0,1 0 0 0,-1-5 0 16,-3-1 0-16,0 0 0 0,0 0 0 0,-3 0 9 15,-4 0 3-15,0 6 0 0,0-6 0 0,-4 1 0 16,1-1-1-16,-1 3 0 0,1-9 0 0,-4 3 0 15,-4-3 1-15,1 2 1 0,3 1 0 0,-4-3 0 16,-3 3 12-16,3 3 3 0,-6 0 0 0,3 1 0 16,-1-5-28-16,1 5-9 0,0-1 0 0,4 0 0 15,-8-3 20-15,4 3 4 0,3 3 1 0,-3 0 0 16,0 1-16-16,4 2 0 0,-5-3-9 0,1 4 9 16,-3 2 0-16,-1-3 0 0,-3 4 0 0,0-4 0 15,3-6 0-15,-3 0 8 0,0 1-8 0,3-1 0 16,-7 3 8-16,4-3-8 0,0 0 0 0,-4-6 0 0,1 6 0 15,-1-3 0-15,0 3 0 0,-3-3 0 16,0 3 0-16,0 0 0 0,3 0 0 0,-7 7 0 0,0-7 0 16,1 9 0-16,-5 1 0 0,5-4 0 0,-5 10 0 15,5-7 0-15,-1 7 0 0,-3-6 0 0,-1 9 0 0,-3-4 8 16,1-5-8-16,-8 6 0 0,3 3 0 0,-6 3 0 16,0-3 0-16,-1 0 0 0,1-1-24 0,3 8 0 15,-3-1 1-15,3 0 0 16,-4 3-17-16,1 7-3 0,7 0-1 0,-4 5 0 15,0-2-74-15,4 6-15 16</inkml:trace>
  <inkml:trace contextRef="#ctx0" brushRef="#br0" timeOffset="12067.32">27693 3664 403 0,'14'-10'36'0,"-7"1"-36"0,-3 6 0 0,6-10-172 15</inkml:trace>
  <inkml:trace contextRef="#ctx0" brushRef="#br0" timeOffset="12208.99">27813 3708 230 0,'0'18'20'0,"-4"-2"-20"0,-3-7 0 0,0 1 0 0,0 6 154 0,4-4 26 16,-1-2 6-16,1-1 1 0,-1 7-100 0,4-7-20 16,0 0-4-16,0-2-1 0,0 2-62 0,0 1-15 0,4 8-1 15,-4 1-1-15</inkml:trace>
  <inkml:trace contextRef="#ctx0" brushRef="#br0" timeOffset="12493.97">27781 3984 345 0,'0'0'31'0,"0"0"-31"0,0 0 0 0,0 0 0 16,11-7 320-16,-4 4 59 0,3-3 11 0,1-4 2 15,3 1-246-15,-3 0-50 0,-1-1-9 0,4-5-3 16,-3 5-23-16,3-2-5 0,-3-4 0 0,3 7-1 16,0-1-15-16,4-6-2 0,-4 4-1 0,3-4 0 15,1 10-10-15,0-3-3 0,6-1 0 0,-3 7 0 16,4-3-13-16,0 3-3 0,-7 6-8 0,3 3 12 16,0-3-12-16,4 13 8 0,-4-7-8 0,-4 10 0 15,1 6 0-15,-4-6-8 0,-7 6-1 0,0 3 0 16,-3 0 9-16,-4 7-8 0,-7-1 8 0,0 4-8 15,-4 3 8-15,0-4 0 0,4 1 0 0,-3-10 0 16,-1 7 0-16,4-7 8 0,-3-6-8 0,3-3 11 0,3-7 6 16,0 4 2-16,4 0 0 0,4-7 0 0,0 1-6 0,3-7-1 15,-7-3 0-15,14 9 0 16,3-9 0-16,5 0-1 0,2 0 0 0,1-9 0 16,7-1-45-16,-1 1-9 0,1-10-1 0,0 0-712 15,3-18-143-15</inkml:trace>
  <inkml:trace contextRef="#ctx0" brushRef="#br0" timeOffset="12717.5">29069 3306 2271 0,'0'0'50'0,"-7"10"10"0,0-1 3 0,-4 0 1 0,1 7-52 16,-1 12-12-16,-7 4 0 0,1-1 0 0,-1 10 30 0,-3 6 3 0,0 12 1 0,-7 7 0 15,-1 6 1-15,1 1 0 0,0 14 0 0,0 1 0 16,-8 12-12-16,5 7-3 0,-5 6 0 0,1 3 0 15,0 3-8-15,0 7-3 0,3-1 0 0,-3-3 0 16,-1 4-9-16,1-1 0 0,0-3-12 0,-1-5 12 16,1-8-27-16,7-2 3 0,0-1 0 0,3-15 0 31,0-3-179-31,4-16-35 0,-18 54-7 0,11-63-2 0</inkml:trace>
  <inkml:trace contextRef="#ctx0" brushRef="#br0" timeOffset="13225.63">28744 4423 2332 0,'0'-29'104'0,"7"14"20"0,4-4-99 0,7-3-25 16,-1 0 0-16,4-6 0 0,1 3 24 0,-5 6-1 16,8-3 0-16,-4 6 0 0,0-9 4 0,-3 6 1 15,0 10 0-15,-4 3 0 0,0-4-28 0,-4 10 0 16,1 0 0-16,0 10 0 0,-4-1-11 0,-4 7 11 15,1 2-8-15,-1-2 8 0,-6 9 0 0,-1 3 8 16,-3 7 0-16,-4-4 0 0,1 10-8 0,-8-3 0 16,1 12 0-16,-8-12 0 0,0-1 0 0,1 7-12 15,-5-6 4-15,5 6 0 0,2-13 8 0,1 0-8 16,0-6 8-16,3 4-8 0,1-4 16 0,3-6 3 0,7-4 1 16,0-2 0-16,3-7-12 0,4 3 12 0,0-9-12 0,0 0 12 15,7 10 8-15,4-10 3 0,3 0 0 0,3-10 0 16,5 1 6-16,2-7 2 0,1-2 0 0,3-1 0 15,4 0-12-15,3 0-3 0,-3-3 0 16,0 3 0-16,3 0-16 0,4 1 0 0,0 2 0 0,-1 7-9 16,1-10 9-16,0 9 0 0,3 4 0 0,-3-3 0 15,0 9 0-15,0 6 0 0,-4-3 0 0,-7 3 11 16,1 1-11-16,-8 5-11 0,3 4 3 0,-9-4 0 16,-1 4-4-16,-4 3 0 0,-6 0 0 0,3 6 0 15,-7 0 3-15,-4 0 0 0,1-3 0 0,-4 3 0 16,-4 3 9-16,1-3 0 0,-5 0 0 0,-2-3 0 15,-1 3 0-15,-7 4 0 0,1-4 0 0,-8 0 0 16,0-3 0-16,0 3-16 0,1 3 2 0,-5-3 1 16,1-6-4-16,3 6-1 0,-3-6 0 0,0 6 0 15,3-12-10-15,4 2-1 0,-4 4-1 0,4-10 0 16,0 7-22-16,3-6-5 0,0-1-1 0,8-9-640 16,3 9-128-16</inkml:trace>
  <inkml:trace contextRef="#ctx0" brushRef="#br0" timeOffset="14176.84">28960 2861 1868 0,'-46'-19'83'0,"25"16"17"0,-8-3-80 0,-2-1-20 0,-5 4 0 0,1-3 0 0,-4 3 38 0,-3 3 4 16,0 3 1-16,3 3 0 0,-4-3-18 0,-2 4-3 16,-5-1-1-16,1 3 0 0,-11 4-21 0,3-4 0 15,-3 13 0-15,0 0 0 0,0 6 0 0,0 7 0 0,-3 6 0 0,-4 6 0 16,-4 6 0-16,1 10 0 0,-4 9 0 0,3 0 0 15,8 0 0-15,3 7-12 0,0 8 2 0,3 1 0 16,1 3 10-16,6 9 0 0,1-2 0 0,0 18 0 16,6 0 0-16,5 9 0 0,-1 1 0 0,10-4 0 15,8-6 0-15,4-6 0 0,10-13 0 0,3-6-8 16,11 6 8-16,4-9 0 0,10-7 0 0,4 1 0 16,6-4 19-16,12-6-1 0,3 0 0 0,3-3 0 15,4-6-10-15,7 0-8 0,0-4 12 0,7-11-12 16,7-1 10-16,0-7-10 0,7-11 8 0,-3-4-8 15,6-7 8-15,1-8-8 0,3-7 0 0,8-3 8 16,-5-3 12-16,4-3 1 0,1-13 1 0,-1-9 0 16,4 2-22-16,0-2 8 0,-8-16-8 0,1 7 0 0,-4-7 25 15,-3 0 1-15,3 0 0 0,-7-9 0 0,0 9-4 0,-10-10-1 16,-4-8 0-16,-4 5 0 0,-3-2-7 0,-3-4-2 16,-4-3 0-16,-7-3 0 0,-1 6 9 15,-6-9 2-15,-7-6 0 0,-7 3 0 0,-4-4 17 16,-3-2 4-16,-11-4 1 0,0-6 0 0,-7 0-13 0,-4 3-2 15,-3-3-1-15,-4 4 0 0,1 5 11 0,-8 1 1 16,1-4 1-16,-5 10 0 0,-2-4-17 0,-4 13-3 16,3 4-1-16,-3-4 0 0,-4 16-11 0,-3-10-2 15,3 7-8-15,-3 6 12 0,-8-3-12 0,1 3 0 16,-4 3 0-16,-7 0-10 0,4 9 10 0,-1 1 0 16,-6 6-9-16,-1 2 9 0,1-2-16 0,0 9 0 15,-8 4 1-15,1 2 0 16,-4 7-11-16,-1-3-2 0,-2 9-1 0,-1 9 0 15,1 0-19-15,3 16-4 0,-7 1-1 0,3 11 0 16,8 7-83-16,-1 3-17 0,8 13-3 0,3-7-550 0,7 10-110 0</inkml:trace>
  <inkml:trace contextRef="#ctx0" brushRef="#br0" timeOffset="14536.92">30533 3545 1670 0,'0'0'74'0,"0"0"15"0,0 0-71 0,0 0-18 16,0 0 0-16,0 0 0 0,0 0 132 0,0 0 22 16,0 0 5-16,0 0 1 0,0 0-120 0,0 0-24 15,0 0-5-15,7 0-1 0,0-7-10 0,4 7 8 16,-4-9-8-16,3 9 8 0,4-3-8 0,0-4 0 16,1-2 0-16,2 9 0 0,4-16-17 0,1 7-6 15,2 0-1-15,-3-1 0 16,1 1-15-16,2-1-3 0,1-5-1 0,-4 5 0 15,4 1 4-15,-8 6 1 0,-6-4 0 0,-4 1-548 0,0 3-110 16</inkml:trace>
  <inkml:trace contextRef="#ctx0" brushRef="#br0" timeOffset="14725.58">30540 3968 2487 0,'0'0'110'0,"7"-3"23"0,0-4-106 0,0 7-27 0,7-9 0 0,0 0 0 16,4 5 11-16,0-2-3 0,3-3-8 0,0-1 12 15,4 1-12-15,-1 0 9 0,5-1-9 0,-5 1 8 16,5-4-17-16,-5 10-4 0,-6-6-1 0,7 2-726 16,-4-2-146-16</inkml:trace>
  <inkml:trace contextRef="#ctx0" brushRef="#br0" timeOffset="15162.15">31284 2566 2559 0,'0'0'56'0,"0"-9"12"0,0-1 3 0,0 1 1 0,4 3-58 0,3 3-14 0,-4-7 0 0,1 4 0 16,3-4 0-16,0 10 0 0,4-3 0 0,-1-3-10 15,1 3 10-15,3-3 0 0,0-1-9 0,4 7 9 16,-4-3-16-16,7-3 0 0,4 6 1 0,3 0 0 16,-3 0-5-16,-1 0 0 0,1 9-1 0,0-2 0 31,-4 2-23-31,-4 0-4 0,-2 7 0 0,-1 3-1 15,0 9-6-15,-7-9-1 0,0 15 0 0,-4-5 0 0,-3 11 27 0,-3-2 5 0,-8 0 0 0,-3-4 1 16,4 1 15-16,-4-1 8 0,-4-6-10 0,4 7 10 16,0-10 0-16,0-3 0 0,3 3 13 0,4 3-4 15,0-12 15-15,0 3 2 0,3 0 1 0,4-4 0 16,0-2-5-16,4-1-1 0,6-2 0 0,1 2 0 16,3-5 9-16,0-4 2 0,0 3 0 0,4-6 0 0,0 0-4 0,3-6 0 15,0-4 0-15,0 10 0 0,4-12-2 0,-1-4-1 16,5 0 0-16,2 7 0 0,5-10-25 0,-5 3 0 15,5 4 0-15,-1-13-717 16,0 12-147-16</inkml:trace>
  <inkml:trace contextRef="#ctx0" brushRef="#br0" timeOffset="15427.01">31404 3582 2944 0,'0'0'65'0,"0"0"14"0,0 0 2 0,4 0 1 0,3-6-66 0,7 6-16 0,0-3 0 0,7-4 0 16,7-2 0-16,1 6 0 0,-5-13 0 0,8 7 0 16,0-1 0-16,3 1 0 0,0-7 0 0,1-2 0 31,3-1-30-31,-1-6-10 0,5 6-1 0,3 0-1 15,-8 3-14-15,5-6-2 0,-5 0-1 0,-2 13 0 16,-8-10-113-16,0 7-24 0,-3-4-4 0,-7 10-746 0</inkml:trace>
  <inkml:trace contextRef="#ctx0" brushRef="#br0" timeOffset="15894.79">31514 3984 2016 0,'0'0'179'0,"-4"-10"-143"16,1 10-36-16,3-9 0 0,3 2 80 0,4-5 8 15,-3-4 3-15,6 1 0 0,4 2-55 0,1-3-12 16,-1-2-1-16,3 2-1 0,4-3-22 0,1 10 9 16,-1-7-9-16,3-3 0 0,1 0 9 0,3 10-9 15,1-10 0-15,-1 13 9 0,-3-4-9 0,6 10 0 16,-3 0 0-16,1 0 0 15,-12 0-40-15,1 7 0 0,7 2 0 0,-8 0 0 16,-3 1-20-16,4 6-4 0,-7-4 0 0,-1 7-1 16,1-3 24-16,-4 2 5 0,-7-2 0 0,0 3 1 0,0-3 26 0,-4 2 9 0,-3-5 0 15,0 3-9-15,0 2 20 0,0-2 4 0,0-6 1 0,0-1 0 16,3 0 24-16,1 1 4 0,3-10 2 0,-4 9 0 16,4-9-8-16,0 0-2 0,0 0 0 0,0 0 0 15,0 0-8-15,0 0-1 0,0 0-1 0,11 0 0 16,3 0-6-16,-3 0 0 0,3-3-1 0,0-3 0 15,4 6-10-15,-1 0-1 0,4-3-8 0,-3-4 12 16,3 4-3-16,-3-3-1 0,3 6 0 0,-3 0 0 16,-1 6-8-16,1-3-11 0,0 4 3 0,-4-4 0 15,0 6 8-15,-4 1 0 0,1-1 0 0,-4 7-8 16,-3 2 8-16,-4-2 14 0,-4 0-3 0,0 3-1 16,-6 3-10-16,-1 3 0 0,-3 0 0 0,-7 3-11 0,3-3-7 0,-6-3-2 15,-5 3 0-15,-2 0 0 16,-5-6-143-16,-2 0-29 0</inkml:trace>
  <inkml:trace contextRef="#ctx0" brushRef="#br0" timeOffset="16214.57">32015 2055 2718 0,'0'0'60'0,"0"0"12"0,14-6 2 0,3-4 2 0,5 10-60 0,2 10-16 0,1-4 0 0,3 3 0 16,0 7 0-16,4-3 0 0,-4 5 0 0,8 8 0 15,-1 2 0-15,4-3 0 0,3 9 0 0,0 4 0 16,1 0 0-16,3 2 0 0,-4 4 0 0,0 3 0 15,1 7 0-15,-8-1 0 0,0 10 0 0,-3-1 0 32,-4 1-25-32,-3 9-8 0,-8 0-2 0,-2 7 0 15,-5 12-27-15,-6-4-6 0,-4-5 0 0,0 6-1 0,-4 0-14 0,-3-1-2 0,-4-2-1 0</inkml:trace>
  <inkml:trace contextRef="#ctx0" brushRef="#br0" timeOffset="16582.3">30762 2547 2397 0,'-7'-9'52'0,"7"9"12"0,0 0 1 0,0 0 3 0,0 0-54 16,0 0-14-16,-3 9 0 0,-1 10 0 0,4 9 0 0,-3 7-16 0,-1-1 3 0,4 13 1 15,-3 4 12-15,6 2 0 0,-3 3 12 0,4 16-12 16,3 4 0-16,0-1 0 0,3 13 0 0,1 9 0 15,3 3 0-15,0-2 0 0,7 8 0 0,-3 4 0 16,0-3 0-16,3-1-19 0,10 7 4 0,5-13 1 31,6 4-42-31,4-19-9 0,0-4-2 0,10-6-581 0,4-9-116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10:11:18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18609 13140 518 0,'0'0'23'0,"0"0"5"0,0 0-28 0,0 0 0 0,-7-3 0 0,3-3 0 16,1-1 395-16,-4 4 73 0,0-3 16 0,0 3 2 15,0-7-378-15,0 1-76 0,-4 3-16 0,0-4-2 16,1 1-3-16,-4 3-1 0,3-4 0 0,-3 1 0 16,-4-1-10-16,1 1 0 0,-4 0 0 0,-1-1 8 15,-2 4-8-15,-1-3 0 0,0-1 0 0,-3 1 0 16,0 6 12-16,-4-10-4 0,-3 10 0 0,-4-6 0 0,-3 2-8 16,-1-2 10-16,-2 6-10 0,-5-4 10 0,1 4-1 15,-1-3 0-15,1 3 0 0,-4-3 0 0,0-1 8 0,0 4 2 16,-3-3 0-16,-4 3 0 15,-7-3-19-15,0 2 0 0,0-2 0 0,0 6 0 0,0-3 0 0,-4-3 0 16,-3 6 0-16,0-10 0 0,-4 10 0 0,8 0 0 16,-1-6 0-16,4 3 0 0,-3 3 0 0,-8 0 15 15,4 0-3-15,0 3-1 0,0 3 9 0,3 1 1 16,-3-4 1-16,4 3 0 0,-8-3 2 0,0 3 0 16,-3-2 0-16,7 2 0 0,0-3-24 0,0 3 0 15,0-6 0-15,0 10-12 0,-4-4 12 0,1-3 9 16,-1 6-1-16,4-2-8 15,0 2-14-15,3 1-10 0,-3-1-1 0,-3 0-1 0,-1 1 26 0,4 5 0 0,7-2 0 0,-4-4 0 16,4 7 0-16,-3 0 0 0,-4 3 0 16,7-1-8-16,-4 1 8 0,4 0 0 0,4-3 10 0,-1 9-10 15,4-3 0-15,0 0 0 0,-3 0 0 0,3-4 0 16,7 4 0-16,-4-3 0 0,1 0 0 0,3 0 0 16,0 0 0-16,7-4 0 0,4-5 0 0,-1 9 0 15,1-10 0-15,0 10 0 0,-1-10 0 0,1 7 0 16,-4 0 8-16,7-4-8 0,-3 4 0 0,0 3 0 15,-1-10 0-15,1 10 0 0,7-4 0 0,0 4 0 16,-1 0 0-16,1 3 0 0,3-3 0 0,4 3 0 16,0 3 0-16,0 3 0 0,-4-6 0 0,4 0 0 15,-1 3 0-15,5 0-13 0,-5-3 1 0,5 9 0 16,3-9 12-16,-4 10 0 0,4-4 0 0,0 0 0 0,7-3-11 16,-1 4 1-16,1-4 0 0,4-3 0 0,3 3-1 0,0 0 0 15,3 0 0-15,4-3 0 0,-3 3-3 0,3 3-1 16,3-3 0-16,4 3 0 0,-3-9 15 0,3 6-12 15,3 4 12-15,1-4-12 0,3 0 12 0,4-6-12 16,-1 9 12-16,1-9-12 0,7 6 20 0,-4-7 5 16,3 1 1-16,1 3 0 0,3-9-24 0,4 6-5 15,-4-4-1-15,8 4 0 0,-5-10 16 0,5 1 0 16,6 6 0-16,0-7 0 0,4 0 0 16,0 1 0-16,10-4 0 0,-3 3 0 0,4-5 0 0,-4 2 0 15,3-3 0-15,1 3 0 0,-1-6 0 0,4 10 0 16,4-10 0-16,3 0 0 0,0 6-12 0,0-3 12 0,-4-3-13 0,8 0 5 15,-4 6 8-15,7-2 0 0,-4-4-9 0,4 6 9 16,4-3 0-16,0-3 0 0,-1 6 0 16,1-3 0-16,3 4 0 0,0-7 0 0,7 0 0 0,-3 9 0 15,-4-9 13-15,4 9 1 0,-4-2 0 0,7-4 0 16,4-3 6-16,-4 6 0 0,0-3 1 0,0 7 0 16,4-4-5-16,0-3 0 0,3 10-1 0,-3-10 0 15,-4 6 2-15,0 1 1 0,0-10 0 0,1 6 0 16,6-3 4-16,-7-3 1 0,-3 0 0 0,3 0 0 15,4-9-31-15,3 5-7 0,-3-2-1 0,-1-3 0 16,-2-1 26-16,2 1 5 0,5 0 1 0,-5-7 0 16,1 3-16-16,-4-2 0 0,-3-1 0 0,0 7 0 15,-8-10 0-15,8 3 0 0,-1-3 0 0,1 0 0 0,-4 1 0 0,-3 2 0 16,3-3 0-16,-3 0 0 16,-1 0 0-16,4-6 0 0,-7 7 0 0,1-1 0 0,-5-6 0 15,1 6 14-15,-4-6-4 0,0-3-1 0,-7 9-9 0,3-6 0 16,-6 0 0-16,-8-4 0 15,0 4 0-15,-6-3 0 0,-8 0 0 0,-3 3 0 0,-4-4 0 16,-3 4 0-16,-4-3 0 0,-3 0-11 0,-8 3 23 0,1-3 4 16,-1-7 0-16,-3 7 1 0,-7-7 6 0,4 1 1 15,-4-1 0-15,0-2 0 0,-7-1 0 0,0-3 0 16,-4-2 0-16,-3 2 0 0,0-3-9 0,-7-6-2 16,-4 6 0-16,0-10 0 0,-3 1-13 0,-11 3 0 15,-3-10 0-15,0 7 0 0,-4-3-12 0,3 2-6 16,-2 4-1-16,2 3 0 15,-3-3-9-15,1 12-3 0,-1-6 0 0,0 7 0 0,-4-4 31 0,1 3 0 0,-4 1 13 16,0 2-4-16,-3-2-9 0,3 2 0 0,0 1 0 0,0 9 0 16,0-4-18-16,0 1 1 0,-7 3 0 0,0 6 0 31,-3-6-25-31,-1 6-5 0,-3 7-1 0,-3-4-1145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10:08:56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23566 1252 1400 0,'0'0'62'0,"0"0"13"0,0-9-60 0,3 3-15 16,1-4 0-16,-1 1 0 0,-3 9 66 0,7-3 10 16,-3-10 3-16,-1 4 0 15,1-4-3-15,-1-3-1 0,-3 7 0 0,4-7 0 0,-1 13-21 0,-3-12-4 16,0-4-1-16,0 3 0 0,0 7-1 0,0-1-1 15,-3-9 0-15,-1 7 0 0,1-1-19 0,-1 10-4 16,-3-6-1-16,0 3 0 0,-3-4 5 0,2 10 0 16,-2-9 1-16,-1 18 0 0,1-9-29 0,3 0 0 15,-7 16 0-15,3-7 0 0,-3-6 12 0,0 13-3 16,0 3-1-16,3-3 0 16,-3 2-8-16,0 17 8 0,0-10-8 0,3 13 8 0,-3-4-8 0,3 10 0 0,1-3 0 15,-1 9 0-15,4-3 0 0,0-3 0 0,4 9 0 16,-4 0 0-16,7 1 0 0,-4-7 0 15,8 3 0-15,-4-3 0 0,3-13 0 0,-3 1 0 16,7-7 0-16,0 7 0 0,0-10 8 0,0-3-8 0,7-7 8 0,-3 1-8 16,3-3 9-16,0-4-9 0,4-9 10 0,0 6-10 15,3-6 14-15,-4-6-3 16,5-3-1-16,-1-4 0 0,0-3 18 0,0 1 3 16,-3-7 1-16,3 0 0 0,-4-6-32 0,1 3 0 0,0-4 0 0,3 1 0 15,-7-6 18-15,0-1 4 16,0-3 1-16,0 4 0 0,4-1 3 0,-4 4 1 0,-3-3 0 0,3 5 0 0,-7 4-18 15,3 0-9-15,-3 0 10 0,4 16-10 0,-11-4 8 0,4 7-8 16,-4 6 0-16,0 0 9 16,0 0-9-16,0 0 0 0,0 0 0 0,3 6 0 15,-3 7 0-15,0 2 0 0,0 14 0 0,0-11 0 0,0 17 0 0,4-16 0 16,-4 6 0-16,0 3 0 0,0-3 0 0,0-6 0 16,3 0 0-16,1 6 0 0,3-6 0 0,-4-1 0 15,4-2 0-15,-3 3 0 0,3-13 0 0,0 4 0 16,0-7 0-16,4 6 0 0,3-9 0 0,0 0 0 15,-4 0 10-15,8-3-10 0,-4-3 10 0,4-4-10 16,-1 1 8-16,1-10-8 16,-4 3 12-16,4 4-4 0,-4-13 0 0,0 9 0 0,-3 4-8 0,3-13 0 15,-4 12 9-15,-3-12-9 0,0 9 10 0,1-3-2 16,-1 10-8-16,-4 0 12 0,1-1-12 0,-4 10 8 16,0 0-8-16,0 0 0 0,3-6 0 0,-3 6 0 15,0 0 0-15,0 0 0 0,0 0 0 0,0 0 0 16,0 16 0-16,0-7-10 0,0 7 10 0,0-4 0 0,0 4 0 0,0-4 0 15,0 4 0-15,4 3 0 0,-4-3-11 16,3-4 11-16,1 4 0 0,-1-7 0 0,1 7 0 0,-1-4 0 16,1 1 0-16,-1-4 0 0,4 4 0 0,1-13 0 15,-8 0 0-15,10 6 0 0,-3-6 0 0,7 0 0 16,-3-6 0-16,-1-3 0 16,5-1 0-16,-1 1 10 0,0-1-10 0,3-5 0 0,-3-7 0 0,4 0 0 15,-4 3 8-15,0 0-8 0,4 0 0 0,-4-6 8 16,-3 0 9-16,3 3 2 0,-4-3 0 0,5-3 0 15,-1 3 10-15,-4-3 3 0,-3-1 0 0,0-2 0 0,0 0-20 16,-3-4-4-16,-1-6-8 0,1 4 12 0,-4 2-2 16,-4-2-1-16,1 2 0 0,-8 1 0 0,8 2 4 0,-8 1 1 15,1 3 0-15,-1-1 0 0,0 4-14 0,1 7-8 16,-1-1 8-16,1 3-13 0,-1 7 13 16,4-1 0-16,0 4 12 0,0 3-12 0,0 3 0 0,0 3 0 15,3 3 0-15,1 4-9 16,-1 15 0-16,4-3 0 0,0 12 0 0,0 1 0 0,4 15 9 0,-4-9-10 15,7 12 10-15,0-3-10 0,0-3 10 0,4 6 0 16,-1-9 0-16,1 10 0 0,-1-7 0 0,1-3 0 16,7 0 0-16,-4-7 0 0,7 4 0 0,-4-7 0 15,1-2 0-15,3-7 0 0,0 0 0 0,1 0 0 16,-1-12 0-16,3 2 0 0,-2-5 0 0,-5-7 0 16,4 3 0-16,1-6 0 0,2-6 0 0,-3 3 0 0,4-13 0 15,0-3 0-15,-1 0 0 0,1-6 8 0,-4 0-8 16,4 3 8-16,-4-3-8 0,-3 6 9 0,-4-15-9 0,0 9 10 15,0-7-10-15,4 1 8 16,-8 3-8-16,-3 0 8 0,1-7-8 0,-5 7 0 0,1 0 0 0,-8 3 0 16,4-10 0-16,-3 16 0 15,3-6 0-15,-4 16 0 0,-3-1 0 0,3 4 0 0,-6-3 0 0,3 9-11 16,0 9 2-16,-4 4 0 0,1-1 0 0,-5 4 0 16,1 3 1-16,0-1 0 0,0 8 0 0,0-1 0 15,7 3 8-15,0-3-8 0,0 3 8 0,3-6-8 16,4 3 8-16,4 3 0 0,3-2 0 0,3-1 0 15,5-7 0-15,2 1 0 16,4-3 0-16,1-4-8 0,-5 4 8 0,11-6 0 0,1-1 0 0,2 7 0 0,-2-16 8 16,-1 0-8-16,0 0 10 0,0 0-10 0,1-10 10 15,-5-5-10-15,4 2 10 0,1-3-10 0,-5 7 8 0,5-7-8 16,-5-3 0-16,1 4 9 0,0 2-9 0,-4-2-9 16,-4 2 9-16,-2-3-13 15,-5 1-77-15,-6-4-15 0,3 9-3 0,0-5-783 16,-4-4-156-16</inkml:trace>
  <inkml:trace contextRef="#ctx0" brushRef="#br0" timeOffset="246.29">24144 1048 2401 0,'0'0'52'0,"0"0"12"0,0 0 1 0,0 0 3 0,11 0-54 0,3-3-14 0,0 3 0 0,4-6 0 16,-1 3 33-16,4-10 4 0,1 10 1 0,6-6 0 15,0-7 18-15,7-3 4 0,1 4 1 0,2-4 0 16,8 0-32-16,0 0-6 0,0 3-2 0,-4-12 0 16,4 9-21-16,7-6 0 0,0 0 0 0,3-3-12 15,1 3-116-15</inkml:trace>
  <inkml:trace contextRef="#ctx0" brushRef="#br0" timeOffset="1235.83">23513 3262 1443 0,'0'0'32'0,"7"-9"6"16,0 6 2-16,0-13 0 0,-4 10-32 0,4-13-8 0,-3 10 0 0,3-10 0 0,-4 9 48 0,1 1 7 15,0-7 1-15,-1-3 1 0,1 4 19 0,-4-4 3 16,0 10 1-16,3-10 0 0,-3 9 12 0,-3 1 4 16,3-7 0-16,0 7 0 15,-4-1-12-15,4 10-3 0,0 0 0 0,0 0 0 16,0 0-23-16,0-9-5 0,0 9-1 0,0 0 0 0,0 0-35 0,0 0-7 15,-3 9-2-15,3 1 0 0,3 9-8 0,1 6 0 16,3 3 0-16,0 6 0 0,0 10 0 0,3 0 0 16,1 3 0-16,0 7 0 0,3-4 0 0,0 3 0 15,0 4 0-15,0-4 0 0,0 0 0 0,4 10 0 16,-4-10 0-16,0 0 0 0,0-5 0 0,0-5 0 16,0-2 0-16,-3 0 0 0,-1-7 0 0,1-2 0 15,-4-1 0-15,4-6 0 0,-4 3 0 0,0-12 0 0,-7 3 0 16,3-3 8-16,-3-7 27 0,4-6 5 0,-4 3 0 0,0-6 1 15,0 0 23-15,-4-9 5 0,4-7 1 16,-3 4 0-16,-1-13-30 0,-3 0-5 0,4-4-2 0,-1-5 0 16,-3-1-17-16,0-8-4 0,0 2-1 0,0-19 0 15,-4 7-11-15,1 0 0 0,-1-1 0 0,1 1 8 16,-1 0-8-16,0-1 0 0,-3 1 0 0,4 6 0 16,-1-13 0-16,-3 7 0 0,3 6 8 0,-3 0-8 15,4 6 11-15,-4-3 0 0,0 7 0 0,3 2 0 16,-3 1-11-16,0 6 0 0,3-1 0 0,-3 4 0 15,0-3 0-15,7 9 0 0,0-6 0 0,0 9 0 16,0-2 0-16,3 8 0 0,1-9 0 0,3 10 0 16,0 0 0-16,7 2 0 0,-4-2 0 0,8 9 0 15,3 0-24-15,-4 0-6 0,5 0-2 0,-1 6 0 0,7-3 24 0,-3 7 8 16,3-4 0-16,0 10-9 0,0-4 9 0,0 4-10 16,0-4 10-16,8 4-10 0,-5 3 10 0,-3 0-8 15,-3-4 8-15,0 4-8 0,-8-3 8 0,1 3-10 16,-1 0 10-16,-2-1-10 0,-1 4 1 0,-4 0 0 15,1-6 0-15,-4 3 0 0,0 0 0 0,3-1 0 16,-3 4 0-16,0 0 0 16,-7-6-23-16,-3-4-5 0,2 4-1 0,-6 3 0 15,-3-3-26-15,-1 2-6 0,-3 1-1 0,0-3 0 16,-4 3-29-16,0-4-5 0,4-2-2 0,0-4 0 16,0 1-98-16,0 2-20 0,-18-8-4 15,14-4-1-15</inkml:trace>
  <inkml:trace contextRef="#ctx0" brushRef="#br0" timeOffset="2265.51">23996 2673 1785 0,'7'-10'79'0,"0"1"17"0,0 9-77 0,0-6-19 0,0 3 0 0,0 3 0 16,0 0 169-16,0 0 31 0,-7 0 5 0,0 0 2 15,0 0-105-15,0 0-21 0,4 3-4 0,-1 3-1 16,1 3-29-16,-4 1-7 0,3 5 0 0,-3-2-1 15,0 9-25-15,0 0-5 0,0-3-1 0,4 15 0 16,3-15-8-16,0 12 0 0,-3-9 0 0,-1 10 0 16,8-4 0-16,-4-9 0 0,-4 9 0 0,4-9 0 0,4 6 0 0,0-6 0 15,-4-4 0-15,3 1 0 0,1-7 0 16,-1 4 0-16,-3-13 0 0,8 9 0 0,-8-9 0 0,3 0 0 16,1-9 0-16,-4 9 0 0,0-9 0 0,3-4 12 15,-2 0-4-15,-1 1 0 0,0-4-8 0,-4-3 12 16,1 4-12-16,3-4 12 0,-4 0-12 0,-3-6 0 15,0 6 0-15,4 0 8 0,-4-6 5 0,0 7 1 16,-4-8 0-16,4-2 0 0,0 6-14 16,0 0 0-16,0 0-12 0,0 7 12 0,0-1 0 0,-3 13 12 15,3-7 0-15,0 10 0 0,0 0-12 0,0 0 0 16,0 0 0-16,3 13 0 0,1-4 0 0,-1 7-18 16,1 3 4-16,-1-3 1 0,1-1 13 0,3 7 8 15,0-6 0-15,4-4-8 0,-4 4 0 0,3 3 0 0,4-3 0 0,-3-7 0 16,3 0 0-16,0 10 0 15,-3-13 0-15,-1 4 0 0,4-10 0 0,1 3 0 0,-1 3-12 0,0-12 3 16,3 6-1-16,1-3 0 0,-4 3 0 0,0-10 0 16,0 4 10-16,0-6-13 0,1-4 5 0,-1 0 8 15,-4 7-8-15,1-10 8 0,-4 0 0 0,4 0 0 16,-4-6 0-16,-4 7 8 0,1-8 0 0,3 1 0 16,-7 7 8-16,0-11 2 0,0 11 0 0,-4-8 0 15,1 1 6-15,-1 7 2 0,1-1 0 0,-4 0 0 16,3 10-26-16,-3-1 8 0,3-6-8 0,-3 13 0 15,7 3-11-15,0 0-7 0,-7 3-2 0,4 7 0 16,-1 6 2-16,1 2 0 0,3 17 0 0,3-7 0 16,4 10 8-16,0 12 2 0,4-13 0 0,0 17 0 15,3-10 8-15,0 3 0 0,3 6 0 0,5 0 0 16,-5 7 0-16,4-13 0 0,4 13 0 0,0-4 0 16,-1 4 0-16,1-4 0 0,0-12 0 0,3 6 0 0,-3-3 0 0,-8 0 0 15,-2-3 0-15,-5 0 0 16,1-3 9-16,-1-4-9 0,-3-2 12 0,0-7-12 0,0 0 0 0,0-3 0 15,1-6 0-15,-1-3 0 0,-4-4 10 0,-3-5-10 16,0 2 8-16,0-9-8 0,0 0 40 0,0-9 2 16,0 2 1-16,-7-11 0 0,4-1 7 0,-5-6 2 15,1 3 0-15,4-10 0 0,-4-12-34 0,0 7-6 16,0 2-2-16,-4-12 0 0,1 3-10 0,-1-3 0 16,-3-3 0-16,-4-3 0 0,1-4 0 0,-1 7 0 15,0-12 0-15,-3 8 0 0,3 1 0 0,1 6 0 16,-1-6 0-16,1 2 0 0,2 1 0 0,1 0 0 15,-3 6 0-15,3-3 0 0,0 6 0 0,-1-6 0 16,5 19 0-16,-1-13 0 0,1 13 0 0,3 0 0 0,0 9 0 16,3-6 0-16,4 9 0 0,0 4 0 0,0-4 0 0,4 7 0 15,-4-1 0-15,7 7 0 0,-4-3 0 0,4 0 0 16,0 6 0-16,4 0 0 0,-1 0 0 0,5 6 0 16,-1-6 0-16,0 9-9 0,3 1 0 0,1-1 0 15,0 7 9-15,6-4 0 0,1 10 0 0,3-3-8 16,0 6 8-16,1-3 0 0,-8-3 0 0,4 6 8 15,-1 0-8-15,-3 0 0 0,-6-3 0 0,2 6 0 16,-6-3 0-16,-1 1 0 0,1-1 0 0,-8-3 0 16,1-4 0-16,-8 8 0 0,1-8 0 0,-1-2 0 15,-3 3-32-15,-3 0 0 0,-4-10-1 0,0 7 0 16,3 3 7-16,0-10 2 0,-6 0 0 0,-1 1 0 16,4-4-11-16,0-6-1 0,0 0-1 0,0 0 0 15,3 0-47-15,0 0-10 0,4-6-2 0,0-4 0 16,0 1-116-16,4 0-23 0,6-10-5 15,1 3 0-15</inkml:trace>
  <inkml:trace contextRef="#ctx0" brushRef="#br0" timeOffset="2783.26">25224 2475 1796 0,'14'-19'40'0,"-11"13"8"0,4-3 1 0,0-1 1 0,-3-5-40 0,3 11-10 16,-4-5 0-16,1 3 0 0,-4-4 130 0,0 10 24 15,0 0 5-15,0 0 1 0,0 0-71 0,0 0-13 0,0 0-4 16,4 16 0-16,-1-3-38 0,1 9-8 15,-1 0-2-15,4 9 0 0,0 7-24 0,0 9 0 16,4 6 0-16,3 0 0 0,-3 0 24 0,6 10 0 0,-3 0 0 0,4 0 0 16,0-1 19-16,3 1 3 0,-4 6 1 0,1 0 0 15,-7-13-15-15,-1 4-2 0,1-13-1 0,-1 6 0 16,1-9-17-16,-4-6-3 0,4 3-1 0,-8-10 0 16,1-6 8-16,3 3 0 0,-7-12 1 0,3 3 0 15,1-10-17-15,-1 1 0 0,-3-1 0 0,0-9 0 16,0 0 24-16,-3-9-3 0,-4-1 0 0,0-2 0 15,3-13 18-15,-3 0 3 0,0-1 1 0,3-2 0 16,-3 0-29-16,-3-16-6 0,-4 6 0 0,-4-5-8 16,4-8 0-16,-4-2 0 0,1 0 0 0,-1-4 0 15,-3-2 0-15,7 2 0 0,-4-2 0 0,0 2 0 16,4-5 0-16,-3-1 0 0,3 10 0 0,0-10 0 16,3 10 0-16,-3-7 0 15,3 7 0-15,1 6 0 0,-1 12 9 0,1-9-9 0,2 0 0 16,1 16 9-16,0-10-9 0,4 10 0 0,3 3 0 15,0 0 8-15,0 6-8 0,3 4 0 0,1 5 0 16,-1 7 0-16,1-3 0 0,-4 6 0 0,0 0 0 0,11 0 0 0,-1 6-17 0,1 3 1 16,3 7 0-16,3 6 0 0,-2-3 16 0,6 6 0 15,-4 9 11-15,4-8-11 16,4 2-20-16,-4 0-10 0,8 6-2 0,-8-5-1 0,-4-1 33 0,-2 6-8 16,-1-5 8-16,-7 5 0 0,3-9-12 0,-3 0 2 15,0 4 0-15,-3-11 0 0,-8 1-6 0,1 6-2 16,-8-6 0-16,1 0 0 15,-4-3-104-15,-1-1-21 0,-6-2-4 0,4-4-705 16,-1-3-142-16</inkml:trace>
  <inkml:trace contextRef="#ctx0" brushRef="#br0" timeOffset="3465.2">25672 1923 2602 0,'0'0'57'0,"10"0"12"0,-3 0 3 0,4 10 1 0,-1-4-58 0,5 3-15 0,-5 7 0 0,1-7 0 16,-1 4 38-16,1 6 5 0,-4 6 1 0,0 0 0 15,0-6-20-15,0 0-3 0,0 6-1 0,0 0 0 16,0 3 10-16,0-3 2 0,0-3 0 0,4-3 0 16,-4-3-32-16,0-1 0 0,4-2 0 0,-1 2 0 0,1-11 0 0,-1 2 0 15,1 0 0-15,3-3 0 16,-3-3 9-16,3 0-1 0,0-9 0 0,0 3 0 0,-3 2-8 0,3-11 12 15,3-4-12-15,-3 3 12 0,1-3 7 0,-5-2 1 16,4-5 1-16,-3 1 0 0,3 0 6 0,0 3 1 16,-3-3 0-16,-1-3 0 0,1-6-5 0,-1 8-1 15,-3-2 0-15,1 3 0 0,-5-3-8 0,4 9-2 16,-7 0 0-16,4 0 0 0,-4 4-4 0,0 5 0 16,0 1-8-16,0 3 12 0,0 6-12 0,0 0-13 15,0 0 2-15,0 6 1 0,0 7 10 0,3 8-13 16,4 1 5-16,-3 10 8 0,3 5-14 0,0 1 5 15,7 6 1-15,0 6 0 0,0 0 8 0,0 4 0 0,4-1 0 16,3 0-8-16,-3 1 8 0,3 5 0 16,0-6 0-16,4 10 0 0,-4-6 0 0,0 2 0 0,0 4 0 0,0-7 0 15,4 4 0-15,-4-7 0 0,-3 4 0 0,3-4 0 16,-3 0 0-16,-4-12 0 0,-11 0 0 0,1 0 0 16,-1-4 0-16,1 1 0 0,0 3 0 0,-4-7 0 15,-4-3 0-15,0 4-8 0,1-1 8 0,-4-9-8 16,0-3 0-16,-4-6 0 0,1 0 0 0,-1-4 0 15,-3-5 8-15,0 2 0 0,3-9 0 0,-3 0-8 16,-3-6 8-16,2-4 0 0,-2 10 0 0,-1-18 0 16,-3 2-10-16,7 6-3 0,-4-8-1 0,-3-1 0 15,3 0 14-15,-3-9-9 0,0-4 9 0,0 4-8 16,3-9 8-16,-6-14 0 0,2 4 0 0,5 3 0 16,3 1 29-16,3 5 8 0,4 3 2 0,0 1 0 15,7-1-63-15,7 7-12 0,0-9-2 0,7-1-1 0,0-3 39 16,4 4 0-16,3-7 0 0,4 9 0 0,-1-9 0 0,1 7 0 15,0 2 0-15,7-2 0 0,-4 2 23 0,4 7 12 16,3-16 2-16,0 19 1 0,4-13-10 0,0 4-1 16,-4 5-1-16,4-8 0 0,-4 2-11 0,-3 7-3 15,-7-3 0-15,-1-4 0 16,-3 13-41-16,-6-3-9 0,-5 6-2 0</inkml:trace>
  <inkml:trace contextRef="#ctx0" brushRef="#br0" timeOffset="9011.7">24084 4777 1483 0,'0'0'32'0,"0"0"8"0,0 0 0 0,0 0 2 0,7 0-34 0,0-6-8 15,-7 6 0-15,0 0 0 0,7 0 10 0,-7 0 0 16,0 0 0-16,7-10 0 16,-7 10 0-16,4-3 0 0,-1-3 0 0,-3-4 0 15,4 4-10-15,-1-3 0 0,-3-1 0 0,0 7 8 16,4-6-8-16,-4 2 12 0,0-2-12 0,0 0 12 0,0-1-12 0,0-5 0 15,0 5 0-15,-4 7-11 0,4 3 43 0,0 0 9 16,0 0 2-16,0 0 0 16,-3-6 33-16,3 6 6 0,0 0 2 0,0 0 0 0,-4 0-32 0,4 0-7 15,-7 6-1-15,4-3 0 0,3 7-9 16,-4 5-3-16,1-12 0 0,3 13 0 0,3 3-15 0,1 0-3 0,-1 6-1 0,4 3 0 16,0 3-13-16,4 1 9 0,3 12-9 0,0-10 8 15,0 1-8-15,4 2 0 0,3 4 0 0,0-3 0 16,4-1 11-16,0 7-3 0,3-6-8 0,-3 6 12 15,-4-4 1-15,4-2 0 0,-8 0 0 0,1-4 0 16,-1 1 11-16,-2-1 1 0,-1-6 1 0,-4 7 0 16,1-13-14-16,-4 3-4 0,0-6 0 0,0-4 0 15,-3 4 0-15,-1-3 0 0,1-7 0 0,-1 1 0 16,-3-1-8-16,0-9 0 0,0 0 9 0,0 0-9 16,0 0 31-16,0 0 1 0,0 0 1 0,-3-9 0 15,-4-1-17-15,-1-5-3 0,1 2-1 0,0-9 0 0,-3 13 7 0,3-19 1 16,-4 9 0-16,1-6 0 0,3-4-9 0,-4 1-2 15,4-3 0-15,0 0 0 0,-4-1-9 0,8 1 0 16,-4-1 0-16,7 4 8 16,0 3-8-16,3 6 0 0,1-6 0 0,-1 6 8 0,4 7 6 0,-3-4 1 15,3 7 0-15,0-1 0 0,0 1-3 0,4 3 0 16,-4-4 0-16,7 10 0 0,3 0-12 0,-3 0 0 16,4 10 0-16,0-4 0 0,-1-3 0 0,1 3 0 15,0 4 0-15,-1-1 0 0,-3 7 0 0,1-4 0 16,-1 4 0-16,-4 3 0 0,-3 0 0 0,4 6 0 15,-8-6 0-15,4-1 0 0,-3 8 0 0,0-8 0 16,-4 1 0-16,0 6 0 0,0 0 0 0,-4-3 0 0,-3 3 0 16,0 0 0-16,-4-6-8 0,1 6 8 0,-1-6 0 0,-7 0 0 15,4 0-9-15,-3-4 9 0,-4 1 0 16,-1-3-9-16,1 6-9 0,0-10-2 0,0-3 0 0,-4 4 0 31,4-1-35-31,3-3-7 0,1-12-2 0,-1 6 0 16,0-3-137-16,4-7-28 0</inkml:trace>
  <inkml:trace contextRef="#ctx0" brushRef="#br0" timeOffset="9252.94">24761 4949 1324 0,'8'-22'118'0,"-1"16"-94"16,0-10-24-16,0 13 0 0,0-12 140 0,3 5 24 0,-3 1 5 0,0-1 1 15,0 4-37-15,-7 6-7 0,8-3-2 0,-8 3 0 0,10 0-50 0,1 0-10 16,-1 9-3-16,1 1 0 0,-4-1-18 0,4 7-4 15,-1 3-1-15,4 0 0 0,4 9-28 0,-8-3-10 16,-2 3 0-16,-1 3 9 0,3-2 0 0,-3-1 0 16,4 6 0-16,-4 1 0 0,0-7-9 0,3 0 12 15,-2-3-12-15,2 4 12 16,-6-4-2-16,3 0 0 0,0-3 0 0,-4-3 0 0,1-4-10 0,-1 4 0 16,-3-10 0-16,0-2 8 15,0 2-100-15,0-9-21 0,-3 0-4 0,-4 0-656 16,3-6-131-16</inkml:trace>
  <inkml:trace contextRef="#ctx0" brushRef="#br0" timeOffset="9405.14">24652 4539 1864 0,'-10'-10'83'0,"10"10"17"0,0 0-80 0,0 0-20 0,0 0 0 0,0 0 0 16,0 0 11-16,0 0-2 0,0 0 0 0,0-3-567 15,0 3-114-15</inkml:trace>
  <inkml:trace contextRef="#ctx0" brushRef="#br0" timeOffset="10103.79">25707 4520 2242 0,'0'0'49'0,"0"0"11"0,0 0 1 0,0 0 3 0,-4-3-52 0,-3-4-12 0,0 1 0 0,-3 3 0 15,-4-3 57-15,-4 6 9 0,-7 0 2 0,1 0 0 0,-1 0-55 0,-7 0-13 16,-3 6 0-16,3-3 0 16,0 3 0-16,1 4 0 0,-1-1-9 0,4 1 9 0,3 5-8 0,4 4 8 15,0 0 0-15,3 9-9 0,4-6 9 0,3 6 0 16,1 0 0-16,6 1-8 0,-3 5 8 0,7 1 0 15,4-7 0-15,-1 0-8 0,4-3 8 0,0 0 0 16,0-6-9-16,4-3 9 0,-1-4 0 0,1-2 0 16,7-4 0-16,-4 3 0 0,0-9 0 0,7-6 0 15,0 3 0-15,4-3 0 0,3-7 15 0,-3-2-3 0,-4-4 0 0,0 0 0 16,4-6 0-16,-4 0 0 0,0 3 0 0,-3-3 0 16,-1 0-3-16,1 3-1 0,0-3 0 0,-4-1 0 15,-4-2 28-15,1 3 4 0,0 0 2 0,-4 6 0 16,-4-3-26-16,1 0-4 15,-4 4-2-15,0 5 0 0,0-3-10 0,0 1 0 16,0 5 0-16,0 10 0 16,0 0-24-16,0 0-6 0,0 0-2 0,7 10 0 0,0 5 0 15,0 4 0-15,4 6 0 0,-1 3 0 0,4 1 23 0,-3 15 9 0,3-10-8 0,4 13 8 16,-1 3 0-16,8-3-8 0,0 7 8 0,-1-4 0 16,4 3 0-16,4 4 0 0,-4-4 0 0,4 10 0 15,3-13 8-15,1 3 0 0,-1 4 0 0,4-4 0 16,-4 3-8-16,0 4 8 0,-6-7-8 0,6 0 8 15,-7 1-8-15,0 2 0 0,-3-2 8 0,0-1-8 0,-11-3 0 16,0-6 0-16,0-6 0 0,-7-1 0 16,0-5 0-16,-7-4 0 0,0-6 0 0,-3 3 8 0,-4-6 0 0,-4-4 1 15,-3 1 0-15,-4-3 0 0,1-4 3 0,-8-3 1 16,-3-3 0-16,-4 4 0 0,0-7 7 0,-3 0 0 16,0-7 1-16,-8 4 0 0,-3-6-21 0,1-1 0 15,2-5 0-15,1-4 0 0,3 3 0 0,0-3-15 16,4-6 4-16,3-3 1 0,4 0 22 0,3-7 5 15,4 1 1-15,4 3 0 0,10-4 6 0,-1 1 2 16,5-10 0-16,6 6 0 0,5-3 10 0,2 4 3 16,4-7 0-16,4 0 0 0,3-10-27 0,0 1-4 15,7-3-8-15,4-7 11 16,0 3-11-16,7-2 0 0,-4 8 0 0,4-2 0 16,0-4-85-16,-4-2-19 0</inkml:trace>
  <inkml:trace contextRef="#ctx0" brushRef="#br0" timeOffset="16610.32">24779 7079 1497 0,'0'0'133'0,"0"0"-106"15,-3-7-27-15,-1-2 0 0,4-1 122 0,0 1 19 16,-3 3 4-16,6-4 1 0,1 7-62 0,-1-3-12 16,1-3-2-16,-1 5-1 0,1-2-22 0,-4 6-5 0,0 0-1 0,0 0 0 15,0 0 19-15,14 0 3 0,-4 10 1 0,8-1 0 16,-4 7-36-16,7-4-6 16,4 10-2-16,3 0 0 0,0-3-8 0,1 6-1 0,2 0-1 0,-2 0 0 15,6-3-10-15,-7 13 0 0,0-7 0 0,1-3 8 31,-5 3-32-31,1-3-6 0,0 0-2 0,-4-6 0 0,4 0 32 0,-4 0 0 0,-4-4 0 0,1-5 0 16,-4-1 21-16,0-2 11 0,-3-4 1 0,-1-3 1 16,1 0-3-16,-4-10-1 0,0 4 0 0,-3-3 0 15,-4-4-30-15,3-3 0 0,1-2 0 0,-4-8 0 16,-4 8 13-16,1-7 7 0,-1 3 0 0,-3-3 1 16,0-1-1-16,0-2 0 0,-4 3 0 0,4 3 0 15,-3-9 5-15,3 9 1 0,0-9 0 0,3 9 0 16,0-4-37-16,1 1-7 0,3 3-2 0,0 0 0 0,3 4 12 15,1 8 8-15,-4-2-12 0,4-1 12 0,3 10-12 0,3 3 4 16,1 3 8-16,3 3-13 0,0 4 13 0,4 6-11 16,6-4 11-16,-2-3-10 0,-1 7 10 0,0 3 0 15,0-10 0-15,4 1 0 16,-4 5-20-16,4-5-6 0,-8-1-1 0,8 1 0 0,-4-4 42 0,0-3 8 16,-7 3 1-16,0-2 1 0,1-4-25 0,-5 0 0 15,1-4 0-15,-1-2 0 0,-3 6 0 0,0-9 8 16,0 6-8-16,-3-4 8 0,3-2 1 0,0-1 0 15,-3-5 0-15,-1 5 0 0,-3-2 7 0,0-4 2 16,0 0 0-16,0-2 0 0,-3-1-3 0,-1-6-1 16,-3 6 0-16,0-9 0 0,0 3-14 0,-4-4 9 15,1 4-9-15,-4 3 8 0,0-9-24 0,-4 12-4 0,0-9-2 0,-3 9 0 16,3-6 1-16,1 6 0 16,-4 0 0-16,-1 1 0 15,8 2-15-15,-3 7-2 0,3-1-1 0,3 4 0 16,4-4-25-16,0 10-6 0,3 0-1 0,4 0 0 15,0 0 11-15,0 0 3 0,7-9 0 0,4 3 0 16,0 3 14-16,3-4 3 0,0-2 1 0,3-10 0 0,1 0 31 0,3 1 8 0,-3-8 0 0,3-2 0 16,-3 0 0-16,3-3 12 0,-7 2-2 0,0 1 0 15,0 0 10-15,-7 3 3 0,0 0 0 0,-3 6 0 16,-1 3-6-16,1 4-1 0,-8-7 0 0,4 3 0 16,-3 1-7-16,-4-4-1 0,0 6-8 0,-4-2 12 15,1-1-3-15,-4 6-1 0,-1 1 0 0,1 6 0 16,0-3-8-16,4 6 12 0,-1 0-12 0,4 9 12 15,-4 0-12-15,8 1-9 0,3 9 9 0,0 6-13 16,3 3 2-16,4 7 1 0,0-1 0 0,8 4 0 16,2 6 10-16,-3-1 0 0,4 1-9 0,3 3 9 15,0-3 0-15,0 0 0 0,4-6 10 0,-4 3-10 0,0-7 20 16,1-3-2-16,-1 4-1 0,-4-10 0 16,1 3-1-16,0-9-1 0,3 6 0 0,-10-6 0 0,-1-10-6 0,1 1-1 15,-1-1 0-15,1 4 0 0,-4-10 4 0,0 6 1 16,0-2 0-16,0-4 0 0,-7-3-13 0,0 0 9 15,0 0-9-15,4-3 8 0,3-7 35 0,-4 1 6 16,-3-7 2-16,0 0 0 0,0 4-17 0,0-4-3 16,-3-3-1-16,3 0 0 0,0 4-22 0,3-4-8 0,1 3 0 15,3 4 0-15,-7-4 0 0,3 7 0 16,4 2 0-16,0-2 0 0,0 6 0 0,4 3 0 0,-4-6 0 16,7 6 0-1,0 9-20-15,0-3-9 0,1-3-3 0,-1 7 0 0,3 6 32 0,-3-7 0 0,1 0 0 0,-5 7 0 16,1-7 0-16,-1 1 0 0,1 5 0 0,-4-5 0 15,3-7 0-15,1 6 0 0,-4-2 0 0,0 2 0 16,0-3 0-16,-3-2 0 0,3-4 0 0,0 6-9 16,0-6-6-16,0-6-1 0,0 6 0 0,-3 0 0 15,3-10 2-15,3-6 0 0,-3 7 0 0,0-4 0 16,4-2 14-16,-8-1 8 0,1 7 0 0,3-10-8 16,-7 0 19-16,0 3-3 0,0-6-1 0,0 7 0 15,-4-4 1-15,1 0 1 0,-1-6 0 0,1 9 0 16,-1-6-9-16,1 4-8 0,3-4 9 0,-4 3-9 15,4 0 0-15,0 10 8 0,-3-7-8 0,3 13 0 0,0 3 0 16,0 0-12-16,7 3 3 0,0 3 0 0,0 4-3 0,4-1-1 16,-1 0 0-16,1 7 0 0,-1-3-8 0,4 2-2 15,1 1 0-15,-1-3 0 0,0-4 2 16,3 0 0-16,5-2 0 0,-5-4 0 0,-3 3 12 0,4 3 9 16,-4-9-12-16,4 7 12 0,-4-7 0 0,0-7 0 15,0 7 0-15,-3-3 0 0,3-3 0 0,-4-3 0 16,-3 2 0-16,0-2 0 0,4 0 8 0,-7-1-8 15,-1 1 11-15,1-7-11 0,-1 4 9 0,1-7-9 16,-1-6 0-16,-3 0 9 0,0-4-9 0,0-5 8 16,0-1-8-16,-3-2 8 0,-1 2 2 0,1-2 0 15,-8 2 0-15,7-9 0 0,-6 7-2 0,-1-7 0 0,-3 0 0 0,0-3 0 16,-4 6-8-16,4 0 0 16,4 0 9-16,-4 4-9 0,-4 2 0 0,-3 1 0 0,0 6 0 0,3 3 0 15,0 6 0-15,4 9 0 0,0 1 0 0,0 3 0 31,3 6-23-31,4 6-2 0,-3 3-1 0,3 1 0 0,3 9 9 0,4 6 1 0,4 0 1 0,3 9 0 16,3 4 15-16,5-1-12 0,2 7 12 0,8 0-12 16,-4-6 12-16,4 6-12 0,-1-10 12 0,8 4-12 15,-4-4 12-15,1 1-12 0,-1-7 12 0,0 0-12 16,4-6-5-16,-4-3-1 0,4-6 0 0,0-4 0 16,-4 4 1-16,3-10 0 0,-2-3 0 0,2-10 0 15,1 1 1-15,-7-1 0 0,-4-5 0 0,0-4 0 16,4 3 32-16,0-6 8 0,-4-3 0 0,3-3 1 15,1 3 15-15,-4-10 4 0,-3 7 0 0,0-6 0 16,-4-1-4-16,-4 4 0 0,-6-10 0 0,3 13 0 16,-7 0-32-16,-7-7-8 0,3 10 0 0,-6-3 0 15,-4 9 0-15,0 0-11 0,-4-6 3 0,0 16 0 16,1-1-32-16,-1 4-5 0,0 6-2 0,4 10 0 0,-3-1 20 0,-1 7 4 16,0 9 1-16,1 3 0 0,3-3 14 0,-1 3 8 15,5 0-10-15,-1 7 10 0,4-7-10 0,4-3 10 16,6 3-10-16,1-2 10 0,6 2 0 0,-3-9 13 15,7-4-1-15,4 1 0 0,0-7-12 0,3 1 0 16,7-7 8-16,4-3-8 0,3 0 0 0,0-3 0 16,1-7 0-16,-1-5 0 0,-3-1 0 0,0-3-8 15,-4 0 8-15,3-6 0 0,-6 3-15 0,0-9 1 16,0 3 0-16,-8 0 0 16,1 2-30-16,-4-8-5 0,-7 6-2 0,0-7-973 0</inkml:trace>
  <inkml:trace contextRef="#ctx0" brushRef="#br0" timeOffset="16810.79">26465 5831 2548 0,'0'0'113'0,"4"-7"23"0,3 4-108 0,4-6-28 0,3-7 0 0,10-3 0 15,5 4 43-15,-1-4 3 0,-3-6 1 0,3 3 0 16,7-7-38-16,0-2-9 0,-3-7 0 0,3 4 0 16,1-1-49-16,-5-2-12 0,5-1-3 0,-1-3 0 0</inkml:trace>
  <inkml:trace contextRef="#ctx0" brushRef="#br0" timeOffset="16992.37">25816 6179 2476 0,'0'0'220'0,"0"0"-176"16,0 0-35-16,0 0-9 15,0 0-71-15,4 9-16 0,3 0-3 0,-7-9-1 0</inkml:trace>
  <inkml:trace contextRef="#ctx0" brushRef="#br0" timeOffset="17691.66">25442 7894 460 0,'0'-10'41'0,"0"10"-33"0,-3-3-8 0,3-3 0 0,3-3 369 16,-3 2 72-16,4 4 15 0,-1-3 2 0,-3 6-306 0,0 0-62 15,7 0-12-15,4 6-2 0,-4 4-28 0,4-1-4 16,3 10-2-16,3 6 0 0,5 3-8 0,-1 7-2 16,7 2 0-16,4 7 0 0,-1 0 0 0,1 0-1 15,4 0 0-15,-1 3 0 0,-7 3-3 0,7 3 0 16,1-6 0-16,2 7 0 0,-2-7-16 0,-1-3-3 15,-7 0-1-15,4-10 0 0,0 4-8 0,-4-4-17 16,-7-9 4-16,4 0 1 16,-8-3-104-16,1-3-21 0,-4-3-4 0,0-7-618 15,-3 1-123-15</inkml:trace>
  <inkml:trace contextRef="#ctx0" brushRef="#br0" timeOffset="18792.41">25982 7696 1728 0,'0'0'153'0,"0"0"-122"0,0 0-31 0,-3 10 0 15,3-10 202-15,3 9 34 0,4 1 8 0,4 5 0 16,-1 4-168-16,1 6-33 0,3-6-7 0,-3 9-2 16,-8-3 6-16,4 3 0 0,-3 7 1 0,-1-1 0 15,-3-5-2-15,0 8-1 0,0 4 0 0,-3-3 0 16,-8-4-38-16,1 4 0 0,-8-4 0 0,0 4 0 15,-3 3-25-15,3-4-10 0,1-2-1 0,-1-7-1 16,4 0 37-16,0-3 18 0,3 4-2 0,1-11 0 16,3-2-16-16,3 0 8 0,-3-7-8 0,7 1 0 15,0-10-8-15,0 0-9 0,0 0-2 0,0 0 0 0,7-7 50 16,4 4 9-16,-1-13 3 0,8-2 0 0,0-1-28 0,6-12-6 16,5 2-1-16,-1 1 0 0,0-6-8 0,0 5-17 15,4 1 4-15,0 3 1 16,3 0-22-16,0 3-4 0,-3 0-1 0,0 3 0 0,0 0 39 0,-1 10 0 15,5 0 0-15,-1 2 0 0,0 4 13 0,7 6 11 16,1 4 1-16,-8 2 1 16,-7 0-42-16,1 7-8 0,-1-3-1 0,0 2-1 0,0 4 26 0,-3 0 0 15,3-3 0-15,-3 2 0 0,-4 1 0 0,4-3 0 16,-4-4 0-16,-4 4 0 0,-2-6 0 0,-1-1 0 16,0 0 0-16,0 1 0 0,-7-4 0 0,4 0 0 15,-4-3 0-15,0-3 0 0,-7 0 14 0,0 0 8 16,0 0 2-16,3-9 0 0,1-7-12 0,-4 7-1 0,-4-4-1 15,1-2 0-15,-1-4 16 0,-3 0 3 0,0 0 1 0,-4-3 0 16,1-6-30-16,-1 3 0 0,1-3 0 0,-4 0 0 16,-1 3 0-16,1-10 0 0,0 4 0 0,4-1 0 15,-1 1 0-15,0 0 0 0,8 12 0 0,-1 0 0 16,4 10-13-16,4-1-9 0,-4 1-2 0,0 9 0 16,11 3 24-16,-1-3-11 0,1 9 11 0,-1 1-8 15,4 5-23-15,1 1-4 16,-1-3-1-16,7 5 0 0,-4-2 44 0,1 0 9 0,0-4 2 0,3 4 0 15,4-7-35-15,-1 1-6 0,1-1-2 0,0-3 0 16,-4-6 24-16,0 0 0 0,0-6 8 0,4 3-8 16,-4-3-46-16,7-4-14 0,-10-8-4 0,3 2 0 15,-3-3 52-15,-4 0 12 0,0-6 0 0,-4 3 0 0,1-3 22 16,-4 0 7-16,-3-3 2 0,-1 3 0 0,-3-3-15 0,-7 2-4 16,4-2 0-16,-8-6 0 0,-3 6-4 0,-4-10 0 15,1-3-8-15,-5 3 12 0,-2-5 15 0,-1-4 2 16,0-4 1-16,1 7 0 0,-5 1-19 0,5 5-11 15,-4 3 12-15,3 7-12 0,0 0 24 0,8 3-3 16,-1 6 0-16,7 3 0 0,-3 4-11 0,7 6-2 16,0-4-8-16,0 10 12 0,0 6-12 0,3-2 0 15,4 11-9-15,0-2 9 0,7 9-12 0,1 6 3 16,-1 0 1-16,7 16 0 0,3 0 8 0,1 9 0 16,3-6-9-16,4 4 9 0,0-11-10 0,3 4 10 15,4 0-13-15,6-3 5 0,1-3 0 0,0-1 0 0,-4-12 0 16,4 10 0-1,-7-16-19-15,0-1-3 0,3 1-1 0,-3-9 0 0,-4-4 15 0,-4-6 2 0,5-6 1 0,-5-4 0 16,1 1 13-16,-4-4 0 0,-3-2 0 16,0-4 0-16,-1-6 14 0,-6 6-4 0,-8-6-1 0,1-3 0 15,-4-1 3-15,0-5 0 0,-7-1 0 0,-4-2 0 16,-3-7 4-16,-4-6 0 0,1 9 1 0,-4-3 0 16,-1 3 0-16,-2-6 0 0,-1 9 0 0,0-2 0 15,1-4-5-15,-5 0-2 0,5 6 0 0,-1 1 0 16,0 2-10-16,4 7 0 0,4 3 0 0,2 6 8 15,5 3-8-15,3 13 0 0,3-3 0 0,4 6 0 16,0 16 0-16,7 2 0 0,0 8-9 0,4 2 9 16,3 6 0-16,0 1 0 0,4-4 0 0,3 13 0 15,0-3 0-15,0 0 0 0,0 2 0 0,4 1 9 0,0 0-9 16,3 0 0-16,0-6 0 0,4-4 0 0,-4 1 0 16,4-7 0-16,-4-9 0 0,0 0 0 0,4 3 0 0,-7-10 0 15,0-2 8-15,-1-1-8 0,-3-3 0 0,1-6 0 16,-8-6-14-16,3 3 5 15,-6-7-42-15,3-5-8 0,-7-4-1 0,0 0-1 16,-3-6-157-16,-4-10-31 0</inkml:trace>
  <inkml:trace contextRef="#ctx0" brushRef="#br0" timeOffset="19011.89">26984 7323 2188 0,'0'0'195'0,"0"0"-156"16,0 0-31-16,0 0-8 0,0 0 100 0,7 0 18 15,4-3 4-15,-1-3 1 0,4 3-79 0,0-7-15 16,8-5-3-16,2-1-1 0,5-3-1 0,-1 0-1 0,0-6 0 0,7 3 0 16,1-9-23-16,2 9 0 0,-6-9 0 0,7 2 0 31,-4-5-20-31,0 6-9 0,1-7-2 0,-1-3 0 0,-7 10-171 0,0-3-34 0</inkml:trace>
  <inkml:trace contextRef="#ctx0" brushRef="#br0" timeOffset="19201.36">26310 7609 2419 0,'0'0'53'0,"0"0"11"15,11-4 3-15,-4-2 1 0,7-3-55 0,0-1-13 0,0-5 0 0,7 2 0 0</inkml:trace>
  <inkml:trace contextRef="#ctx0" brushRef="#br0" timeOffset="20145.24">28247 7126 2296 0,'0'0'51'0,"0"0"10"0,0 0 3 0,0 0 0 0,0 0-52 0,0 0-12 0,0 0 0 0,0 0 0 16,0 0 26-16,0 0 2 0,-4-10 1 0,1 4 0 16,-1 3-7-16,4-7-2 0,0 1 0 0,0 0 0 15,4-7-6-15,-1 6-2 0,1-5 0 0,7 2 0 0,-4-6-12 16,0-3 0-16,-4 4 0 0,4-1 0 0,0 3 0 0,-3 4 9 15,-1-4-9-15,1-3 8 0,-4 3 0 0,-4-2 0 16,1 5 0-16,-4-3 0 0,0 1 4 0,0-4 0 16,-7 0 0-16,3 10 0 0,4-7 16 0,-4 7 3 15,1-1 1-15,-4 7 0 0,3-3-32 0,-3 6 0 16,3 9 0-16,1-3 0 0,-1 7 0 0,4 3 0 16,4 12 0-16,-1-3 0 0,1 10-12 0,3-4-9 15,3 3-2-15,8 7 0 0,-1-10 1 0,4 4 0 16,-3-1 0-16,7-5 0 15,3 5-26-15,0-9-4 0,-3-6-2 0,3 6 0 0,3-6 28 0,-2-6 6 16,-1-7 0-16,0 3 1 0,0-3 19 0,-3-2 0 16,-1-4 0-16,1-10 0 0,0 1 51 0,-4 3 7 0,0-7 2 0,0-3 0 15,0-2 3-15,0-1 1 16,-3-6 0-16,-1-4 0 0,1 4-9 0,-1-9-2 0,1 6 0 0,0-7 0 16,-1 7-25-16,-3-7-4 0,0-2-2 0,0 2 0 15,0 1-9-15,1 2-1 0,-1 1-1 0,0 3 0 16,0-7 1-16,-4 7 0 0,4 9 0 0,0 0 0 15,4 4-12-15,-1-1 0 0,1 7 0 0,3 6-11 16,0 3 11-16,0 3-12 0,4 3 12 0,0 3-12 16,6 10 12-16,-2 0 0 0,-1 0 0 0,-4 12 0 15,5-3-9-15,-5 1 0 0,1 5 0 0,-4 1 0 16,0-7 9-16,-3 9 0 0,3-5 0 0,-4-4-8 16,-3-9 8-16,4 6 0 0,-4-6 0 0,-3-4 0 15,3-2 0-15,-4-4 11 0,-3-9-3 0,0 0 0 0,0 0 22 0,0 0 4 16,0 0 1-16,0 0 0 0,4-9-15 0,-1 0-4 15,1-10 0-15,-1-6 0 16,-3 3 0-16,0-10 0 0,0-2 0 0,0 3 0 0,0-4-16 0,0 1 0 16,0-4 0-16,0-6 0 0,0 10 0 0,0-1 0 15,4-3 0-15,-4 1 0 0,3-4 0 0,1 10 0 16,-1-1 0-16,4 4 0 0,0 3-10 0,4 3 10 16,-4 6-10-16,4 1 10 0,-4 5-14 0,3 10 3 15,4 0 1-15,1 0 0 0,-1 7 10 0,0-4-12 16,3 6 12-16,1 7-12 0,0-7 12 0,-1 10-12 15,-3-3 12-15,8 2-12 0,-1 1 12 0,0-3 0 0,4 3 0 16,-4-4 8-16,3-2-8 0,1 3 0 0,-4-7 0 16,0 0 0-16,1 7 0 0,-1-6 0 0,-4-7 0 0,1 3 0 15,0-6 0-15,-4 0 0 0,0 0 0 16,0-6 0-16,0 3 9 0,0-4-9 0,-3-2 12 0,-1-4-12 16,1-2 15-16,0-4-4 15,-4 0-1-15,3-6 0 0,-3 0-10 0,-3-3 0 0,-1-7 0 16,1 7-11-1,-8-7-161-15,1-2-32 0</inkml:trace>
  <inkml:trace contextRef="#ctx0" brushRef="#br0" timeOffset="30236.68">8954 8750 633 0,'-4'-3'56'0,"0"-3"-44"0,1 6-12 0,-1-4 0 16,1-2 332-16,3 6 64 0,-4 0 12 0,4 0 4 16,0 0-285-16,0 0-57 0,0 0-11 0,0 0-3 15,0 0-30-15,0 0-6 0,0-6-2 0,0 6 0 16,0 0-6-16,0 0 0 0,0 0-1 0,-3 6 0 16,-1 4-11-16,1 5 0 0,-4 4 0 0,3 0 0 0,-3 9 0 0,0 3 0 15,-4 1 0-15,4 12 0 0,0-10 0 0,0 4 21 16,4 6-2-16,-4-10-1 0,3 4-3 0,-6 6-1 15,3-10 0-15,7 4 0 0,0-7 30 0,-4 1 7 16,0-7 1-16,4 3 0 0,0 3-36 0,0-3-8 16,-3-9 0-16,3 6-8 0,0-12 0 0,0 3 0 15,-4-7 0-15,1 0 0 0,6 1-14 0,-3-1-3 16,0-9-1-16,0 0 0 0,0 0 2 0,0 0 1 16,0 0 0-16,-3-9 0 0,3-1 15 0,3 1 0 15,4-7 12-15,1-2-12 0,-5-1 32 0,4 0-1 16,4-6 0-16,-1 6 0 0,1-6-3 0,3 6 0 0,0 0 0 15,0-6 0-15,0 6-15 0,0 1-3 16,4 2-1-16,-4-3 0 0,0 10 8 0,0-7 2 16,1 13 0-16,-5-3 0 0,8-4-19 0,-8 7-11 0,1 3 2 15,3 0 0-15,-3 0 9 0,-1 3 8 0,-3 3-8 0,4-2 11 16,-8 2-11-16,4 3 0 0,-3 7 0 0,-4-4 0 16,3-2 0-16,-6 6 0 0,3-7 8 0,0 10-8 15,-4-10 0-15,-3 7 0 0,4 3-9 0,-1-4 9 16,-3-2 0-16,0 3 0 0,-3 2 0 0,3-2 9 15,-1-3-9-15,-2 2 0 0,-1-5 0 0,4 5-11 16,-3-5 11-16,3-1 0 0,-4-6 10 0,-3 4-10 16,3 2-21-16,-3-3-11 0,0-3-1 0,-3-3-1 15,2 10 3-15,1-10 1 0,0 0 0 0,-3 0 0 16,2 0-22-16,-2 0-5 0,6-10-1 0,4 10 0 31,0-9-136-31,4 0-27 0</inkml:trace>
  <inkml:trace contextRef="#ctx0" brushRef="#br0" timeOffset="30452.1">9349 9098 1324 0,'14'16'59'0,"-11"-13"12"0,-3-3-57 0,7 9-14 15,0-2 0-15,0 2 0 0,0 0 407 0,1 7 78 16,-1-7 16-16,0 1 3 0,-4-1-396 0,1 7-79 15,-1-7-16-15,1 4-3 0,-4 3-10 0,-4-7 0 0,4 10 0 0,-3 0 0 32,3-4-32-32,-4 1 0 0,1 3 1 0,3-7 0 15,-7 10-29-15,0-3-5 0,-1 0-2 0,1-3 0 16,4-4-143-16,-4 4-29 0,3-4-5 0</inkml:trace>
  <inkml:trace contextRef="#ctx0" brushRef="#br0" timeOffset="30640.27">9497 8687 2908 0,'0'0'64'0,"-7"10"14"0,0-10 2 0,7 0 1 0,0 0-65 0,0 0-16 0,-7 9 0 0,0-3 0 16,0-3-52-16,3 4-13 0,-3 2-3 0,0-3-1156 15</inkml:trace>
  <inkml:trace contextRef="#ctx0" brushRef="#br0" timeOffset="31534.59">9910 9035 2026 0,'0'0'90'0,"0"0"18"0,10-3-86 0,1-3-22 0,-1-4 0 0,-6 4 0 16,3-3 65-16,-4-1 9 0,1 1 2 0,-1-4 0 16,1 7-47-16,-4-3-9 0,-4 3-1 0,1-4-1 15,-1 1 11-15,1-1 3 0,-8 7 0 0,4-3 0 16,0-4-24-16,0 4-8 0,-3 6 0 0,-5 0 0 15,1 6 0-15,0 4 0 0,0 6 0 0,-4-4 0 16,-20 29 0-16,20-13 0 0,0 0 0 16,8 1-14-16,-4-4 1 0,0 3 0 15,3 3 0-15,0-9 13 0,4 3 0 0,0 0 0 16,4-6-9-16,3 0 9 0,0-3 0 0,0-4-9 0,3-2 9 16,1-1-12-16,3 4 1 0,0-10 1 0,0 3 0 15,0-6 1-15,7 0 0 0,-3-6 0 0,3 6 0 0,-4-10 9 16,5 1 8-16,2-1-8 0,4-5 11 0,0-4 3 0,-3 3 1 15,3-3 0-15,-3 1 0 0,0-1 9 0,3 3 3 16,-7-3 0-16,4-6 0 0,-4 6 22 0,0-3 5 16,0 1 1-16,-4-1 0 0,1 6-23 0,-4 0-5 15,4-3-1-15,-4 10 0 0,-4-4-12 0,4 1-2 16,-3 9-1-16,-4 3 0 0,0 0-11 0,0 0 0 16,0 0 0-16,0 0-11 0,7 9-2 0,0 10-1 15,0 6 0-15,-4 3 0 0,5 1-5 0,-1 2-1 16,-4 0 0-16,4 4 0 15,4-1-5-15,-4 10-2 0,0 0 0 0,3 3 0 0,1 6 27 0,0 1-10 16,-1-1 10-16,1 0 0 0,-1 1 0 0,1 2-8 0,3 4 8 0,0-7 0 16,-7 0 0-16,4 4 0 0,-4-4 0 0,-4 7 0 15,1-4-15-15,-4-3 1 0,-4 1 0 0,4-4 0 32,0-3-10-32,-7-3-3 0,-3 0 0 0,-4 0 0 0,7-7 3 0,-11 1 0 15,4 6 0-15,-4-10 0 0,1-6 14 0,2-2 10 0,-2 2-12 0,-1-9 12 16,1-4 0-16,-1-5 0 0,7 5 0 0,-3-12 9 15,-3-3 2-15,2 0 0 0,-2 0 0 0,3-3 0 16,0-12 10-16,-4 5 3 0,7-5 0 0,-3-4 0 16,4 0-4-16,-4-6 0 0,3-3 0 0,0-7 0 15,4 4 4-15,-3-4 0 0,3 1 0 0,0-1 0 16,3 1 1-16,1-4 1 0,6 4 0 0,1-4 0 16,3 4 6-16,-4-4 2 0,4 3 0 0,0 1 0 15,7-1 7-15,1 4 2 0,-1-3 0 0,3-1 0 16,-3 7-2-16,4-7 0 0,3 1 0 0,0 6 0 15,1-7-14-15,-1 7-3 0,0-7-1 0,4 1 0 0,-1 6-6 16,1 0-1-16,0-7 0 0,3 7 0 0,0-7-4 16,-3 10 0-16,-4-3-1 0,7 3 0 0,4 6 0 0,-7-6 0 15,-4 6 0-15,-4 0 0 0,12 1-3 0,-8 8-8 16,-3-6 12-16,-8 7-4 0,4-3-8 0,0-1 8 16,-3 4-8-16,-1 5 8 0,-6-5-8 0,0 3 0 15,6 3 0-15,-10 3 0 0,-3-7-11 0,3 7-4 16,7-3-1-16,-4-3 0 15,-3 6-76-15,0 0-15 0,0 0-3 0,0-9-821 0,0 2-164 0</inkml:trace>
  <inkml:trace contextRef="#ctx0" brushRef="#br0" timeOffset="33785.99">9130 10594 1422 0,'0'0'31'0,"0"0"6"0,0-6 2 0,-4-4 1 0,4 10-32 0,0-6-8 15,-3-4 0-15,3 7 0 0,-4-3 56 0,4-3 8 16,0-1 3-16,-3 7 0 0,3-3-3 0,-4 0-1 15,1-4 0-15,-1 7 0 0,1-3 0 0,-1 6 0 16,4-10 0-16,-3 7 0 0,-4-3-6 0,3-3-1 16,-3 2 0-16,3 4 0 0,-3-3 0 0,4 6-1 0,-8-10 0 15,1 10 0-15,3 0-26 0,-4 0-5 0,4 0 0 0,-4 0-1 16,1 10 8-16,-4-10 1 0,3 9 1 0,-3 4 0 16,3-1-21-16,-3-2-12 0,0 9 12 0,0 6-12 15,0-7 12-15,0 8-12 16,0 8 12-16,3-6-12 0,-6 10 8 0,6 3-8 0,4 3 0 0,0-4 0 15,0 10 8-15,0-2-8 0,3 2 0 0,-6-3 0 16,10 6 0-16,-4 0 0 0,1-9 0 0,6 3 0 16,4-6 0-16,0-10 8 0,0 4 0 0,4-1-8 15,6-9 12-15,1-6-12 0,-4 0 12 0,7 0-12 16,-3-10 0-16,3 1 0 0,0-4 0 0,1-6-12 16,-1 0 0-16,3 0 0 0,1-6 0 0,-7-4 0 15,3-2 2-15,0-4 1 0,4-3 0 0,-1 0 0 16,-6 1 9-16,3-7-12 0,4-1 12 0,-4-2-12 0,0 3 12 15,0-3 8-15,-3 0-8 0,-4-4 11 0,0 4-11 16,-3 0 0-16,-1 0 0 0,-2-4 8 0,-1 10 9 0,-7-3 2 16,-4 0 0-16,4 13 0 0,4-4 9 0,3-3 1 15,-7 13 1-15,0-3 0 0,0 5-7 16,0 4-2-16,0 0 0 0,0 0 0 0,0 10-21 16,0 2 8-16,0 4-8 0,-7 12 0 0,0-3 0 15,3 4 0-15,0-4-10 0,1 3 10 0,-1-3-13 16,1 3 4-16,3-3 1 0,0 0 0 0,0-3 8 15,0 0-12-15,0-3 12 0,3-6-12 0,1 2 12 0,-1 1 0 16,1-4 0-16,0-5 0 0,3 2 0 0,-7-9 14 16,0 0-3-16,10 3-1 0,8-3-10 0,-4-3-11 15,0-3 3-15,4-4 0 0,-4 7 19 0,3-12 4 0,5 5 1 0,-1-5 0 16,-4 2-16-16,5-3 0 0,-5-2 0 0,1 2 0 16,-4-3 0-16,4 0 0 0,-4 0 0 0,0 4 0 15,0-4 12-15,0 3 0 0,0 7 0 0,-3-1 0 16,-1 1-12-16,-3 9 0 0,-7 0 0 0,7-3 0 15,1 6 8-15,-8-3-8 0,0 0 11 0,7 6-11 16,-4 4 10-16,4 2-10 0,-7-2 8 0,4 5-8 16,-1 1 0-16,-3-3 0 0,0 5 0 0,0-2 0 15,0 0 0-15,4-4 0 16,-1 4 0-16,1 3 0 0,-4-4 0 0,0-2 0 0,7 3 0 0,0-7 0 16,-4 7 0-16,1-7 0 0,3 1 0 0,4-1 0 15,-1-3 0-15,1-3 0 0,3 7 0 0,0-4 0 16,0-6 0-16,0 0 8 0,4-6-8 0,-1 3 8 15,5-4-8-15,-1-2 0 0,0 0 0 0,0-1 0 0,4-6 0 16,-4 4-12-16,-3-10 2 0,3 3 1 0,0 0 9 16,-3-6 0-16,-1-3 0 0,1 3 0 0,3-6 0 15,-3-1 0-15,-1 4 0 0,1-6 0 16,0-4 0-16,-1 3 0 0,-3 1 8 0,0-4-8 0,1 1 12 16,2-4-1-16,-6 3-1 0,-1 4 0 0,-6-10 6 15,6 13 0-15,5-1 1 0,-8 1 0 0,-11-1-2 16,4 10-1-16,7-3 0 0,-3 10 0 0,-8-4-6 0,1 10-8 15,-1-1 11-15,1 4-11 0,-1 6 0 0,1 0 0 16,-5 6-12-16,1 4 3 0,4 8-2 0,-1 7 0 16,-6 4 0-16,6-1 0 0,1 13-1 0,-1-4-1 15,1 7 0-15,-1 0 0 0,4-6 5 0,4 6 8 0,-1-7-13 0,1 7 5 16,3-3 8-16,3-3 0 16,4-1 0-16,1-2 0 0,-8-7 0 0,3 3-10 0,8-3 10 0,0-6 0 15,-11 3-17-15,10-6 3 0,8-3 1 0,0-7 0 16,-4 7 2-16,-4-7 1 0,8-5 0 15,0 2 0-15,-1-6 2 0,5-6 0 0,-12 6 0 16,8-10 0-16,3 1 8 0,1-1 0 0,-8-5-9 0,3 2 9 16,5-12 0-16,2 6 0 0,-6-6 0 0,-4 3 8 15,-3-9-8-15,3 3 8 0,-3 3-8 0,-8-4 8 16,1 1 2-16,-1 3 0 0,1-3 0 0,-11 3 0 16,-7-4 2-16,3 4 0 0,8 7 0 0,-4-8 0 15,-4 14-4-15,-3-4 0 0,7 1 0 0,-3 11 0 16,-1-2-8-16,-3 3 0 0,-10 6 0 0,2 3 0 15,5 4-16-15,-4 9 0 0,-11-1 1 0,4 8 0 16,3 8-5-16,4-6 0 0,-7 7-1 0,3 2 0 16,4-2 21-16,0-1 0 0,11 1 0 0,-4-4 0 15,0 4 0-15,7-7 0 0,3-3 0 0,1 0 0 0,-1-6 0 16,4 0 0-16,11 0 0 0,-1-10 0 0,-2 0 0 0,2 4 0 16,8-10 9-16,3 3-9 0,0-6 9 0,1-6-9 15,-1 6 12-15,7-9-12 0,4-1 0 0,-4 4 0 16,-7-7 0-16,4-2 0 0,7 2 0 0,-7-9 0 15,-8 3-12-15,1-9 3 16,3 9-125-16,-7-9-25 0,1 3-5 0</inkml:trace>
  <inkml:trace contextRef="#ctx0" brushRef="#br0" timeOffset="34137.25">10118 10678 1497 0,'0'0'133'0,"0"0"-106"0,0 0-27 0,7 10 0 15,3-10 253-15,1 6 46 0,7-6 9 0,3 0 1 16,3 0-204-16,5-6-41 0,6 3-8 0,-7-7-1 0,0 1-36 16,8-7-7-16,9 1-2 0,1 5 0 0,4 1-10 0,-4-4 0 15,-4-2 0-15,0 5 0 0,8-6-11 0,-4 7 11 16,-4 0-8-16,0-1 8 0,8 1 0 0,-12 3 0 16,-2-4 9-16,-1 10-9 0,4-3 0 0,-8-3 0 15,1 3 0-15,-7 3 0 0,-4-7 0 0,0 7-11 16,0 0 11-16,-6 0-841 15,-8 0-161-15</inkml:trace>
  <inkml:trace contextRef="#ctx0" brushRef="#br0" timeOffset="35064.51">9017 12017 403 0,'0'0'17'0,"0"0"5"0,0 0-22 0,0 0 0 0</inkml:trace>
  <inkml:trace contextRef="#ctx0" brushRef="#br0" timeOffset="35546.75">9035 12008 1054 0,'0'0'47'0,"0"0"9"0,0 0-44 0,0 0-12 0,0 0 0 0,0 0 0 16,0 0 92-16,0 0 16 0,0 0 3 0,0 0 1 16,0 0-59-16,0 0-11 0,0 0-2 0,0 0-1 15,0 0-11-15,0 0-1 0,0 0-1 0,0 0 0 16,0 0 2-16,0 0 0 0,0 0 0 0,0 0 0 0,0 0-28 0,0 0 0 16,0 0 0-16,0 0 0 15,0 0 0-15,-4 6 15 0,4-3-3 0,0-3 0 0,0 0-12 0,-7 7 0 16,0-4 0-16,3 3 0 0,4-6 8 0,0 0 1 15,-3 6 1-15,-1-2 0 0,1 5-10 0,3-9 8 16,0 0-8-16,0 0 8 0,-4 0-8 0,4 0 10 16,0 0-10-16,-3 9 10 0,-1 1-2 0,4-10 0 15,0 0 0-15,0 0 0 0,0 0-8 0,0 0 0 16,0 0 0-16,0 0 0 0,0 0 0 0,0 0 0 16,0 0 0-16,0 0 0 0,0 0 0 0,0 0-11 15,0 0 11-15,0 0-8 0,7 6 8 0,-7-6 0 16,0 0 0-16,0 0-8 0,0 0 8 0,0 0 0 0,0 0 0 0,0 0 0 15,4 9 0-15,-4-9-10 0,0 0 10 0,0 0-10 16,0 0 2-16,0 0 0 0,0 0 0 0,0 0 0 16,0 0 8-16,0 0 0 0,0 0 0 0,3 10-8 15,-3-10 8-15,0 0 0 0,0 0 0 0,0 0 0 16,0 0 0-16,0 0 0 0,0 0 0 0,0 0 0 16,0 0 0-16,0 0 0 0,0 0-11 0,0 0 11 15,0 0 0-15,0 0 0 0,0 0 0 0,0 0 0 16,0 0 0-16,7 6 0 0,-7-6 0 0,0 0 0 15,0 0-9-15,0 0 1 0,0 0 0 0,0 0 0 32,0 0-20-32,0 0-4 0,0 0-1 0,0 0-479 0,0 0-96 0</inkml:trace>
  <inkml:trace contextRef="#ctx0" brushRef="#br0" timeOffset="37174.58">9024 12071 1998 0,'0'0'88'0,"0"0"19"0,0 0-86 0,0 0-21 0,0 0 0 0,0 0 0 15,0 0 84-15,0 0 12 0,0 0 2 0,0 0 1 16,0 0-60-16,0 0-12 0,0 0-3 0,0 0 0 16,7 6 3-16,-3 7 0 0,3 2 0 0,-4 4 0 15,1 6 1-15,-1 3 0 0,4 7 0 0,0 3 0 16,0 5 4-16,-3 1 0 0,3 6 1 0,-3-2 0 16,-1 5-3-16,1 3-1 0,-1 4 0 0,1-7 0 0,-4 4-6 15,0-4-2-15,0 0 0 0,0-9 0 16,0 0-13-16,0 0-8 0,0 0 8 0,0-7-8 0,0-2 0 0,-4-1 0 15,4-12 0-15,0 3 0 16,0-6-83-16,0-3-17 0,0 3-4 0,0-13-707 16,0-6-141-16</inkml:trace>
  <inkml:trace contextRef="#ctx0" brushRef="#br0" timeOffset="38906.01">9483 12347 2948 0,'-7'6'65'0,"7"7"14"0,-11 2 2 0,4 4 1 0,-4 0-66 0,1 6-16 0,-4 0 0 0,0 3 0 16,3-3 0-16,-3 4 0 0,-4-1 0 0,-3 0 0 31,0 3-27-31,0-2-9 0,0-4-1 0,-4 3-1 16,4 0-35-16,0-9-7 0,-4 6-2 0,4 0 0 15,0-6 14-15,-1 0 4 0,1 0 0 0,4-4 0 0,2-5 51 0,5 5 13 0,-1-5 0 0,1-1 0 16,-1-6 42-16,4 4 11 0,7-7 3 0,0 0 0 16,0 0-26-16,0 0-5 0,0 0-1 0,7-10 0 15,0 1-12-15,4-7-4 0,-1 0 0 0,4 4 0 16,1-4 4-16,-1-3 0 0,3 0 0 0,4 1 0 16,1-1-12-16,2-3 0 0,-2 9 0 0,2-2 0 15,4 5 0-15,-3 1-11 0,0-1 11 0,3 4-8 16,0 6 8-16,4 0 0 0,-4 0 0 0,4 10-8 0,-7-4 0 0,-1 13 0 15,5-4 0-15,-8 4 0 16,0-3-3-16,0 3 0 0,0 3 0 0,-3 0 0 0,0-4 11 0,-4 4 0 16,0 0-9-16,-4-3 9 0,1 0 0 0,0-3 0 15,-1-4 0-15,1 7 0 0,-1-10 0 0,4 4 0 16,-3-10 9-16,0 6-9 0,-1-2 10 0,-3-4-2 16,4-3-8-16,3 0 12 0,-4-3-12 0,1-4 0 15,0-2 0-15,-1 6 0 0,1-10 0 0,-1 4 14 16,-3-4-1-16,0 4 0 0,1-7 12 0,-1 1 3 15,-4 2 0-15,1-3 0 0,3-2-7 0,-4 2-1 16,1-3 0-16,-1 0 0 0,4 4 19 0,-3 2 3 16,-1-3 1-16,-3 4 0 0,4-1-34 0,-1 4-9 0,1 6 0 15,0-3 0 1,-1 2-21-16,-3 4-9 0,0 0-2 0,0 0 0 0,0 0 16 0,0 0 4 0,4 10 0 0,6-1 0 16,-6 7-1-16,3-4 0 0,-7 7 0 0,7-3 0 15,-4 3 5-15,1-4 8 0,-4-2-13 0,3 9 5 16,4-10 8-16,-3 4 0 0,3-3 0 0,-3-4 0 15,3 7-18-15,0-10-2 0,0-3 0 0,3 7 0 16,-3-10 0-16,4 0 0 0,3 0 0 0,-3-4 0 16,3-5 4-16,3 0 0 0,1-7 0 0,3 0 0 15,0-3 16-15,4-6 0 0,0-3 0 0,-1 0 0 16,8-7-12-16,-4 1 2 0,-3-4 0 0,0 10 0 16,-1-6 10-16,-2-1 0 0,-12 1 0 0,4 5 0 15,0-5 9-15,1 6-9 0,-12-7 12 0,-3 7-12 16,0 3 24-16,-3-3-3 0,-1 3 0 0,-3 3 0 0,0-4 19 15,0 11 4-15,10 5 1 0,-6 1 0 0,-11 0-23 0,3-1-5 16,11 10-1-16,0 0 0 0,-10 10-16 0,3 8 8 16,-4 1-8-16,0 6 0 0,4 4 0 0,0 5-9 15,-3 1-1-15,3 8 0 0,3 1 10 0,1-6-10 16,-8 6 10-16,4 0-10 0,10-7 10 0,-3 1 0 16,-3 3 0-16,6-13 0 0,4 0 0 0,1-3 0 15,-1 4-9-15,3-14 9 0,-3 1-13 0,7-7 1 16,4 1 1-16,-4-7 0 15,-3-3-17-15,3 0-4 0,11-10-1 0,-4 1 0 0,-4-7 19 0,4-2 4 16,8-1 1-16,2-10 0 0,-6-5 1 0,-4 0 0 16,4-1 0-16,0 4 0 0,-1-10-4 0,-6 10 0 0,0-1 0 15,-1 1 0-15,8-1 20 0,-7-5 3 0,-11 9 1 0,0-7 0 16,7 1 22-16,-7 5 5 0,-4-5 1 0,-3 9 0 16,4-3 7-16,-4 3 1 0,0 6 1 0,0 0 0 15,-4 3-10-15,1 7-3 0,3 9 0 0,0 0 0 16,-11-3-18-16,8 6-4 0,6 3-1 0,-3 13 0 15,-10 0-13-15,3 6 0 0,3 3-9 16,1 6 9-16,-1 4-20 0,1 3 1 0,-4-3 1 0,7 9 0 16,0-4 18-16,-4 1 0 0,-3 0 0 0,7-6 0 15,3 3 0-15,5-10 0 0,-12 4 0 0,8-1 0 16,-1-9 0-16,4-6 0 0,0 0 0 0,0-4 0 16,0-2-18-16,4-4 3 0,3-2 1 0,0-1 0 15,-7-6 4-15,11-6 1 0,6-1 0 0,-2 4 0 16,-8-6 1-16,3-7 0 0,12-3 0 0,-5 4 0 15,1-4 8-15,-4-3 0 0,0-3 0 0,0 0 0 16,4 0 0-16,-7-4 0 0,-4 1 0 0,0 3 0 0,0-3 0 0,-3 3 0 16,-8-3 0-16,4-1 0 0,0 4 27 0,0 0 4 15,-10 3 1-15,3 0 0 0,0 10-32 0,0-4 0 16,-4-3 0-16,1 10 0 0,-8-1 0 0,4 4 0 16,7-3 0-16,-7 6 0 15,-7 3-21-15,7 3-11 0,-4 6-1 0,4 1-1 16,-7 5 3-16,4 10 1 0,-1 4 0 0,4-1 0 15,0 6-11-15,0 4-3 0,0-4 0 0,3 1 0 0,15-1 36 0,-8-5 8 16,-6 5 0-16,10-6 0 0,7 1-8 0,-3-11 0 16,-4 4 0-16,0-3 0 0,7-6 8 0,0 2-8 0,-3-5 8 15,3-1-8-15,-4-3 8 0,4-6 0 16,4 0 0-16,0-6 0 0,-4-3 0 0,0-1 0 0,11-5 8 16,-1-4-8-16,-3 0 8 0,4-6-8 15,7 3 8-15,-4-3-8 0,-3-3 0 0,3-4 0 0,-3 4 0 16,3 0 0-16,-3 3 0 0,-1-3 0 0,-6-1 0 0,0 4 0 15,3-3 12-15,-4 3 5 0,-6 6 1 0,3 3 0 16,0-2 21-16,0 2 4 0,-3 7 1 0,-4 5 0 16,4-2-23-16,-11 6-4 0,7 0-1 0,0 10 0 15,-4-4-16-15,1 13 0 0,-1-4 0 0,-3 7 0 16,0 3 0-16,-3 4-14 0,-1 2 2 0,-3 0 1 16,0 10 11-16,0-3-10 0,-4-4 10 0,4 4-10 15,4 3 10-15,-4-10 11 0,0 0-3 0,3-9 0 16,4 3 4-16,-3-6 0 0,-1 0 0 0,4-10 0 15,4 7 5-15,-1-10 2 0,-3-6 0 0,0 0 0 16,0 0-5-16,7-6-1 0,4 3 0 0,-1-10 0 0,1 1-13 0,0-4 0 16,6-3 0-16,-3 0 0 0,0-6 0 0,1 0 0 15,2 3 0-15,-3-3 0 0,4-3 10 0,-4 0 2 16,4-4 1-16,-1 4 0 0,1 3 6 0,0-3 1 16,-1 9 0-16,1 0 0 0,0 4-20 0,-1-1 0 15,-6 7 0-15,-4-1-9 0,3 10-11 0,1 0-1 16,0 0-1-16,-4 10 0 15,0-4-3-15,3 13-1 0,-3-4 0 0,0 7 0 0,-3 3 8 0,3 4 2 16,0-4 0-16,4 0 0 0,-4 0 16 0,3-3 0 16,1 3 0-16,3 0 0 0,-3-6 30 0,3 0 3 15,0-1 1-15,-4-8 0 0,4 5-34 0,1-5 0 16,-5-7 0-16,4 3 0 0,0 1 13 0,0-4-4 0,1-3-1 16,-1-3 0-16,0-4-8 0,-4-2 0 0,8-7 0 0,-7 7 0 31,3-10-29-31,-4-6-5 0,4 6-1 0,-7-9 0 15,1-7-130-15,-1 1-27 0,0 6-4 0,-4-7-2 0</inkml:trace>
  <inkml:trace contextRef="#ctx0" brushRef="#br0" timeOffset="39243.37">10319 12516 2131 0,'-21'16'94'0,"14"-13"20"0,3 3-91 0,0-3-23 16,4-3 0-16,0 0 0 0,0 0 186 0,0 0 33 15,0 0 6-15,0 0 2 16,8-3-227-16,6-3-49 0,10-7-8 0,-3-2-2 15,-6 5 10-15,6-5 1 0,11-4 1 0,3 6 0 0,-7-2 25 0,0-1 5 16,0 3 1-16,1-2 0 0,6 5 16 0,-7-5 0 16,-3 5 0-16,3 1 0 0,4-1 0 0,-4 1 9 15,-3-7-9-15,3 7 8 0,4 6-8 0,-1-7 0 16,-6-5-10-16,-4 5 10 16,1 1-39-16,-1-1-1 0,0 1-1 0,-3-7 0 15,-8 7-136-15,1-7-27 0,17-12-6 0,-10 3-1 0</inkml:trace>
  <inkml:trace contextRef="#ctx0" brushRef="#br0" timeOffset="39453.56">9761 12193 1094 0,'-7'3'97'0,"4"3"-77"16,3-6-20-16,0 0 0 15,0 0 427-15,0 0 81 0,0 0 17 0,7 0-1167 16,7-6-234-16</inkml:trace>
  <inkml:trace contextRef="#ctx0" brushRef="#br0" timeOffset="41098.4">9338 14075 1036 0,'0'0'92'0,"0"0"-73"0,0 0-19 0,0 0 0 16,0 0 172-16,0 0 32 0,0 0 5 0,0 0 2 15,0 0-119-15,0 0-23 0,0 0-5 0,0 0 0 16,0 0 0-16,7 3 1 0,-3 6 0 0,3 0 0 16,-14-2-28-16,7 12-5 0,7-1-2 0,-7 7 0 15,0 4 1-15,0 5 0 0,0 13 0 0,0 3 0 0,0 7-31 0,0 2 0 16,0 4 0-16,0 0 0 0,0 0 14 0,-7 9-3 16,0-10-1-16,3 1 0 0,-3 0 7 0,3-10 2 15,1 0 0-15,-1-9 0 0,1 3-7 0,-1-12 0 16,1 6-1-16,-1-10 0 0,4-6-11 0,-3 3 0 15,3-9 0-15,0-3 0 0,0 0-22 0,0-4 3 16,-4-6 1-16,4-6 0 16,0 0-6-16,0 0-2 0,7-6 0 0,0 6 0 0,-3-9 14 0,-1-1 4 15,1-9 0-15,3 4 0 0,-4 2 28 0,1-12 5 16,0 6 2-16,3-6 0 0,0-3-4 0,-7 0-1 16,0-4 0-16,0-5 0 0,0 2 7 0,0-2 2 15,0-7 0-15,0 0 0 0,0-9 2 0,-7 6 1 0,3-7 0 0,-3 1 0 16,3 3-2-16,1 3-1 0,-1-7 0 15,4 7 0-15,-3-3-31 0,3 6 8 0,-7 7-8 0,7-1 0 16,0-3 8-16,0 13 0 0,3 0-8 0,1 3 12 16,-1 0-12-16,1 6 0 0,3 0 0 0,-3 0 0 15,3 3 8-15,0 4 3 0,-4-4 0 0,4 7 0 16,0-7-11-16,4 7 8 0,3-1-8 0,4 1 8 16,-8 0-8-16,4 9 0 0,0-10 0 0,8 10 0 15,-12-6 0-15,8 6 0 0,-1 0 0 0,-2 0 0 16,-1 0-10-16,0 0 10 0,0 6-13 0,4-6 5 15,-8 10 8-15,4-4-13 0,-3-3 5 0,-1 3 8 16,1 4-12-16,0-1 12 0,-4-6-10 0,3 13 10 16,-3-7-10-16,0 7 10 0,0-4-10 0,-3 4 10 15,3 0 0-15,-3-4 0 0,-1 7 0 0,-3-3 10 0,-3 3-10 0,-1-4 10 16,0-2-10-16,1 9 10 0,-1-10-10 16,-3 4 0-16,4-3 9 0,-4 2-9 0,0 1 0 0,0-3-16 15,-4-4 2-15,4 7 1 0,-4-7 13 0,1 0 0 16,-1-2 9-16,1-4-9 15,3 6-28-15,0-2-11 0,-11 2-2 0,7-9-1 0,-3 9 14 0,0-9 4 16,0 0 0-16,0 7 0 16,3-4-20-16,1-3-4 0,-1 0-1 0,-3 0 0 15,-4 0-5-15,4 0-1 0,4 0 0 0,3-3 0 16,-11-4-13-16,7 7-2 0,11 0-1 0,-3-9-578 16,-8 3-116-16</inkml:trace>
  <inkml:trace contextRef="#ctx0" brushRef="#br0" timeOffset="42368.75">10082 14015 2577 0,'0'0'114'0,"0"0"24"0,0 0-110 0,0 0-28 0,0 0 0 0,0 0 0 15,0 0 36-15,0 0 3 0,0 0 0 0,0 0 0 16,0 0-31-16,0 0-8 0,0 0 0 0,0 0 0 16,-7 9-20-16,7-9-4 0,0 0-2 0,-3 7 0 0,-1 5 9 0,-3-2 1 15,7 5 1-15,-3 4 0 0,-1 0 15 0,1 3-12 16,3 0 12-16,-4-3-12 0,4 6 12 0,0 0 0 15,0 0 0-15,0-6 0 0,0 0 0 0,0-1 0 16,0-2 0-16,4-3 0 0,-4-4 0 0,3 0 0 16,1-2 0-16,-4-7 0 0,0 0 0 0,0 0 0 15,7 6 0-15,3-6 0 0,-3-6-9 0,4 6 9 16,-4-10-8-16,4 1 8 0,-4-1 0 0,3 1 0 16,-3-7 0-16,4 7 0 0,-4-7 15 0,4 4 1 15,-4-4 1-15,3 7 0 0,-3-1 3 0,0 1 0 16,-3-1 0-16,3 1 0 0,0 3-5 0,-4-4-1 0,-3 10 0 15,4-3 0-15,0-3-6 0,-4 6-8 0,0 0 11 0,0 0-11 16,0 0 8-16,0 0-8 0,0 0 0 0,0 0 0 16,0 0 0-16,7 6-14 0,0-3 2 0,-4 7 1 15,1 5 11-15,-1-5 0 0,4-1 0 0,4 7 8 16,-4-4-26-16,0 4-5 0,0-6-1 0,4-1 0 16,-1 0 11-16,-3 1 1 0,0-4 1 0,0 3 0 15,7-5-1-15,-3 2-1 0,-4-3 0 0,4 3 0 16,3-6 4-16,0 0 1 0,-7-6 0 0,4 6 0 15,-4-3-4-15,7-3 0 0,0-4 0 0,-4 1 0 16,1-1 12-16,3-5 0 0,7 5 8 0,0-9-8 16,-6 1 0-16,2-1 0 0,4-6 0 0,-3 6 0 15,-4 0 0-15,4-6 0 0,-1 6 0 0,-3 0 0 16,1-6 0-16,-1 6 0 0,-4 4-9 0,4-4 9 16,4-6 0-16,-7 6 0 0,-4 7 0 0,0-4 0 0,7 6 10 0,-7 1-10 15,-7 0 12-15,3 2-12 0,-3 7 10 0,0 0-10 16,0 0 8-16,0 0-8 0,0 0 10 0,7 10-10 15,4-1 12-15,-7 7-12 0,-8-7 0 0,8 10-17 16,6 0 1-16,-3 6 1 16,-7-6-15-16,4 6-3 0,6 0-1 0,-3-3 0 15,0 9-12-15,4-9-2 0,-7 3-1 0,3 0 0 16,3-6 5-16,-3 0 0 0,-7 6 1 0,7-12 0 0,4 2 26 0,-1 1 5 16,-6-3 0-16,-4-7 1 0,4 3 11 0,-1 1 14 15,-3-10-3-15,0 0-1 0,0 0-22 0,11 9-4 16,-1-9 0-16,-10 0-1 0,0 0 7 0,0 0 2 15,7 6 0-15,-7-6 0 0,-3 3 8 0,6 4 0 0,4 2 0 0,-3 1 0 16,-4-1-11-16,-4 0 0 0,4 7 0 0,4-3 0 16,3-4 11-16,-7 7 0 0,0-1 8 15,0-2-8-15,7-4 29 0,-7 7 2 0,-7-7 0 0,3 7 0 16,4-7-5-16,-3 1-1 0,-4 6 0 0,-4-7 0 16,8 3 2-16,-4-5 0 0,3 2 0 0,-3 1 0 15,0-7-4-15,3 3-1 0,4-6 0 0,0 0 0 16,0 0-6-16,0 0 0 0,0 0-1 0,0 0 0 15,-10 0-5-15,3 0-1 0,7 0 0 0,0 0 0 16,3-9-1-16,-3-7 0 0,-3 6 0 0,6-2 0 16,4-10 4-16,-3 9 1 0,-11-12 0 0,3 7 0 15,11-11 2-15,-7-2 0 0,-3 0 0 0,-1-10 0 16,4 3 0-16,0 4 0 0,0-10 0 0,-3-3 0 16,-4 3 4-16,0 0 1 0,7 0 0 0,-7 0 0 0,-4 0-12 15,8 4-8-15,3-4 9 0,0 0-9 0,-8 9 8 16,1 1-8-16,11-1 0 0,-1 7 9 0,-3 6-9 0,4 0 0 15,-4 3 9-15,4 10-9 0,6-10 15 0,-3 13-2 16,-3-4 0-16,3 1 0 0,7 6 6 0,0-3 1 16,-14 6 0-16,11 0 0 0,6 0-7 0,1 6-1 15,-8-3 0-15,5 6 0 0,-1-2-12 0,3 2 0 16,1 0 0-16,-7 7-10 0,-1-3 2 0,4 2 0 16,0 4 0-16,0-3 0 0,-7 3 0 0,1 0 0 15,-1-1 0-15,0 1 0 0,-4 3 8 0,1 0-8 16,-4-3 8-16,0 6-8 0,0-6 8 0,-4-4 0 15,-3 4 0-15,7 6 0 0,0-12 12 0,-7 9-1 0,-4-10-1 0,4 7 0 16,4-9-10-16,-4 5 0 0,-4-5 0 0,-3-1 0 16,-3 0-16-16,6-2-4 0,11-7-2 0,-11 9 0 31,-3-6-27-31,7 4-6 0,7-7-1 0,-7 0 0 16,-7 0-6-16,7 0-2 0,7 0 0 0,0 0 0 15,-7-10-85-15,7-6-18 0,11 4-3 0,-4-7-1 0</inkml:trace>
  <inkml:trace contextRef="#ctx0" brushRef="#br0" timeOffset="42892.49">11518 13987 1785 0,'7'19'159'0,"-3"9"-127"15,-8 3-32-15,8 0 0 0,6 4 213 0,-6-1 37 16,-11 4 7-16,7-3 2 0,7 2-209 0,-4-2-42 15,-6-7-8-15,3 3 0 16,-4-2-47-16,4-4-8 0,0-3-1 0,-3 3-1 16,-8 0-8-16,8-6-2 0,6-1 0 0,-6-2 0 0,-8-3 34 0,4 2 6 15,7 1 2-15,-7-7 0 0,-4 1 35 0,4-1 7 16,7-9 2-16,0 0 0 0,0 0 1 0,0 0 0 16,-7-6 0-16,7 6 0 0,7-10-8 0,-10-2 0 15,-8-4-1-15,4-3 0 0,7 1 20 0,-3-7 4 16,-8 6 1-16,1-6 0 0,6-4-17 0,0 4-3 15,-3-9-1-15,0-4 0 16,0 4 28-16,4-1 5 0,-1-2 2 0,1-7 0 0,-8 6-14 0,8-12-4 16,6 3 0-16,-3 3 0 0,0 0 0 0,0 0 0 15,7-9 0-15,4 15 0 0,-4 1-20 0,0 2-4 0,0 1 0 0,0 5-8 16,7 4 0-16,-3 6-22 0,-4 10 3 0,0-7 1 16,10 7 18-16,-6 0 0 0,-7 5 0 0,-4 4 0 15,10-6 0-15,1 6 12 0,-11 0-1 0,0 0-1 16,0 0-1-16,7 10 0 0,3-4 0 0,1 6 0 15,-8 4 0-15,8 0 0 0,3-4 0 0,-7 7 0 16,-7-3-9-16,4 3-17 0,-1 9 4 0,1-3 1 16,-4 3 12-16,0-3-12 0,0 3 12 0,-4-2-12 15,4 2 12-15,-3-3 0 0,-4-6 12 0,0-1-12 16,7 1 0-16,-7 3 0 0,-11-9 0 0,11-4-9 16,7 7-14-16,-4-7-2 0,-6 1-1 0,-1-1 0 15,1-3-29-15,-1-3-5 0,0-3-2 0,-6 0 0 16,3 0-86-16,0-3-18 0,3-6-3 0,0 3-509 15,-6-4-102-15</inkml:trace>
  <inkml:trace contextRef="#ctx0" brushRef="#br0" timeOffset="43543.61">11843 13648 2188 0,'0'16'195'0,"0"-4"-156"16,-4 7-31-16,4 6-8 0,0-6 176 0,4 6 35 16,-4 3 6-16,0-9 2 0,3 6-171 0,-3-6-33 0,0 0-7 0,4-3-8 15,-4 2 0-15,0-2-16 0,3-7 1 0,-3 7 1 32,4-6-34-32,-1-1-6 0,1-6-2 0,-4 6 0 15,0-9 23-15,7 7 4 0,-7-7 1 0,7 3 0 0,-7-3 38 0,7 0 8 0,0 0 2 0,0 0 0 16,4-3-8-16,-4-4 0 0,3-2-1 0,-3 0 0 15,4-1-3-15,0-5 0 0,-4 5 0 0,0-2 0 16,3-4-8-16,-3-3 0 0,0 3 0 16,4-2 0-16,-4-1 12 0,0 3-4 0,0 4 0 0,-3-4 0 15,-1 0 0-15,4 7 0 0,-3-4 0 0,3 7 0 16,-7 6 15-16,3-3 2 0,8-3 1 0,-11 6 0 16,0 0-26-16,7 15 0 0,0-2 8 0,0 3-8 15,4 12-23-15,3-3-6 0,-4 12-2 0,5 4 0 16,2 6-26-16,1 7-6 0,-1-1-1 0,5 10 0 15,-8 9-2-15,0 0-1 0,4 0 0 0,-4 3 0 16,-4-3 12-16,1 0 3 0,-1 1 0 0,-3-4 0 0,-3-4 30 0,-1-2 6 16,-6-10 2-16,-4 1 0 15,0-10-39-15,0 0-8 0,-7-7-2 0,0-9 0 16,-1 7-23-16,-2-16-5 0,-8 6-1 0,0-6 0 16,1-10 37-16,-1 0 7 0,0-2 2 0,4-4 0 0,0-6 142 0,0 3 28 15,0-7 5-15,0-2 2 0,6 0 32 0,-2-4 6 16,-1-3 2-16,4-2 0 0,0-1-35 0,7-6-6 15,0 0-2-15,3-4 0 0,1 4-53 0,6-12-11 16,1-1-3-16,6-6 0 0,4 3-30 0,1-6-7 0,6 3 0 16,3 1-1-16,1-1-1 0,0-3 0 15,3 3 0-15,4 0 0 0,3 0 4 0,0-3 1 0,-3 3 0 16,3-3 0-16,1 3-10 0,-1 0-1 0,-3 0-1 0,6 10 0 16,-2-1-15-16,6 4 9 0,-3-1-9 0,0 4 8 15,3 9 4-15,-3-6 0 0,0 7 0 0,-4 2 0 16,-3-3-12-16,-4 7-17 0,4-4 4 0,-8 0 1 31,1-3-63-31,0 1-12 0,-4 2-2 0,4-12-1375 0</inkml:trace>
  <inkml:trace contextRef="#ctx0" brushRef="#br0" timeOffset="46045">9204 15780 576 0,'-7'29'51'0,"7"-20"-41"15,-4 0-10-15,-3 1 0 0,4-1 504 0,-4 7 100 16,3-7 19-16,4 1 4 0,-3-1-471 0,3 1-93 16,0-1-19-16,0 4-4 0,3-1-40 0,1-3 0 15,-1 1-12-15,4-1 4 16,0 7-16-16,0 0-2 0,4-4-1 0,-4 7 0 0,0 6 7 0,0 0 2 16,0 3 0-16,0 1 0 0,0 5-2 0,-3 1-1 0,3 9 0 15,-4-7 0-15,1 7 21 0,0 0 12 16,-1-6-2-16,4 5 0 0,-3-8-2 0,3 3 0 0,-7-4 0 15,7 1 0-15,-4-10 4 0,4-3 0 0,4-4 0 16,-4 4 0-16,0-9-12 0,0-4 0 16,4 1 0-16,-11-4-11 0,7-6-4 0,-7 0-1 0,0 0 0 0,7 0 0 15,3-9 7-15,1 2 1 0,-8-5 0 0,5-4 0 16,-1 7-4-16,3-7 0 0,-6-3 0 0,3 7 0 16,3-4 20-16,-3-3 3 0,0 0 1 0,1-6 0 15,-1 10 6-15,0-4 2 0,-4-6 0 0,1 12 0 16,3-3 17-16,0-2 4 0,0 2 1 0,-4 7 0 15,1-1-34-15,-1 7-8 0,1-3 0 0,-4 6 0 16,0 0 8-16,0 0 0 0,7 0 0 0,4 0 0 16,-1 6 0-16,-3-3-8 0,4 7 12 0,-4-1-4 15,3 7 1-15,5 2 0 0,-8 1 0 0,0-3 0 0,3 9-9 16,-3-3 0-16,4 3 0 0,-4 0 0 0,0-3 0 16,4 9 0-16,-4-12 0 0,-4 10 0 0,1-4 0 15,3-7 0-15,0 11 0 0,0-14 0 0,0 10-11 0,0-12 11 16,4 3-8-16,-4-7 8 0,3 0-12 15,-3 1 2-15,4-1 1 0,-4-9 0 0,3 0 9 0,-2-3-12 16,2-3 12-16,-3-4-12 0,4-5 12 0,-4 2-8 16,3-2 8-16,-3-4-8 0,4-6 8 0,-4 6 0 15,0-6 0-15,0-3 8 0,0-1-8 0,0 4 0 16,-7-3 0-16,7 3 0 0,-3-10-11 0,-4 7-3 0,0-6-1 0,-4 5 0 16,4-5 15-16,-3-4-9 0,-1 1 9 0,1-4-8 15,-1 3 8-15,1 4-8 0,-1 6 8 0,4-1-8 31,0-2-20-31,0 12-3 0,0 0-1 0,0 1 0 16,0 8-56-16,4 4-12 0,-4-3-3 0,0 9 0 16,0 0 32-16,10 0 7 0,-3 6 0 0,4-3 1 0,0 3 51 0,-1-3 12 0,4 4 0 0,4 2 0 15,0-9 21-15,3 6 7 0,0-3 2 0,0-6 0 16,4-3-14-16,-1-3-4 0,-2-1 0 0,6 1 0 16,4-7-12-16,-4-3 0 0,0-6 0 0,4 6 0 15,3-9 0-15,0 0 0 0,1-3 0 0,-5 2 0 16,-2-5 0-16,-1 6 0 0,4-7 0 0,-8 7 0 15,-6 0 0-15,7-7 0 0,3 10 0 0,-7-3 0 16,-11 0 13-16,5 3 0 0,-1 0 0 0,0 3 0 0,-11-10 17 16,1 10 3-16,-1-3 1 0,1 6 0 0,-4-6 0 0,-4 6 0 15,-6 1 0-15,3-1 0 0,3 3-15 0,-6 0-3 16,-4 4-1-16,-1-4 0 0,8 7-15 0,-7 6-16 16,-3-4 3-16,-1 7 1 15,0 7-10-15,4 2-2 0,0 4 0 0,-3 5 0 16,-5 8-10-16,8 2-2 0,7 6-1 0,-3 10 0 15,-8-6 5-15,7 12 2 0,11-6 0 0,-3 3 0 0,-4 6 18 0,3 1 12 16,4-1-13-16,4-6 5 0,-4 6 8 0,0 0 9 16,-4-2-1-16,8-4-8 0,6 3 20 0,-6-3-2 15,-8-3-1-15,4-7 0 0,11-2 20 0,0 3 4 16,-11-7 1-16,3-3 0 0,1-6-28 0,3 3-6 0,-4-6 0 16,1-3-8-16,-1-7 20 0,1 7-4 0,6-7 0 0,-6-6 0 15,-4-3 4-15,7 7 1 0,4-7 0 0,6 0 0 16,-6-7-1-16,3 4 0 0,-4-3 0 0,5-4 0 15,-8-2-9-15,3-4-3 0,4 7 0 0,0-7 0 16,8 4 13-16,-12-4 3 0,1 0 0 0,3-3 0 16,3 10-24-16,-2-7 0 0,-8 13 0 0,3-3 0 15,1 3 12-15,-4-3-1 0,0 12-1 0,0-3 0 16,-3 3-10-16,3 4-16 0,0 5 4 16,-4-2 1-16,-3 6-1 0,4 6 0 0,3-6 0 0,0 6 0 15,-7 0 12-15,3-6-8 0,8 6 8 16,-1-7-8-16,-6-5 8 0,3 3 8 0,0 3-8 0,4-10 11 15,3 7-2-15,-4-7 0 0,1-9 0 0,0 9 0 16,6-9-9-16,-6 0 0 0,-11 0 0 0,14 0 8 16,4 0-8-16,-4-9 8 0,-7 3-8 0,3 3 8 0,4-7-8 0,1 1 0 15,-8-1 0-15,0 1 0 0,-7-7 8 16,7 10 0-16,7 3 0 0,-7-7 0 0,-7 10 9 0,0 0 2 16,10-6 0-16,-10 6 0 0,0 0-11 0,0 0-8 15,0 0 12-15,0 0-12 0,0 0 8 0,0 0-8 16,0 0 0-16,0 0 0 0,11 6-8 0,-11-6-6 15,0 0-1-15,4 10 0 0,6-7 3 0,-6 3 1 16,-8 4 0-16,4-10 0 0,7 6 11 0,-7-6-8 16,0 0 8-16,0 0-8 0,0 0 8 0,7 3-8 15,7-3 8-15,-7 0-8 0,-7 0 8 0,7-9 0 16,4 2 0-16,0 4 0 0,-8-6 0 0,8-1-8 16,3-5 8-16,0 5-8 0,0-8 8 0,0-1 0 0,0 0 0 15,0-3 0-15,4-6 0 0,-4 9-8 0,-3-6 8 0,3-3-8 16,3 3 8-16,-2 3 0 0,2-10 0 15,-3 10 0-15,4-9 0 0,-4 3 0 16,-3-7 0-16,-4 4 0 0,7-4 0 0,-4-5 0 0,5 2 9 16,-5 3-9-16,-3-8 16 0,-3 2-3 0,10 0-1 0,-7-3 0 15,-7 0 6-15,0 7 1 0,10-7 0 0,-6 6 0 16,-8 4-19-16,4-4 0 0,8 3 0 0,-1 1 0 16,-4 6 8-16,-3 3-8 0,-7 6 12 0,4 0-12 15,13 3 0-15,-10 7 0 0,-7 6 0 0,4-3 0 16,3 6-11-16,0 0 11 0,-11 9-12 0,0 10 12 15,8 6-20-15,-1 3 4 0,1 16 0 0,-8-10 0 16,1 14 3-16,3-5 1 0,3 8 0 0,0 2 0 16,-3-6 12-16,7 13 0 0,4-7 9 0,-1-3-9 0,-6 0 25 15,6-3-1-15,12 3 0 0,-1-3 0 0,0-3-24 0,-4-6 0 16,-6 6 0-16,7 0 0 0,13-10 0 0,-6 4 0 16,-8-4-12-16,8-5 12 0,7 2 0 0,-8-3 8 15,-3-9 2-15,1 0 0 0,6-4-10 0,-4-2 0 16,1-7 0-16,3 4 0 0,-3-10 0 0,3 0 0 15,4-7 0-15,-4 4 0 0,0-12-10 0,0 5-4 16,0-9-1-16,1-6 0 0,-1 6 24 0,0-6 5 16,-3 3 1-16,-1-3 0 0,1-3-23 0,-4 0-5 15,0-3-1-15,0 2 0 0,-3 4 14 0,-1-3 0 16,-6 3 0-16,3-3 0 0,0 3 0 0,0-4 13 16,-3 1-4-16,-4 3-1 0,0 0 4 0,0 6 1 0,0-3 0 15,0 0 0-15,-4 13-13 0,0-4 11 0,1 7-11 0,-1-3 10 16,1 9-19-16,-8 6-4 0,4-3-1 0,-3 6 0 31,-1 7-14-31,1 3-2 0,-1 9-1 0,0-3 0 0,1 13 9 0,-1-4 2 0,8 1 0 0,-1 3 0 16,4-4 20-16,0 1 8 0,4-1 0 0,-1-6 0 15,4 0 3-15,-3-2 0 0,3 2 0 0,3-3 0 16,5-13 16-16,-1 4 3 0,-4-7 1 0,4 1 0 16,-3-4-31-16,3-6-15 0,0 0 2 0,4-6 0 15,-1 3 21-15,1-7 5 0,0-5 1 0,3 5 0 16,0 1-14-16,-3-7 0 0,-4-3 0 0,0 1 0 15,4-1 0-15,-8-6 0 0,4 9 0 0,-3-3 0 16,-4 0-20-16,0 4-9 16,0 2-3-16,-4-3 0 0,1 7 16 0,0 0 4 0,-1-1 0 0,-3 4 0 15,0-3 2-15,0 9 1 0,0-10 0 0,-3 10 0 0,3-9 9 16,0 9 0-16,0 0 0 0,0 0 0 0,0 0 0 0,0 0 0 16,0 0 0-16,0-3 0 0,0 3 8 0,-4-7 0 15,4 7 0-15,0 0 0 0,0 0-8 0,0 0 0 16,0-9 0-16,0 3 0 0,4 2-15 0,-4-5-4 15,0 0-1-15,-4-1 0 16,4-5-136-16,0 5-27 16,0-5-5-16,0-4-830 0</inkml:trace>
  <inkml:trace contextRef="#ctx0" brushRef="#br0" timeOffset="46330.99">11314 15668 2761 0,'0'0'60'0,"3"6"13"0,-3-6 3 0,7 9 2 0,4-3-62 0,3-2-16 0,-14-4 0 0,21-4 0 15,11-2 0-15,0-3-16 0,-11-1 3 0,7 1 1 16,7-7-24-16,-3 4-4 0,0-4 0 0,-1 0-1 16,1 4 13-16,-4-4 4 0,1 7 0 0,-8 3 0 15,0-7-16-15,-3 4-4 0,-4 2 0 0,0-2-665 16,-7-1-134-16</inkml:trace>
  <inkml:trace contextRef="#ctx0" brushRef="#br0" timeOffset="46732.61">10866 15668 2797 0,'-25'15'124'0,"21"-5"25"0,1-1-119 0,-1 0-30 15,1 7 0-15,-4-6 0 0,3 5 39 0,4-5 1 16,7 2 1-16,-3-2 0 16,-8 5-69-16,8-5-15 0,10-1-2 0,-7 7-1 0,-4-7 29 0,4 1 5 0,8-1 2 0,-1 0 0 15,-4 1 10-15,1-1-8 0,-1-3 8 0,5-2-8 16,2 2 8-16,-3-6 12 0,-14 0-2 0,11 0-1 16,14 0-1-16,-8-6 0 0,-10-4 0 0,4 7 0 15,3-3-8-15,0-4 0 0,-7-2 0 0,0-4 8 16,0 7-8-16,0-7 8 0,4-3-8 0,-8 4 8 15,-3-4-8-15,0 0 0 0,11 3 0 0,-11 4 8 16,-7-4-8-16,7-3 0 0,0 10 0 0,0-7 0 16,-4 7 0-16,4-1 0 0,-3 1 0 0,-1 6-11 15,1-4 11-15,-4 1 0 0,-4 6 8 0,4-3-8 16,4 3-12-16,-11 3-8 0,-11-3 0 0,4 6-803 16,3-6-160-16</inkml:trace>
  <inkml:trace contextRef="#ctx0" brushRef="#br0" timeOffset="47798.97">13434 8703 2163 0,'0'0'48'0,"0"0"9"0,0 0 3 15,0 0 0-15,0 0-48 0,0 0-12 0,0 0 0 0,0 0 0 0,0 0 67 0,0 0 10 16,7-6 3-16,-7 6 0 0,0 0-38 0,0 0-7 15,0 0-2-15,0 0 0 0,0 0-17 0,0 0-3 16,0 0-1-16,7 6 0 0,0-3-4 0,-4 6-8 0,5-2 11 16,-5 2-11-16,1 1 15 0,-1 5-4 0,1 4-1 0,-4 0 0 15,3 6 2-15,-3-3 1 0,-3 12 0 0,3 1 0 16,-4-1-13-16,4 4 0 0,-3-10 0 0,3 7 0 16,3-7 0-16,1 3 0 0,-1-2 0 0,8-4 0 15,-4-7 24-15,0 1 0 0,3-3-1 0,5-4 0 16,-1-2-10-16,0-1-1 0,3-2-1 0,5-7 0 15,-1 0-11-15,-4 0 0 0,-2-7-12 0,2-2 12 32,1-1-114-32,-4-2-15 0,7-4-3 0,-7 1-624 0,0-4-125 0</inkml:trace>
  <inkml:trace contextRef="#ctx0" brushRef="#br0" timeOffset="48234.7">13469 8142 2131 0,'0'0'94'0,"0"0"20"0,0 0-91 0,0 0-23 16,-7 3 0-16,7-3 0 0,0 0 112 0,0 0 17 15,0 0 4-15,0 0 1 0,0 0-103 0,0 6-21 16,0-6-10-16,0 9 10 0,0 1-10 0,0-10 0 15,7 6 0-15,-3-3 0 0,3 7 0 0,-4-10-11 0,8 6 3 16,-4-3 0-16,3-3 16 0,1 0 3 0,3 0 1 16,-3 0 0-16,3-3-12 0,0-3 0 0,4 6 0 0,-4-3 0 15,-4-7 8-15,1 4-8 0,-1 3 12 0,1-4-4 16,0-2 17-16,-4 0 3 0,0 2 1 0,0-2 0 16,0 0 7-16,-4-1 0 0,-3 1 1 15,0-7 0-15,4 7-12 0,-4-1-2 0,-4 1-1 0,1-1 0 16,-1 1-7-16,-3 0-2 0,7-1 0 0,-7 4 0 15,-3-4-2-15,3 10-1 0,-4-3 0 0,0-3 0 16,-6 12-10-16,-4-3 8 0,3 4-8 0,0 2 8 16,-3 1-8-16,0 5 0 0,-4-2 0 0,1 2 0 15,2 4 0-15,5 0-16 0,-4 0 4 0,3 6 1 16,4-6-41 0,0 6-9-16,3-6-2 0,1 9 0 0,-1 3-119 0,7 1-24 0,4-1-5 0,0 0-829 15</inkml:trace>
  <inkml:trace contextRef="#ctx0" brushRef="#br0" timeOffset="49300.7">13716 10776 1094 0,'0'0'97'0,"-4"9"-77"16,-3-3-20-16,4-3 0 0,-1-3 191 0,4 0 34 15,-7 7 7-15,4-4 2 0,3-3-138 0,0 0-28 0,-4 0-6 16,4 0-1-16,0 0-41 0,0 0-8 0,0 0-1 16,0 0-1-16,0 0 14 0,0 0 2 0,0 0 1 0,0 0 0 15,0 0 13-15,0 0 2 0,0 0 1 0,7 0 0 16,0-3 8-16,0-4 1 0,0 4 1 0,1-3 0 16,-1-3-17-16,3-1-4 15,-3 1-1-15,0 3 0 0,4-4-12 0,-4 1-3 0,-4-1 0 0,5-2 0 16,-1-4 4-16,0 0 0 0,-4 4 0 0,1-4 0 15,-1 1 0-15,1 2 0 0,-1-3 0 0,1-2 0 16,-1-1-20-16,-3 3 0 0,4-3 0 0,-1 10 0 16,1-7 8-16,-4 4-8 0,3-4 12 0,-3 7-12 15,4-1 17-15,-1 4-3 0,-3 6-1 0,0 0 0 16,0 0-13-16,0 0 0 0,0 0 0 0,8 6 0 16,-1 13 0-16,0 0 0 0,-4 6 0 0,4 3-10 15,0-3 10-15,0 13 0 0,0-4-9 0,4 4 9 16,-4 3-14-16,0-4 2 0,4 7 0 0,-1 3 0 15,1-3 12-15,3 6-12 0,-3-3 12 0,-1 7-12 0,4-1 12 0,-3-6 0 16,3 3 12-16,0-6-12 0,-3 3 0 0,3-9 0 16,-4 2-12-16,1-2 3 0,-1-3-1 0,-2-1 0 15,-5-6 0-15,4 1 0 0,-3-4-7 0,-1-7-2 16,-3 1 0-16,-3 0 0 0,-1-10-2 16,1 7-1-16,-1-6 0 0,-3-4 0 0,0-3 3 0,0-3 1 15,-4 0 0-15,1 0 0 0,-1-3 6 0,1-3 0 16,-5-4 1-16,5-6 0 0,-4 7 27 0,3-3 4 15,-3-4 2-15,3-3 0 0,1 0 35 0,-1-6 7 16,1 0 2-16,-1-3 0 0,4 0-35 0,0-7-7 16,0 1-2-16,3-4 0 0,1-6-8 0,3 6-2 15,3-5 0-15,1 5 0 0,3-3-12 0,0 7 0 0,4 5 0 16,-1-5 0-16,1 12-11 0,3-3 11 0,0 0-10 0,4 6 10 16,-1-6 0-16,1 12 0 0,3-2 0 0,-3-4 0 15,3 3 12-15,-3 7 0 0,3-4-1 0,-4-2 0 16,-6 5-11-16,7-6-12 0,-4 7 2 0,0-10 1 31,0 10-91-31,-3-7-19 0,-4 7-3 0,0-10-710 0,0 3-143 0</inkml:trace>
  <inkml:trace contextRef="#ctx0" brushRef="#br0" timeOffset="49470.38">13829 9838 3301 0,'0'0'72'0,"0"0"16"0,0 9 2 0,0-2 3 15,0 5-74-15,3-2-19 0,1-4 0 0,-1 3 0 16,1 1-49-16,3-4-14 0,0-3-2 0,4 7-1336 16</inkml:trace>
  <inkml:trace contextRef="#ctx0" brushRef="#br0" timeOffset="49868.01">13776 12507 1900 0,'0'0'169'0,"0"0"-135"0,0 0-34 0,0 0 0 15,0 0 233-15,0 0 40 0,0 0 8 0,0 0 2 16,0 0-215-16,0 0-42 0,0 0-9 0,0 0-1 15,0 0-16-15,4 9-8 0,-4 7 8 0,7-4-13 0,0 4 13 0,0 12 0 16,0 4 0-16,3-1 0 0,1 10 0 0,-4-4 0 16,4 7 0-16,-4 0 0 0,0-6 0 0,0-1 0 15,0 7 0-15,0-9 0 16,-4-1 0-16,1-6 0 0,-1 1 0 0,1-7 0 16,-1-4-134-16,1-5-21 0,-4-4-4 0,4-2-989 15</inkml:trace>
  <inkml:trace contextRef="#ctx0" brushRef="#br0" timeOffset="50236.07">14242 12303 3294 0,'-7'15'72'0,"-4"4"16"0,4 0 2 0,-4 6 2 0,-3 0-73 0,0-3-19 0,0 3 0 0,0-6 0 15,-4 0 0-15,1 3 0 0,6-3 0 0,-7-7 0 32,4 4-32-32,0 0-3 0,-3-4-1 0,2-2 0 15,-2 5-17-15,-1-5-4 0,4 5-1 0,0-2 0 16,0 3-2-16,0-1-1 0,0-2 0 0,0-4 0 0,3 7 69 0,0-7 13 0,1 1 3 0,3-1 1 16,0-3 11-16,3 4 3 0,1-7 0 0,-1 3 0 15,4-6-19-15,0 0-4 0,0 0-1 0,0 10 0 16,4-4-15-16,-4-6 8 0,10 3-8 0,4 6 0 15,-3-2 0-15,3-4 0 0,0 6 0 0,4-3 0 16,-1-2 0-16,5 2 0 0,-1 3 0 0,0 1 0 0,4 5 0 16,3-2 0-16,0 3 0 0,0 2 0 0,0-2-8 0,1 3 8 15,-1-3 0-15,4 2 0 0,-1-5 0 0,-2 3-8 16,2 2 8-16,-2-2 0 16,2-3-60-16,-2-4-8 0,-5 7-1 0,4-7-778 15,-3-3-155-15</inkml:trace>
  <inkml:trace contextRef="#ctx0" brushRef="#br0" timeOffset="50832.17">13921 14648 1897 0,'0'0'41'0,"0"0"9"0,0 0 2 0,0 0 2 0,0 0-43 0,0 0-11 0,0 0 0 0,0 0 0 16,0 0 18-16,7-3 2 0,-4-3 0 0,1-3 0 15,3 2-20-15,0-2 0 0,0-1 0 0,0-8 0 16,4 8 21-16,-1-5 1 0,-3 2 0 0,4-6 0 16,3-3 26-16,-4 3 4 0,1-9 2 0,0 3 0 0,-1-12-29 0,1 2-5 15,3-3-2-15,-7-5 0 16,4-8-18-16,-1 4-17 0,1 0 3 0,3-3 1 0,-7-3-3 0,3-4-1 16,1-2 0-16,0 5 0 0,-4-2-4 0,0 3-1 15,-4 3 0-15,1 2 0 16,-1 14-13-16,1-1-2 0,-1 14-1 0,1-5 0 15,-4 11-1-15,-4 2 0 0,1 7 0 0,3 6 0 0,0 0 57 0,-7 6 11 16,-7 7 3-16,3 2 0 0,1 11 29 0,-1 2 7 16,0 6 0-16,1 4 1 0,-1 12-11 0,1-3-2 15,-1 6-1-15,0 4 0 0,4-4-10 0,0 0-1 16,0 7-1-16,0-4 0 0,0 7 1 0,4-9 0 0,-1 5 0 16,4-2 0-16,0-7-23 0,0-3-4 0,0-3-1 15,7-7 0-15,4-2 26 0,-1-7 5 0,1-3 1 0,7 0 0 16,3-6-56-16,3-10-12 0,-2 1-1 0,6-4-1 15,0-3 10-15,4-6 1 0,0-3 1 0,-1-4 0 16,1-5-11-16,0 5-3 16,0-9 0-16,-1 1 0 15,-3-1-52-15,4 0-12 0,0-6-1 0,-4 0-1 16,4 3-121-16,-4-3-24 0,32-28-5 0,-18 24 0 0</inkml:trace>
  <inkml:trace contextRef="#ctx0" brushRef="#br0" timeOffset="51732.28">14344 15423 1612 0,'0'0'144'0,"3"9"-116"0,1-6-28 16,0 7 0-16,-1 2 204 0,1-8 36 0,-4-4 6 0,7 9 2 15,-4 0-192-15,1 1-37 0,3-1-8 0,-4 4-2 16,1-4-19-16,-1 4-4 0,1-4-1 0,3 7 0 31,-7 3-9-31,3-1-1 0,-3 1-1 0,0 6 0 0,0 0 13 0,0 4 2 0,-3-1 1 0,3 6 0 16,-4-5 47-16,4 5 10 0,-3-6 1 0,-1 4 1 16,1-10 12-16,-1 3 3 0,1-7 0 0,-4 1 0 15,7-3-28-15,-4 0-6 0,4-7-1 0,-3-6 0 16,3-3-29-16,0 0 0 0,0 0 0 0,0 0 0 15,0 0-20-15,0 0 2 0,0-3 1 0,3-13 0 16,1 7 5-16,-1-7 2 0,4-3 0 0,-3 1 0 16,3-1 10-16,0-6 14 0,-4-3-3 0,5 2-1 0,-5-2 2 15,4 0 0-15,0-6 0 0,0 8 0 16,0-2-12-16,0 0 0 0,0 3 0 0,0 0 0 0,0 6 12 16,1 6 0-16,2-2 0 0,1-1 0 0,-1 13-12 0,1-6 12 15,-1 2-12-15,5 7 12 0,-8 0 4 0,7 0 0 16,0 7 1-16,0-4 0 0,0 6-5 0,0 7 0 15,0 3-1-15,4-4 0 0,0 4-11 0,-1 9 0 16,-3-3 0-16,0 4 0 0,1-1 0 0,-5-3 0 16,4 9 0-16,-3-5 0 0,-1 5 0 0,1-6 0 15,0 1 0-15,-1-4 0 0,1 0 8 0,-4-6 0 16,0-1 0-16,0-8 0 0,0 5-8 0,-4-5 10 16,5-7-10-16,-8-3 10 0,0 0-10 0,0 0 0 15,0 0 0-15,7-3-11 0,0-3 11 0,0-4-13 0,0 1 5 16,0-1 8-16,-4-8 0 0,4-1 0 15,-3-6 0-15,-1 6 0 0,5-9 12 0,-5 3 0 0,1-4 0 0,3-5 0 16,-4 6-12-16,4-4 0 16,4 4 0-16,-4 0 0 0,0 0 0 0,3 2 0 0,1 1 0 0,-4 7 0 15,4-1 0-15,-1 3 0 0,1 7 0 0,-1-1 8 32,1 1-27-32,3 9-5 0,-3 0-2 0,3 0 0 0,0 0-4 15,0 9-1-15,0 1 0 0,0 9 0 0,0-4 19 0,1 4 12 0,-1 0-13 0,0 6 5 16,0 3 8-16,3 3 0 0,-2 1 0 0,-1 2-8 15,0 1 8-15,0 2 16 0,0-2-4 0,4 3-1 16,-1-4 9-16,4-6 1 0,-3 4 1 0,3-10 0 16,-3 3-6-16,3-6-2 0,0-4 0 0,-3-5 0 15,3-1-14-15,0-3-15 0,4-3 3 0,-4-6 1 16,7-3-31-16,-3-10-6 0,7 7-2 0,-4-13 0 16,4-9-121-16,-1-7-24 0,8-6-5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6880 0 0,'0'0'314'0'0,"0"0"-6"0"0,-1 1-81 0 0,0-1-27 0 0,0 0 0 0 0,0 1 0 0 0,0-1 0 0 0,0 0 0 0 0,0 0 0 0 0,0 0 0 0 0,0 0 0 0 0,0 0 0 0 0,0 0 0 0 0,0 0 0 0 0,0 0 0 0 0,0 0 0 0 0,-1-1 0 0 0,-10 0 2407 0 0,3 15 2392 0 0,2 10-3439 0 0,7-22-1041 0 0,0-2-7 0 0,0 0-7 0 0,0 0-1 0 0,0 0 4 0 0,9 18 1608 0 0,-7-17-2050 0 0,-1 0 0 0 0,0 0-1 0 0,1 0 1 0 0,-1-1 0 0 0,1 1-1 0 0,0 0 1 0 0,-1-1-1 0 0,1 1 1 0 0,-1-1 0 0 0,1 1-1 0 0,0-1 1 0 0,-1 0 0 0 0,1 1-1 0 0,2-1 1 0 0,-2 0 34 0 0,1 0 1 0 0,-1 1-1 0 0,1-1 0 0 0,-1 1 0 0 0,1-1 1 0 0,4 3-1 0 0,3 2 107 0 0,0-2 0 0 0,1 1 1 0 0,-1-1-1 0 0,1-1 0 0 0,0 0 0 0 0,11 1 0 0 0,-12-2-105 0 0,21 2 140 0 0,0-2 0 0 0,32-3 0 0 0,-58 2-223 0 0,63-1 263 0 0,41-3 188 0 0,-59-1-392 0 0,78-11 63 0 0,-112 13-104 0 0,26-11 0 0 0,-11 4-5 0 0,19-7 59 0 0,4-1 48 0 0,-50 17-86 0 0,-3 1-117 0 0,-1 0-541 0 0,0 0-253 0 0,0 0-1735 0 0,0 0-6726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10:10:20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25855 11660 1940 0,'0'0'86'0,"0"0"18"0,0 0-84 0,0 0-20 0,0 0 0 0,11 0 0 15,-4 0 44-15,-4-3 4 0,4-3 0 0,-3-4 1 16,3 10-13-16,-4-9-2 0,4-1-1 0,-3 4 0 0,0-3-14 16,-1-4-3-16,4 4-1 0,-3-7 0 0,-4 0-15 0,0 4 11 15,3-4-11-15,1-3 10 0,-8 4-2 0,4-4-8 16,0 0 12-16,0 3-4 0,0-2 1 0,-3-1 0 16,3 0 0-16,-4 0 0 0,4-6 10 0,-3 9 1 15,3-3 1-15,0 1 0 0,0 2 11 0,0 3 3 16,3-2 0-16,-3 5 0 0,4-5-4 0,3 12-1 15,-7-4 0-15,3-2 0 0,-3 9-13 0,0 0-2 16,0 0-1-16,0 0 0 0,7 6-14 0,4-3 9 16,-4-3-9-16,4 10 8 0,-8 5-8 0,4-5 0 15,4 9 0-15,-1-4 0 0,1 4 0 0,-1-3 0 0,1 3 8 16,0-1-8-16,3 11 0 0,0-4 0 0,0 0 0 16,4-3 0-16,-4 12 0 0,3-9 0 0,-3 10 0 0,4-7 0 15,0 10 0-15,-1-4 0 0,1-6 0 0,0 13 0 16,-4-13 0-16,0 10 0 0,0-7 0 0,-3 1 0 15,-1-1 0-15,-3 0 0 0,4 1 0 0,-8-4 0 16,4 0 0-16,-3 0-16 0,-1-2 4 0,1 2 1 16,-1 3 11-16,-3-9 16 0,4 3-4 0,-4 0-1 15,0-6-11-15,-4 0-16 0,4-3 4 0,-3-4 1 16,-4-2 11-16,0-1 0 0,-4 3 0 0,1-2 0 16,-1-7 0-16,-3 6 16 0,-4-2-4 0,1-4-1 15,-4-3-11-15,-1 0 0 0,5 0 0 0,-4-3 0 16,-4-4 11-16,7-2 0 0,1 0 0 0,2-1 0 15,-2-5 17-15,3-4 4 0,3 0 1 0,1 0 0 16,-1 0-11-16,4-6-2 0,7 0-1 0,0 3 0 16,3-3-5-16,1 0-1 0,3 0 0 0,0 3 0 15,0-3-13-15,4 0 11 0,-1-3-11 0,4 2 10 0,4 4-10 0,-4-3 0 16,0-3 0-16,0-3 0 0,4 3 0 0,0-1 0 16,-1 4 0-16,-3-3 0 0,4 3 0 0,-4-3 0 15,0 3-12-15,0 6 12 16,-3-6-41-16,-4 6-1 0,4 0 0 15,-4 3 0-15,-4 4-113 0,4-4-22 16,-3-3-5-16</inkml:trace>
  <inkml:trace contextRef="#ctx0" brushRef="#br0" timeOffset="183.5">25629 10804 1267 0,'-10'0'56'0,"6"0"12"0,-3 0-55 0,4 0-13 0,-4-3 0 0,7 3 0 16,0 0 376-16,0 0 73 0,0-7 15 0,0 7 2 15,3-3-373-15,1-3-74 0,3-3-19 0,3 9 0 32,-6-10-201-32,6 7-44 0,15-9-9 0,-7 8-2 0</inkml:trace>
  <inkml:trace contextRef="#ctx0" brushRef="#br0" timeOffset="498.74">26614 11177 1728 0,'0'9'153'0,"0"1"-122"15,-4-4-31-15,4-3 0 16,0-3 242-16,0 0 42 0,0 7 9 0,0-7 2 0,0 0-230 0,0 0-45 16,0 0-10-16,0 0-2 0,0 0-8 0,7 9 0 15,-7-9 0-15,11 0 0 0,-4 0 8 0,3-6 0 16,1-4 0-16,3 7 0 0,0-13-8 0,4 4-17 16,-4-10 4-16,4 3 1 0,3 0 0 0,0 1 0 0,-4-8 0 0,1 8 0 15,3-7-11-15,-3 6-1 0,0 0-1 0,-1 3 0 31,4-3-27-31,-7 1-6 0,4 2-1 0,-4 7 0 16,0-4-37-16,-3-3-7 0,3 1-1 0,-7 5-884 0</inkml:trace>
  <inkml:trace contextRef="#ctx0" brushRef="#br0" timeOffset="751.06">26578 10785 2383 0,'0'0'105'0,"-7"6"23"0,0-3-103 0,4 7-25 0,3-10 0 0,-4 6 0 16,1 4 86-16,-1-1 12 0,8 0 2 0,-4 1 1 0,3-1-58 0,4 1-12 15,0 5-3-15,4 1 0 0,-4-3-16 0,3 2-3 16,1 4-1-16,0 6 0 0,3 3-8 0,0-3 0 16,0-3 0-16,0 3 0 15,0 4 0-15,0 2 0 0,0-9-9 0,1 9 9 0,-1-9-22 0,3 3-1 16,-6 0 0-16,3-6 0 15,-3 9-101-15,3-9-20 0,-4-3-4 0,4 3-585 16,-3-4-118-16</inkml:trace>
  <inkml:trace contextRef="#ctx0" brushRef="#br0" timeOffset="3150.73">22631 12522 1209 0,'0'0'108'0,"0"0"-87"0,0 0-21 0,0 0 0 0,-4-6 182 0,1 3 32 16,3 3 6-16,0-6 2 0,3-4-133 0,1 4-26 15,-4 3-6-15,3-3-1 0,4-4-27 0,0 1-5 16,-3-1-2-16,3 7 0 16,7-3-12-16,-3-3-2 0,3 9-8 0,0-7 12 0,3 7-12 0,-2 0 0 15,2 7 0-15,1-1 0 0,-1 3 10 0,5 4-10 16,6 6 10-16,-3-4-10 0,-8 10 8 0,4-3-8 16,4 13 0-16,0-10 9 0,-8 9-9 0,1-5 0 15,0 5 0-15,-4-6 0 0,0 1 0 0,0-4 0 16,-3 3 0-16,-1-9 0 0,1 3 0 0,-1-4 0 15,-3-5 0-15,0-4 8 0,-3 4-8 0,0-10 0 16,-4-3 9-16,0 0-9 0,0 0 10 0,0 0-2 16,0 0-8-16,0 0 12 0,-4 6 11 0,-7-3 1 0,4-6 1 0,-3-3 0 15,-1 6 15-15,-3-9 4 0,3-1 0 0,-6 1 0 16,-1-7 4-16,1 7 0 0,-1-10 1 0,-3 0 0 16,0-6-3-16,-1 6-1 0,-2-6 0 0,3-3 0 15,3 3-22-15,0-10-5 0,-3 7-1 0,0-6 0 16,7 5-17-16,-4 1 10 0,-6 0-10 0,6 3 8 15,4-3-8-15,-4-4 0 0,1 10 0 0,2-3 8 16,5 6-8-16,-1-6 0 0,4 6 0 0,0 4 0 16,0-4 0-16,4 0 10 0,-1 4-10 0,0 2 10 15,4-3 7-15,0 7 2 0,4-7 0 0,0 7 0 16,3-1-7-16,0 1 0 0,3 0-1 0,1 5 0 16,6-2-3-16,1 0-8 0,0 3 12 0,3 3-4 15,11 3-8-15,-8 3 0 0,-3 0 0 0,8-2 0 0,2 5 0 16,1 0 0-16,-4 7 0 0,-3-3 0 0,3 9 0 0,-3-4 0 15,-4 1 0-15,0 0 0 0,1 0 0 0,-5 6 0 16,1-6 0-16,3 0 0 0,-3 2 0 0,-1 1 0 16,-3-3 0-16,1 6 0 0,-5-6 0 0,1 6-12 15,-1 0 4-15,1-3 8 0,-4 3-17 0,-4 4 4 16,1-4 1-16,-1 0 0 0,-3 0 12 0,0-3-12 16,-3-3 12-16,3 6-12 0,-7 0 12 0,3-6-12 15,1-1 12-15,-8-2-12 0,4 3-9 0,-3 0-2 16,-1-4 0-16,0-2 0 15,-3 3-17-15,0-1-4 0,0-2-1 0,0-4 0 16,0 1-13-16,0-4-2 0,3-3-1 0,-3 3 0 16,0-6-97-16,0 0-19 0,3 0-4 0,1-6-807 0</inkml:trace>
  <inkml:trace contextRef="#ctx0" brushRef="#br0" timeOffset="3436.27">23315 11836 748 0,'0'0'67'0,"0"0"-54"0,0 0-13 0,4 3 0 16,-4-3 362-16,10 6 70 0,-6-3 13 0,3 7 3 16,-7 2-260-16,3-3-53 0,1 1-11 0,3 2-1 15,0 4-60-15,0 0-12 0,0 3-3 0,4-1 0 0,3 1-27 0,-4 6-5 16,-3-6-2-16,8 9 0 0,-1-3-4 0,0 1-1 15,0-5 0-15,0 5 0 0,4-1-9 0,-4-3 0 16,0 3 0-16,0 0 0 0,4 0 0 0,-4-3 0 16,-4 0 0-16,1 0 0 0,-1-3 0 0,1-4 0 15,0 4-14-15,-4 0 5 0,0-3-12 0,0-1-3 16,0-2 0-16,0-4 0 16,0 1-152-16,0-4-32 0,0-3-5 0</inkml:trace>
  <inkml:trace contextRef="#ctx0" brushRef="#br0" timeOffset="3628.18">23982 11776 2977 0,'0'0'65'0,"0"0"14"0,0 0 2 0,0 0 3 0,0 0-67 16,0 0-17-16,0 0 0 0,10 0 0 0,-10 0 21 0,11 6 1 0,-11-6 0 0,0 0 0 15,0 0-22-15,11 3 8 0,-11-3-8 0,3 7 0 32,4 2-155-32,-7 0-35 0</inkml:trace>
  <inkml:trace contextRef="#ctx0" brushRef="#br0" timeOffset="3764.05">24109 12240 3063 0,'0'0'68'0,"3"6"13"0,-3-6 3 0,4 10 2 15,-1-7-69-15,-3-3-17 0,7 6 0 0,4-6 0 0,-11 0 40 0,7 0 5 16,0 0 1-16,4-9 0 16,-1 3-125-16,-3-4-25 0,4 1-4 0</inkml:trace>
  <inkml:trace contextRef="#ctx0" brushRef="#br0" timeOffset="4802.68">23114 13980 1843 0,'0'0'81'0,"4"10"18"0,-1-4-79 0,1 4-20 16,3-1 0-16,3 0 0 0,1 1 12 0,-1-1-2 16,5 7 0-16,-1 0 0 0,3 2-10 0,4-5 0 0,4 12 0 0,0 0 0 15,-4 3 0-15,4 1 13 0,3-4-1 0,-3 9-1 16,-1 1 29-16,1-4 5 0,-4 10 2 0,4-7 0 16,-4-2-15-16,-3 8-2 0,-1-11-1 0,1 8 0 15,-4-2-17-15,0-1-4 0,-3 1-8 0,-1-4 12 16,1-6-2-16,-4 3-1 0,0-3 0 0,0 1 0 15,0-8 7-15,-3-2 2 16,-1-3 0-16,1-7 0 0,-1-3 1 0,-3-3 0 0,0 0 0 0,0 0 0 16,0 0 23-16,0-3 5 0,-3-13 1 0,-1 4 0 15,1-10-6-15,-4 3-1 0,0-6 0 0,-4 3 0 16,0-3-15-16,-3-4-3 0,-3-5-1 0,-1 6 0 16,-3-7-12-16,-4 1-2 0,0-1-8 0,1 4 12 15,-1-10-12-15,0 7 0 0,1 2 8 0,2-2-8 16,1 6 15-16,-3-4 0 0,2 1 0 0,5 0 0 15,-4 2 5-15,3 10 0 0,4-6 1 0,0 7 0 0,0-1 2 0,0 0 0 16,3 3 0-16,0-3 0 0,1 4-2 0,-1-4 0 16,4 0 0-16,0 3 0 0,0 4-7 15,4-4-2-15,3-3 0 0,0 13 0 0,0-6-12 0,3 5 0 16,1-2 8-16,3 0-8 0,0 2 0 0,3 4 8 16,4-3-8-16,1 6 0 0,2-3 8 0,1 3-8 15,3 3 0-15,0 3 0 0,4-3 0 0,-4 13 0 16,4-7 0-16,-1 1 0 0,1 5 0 0,0 4 0 15,-1-3 0-15,1-4 0 0,0 7 0 16,-4 6 0-16,4-6 0 0,-8 6 0 0,1-6 0 0,0 6 0 16,-1 0 0-16,-3-3 0 0,0 13 0 0,1-10 0 0,-5 3 0 15,1 0 0-15,-1 7 0 0,-3-7 0 0,0-3 0 16,-3 3 0-16,0-3 0 0,-1 4 8 0,-3-4-8 0,4 3 0 16,-8-3 0-16,1 0 0 0,-1-3 0 0,0 3 0 15,1-6-8-15,-4 0 8 0,3 3 0 0,-3-4 0 16,0-5 0-16,0 3 0 0,4-1 0 0,-4-2 0 15,-4-4-12-15,7-2 4 0,-6 2 8 0,6 0-13 32,-6-2-15-32,3-4-2 0,0 6-1 0,0-2 0 15,-4-4-34-15,4-3-7 0,7 0-2 0,0 0 0 16,0 0-8-16,-4 0-2 0,-3 0 0 0,7 0 0 0,0 0-92 0,0 0-18 16</inkml:trace>
  <inkml:trace contextRef="#ctx0" brushRef="#br0" timeOffset="5373.09">23940 14040 2527 0,'-15'9'56'0,"8"-5"11"0,0 2 2 0,-3-6 2 0,3 9-57 0,-4-9-14 16,0 0 0-16,1 0 0 0,6-3 52 0,-6-3 8 16,3 0 2-16,0 2 0 0,0-5-18 0,3 3-4 15,1-7-1-15,-1-2 0 0,0-1-17 0,4 3-3 16,4-5-1-16,0-4 0 0,3 3-7 0,0 0-2 0,3 0 0 0,1 0 0 16,3 0 1-16,-3-2 0 0,3 8 0 0,0-3 0 15,3 7 0-15,1 0 0 0,0-1 0 0,3 10 0 16,0 0-10-16,-3 0-12 0,-1 10 2 0,-3-1 1 15,0 10-1-15,4-4 0 0,-7 14 0 0,-4-1 0 16,0 6 10-16,-4 1 0 0,1 2-9 0,-8 7 9 16,1 0 0-16,-1 10 0 0,-3-11 0 0,-3 11 0 15,-1-1 0-15,0-6 12 0,8 3-12 0,-8-12 12 16,1 0 1-16,3 2 1 0,0-11 0 0,3-1 0 16,1 0 13-16,-1-3 2 0,1-6 1 0,3-3 0 15,-4 2-22-15,4-8-8 0,0-1 0 0,4 1 9 16,-4-10-20-16,0 0-4 0,7 0-1 0,0 0 0 15,3 0 16-15,1-4 0 0,-1-5 12 0,5-7-12 0,-5 7 14 16,4-10-4-16,4 3-1 0,-4-5 0 0,4-1 1 16,-1-7 0-16,1 4 0 0,3-3 0 0,0 0-2 0,4 0-8 15,0-7 12-15,-1 1-4 0,-3 9-8 0,4-4 0 16,-4 1 0-16,1 0 0 0,2-3 0 0,1 9 0 16,-4-4-12-16,4 8 12 0,-1-7-17 0,1-1 4 15,-4 8 1-15,4-1 0 16,-4 0-40-16,0 0-8 0,-3-3-2 0,3 3 0 15,-3 1-109-15,3-11-21 0,-3 11-5 0,3-7-915 0</inkml:trace>
  <inkml:trace contextRef="#ctx0" brushRef="#br0" timeOffset="5574.6">25231 13106 2246 0,'0'9'100'0,"0"-9"20"0,-4 9-96 0,1-2-24 0,-1-1 0 0,4-3 0 16,0-3 223-16,0 0 40 0,0 0 8 0,0 0 1 15,0 0-197-15,0 0-40 0,0 0-8 0,0 0-2 16,0 0-25-16,0 0 0 0,0 0 0 0,0 0-11 16,0 0-121-16,0 0-24 15,0 0-4-15</inkml:trace>
  <inkml:trace contextRef="#ctx0" brushRef="#br0" timeOffset="5746.17">25404 13736 2912 0,'0'0'129'0,"0"0"27"0,0 0-125 0,0 0-31 15,7 9 0-15,-7-9 0 0,10 0 60 0,1 3 5 16,-1-3 2-16,1-3 0 0,-11 3-51 0,11-6-16 15,3 3 8-15,-4-13-8 16,-3 7-142-16,4-7-32 0</inkml:trace>
  <inkml:trace contextRef="#ctx0" brushRef="#br0" timeOffset="12091.43">26825 12830 288 0,'0'0'25'15,"0"0"-25"-15,0 0 0 0,0 0 0 0,0 0 276 0,0 0 49 16,0 0 11-16,0 0 1 0,11 0-205 0,-11 0-40 16,0 0-9-16,0 0-2 0,0 0-36 0,0 0-7 15,0 0-2-15,0 0 0 0,0 0 0 0,0 0 0 16,0 0 0-16,0 0 0 0,0 0 2 0,0 0 0 15,0 0 0-15,0 0 0 0,0 0-1 0,0 0 0 16,0 0 0-16,0 0 0 0,7 6-5 0,-7-6-2 16,7 0 0-16,-4 9 0 0,5 1-6 0,-5-4 0 15,4 3-1-15,-3 1 0 0,3-7-7 0,-4 13-2 16,4-7 0-16,0 7 0 0,0-4-4 0,0 4-1 16,4 3 0-16,0 0 0 0,-1-1-9 0,1 7 0 15,-4 10 0-15,3-7 0 0,5-3 0 0,-1 3 0 0,-7 7 0 0,3-7 0 16,8 0 0-16,-4 4 8 0,0-10-8 0,-3 3 0 15,-4-6 28-15,3-1 0 0,4-2 0 0,1 0 0 16,2-4-5-16,-3-2-1 0,4-4 0 0,-4-3 0 16,0 3-11-16,4-6-3 0,-4-6 0 0,0 6 0 15,0-3-8-15,-3-6 8 16,-1-1-8-16,1-5 8 0,-4 2-8 0,4-3 0 0,-4 1 0 0,-4-7 0 31,1 0-52-31,-1-6-7 0,-3 2-1 0,-3 4 0 0,3-9-120 16,-4 3-25-16,1 0-5 0,-4-1-739 0</inkml:trace>
  <inkml:trace contextRef="#ctx0" brushRef="#br0" timeOffset="12256.17">26836 12488 1382 0,'0'0'61'0,"-4"9"13"0,4-9-59 0,-3 7-15 16,3-7 0-16,0 0 0 0,0 0 245 0,3 9 47 15,1 0 8-15,-4-9 3 16,3 3-267-16,4 7-52 0,0-10-12 0,1 6-686 16,2-3-138-16</inkml:trace>
  <inkml:trace contextRef="#ctx0" brushRef="#br0" timeOffset="12555.52">27915 12419 2973 0,'0'0'132'0,"0"0"27"0,0 0-127 0,0 0-32 0,7 6 0 0,4-6 0 15,-4 3 26-15,0-3-1 0,0 0 0 0,4 0 0 16,-4 0-9-16,0-3-1 0,3 3-1 0,-3-6 0 15,1 3-6-15,2-4 0 0,-3 4-8 0,4-3 12 16,-4-3-12-16,7-1 0 0,-4 1 8 0,5-7-8 16,-1 7 8-16,-4-1-8 0,4-9 11 0,1 10-11 15,-1-7-27-15,0 4-12 0,0-4-2 0,-4 1-1 16,-3 2-98-16,1-3-20 0,-1 1-4 0,0 2-631 16,0 4-125-16</inkml:trace>
  <inkml:trace contextRef="#ctx0" brushRef="#br0" timeOffset="12834.07">27869 12052 2977 0,'0'0'65'0,"0"0"14"0,0 0 2 0,4 6 3 0,3 4-67 0,0-1-17 0,0 4 0 0,4 2 0 15,-1 4 15-15,1-3-1 0,-4-1 0 0,4-2 0 16,3 6-3-16,0 0-1 0,-4 6 0 0,8-6 0 16,-4 2-10-16,4-2 8 0,-1 0-8 0,1 6 8 15,0-6-8-15,3 0 0 0,-4 0 0 0,5-1 0 32,-8-2-28-32,0 3 0 0,7 0-1 0,0-10 0 15,-3 10-133-15,-1-3-26 0,5-1-6 0,-5-2-930 0</inkml:trace>
  <inkml:trace contextRef="#ctx0" brushRef="#br0" timeOffset="13133.71">28903 12177 345 0,'0'0'31'0,"-3"10"-31"15,-1-4 0-15,1 3 0 0,3 1 226 0,-4-1 39 16,0 1 8-16,-3-4 2 0,4-3-220 0,3-3-44 15,-7 10-11-15,3-4 0 0,-3-3 0 0,0 3 0 0,7-6 0 0,-7 0 0 32,0 6-132-32,0-2-29 0,7-4-6 0</inkml:trace>
  <inkml:trace contextRef="#ctx0" brushRef="#br0" timeOffset="13454.11">28783 12265 288 0,'0'0'25'0,"0"0"-25"0,0 0 0 0,0 0 0 16,0 0 152-16,0 0 24 0,0 0 6 0,0 0 1 16,0 0-86-16,0 0-17 0,0 0-3 0,0 0-1 15,0 0-35-15,0 0-7 0,0 0-2 0,0 0 0 16,0 0-22-16,0 0-10 0,0 0 8 0,0 0-8 15,0 0 11-15,0 0-3 0,0 0-8 0,0 0 12 16,0 0-4-16,0 0 0 0,0 0-8 0,0 0 12 16,0 0 5-16,0 0 1 0,0 0 0 0,0 0 0 15,0 0 14-15,0 0 4 0,0 0 0 0,0 0 0 16,0 0-14-16,0 0-2 0,0 0-1 0,0 0 0 16,7 0 14-16,-7 0 3 0,0 0 1 0,0 0 0 0,0 0-25 0,0 0-4 15,0 0-8-15,0 0 11 0,0 0-11 0,0 0 0 16,0 0 9-16,0 0-9 0,0 0 0 0,0 0 0 15,0 0 0-15,0 0 0 16,0 0-32-16,0 0-7 0,0 0-1 0,0 0-1 0,0 0 20 0,0 0 4 16,0 0 1-16,0 0 0 0,0 0 16 0,0 0-10 15,0 0 10-15,0 0-8 0,0 0 8 0,0 0 0 16,0 0 0-16,0 0-8 0,0 0-3 0,0 0 0 16,0 0 0-16,0 0 0 15,0 0-34-15,0 0-7 0,0 0-2 0,0 0 0 0</inkml:trace>
  <inkml:trace contextRef="#ctx0" brushRef="#br0" timeOffset="14476.64">28804 12488 1407 0,'0'0'62'0,"0"0"14"0,0 0-61 0,4-6-15 0,-4 6 0 0,7-4 0 15,0-2 96-15,0-3 16 0,-7-1 3 0,4 1 1 0,3 0-31 0,-4-1-5 16,1 1-2-16,-1-7 0 0,1 3-7 0,-1-2-2 15,-3-4 0-15,0 0 0 0,0-6-10 0,0 6-3 16,0-6 0-16,-3 0 0 0,-1 3-4 0,1-3 0 16,-4 0-1-16,0-3 0 0,-1 3-20 0,1-10-4 15,0 7-1-15,0-7 0 0,0 7 15 0,0-6 3 16,-3 6 1-16,3-7 0 0,-4 1-25 0,-3 2-6 16,3-9-1-16,-3 10 0 0,0-3-13 0,0-1 0 15,0 1 0-15,0-1 0 0,0 7 0 0,0 3 0 16,-1 6-11-16,5 0 11 0,-4 0-14 0,3 4 5 15,4 5 1-15,-4 7 0 0,1-3-2 0,3 6 0 16,-4 0 0-16,4 0 0 0,0 6 10 0,4-3-13 0,-1 7 5 0,1-1 8 16,3 0-11-16,0 7 11 0,3 3-8 0,1 6 8 15,3 0-12-15,3-3 2 0,1 13 1 0,-1-10 0 16,5 9 9-16,2-6 0 0,1 1 0 0,3-1 0 16,4 3 0-16,-4-3 0 0,0 1 0 0,0-4 11 15,7 0-11-15,1-3 0 0,-1-7-10 0,-3 4 10 16,3 6 9-16,0-6 8 0,-3-3 2 0,-4-4 0 15,4-2-19-15,-8-1 0 0,4-3 0 0,1 4 0 16,-5-10 11-16,4 0-2 0,-3 0 0 0,3-10 0 16,0 4 11-16,4-3 3 0,-4-4 0 0,4-2 0 15,0-4 1-15,-8 0 1 0,1-6 0 0,-1 6 0 16,8-6-8-16,-4 0-1 0,-3 3-1 0,0-3 0 16,3 0-5-16,-4-4-1 0,1 4 0 0,-4-3 0 15,4 0-9-15,-4 0 0 0,0 3 0 0,-3-4 0 16,-1-2-57-16,-3 3-14 0,4-7-2 0,-8 7-1293 15</inkml:trace>
  <inkml:trace contextRef="#ctx0" brushRef="#br0" timeOffset="25835.23">27531 10920 1598 0,'0'0'35'0,"0"0"7"0,0 0 2 0,0 0 1 0,0 0-36 0,0-9-9 0,-4 5 0 0,4-5 0 15,0 3 96-15,4-4 16 0,-4-5 4 0,0 5 1 16,0-2-47-16,0-4-10 0,0 0-1 0,0-3-1 16,0 1-12-16,0-1-2 0,0-6-1 0,0-3 0 15,-4-7-13-15,4 7-2 0,0-7-1 0,-3 1 0 16,-1-4-27-16,-3 1 0 0,7-4 0 0,-3 3 0 16,-4 4 13-16,0-4-2 0,-1 4-1 0,1-4 0 15,0-6-1-15,-3 10 0 0,-4-1 0 0,3 4 0 16,-3-4 3-16,0 1 0 0,-4 5 0 0,-3-2 0 0,0 3 16 15,0 9 3-15,-4-6 1 0,0 6 0 0,-6 0-18 0,2 10-3 16,-2-7-1-16,6 7 0 0,4-1-10 0,3 1 8 16,0 0-8-16,1 9 8 0,3 0-8 0,3 0-9 15,1 0 9-15,-1 3-13 0,4 9 1 0,3 1 1 16,4 6 0-16,0 6 0 0,7 0-8 0,0 9-1 16,4 4-1-16,0 0 0 0,-1 6 3 0,4-1 1 15,4 1 0-15,0 3 0 0,6-3 17 0,1 0-12 16,0-6 12-16,3 3-10 0,0-7 10 0,0-3 0 15,-3-5 0-15,0-8 0 0,-1 7 0 0,1-9 14 16,0-3-2-16,0-4 0 0,-1-3 21 0,1-3 4 0,7-3 1 16,-4 0 0-16,-3-3-10 0,-1-3-3 0,1-3 0 0,0-1 0 15,-4-5-13-15,4 2-4 0,-4-6 0 16,3 4 0-16,-6-4 5 0,0 0 1 0,-1 0 0 0,-3-3 0 16,4 3-26-16,-7-6-4 0,3 6-2 0,-4-3-826 15,-3-9-164-15</inkml:trace>
  <inkml:trace contextRef="#ctx0" brushRef="#br0" timeOffset="34439.31">24183 15649 1267 0,'0'0'112'0,"0"0"-89"0,0 0-23 0,0 0 0 16,3 6 96-16,-3 3 14 0,8 1 3 0,-5-1 1 15,4 1-91-15,-3-1-23 0,3 7 0 0,0 3 0 16,0-1 28-16,3 1 2 0,1-3 0 0,3 12 0 16,0-3-22-16,0 0-8 0,7 3 0 0,-3 1 9 15,0-1-1-15,-1 3 0 0,5-3 0 0,2 1 0 16,-3-1-8-16,4-3 10 0,0 3-10 0,-1-3 10 15,-2 4-10-15,-1-4 0 0,-4 3 0 0,5-9 8 16,-8 6-8-16,0 0 0 0,0-6 0 0,0-1 0 16,-3-2 0-16,-4-6 0 0,3-1 0 0,-6 0 0 0,3 1 0 0,-4-1 0 15,-3-9 0-15,0 0 0 16,0 0 11-16,0 0 0 0,0 0 0 0,0 0 0 0,-7-3 26 0,0-6 6 16,0-7 1-16,-3 7 0 15,3-7-12-15,-4-3-1 0,-3 0-1 0,0 4 0 0,-4-4-2 0,-3-6-1 16,0 6 0-16,0 0 0 0,-4-6 5 0,4 6 0 15,-7-6 1-15,6 6 0 0,-2-9 3 0,-5 3 0 16,5-3 0-16,-1 3 0 0,0 3-19 0,8-10-3 16,-4 10-1-16,6-9 0 0,-2 9 2 0,3-3 0 15,3 0 0-15,1 6 0 0,3 7 1 0,-1-4 0 16,5 0 0-16,-1 4 0 0,-3-4 3 0,7 7 1 0,0-1 0 16,0 1 0-16,4 2-4 0,-1-2 0 15,4 6 0-15,1-3 0 0,2-4-16 0,1 10 0 0,3-6 0 16,0 3 0-16,4 3 0 0,3 0 0 0,0 9 0 0,4-9 0 15,-1 10 0-15,4-1 0 0,1 0 0 0,-1 1 0 16,4-4 0-16,-4 4 0 0,-3-1 0 0,3 7 0 16,0-4 0-16,-3 7 0 0,-4-3 0 0,0 2 0 15,0 1 0-15,0 6 0 0,1-6 0 0,-5 0 0 16,1 6 0-16,-1-6 0 0,-2-3 0 0,2 2 0 16,-3 1 0-16,7 6 0 0,-6-6 0 0,-1 0 0 15,0-3 0-15,-4 9-11 0,5-3 2 0,-5-7 0 16,1 10 9-16,-4-6-10 0,-4 0 10 0,1 0-10 15,-4 0 10-15,3 6 0 0,-6-6 0 0,-1-1 0 32,-3 4-23-32,4-3-2 0,-4 0-1 0,0 0 0 0,-4-4 2 0,0 4 0 0,1-3 0 0,-1-4 0 15,1 7-16-15,-4-9-4 0,3-1 0 0,0-3 0 16,1 4-17-16,-1-10-4 0,1 6-1 0,3-6 0 16,-4-6-130-16,0 3-27 0</inkml:trace>
  <inkml:trace contextRef="#ctx0" brushRef="#br0" timeOffset="35106.58">24814 15674 2163 0,'0'0'96'0,"0"0"20"0,0 0-93 0,0 0-23 0,0 0 0 0,-3 0 0 16,-1-6 31-16,1-4 1 0,3 10 1 0,-4-9 0 15,1 6-15-15,-1-4-3 0,4-2-1 0,-3-1 0 16,-1 1 2-16,1 3 1 0,3-4 0 0,-4 1 0 16,1-4 3-16,-1-2 1 0,4 5 0 0,-3-5 0 15,3 2-4-15,0-9-1 0,0 10 0 0,0-4 0 16,0-3-6-16,3 3-2 0,1 4 0 0,-1-4 0 15,1 7-8-15,3-7 12 0,0 7-12 0,0 6 12 16,0-7-12-16,0 4 0 0,3 3 0 0,-2-3 0 16,2 6 0-16,4 6 0 0,-3-3 0 0,6 6 0 15,1-2 0-15,-4 2-11 0,-3 7 3 0,-1-4 0 0,1 4-1 0,0 3 0 16,-1 0 0-16,-3-1 0 0,4 1 9 0,-4 6-12 16,-4-6 12-16,4 6-12 0,-3 0 12 0,-4-6 0 15,3 0 0-15,-3 6 0 0,4-6 0 16,-4 0 0-16,-4 6 0 0,4-6 0 0,0-1 0 0,0 1 8 15,-3-3-8-15,3 3 11 0,0-10 8 0,-4 7 1 16,4-13 1-16,0-3 0 0,0 0-21 0,0 0 0 16,0 0 0-16,0 0 8 0,0 0 18 0,0 0 4 15,0 0 1-15,0 0 0 0,0 0-23 0,7 0-8 16,1 0 0-16,2-3 0 16,-3-7-19-16,0 4-9 0,4 6-3 0,-1-3 0 0,1-3 31 0,3 6 10 15,0 0 0-15,0 0 0 0,-3 0-10 0,3 6 0 0,-3-3 0 16,-1 3 0-16,4 4 0 0,-3-1 0 0,-4 1-9 15,4-1 9-15,-4 0 0 0,0 7 0 0,-4-3 0 0,4-4 0 16,-3 7 0-16,-1 2 0 0,-3-2 0 0,0 3 0 16,0-3 0-16,0-4 0 0,-3 7 0 15,-4-3 0-15,3 3 0 0,-3-4 0 0,0 4 0 0,0-10 0 16,-4 7 0-16,4-3 0 0,0-7 0 0,-3 3 0 16,3 1 0-16,-4-1 0 0,0-3 0 0,1-6 0 15,3 4-9-15,0-4-8 0,-4 0-2 0,1-4 0 16,-1-2-117-1,4-3-24-15,-4-1-5 0</inkml:trace>
  <inkml:trace contextRef="#ctx0" brushRef="#br0" timeOffset="35352.06">26046 14862 2739 0,'0'0'60'16,"0"0"13"-16,0 0 3 0,0 0 0 0,0 0-60 0,0 0-16 0,0 0 0 0,0 0 0 0,0 0 11 0,0 9-1 15,3-3 0-15,-3-3 0 0,4 7-10 0,-1-1-12 0,-3-2 2 0,0 2 1 31,0-9-111-31,0 9-21 0,-3-2-5 0</inkml:trace>
  <inkml:trace contextRef="#ctx0" brushRef="#br0" timeOffset="35528.15">26381 15442 1324 0,'0'0'118'0,"3"9"-94"0,4-3-24 0,-7-6 0 0,0 0 273 0,0 0 51 0,7 4 9 0,4-4 3 16,0 0-275-16,-1-4-61 0,4-2 0 0,0-3-1117 15</inkml:trace>
  <inkml:trace contextRef="#ctx0" brushRef="#br0" timeOffset="36340.31">27929 14316 2235 0,'0'0'49'0,"0"0"11"0,-3-6 1 0,-1-4 2 0,1 1-51 0,3 0-12 0,0 2 0 0,0-2 0 15,-4-1 0-15,4-8 0 0,-3 8 0 0,-1-5 0 16,4 2-9-16,-3-3-5 0,-1 1-1 0,1 2 0 16,3-3 5-16,-4-2 1 0,1 2 0 0,3 3 0 15,-4-2 9-15,1-4 0 0,-1 0 0 0,4 3 0 16,-7 4 9-16,7-4 4 0,-4 0 1 0,1 4 0 0,-1 3 11 0,4-7 3 16,-3 10 0-16,-1-4 0 0,1 7-2 15,3-3 0-15,0-4 0 0,0 10 0 0,0 0 0 0,0 0 0 16,0 0 0-16,0 0 0 0,7 7-26 0,3-4 0 15,1 6-14-15,0 7 5 0,3-7 9 0,0 7 0 16,0-4 0-16,4 14-8 0,-4-8 8 0,7 7 0 16,4 4 0-16,3 5-8 0,4 4 8 0,-1 3 0 15,1-4-9-15,7 7 9 0,3 3-12 0,1 3 3 16,2-3 0-16,-2-3 0 0,-1 0 9 0,-3 0-10 16,3 3 10-16,-3-9-10 0,3 6 10 0,1 0 0 15,-1-1 0-15,-3-8-8 0,-4 9 8 0,-7-10 0 16,1-2 0-16,-5 2 0 0,-3-6-11 0,-3 4 0 15,-4-10 0-15,-3 3 0 16,-1 0-37-16,-6-6-7 0,-8-1-1 0,1 1-1 16,-1 0-23-16,-6-3-5 0,-4-1-1 0,-1-2 0 15,5-4 37-15,-4 1 7 0,0 2 2 0,-4-8 0 0,0 5 32 0,-3-9 8 0,0 0 0 0,0 0 0 16,0 0 48-16,0 0 12 0,-1-3 3 0,5-3 0 16,-1-4 28-16,0 1 5 0,1 2 2 0,-1-5 0 15,1-4-31-15,-1-3-7 0,4 1 0 0,-4-8-1 16,0 1-31-16,1-3-5 0,-1-6-2 0,4 5 0 15,0-5-11-15,0 3-2 0,3-4-8 0,1 1 12 16,3-1 24-16,3 1 4 0,-3 5 0 0,4-5 1 16,-1 6-17-16,8-1-3 0,-1 1-1 0,1 3 0 15,-1-3-12-15,1 3-8 0,3 0 8 0,0 0-8 16,0 6 0-16,0-3 0 0,0 0 0 0,-4 3 0 16,5 0-16-16,-1 4 3 0,0-4 0 0,-4 6 0 15,4-2-113-15,-3-4-22 0,-1 0-5 0,1 0-568 16,-1 4-114-16</inkml:trace>
  <inkml:trace contextRef="#ctx0" brushRef="#br0" timeOffset="36545.15">27210 13620 2779 0,'0'0'61'0,"-4"3"13"0,-6 6 2 0,10-9 2 0,0 0-62 0,0 0-16 0,0 10 0 0,0-4 0 15,3 3-11-15,4-2-5 16,7-4 0-16,0 3-797 0,1-3-159 0</inkml:trace>
  <inkml:trace contextRef="#ctx0" brushRef="#br0" timeOffset="36795.24">28656 13526 2833 0,'0'0'62'0,"11"0"13"0,-4 6 2 15,3-6 3-15,-10 0-64 0,11 0-16 0,0 3 0 0,3-3 0 0,-7 0 0 0,7-3 10 16,0 3-10-16,0-6 8 0,0 3-8 0,0-4 0 16,0-2 0-16,-3 0-11 0,3-1-10 0,-3-6-3 15,-1 7 0-15,1-10 0 16,-4 0-132-16,3 4-26 0,-2-4-6 0</inkml:trace>
  <inkml:trace contextRef="#ctx0" brushRef="#br0" timeOffset="37034.18">28561 13187 2818 0,'0'0'125'0,"0"0"26"0,0 0-121 0,3 16-30 0,-3-7 0 0,7 10 0 15,1-3 44-15,-1-1 2 0,3 4 1 0,4 0 0 16,4 0-31-16,3 0-7 0,-3-1-1 0,6 8 0 15,-2-8-8-15,2 1 0 0,1 6 0 0,3 0 0 16,4 0 0-16,-4-3 0 0,4-3 0 0,-4 6 0 16,0 0 0-16,1-6-9 0,-5 6 9 0,1-6-13 15,0 6-150-15,-1-6-29 0,1 0-7 0</inkml:trace>
  <inkml:trace contextRef="#ctx0" brushRef="#br0" timeOffset="37941.05">29587 13432 403 0,'0'0'36'0,"0"0"-36"0,0 0 0 15,0 0 0-15,0 0 387 0,0 0 70 0,0 0 15 0,0 0 2 16,0 0-328-16,0 0-66 16,0 0-12-16,0 0-4 0,0-16-37 0,0 7-8 0,0-7-2 0,0-3 0 15,0 0 5-15,0-6 1 0,-3-3 0 0,3 3 0 16,-7-3-23-16,3-7 0 0,-3 7 0 0,0-7 0 31,0 7-20-31,-7 0-4 0,4-3-2 0,-5-1 0 0,-2-2 42 0,-1-1 9 0,-7 7 2 0,4 0 0 16,-3-3 7-16,-1 2 2 0,0 4 0 0,8-3 0 15,-1 3 11-15,7 6 2 0,-3 0 1 0,4 4 0 16,-4 2-7-16,-1 4-2 0,5-1 0 0,-1 4 0 16,4-3-25-16,4 2-4 0,-4 7-2 0,7 0 0 15,0 0-10-15,0 7 0 0,3 2 0 0,4 7 8 16,0 6-8-16,4 0 0 0,-1 0-12 0,5 12 12 15,2-6 0-15,4 13 0 0,4-10 0 0,0 4 0 0,-4-1 0 0,4 4 0 16,3-4 0-16,-4 1 0 16,-2-1 0-16,2 1 0 0,-2-4 0 0,-5-6 0 0,1 0 0 0,-1-3 0 15,1 4 0-15,-4-8 0 0,0-2 0 0,0 3 0 16,-3-10 0-16,-4 7 0 0,0-13-12 0,0 3 12 16,-7-6-10-16,0 0 10 0,0 0 0 0,0 0 0 15,0 0 13-15,0 0-4 0,0-6-9 0,0-3 0 16,-3-1 0-16,-4-9 0 0,0 4 0 0,-1-4 12 15,1-3-4-15,-3 0 0 0,-1-6 11 0,1 0 1 16,-4-7 1-16,-1 7 0 0,-2-7-4 0,3 7-1 16,3 0 0-16,-3-3 0 0,3 2-5 0,1 4-2 15,3-3 0-15,3 9 0 0,4 0-9 0,-3-6 0 0,3 10 9 0,0 2-9 32,3-6-23-32,1 4-9 0,-1 5-1 0,4 4-1 0,0-3 18 0,0-1 3 0,1 10 1 0,-1-3 0 15,0-3-5-15,3 6-1 0,-10 0 0 0,7 9 0 31,0-3-11-31,0 4-3 0,0-1 0 0,-3 1 0 0,-1-1 7 0,1 10 1 0,0-4 0 0,-4 4 0 32,0 0-14-32,-4 0-2 0,0-3-1 0,1 9 0 0,-4-3 14 0,3 0 3 0,-6-4 1 0,3 1 0 15,-4 0 6-15,4 0 1 0,-3 0 0 0,-1-4 0 16,0-5 16-16,4 5 9 0,0-2-1 0,0-4 0 16,0-2 10-16,4 2 2 0,-4 0 0 0,3-9 0 15,4 0 19-15,0 0 4 0,0 0 1 0,0 0 0 16,0 0-16-16,0 0-4 0,0 0 0 0,11 0 0 15,-1 0-12-15,1 0-4 0,3 0 0 0,0 0 0 0,4 0 4 16,-1 0 0-16,1 0 0 0,3 0 0 0,0-3-12 16,4-3 0-16,0 6 0 0,3-3 0 0,0-3 0 0,0-1 0 15,1 4 0-15,2-3 0 0,-3-3 0 0,1 5-16 16,-1-5 4-16,-3 0 1 16,-4-4-162-16,3 4-33 0</inkml:trace>
  <inkml:trace contextRef="#ctx0" brushRef="#br0" timeOffset="38193.82">30159 12488 3056 0,'0'0'68'0,"0"0"13"0,0 0 3 0,0 0 1 0,0 0-68 0,0 0-17 15,0 0 0-15,11 3 0 0,-1-6 31 0,4 3 2 0,0-6 1 0,4 6 0 16,0-10-34-16,3 1 0 0,4-1 0 0,-4-2 0 16,-4-4 0-16,1 0 0 0,3-2 0 0,0-1 0 31,-3 0-35-31,0-6-7 0,-1 6-2 0,1-6 0 0,-4 0-107 0,0 3-21 0,0-3-5 0,0 0-1 16,0 6-28-16,-3-9-6 0,0 9 0 15</inkml:trace>
  <inkml:trace contextRef="#ctx0" brushRef="#br0" timeOffset="38447.25">30339 11974 1209 0,'-7'22'108'0,"3"-19"-87"16,1 6-21-16,-1-3 0 0,4-3 380 0,-3 4 71 15,3 2 14-15,0 1 3 0,3-1-312 0,1 0-64 16,-1 7-12-16,4-7-2 0,0 7-38 0,4-3-7 15,-7-4-1-15,6 7-1 0,1 3-14 0,3-4-2 16,0-2-1-16,0 2 0 0,0 4-14 0,4-3 0 16,6-3 0-16,-2 8-10 0,-5-2 10 0,4-6-8 15,1 2 8-15,-5 4-8 16,1 0-63-16,0-3-12 0,-4 3-2 0,3-1-1 16,-3-2-51-16,-3 3-11 0,3 0-1 0,-3-4-650 15,-1 4-129-15</inkml:trace>
  <inkml:trace contextRef="#ctx0" brushRef="#br0" timeOffset="39258.58">30752 11506 460 0,'0'0'41'0,"0"0"-33"0,0 0-8 0,0 0 0 0,0 0 540 0,3 10 105 15,4-1 22-15,-3 1 4 0,3-1-507 0,0 0-100 16,-4 7-21-16,4-7-4 0,4 7-30 0,0-3-9 16,-4 2 0-16,3 4 0 0,1-3 0 0,-1 3 0 15,1-1 0-15,0 1 0 0,-1 0 0 0,1 3 0 16,-1-3-8-16,4 0 8 0,-3-4 0 0,0 4 0 15,-1-6 0-15,-3 2 0 0,4-5 0 0,-1 5 0 16,-6-5 0-16,3-1 0 0,0 1 0 0,0-7 0 16,-7-3 0-16,0 0 0 0,0 0 13 0,0 0-4 15,0 0-1-15,0 0 0 0,0 0 6 0,0 0 1 16,0 0 0-16,0 0 0 0,-3-10 1 0,3 1 0 0,-7 0 0 0,3-10 0 16,-3 3-8-16,3 4-8 0,1-7 11 0,-4-6-11 15,0 6 13-15,0-6-4 0,3 0-1 0,1-4 0 16,-4 4 4-16,3-3 1 0,4-6 0 0,0 5 0 15,0 1-13-15,4 3 0 0,-1 0 0 0,1 3 0 16,6-3 0-16,1 9 0 0,-4 7 0 0,3-4 0 16,8 4-8-16,-4 3 8 0,0-1 0 0,0 4 0 15,4 3-10-15,0 0 10 0,-1 10-8 0,-3-10 8 16,4 9-8-16,3 1 8 0,-7-4-8 0,4 3 8 16,-4 1-12-16,4-1 4 0,-4 0 0 0,4 1 0 15,-4-1-4-15,0 1 0 0,-4-1 0 0,4-3 0 16,1 4 3-16,-5-1 0 0,1 1 0 0,-4-4 0 15,3-3 9-15,1-3 0 0,-11 0 0 0,0 0 0 16,3 6 0-16,-3-6 0 0,8 0 0 0,-8 0 8 16,7-6-8-16,-7 6 12 0,0 0-4 0,3-3 0 0,-3-13 4 0,0 7 2 15,-3-7 0-15,-1 4 0 0,-3-4 1 0,3-3 0 16,-3 3 0-16,4-6 0 0,-4-3-2 0,0 6 0 16,0-6 0-16,3 7 0 0,1-8-13 0,-1-2 9 15,1 9-9-15,3-6 8 0,3 7-8 0,1-1 0 16,3 0 0-16,-4 3 0 0,4 1 0 0,4 5-9 15,-4 1 9-15,4-1 0 0,3 1-11 0,-4 9 11 16,1 0-10-16,3 0 10 0,4 0-11 0,-1 0 11 16,4 6-12-16,4-3 12 0,0 7-8 0,-1-4 8 15,1-3 0-15,0 7 0 0,-4 5-8 0,0-5 8 16,0 5 0-16,1-5 0 0,-8 2-14 0,3-2 4 0,1 2 1 16,-4 1 0-16,4-4 1 0,-1 1 0 15,1-1 0-15,3-3 0 0,0-6 8 0,0 3 0 0,8-3 0 16,-5 0 0-16,8-3 0 0,-7-3 0 0,-1-3 8 15,5-4-8-15,-5-3 0 0,5-2 0 0,-8-1 0 16,0-6-1414-16</inkml:trace>
  <inkml:trace contextRef="#ctx0" brushRef="#br0" timeOffset="44847.47">25785 17555 1728 0,'-4'13'76'0,"4"-13"16"0,-4 9-73 0,-3-2-19 0,7 2 0 16,-3 0 0-16,3 1 121 0,0-1 21 0,3 1 4 0,1-1 1 16,-1 7-120-16,5-7-27 0,-1 10 0 0,3-3 0 15,1-1 0-15,3 4 0 0,0 0 0 0,4 9 0 16,-1-3 0-16,4 3 0 0,1 1 0 0,2 5 0 16,1 1-14-16,-4-1-4 0,4-6-1 0,-4 1 0 15,4 5 10-15,-4-6 9 0,0 7-13 0,-3-10 5 16,-1-3 8-16,-3 3 0 0,1-6 0 0,-1 3 0 15,-4-4 0-15,1-5 0 0,-4-4 10 0,0 1-10 16,-4-4 30-16,-3-6 0 0,0 0 0 0,0 0 0 16,0 0 9-16,0 0 1 0,0 0 1 0,0 0 0 15,0 0-9-15,-3 0-3 0,-1-9 0 0,-6 2 0 0,3-2-9 0,-4 0-1 16,-3-1-1-16,0 1 0 0,-4-1-3 0,1-5-1 16,-4 2 0-16,-1-3 0 0,-2 1 18 0,2 2 3 15,-2-6 1-15,3 4 0 0,-4-4 0 0,0 0 1 16,4-6 0-16,0 6 0 0,3-6-1 0,1 0-1 15,2 6 0-15,-2-3 0 0,3-3-8 0,-4 0-2 16,8 6 0-16,-5 4 0 0,5-4-5 0,3 0 0 16,-4 3-1-16,1-3 0 0,-1 7-11 0,4-4-8 15,0 1 12-15,0 2-12 0,0-3 8 0,3 1-8 16,-3 5 0-16,4-2 0 0,3-4 0 0,0 7 0 0,3-7 0 16,1 7 0-16,3-4 0 0,0 7 0 0,3-7 0 0,1 7-9 15,3-3 9-15,4 2 0 0,-4-2-9 0,7 6 9 16,0-4 0-16,4 7 0 0,0 0-9 0,3-3 9 15,0 3 0-15,0 0 0 0,4-6 0 0,0 6 0 16,3 0 0-16,0 0-8 0,-3 6 8 0,3-3 0 16,1 4 0-16,-5-4-10 0,1-3 10 0,0 9-8 15,0-2 0-15,-4-4 0 0,-3 9 0 0,3-2 0 16,0-1-11-16,-3 4-1 0,-1-4-1 0,-2 7 0 31,-1 2-15-31,0 1-4 0,-3 6 0 0,-4 0 0 16,-4-6 4-16,1 9 0 0,-4 7 0 0,0-7 0 0,4 4 11 0,-8-1 2 0,1 0 1 0,-4 1 0 15,0 2-2-15,-4-6-1 0,-3 4 0 0,0-4 0 16,3 0 11-16,1 0 2 0,-8 4 1 0,-3-10 0 0,4 3 11 16,-1 3-8-16,0-12 8 0,1 9-8 15,3-3 8-15,-4-7 0 0,1 4 0 0,-1-9 0 0,0-1 0 0,4 0 9 16,0-2-9-16,7-7 10 0,-7 0-10 0,7 0 0 16,-10 0 0-16,3-7 0 15,0-2-71-15,0-4-19 0,-1-2-4 0,1-4-963 16</inkml:trace>
  <inkml:trace contextRef="#ctx0" brushRef="#br0" timeOffset="45495.68">26515 16872 1267 0,'0'0'112'0,"0"0"-89"0,0 0-23 0,0 0 0 15,0 6 304-15,-4 3 56 0,4 1 11 0,4-1 2 16,-1 7-265-16,1-4-54 0,3 4-10 0,0 3-3 16,-4 0-33-16,5 12-8 0,-5-3 0 0,4 1 0 15,-3-1 0-15,-1 6 0 0,4 1 0 0,-3-1-11 16,-1-2 11-16,1 8 0 0,-1-2 0 0,1-4-8 31,-4 1-21-31,7-1-4 0,-4-2-1 0,-3-7 0 0,4 3 5 16,-8-3 1-16,4 3 0 0,0-9 0 0,0 3 16 0,0-9 3 0,0 6 1 0,0-4 0 15,0-5 8-15,0-1 0 0,4 0 0 0,-4-9 0 16,0 0 0-16,4 7 0 0,-4-7 0 0,0 0 0 16,7 0-16-16,0 0-2 0,3 0 0 0,-3-7 0 0,0 4 18 15,4-3 0-15,-1 3 0 0,1-3 0 0,0-4-10 16,-1 1 2-16,1 3 0 0,-4-4 0 0,7 1-4 0,-3-1-1 16,-4-5 0-16,3 5 0 0,1 1 13 0,-1-1 0 15,1 1 0-15,0-10 0 16,-1 4 0-16,1 2 0 0,-1-6 0 0,1-3 0 0,-1 10 0 0,-2-4 0 15,2-3 0-15,1 0 0 0,-4 4 0 0,3-4 0 16,-3 3 0-16,0 7-12 0,4-10 12 0,-4 10 0 16,-3-7 12-16,-1 6-12 0,1-2 0 0,-1 3 0 15,1 2 0-15,-1-2 0 0,1-1 0 0,-4 4 0 16,0-3 0-16,0 9 0 0,0-3 0 0,-4-4 15 16,1-2-3-16,-1 9-1 0,1-9 12 0,3 9 2 0,-7 0 1 15,0-4 0-15,3-2-9 0,-3 6-1 0,0 0-1 0,7 0 0 16,0 0 16-16,-7 0 3 0,0 0 1 0,3 0 0 15,-3 6-5-15,7-6-1 0,-3 4 0 0,3 5 0 16,0-9-5-16,0 9 0 0,0 7-1 0,0-7 0 16,7 10-14-16,0 0-9 15,3-3 12-15,1 9-12 0,3-3 0 0,0 3 0 16,0 3 0-16,7 3 0 0,1 1 0 0,2-1 0 16,-6 1 0-16,7 2 0 0,3 1 0 0,0-1-12 0,4 0 3 0,0-2 1 15,-1 2 8-15,-2 1 0 0,2-7 0 0,-6 0 0 16,3 4-12-16,-3-10 0 0,0 3 0 0,-1 0 0 15,-3-13-99 1,1 10-20-16,-1-9-4 0,-4 2-969 0</inkml:trace>
  <inkml:trace contextRef="#ctx0" brushRef="#br0" timeOffset="45759.08">27400 16586 2988 0,'-10'10'132'0,"10"-4"28"0,-7 3-128 0,3-9-32 15,4 0 0-15,0 10 0 0,0-10 26 0,0 0-1 0,0 0 0 0,0 9 0 16,0-9-25-16,7 6 0 0,-3-2 8 0,-1 5-8 15,-3-9 0-15,7 6 0 16,-7-6 0-16,4 10-11 16,3-1-95-16,-7-9-19 0,3 6-4 0</inkml:trace>
  <inkml:trace contextRef="#ctx0" brushRef="#br0" timeOffset="45959.21">28039 17342 3110 0,'-4'9'276'0,"1"1"-220"0,-1-1-45 0,4 1-11 0,-3-4 16 0,3 3 2 16,3 1 0-16,-3-10 0 15,0 0-161-15,0 0-32 0,0 0-6 0,0 0-2 0</inkml:trace>
  <inkml:trace contextRef="#ctx0" brushRef="#br0" timeOffset="48068.39">28988 15737 1324 0,'0'0'118'0,"0"0"-94"15,0 0-24-15,0 0 0 0,0 0 140 0,0 0 24 0,0 0 5 0,3 6 1 16,-3-6-129-16,11 3-25 0,-1 6-6 0,1 7-1 16,3-7-9-16,4 4 0 0,-4 3 0 0,4 2 0 15,3 1 0-15,0 6 0 0,4 0 0 0,-8-6 0 16,8 6 12-16,-7-3 3 0,-4 3 1 0,0-6 0 15,3 0-16-15,-2 6 0 0,-5-6 0 0,4-3 0 16,-3 2-9-16,-1-2-5 0,1-3-1 0,0 2 0 16,-1 1 15-16,-3-7 0 0,0 4 0 0,-3-7 0 15,-1 4 0-15,-3-10 10 0,0 0-10 0,0 0 8 16,0 0 0-16,0 0-8 0,0 0 12 0,0 0-4 16,0-10 0-16,-7 1-8 0,0-7 12 0,0 7-4 15,0-10 7-15,0 3 1 0,-4 4 0 0,4-7 0 0,0-3 20 16,-3 3 5-16,-1-6 1 0,-3 3 0 0,0-3-15 15,0 0-3-15,-4 3-1 0,4-9 0 0,-4 2 16 0,1 1 3 16,3 3 1-16,3-3 0 0,1 0-19 16,2 3-3-16,-2-1-1 0,6-2 0 0,1 9-1 0,3 1-1 15,-4-1 0-15,4 3 0 0,4 0-10 0,-1 7-8 16,1 0 12-16,3-1-12 0,0 4 9 0,4 3-9 16,3 3 0-16,3 0 9 0,1 3-9 0,3 3 0 15,0 4-12-15,0-1 12 0,8 7-15 0,-1-7 5 16,-3 7 1-16,3-4 0 0,-3 4 9 0,-1-3 0 15,-3 2 0-15,4 4 0 0,-4-10 0 0,0 7 0 16,-6 3 0-16,2-3 0 0,-3-4 0 0,0 4 9 0,0 0-9 0,-3-4 0 16,0-3 10-16,-4 1-10 0,3-1 8 0,-3 4-8 15,-3-10 23-15,-4-3-1 0,0 0 0 0,0 0 0 16,0 0-22-16,0 0-8 0,7 6 0 0,-7-6 0 16,0 0 29-16,0 0 7 0,0 0 0 0,0 0 1 15,0-9 0-15,0-4 0 0,0 4 0 0,0-4 0 16,-4-2-13-16,1-4-4 0,-4 3 0 0,0-6 0 15,0-3-12-15,0 6 0 0,-4-6 8 0,4 0-8 16,0 3 0-16,0-3 0 0,3 0 0 0,-3 0 0 16,7 6-8-16,-3-3 8 0,-1-3 0 0,4 6 0 15,0-6-8-15,4 9 8 0,-4-2 0 0,3-1 0 16,-3 0 0-16,4 3 0 0,-1-2 0 0,1-1 0 16,-1 9 0-16,1-5-8 0,3 5 8 0,0 1 0 15,-3-1 0-15,6-5 0 0,-3 12 0 0,4-4 0 0,3 7-11 16,-3-3 11-16,-1 3-10 0,1 3 10 0,6-3-12 15,1 7 12-15,0-4-13 0,-4 3 5 0,7-3 8 0,-7 3 0 16,0 4 0-16,0-1 0 0,4 1 0 0,-1-1-15 16,1 0 3-16,0 7 0 0,-4-6 12 0,4 5 0 15,-4 4 0-15,3-3 10 0,-6 3-10 0,6-7 0 16,-2 4 0-16,-1 3-11 0,-4-1 11 0,4-2 0 16,1 0 0-16,-5-4 0 0,1-2 0 0,-1-1 0 15,1 1 8-15,-4-1-8 0,3-3 0 0,-2 4 0 16,-1-4 0-16,0-3 0 0,3 3 0 0,-3-3 0 15,0-3 0-15,-7 0 8 0,7 0-8 0,0 0 0 16,-7 0 8-16,11 0-8 0,-4 0 0 0,0-3 0 0,0-3 0 16,0 6 8-16,0-3-8 0,0-3 0 0,0-4 0 0,0 10 0 15,-3-9 0-15,3 3 0 0,-3-4 0 16,3 1-12 0,-4-1-32-16,1 1-8 0,3-1 0 0,-4-5-1 15,1 5-152-15,-1-2-31 0,-3-4-5 0</inkml:trace>
  <inkml:trace contextRef="#ctx0" brushRef="#br0" timeOffset="49110.66">28205 16060 518 0,'-4'6'46'0,"-7"-3"-37"0,1-3-9 0,-4 0 0 15,3 6 364-15,1-6 72 0,3 0 13 0,0 3 3 16,-1 4-322-16,8-7-65 0,0 0-13 0,0 0-2 15,0 0-10-15,-3 9-3 0,3-3 0 0,7 4 0 16,0-1-13-16,7 4-2 0,0 2-1 0,7 4 0 16,1 6-21-16,2 3 9 0,8 1-9 0,0 5 0 0,0 10 0 0,-1-6 0 15,1 12 0-15,-4-6 0 0,0 0 8 0,-3-7-8 16,-4 7 0-16,4-6 0 0,-4-1 0 0,0 4 0 16,1-3 8-16,-1-10-8 0,-4 7 0 0,1-7 0 15,0-3-8-15,-4 0 8 16,-4-6-138-16,1-10-22 0,-4 1-4 0</inkml:trace>
  <inkml:trace contextRef="#ctx0" brushRef="#br0" timeOffset="49484.04">28515 15818 1094 0,'0'19'97'0,"0"-10"-77"0,-3 7-20 0,-1 0 0 15,0-4 370-15,1 7 70 0,-1 6 15 0,4 0 2 16,0 3-364-16,0 1-73 0,-3 2-20 0,3-3 8 16,-4 7-8-16,4-7-16 0,0 6 4 0,-3-5 0 15,3 8-6-15,0-5-2 0,-4-1 0 0,4 3 0 16,0 1 10-16,0-1 2 0,-3-5 0 0,3-1 0 16,0-3 8-16,-4 3 0 0,4-3 0 0,0-6 0 15,0 0 0-15,0-3 0 0,0-7 0 0,4 7 8 16,-4-7-8-16,0-9 12 0,0 0-4 0,0 0 0 15,0 0-8-15,0 0 11 0,0 0-11 0,0 0 12 0,0 0-12 16,7-6 0-16,3 3 0 0,1-4 0 0,0-2 8 16,3 0-8-16,-4 2 0 0,8-2 8 0,0 6 1 0,3-3 0 15,3 2 0-15,5-2 0 0,-5 6-24 0,8 0-5 16,-4 0 0-16,-3 6-1 0,7-2 1 0,-8-4 1 16,5 0 0-16,-1 6 0 0,-3-3 5 0,-4 3 1 15,0-6 0-15,-3 3 0 0,-1-3-6 0,-3 0-1 16,4 0 0-16,-4 0 0 15,-3 0-132-15,-1-3-28 0</inkml:trace>
  <inkml:trace contextRef="#ctx0" brushRef="#br0" timeOffset="49752.57">28917 16176 2718 0,'-7'15'60'0,"4"-5"12"0,-4-1 2 0,3 7 2 0,1-7-60 0,3 1-16 0,0-1 0 0,0 0 0 15,0 1 0-15,3-4 0 0,1-3 0 0,-4-3 0 32,7 6-23-32,0-6-7 0,3 0-2 0,-3-6 0 0,0 6 19 0,0-9 3 0,4-1 1 0,-4 1 0 15,4 3 9-15,-4-7-8 0,3-3 8 0,1-2-8 16,-1 2-4-16,-2-3 0 0,2 0 0 0,-3 4 0 15,4-4-37-15,-1 0-8 0,-3 0-2 0,0 4 0 16,0-4-143-16,-3 3-29 0</inkml:trace>
  <inkml:trace contextRef="#ctx0" brushRef="#br0" timeOffset="50007.08">28811 16091 2516 0,'-17'12'112'0,"10"-5"22"0,0-4-107 0,-4 6-27 15,4 1 0-15,3-4 0 0,-3 3 66 0,4-2 8 0,10 2 2 0,-7-6 0 16,3 7-26-16,1-1-5 0,3-3-1 16,7 4 0-16,-3-1-20 0,3 0-4 0,3 1 0 0,1-1-1 15,3 1-19-15,0-1 0 0,-3 7 8 0,7-7-8 16,-4 1 0-16,0 5-12 0,0-5 1 0,4 8 1 31,-4 1-149-31,4-3-29 0,-4 3-7 0</inkml:trace>
  <inkml:trace contextRef="#ctx0" brushRef="#br0" timeOffset="53547.91">10555 2005 2246 0,'0'0'200'0,"0"0"-160"0,-7-3-32 0,-4 3-8 0,1-7 100 0,-1 4 20 15,11 3 3-15,-10-6 1 0,-8 6-80 0,8 0-16 16,-1-9-4-16,-3 9 0 0,-11-4-16 0,4-2-8 15,0 6 8-15,-4 0-8 0,-3 6 0 0,-4-2-11 0,4 5 1 0,0 7 0 16,-1-4-1-16,-2 10 0 16,2 6 0-16,1-2 0 0,-4 5 11 0,4 3 0 0,-3 10 0 0,2-6 0 15,1 6 0-15,3-10 0 0,8 10 0 0,-1 0 0 16,8-6-17-16,2-1-2 0,5 4 0 0,3-6 0 16,0-4 29-16,7-6 6 0,4 0 0 0,6 0 1 15,1-3-7-15,3-6-2 0,0-4 0 0,4 4 0 16,0-7 15-16,-1-9 2 0,1 10 1 0,0-10 0 15,3-10 5-15,-3 7 1 0,-4-6 0 0,3-4 0 16,5 1-19-16,-5-4-3 0,-6 4-1 0,0-4 0 16,6-3 7-16,-6 3 2 0,0-9 0 0,-8 13 0 15,4-13 6-15,-3 0 0 0,-1 6 1 0,-2-3 0 16,-12 0-8-16,8 3-1 0,6-9-1 0,-3 3 0 16,-7-3-15-16,7-1 9 0,-3 1-9 0,3 3 8 15,-7-9-8-15,0 15 0 0,7-16 0 0,0 16 0 0,-4-6 0 0,1 0 0 16,0 13 0-16,-1-4 0 0,4-3 0 0,-3 4 0 15,-11 5 0-15,3 7 0 0,4 3 0 0,0 0 0 16,0 0-9-16,0 0 9 0,11 9-8 0,-8-5 8 16,-3 11 0-16,0 10 0 0,-3 4-9 0,3 5 9 15,3-6 0-15,-3 16-9 0,-10 0 9 0,6-6 0 16,8 6 0-16,-8 9 8 0,-10 3-8 0,3 4 0 16,8 3 0-16,-4-1 0 0,7 1 0 0,-11 9 0 15,-3-3 0-15,0-6 0 0,7 9-18 0,-7 6 2 16,-11-5 0-16,4 2 0 0,7-9 16 0,-7 0 0 15,-1-4 0-15,1 10 0 0,0-18 10 0,4 8 6 16,-5 1 0-16,5-10 1 0,-1 1-17 0,4-10 0 16,0 0 0-16,3-7 0 0,1-6 0 0,-1-2 0 0,0-4 0 15,8-6 0-15,-4-7 8 0,3 4 2 0,1-7 0 16,3-2 0-16,0-7-10 0,0 0 0 0,0 0 0 0,3-13 0 16,1 4 0-16,6-4 16 0,-2-12 0 0,2 6-1 15,4-15-15-15,0-4 11 0,-3-3-11 0,7-6 10 16,6 0-10-16,1-6 0 0,0 0 0 0,-1 2 0 15,1-5-18-15,3 3 4 0,8-7 1 0,-1 13 0 16,-10-13-4-16,6 7-1 0,5 0 0 0,-5 6 0 31,-6-7-9-31,0 11-1 0,6-4-1 0,-6-4 0 0,-4 7-99 0,-3-3-19 16,3 0-4-16,-3-3-1 0,3 3-56 0,-3-3-12 0</inkml:trace>
  <inkml:trace contextRef="#ctx0" brushRef="#br0" timeOffset="53706.16">10961 2011 1958 0,'21'0'87'0,"-17"0"17"0,-4 0-83 0,7 3-21 15,0 4 0-15,0-7 0 0,3 9 164 0,-10 0 28 16,-3 1 5-16,3-4 2 0,7 3-121 0,-4-5-24 16,-10 8-5-16,4-9-1 0,6 7-48 0,-3-10 0 15,0 0 0-15,0 0-1260 0</inkml:trace>
  <inkml:trace contextRef="#ctx0" brushRef="#br0" timeOffset="53875.71">11007 2804 3052 0,'-11'10'272'0,"8"2"-218"0,10 4-43 0,-4 9-11 16,1 3 79-16,3-3 13 0,10-6 4 0,-3 0 0 15,-3 0-70-15,0-10-14 0,6 1-2 0,1-4-1530 16</inkml:trace>
  <inkml:trace contextRef="#ctx0" brushRef="#br0" timeOffset="63577.86">12199 1920 1900 0,'0'0'169'0,"0"0"-135"0,0 0-34 0,0 0 0 16,0 0 116-16,0 0 17 0,0 0 3 0,0 13 1 16,0-13-92-16,4 6-18 0,-1 3-4 0,4 1-1 15,-3-1-3-15,3 10-1 0,0-3 0 0,0 3 0 16,0 9 10-16,0 3 1 0,0 0 1 0,-3 4 0 15,3-1 2-15,-4-5 0 0,1 8 0 0,-1-2 0 16,1-4-12-16,-1 1-3 0,-3-7 0 0,0 9 0 16,0-9-9-16,0-3-8 0,4-3 12 0,-1 6-12 15,1-6 0-15,3-3 0 0,-4-13 0 0,4 3 0 16,4-6-12-16,0 0 1 0,3-6 0 0,0-4 0 16,3-9-91-16,1 1-18 15,7-11-4-15,-8-5-993 0</inkml:trace>
  <inkml:trace contextRef="#ctx0" brushRef="#br0" timeOffset="63749.98">12153 1155 403 0,'-7'0'36'0,"-3"0"-36"15,-5 0 0-15,8 0 0 0,7 0 521 0,0 0 98 16,0 0 19-16,0 0 4 0,0 0-514 0,0 0-102 15,0 0-26-15,0 0 0 16,11 0-27-16,3 6-10 0,0-3-3 0,7 7-1128 0</inkml:trace>
  <inkml:trace contextRef="#ctx0" brushRef="#br0" timeOffset="63998.38">12834 2271 2761 0,'0'0'122'0,"7"0"26"0,7-3-119 0,0-3-29 0,7 6 0 0,8-3 0 0,-1-3 0 0,0-1 0 15,4-2-13-15,-4 6 4 0,-3-13 9 0,3 7 11 16,4-1-3-16,-4-5 0 15,-3 2-43-15,3-3-9 0,0-2-1 0,-3 2-1 16,0-3-124-16,-4 0-25 0</inkml:trace>
  <inkml:trace contextRef="#ctx0" brushRef="#br0" timeOffset="64239.78">12820 1735 2592 0,'0'0'230'0,"0"0"-184"16,0 0-37-16,0 0-9 0,3 10 33 0,1 5 5 0,3-2 1 0,4 2 0 15,3 4-28-15,-4-3-11 16,8 3 8-16,0 0-8 0,-1 6 15 0,4-7-3 0,4 11 0 0,-4-10 0 16,0 15-12-16,-3-9 8 0,0 3-8 0,-4 1 0 15,0-4 0-15,0 3 0 0,0-3 0 0,0 9 0 31,-3-15-77-31,-1 9-12 0,-2-2-3 0,2 2 0 16,-3-9-87-16,4 3-17 0,-1-4-4 0</inkml:trace>
  <inkml:trace contextRef="#ctx0" brushRef="#br0" timeOffset="64730.48">14143 1986 1612 0,'0'0'144'0,"0"0"-116"16,0 0-28-16,0 0 0 0,0 0 100 0,0 0 15 15,0 0 2-15,3 0 1 0,8-9-26 0,-4-1-4 16,4 7-2-16,-4-9 0 0,3 2-27 0,-3 1-6 15,0-10-1-15,0 3 0 0,0-3-31 0,4 1-6 16,-4-7-2-16,-3-4 0 0,3 1-13 0,-4-6 11 16,-3 8-11-16,0-11 10 0,0 9-10 0,-3-10-11 0,-1-3 3 0,-3 7 0 15,0 2-2-15,0 1 0 0,0-7 0 0,-4 4 0 16,-3 6 10-16,4-7-12 16,-4 1 12-16,3 2-12 0,-3 7 12 0,0-9 0 0,0 6 0 0,3 2 8 15,-3-2-8-15,3 3 12 0,1 13-4 0,3-1 0 16,-4 4-8-16,8 6 0 0,-4 3 0 0,0 3 8 15,-1 6-8-15,5 7-8 0,-1 3 8 0,1 6-12 16,-1 3 1-16,4 6 0 0,0 1 0 0,4-1 0 16,-1 4 11-16,1 0 0 0,-1 2-9 0,5 1 9 15,2 3 0-15,-3 0 0 0,7-10 0 0,0 10 0 16,0-6 0-16,1-10 10 0,-5 7-1 0,8-10 0 16,7 3 4-16,-1-9 1 0,1-4 0 0,3 4 0 15,-3-3-4-15,3-7-1 0,-3-5 0 0,6 2 0 16,-2-6-9-16,-1-6 0 0,0 6 0 0,4-10-772 15,-4 1-151-15</inkml:trace>
  <inkml:trace contextRef="#ctx0" brushRef="#br0" timeOffset="65015.91">15127 1161 633 0,'0'0'56'0,"0"0"-44"0,0 0-12 0,7 3 0 15,4 7 382-15,-1-10 74 0,1 6 16 0,3 4 2 16,4-10-325-16,-8 3-65 0,1 3-12 0,3-3-4 16,-7-3-21-16,4 0-5 0,-1 0-1 0,1 0 0 15,3 0-29-15,4 0-12 0,-4-9 8 0,3 6-8 16,1-7 14-16,0-6-2 0,3 7-1 0,0-10 0 31,4 4-41-31,-4-7-8 0,0 0-2 0,4-7 0 0,3 4-129 0,-3-3-27 0,-1 3-4 16,-3-3-774-16</inkml:trace>
  <inkml:trace contextRef="#ctx0" brushRef="#br0" timeOffset="65274.39">15236 763 2718 0,'0'0'60'0,"0"0"12"0,0 9 2 0,0-2 2 0,4 2-60 0,-4 1-16 16,0 5 0-16,0-2 0 0,0 2 30 0,4-2 3 16,-1 3 1-16,1 9 0 0,3-13-4 0,0 13-1 15,0-6 0-15,0 6 0 0,0 10-29 0,3-10 8 16,1-3-8-16,3 6 0 0,-3 7 0 0,-1-4 0 15,4-9 0-15,1 6 0 16,-5 7-22-16,1-17-4 0,3 7-1 0,-4 4 0 16,5-14-109-16,-5 14-23 0,1-14-4 0,-4 4-938 15</inkml:trace>
  <inkml:trace contextRef="#ctx0" brushRef="#br0" timeOffset="66063.58">16341 656 2246 0,'0'0'200'0,"0"0"-160"0,0 0-32 0,0 7-8 15,7 2 48-15,0 4 9 0,0 2 2 0,3 4 0 16,-3-3-35-16,1 3-6 0,-1 6-2 0,-4-3 0 15,1 12-16-15,-1-2 10 0,-6 5-10 0,3-9 8 0,0 1-8 0,-7 5 0 16,3 7 0-16,4-10 0 0,-3-6 0 0,-1 10 0 16,0-10 0-16,1-3 0 0,-1 6 8 0,1-12-8 15,-1 3 8-15,1-4-8 0,-1 1 10 0,1-13-10 16,3-3 12-16,0 0-12 0,0 9 16 0,0-9-3 16,0 0-1-16,0 0 0 0,0 0 20 0,0-9 4 15,0 0 1-15,7-10 0 0,-4-6-10 0,1 6-3 16,6-6 0-16,-2-3 0 0,6 3 6 0,-4-10 1 15,1 7 0-15,3 0 0 0,0-7-31 0,0 1 8 16,4 5-8-16,-4 4 0 0,0-3 0 0,0 3-10 16,0 6 2-16,-3 0 0 0,-1 4 8 0,1 2 11 0,0 4-3 0,-4 2 0 15,-4-2-8-15,-3 9-16 16,11 0 4-16,-4 0 1 0,-7 0 11 0,10 0-10 0,1 9 10 0,0-2-10 16,-4-4 10-16,3 6 0 0,-3 7-9 0,4-7 9 15,-1 1 0-15,-3 5 0 0,0-2 0 0,1 3 0 16,2-7-11-16,-3 7 11 0,0 3-8 0,0-4 8 15,0-2-9-15,-3 6 9 0,-1-4-10 0,1 4 10 16,-1-3 0-16,-3-4 0 0,4 4 0 0,-4 3 0 16,4-10 0-16,-1 1 0 0,-3-10 0 0,4 9 0 15,-4-3 0-15,3-6 0 0,4 0 0 0,-3 0 0 16,-4 0 12-16,7-6 1 0,3 3 1 0,-3-6 0 16,4-7 14-16,0-3 2 0,-1 3 1 0,1-2 0 15,-1-11-12-15,4 10-3 0,-3-9 0 0,3 3 0 16,0-9-8-16,0 9-8 0,4-4 12 0,-4 4-12 15,4 6 10-15,-4-9-10 0,3 9 8 0,-2-6-8 0,2 10 0 0,-6-7 0 16,3 6-9-16,0-3 9 0,0 10-8 16,-3-1 8-16,3 4 0 0,0-3 0 0,0 9-16 0,0 0 3 15,-7 9 1-15,7-3 0 0,0 4 0 0,1 5 0 16,-5-2 0-16,4 12 0 0,-3-6-1 0,-1 9 0 16,5-9 0-16,-1 6 0 0,0 3 13 0,0-3 0 15,0 0 0-15,4 1 0 0,-4-5 0 0,0 5 0 16,0-8 0-16,0 11 0 0,0-7 0 0,0 0 0 15,4-4 0-15,0-2 0 0,-1 3 0 0,-3 0 0 16,4-4 0-16,0 1 0 0,-1-3 0 0,1-7 13 16,0 3-4-16,-1-9-1 0,1 3-8 0,-4-3 0 15,4-3 0-15,-1-3 0 16,1 3-32-16,-1-13-6 0,-2 7-1 0,2-7 0 16,1 4-90-16,-4-14-19 0,0 17-3 0,0-10-597 0,0 4-119 0</inkml:trace>
  <inkml:trace contextRef="#ctx0" brushRef="#br0" timeOffset="66257.52">18256 860 2970 0,'0'0'132'0,"0"0"26"15,0 0-126-15,0 0-32 0,0 0 0 0,4 10 0 16,-1-1 8-16,-3 0-8 0,0-9 0 0,-3 7-877 16,-4 2-180-16</inkml:trace>
  <inkml:trace contextRef="#ctx0" brushRef="#br0" timeOffset="70530.98">20955 13266 1497 0,'-7'0'133'0,"-4"9"-106"0,1-9-27 0,-4 9 0 16,0-9 142-16,3 10 23 0,0-4 5 0,4-6 1 16,-3 9-60-16,6-9-12 0,4 0-3 0,0 0 0 15,-7 7-45-15,4-4-10 0,3-3-1 0,0 0-1 16,0 0-39-16,0 0 0 0,10 6 0 0,4-3 0 15,4 7 8-15,0-1 1 0,3 0 0 0,3 4 0 16,5 0-9-16,2 2 0 0,-2-2 0 0,6 2 0 16,0 1 0-16,1-3 0 0,-1 2 0 0,0 4 0 15,-3-3-10-15,0-4 10 0,-1-2 0 0,-2 5-9 16,-5-15 9-16,4 7 0 0,-3-7 0 0,0-7 0 16,3-8 0-16,0-4 0 0,0 0 10 0,4-9-10 15,-4-13 25-15,4 4-1 0,0-11 0 0,0-5 0 0,-8 0-34 16,8-7-7-16,3 4-2 0,1-4 0 15,-8 4 7-15,0-7 0 0,7-6 1 0,1-3 0 0,-1 0 11 0,0-7 14 16,4 7-3-16,3-9-1 0,4-7-26 0,0 0-4 16,-7 4-2-16,7-4-746 15,10 0-148-15</inkml:trace>
  <inkml:trace contextRef="#ctx0" brushRef="#br0" timeOffset="70955.86">21752 15301 2336 0,'18'0'52'0,"-18"0"10"0,0 0 2 0,0 0 1 0,18 0-52 0,-4 0-13 0,0 0 0 0,0 0 0 16,0 0 0-16,7 0 0 0,4 0 8 0,0 0-8 16,-4 0-9-16,0 6-5 0,7 3-1 0,-3-6 0 15,-1 13 15-15,-2-6 0 0,2-1 0 0,5 7 0 16,-5-4 40-16,1 4 12 0,-7-7 1 0,-1 1 1 15,8-1 4-15,-7-3 1 0,-11-3 0 0,3-3 0 0,8-3 9 0,-4-6 1 16,-7 0 1-16,4-7 0 0,3-9-21 0,3-3-4 16,-3-10-1-16,1-6 0 0,-1 0-24 0,3-9-4 15,8-1-2-15,-4-8 0 0,-7-1-14 0,7-9 0 16,1 3 0-16,-1-3 0 0,0 0 0 0,0 0-15 16,4-7 3-16,3 7 1 15,0-9-95-15,4 12-19 0,-4-4-4 0,4 8-1127 16</inkml:trace>
  <inkml:trace contextRef="#ctx0" brushRef="#br0" timeOffset="71515.08">22969 17282 2048 0,'0'0'91'0,"0"0"18"0,0 0-87 0,0 0-22 16,0 0 0-16,0 0 0 0,0 0 52 0,0 0 5 15,0 0 2-15,11 0 0 0,-4 0-39 0,4 0-7 16,-1 0-1-16,4 0-1 0,-3 7 22 0,6 2 5 15,1 1 1-15,3-1 0 0,0 7-3 0,4-4-1 16,0 4 0-16,0 3 0 0,-1-4 4 0,4-2 1 16,-3 3 0-16,3-1 0 0,-3-5-5 0,0-7-1 0,3 6 0 15,-7-9 0-15,0-3 4 0,1-3 1 0,-1-4 0 16,0-8 0-16,-4-8-11 0,1-2-3 0,0-9 0 0,-1-14 0 16,1-2-25-16,0-3 0 15,3-13 0-15,0-7 0 0,0-8 0 0,4 2-14 0,3 1 3 0,0-1 1 31,4-6-34-31,-4 1-6 0,4-4-2 0,0 3 0 16,3 0-68-16,4 7-13 0,3-1-3 0,1 4-1 16,2 5-64-16,-2 1-13 0</inkml:trace>
  <inkml:trace contextRef="#ctx0" brushRef="#br0" timeOffset="73069.14">29637 8537 979 0,'0'0'43'0,"0"0"9"0,0 0-41 0,0 0-11 0,7 0 0 16,4-10 0-16,3 1 309 0,3-4 60 0,4-2 12 0,4-1 3 15,0-3-280-15,3 0-55 0,4 1-11 0,0-8-2 16,-4 8-36-16,0 2 0 0,0-3-10 0,-3 3 10 31,0 4-127-31,-8-4-17 0,4 7-4 0</inkml:trace>
  <inkml:trace contextRef="#ctx0" brushRef="#br0" timeOffset="73253.78">29873 8750 2401 0,'-10'0'52'0,"10"0"12"0,0 0 1 0,0 0 3 0,10-3-54 0,1-3-14 16,3-4 0-16,4 4 0 0,3-4 32 0,0-2 4 15,4-4 1-15,-4 1 0 0,3 2-37 0,-2-3 0 16,-1-2 0-16,3-8-748 16,-2 8-151-16</inkml:trace>
  <inkml:trace contextRef="#ctx0" brushRef="#br0" timeOffset="73758.23">30656 7910 1900 0,'0'0'169'0,"0"0"-135"0,0 0-34 0,7 9 0 16,4 7 129-16,0-4 19 0,-1 4 4 0,4-4 1 16,-3 4-97-16,3 3-19 0,0-3-4 0,0-1-1 15,-3-2-20-15,3 2-4 0,0-2 0 0,-3-4-8 16,3 7 12-16,-4-10-12 0,1 4 12 0,-4-7-12 15,4 3 11-15,-4-3-11 0,-7-3 10 0,3-3-10 16,8-3 0-16,-4 3-10 0,-4-3 0 0,4-4 0 16,-3-6 18-16,-1 4 3 0,-3-4 1 0,0-3 0 15,0-6-12-15,-3 6-16 0,-1-6 4 0,1 7 1 0,3-11 35 16,-4 1 6-16,-3 0 2 0,-3-3 0 0,-1 2 18 0,0 1 4 16,1 0 1-16,-4-3 0 0,0 2-11 0,0-5-1 15,-1 6-1-15,-2-7 0 0,-1 1-16 0,4 2-3 16,-7-2-1-16,3-7 0 0,1 3-6 0,-1 4 0 15,0-4-1-15,1 4 0 0,-1-1-15 0,0 7-8 16,4-6 8-16,0 5-13 0,0-5 13 16,4 12 13-16,6-3-2 0,0 0-1 0,-3-4-10 0,7 4 0 15,4-3 0-15,3 9 0 0,0-6 0 0,4 0 0 16,-4 3 0-16,7-3 8 0,0 0-8 0,4 3 0 16,-4-3 0-16,7 0-11 0,0 0 11 0,4 3 0 15,3-3 0-15,4 0-8 0,-1 6 8 0,5-6 0 0,-8 6 0 0,7 0 0 31,-3-6-33-31,0 13-2 0,-1-4 0 0,1 6 0 16,0 1-112-16,-7 0-22 0,3 9-5 0,-7 0-1013 0</inkml:trace>
  <inkml:trace contextRef="#ctx0" brushRef="#br0" timeOffset="74166.06">31157 7276 1555 0,'0'0'138'0,"0"0"-110"0,-7-6-28 0,7 6 0 16,0 0 284-16,-3 0 51 0,-4-3 10 0,3-4 3 15,1-2-220-15,3 0-43 0,-4-7-9 0,8 7-1 16,-1-10-37-16,1 0-7 0,3 0-2 0,0 0 0 0,0 0-29 0,0-2 0 16,4 2 0-16,-1 0 0 0,1 0 0 0,3 0 0 15,0 4 0-15,0 5 0 0,-3-6-15 0,-1 13 1 16,-3-3 0-16,4 6 0 15,-1 9-53-15,1-2-10 0,-4 2-3 0,0 10 0 16,0 0 7-16,-3 6 1 0,-1-6 0 0,4 6 0 0,-7 3 42 0,4-3 9 16,-4 3 1-16,-4 1 1 0,4 2 19 0,0-3 11 15,-3 7-2-15,-1-7 0 0,1 9 16 0,3-5 3 16,-7-1 1-16,7-6 0 0,-4 3 4 0,4-2 1 16,4 2 0-16,-4-9 0 0,7-4-6 0,-4 4 0 15,8-3-1-15,3-7 0 0,0-6-3 0,-3 4-1 16,3-7 0-16,3 0 0 0,5-10-2 0,2-5 0 0,8 2 0 0,0-12 0 15,3 0-5-15,4-10 0 0,-4 4-1 0,4-10 0 32,0-3-34-32,3 7-6 0,0-1-2 0,1-6 0 15,3 10-142-15,-4-1-29 0,-3-2-6 0,-1 2 0 0</inkml:trace>
  <inkml:trace contextRef="#ctx0" brushRef="#br0" timeOffset="74480.02">30138 9760 2070 0,'7'-13'92'0,"-4"4"18"0,1-7-88 0,3 0-22 16,7-2 0-16,0-11 0 0,0 4 29 0,4-3 2 16,3-6 0-16,0 5 0 0,4-5-10 0,-4 6-1 15,0 3-1-15,-3-4 0 16,7 10-67-16,-4-6-12 0,-7 7-4 0,7-1-872 0</inkml:trace>
  <inkml:trace contextRef="#ctx0" brushRef="#br0" timeOffset="74681.52">30057 10302 2836 0,'0'0'126'0,"0"0"26"0,0 0-122 0,0 0-30 0,7 0 0 0,3-9 0 16,4-7 45-16,4-3 3 0,0 0 1 0,6-6 0 15,5-3-27-15,2-6-6 0,8-1 0 0,-4 4-1 16,-3-10-35-16,3 10-6 0,1-10-2 0,-1 3-864 16,0 1-172-16</inkml:trace>
  <inkml:trace contextRef="#ctx0" brushRef="#br0" timeOffset="75217.62">31281 9794 403 0,'0'6'36'16,"-4"-2"-36"-16,1 5 0 0,-1 0 0 0,4-2 500 0,4 2 94 0,-4-9 18 0,3 9 4 16,1 7-490-16,3-6-98 0,0-1-20 0,0 0-8 15,0 7 0-15,0-7 0 0,0 1 0 0,4-7 0 16,-1 3 0-16,1-3 0 0,-1-3-8 0,1 0 8 16,0 0 0-16,3-3 0 0,3 3 0 0,-2-6 0 15,2-3 8-15,-3 5-8 0,4-5 0 0,0-7 0 16,-4 7 11-16,0-7-11 0,0 4 10 0,0-4-10 15,-3 0 0-15,-1 4 0 0,-3-4 0 0,4-3 0 16,-4 4 8-16,-4-4-8 0,-3 0 0 0,0 0 9 16,0 0 14-16,0-6 2 0,-7 0 1 0,0 3 0 15,4-9-5-15,-8 3-1 0,1-1 0 0,-8-5 0 16,4 0 10-16,-4-4 2 0,-3 0 0 0,-4-3 0 16,4-2-32-16,0 5 0 0,-4 0 0 0,1-6 0 15,-1 1-13-15,0-1 1 0,4 0 0 0,3 0 0 0,1-3 12 0,3 9 12 16,3-3-3-16,0 7 0 15,4-4 13-15,0 4 2 0,4-4 1 0,3 4 0 0,0-1-7 0,0-2-2 16,3-1 0-16,4 3 0 0,0-2-16 16,1 2 8-16,2 1-8 0,4-1 0 0,0-2 0 0,4 8 0 15,0-2 0-15,3 3 0 0,0 0 0 0,4 3 0 16,-1-1-15-16,5 8 5 0,-1-1 10 0,0 0 0 16,0 0 0-16,4 4 0 0,-4 2-20 0,0 0-3 15,1 4 0-15,-1 6 0 16,0-3-149-16,0-4-29 0,-3 10-7 0</inkml:trace>
  <inkml:trace contextRef="#ctx0" brushRef="#br0" timeOffset="75620.42">31750 8929 1324 0,'0'0'118'0,"-7"0"-94"0,0 0-24 0,0-3 0 16,7-4 340-16,-4 4 63 0,4-3 13 0,0-4 2 16,0 1-304-16,0-7-61 0,7 4-12 0,0-4-2 15,-3 0-39-15,3-2 0 0,4-1 0 0,-1 3 0 16,4-3 0-16,-3 10 0 0,3-10 0 0,0 10 11 16,4-1-85-16,-4 4-17 0,0 3-3 0,-3 3-1 15,-1 3 19-15,1 3 3 0,-8 4 1 0,1 5 0 16,3 4 21-16,-7 3 5 0,3 3 1 0,-6 3 0 15,-4 4 45-15,3 5 0 0,-3-2 8 0,-3 3-8 0,-1-1 53 0,4-2 4 16,0 5 1-16,0-8 0 0,-4 2 10 0,8-5 1 16,-1 5 1-16,4-15 0 0,4 6-20 0,-4-6-4 15,3-4-1-15,1-5 0 0,3-1-21 0,0 1-4 16,0-10 0-16,7 0-1 0,4-3-1 0,-4-10 0 16,3 0 0-16,8-2 0 0,3-13 1 0,4 2 0 15,0-2 0-15,0-6 0 0,-1-4-19 0,5 0 0 16,-5-5 0-16,5-1 0 0,-5-6-16 0,8 2 0 15,0 11 0-15,-4-7 0 16,1 3-215-16,2 4-43 0</inkml:trace>
  <inkml:trace contextRef="#ctx0" brushRef="#br0" timeOffset="75934.1">31895 10635 1670 0,'-14'22'148'0,"6"-19"-118"0,5 6-30 0,-4 0 0 16,0-9 187-16,7 0 31 0,0 0 6 0,0 0 2 0,0 0-129 0,0 0-25 15,0-9-6-15,0 0-1 0,7-10-51 0,0 3-14 16,0-3 0-16,4 1 0 0,3-11 14 0,0 4-2 16,3-3-1-16,1 0 0 0,3-4-11 0,0 4 0 15,-3 3 0-15,3-3 0 16,-3 3-59-16,0 6-13 0,-1 0-4 0,-6 0-696 16,-1 10-140-16</inkml:trace>
  <inkml:trace contextRef="#ctx0" brushRef="#br0" timeOffset="76117.67">31916 10829 1785 0,'0'0'159'0,"0"0"-127"0,0 0-32 0,0 0 0 16,0 0 180-16,7 6 31 0,3-3 5 0,1-3 2 16,-4-3-140-16,7-3-28 0,4-10-6 0,3 7 0 15,0-10-8-15,4 0-2 16,0-6 0-16,-1 3 0 0,1-9-34 0,0 3-12 0,-1-1 0 0,-2-5-825 15,2-1-165-15</inkml:trace>
  <inkml:trace contextRef="#ctx0" brushRef="#br0" timeOffset="76550.83">32516 10277 2714 0,'0'0'60'0,"0"0"12"0,-4 6 2 0,0 4 2 0,4-1-60 0,0 1-16 15,8-1 0-15,-5 0 0 0,4 1 17 0,0-4 1 16,4 3 0-16,-1 1 0 0,1-1-18 0,0 1-9 16,-1-1 1-16,1-3 0 0,3 4 8 0,-4-10 0 15,1 9 0-15,3-9-8 0,0 0-9 0,-3 0-2 16,3-3 0-16,0-3 0 0,-3 0 19 0,3-4 0 15,-4 1 0-15,1-4 0 0,-1-3 0 0,-3 1 14 16,4-4-2-16,-4-3-1 16,4 0-11-16,-8 0 0 0,1-3 0 0,-1 0 0 0,-3-3 0 0,0 3 10 0,0-4-2 15,-3 1-8-15,-1-6 25 0,1 9-1 0,-4-4-1 0,-4 1 0 16,0-6 9-16,1 5 1 0,-4-2 1 0,0 3 0 16,0-7-19-16,-8 4-4 0,5-10-1 0,-4 4 0 15,-1-1 0-15,5-3 0 0,-1 4 0 0,1-1 0 16,2-3 0-16,8 4 0 0,0-1 0 0,4 3 0 15,3 1-2-15,7-1-8 0,0-2 12 0,3 9-4 16,1-4-8-16,7-5 0 0,-4 12 0 0,7-7 0 16,0 1 0-16,0-1 0 0,-3-2 0 0,3-1 0 15,0 10-8-15,0-3-4 0,1 3-1 0</inkml:trace>
  <inkml:trace contextRef="#ctx0" brushRef="#br0" timeOffset="77068.28">32914 9506 2649 0,'0'0'236'15,"-7"-7"-189"-15,4 7-38 0,3 0-9 0,-4-3 83 0,-3-3 14 16,7-3 3-16,0 2 1 0,0-2-70 0,0-4-15 15,4-2-2-15,-1 5-1 0,4-9-13 0,0 4 0 16,0-4 0-16,4 0 0 0,3 0-13 0,4 4 4 0,-4-4 1 16,0 9 0-16,-4-5-5 0,1 5-1 0,3-5 0 0,-3 12 0 31,6-4-37-31,-6 4-7 0,3 6-2 0,4 4 0 16,-8 2-17-16,1 10-4 0,-4 6-1 0,-4 0 0 15,-3 6 38-15,-3 4 7 0,-4-1 1 0,-4 4 1 0,1 6 27 0,-4 0 8 0,-1 3 0 0,1-13 0 16,4 1 29-16,-4-1 13 0,-4 4 2 0,-3-4 1 15,3 4 8-15,0-4 2 0,1 1 0 0,-4 3 0 16,3-4 23-16,4-6 5 0,3-3 1 0,1-9 0 16,6-3-20-16,1-7-3 0,3-6-1 0,0 0 0 15,0 0-20-15,0 0-5 0,7-6-1 0,0-4 0 16,3 1-14-16,1-1-2 0,10-5-1 0,0-4 0 16,4 6-5-16,-4-2-2 0,0 5 0 0,1 1 0 15,2-1-10-15,4 1 0 0,4 0 0 0,0 2 0 16,0 1 0-16,6 3 0 0,-6 3 0 0,-4 3 0 15,-3 3-15-15,-4 4-1 0,-3-1-1 0,-4 7 0 16,-3-4-6-16,-4 14-1 0,0-1 0 0,-7 3 0 0,0 6 7 0,-4 1 1 16,-3-4 0-16,0 4 0 0,-10-1 16 0,-1 4 0 15,-3-4 0-15,-8 7 0 0,-6-3-9 0,-4-1 9 16,-6 7-13-16,13-9 5 16,-7 2-95-16,0-2-18 0,-7 2-4 0</inkml:trace>
  <inkml:trace contextRef="#ctx0" brushRef="#br0" timeOffset="77670.37">31182 14106 403 0,'0'0'36'0,"0"0"-36"0,0 0 0 0,0 0 0 0,0 0 474 0,0 0 88 15,0 0 18-15,0 0 3 0,0-10-404 0,4 7-81 0,-4-6-16 0,0 3-3 16,3-4-46-16,4 1-9 0,-7-1-1 0,7 4-1 16,0 3-10-16,0-3-3 0,0-4 0 0,0 1 0 15,4-7 2-15,3 4 0 0,0-7 0 0,4-6 0 16,3 6-3-16,4-9 0 15,-1-4 0-15,1 4 0 0,3 0-8 0,4-6 0 0,0-1 9 16,0 7-9-16,-4 0-12 0,0-4-6 0,-3 10-2 0,-1-3 0 31,-2 6-47-31,-1 4-9 0,-7-4-3 0,0 3 0 16,0 4-145-16,0 2-28 0</inkml:trace>
  <inkml:trace contextRef="#ctx0" brushRef="#br0" timeOffset="77864">31697 14266 2476 0,'-3'9'110'0,"3"-9"22"0,0 0-105 0,0 0-27 0,0 0 0 0,0 0 0 0,0 0 135 0,14 7 21 15,0-14 5-15,0-2 1 0,-4-1-139 0,8-8-23 16,0-1-15-16,-1 0 3 15,1-6-76-15,7 0-16 0,-8-3-2 0,8 2-723 16,0-2-145-16</inkml:trace>
  <inkml:trace contextRef="#ctx0" brushRef="#br0" timeOffset="78318.47">32240 13739 2588 0,'0'0'115'0,"0"9"23"0,-3 1-110 0,3-4-28 0,-4 4 0 0,8-1 0 15,-1 0 52-15,1 1 6 0,3-1 1 0,-4-3 0 16,8 4-43-16,-4-1-16 0,4-3 11 0,-1-2-11 16,1 2 9-16,-1-6-9 0,5 0 8 0,-1 0-8 15,0-6 12-15,3 2-2 0,-2-2-1 0,2-3 0 16,-3-7-1-16,0 7 0 0,4-4 0 0,-4-2 0 15,0-4-8-15,-3-6 0 0,-8 6 9 0,1-6-9 16,-1-4 0-16,1 1 0 0,-4 0 0 0,0-3-8 16,0 2 8-16,-4 1 0 0,8-6 0 0,-4 6 0 15,-7-7 10-15,3 1 4 0,1-1 1 0,-8 4 0 0,1-10-1 0,-4 3 0 16,-4 1 0-16,0-4 0 0,1 3 3 0,-1-6 1 16,0 7 0-16,1-4 0 0,-4 3-4 0,3-6-1 15,-3 7 0-15,0-13 0 0,3 3 8 0,-3 3 2 16,3-3 0-16,1-4 0 0,2 8-5 0,5 2-1 15,-1 0 0-15,8 3 0 0,-1 1-17 0,1 2 10 16,6-5-10-16,1 8 8 0,6-9-8 0,-3 7 0 16,7 6 9-16,1-7-9 0,-1 7 0 0,3-7 9 15,4 4-9-15,1 0 0 0,-1 3 0 0,0 2 0 16,7-2 0-16,0 9 0 16,1-6-96-16,-1 7-16 0,0 2-3 0</inkml:trace>
  <inkml:trace contextRef="#ctx0" brushRef="#br0" timeOffset="78718.58">32695 12936 3027 0,'0'0'67'0,"0"0"13"0,0-9 4 0,0-1 0 0,4-2-67 0,3-4-17 0,-3-3 0 0,3 1 0 16,0-8 0-16,3 1 0 16,1 0 8-16,-1 7-8 0,1-11 0 0,3 10 0 0,-3-6-8 0,3 7 8 15,0 2-21-15,-3-3 1 0,3 7 1 0,0-4 0 16,0 10-36-16,0 2-7 0,0-2-2 0,-3 12 0 16,-1-2-19-16,1 5-4 0,-1 7-1 0,-3 2 0 15,0 8 44-15,1-1 9 0,2 3 2 0,-3 10 0 0,-3-4 41 0,-4 0 8 16,0 4 1-16,0-3 1 0,-4 9 14 0,1-1 2 15,-4-5 1-15,3 6 0 0,-3-6 7 0,0 5 2 16,0-8 0-16,0 3 0 0,0-4 0 0,3-9 0 16,1-6 0-16,3 0 0 0,3-4-1 0,4-2 0 15,-7-13 0-15,7 0 0 0,7 6-13 0,1-12-2 16,-1-3-1-16,3-4 0 0,8-12 1 0,7 0 1 16,0-13 0-16,6-6 0 0,5-3-16 0,13-28-3 15,1 3-1-15,-1-3 0 16,0-13-157-16,1 25-32 0,112-112-7 0,-66 46-1 0</inkml:trace>
  <inkml:trace contextRef="#ctx0" brushRef="#br0" timeOffset="80482.12">14288 2996 1555 0,'0'0'138'0,"0"0"-110"0,0 0-28 0,0 0 0 16,0 0 194-16,0 0 34 0,0 0 6 0,10 0 2 15,-3 0-148-15,0 0-30 0,4 0-6 0,3 0 0 16,0 6-28-16,0-6-6 0,0-6-1 0,4 6 0 16,3-3-9-16,0-4-8 0,4 4 9 0,0-3-9 15,3-3 0-15,4-1 0 0,-1 1 0 0,1-1 0 16,0 1-71-16,0-1-13 0,3-5-4 0,-7 5-647 15,4 1-129-15</inkml:trace>
  <inkml:trace contextRef="#ctx0" brushRef="#br0" timeOffset="80722.14">14489 3911 2419 0,'0'0'107'0,"7"-9"22"0,7 0-103 0,3-10-26 0,5-3 0 0,13-6 0 16,7-7 56-16,11-3 5 0,4-5 2 0,3-4 0 16,-1-4-48-16,5 4-15 0,-8-6 8 0,8 3-8 31,-1 0-20-31,1 0-8 0,3-4-2 0,0 1-739 0,-4 0-148 0</inkml:trace>
  <inkml:trace contextRef="#ctx0" brushRef="#br0" timeOffset="81271.56">15836 3040 2674 0,'0'0'59'0,"-3"6"12"0,-1-3 2 0,1 13 3 0,3-7-61 0,0 10-15 16,0-10 0-16,3 7 0 0,-3-7 32 0,7 10 3 16,0-12 1-16,0 5 0 0,4 4-25 0,-1-1-11 15,1-2 10-15,3 6-10 0,4 6 0 0,-1-9 0 16,1 2 0-16,0 1 0 0,-1 0 0 0,1 0 0 15,0-3 0-15,3 2 0 0,0-2 0 0,-3 0 0 0,3-13-9 16,0 12 9-16,4-5-8 0,-1-7 8 0,1 3 0 16,0-3-9-16,-1 4 9 0,-2-7 0 0,-5 0 0 15,1-7 0-15,0-2 0 0,3 6 12 0,0-13-4 0,-7 4 0 16,0-4 0-16,-3 0 0 0,6-12 0 16,-6 3 0-16,-4-3 13 0,0 0 3 0,-4-1 1 0,-3-2 0 15,0-7-13-15,-7 4-2 0,0-1-1 0,-3-2 0 16,-1 2 10-16,-6-9 1 0,-1 0 1 0,0-3 0 15,1 4-10-15,-1-11-3 0,-7 7 0 0,-3-6 0 16,3 0-8-16,-3-7 0 0,0 7 0 0,3-4 0 16,1 4 0-16,-1 0 0 0,0-1 0 0,1 1 0 15,2 0 0-15,1 9 0 0,7-3 0 0,0-3 0 16,0 12 0-16,3 0 0 0,4-2 0 0,0 8 0 16,4-2 0-16,-1-1 0 0,8 7 0 0,3-7 0 15,-4 1 8-15,8 6-8 0,-4-7 8 0,7 7-8 0,0 3 0 0,4-10 0 16,-1 7 0-16,5 3 0 0,2-3 0 0,1 9 0 15,3 0-8-15,4-6 8 0,3 6-10 0,0 4 10 16,-3 2-13-16,3-3 5 16,4 7-136-16,-3 6-26 0,-1-10-6 0,0 13-1002 15</inkml:trace>
  <inkml:trace contextRef="#ctx0" brushRef="#br0" timeOffset="81767.35">16633 2450 2246 0,'-7'0'200'0,"7"0"-160"0,0 0-32 0,0 0-8 15,0 0 98-15,0 0 18 0,0 0 4 0,0 0 1 16,0 0-65-16,4-9-14 0,3-1-2 0,0 1-1 16,7-1 6-16,-3-15 2 15,3 7 0-15,3-1 0 0,5-6-25 0,2 0-5 0,1 6-1 0,7-16 0 16,0 7-16-16,-1 6 0 0,8 0-13 0,-4 0 5 15,4 0-5-15,-4 10-1 0,1 2 0 0,-4 4 0 32,-4-3-36-32,0 6-7 0,-3 6-2 0,-4 6 0 0,0-3-13 15,-7 7-4-15,0 3 0 0,-3 12 0 0,-4-9 36 0,-7 6 8 16,0 9 0-16,-4-6 1 0,1 7 31 0,-1-1 0 0,-6 1 11 0,3 2-3 16,-4-8 40-16,0 5 8 0,1 4 1 0,-1-7 1 15,1 1 6-15,-1-7 2 0,4 3 0 0,0-9 0 16,0 3-24-16,0-10-5 0,3 4-1 0,1-7 0 0,3 1-16 15,0-10-3-15,0 0-1 0,0 0 0 0,0 0-3 0,0 0-1 16,0 0 0-16,7 0 0 16,7 0-12-16,0-7 0 0,0-2 0 0,4 6 0 0,3-3 0 0,4-4 0 15,3 10 0-15,0-9 0 16,4 6 0-16,-4-4 0 0,0 7 0 0,1 0 0 0,2 7 0 0,-2-4-10 16,-5 6 10-16,1-3-8 0,-4 4 8 0,-3-7 0 15,-4 13 8-15,-4-7-8 0,1 10 0 0,-4-3 0 16,-3-7 0-16,-1 10 0 0,-6 6 0 0,-8 3 0 15,-3 0 0-15,-7 7 0 0,-15 9 0 0,-2 3 14 16,-8 3-3-16,-4 16-1 16,-10-4-86-16,-3 7-18 0,-11 4-3 0,-4 5-1183 0</inkml:trace>
  <inkml:trace contextRef="#ctx0" brushRef="#br0" timeOffset="92429.67">2155 4259 1267 0,'0'0'56'0,"-3"10"12"0,-4-1-55 0,3 1-13 15,-6-1 0-15,6 10 0 0,-3 3 150 0,4 0 27 16,3 3 6-16,-7 3 1 0,3 0-150 0,-6 7-34 16,6-1 0-16,-7 10 0 0,8-6 0 0,-8 12 0 15,4 6 0-15,-3-2 0 0,3-1-12 0,-4 0 12 16,0 1-12-16,1-1 12 0,-1 10 0 0,1-7 0 15,3 10 0-15,-4 0 0 0,0 3-8 0,-3-3 8 16,7 6 0-16,-7 6 0 0,0 4 0 0,0 6 0 16,-7-1 0-16,7 4 0 0,-7 0 0 0,6 6 0 0,5 1 0 15,-11 8 0-15,3 1 9 0,-3 0-9 0,7-1 8 16,-7 1-8-16,-1 3 34 0,8-4 2 0,0-6 0 16,4 7 0-16,-5 0-8 0,5-1 0 0,6 1-1 0,-6-7 0 15,3 13-18-15,3-3-9 0,-6-3 10 0,10-1-10 16,-4-2 0-16,4 2 0 0,-7 4 0 0,7-3 0 15,0 2 0-15,0-2 0 0,0 6 0 0,0-13 0 16,7 7 0-16,-3-7 0 0,-4-6 0 0,3-3 0 16,4 10 0-16,-3-14 0 0,3 4 0 0,3-3 0 15,-3-9 0-15,4 2 0 0,3-3 0 0,4-2 0 16,-4-7 0-16,0 0 0 0,7-7 0 0,-7-5 0 16,7-4 8-16,-3-9-8 0,3 3 0 0,0-6 0 15,4-10 8-15,0 4-8 0,-11-10 0 0,11 3 9 16,-4-9-9-16,3 3 0 0,1-10 0 0,-4-2 8 15,4-1-8-15,-7-3 10 0,3-6-10 0,4-6 10 16,-1 3-2-16,1-6-8 0,0-7 12 0,3-3-4 16,-11-6 10-16,5-3 2 0,2 3 0 0,1-13 0 0,-4-6-2 15,4 0 0-15,0-9 0 0,-1-3 0 0,1-7-8 0,-4 0-2 16,-3-6 0-16,3 6 0 0,0-9-8 0,4 3 12 16,-11-12-12-16,7 2 12 0,-3-2 3 0,3 6 1 15,0-10 0-15,-7 3 0 0,7-5 4 0,-7-4 2 16,1 0 0-16,-5-3 0 0,4 3-6 0,0-7 0 15,-7-2-1-15,4 3 0 0,-4 0-15 0,4-1 11 0,-4 4-11 16,-4-9 10-16,4 3-10 0,-7-1 0 16,0-2-10-16,0-4 10 0,0 1 0 0,0-4 8 0,-7 3 1 0,4 1 0 15,-8-4-9-15,4 3 0 0,0-6 0 0,-4 13 0 16,1-7 0-16,-4 1 8 0,3-1-8 0,1 10 0 16,-1 0 8-16,0 3-8 0,-3-4 0 0,4 4 8 15,-4 3-8-15,-1 4 10 16,1 5-10-16,-3 0 10 0,-1 1 2 0,0-7 0 0,1 10 0 0,-8-13 0 15,4 12-12-15,0-2 8 0,3-1-8 0,-3 10 8 16,-4-6-8-16,4-4 10 0,3 10-10 0,-3-6 10 16,-3 6-10-16,2 3 0 0,-2 3 0 0,3-3 0 15,-4 6 0-15,0 0-11 0,8 1 11 0,-8 8-12 16,-3 1 12-16,3 9 0 0,0-3 0 0,1 10 0 16,-1 2 0-16,0-6 0 0,-3 13 0 0,-4 3 0 15,7 3 0-15,1-3 0 0,-1 9 0 0,-7 4-8 16,4 5 8-16,3 7 0 0,1-9 0 0,-1 18 0 0,0-9 0 0,-3 10 0 15,3 6-9-15,1 2 9 0,-1 1-10 0,0 12 10 16,1 1-13-16,-1 2 5 0,0 10-1 0,-7 16 0 16,4-10 0-16,4 19 0 15,-8 3-26-15,4 10-5 0,-8 2 0 0,5 7-1 16,2 10-23-16,-2 2-5 0,2 7-1 0</inkml:trace>
  <inkml:trace contextRef="#ctx0" brushRef="#br0" timeOffset="93534.95">2018 11152 2185 0,'0'0'48'16,"-7"-9"9"-16,3 5 3 0,-6-2 2 0,10 3-50 0,0 3-12 0,-7-6 0 0,7 6 0 0,0 0 28 0,0 0 4 15,0 0 0-15,0 0 0 16,0 0-23-16,0 0-9 0,10 0 8 0,1 0-8 0,3 6 0 0,7-3 0 15,0 7 8-15,-3-1-8 0,3-3 0 0,4 13 10 16,10-3-10-16,-3-4 10 0,-8 10-10 0,5 0 10 16,6-3-10-16,-7 6 10 0,4 0-10 0,3-6 12 15,-7 6-12-15,4-3 12 0,-7 0-4 0,-4 0-8 0,4-6 12 0,-11 2-4 16,7 1 10-16,-7 0 2 0,0-3 0 0,0-7 0 16,-3 1-2-16,-4-1 0 0,7 0 0 0,-10-9 0 15,-4 0 2-15,0 0 1 16,7 0 0-16,3-3 0 0,-6-12 12 0,6 2 3 0,-6-9 0 0,3-6 0 15,-3 0-2-15,-1-7 0 0,4-9 0 0,-3-3 0 16,3-12-13-16,3 2-2 0,-6-12-1 0,6-3 0 16,1 0-10-16,-4-6-8 0,4-4 9 0,6-6-9 15,-3-6 11-15,4 0-11 0,0-3 12 0,-4 3-12 16,10-3 0-16,-2-1 0 0,2 1 0 0,1 6 0 16,3-6 0-16,4 9 0 0,-7 0 0 0,-1 7 0 15,-2-1 0-15,2 13 0 0,1 3 0 0,-7-3 0 16,-1 7 0-16,8 5 0 0,-11 4 0 0,0 3 0 15,-3 3 11-15,-1 12-11 0,1 1 10 0,-1 6-10 0,-3 3 8 0,1 6-8 16,-5 6 0-16,4-3 9 0,-7 10-9 0,4 3 0 16,3-3 0-16,-4 6 0 15,8 6-114-15,-1 3-15 0,5 1-3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9:40:19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17208 5508 1479 0,'0'0'32'0,"0"0"8"0,0 0 0 0,0 0 2 0,0 0-34 0,0 0-8 15,0 0 0-15,0 0 0 0,0 0 30 0,8-7 4 16,-5 4 1-16,-3 3 0 0,0 0-16 0,4-6-3 16,-4-4-1-16,0 4 0 0,0 6 7 0,-4-3 2 15,4-3 0-15,0 6 0 0,0 0-1 0,0 0 0 16,-3 0 0-16,3 0 0 0,0 0-23 0,0 0 8 0,0 0-8 0,0 0 0 16,0 0 0-16,0 0 0 0,0 0 0 0,3 9 0 15,1 7 15-15,-1-7 5 0,4 1 0 0,-3 8 1 16,3-2 30-16,0 3 5 0,0 6 2 0,3-6 0 15,-2 9-3-15,2-3-1 0,-3 10 0 0,0-7 0 16,4 10-3-16,-4-4-1 16,0 1 0-16,-4 2 0 0,5-2-41 0,-5 2-9 0,-3-2 0 0,0-1 0 15,0 4 0-15,0-4 11 0,-3 1-3 0,-5 3-8 16,8-4 0-16,-3 4 0 0,3-7 0 0,0 0 0 16,-4-6 0-16,8 4 0 0,-1-4 10 0,5-6-10 15,2-1 0-15,-3-2 0 0,7 3 0 0,-3-10 0 16,-1 1 0-16,1-4 0 0,-4-3 0 0,4 3 0 15,3-6 0-15,0 0 8 0,-4 0-8 0,1-6 0 16,3 6 10-16,-3-3-10 0,-4-3 12 0,3-4-12 16,-3 1 0-16,0-1-16 0,-3 1 2 0,0-7 0 15,-1 4-137-15,1-4-27 0,-4-3-6 0</inkml:trace>
  <inkml:trace contextRef="#ctx0" brushRef="#br0" timeOffset="247.33">17011 6081 2390 0,'0'0'52'0,"3"0"12"0,1 0 1 0,7 0 3 0,-1 0-55 0,1 0-13 0,3 0 0 0,4-3 0 15,3-3 37-15,0-3 5 0,4 2 1 0,-4-2 0 16,3-1-32-16,5 1-11 0,-1-10 0 0,0 4 9 16,4 2-22-16,-4-3-5 0,-3-2-1 0,6 2-727 15,-6-3-146-15</inkml:trace>
  <inkml:trace contextRef="#ctx0" brushRef="#br0" timeOffset="1066.08">17798 6194 806 0,'0'0'72'0,"0"0"-58"16,0 0-14-16,0 0 0 0,7-6 143 0,-7 6 25 16,0 0 6-16,7 0 1 0,0-9-104 0,0 2-21 15,0-2-4-15,-4 6-1 0,5-7-9 0,-1 4-1 16,-4-3-1-16,4-1 0 0,0 1-17 0,4-7-3 16,-1 7-1-16,1-4 0 0,0-2-30 0,-4-1-7 0,3-3 0 0,-3 0-1 31,4 4-1-31,-1-4 0 0,1-6 0 0,0 6 0 15,-1 0-25-15,-3 0-5 0,0 0 0 0,0-6-1 0,0 7 36 0,-3 2 7 0,-4-3 2 0,0 0 0 16,0 4 35-16,0-4 7 0,-4 0 2 0,1 3 0 16,-4-3 51-16,0 7 10 0,-4-4 3 0,1 1 0 15,2 2-46-15,-2-3-9 0,-4 1-1 0,0 5-1 16,-4 1 3-16,-3-1 1 0,3 1 0 0,-3 0 0 16,3 9 11-16,4-4 2 0,0 8 1 0,0-4 0 15,0 6-16-15,7 3-3 0,3 4-1 0,1-4 0 16,3 16-29-16,3 0-8 0,4 4 0 0,4 8 0 15,0 13 12-15,3 4 2 0,3 2 0 0,1 4 0 16,0 6-22-16,3 3-5 0,-4 3-1 0,5 0 0 16,-1 9 24-16,0-2 5 0,0-7 1 0,-3 9 0 0,-4-2-16 15,4 2 0-15,-4-2 0 0,-4 2 0 0,4-9-10 16,-3 0-5-16,0-9-1 0,-1-3 0 0,1-4 16 16,-4-2 0-16,0-1 0 0,3 0 0 0,1-9 0 0,-4 0 8 15,4-10-8-15,-4-5 10 0,3-1-10 0,-3-12 0 16,0 2 0-16,0-8 8 0,0-4-8 0,0-3 0 15,-7-3 0-15,8-9 0 0,-1-1 0 0,-4-8 0 16,4-8 0-16,-3-2 0 0,3 0 10 0,-4-6-10 16,-3-4 12-16,4 3-12 0,-8 1 0 15,4-1 0-15,-7-2 0 0,0 2 0 0,0 1 0 0,-3 2 0 16,-5-2 0-16,1-1 0 0,0 1 9 0,-7-4-1 16,0 1-8-16,0 2 12 0,0 1-12 0,-4-1 0 15,-3 7 8-15,-1 3-8 16,5 6-28-16,3-6-8 0,-4 12-1 0,4-2-1 15,-4-1 1-15,4 7 0 0,0 6 0 0,3-4 0 0,0 7 37 0,4 7 0 0,0-7 0 0,4 0 0 16,-1 3 0-16,0-3-9 0,1 6 9 0,3-3-13 16,3 3 25-16,4-6 6 0,0 0 1 0,0 0 0 15,0 0-3-15,0 0 0 0,7-6 0 0,0 3 0 16,11-3 16-16,0-4 4 0,3 1 0 0,0 0 0 16,4-1-36-16,3-6 0 0,-3-2 0 0,3 8 0 15,0-9-9-15,4 4 1 0,0 2 0 0,-4-3 0 16,0-2-42-1,0 2-8-15,4-3-2 0,-4 0-966 0</inkml:trace>
  <inkml:trace contextRef="#ctx0" brushRef="#br0" timeOffset="1481.88">18754 6395 2480 0,'0'0'55'0,"0"0"11"0,0 0 2 0,0 0 1 0,0 0-55 0,0 0-14 16,0 0 0-16,0 0 0 0,0 0 38 0,0 0 5 16,0 0 1-16,0 0 0 0,0 0-44 0,0 0-12 15,0 9-1-15,0-2 0 0,3 2 13 0,-3 10 0 0,4-10 0 16,-1 10 0-16,1 6 12 0,-1-6-12 0,4 6 12 15,-3 0-12-15,3-3 0 0,0 3 0 0,0 3 0 0,0-2 0 16,0-1 12-16,4 3-12 16,-1-3 12-16,1 3-12 0,-4-3 12 0,4-3-12 0,-1 3 12 0,1 0-12 15,-4-6 13-15,3 6-4 0,-3-6-1 0,4 0 0 16,-4-3 5-16,0-4 1 0,0-3 0 0,4 1 0 16,-1 2-5-16,1-8-1 0,-1-4 0 0,1 0 0 15,0 0 4-15,-1-4 1 0,4-8 0 0,-3 2 0 16,3-2 15-16,-3-4 4 0,3-3 0 0,0 4 0 15,-4-4-59-15,1-9-11 16,0 3-2-16,-1-4-1 0,-6 4-143 0,3-3-29 0,-4 3-6 16,-3 6-801-16</inkml:trace>
  <inkml:trace contextRef="#ctx0" brushRef="#br0" timeOffset="1668.86">18630 6815 2559 0,'0'0'56'0,"0"0"12"0,11-3 3 0,-1 3 1 0,8-6-58 0,0-4-14 0,3 1 0 0,3 0 0 0,1-1 24 0,7-6 3 16,0-6 0-16,-1 4 0 0,5-4-40 0,-1 0-8 15,-3-3-2-15,-1 0-1135 0</inkml:trace>
  <inkml:trace contextRef="#ctx0" brushRef="#br0" timeOffset="1879.04">19569 6574 2480 0,'0'25'110'0,"3"-16"22"0,-3 10-105 0,0-3-27 0,0 3 0 0,-3 6 0 16,6 3 71-16,-3-3 9 0,0 3 1 0,-3-3 1 15,3 3-54-15,0 1-10 0,0 5-2 0,-4 1-1 16,-3-7-4-16,0 0-1 0,3 7 0 0,-3-7 0 31,0 3-32-31,-3-3-6 0,-1 1-2 0,4-1 0 0,-4 3-174 0,-3-9-36 0</inkml:trace>
  <inkml:trace contextRef="#ctx0" brushRef="#br0" timeOffset="2563.85">20197 6545 2185 0,'0'0'48'0,"0"0"9"0,0 0 3 0,0 0 2 0,0 0-50 0,-4 0-12 0,-7 7 0 0,4-7 0 16,-7 0 20-16,4 0 2 16,-1 3 0-16,-3-3 0 0,-4 0-22 0,1 6 0 0,-1-3 0 0,-3 4 0 15,0-4 0-15,3 6-8 0,-3-3 0 0,0 4 0 32,0-1-27-32,3 1-5 0,0 5 0 0,4-5-1 15,0 9-5-15,4-1-1 0,-1-2 0 0,4 3 0 0,0-4 20 0,7-2 4 0,0 3 1 0,3-1 0 31,1-2-7-31,3 3-2 0,0-13 0 0,4 6 0 0,-1-3-9 16,4 1-1-16,0-4-1 0,0-6 0 0,1-4 2 16,2-8 1-16,-3 5 0 0,0-2 0 0,8-4 27 0,-5-3 12 0,1 0-12 0,-4-6 12 15,0 7 0-15,4-7 0 0,-4-1 12 0,-4 4-4 0,1-3 48 16,-4 0 8-16,4-3 3 0,-4 0 0 16,0-7 41-16,0 10 9 0,-4-9 2 0,1 6 0 0,-4-7-24 15,0 7-5-15,-4-7-1 0,1-2 0 16,-1 12-10-16,-3-7-3 0,-7 1 0 0,4 3 0 0,6 3-41 0,-7-4-9 15,1 1-2-15,-4 3 0 0,3 0 15 0,-3 3 2 16,3 3 1-16,-3-3 0 0,4 13-31 0,3-4-11 16,-4 4 0-16,4 3 9 0,0 6-9 0,0 9 12 15,3 0-12-15,1 1 12 0,-4 15-24 0,3 0-4 16,1 3 0-16,3 7-1 0,-4 2 17 0,4 1-12 16,4 3 12-16,-1 3-10 0,1 0 18 0,3-4 3 15,3 1 1-15,1-3 0 0,3-1-24 0,0 4-4 16,0-13 0-16,4 7-1 0,-4-7 2 0,4 0 1 15,-1-3 0-15,1-6 0 0,3 6 2 0,-3-6 1 0,3 0 0 16,-3 0 0-16,-1-4 11 0,1 4 0 0,0-3 0 16,-1-4 0-16,1-2 0 0,0 2 0 0,-4-8 0 0,3 5-8 15,-3-3-2-15,1-6 0 0,-1 0 0 0,3 0 0 32,-3-6-32-32,0-3-6 0,1 5-2 0,-1-11 0 15,3 8 12-15,-3-11 2 0,1 5 1 0,-1-3 0 16,-4-2-101-16,4 2-21 0</inkml:trace>
  <inkml:trace contextRef="#ctx0" brushRef="#br0" timeOffset="3091.89">20747 5241 1436 0,'0'0'64'0,"0"0"12"0,0 0-60 0,0 0-16 0,0 0 0 0,0 0 0 16,0 0 82-16,0 0 14 0,0 0 2 0,0 0 1 16,0 0-53-16,10 0-10 0,-3-6-3 0,-7 6 0 15,0 0 19-15,11 0 4 0,-4-10 1 0,4 10 0 16,-4-9-1-16,3 9 0 0,-3-10 0 0,4 1 0 16,3 3-19-16,0-4-4 0,-3 1-1 0,3 0 0 0,0-1-20 15,0 7-4-15,0-3 0 0,0-4-8 0,4 4 13 16,-4-3-4-16,-3-1-1 0,-1 7 0 15,1-3-24-15,-1-4-6 0,1 10-1 0,-7-9 0 16,3 9-117-16,-4-6-23 0</inkml:trace>
  <inkml:trace contextRef="#ctx0" brushRef="#br0" timeOffset="3282.59">20772 5501 1324 0,'-4'16'118'0,"4"-16"-94"0,0 0-24 0,4 9 0 16,3-6 251-16,0 7 45 0,3-4 10 0,4 4 2 15,0-10-200-15,1 0-39 0,-1 0-8 0,3 0-1 16,-3-4-32-16,4-2-7 0,-4-3-1 0,0 2 0 31,0-11-120-31,4 8-25 0,0-15-5 0</inkml:trace>
  <inkml:trace contextRef="#ctx0" brushRef="#br0" timeOffset="4150.83">21428 5003 2185 0,'0'0'48'0,"0"0"9"0,0 0 3 0,7 9 2 0,0-3-50 0,0-3-12 0,3 10 0 0,1-4 0 0,-4 1 28 0,4-1 2 16,-1 1 1-16,1-1 0 0,-1 0-31 0,-3 10 0 15,1-3 0-15,-1 3 0 0,3 0 0 0,-3-1 0 16,0-2 0-16,0 3 0 16,0 0-15-16,4-10 4 0,-7 7 1 0,3-7 0 0,-4 7 2 0,1-4 0 15,3-5 0-15,-4-4 0 0,-3-3 8 0,0 0 0 16,4 6 0-16,-4-6-8 0,0 0 8 0,0 0 0 15,0 0 8-15,0 0-8 0,0 0 11 0,0 0-3 16,0 0 0-16,0 0 0 0,3-9 17 0,-3 2 3 16,-3-2 1-16,3 0 0 0,0-1 0 0,0-5 0 0,-4 5 0 15,1 1 0-15,-1-10-1 0,4 3 0 0,-3-3 0 16,-4 7 0-16,0-4 1 0,3-3 0 16,4 4 0-16,-4-4 0 0,-3 0-10 0,7 3-3 0,0-2 0 0,4 5 0 15,-8-3-8-15,8 7-8 0,3-7 12 0,0 13-12 16,0-3 0-16,0 3-9 0,-7 3-1 15,11 0 0-15,3 3 10 0,0-3-10 0,-3 9 10 0,3 7-10 16,7-7 10-16,-7 10 9 0,-3-3-1 0,-1-4-8 16,8 13 0-16,-1-6 0 0,-6 6 0 0,0-6 0 31,-1 6-21-31,-3-6-8 0,4 6-2 0,-1-6 0 16,-6 0 31-16,-1 0-9 0,8-1 9 0,-4-2 0 0,0 0 0 0,-3-4 0 15,3-2 0-15,0-10 0 0,-4 9 25 0,-3-9 4 0,0 0 1 0,11 0 0 16,-4 0-22-16,0-9-8 0,-3 9 0 0,-1-13 0 0,4-2 12 0,0 5-3 15,-7-6-1-15,4-2 0 0,3 5 4 0,-4-9 0 16,1 3 0-16,-4 0 0 0,-4-6 5 16,4 3 2-16,4-9 0 0,-4 3 0 0,-4 3 5 0,1 3 0 15,6-3 1-15,1 0 0 0,-4 6-25 0,3 0 0 16,-3 3 0-16,4 4 0 0,-1 6 0 0,-3-4 0 16,0 10 0-16,0 0 0 0,0 0 0 0,0 0 0 15,4 16 0-15,3-4 0 0,0 4 0 0,0 0 0 16,-3 6 0-16,3-7 0 15,-4 1-20-15,4 3-10 0,0-7-2 0,0 4 0 0,-3 3 32 16,3 0-9-16,7-10 9 0,-3 7 0 0,-4-7-10 0,3 1 10 16,1-1-12-16,3 0 12 0,-7-2 0 0,4-4 0 0,3-3 0 0,-4 0 0 15,8 0 12-15,-4 0-3 0,-7-3-1 0,7-4 0 16,0 4 10-16,-7-6 2 0,-3-1 0 0,3 1 0 16,4-7 2-16,-1 7 1 0,-10-7 0 0,4 4 0 15,-4-10-3-15,0 9-1 0,0-12 0 0,-4 6 0 16,-6-6-5-16,6 0-1 0,0 3 0 15,1-6 0-15,-11 3 2 0,3 0 0 0,8-3 0 0,-1 3 0 16,-6 6-7-16,-1 0 0 0,4 3-8 0,0 7 12 16,0-1-12-16,-4 10 0 0,-6 0-12 0,3 10 12 15,3-1-45 1,-7 7-3-16,-3 3 0 0,0 6 0 0,3-3-79 0,-3 3-16 16,0 9-3-16,-4-15-655 0,1 9-131 0</inkml:trace>
  <inkml:trace contextRef="#ctx0" brushRef="#br0" timeOffset="4463.1">22366 5288 2358 0,'-25'9'104'0,"25"-9"22"0,0 16-101 0,0-6-25 16,-3-4 0-16,3-6 0 0,0 9 63 0,0-9 7 16,0 0 2-16,-4 13 0 0,4-13-36 0,0 0-6 0,0 0-2 15,0 0 0-15,0 0-28 0,0 0 0 0,14 0 0 0,1-10 0 16,-8 7 0-16,3-6 0 0,8-7 0 0,0 0 0 31,-4 4-16-31,3-4-10 0,-3 1-2 0,4 2 0 16,0-3-3-16,-1-3-1 0,-6 4 0 0,3 5 0 15,0-2-22-15,0 2-5 0,-7-5-1 0,4 5 0 16,-1-5-106-16,1 5-22 0</inkml:trace>
  <inkml:trace contextRef="#ctx0" brushRef="#br0" timeOffset="4773.88">23029 4620 748 0,'0'0'33'0,"0"0"7"0,0 0-32 0,0 0-8 15,0 0 0-15,0 0 0 0,0 0 363 0,0 0 70 16,11 0 15-16,-1 0 2 0,1 0-277 0,3-3-55 16,-3-3-11-16,3-4-3 0,0 1-67 0,0-1-13 15,7-2-4-15,-3-4 0 16,7 1-38-16,3-4-8 0,4 3-2 0,-1-6 0 16,1-3-116-16,0 6-24 0</inkml:trace>
  <inkml:trace contextRef="#ctx0" brushRef="#br0" timeOffset="8294.48">19008 9258 288 0,'0'0'25'0,"0"0"-25"0,0 0 0 0,0 0 0 16,0 0 209-16,-7 6 37 0,0-6 7 0,-4 0 2 15,4 3-159-15,0-3-32 0,0 7-7 0,-4-4-1 16,1-3-20-16,3 6-4 0,-4-3 0 0,0-3-1 16,1 6-6-16,3-2-1 0,-4-4 0 0,1 6 0 15,-1-3 10-15,0 3 2 0,1 1 0 0,-1-4 0 16,1 6-17-16,-4-9-3 0,-1 6-1 0,5-3 0 16,3 4-6-16,-4-4-1 0,1 6 0 0,-1-2 0 0,4 2-8 0,0 0 0 15,0 1 0-15,-4-1 0 0,8 1 0 0,-1-1 0 16,-3 7 0-16,0 3 8 0,4-4-8 0,-1-2 0 15,-3 2 0-15,4 4 0 0,-1 6-12 0,0-6 1 16,1 0 1-16,3 6 0 0,-4-6 10 0,4 0 11 16,4 3-3-16,-4-4 0 0,3-5 16 0,1 3 4 15,3 2 0-15,0-2 0 0,0-6-14 0,4-1-2 16,-4 0-1-16,3 1 0 0,4-1-11 0,1-3 8 16,-5-2-8-16,4-4 8 0,0 0-8 0,1-4 0 15,-5-2 0-15,1 6 0 0,3-3 12 0,0-3-2 16,-3-4-1-16,-1-5 0 0,1 5 23 0,-4-2 5 15,3-4 1-15,1-3 0 0,-4 4-3 0,4-4-1 0,-1 0 0 16,1-6 0-16,-4 6-14 0,0-6-4 0,3 3 0 16,-3-3 0-16,-3 6-7 0,-1 0-1 0,1-3-8 0,0 0 12 15,-4 4-12-15,0 2 8 0,-4-3-8 0,0 3 0 16,1-2 21-16,-1 2-1 0,-3-3-1 0,4 0 0 16,-8 4 3-16,4-4 1 0,0 0 0 0,0-6 0 15,-3 6-11-15,-1 0-3 0,4-6 0 0,-4 6 0 16,1-6-9-16,-1 6 0 0,1 1 0 0,-1-7 0 15,0 6 0-15,1 0 0 0,-4-6 0 0,3 6 8 16,1-6-8-16,-1 6 12 0,-3 0-12 0,3 0 12 16,-3 4-2-16,0-4 0 0,0 6 0 0,3-2 0 15,-3 5-10-15,-3-5 0 0,2 5 0 0,1-5 0 16,4 5 0-16,-1 1 0 0,1 6 0 0,-1-4 0 16,4 4 0-16,3-3 0 0,-3 6 0 0,4 0 0 15,3 0-12-15,0 0 12 0,-4-3-12 0,4 3 12 0,0 0-13 0,0 0 5 16,-7-6 8-16,7 6-13 0,0 0 13 0,0 0 0 15,0 0-10-15,0 0 10 0,0 0 0 0,0 0-9 16,11 9 9-16,-1-3 0 0,1-3-11 0,3 7 11 16,-3-1-10-16,3 1 10 0,0 5-9 0,0 1 9 15,4-4-8-15,-4 14 8 0,3-8 0 0,1 7 0 16,-4 4 0-16,4-4 0 0,-1 0 0 0,5-3-8 16,-5 3 8-16,4 3 0 0,1-3 0 0,-1 0 0 15,0-3 0-15,4 3 0 0,-4 0 0 0,3-6 0 16,-2 0 0-16,2 0 0 0,1 0 0 0,0 6 0 15,-1-10 0-15,-2-2 0 0,-1 3 0 0,0-7 0 16,-3 7 0-16,3-4 0 0,-7-2 0 0,3 2 0 16,-6-9 0-16,3 7 0 0,-3-10 0 0,-1 6 0 0,1-3 0 15,0 7 0-15,-4-10 0 0,3 0 8 0,-3-4-8 0,4 4 0 16,-1-9 8-16,1 3-8 0,-4-4 8 0,4 1-8 31,3-7-25-31,-4 4-10 0,1-7-1 0,-1-3-1046 0</inkml:trace>
  <inkml:trace contextRef="#ctx0" brushRef="#br0" timeOffset="9163.24">19226 8483 1620 0,'0'0'72'0,"-7"0"14"0,4-9-69 0,-1 6-17 16,1-3 0-16,-1-4 0 0,1 10 86 0,3 0 14 15,-4-9 2-15,4 9 1 0,-7-6-40 0,7 6-8 16,-3-4-2-16,3 4 0 0,-4-6-25 0,4 6-4 0,0 0-2 16,0 0 0-16,0 0-22 0,0 0 0 0,0 0 0 0,0 0 0 15,7 6 0-15,4 4 0 0,-4 9-12 0,7-1 4 16,-4 4 8-16,8 7-10 0,-4-7 10 0,4 9-10 16,3-3 10-16,-3 10 0 0,3-7 0 0,4 0 0 15,-1 4 0-15,1 3 0 0,3 2 0 0,0-2 8 16,-3 6-8-16,3 0 12 0,-3 3-4 0,7-3 0 15,-1 6-8-15,1-3 0 0,-4 0 8 0,4 6-8 16,-4-3 0-16,4-3 8 0,-7 7-8 0,3-10 0 16,0 3 0-16,1-3 0 0,-1-4 0 0,0-11 0 15,0 5 0-15,0-6 9 0,1 1-9 0,-5-11 0 16,1 7 10-16,0-6-10 0,-1-3 8 0,-2 3-8 16,2-10 8-16,-3 7-8 0,-3-7 0 0,3 1 8 0,-7-1-8 15,4-3 0-15,-4-3 0 0,0 4 8 0,0-7-8 16,0 0-14-16,-3-7 3 0,3 4 1 15,-3-3-15-15,-4-3-3 0,0-1-1 0,0 1 0 0,-4-7 19 0,1 7 10 16,-1-10-10-16,-3 3 10 16,-3-3 0-16,-1 1 0 0,1 2 0 0,-1-3 0 0,-6-9 10 0,-1 9 2 15,4-6 0-15,-3 0 0 0,-5-3-2 0,-2-1 0 16,3 4 0-16,-8 0 0 0,5 7-2 0,-4-4 0 16,-8 0 0-16,1 3 0 0,0 0 4 0,3 3 0 15,-6 7 0-15,-1-1 0 0,0 1-12 0,0 0 10 16,1 9-10-16,-1 0 10 0,0 0-10 0,0 0 0 15,1 0 0-15,-5 9-11 0,1-3-4 0,3-3-1 16,1 7 0-16,-1-1 0 0,4-2 6 0,3 2 1 0,0 0 0 16,4 1 0-16,0-1 9 0,0 1 0 0,3 5 0 0,7 1 0 15,-3-7-8-15,4 4 8 0,-1-4-8 0,1 7 8 16,6-7 0-16,-3 1 0 0,3-1 0 0,4-9 0 16,0 6 0-16,0-6 9 0,0 0-9 0,0 0 10 15,11 0 6-15,3-6 0 0,-3 3 1 16,3-6 0-16,7-7 19 0,-3 0 4 0,-1-6 1 0,4-3 0 15,-3 0-7-15,3-3-2 0,4 3 0 0,0-3 0 16,-1-1-16-16,1 4-4 0,-4-9-1 0,4 6 0 16,-4 3-11-16,0-4 12 0,-3 1-12 0,0 3 12 15,-1 0-12-15,1 3-11 0,-4-3 3 0,0 0 0 16,0 6 8-16,0 6-13 0,-3-2 5 0,3-1 8 16,-3 7-185-1,-4-1-30-15</inkml:trace>
  <inkml:trace contextRef="#ctx0" brushRef="#br0" timeOffset="9958.62">20412 8831 932 0,'0'0'41'0,"0"0"9"0,0 0-40 0,0 0-10 0,0 0 0 0,0 0 0 16,0 0 63-16,0 0 10 0,0-3 3 0,0 3 0 16,0 0-31-16,0 0-5 0,0 0-2 0,0 0 0 15,0 0-13-15,0 0-2 0,0 0-1 0,0 0 0 16,0 0-2-16,0 0-1 0,0 0 0 0,0 0 0 0,-7 0 9 0,7 0 1 15,0 0 1-15,0 0 0 0,0 0 26 0,0 0 6 16,0 0 1-16,0 0 0 0,0 0-1 0,0 0 0 16,0 0 0-16,0 0 0 0,0 0-20 0,0 0-4 15,0 0-1-15,0 0 0 0,0 0-13 0,0 0-4 16,-4 0 0-16,4 0 0 0,0 0-20 0,0 0 0 16,0 0 0-16,0 0 0 0,0 0 0 0,0 0 0 15,0 10 0-15,0-10 8 0,0 0-8 0,7 9 11 16,0 1-11-16,0-1 12 0,-3 0-12 0,6 1 10 15,1-1-10-15,0 7 10 0,-1-7-1 0,4 1 0 16,-3-1 0-16,3 7 0 0,4-7-9 0,-4 1 0 16,0 5 0-16,0-2-11 0,0 2 11 0,0 4 0 0,-7-9 8 15,4 9-8-15,3-4 0 0,0 1 0 0,-3 3 0 16,3 0 0-16,-4-1 0 0,4-2 0 0,-3 3 0 16,0 0 0-16,-1-4 0 0,1-2 0 0,-4 6 0 15,3 3 0-15,-3-10 0 0,4 4 0 0,0-7 0 16,-1 10 0-16,1-3 0 0,-1-4 0 0,1-5 0 0,0 2 8 15,3 0-8-15,-4 1 9 0,-3-4-9 0,4-3 10 16,-4-3-2-16,4 0-8 0,-1 0 12 0,-3 0-4 16,0 0 2-16,4-3 0 0,-4-3 0 0,0 6 0 15,3-10 9-15,1 7 1 0,-4-3 1 0,4-3 0 16,-4 2-33-16,-4-2-8 0,8-1 0 0,-8 7-1 16,1-6 10-16,3 3 3 0,0-4 0 0,-3 1 0 15,3-1 8-15,-4 1-10 0,4 3 10 0,-3-4-10 16,-1-5-8-16,1 5-2 0,-1 1 0 0,-3-4 0 15,4-2-47-15,-1 5-9 16,-3-5-3-16,0 2-553 0,0-3-110 0</inkml:trace>
  <inkml:trace contextRef="#ctx0" brushRef="#br0" timeOffset="12539.02">20362 9258 748 0,'0'0'67'0,"0"0"-54"0,0 0-13 0,0 0 0 0,0 0 98 0,0 0 17 16,0 0 3-16,0 0 1 0,0 0-56 0,0 0-11 16,0 0-3-16,0 0 0 0,0 0-32 0,0 0-6 15,4-9-2-15,-4 9 0 0,0 0 1 0,3-7 0 16,-3 7 0-16,4-9 0 0,-1 6 0 0,5-4 0 16,-5-2 0-16,8 6 0 0,-1-6 18 0,1-4 4 15,-4 10 1-15,3-7 0 0,5 1 3 0,-5 0 0 0,4-7 0 0,0 0 0 16,0 7 4-16,1-4 2 0,-1-2 0 0,3-1 0 15,1 3 10-15,-4-2 3 0,-3-4 0 0,3 9 0 16,-4-5 0-16,4-4 0 16,8 0 0-16,-8 4 0 0,0 2-36 0,0-3-7 0,0-3-2 0,0 10 0 15,0-7-10-15,0 4 0 0,-3-4 0 0,0 7 8 16,-1-7-22-16,1 7-5 0,-4-1-1 0,0 1 0 31,0-1-131-31,0 4-26 0,-4-3-6 0,5-1-1 0</inkml:trace>
  <inkml:trace contextRef="#ctx0" brushRef="#br0" timeOffset="16548.28">21632 7935 1792 0,'14'0'80'0,"-14"0"16"0,8-7-77 0,-8 7-19 0,3 0 0 0,8-9 0 16,3 3 18-16,0 3 0 0,-7-4 0 0,3 4 0 15,8-13-9-15,-7 7-1 0,-4 0-8 0,0-7 12 0,3 7-12 0,1-4 0 16,0-3 0-16,-1 1 0 0,-3 5-9 0,4 1-5 16,6-1-1-16,-6-2 0 15,-4-4-17-15,4 7-4 0,3-1-1 0,-4-5-739 0</inkml:trace>
  <inkml:trace contextRef="#ctx0" brushRef="#br0" timeOffset="16772.97">21611 8239 1497 0,'0'0'66'0,"0"0"14"0,0 0-64 0,0 0-16 0,0 0 0 0,0 0 0 16,7 3 131-16,4-3 22 0,-1 0 5 0,-3-3 1 16,1-3-104-16,6-4-21 0,7 1-4 0,-7-1-1 15,-11 1-29-15,12-7 0 0,6-3 0 0,0 4 0 32,-4-4-24-32,1 0-10 0,0-6-2 0,3 3-586 0,4-9-117 0</inkml:trace>
  <inkml:trace contextRef="#ctx0" brushRef="#br0" timeOffset="17948.99">22303 7286 1036 0,'0'0'46'0,"-7"6"10"0,-4-3-45 0,4-3-11 0,7 0 0 0,0 0 0 15,-7 0 97-15,7 0 18 0,0 0 3 0,0 0 1 16,0 0-89-16,0 0-18 0,0 0-3 0,7 9-1 15,-4-9-8-15,-3 0 0 0,0 0 0 0,7 7 0 16,11 2 16-16,-11-6 2 0,0 7 0 0,0-1 0 16,7 4-3-16,1-4-1 0,-5-6 0 0,1 13 0 15,3-7 1-15,-4 10 0 0,5-10 0 0,-1 7 0 16,-7-3-7-16,3 2-8 0,1-5 11 0,-1 5-11 16,-3-2 15-16,4-7-4 0,-4 4-1 0,4-1 0 15,-4 0-10-15,0 1 10 0,-7-10-10 0,7 6 10 16,-7-6-10-16,0 0 12 0,0 0-12 0,3 3 12 15,-3-3-2-15,0 0 0 0,0 0 0 0,0 0 0 16,0 0 13-16,0 0 2 0,0 0 1 0,4-3 0 16,-1-6 4-16,-3-1 1 0,4-5 0 0,-8 5 0 15,-3 1-9-15,7-7-2 0,0 4 0 0,-3-4 0 0,-4-3-12 0,3 0-8 16,1-6 10-16,-4 9-10 0,0-2 0 16,0-7 0-16,3 6 0 0,-3 0 0 0,7 0 0 0,-4 3 0 15,-3-2-12-15,7 2 12 0,4 7 0 0,-1-1 0 16,-3-2 0-16,0 5 0 0,4-2 15 0,0 0 9 15,-4-1 3-15,3 4 0 0,-3 3-2 0,0 3 0 16,4-7 0-16,-1 4 0 0,-3 3-25 0,0 0 0 16,11-6 0-16,-1 6 0 0,-10 0 0 0,7 6-14 15,7-6 5-15,-3 3 1 0,-4 7 8 0,7-4-10 16,-3 4 10-16,3-1-10 0,-4 7 10 0,1-7 0 16,-4 4 0-16,4 2-8 0,3-5 8 0,-4 5 0 15,-6-2 0-15,3-4 0 0,4 7 0 0,-4-7 0 16,0 1 0-16,-4-1 0 0,1 1 0 0,3-4 8 0,-4-6-8 0,-3 0 0 15,0 0 9-15,7 0-9 0,7 0 12 0,-6 0-12 16,-8 0 21-16,7-10-2 0,0 4-1 0,0-3 0 16,-4-1 2-16,4 1 0 0,-3 0 0 0,3-1 0 15,0 1 7-15,-4-1 1 0,-3-5 1 0,4-1 0 16,7 7-9-16,-8-4-1 0,-10-3-1 0,7-2 0 16,0 2-2-16,0 3-1 0,-7-2 0 0,3-1 0 15,1 3-15-15,-1-2 9 0,8 2-9 0,-4-3 8 16,-7 7-8-16,7 3 0 0,7-4 0 0,-4 7 0 15,-6 3-12-15,3 0 12 0,0 0-12 0,0 0 12 16,7 3-10-16,4-3 10 0,3 7 0 0,3-4-9 16,-3 3 9-16,-3 3 0 0,-4 1 0 0,4-4 0 15,6-3 0-15,1 7 0 0,-7-1 0 0,-1 1 0 16,4-4-9-16,0 3 9 0,-3-3-10 0,-1-2 10 16,1 2-11-16,3-3 11 0,-3-3-12 0,3 0 12 0,-7 6-9 0,3-6 9 15,-2 0 0-15,-1 0-9 0,3-6 9 0,-3 6 0 16,0-3 0-16,0-3 8 0,0-4-8 0,0 4 0 15,-3 3 8-15,0-7-8 0,-1 1 8 0,1 0-8 16,-4 2 10-16,3-5-10 0,-3-4 12 0,0 7-4 16,4-7-8-16,-4 3 12 0,-4-2 0 0,1-1-1 15,-1-3 0-15,-3 0 0 0,3 10-1 0,-3-7 0 16,-3 7 0-16,-1-4 0 0,1-2-10 0,-1-1 8 16,0 4-8-16,-6-4 8 0,3 6-8 0,-4 1 0 15,0 0 0-15,4 2 8 0,-3-2 4 0,-1 6 1 16,4-3 0-16,0 12 0 15,3-6-36-15,1 3-7 0,-8 3-2 0,7 4 0 0,8 2 22 0,-4 4 10 0,0 0-10 0,3-4 10 16,-3 7-16-16,4 6 4 0,-1-6 0 0,1 6 0 16,-1-6 12-16,1-1-12 0,-1-2 12 0,1 3-12 15,-5-10 12-15,8 7 0 0,11-7 0 0,-4 1 0 16,-7-10 0-16,0 0 0 0,7 9 0 0,4-2 0 16,3-4 0-16,0 3 0 0,-3-6 0 0,3 0 0 15,3-6 0-15,1 6 0 0,-7-10 0 0,3 7 0 16,3-6-34-1,1-4-10-15,-4 4-3 0,4-4 0 0,-4-2-116 0,3-4-23 16,-2 0-5-16</inkml:trace>
  <inkml:trace contextRef="#ctx0" brushRef="#br0" timeOffset="18709.97">23629 6386 1699 0,'0'0'75'0,"-3"6"16"0,-5-3-73 0,5 6-18 0,-4-2 0 0,3-4 0 0,-6 9 44 0,-1-2 4 16,4-1 2-16,-3 1 0 0,-1-1-24 0,0 7-5 15,-3-4-1-15,4-2 0 0,-1 5-8 0,1-5-3 0,2 8 0 16,1-8 0-16,0-1 3 0,4 7 0 15,-4 0 0-15,7-4 0 0,0-2-12 0,3-1 0 0,1 7 0 0,-1-7 0 16,4 1 0-16,0-1 0 0,1-3 0 0,2-3 0 16,1 4 0-16,-4-4 0 0,3-3 0 0,4 0 0 15,-7 0 0-15,4-3 0 0,0-4 0 0,-4 4 0 16,0-6 0-16,3 3 0 0,-3-10 0 0,0 6 0 16,4-2-12-16,-4-4 12 0,-3-3-10 0,3 4 10 15,0-4 0-15,-4 0 0 0,1 3 0 0,-1-2 0 16,1-1 0-16,-1-6 8 0,-3 6 1 0,-3 0 0 15,-1-6 39-15,1 6 7 0,-1 0 1 0,-3 1 1 16,0-1 7-16,0-6 0 0,-3 6 1 0,-1 0 0 16,0-3-20-16,1 3-4 0,-4 7-1 0,3-10 0 15,-3 3-20-15,-4 0-4 0,4 0 0 0,-3 4-1 16,6-4-1-16,0 6 0 0,4-2 0 0,4 5 0 16,-1 4-33-1,4-4-6-15,0 10-2 0,0 0 0 0,11 7 7 0,7-4 2 16,-1 6 0-16,4 7 0 0,0 3 1 15,4 0 0-15,3 3 0 0,1 0 0 0,-1 12 5 16,7 0 2-16,-3 1 0 0,3 3 0 16,-3-1 10-16,7 7 0 0,-4 0 0 0,4 0-8 15,3 3-8-15,0-3 0 0,-3 0-1 0,0 0 0 16,0 3-40-16,0 3-8 0,-4-6-2 16,4 0 0-16,3-4 21 0,0 4 4 0,-6-9 1 0,3 2 0 15,-4-5 16-15,0-10 3 0,-7 3 1 0,-3-9 0 16,0-4 21-16,-8-2 0 0,-3-4 12 15,-3-6-4-15,0 0 42 0,-8-6 8 0,1 2 2 16,-4-5 0-16,0-7-22 0,-7-3-4 0,-4-6-1 16,0 3 0-16,1-3-33 0,-8-3 0 0,1-3 0 0,-1 3 0 15,-3-7 0-15,0-3 0 0,-4 4 0 0,-3 6 0 16,3-7 0-16,-3 10 0 0,3 3 13 0,0-3-4 0,1 0-9 0,-1 12 0 16,4-2 0-16,-4-1 8 0,0 4 3 0,1 2 0 0,-1 4 0 0,-3-4 0 0,0 7-11 0,-1-3 0 0,-2 6 0 15,-1 0 8-15,7 0-16 0,-3 0-4 0,0 0-1 0,7 0 0 31,-4 6-21-31,4-3-4 0,0-3-1 0,3 0 0 0,4 7-32 16,0-4-6-16,0-3-2 0,3 0-805 0</inkml:trace>
  <inkml:trace contextRef="#ctx0" brushRef="#br0" timeOffset="19612.29">24313 5805 1209 0,'0'0'53'0,"0"0"12"0,0 0-52 0,0 0-13 0,0 0 0 0,0 0 0 0,0 0 124 0,0 0 21 15,0 0 5-15,-7 0 1 0,-3 0-83 0,3 0-16 16,-7 0-3-16,3 7-1 0,-7-4-14 0,4 6-3 0,0-2-1 15,0 2 0-15,0 0-4 0,0 7-1 0,0-7 0 0,0 4 0 16,0 3-11-16,-1 2-2 0,5 1-1 0,-1-3 0 16,1 3-11-16,6-4 0 0,-3-2 0 0,4 9 0 15,3-10 0-15,0 7 0 0,0-9 0 0,0 5 0 16,3-5 0-16,1 5 0 0,-4-11 0 16,3 5-11-16,-3-9 11 0,0 0 0 0,0 0-9 0,0 0 9 15,0 0 0-15,0 0 0 0,0 0 0 0,7-3 0 16,0-3 24-16,-3-4 7 0,3 7 1 15,-4-13 0-15,-3 7-23 0,4-7-9 0,-1-3 8 0,1 7-8 16,-1-10 24-16,-3 9-1 0,0-5 0 0,0-7 0 16,0 9 1-16,-3-3 1 0,-1-6 0 0,1 6 0 15,-1 0 9-15,-3 1 2 0,0-8 0 0,-3 8 0 16,-1-7-2-16,0 3 0 0,4-4 0 0,-7 8 0 16,-3-7-8-16,3 0-2 0,-1 3 0 0,-2-4 0 15,6 1-16-15,-3 3-8 0,0-3 8 0,0 7-8 16,7 2 0-16,-4 0 0 0,4 7 0 0,4-4 0 0,-1 7-10 15,4 6 10-15,0 0-13 0,0 0 5 0,0 0-4 0,11 9 0 16,-1 10 0-16,4 6 0 0,4 0 12 16,0 4 0-16,-1-1 0 0,1 6 0 0,0 4 0 0,-1-4 0 15,1 1 0-15,0 3 0 0,-4-4 0 0,3-6 0 16,-3 4 0-16,1-10 0 0,-5 3 0 0,1-7 0 16,3 1 0-16,-4-3 0 0,1-7 0 0,0 7 0 15,-4-7 0-15,3-5 0 0,-6 5-20 0,-4-9-3 16,0 0 0-16,10 0 0 0,-10 0 23 0,0 0 0 15,0 0 0-15,7-3 0 0,0-3 0 0,0 2 0 16,-3-5 0-16,0-7 0 0,-1 7 12 0,1-7-4 16,-4 4 0-16,0-4 0 0,0-3-8 0,-4 4 0 0,4-4 0 15,-7-6-11-15,3 6 11 0,1-3 8 0,-1 0-8 16,1 9 11-16,-1-2-11 0,1 5 0 0,-1 1 9 0,4 9-9 16,0 0 0-16,0 0 0 0,0 0 0 0,0 0 0 15,0 0-10-15,11 9 0 0,-4-2 0 0,4 5 0 16,-1-2 10-16,1 5-8 0,-1-5 8 0,1-1-8 15,-1 7-4-15,1-13 0 0,-4 6 0 0,4-2 0 32,-1-4-12-32,1 3-4 0,-1-6 0 0,-3 0 0 0,-7 0 16 0,11 0 2 0,0-9 1 15,-1 9 0-15,-6-7 19 0,-1-2 4 0,1-1 1 0,-1 7 0 16,1-3 10-16,-4 6 3 0,3-9 0 0,-3-1 0 16,0 1 4-16,0-1 0 0,0 1 1 0,0 0 0 15,0 2-9-15,-7-2-3 0,4-1 0 0,-8 4 0 0,1-3-13 16,-1-1-8-16,-3 1 10 0,3 0-10 0,-6-1 0 0,-1 1-12 15,0-7 1-15,4 7 0 16,-3-1-35-16,3 7-7 0,3-3-2 0,0-4 0 16,1 10-113-16,3 0-22 0,-4 0-5 0</inkml:trace>
  <inkml:trace contextRef="#ctx0" brushRef="#br0" timeOffset="20396">24627 5323 2185 0,'0'0'96'0,"0"0"21"0,0 0-93 0,0 0-24 0,0 0 0 0,4-10 0 15,-4 10 40-15,3-6 4 0,-3 3 1 0,0 3 0 16,0 0-30-16,0 0-7 0,-7-7 0 0,-3 14-8 15,3 2 0-15,-7 1-9 0,7-1-1 0,-4 0 0 16,0 1 0-16,1 5 0 0,-1 4 0 0,1-3 0 16,6 3 10-16,1 0-12 0,-4-1 12 0,3 1-12 15,4 6 2-15,4 0 0 0,-1-6 0 0,1 0 0 16,-1 0 10-16,4 6 0 0,0-6 8 0,0 0-8 16,0-4 0-16,0 4 0 0,4-3 0 0,-4-4 0 15,4-2 0-15,-4 5 0 0,3-5 0 0,-3-4 0 0,4-3 11 16,0-3-3-16,-4 6 0 0,0-12 0 0,0 3 16 0,3-6 2 15,-6-7 1-15,6 6 0 0,-3 1 13 0,1-7 2 16,-1-2 1-16,-4-1 0 0,4 3 5 0,0-3 2 16,-3-6 0-16,-1 3 0 0,1-3-26 0,-1-3-6 15,-3-7-1-15,4 10 0 0,-4-9-1 0,0 6-1 16,0-7 0-16,0-2 0 0,-4 2 5 0,4 1 2 16,-3 5 0-16,3-8 0 0,-4 8-4 0,1-2-1 15,-4 3 0-15,3 3 0 0,1 3-17 0,3-3-9 16,-4 15 1-16,1-5 0 15,-4-4-16-15,3 9-2 0,-3 1-1 0,3 3 0 16,1 3-7-16,-4 3-2 0,7 0 0 0,-7 3 0 16,0-3-15-16,7 0-3 0,-4 6-1 0,1 10 0 15,-1-7 12-15,4 4 3 0,0-4 0 0,4 0 0 0,3 7 18 0,0-6 4 16,0 5 1-16,3-5 0 16,8 2-12-16,-4 4-3 0,0 3 0 0,4-10 0 15,0 7 4-15,3-7 0 0,-4 7 0 0,1-4 0 0,3 4 28 0,0 0-9 0,0-4 9 16,-3-2 0-16,0 5 0 0,-1-5 0 0,1-1 0 0,0 1 0 15,-1-1 0-15,1 0 11 0,-4-2-1 0,0 2 0 16,4 1-10-16,-4-4 12 0,-4-3-12 0,1 6 12 16,3 1-12-16,-7-10 0 0,-7 0 0 0,7 6 0 15,4-3 10-15,-11-3 10 0,0 0 1 0,0 10 1 16,0-10-2-16,0 12-1 0,-4-2 0 0,1-1 0 16,-1-6-7-16,-3 6 0 0,0-9-1 0,-3 7 0 15,-1-4 4-15,-3 3 1 0,3-6 0 0,-3 10 0 0,7-10 15 16,-3 0 3-16,3 0 1 0,-1 0 0 0,1 6-15 0,0-3-2 15,0-6-1-15,0 3 0 0,7 0-9 0,-7-6-8 16,4 6 9-16,3 0-9 0,0 0 0 0,0 0-18 16,-7 0 2-16,3-7 1 0,4 7-1 0,0 0-1 15,-7-3 0-15,4-3 0 16,3-4-28-16,0 10-6 0,0-3-1 0,0 3-995 16</inkml:trace>
  <inkml:trace contextRef="#ctx0" brushRef="#br0" timeOffset="20564.43">25280 5216 2833 0,'0'0'125'0,"0"0"27"0,0 0-122 0,0 0-30 0,0 0 0 0,0 9 0 31,-3 1-70-31,3-4-20 0,-8 3-4 0</inkml:trace>
  <inkml:trace contextRef="#ctx0" brushRef="#br0" timeOffset="24840.17">21276 12469 345 0,'0'0'15'0,"0"0"4"0,0 0-19 0,0 0 0 16,0 0 0-16,0 0 0 0,0 0 243 0,0 0 45 16,0 0 8-16,0 0 3 0,0 0-223 0,0 0-44 15,0 0-8-15,0 0-3 0,0-6-21 0,0 6 8 16,0 0-8-16,0 0 0 0,0 0 0 0,0 0 8 16,0 0-8-16,0-10 0 0,0 10 0 0,0 0 8 15,0 0-8-15,0 0 0 0,0-9 33 0,0 0 3 16,0 2 0-16,0 4 0 0,4-3 32 0,-4-4 8 0,3 7 0 0,1-6 1 15,-4-7-10-15,3 1-3 0,1 5 0 0,-1-9 0 16,-3 0-24-16,4 4-4 0,-1-4-2 0,4 0 0 16,-3 0-17-16,-1 1-3 0,1-8-1 0,-1 11 0 15,-3-7-1-15,4-3-1 0,-8 6 0 0,4-6 0 16,4 0 17-16,-4 6 3 0,-4-6 1 0,4 6 0 16,0-3-7-16,-3-3-1 0,-1 6 0 0,1-6 0 15,-1 6 0-15,-3-6-1 0,4 0 0 0,-4 6 0 16,0-3 1-16,0 0 1 0,-1 0 0 0,-2-3 0 15,-1 0-17-15,1 6-8 0,-1-6 0 0,-3 7 8 16,3-1-8-16,-3 0 0 0,0 0 0 0,-3 0 0 16,-1 4 0-16,0-1 0 0,1-3 0 0,-1 10 0 15,0-7 0-15,1 7 0 0,-1-4-10 0,4 4 10 16,3-7 0-16,-3 10-9 0,4-4 9 0,-1 7 0 0,1-3 0 0,-1-3 0 16,4 5 0-16,3-2-8 0,-3 3 8 0,4-3 0 15,3 6 0-15,0 0 0 0,0 0 0 0,0 0-10 16,0 0 10-16,0 0 0 0,0 0-15 0,-4 9 4 15,1 1 1-15,3 5 0 0,3-2-1 0,-3 2 0 16,7 4 0-16,-3 6 0 0,-1 4 2 16,4-4 0-16,4 9 0 0,-4-6 0 0,4 7-7 0,-1-1 0 15,4-2-1-15,0 2 0 0,1-6 17 0,2 4-10 16,1-4 10-16,3 0-8 0,0 0 8 16,0-2 0-16,4 2 0 0,0-3-8 0,-1 9 8 0,1-9 0 15,0 4 0-15,3-7-8 16,0 3-22-16,-3 0-4 0,0-6-1 0,3 6 0 15,-3-7 5-15,-1 1 1 0,-6 0 0 0,7-3 0 16,-1 3 0-16,1-10 0 0,-11 0 0 0,7-2 0 0,0-4 21 0,-6-3 8 0,-1-3 0 0,0-4-9 16,0-2 41-16,0-4 8 0,4-8 1 0,-11 8 1 15,-4-12 10-15,4 0 3 0,11 6 0 0,-4-16 0 16,-14 7-27-16,7 0-4 0,4 0-2 0,-4-4 0 16,0 11-13-16,-7-11-9 0,0 4 12 0,0 3-12 15,0 3 9-15,-4-3-9 0,-3 0 0 0,4 6 9 16,-1-6-9-16,-6 6 8 0,-8-3-8 0,4 0 8 15,0 3 12-15,0 0 1 0,-4 1 1 0,4 2 0 16,0 7-22-16,3-1 0 0,1 1 0 0,-1-1 8 16,0 4-8-16,8 6 0 0,3 0 0 0,0 0 0 15,0 0 0-15,0 0 0 0,0 0 0 0,0 6 0 16,3 4 0-16,4-1-12 0,1 1 12 0,2 8-12 16,4-2 4-16,0 3 0 0,-3-3 0 0,3 2 0 0,7 1-8 15,-7 0-2-15,-3-3 0 0,-1 2 0 0,12 1 10 0,-5-9 8 16,-3 5-12-16,0-5 12 0,1-4 0 0,-1-3-8 15,3 7 8-15,-6-10 0 0,-11 0 0 0,11 6 0 16,3-12 0-16,0 6 9 0,-14 0 3 0,7-4 0 16,3-2 0-16,5-3 0 0,-8-1-2 0,3 1 0 15,-6 3 0-15,3-7 0 0,3 4-2 0,-6-7-8 16,-1 0 12-16,-3 4-4 0,7-4-8 0,-7-3 12 16,0 4-12-16,0-4 12 0,-3 6-12 15,-1-2 10-15,1-1-10 0,-8-3 10 0,4 0-10 16,0 4 12-16,0 2-12 0,-3-3 12 0,-8 1-3 0,4 5 0 15,3-2 0-15,1-4 0 0,-12 7 8 0,5-1 2 16,3 1 0-16,3 3 0 0,-3-4-3 0,3 10-1 16,1-3 0-16,3-3 0 0,7 6-15 0,-7 0 11 0,-7 6-11 15,3-3 10-15,4 4-10 0,0-4 0 0,-7 3 0 16,7 3 0-16,0 1-28 0,0-1 3 0,3 1 0 16,-3 5 0-1,0-5-16-15,3 5-3 0,4-2-1 0,0 6 0 16,0-4 12-16,4 4 2 0,10 6 1 0,-3-6 0 15,-8 6-26-15,4-6-4 0,4 0-2 0,3 0 0 16,7-4-174-16,-3-2-34 0</inkml:trace>
  <inkml:trace contextRef="#ctx0" brushRef="#br0" timeOffset="25631.85">22419 11086 2253 0,'0'0'100'0,"0"0"20"0,-3-6-96 0,-5 3-24 16,5-4 0-16,-4 7 0 0,0-9 57 0,0 9 7 15,7 0 0-15,-11 0 1 0,-6 0-52 0,2 0-13 16,8 9 0-16,-7-2 0 0,0-4 0 0,0 6 0 16,7-2 0-16,0 2 0 15,0 0-20-15,-4 7-6 0,1-3-2 0,6 2 0 0,4 4 16 0,0 0 2 16,-10 0 1-16,6 3 0 0,8-4 9 0,-1 1-12 15,-3 0 12-15,4 6-12 0,3-12-10 0,0 9-2 0,0-10-1 16,0 7 0-16,-4-10 12 0,4 4 2 16,4-4 1-16,0-5 0 0,-8 2 10 0,8-3 0 0,3-3 0 0,0-3-8 15,-7 3 8-15,0-6 0 0,4-4 0 0,-1 7 0 16,4-10 0-16,-7 4 0 0,-3 0 0 0,7-4 0 16,-4 4 0-16,0-7 9 0,-7 0-1 0,3-3-8 15,4 1 13-15,-3 2-4 0,-8-6-1 0,1 3 0 16,-1-3 6-16,4 3 1 0,0 1 0 0,-7-7 0 15,0 6 26-15,-4 0 6 0,8 3 1 0,-4-3 0 16,-4 1-37-16,4 2-11 0,7 3 0 0,0-2 0 16,-3 5-12-16,3 1-10 0,3 0-2 0,-3 9 0 15,11 0-20-15,-4 0-4 16,3 9 0-16,5 0-1 0,6 7-3 0,3-3-1 16,1 12 0-16,3 0 0 0,8-3 5 0,2 9 0 0,1-3 1 15,7 7 0-15,0-7 31 0,7 10 7 0,7-4 1 0,0-6 0 0,-4 7 8 16,4-1 0-16,0 4 0 0,0-4 0 0,0 4 8 15,-3-3-8-15,-5-1 8 0,-6 4-8 0,0-7 20 16,-7-3-1-16,-4 0 0 0,-3 1 0 16,-7-10 1-16,-1 6 1 0,-2-7 0 0,-1 7 0 0,-7-9-9 15,0-3-3-15,0 2 0 0,-3 1 0 0,-4-3-9 0,0-4 8 16,0 7-8-16,-4-7 8 16,-3 1-28-16,-3-1-5 0,-1 7-2 0,-3-4 0 15,0 4-25-15,-3 0-6 0,-1-4-1 16,-3 4 0-16,-7-1 43 0,0-2 16 0,-1 3-11 0,-6-7 11 15,0 4 20-15,0 2 9 0,-4-5 3 0,0-1 0 0,1-3 11 0,-1-3 2 16,0 4 1-16,4-7 0 0,-4 0 11 0,4 0 3 16,-4-7 0-16,4 4 0 0,3-6 2 0,-7-7 1 15,4 1 0-15,-7 2 0 0,3-6-26 0,4 4-5 16,3-11 0-16,-3 8-1 0,-7-1-7 0,10-6 0 16,11 6-1-16,-4-9 0 0,-3 9 8 0,7-6 1 0,3-3 1 15,1 2 0-15,3-8-17 0,0 6-3 16,0 3-1-16,7-7 0 0,0-2-12 0,3-1 0 15,-6 1 0-15,3 6 0 0,10-7 0 0,-3 7 0 16,-3 0 0-16,3-4 0 0,0 4-18 0,4-6 3 0,-8 5 1 16,4 4 0-1,-3 6-29-15,3 1-5 0,0-1-2 0,-4 3-732 16,-6-3-146-16</inkml:trace>
  <inkml:trace contextRef="#ctx0" brushRef="#br0" timeOffset="27391.96">23103 9518 691 0,'0'0'61'0,"0"0"-49"0,0 0-12 16,0 0 0-16,0 0 66 0,0 0 10 0,0 0 3 16,0 0 0-16,0 0-55 0,0 0-10 0,0 0-2 0,0 0-1 15,0 0 53-15,0 0 10 0,0 0 2 0,0 0 1 16,0 0 21-16,0 0 4 0,0 0 1 0,0 0 0 15,0 0-24-15,0 0-5 16,0 0-1-16,0 0 0 0,0 0-24 0,0 0-5 0,0 0 0 0,0 0-1 16,-7 6-22-16,4-2-4 0,3 2-1 0,0 3 0 15,3 1-4-15,1-1-2 0,-1 1 0 0,4 5 0 16,1-2 8-16,2 2 2 0,1 1 0 0,-1-3 0 16,1 2 0-16,3 1 0 0,0-3 0 0,0 2 0 15,4 4 2-15,-4-10 1 0,4 10 0 0,-4-9 0 16,0 5-2-16,0 1 0 0,0-3 0 0,-3-4 0 15,3 0-10-15,-4 1-3 0,1 2 0 0,-1-2 0 0,-2-1 0 16,-1-6 0-16,0 7 0 0,-4-4 0 0,1 3 0 0,-4-9-8 16,0 0 12-16,7 0-4 0,-7 0-8 0,0 0 10 15,0 0-10-15,0 0 10 0,0 0-10 0,0 0 0 16,0 0 0-16,0 0 0 0,0 0 9 0,0 0-9 16,0 0 10-16,0 0-10 0,0 0 13 0,0 0-3 15,0 0-1-15,0 0 0 0,-7-6 12 0,3-3 3 16,-6-1 0-16,6 7 0 0,-7-6-24 0,4-1 0 15,0-5 0-15,0 5 8 0,0 1-8 0,-3-1 0 16,-1-5 0-16,-3 5-8 0,3 1 8 0,-3-7 0 16,0 7 8-16,4-4-8 0,-5 1 8 0,1 2-8 15,4 1 10-15,-4-4-10 0,3-2 8 0,1 5-8 0,-1-5 0 16,0 5 0-16,4 1 8 0,-3-1-8 0,-1 1 0 16,4 0 0-16,0-1 0 0,0 1 0 0,0 3 0 0,3-4 0 15,-3 7 0-15,0-3 0 0,4-4 0 0,-1 4 0 16,4 6 0-16,-7-3 0 0,4-3 0 0,-1 6 0 15,4 0 0-15,-7-4 0 0,3-2 0 0,-3 6 0 16,7 0-8-16,0 0 8 0,-3 0 0 0,3 0 0 16,-7 0-9-16,7 0 9 0,-4 0 0 0,4 0-9 15,0 0 9-15,0 0 0 0,0 0 0 0,-7 0 0 16,4 0 0-16,3 0 0 0,0 0 0 0,0 0 0 16,0 0 0-16,0 0 0 0,0 0 0 0,0 0 0 15,0 0 0-15,0 0 0 0,0 0 0 0,0 0 0 16,0 0 0-16,0 0 0 0,0 0 0 0,0 0 0 15,10 6 0-15,-3-2 0 0,-7-4 0 0,0 0 0 16,11 0 0-16,-4 0 0 0,-7 0 0 0,11 0 0 16,-1 6 0-16,1-6 0 0,-1 0 0 0,1 0 0 0,0 3 0 15,3 3 0-15,-4-6 0 0,8 0 0 0,-4 0 0 0,0-6 0 16,4 3 0-16,3 3 0 0,0 0 8 0,0 0-8 16,-7 0 8-16,7-6-8 0,-3 6 0 0,7-4 0 15,-4-2 0-15,4 6 8 0,-4 0-8 0,0 0 12 16,0-3-4-16,0 3 0 0,1-6-8 0,-1 6 8 15,0 0-8-15,-4 0 8 0,5-10-8 0,-5 10 0 16,1-3 0-16,-4-3 0 0,4 0 0 0,-1 3 0 16,-3 3 0-16,4-7 0 0,0 4 0 0,-1-3 0 15,1-3 0-15,0 5 0 0,-1-2 0 0,1-3 9 0,3 6-9 0,-7-4 0 16,0-2 13-16,-3 3-4 0,-1 2-1 16,1-2 0-16,0 3 1 0,-1-3 0 0,-3 3 0 0,4-4 0 15,-1-2 11-15,1 9 1 0,-7-6 1 0,6 3 0 16,-3-4-22-16,0 7-20 0,-7 0 4 0,4-9 1 15,3 9 25-15,-7 0 5 0,0 0 1 0,3-3 0 16,-3 3-16-16,0 0 0 0,0 0 0 0,4-10 0 16,-4 4 0-16,0-3-15 0,0 9 5 0,-4-3 1 15,1-4 9-15,-1 1 12 0,1 3-2 0,-4-3-1 16,3-4-9-16,-3 7 0 0,0-3 0 0,0-4 0 16,-4 10 8-16,4-9 0 0,-7 0 0 0,7 2 0 15,4-2-8-15,-4 6 8 0,-7-4-8 0,3-2 8 16,0 6 0-16,-3-3 0 0,4-4 0 0,-1 4 0 15,-3 3-8-15,0-3 0 0,0-4 0 0,0 1 8 16,3-1 0-16,0 1 0 0,-3 0 0 0,4 2 0 16,-1-5-8-16,1-4 10 0,-4 7-10 0,3-1 10 0,0-5-10 0,-3-4 0 15,4 6-10-15,-1-3 10 0,0-2 0 16,1 2 0-16,-4 3 0 0,0-2 0 0,3 5 0 16,0-5 10-16,1 5-2 0,-1-5 0 0,-3 5-8 0,0 1-11 15,4 6 3-15,-5-7 0 0,5 4 8 16,-4-3 11-16,0-1-3 0,3 10 0 0,0-6-8 0,4 3-11 15,-3-4 3-15,10 7 0 0,-4-3 8 0,-3-3 9 16,0 6-1-16,7 0-8 0,0 0 0 0,-7 0 0 16,0 0 0-16,7 0 0 0,0 0-19 0,0 0-1 15,-3 9 0-15,-1-2 0 16,4 2-97-16,0 1-20 0,-4 5-4 0,8 4-1050 0</inkml:trace>
  <inkml:trace contextRef="#ctx0" brushRef="#br0" timeOffset="28220.32">23463 10810 403 0,'0'0'36'0,"0"0"-36"0,0 0 0 0,0 0 0 15,0 0 126-15,0 0 18 0,0 0 4 0,0 0 1 16,4-6-63-16,-1-4-13 0,1 7-2 0,-1-3-1 16,1-3 27-16,-1 6 6 0,1-4 1 0,-1-2 0 15,5 3-32-15,-5-4-7 0,4 7-1 0,0-6 0 16,0-1-32-16,4 1-8 0,3-4 0 0,-4 4-1 15,1-4-11-15,3-2-3 0,0-4 0 0,4 0 0 16,0 0 0-16,-1-6 0 0,4 6 0 0,1-6 0 16,2 0 7-16,1 3 2 0,0-9 0 0,3 9 0 0,0-9 22 15,0 2 5-15,4 1 1 0,3-6 0 0,-3 5 1 0,0-5 0 16,0 6 0-16,-1-7 0 0,1 1-16 0,-4-4-3 16,4 0-1-16,-4-2 0 0,1 2-7 0,-1 4 0 15,3-1-1-15,-2-3 0 0,2 4-19 0,-2-1 0 16,-1 7 0-16,0-6 0 0,0-4 19 0,1 4-3 15,-1-4-1-15,0 3 0 0,-3 1-2 0,-1 6 0 16,-2-7 0-16,2 7 0 0,-3 0-5 0,1-7 0 16,-5 10-8-16,1-3 12 0,0 3-12 0,-1-3 8 15,-3 9-8-15,0-6 0 0,0 6 0 0,-3 3 0 16,3-3 0-16,-3 7 0 0,-4-4 0 0,0 7-15 16,0-1 2-16,0-5 0 0,0 5 13 0,-3 1 0 15,-1 3 0-15,1 3 0 0,-4-4-15 0,0 7 0 16,0 0 0-16,0 0 0 15,0 0-9-15,0 0-3 0,0 0 0 0,-7 7 0 16,-1 2-103-16,1 7-21 0,-3-4-4 0,-4 4-778 0</inkml:trace>
  <inkml:trace contextRef="#ctx0" brushRef="#br0" timeOffset="30077.82">24726 10901 1634 0,'0'0'36'0,"0"0"7"0,0 0 1 0,-7 0 3 0,0-9-38 0,4 9-9 0,-4-10 0 0,-1 7 0 16,5-3 38-16,-4 0 6 0,0 2 0 0,-4 4 1 16,8-6 14-16,-8 6 2 0,4-3 1 0,0-3 0 0,0 6-19 0,0 0-4 15,0 0-1-15,3 0 0 0,-3-3-2 0,0 3 0 16,0 0 0-16,0 3 0 0,0-3-28 0,0 6-8 16,0-3 0-16,-4-3 0 0,1 6 0 0,-1 4 0 15,1-1 0-15,-1 1 0 16,0-4-14-16,1 7-1 0,3-4 0 0,0 7 0 0,3-1 15 0,-3 4 8 15,0 0 0-15,4 6-8 0,-1-3 0 0,4 0-12 16,0-3 0-16,7 0 0 0,-3-1 12 0,3 1 0 16,-4-3 0-16,1-7 0 0,6 10 0 0,1-10 16 15,-4 1-3-15,0-1-1 0,4-2-12 0,-4-4-10 16,-7-3 2-16,7 0 0 0,3 0 8 0,-3 0 12 16,0-3-2-16,0-4-1 0,0 4-1 0,1-6 0 15,-1-1 0-15,0-5 0 0,0-1 18 0,-4 3 3 16,-3-2 1-16,7-4 0 0,-3 0 3 0,3-6 1 0,-4 6 0 15,1 0 0-15,-4-6-24 0,3 7-10 0,1-8 8 0,-4 8-8 16,0-1 9-16,0 0-9 0,0-6 10 0,-4 9-10 16,1-3 26-16,-1 1-1 0,-3-8 0 0,0 8 0 15,0-7 4-15,-3 6 1 0,-1-9 0 0,0 2 0 16,-3-2-14-16,0 3-4 0,0-3 0 0,-3 3 0 16,-1 6-3-16,4-9-1 0,0 9 0 0,0 0 0 15,-1-6-8-15,1 9 0 0,0 4 0 0,-3-4-11 16,2 7 11-16,1-1 0 0,4 1-9 0,-4 0 9 15,0-1 0-15,3 4 0 0,4-4 0 0,0 10 0 16,0-9 0-16,0 9 0 0,7 0 0 0,0 0 0 16,0 0-11-16,0 0 11 0,0 0-8 0,0 0 8 15,0 9-8-15,3 7 8 0,4-3-8 0,4 6 8 0,3 2 0 16,0 1 0-16,0-3 0 0,7 6-8 0,-3 0 8 16,7 4 0-16,-1-4 0 0,1 3-8 0,3-3 8 0,-3 3 0 15,3-3 0-15,0-6 0 0,-3 0 0 0,0 0 0 16,-4 0 0-16,0-4 0 0,0-5 0 0,1 5-8 15,-5-12 8-15,4 7 0 0,-7-4 0 0,8-6 0 16,-5 0 0-16,1 0 0 0,-4 0-9 0,0-6 9 16,-3-4-10-16,-1 7 10 0,8-6 0 0,-7-7 0 15,-8 7 0-15,1-7 10 0,3 7-10 0,-4-4 0 16,1-9 0-16,-1 3 0 0,1 7 0 0,-4-7 0 16,0-3 0-16,0 3 0 0,-4-6 0 0,1 6 0 15,-1-9 9-15,-3 9-9 0,-3-6 0 0,2 0 0 16,-2 3 0-16,-1-3 0 0,-3 6 12 0,4 1-1 0,-5-8-1 15,-2 8 0-15,3-1 0 0,-4 0 0 0,0-3 0 0,-3 3 0 16,4 7-10-16,-4-10 0 0,3 9 0 0,0-2 8 16,1 5-8-16,-1 1 0 0,0-7 0 15,4 13 0-15,0-6 0 0,0-1 0 0,7 4 0 0,-4-4 0 16,4 10 0-16,4-6 0 0,3 6 0 0,0 0 0 16,0 0-9-16,3 13 9 0,8-1 0 0,3 7 0 15,4-3-17-15,6 12 3 0,1-3 1 0,3 10 0 16,4-1 13-16,7 4 0 0,7-1 0 0,3 7 0 15,11 3 0-15,-4 3 0 0,8 4-8 0,-4-1 8 16,0-6 0-16,3 3 0 0,-3-3 0 0,0-3 0 16,0-6 0-16,0 6 0 0,-3-10-12 0,-4 1 12 15,-4-7 0-15,-3 6 0 0,-4-12 0 0,-3 3 0 0,-4-6-13 16,-6 3 0-16,-1-9 0 0,-4-7 0 16,-6 3 13-16,0-5 0 0,-4-4 0 0,-4 0-9 0,1-4 9 0,-4-2 0 15,-3 3 8-15,-1-6-8 0,-3-1 11 0,0-5-3 16,-7-1 0-16,4-3 0 0,-8 0-8 0,0 0 12 15,1 1-12-15,-4-7 12 0,-8 6-12 0,1-6 0 16,0 0 0-16,-7 3 0 0,0-4-15 0,-8 8 5 16,1-7 1-16,-4 9 0 0,1-3-6 0,-5 10-1 15,4-4 0-15,4 7 0 0,0-4 4 0,3 10 0 16,0 0 0-16,4 0 0 0,3 0 12 0,4 4 0 16,-3 2-10-16,2-6 10 0,5 6 0 0,-1-3 0 15,4 4 8-15,-4-4-8 0,4 3 0 0,0-3 0 0,4-3 0 16,-5 0-11-16,5 6 11 0,-1-6 0 0,4-6 0 15,0 6-8-15,0 0 8 0,0-3 0 0,0-3 0 16,3 3 0-16,1-7 0 0,-1-2 0 0,4-1 0 0,-3-3 0 16,3-2 24-16,0-1 8 0,0-6 0 0,3 0 1 15,1 3-19-15,-1-13-4 0,-3 10-1 0,4-9 0 16,3 5-1-16,-3 1 0 16,-1 0 0-16,1-3 0 0,-1 9-8 0,1-10 8 15,-1 10-8-15,1-3 8 0,-4 0-8 0,0 6 0 0,3 0 0 16,-6-6 0-16,3 7 12 0,0-1 0 0,-4 3 0 15,1-3 0-15,-1 0-12 0,1 10 0 0,-1-7 0 0,1 4 0 16,-4-4 0-16,-1 0 0 0,-2 7 0 0,-1-4 0 16,1 4 27-16,-1-7 3 0,-3 7 1 0,0 0 0 15,0-1-31-15,3 4 0 0,-3-3 0 0,-3-1 0 16,2 10-16-16,1-6-4 0,0 12 0 0,4-6 0 16,-5 0 10-16,5 10 2 0,-1-1 0 0,4 0 0 15,0 7 8-15,4-7-12 0,3 10 12 0,0-3-12 0,7 3 12 16,0 0-12-16,7-1 12 0,4 7-12 0,3 1 12 15,0-5 0-15,4 5 0 0,3 2-8 0,4-3 8 0,3 0 0 16,-7 0 0-16,7-3 0 16,-3-3 0-16,-4 3 0 0,1-3-8 0,-1-7 8 0,-4 4 0 0,1 3-10 15,0-10 10-15,-1 7 0 0,-2-7-8 0,2 1 8 16,1-1 0-16,-4-3 0 0,-3-3-8 0,0 4 8 16,-1-7 0-16,4 0 0 0,-7 0 0 0,1-7 0 15,-1 7 0-15,0-9 0 0,-4 0-12 0,-3-1-3 16,4 4 0-16,-8-4 0 15,5 1-32-15,-8 0-6 0,0-10-2 0,-4 3-713 0,0-3-142 16</inkml:trace>
  <inkml:trace contextRef="#ctx0" brushRef="#br0" timeOffset="30323.1">24952 10277 1094 0,'-11'9'97'0,"11"-9"-77"0,0 0-20 0,0 0 0 15,0 0 320-15,0 0 60 0,0 0 12 0,0 0 2 16,0 0-272-16,0 0-54 0,0 0-12 0,0 0-1 16,0 0-36-16,4-9-7 0,-4 6-2 0,3-6 0 0,5-1-10 0,-1-6 0 15,-4 1 0-15,4 2 0 0,-3-6-9 0,-1-3 9 16,8 4-12-16,-1-11 12 15,1 4-157-15,0 3-25 0,3-9-5 0</inkml:trace>
  <inkml:trace contextRef="#ctx0" brushRef="#br0" timeOffset="32248.95">24797 8483 1339 0,'0'0'59'0,"0"0"13"0,0 0-58 0,0 0-14 0,0 0 0 0,0 0 0 16,0 0 49-16,7-9 7 0,0 6 2 0,0-3 0 16,0-4-18-16,0 1-3 0,-3-1-1 0,6 4 0 15,-3-3 7-15,0-1 1 0,4 1 0 0,-4-1 0 16,3-5-10-16,5 5-2 0,-8 1 0 0,3-10 0 16,1 10-2-16,-1-7-1 0,-3 4 0 0,-3-4 0 15,7 3-10-15,-1-2-3 0,4-1 0 0,-3 7 0 16,-1-10 20-16,1 3 3 0,0 7 1 0,-1-4 0 15,1-3-25-15,-4 1-5 0,0 5-1 0,3-2 0 0,-3 2 3 0,4 1 1 16,-4-7 0-16,0 10 0 0,-3-3-13 0,3-1 0 16,-4 7 0-16,1-3 0 0,-4 6-14 0,0 0-6 15,0 0 0-15,0 0-660 16,0 0-131-16</inkml:trace>
  <inkml:trace contextRef="#ctx0" brushRef="#br0" timeOffset="32516.31">24977 8615 1324 0,'0'0'118'0,"0"0"-94"0,0 0-24 0,0 0 0 15,0 0 183-15,0 0 32 0,7 0 6 0,0-6 2 16,3-4-151-16,1 7-31 0,0-3-5 0,3-3-2 15,-4-1-10-15,1 1-3 0,-1-1 0 0,-3-5 0 16,4 5 1-16,-4-9 0 0,4 4 0 0,-4 5 0 16,3-8 1-16,1-1 0 0,-1 0 0 0,1 0 0 31,0-6-51-31,-4 9-9 0,3-6-3 0,1-3 0 0,-1 10-135 0,-2-4-27 16</inkml:trace>
  <inkml:trace contextRef="#ctx0" brushRef="#br0" timeOffset="32972">25792 7207 2235 0,'0'0'99'0,"0"0"21"0,0 0-96 0,0 0-24 16,0 0 0-16,0 0 0 0,0 0 36 0,0 0 2 15,7 0 1-15,-7 0 0 0,7 10-27 0,0-10-12 16,-7 0 10-16,7 9-10 0,0 3 8 0,-4-8-8 0,4 5 0 0,-3 0 0 16,-1 7 8-16,5-6-8 0,-5 5 0 0,4-2 9 15,0-4-9-15,0 7 0 0,4 0 9 0,-1-4-9 16,-3 4 13-16,4-7-1 0,3 7-1 0,0-4 0 15,-3 4 2-15,-1-7 1 0,8 1 0 0,-4 6 0 16,-3-7 1-16,3 0 0 0,-7-6 0 0,4 7 0 16,-1-4 4-16,1 4 1 0,-1-10 0 0,1 0 0 15,-1 6 0-15,1-6 0 0,-4 3 0 0,-7-3 0 16,11-3-11-16,-4-3-1 0,3-1-8 0,1-2 12 16,-4-1 6-16,4 1 1 0,-4-10 0 0,3 0 0 15,1 1-9-15,-4-7-2 0,3 6 0 0,1-6 0 16,-4 0-8-16,0 3 0 0,4-3 0 0,-8-4 0 15,1 4-22-15,-1 0-3 0,-3 3-1 16,-3-3 0-16,3 0-96 0,-4 0-19 0,-3 3-4 0,-3-3-578 16,-1 6-115-16</inkml:trace>
  <inkml:trace contextRef="#ctx0" brushRef="#br0" timeOffset="33371.11">25672 6956 864 0,'-11'0'76'0,"4"0"-60"16,0 0-16-16,-4 7 0 0,4-7 82 0,0 3 14 15,7-3 2-15,-7 6 1 0,-3-3-29 0,10-3-6 0,0 9 0 16,0-9-1-16,-4 7 26 0,4-7 6 0,-3 9 1 0,3-9 0 16,0 0-49-16,0 0-10 0,0 0-1 0,3 6-1 15,1 4 2-15,-4-10 1 0,0 0 0 0,0 0 0 16,7 0-17-16,0 0-3 0,-7 0-1 0,10-6 0 15,-3 6 2-15,-3-10 0 0,3 1 0 0,0 2 0 16,-3-2 10-16,-1 0 3 0,1-1 0 0,-1 1 0 16,1-1-10-16,-4-5-2 0,0 2 0 0,0-2 0 15,0 5 19-15,0 1 3 0,0-1 1 0,-4 1 0 16,1 0 8-16,-1 2 1 0,1-2 1 0,-1-1 0 16,0 1-28-16,1 3-5 0,-4 3-2 0,0-4 0 15,0-2-6-15,3 9-2 0,-6-3 0 0,3-3 0 16,0 6-10-16,-1 0 0 0,-2 0 0 0,3 6 0 15,0-3-11-15,-4 3-4 0,8-3-1 0,-4 7 0 16,0-4-19-16,0 3-4 0,-4 7-1 0,7-3 0 16,-3 2-39-16,4 4-8 0,-1 0-1 0,4 0-634 15,0 6-126-15</inkml:trace>
  <inkml:trace contextRef="#ctx0" brushRef="#br0" timeOffset="34668.99">26317 6752 1900 0,'0'0'84'0,"0"0"18"0,0 0-82 0,0 0-20 16,0 0 0-16,0 0 0 0,-7 0 118 0,4 7 19 0,-4-4 4 0,3 3 1 15,-3 4-103-15,3-4-21 0,-3 3-4 0,0-6-1 16,-3 7-4-16,3-4-1 0,0-3 0 0,0 3 0 16,-4 4-8-16,8-1 0 0,-5-2 0 0,1 2 0 15,0-6 0-15,4 13 0 0,-1-7 0 0,-3 1 0 32,4 5-19-32,-1-2-5 0,4-4-2 0,0 7 0 0,0 0 10 0,0-4 3 0,4 4 0 0,-1-7 0 15,1 7 13-15,3-7 0 0,0 1-10 0,0-1 10 16,-7-9 0-16,7 9 0 0,0-2 0 0,-7-7 0 15,11 3 0-15,-11-3 0 0,7 0 0 0,3-3 0 16,-10 3 0-16,4-7 0 0,3-2 0 0,0 0 0 16,-7-1 13-16,7-5 1 0,-7-1 0 0,3-3 0 0,-6 0 20 15,3 0 4-15,0-6 1 0,-4 7 0 0,1-8 9 0,-1-2 3 16,1 9 0-16,-4-6 0 0,0-3-25 16,0 3-5-16,0 6-1 0,-4-9 0 0,0 3 4 0,-3 6 0 15,0-6 0-15,4 3 0 0,-4-3 2 0,-1 0 1 16,-6-3 0-16,7 3 0 0,-3 3-10 0,2-3-1 15,1-4-1-15,0 7 0 0,-3 0-4 0,2-3-1 16,-2 10 0-16,3-4 0 0,0 0-10 0,3 3 0 16,4 7 0-16,0 0-11 0,0-1 11 0,0 7 0 15,7 3 0-15,0 0-8 0,0 0-10 0,7 13-2 16,3-4 0-16,5 10 0 0,2 6 2 0,4-6 0 16,-3 12 0-16,7-3 0 0,3 0 18 0,0 1 14 0,0-4-2 15,4 3-1-15,0-3-11 0,-4 3 0 0,4-9 0 16,-4 3 0-16,4-3 0 0,-4-7 0 0,-3 4 0 0,-1 3 0 15,1-10 0-15,0-2 0 0,3-4 0 0,-3 3 0 16,-8-6 0-16,1 0 0 0,0-6 0 0,-1 3 0 16,-3-7 0-16,-3 1 0 0,3-7 0 0,0 0 0 15,-3-2 0-15,-1-1 0 0,-3 0 0 0,-3-6 0 16,3-10 0-16,-4 7 0 0,-6 0 0 0,-1 3 0 16,1-10 0-16,-4 7 0 0,-4 0 0 0,1-7 0 15,-1 7 0-15,1 0 12 0,-8-3 0 0,4 2 0 16,-7 4-12-16,-1-3 0 0,1 0 9 0,4 3-9 15,-8 6 12-15,7-6-1 0,1 6-1 0,3 0 0 16,-4 4-10-16,0 2 8 0,8-3-8 0,-4 13 8 16,7-3-8-16,-1-3 0 0,1 9 0 0,4 3 0 15,-1 3-9-15,4 3-1 0,0 7 0 0,7-3 0 0,0 12 10 0,4-7-12 16,3 11 12-16,0 2-12 0,7-3 12 0,4 10 0 16,10-4 0-16,-3 10 0 0,0-6 0 0,7 6 0 15,3 6 8-15,4-3-8 0,0 0 0 0,-4 3 0 16,7-3 0-16,-3-3 8 0,7 10-8 0,0-4 0 15,0-3 0-15,4 6 0 0,3 3 0 0,3-2 0 16,-3-1 0-16,0 10 8 0,3-10-8 0,4 10 0 16,1 0 0-16,2-4 0 0,4-2 0 0,-3-4 0 15,-8 0 0-15,-3-9-8 0,-3 0 8 0,-1-16 0 16,-3-3 0-16,-7 0 0 0,-7-12 0 0,-1 3 0 16,-2-7 0-16,-5-3 0 0,-6-6 9 0,0-6-9 15,-7-3 12-15,-1-1-12 0,-6-5 16 0,-4 2-4 0,0-12-1 16,-7 6 0-16,0-9-11 0,-7-4 0 0,-4 4 0 0,-3-6 0 15,0-1 0-15,-4 4 0 0,-3-4 8 0,-4 1-8 16,-6 6 0-16,3-7 8 0,-4 10-8 0,0-6 0 16,0-1 0-16,-3 4 0 0,0 0-12 0,-1-7 12 15,-9 7 0-15,2-6 0 0,1-1 0 0,-7 1 0 16,-4 6 0-16,0-7 0 0,3 7 0 0,1 3 0 16,0-3-21-16,-4 9 3 0,-4-6 1 0,4 6 0 15,4 0 3-15,-4 3 1 0,-4 7 0 0,5 0 0 31,6-1-15-31,3 10-4 0,5 0 0 0,6 0 0 0,0 0 20 0,7 10 12 0,4-4-13 0,-3-3 5 16,6 6 8-16,0 1 11 0,4-4-3 0,0 3 0 16,3-2 20-16,1-4 3 0,3 3 1 0,0-3 0 15,0-3-32-15,3 6 0 0,1-6 0 0,3 0 0 0,0 0 12 0,0 0-3 16,0-9-1-16,3-7 0 16,4 1-8-16,0 2 0 0,0-6 0 0,4-3 0 0,3-6 0 0,0 3 15 15,0-3-3-15,4 0 0 0,0-7 0 0,-1 1-1 16,1-4 0-16,3 4 0 0,0-1 5 0,0-3 2 15,4 4 0-15,0 3 0 0,-1-1-7 0,1-2-2 16,-7 6 0-16,3-7 0 0,0 13 3 0,0-9 1 16,-7 2 0-16,4 11 0 0,-4-7-13 0,0 6 0 15,-3 0 0-15,-4 3 0 0,0 7 0 0,0-1-8 16,-4 1-1-16,-3 0 0 16,0-1-25-16,0 10-5 0,-3-6-1 0,3 6 0 15,0 0-87-15,0 0-17 0,-7 0-4 0</inkml:trace>
  <inkml:trace contextRef="#ctx0" brushRef="#br0" timeOffset="34854.14">27259 5918 2361 0,'0'0'104'0,"0"0"23"0,0 0-102 0,0 0-25 0,0 0 0 0,0 0 0 16,0 0 91-16,0 0 13 0,0 0 2 0,4 3-1263 16</inkml:trace>
  <inkml:trace contextRef="#ctx0" brushRef="#br0" timeOffset="47485.13">3824 9528 403 0,'11'-4'36'0,"-11"-2"-36"15,0 6 0-15,3 0 0 0,8-3 80 0,-4 3 8 16,-7 0 3-16,0 0 0 0,0 0-63 0,0 0-13 16,0 0-3-16,0 0 0 0,3 3-12 0,1 7 11 15,-4-10-11-15,7 6 10 0,-7-6-10 0,0 0 0 16,4 9 0-16,3 1 0 0,-7-10 0 0,0 9 0 16,10-3 8-16,-6-2-8 0,-4-4 16 0,0 0 0 15,10 6 1-15,-6-3 0 0,-4-3 10 0,7 6 1 16,-7-6 1-16,3 10 0 0,8-1-10 0,-8-3-3 15,8 4 0-15,0-1 0 0,-1-6-5 0,-6 7-2 0,3-1 0 0,7 4 0 16,-3-1-9-16,-8-2 0 0,8-1 0 0,-1 7 8 16,1-7-8-16,3 0 0 0,0 1-12 15,0-1 12-15,4 1 0 0,-4-4 0 0,0 3 12 0,0-9-4 16,4 10 18-16,-1-10 3 0,5 6 1 16,-1-3 0-16,-4 3-18 0,4-6-3 0,1 4-1 0,2 2 0 15,1-6 0-15,0 3-8 0,3-3 12 0,-3 0-4 16,6 6 0-16,-9-3 0 0,2-3 0 15,4 7 0-15,-3-4-8 0,7 3 0 0,-7-6-12 16,-1 6 12-16,-2-3-12 0,2 7 12 0,1-10-10 16,0 9 10-16,-1-2 0 0,-6-4 0 0,3 3 0 0,4 3 0 15,-8-2 0-15,8-4 0 0,0 3 0 16,0-3 10-16,-8 7-10 0,1-4 0 16,6-3 0-16,-9-3 0 0,6 9 0 0,-4-2 0 15,1-4 9-15,0 3-9 0,3 4 8 0,0-4-8 0,-7-3 8 16,4-3-8-16,-1 6 0 0,1-3 0 0,0-3-12 0,-11 7 4 15,10-4 8-15,-10 3 0 0,11-6 0 0,-7 0 0 0,-4 9 0 16,3-9 0-16,1 0 0 0,-4 7-8 0,7-4 8 0,-3-3 0 16,-4 0 0-16,3 0 0 0,1 6 0 0,-4-6 0 15,7 3 0-15,-10-3-8 0,6 0 8 0,1 0 0 16,-1 0 0-16,-3 0 0 0,0 0 0 0,4-3 0 16,0 3 0-16,-4 0 0 0,3 0 0 0,-3 3 8 15,0-3-8-15,4 0 0 0,-4 0 9 0,4-3-9 16,-4 3 12-16,0-6-12 0,-7 6 11 0,0 0-11 15,3 0 10-15,4 0-10 0,-7 0 11 0,0 0-11 16,7-3 12-16,-3-4-12 0,-4 7 8 0,0 0-8 16,7 0 0-16,0-6 0 0,-7 6 11 0,10-3-11 15,-10-3 10-15,8-4-10 0,-1 7 14 0,-7 3-3 0,0 0-1 16,3-6 0-16,-3 3-2 0,0 3-8 0,0 0 12 0,0 0-4 16,0 0 4-16,0 0 0 0,0-6 0 15,7 6 0-15,-7-4 4 0,0 4 2 0,0 0 0 0,0 0 0 16,0-6-18-16,-7 6 8 0,7 0-8 0,0 0 0 15,0 0 12-15,0 0-12 0,0-6 12 0,0 6-12 16,0 0 8-16,0-3-8 0,-3-4 0 0,3 7 0 16,0 0 0-16,0 0-11 0,0 0 0 0,0 0-660 15</inkml:trace>
  <inkml:trace contextRef="#ctx0" brushRef="#br0" timeOffset="54227.27">4004 9578 230 0,'0'0'10'0,"0"0"2"0,0 0-12 0,11-6 0 0,-11-4 0 0,10 1 0 16,-6 6 84-16,3-4 13 0,-7 7 3 0,3-6 1 15,8 3-81-15,-11 3-20 0,0 0 0 0,3 0 0 16,4-6 0-16,-7 6-15 0,0 0 3 0,0 0 0 15,8 0-5-15,-8 0-1 0,0 0 0 0,0 0 0 16,0 0 18-16,0 0-10 0,0 0 10 0,0 0-8 16,0 0 8-16,0 0 0 0,0 0 0 0,7 6 0 15,-7-6 0-15,0 0 0 0,0 0 0 0,0 0 0 16,3 0 14-16,-3 0-2 0,0 0 0 0,7 9 0 16,-7-9 8-16,11 0 2 0,-11 0 0 0,3 7 0 15,8-14 11-15,-11 7 3 0,0 0 0 0,10 7 0 0,-6-4-6 0,7-3-1 16,-11 0 0-16,10 0 0 0,-6 6-16 0,3-3-3 15,-7-3-1-15,7-3 0 0,-7 3-9 0,10 3 8 16,-3-3-8-16,0 0 8 0,-7 0-8 0,11 6 0 16,-4-2 0-16,4-4 0 0,-11 0 0 0,3 6 0 15,8-3 0-15,-8-3 0 0,4 0 0 0,0 6 0 16,0-3 0-16,4 4 0 0,-7-7 0 0,-4 0 0 16,7 9 12-16,0-9-4 0,0 6 7 0,3-6 1 15,-6 3 0-15,6-3 0 0,1-3 0 0,-7 3 0 16,6 0 0-16,1 3 0 0,-8-3-16 15,8 7 11-15,-1-4-11 0,-6 3 10 0,3-3-2 0,4-3 0 16,-4 0 0-16,0 7 0 0,3-4-8 0,-3 3 0 0,4-6 0 16,0 3-11-16,3 3 11 0,-4 1 0 15,4-4 0-15,4 3 0 0,-7-3 12 0,6 3-1 16,-3-2-1-16,4 2 0 0,-4-3-10 0,7-3 0 0,-7 6 0 0,-3-3 0 16,3 4 0-16,7-4 0 0,-7 3 0 0,-3-6 0 15,3 9 0-15,0-2 0 0,0-4 0 0,4 3 0 16,-8-3 0-16,5-3 0 0,-5 7 0 0,8-4 0 15,-4-3 0-15,4 0 0 0,-8 0 0 0,8 0 0 16,-4 6 0-16,4-6 0 0,-4 0 0 0,7 0 0 16,-7 0 0-16,0 0 0 0,7 0 0 0,-10 3 0 15,3 3 0-15,0-6 0 0,-3 0 0 0,3 10 0 16,0-10 0-16,-4 6 0 0,8-3 0 0,-4-3 0 16,-3 6 0-16,-4-2 0 0,10 2 0 0,-10-3 0 15,11-3 0-15,-7 6 0 0,-4-3 0 0,10 4 0 16,-10-7 0-16,4 9 0 0,0-9 0 0,-1 6 0 0,1-3 0 15,-1 4 0-15,-3-4 0 0,4-3 0 0,-4 6 0 16,4-3 0-16,-4-3 0 0,3 10 0 0,-3-10 0 16,0 6 0-16,0-12 0 0,4 6 0 0,-7 6 0 0,3-6 0 15,0 0-11-15,0 3 11 0,-7-3-14 0,10 0 2 16,-6-3 1-16,6 3 0 0,-10 0 11 0,11 0-10 16,-7 0 10-16,3 0-10 0,0 0 10 0,0 0 0 15,3 0 0-15,-6 0-8 0,3 0 8 0,0 0 0 16,0 0 0-16,4 0 0 0,-4 3 0 0,-7-3 0 15,0 0 0-15,7-3 0 0,7 3-9 0,-7 3 0 16,0-3 0-16,0 6 0 16,3-6-32-16,-10 0-7 0</inkml:trace>
  <inkml:trace contextRef="#ctx0" brushRef="#br0" timeOffset="62023.03">9042 8891 698 0,'0'0'31'0,"0"0"6"0,0 0-29 0,0 0-8 15,0 0 0-15,0 0 0 0,0 0 44 0,0 0 8 16,-4 0 2-16,4 0 0 0,0 0-23 0,-7 0-5 16,0 3-1-16,7-3 0 0,0 0 3 0,0 0 1 15,0 0 0-15,-7 0 0 0,7 0 9 0,0 0 2 16,0 0 0-16,0 0 0 0,0 0-7 0,0 0-1 16,0 0 0-16,0 0 0 0,0 0-8 0,0 0-3 15,0 0 0-15,0 0 0 0,0 0-10 0,0 0-3 0,-4-9 0 0,4 9 0 16,0 0 3-16,0 0 0 0,0 0 0 0,0 0 0 15,0 0 9-15,0 0 1 0,0 0 1 0,0 0 0 16,0 0 0-16,0 0 0 0,0 0 0 0,0 0 0 16,0 0-1-16,0 0 0 0,0 0 0 0,0 0 0 15,0 0-13-15,0 0-8 0,0 0 8 0,0 0-8 16,0 0 9-16,0 0-9 0,0 0 12 0,0 0-12 16,0 9 18-16,-3-3-3 0,-1 4-1 0,4-1 0 15,0-9 1-15,0 10 0 0,-3-4 0 0,3 3 0 16,-4 1-5-16,4-1-1 0,0 7 0 0,-3-7 0 15,-1 4-9-15,4-4 12 0,-3-3-12 0,-1 10 12 16,1-3-12-16,-1-4 10 0,4 1-10 0,-3-1 10 16,-1 7-10-16,4-7 0 0,-7 7 0 0,7-7 8 0,0 1-8 15,-3-1 0-15,-1 0 0 0,4 7 8 0,0-3-8 0,0-4 0 16,0 4 0-16,0-1 0 0,4-6 0 16,-4 4 0-16,0-1 0 0,3 1 8 0,-3-10-8 0,7 9 0 15,-7 0 0-15,0-2 0 0,0-7 0 0,0 9 0 16,4 0 0-16,-1 1 0 0,-3-10 0 0,0 9 0 15,4 1 0-15,-4-10 0 0,0 0 17 0,3 9 2 16,1 0 0-16,-1 1 0 0,-3-10-32 0,0 0-7 16,7 6 0-16,-3-3-1 0,-4-3 21 0,0 0 0 15,0 0 0-15,3 7 0 0,-3-7 0 0,7 3 0 16,-7-3 0-16,4 6 0 0,3 0 0 0,-7-6 0 16,0 0 0-16,0 0 0 0,7 3 0 0,-7-3 0 15,0 0 0-15,7 0 0 0,-7 0 0 0,7 0 0 16,0-3 0-16,0-3 0 0,-3 6 17 0,-1-9 2 0,1 2 0 0,3-2 0 15,0-1-31-15,-3 1-5 0,3 0-2 0,-4-1 0 16,8 1-4-16,-8-1-1 0,8 1 0 0,-8 3 0 31,4-4-8-31,0 1-3 0,-3 0 0 0,3 2 0 0,-3-2 10 0,3-1 1 0,0 7 1 0,-7-3 0 16,3-3-1-16,1-1 0 0,-1 4 0 0,4-3-454 16,-3-1-91-16</inkml:trace>
  <inkml:trace contextRef="#ctx0" brushRef="#br0" timeOffset="62905.08">8816 9045 518 0,'0'0'23'0,"0"0"5"0,0 0-28 0,0 0 0 15,0 0 0-15,0 0 0 0,0 0 130 0,0 0 21 0,0 0 4 0,0 0 1 16,0 0-93-16,0 0-19 0,0 0-3 0,0 0-1 15,0 0-9-15,7 6-3 16,-7-6 0-16,7 3 0 0,0 7-8 0,-7-10-3 0,7 0 0 0,0 6 0 16,4-6-4-16,-4 0-1 0,0 0 0 0,-7 0 0 15,0 0 1-15,0 0 0 0,14 0 0 0,-14 0 0 16,14-6-1-16,-3 6 0 0,-11 0 0 0,14-4 0 16,-4-2 5-16,5 3 1 0,-15 3 0 0,10-6 0 15,4 3 6-15,-3-4 2 0,-1 4 0 0,1-3 0 16,3-4-11-16,-3 1-3 0,-4 3 0 0,3 3 0 15,1-4-12-15,-1-2 11 0,-3 6-11 0,1-3 10 16,-1-4-10-16,0 4 12 0,0 3-12 0,-4 3 12 16,-3-6-2-16,0 6 0 0,7-4 0 0,-3-2 0 15,-4 6-23-15,3-3-5 0,-3 3-1 0,4-6 0 16,3 3-25 0,-7 3-4-16,0-7-2 0,7 4-432 0,-3-3-86 0</inkml:trace>
  <inkml:trace contextRef="#ctx0" brushRef="#br0" timeOffset="64276.33">9059 8440 288 0,'0'0'25'0,"0"0"-25"16,4-4 0-16,-1-2 0 0,1 3 84 0,3-3 12 15,-4 3 3-15,-3 3 0 0,0 0-21 0,8-10-4 16,-5 4-1-16,1-4 0 0,-4 10-4 0,7-9-1 16,0 0 0-16,-4-1 0 0,1 4-30 0,3 3-6 0,0-7-2 0,0 4 0 15,0-3-22-15,0-1-8 0,-7 10 0 0,7 0 9 16,-3-6-9-16,-4 6 0 0,0 0 0 0,0 0 8 16,7-3-8-16,-7 3-16 0,0 0 4 0,0 0 1 15,0 0-3-15,0 0-1 0,0 0 0 0,0 0 0 16,0 3 5-16,0 3 1 0,-4 4 0 0,1-1 0 15,-4 1 9-15,3-4 0 0,4 6 0 16,-3 4 0-16,-5-7 0 0,5 1 9 0,-4 6-1 0,3-4-8 16,1-6 19-16,-4 4-3 0,3-1-1 0,1 1 0 15,3-10 1-15,-4 9 1 0,1 0 0 0,-1-2 0 16,4-7 2-16,0 0 0 0,-3 9 0 0,3-9 0 16,0 0 15-16,0 0 3 0,0 0 1 0,0 0 0 0,0 0-10 15,0 0-1-15,0 0-1 0,0 0 0 0,0 0-13 0,0 0-2 16,0 0-1-16,0 0 0 0,0 0-10 0,0 0 12 15,0 0-12-15,0 0 12 0,0 0 0 0,0 0 0 16,0 0 0-16,0 0 0 0,0 0-2 0,0 0 0 16,0 0 0-16,0 0 0 0,0 0-10 0,0 0 0 15,0 0 0-15,3 9 8 16,-3 1-8-16,0 6 0 0,0-16 0 0,-3 9 0 0,3 0 0 0,-4 1 0 16,4-1 0-16,-3 1 0 0,3-10 0 0,0 0 0 15,0 6 0-15,0-6 0 0,0 0 8 0,0 0-8 16,0 0 8-16,0 0-8 0,0 0 13 0,0 0-2 15,0 0-1-15,0 0 0 0,0 0 6 0,0 0 0 0,0 0 1 0,3-6 0 16,4 6 4-16,4-10 1 0,-8 1 0 16,4 3 0-16,0-4-10 0,0 1-1 0,0 6-1 0,1-7 0 15,-5 1-10-15,4-1 0 0,-3-2 0 16,3 2 0-16,0 7 0 0,0-3 0 0,0-3 0 0,-4-1 0 16,-3 10 0-16,7 0 0 0,1-9 0 15,-8 9 0-15,0 0 0 0,0 0 0 0,0 0 0 0,0 0-11 16,0 0 2-16,3 9 0 0,-6 1 0 0,3-1 0 15,0 0-5-15,-4 7-1 0,0 0 0 0,-3-4 0 16,4 7 2-16,-4-3 0 0,0-1 0 0,0-2 0 16,0 3-7-16,3-1-2 0,-3-2 0 0,0-4 0 15,0 7 12-15,0-7 10 0,3 1-13 0,1-1 5 16,-4 1 8-16,7-4 0 0,0-6 0 0,-4 3 0 16,4-3 0-16,0 0 0 0,0 0 0 0,0 0 0 15,0 0 8-15,0 0-8 0,0 0 8 0,0 0-8 0,0 0 15 0,0 0-2 16,0 0 0-16,0 0 0 15,0 0-1-15,7-3-1 0,-3-3 0 0,-1 3 0 0,1-4-1 0,-1-2 0 16,1 3 0-16,3-4 0 0,-3 1-10 16,-1 6 0-16,4-7 0 0,-3 1 8 15,3 3-8-15,0-4 0 0,0 4 0 0,-4-4 0 0,4 10 0 16,-7 0 0-16,0 0 0 0,0 0 0 0,0 0-11 0,0 0 3 16,0 0 0-16,0 0 0 0,0 0-3 0,0 0 0 15,-3 7 0-15,-1 2 0 0,1 1 11 16,-4-1 0-16,3 7 0 0,-6-4 0 0,-1 4 0 15,4 3-12-15,-4-1 2 0,4-2 0 0,-7 3 10 16,4 0 0-16,3-4 0 0,0 4 0 16,-4 0 0-16,4-10 0 0,0 7 0 0,0 0 0 15,3-7 0-15,-3 1 0 0,4-7 0 0,3-3 0 16,0 0 0-16,0 0 0 0,0 0 0 0,0 0 0 0,0 0-14 16,7-3-7-16,3-13-2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9:42:32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12248 14256 345 0,'0'0'31'0,"0"0"-31"15,-3 0 0-15,3 0 0 0,0 0 118 0,-4 0 18 16,1-3 3-16,-1-3 1 0,1 12-72 0,3-6-13 15,-4-6-3-15,4 6-1 0,-3 0-21 0,3 0-4 16,0 0-1-16,0 0 0 0,-4 0-25 0,4 0 0 0,0 0 0 0,0 0 0 16,0 0 16-16,0 0 2 0,0 0 0 0,0 0 0 15,0 0-1-15,0 0 0 0,0 0 0 0,0 0 0 16,0 0-6-16,0 0-2 0,0 0 0 0,0 0 0 16,0 0-9-16,0 0 12 0,0 9-12 0,4 1 12 15,-1-4-1-15,-3-6 0 0,7 3 0 0,-3 7 0 16,-1 2 6-16,1-2 2 0,3-7 0 0,-7-3 0 15,7 6 5-15,0-3 0 0,0 7 1 0,0-10 0 16,4 6 1-16,-4-3 0 0,0 3 0 0,3-6 0 16,1 10-18-16,-4-4-8 0,7-3 8 0,-3 6-8 15,3-9 0-15,4 10 0 0,-4-1 0 0,0-2 0 16,7 2 0-16,-7-3 0 0,4 4 0 0,-4-1 0 16,0 4 0-16,0-7 0 0,4 3 0 0,-1 1 0 15,1-1 0-15,-4 0 8 0,4 1-8 0,-4-1 0 0,0-2 0 16,0-4 0-16,4 3 0 0,-8 3 0 0,4-9 0 15,0 7 0-15,1-7 0 0,-5 0 0 0,4 0 0 16,0 0 8-16,-3-7-8 0,0 7 0 0,-1 0 8 0,1-3-8 16,-1-3 8-16,1 6-8 0,-4-6 0 0,4 3 8 15,-4-4-8-15,0 7 0 0,0-3 0 0,0-3 0 16,0 6 0-16,-7 0 0 0,0 0-16 0,3-3 5 16,-3 3 1-16,0 0 0 0,0 0 10 0,7-7-8 15,-7 7 8-15,0 0-8 0,0 0 8 0,0 0 0 16,-3 0 0-16,3-9 0 0,0 6 0 0,-4-3-8 15,-3-4 0-15,4 4 0 0,-8-3-7 16,8 9-1-16,-8-10 0 0,0 7 0 0,1-3-5 0,-4-4-2 0,0 7 0 0,0-3 0 16,-4-3 8-16,4 2 2 15,-4 4 0-15,1-3 0 0,-5-4 13 0,1 7 0 0,0-3 0 0,3-3 0 16,1 9 11-16,-4-10-2 0,3 10 0 0,0 0 0 16,4 0 6-16,-7 0 1 0,3 0 0 0,1 10 0 15,-1-10-4-15,0 9-1 0,1-3 0 0,3-3 0 16,-4 7-11-16,0-4 0 0,1-3 0 0,3 4 8 15,0 2 10-15,-1-3 2 0,1-3 0 0,4-3 0 16,-4 7-8-16,3-7-2 0,1 3 0 0,-1-3 0 16,0 0 0-16,4 0 0 0,0 0 0 0,7 0 0 15,0 0-10-15,0 0 12 0,0 0-12 0,0 0 12 16,0 0-12-16,0 0 0 0,0 0 0 0,0 0 0 16,0 0 0-16,11 6 0 0,-1-3-12 0,1 7 12 15,3-4-9-15,0-3 9 0,0 6 0 0,0-2 0 0,1 2-8 16,-1 0 8-16,3-9 0 0,1 10 0 0,-4-10 0 15,4 9 0-15,-1-9 0 0,1 7 0 0,-4-7 0 0,4 0 0 16,-4 0 0-16,3 0 0 0,-2 0 0 0,2 0 0 16,-3-7 0-16,4 7 0 0,-4-3 0 0,0-3 0 15,0 3 0-15,0-4 0 0,0 4 0 0,1-3 0 16,-5 3 0-16,1-3 0 0,-4-4 0 0,3 10 0 16,-6-9 0-16,-4 9 0 0,7-6 0 0,-7 6 0 15,0-4 0-15,0 4 0 0,0-6 0 0,0 3 0 16,-4-3 0-16,-3-4 0 0,0 1 0 0,0 9 0 15,0-9 9-15,-3 2-9 0,-4-2 0 0,3 6 0 16,-3-4 0-16,-4-2 0 0,1 6-11 0,2-3 11 16,-2-1-8-16,-1 4 8 0,1-3 0 0,-5 3 0 0,1 3 0 15,-3-6 0-15,2 6 0 0,1 0 0 0,0-4 0 16,0 4 0-16,0-6 0 0,3 12 0 0,0-6 0 16,4 4 0-16,0-4 0 0,4 6 0 0,-1-3 0 15,0 6 0-15,1 4 0 0,6-4-8 0,-3 1 8 16,7-1 0-16,-3 1 0 0,3 8-8 0,3-8 8 15,1 5 0-15,3-2-10 0,0 3 10 0,4-7-12 16,-1 10 12-16,4-10-8 0,0 7 8 0,0 0 0 16,4-7 0-16,0 4-10 0,6-7 10 0,-2 3-8 0,2 1 8 15,1-1 0-15,0 0 0 0,-1-9 0 0,5 7 8 16,-5-4-8-16,1-3 0 0,0 0-8 0,-4 0 8 16,0 0 0-16,0-3 0 0,-3 3 0 0,-1-7 0 15,-2 4 0-15,-1-3 0 0,-4-3 0 0,4-1 8 16,-3 4-8-16,0-3 0 0,-4-1 0 0,-4 1 8 15,4-1-8-15,-3-5 11 0,-4 5-11 0,0-2 12 0,0-4-2 16,-4-3 0-16,1 4 0 0,-4 2 0 0,0-3-10 16,-4-2 8-16,0 2-8 0,1-3 8 0,-4 0-8 15,-4 4 0-15,0-4 0 0,-3 0 0 0,0 3-11 16,-4 4 3-16,4-4 0 0,-4-3 0 0,1 10-5 0,3-7-1 16,-4 7 0-16,4-1 0 0,0 7 2 15,3-3 1-15,-3 6 0 0,3 0 0 0,4 0 0 0,0 6 0 16,0-3 0-16,0 13 0 0,3-3 11 15,4 2-12-15,0-5 12 0,3 8-12 0,1 8 1 0,-1-1 0 16,4-3 0-16,0 3 0 0,4 3 1 0,-1-3 0 16,5 3 0-16,-1-3 0 0,3 3 10 0,1-9-8 15,-4 6 8-15,7-6-8 0,0 0 8 0,4 3 0 0,-4-10 0 16,7 7 0-16,0-9 0 0,-3 5 0 16,-4-5 8-16,4-4-8 0,-1-3 0 0,1 3 0 0,-4-6 0 0,4 0 0 15,-4 0 0-15,3 0 0 0,-3-6 0 0,-3 3 0 16,0-3 9-16,3-4-9 0,-4 1 12 0,-3-7-12 15,0 7 24-15,0-4-3 0,0-2 0 0,1-1 0 16,-5-3-2-16,1 0-1 0,-1 1 0 0,1 2 0 16,-4-3-6-16,0-6-2 0,0 6 0 0,-4-3 0 15,1-3-10-15,-1 0 8 0,-7 6-8 0,4 0 8 16,-3 1-8-16,-1-4 0 0,1 9 0 0,-4-3 8 16,-1-2-8-16,1 8 0 0,-3-5 0 0,-1 11 8 15,0-5-8-15,1 3 0 0,-1 6-12 0,1-10 12 16,-1 10-13-16,0 7 5 0,1-4 8 0,-1 6-13 15,4 1-5-15,0-1-1 0,0 7 0 0,-1-1 0 16,5-2-1-16,-1 3-1 0,1 2 0 0,3 7 0 16,0-6 0-16,3 6 0 0,1-3 0 0,3 3 0 15,-4 0 3-15,8-3 1 0,-1 3 0 0,4 1 0 0,4-1 9 16,-4-3 8-16,3-7-12 0,4 4 12 0,1 0 0 16,2-3 0-16,1 2 0 0,0-8 0 0,-4-1 0 0,3 1 0 15,1-4 8-15,7-3-8 0,-4-3 8 0,0 0-8 16,0-3 0-16,-3-3 0 0,-1 2 10 0,1-5-10 15,0 0 10-15,-1-7-10 0,1 0 16 0,-4 7-4 16,-3-10 0-16,3 0 0 0,-4-6 0 0,-3 6-1 16,4-6 0-16,-7-3 0 0,6 3-11 0,-6 3 12 15,-1-9-12-15,1 9 12 0,-8-3-12 0,1 0 8 0,-1-4-8 16,1 11 8-16,-4-8-8 0,-4 8 8 0,0-1-8 16,-3 3 8-16,0 7-8 0,-4-1 0 0,1-5 0 0,-1 11-11 31,-3-2-23-31,3 6-5 0,-24 0-1 0,14 16 0 0</inkml:trace>
  <inkml:trace contextRef="#ctx0" brushRef="#br0" timeOffset="2945.61">13847 14363 288 0,'0'0'25'0,"0"0"-25"0,-4 9 0 0,4-9 0 0,-4 7 79 0,1-4 10 15,3-3 3-15,-4 9 0 0,4-2-60 0,-3 2-12 16,-1 0-3-16,4 1 0 0,0-10-17 0,-3 6 0 15,3 3 0-15,3 1 0 16,-3-10 0-16,4 9-16 0,-4 1 4 0,3-1 0 0,4 0 0 0,-3 1 0 16,0-1 0-16,3 7 0 0,-4-7 12 0,8 10 0 15,-4-3-10-15,0 0 10 0,3-4 0 0,1 7 0 16,0-10 0-16,-1 7 0 0,1 0 0 0,-1-4 16 16,1-2-2-16,-1-4-1 0,5 3 3 0,-5 1 0 15,1-10 0-15,3 9 0 0,4-9-16 0,-8 0 0 0,4 0 0 16,-3-3 0-16,3-3 0 0,-4 3 0 0,-2-4 0 0,-1-2 0 15,3 3 0-15,-3-4 0 0,-3 1 8 0,3-1-8 16,-4 1 19-16,1-7-3 0,-1 7 0 0,-3-4 0 16,4-2 7-16,-4-4 1 0,-4 3 0 0,4 4 0 15,0-10-1-15,0 9 0 0,-3-3 0 0,-1-2 0 16,1-1-6-16,-1 3-1 0,4-3 0 0,-3 1 0 16,-4 2-4-16,0 6 0 0,0-8-1 0,0 8 0 15,-1-5 13-15,1 5 2 0,-7 1 1 0,4-1 0 16,-1 1 8-16,1 9 1 0,-1-9 1 0,-3 9 0 15,0 0-10-15,3-7-3 0,-3 7 0 0,0 0 0 16,0 7-12-16,0-7-4 0,3 3 0 0,-6 3 0 0,6 3-8 16,-3-2 0-16,3-4 0 0,1 6 0 0,-1 1 0 0,4-4 0 15,-4 3 0-15,1 1 0 0,6-1 0 0,-3 0 0 16,0 1 0-16,4 6 8 0,-1-7 1 16,4 10 0-16,-3-4 0 0,3-2 0 0,3 3-9 0,1 2 0 15,-1 1 0-15,4-3 8 0,0 3-8 0,4 0 0 16,-4-4 0-16,4 4 8 0,-1 0 0 0,4-3 0 15,0-1 0-15,0-2 0 0,-3-4 0 0,3 1-8 16,4-1 12-16,-8 4-4 0,4-10-8 0,1 3 8 16,2-3-8-16,-3-3 8 0,0 0 10 0,4 0 2 15,-4 0 0-15,0-3 0 0,0-3-20 0,1-4 0 16,-5 4 0-16,-3-3-9 0,4-1 9 0,-4 1 14 16,3-4-3-16,1-2-1 0,0-1-2 0,-4-3 0 0,0 7 0 15,0-10 0-15,-4 9 0 0,1-6 0 0,-1-3 0 0,1 3 0 16,-1 1-8-16,-3 2 8 0,-3 3-8 0,-1-2 8 15,1-4-8-15,-4 3 8 0,0 4-8 0,0-4 8 16,0-3-8-16,-4 10 12 0,4-7-12 0,-4 7 12 16,1-1-2-16,-1 1 0 0,-3 3 0 0,0 3 0 15,3-4-1-15,-6 4 0 0,3-3 0 0,0 3 0 16,-1 3-1-16,1-7 0 0,0 7 0 0,0 0 0 16,0 0 0-16,7 7 0 0,-4-4 0 0,1 3 0 15,3-3-8-15,0 4 0 0,0-4 0 0,0 9-11 16,3 1 1-16,4-4 0 0,-4 7 0 0,4-7 0 15,4 10 1-15,-4 0 0 0,4 0 0 0,-1 6 0 16,4-6 9-16,-3 6-8 0,6-7 8 0,-3 1-8 16,4 3 8-16,-1-3 0 0,-3-6 0 0,4 9-8 15,0-10 8-15,-1 7-8 0,4-10 8 0,-3 7-8 0,0-7-4 0,-1-2 0 16,-3 2 0-16,7-6 0 0,-7 3-1 0,4-2-1 16,-1-4 0-16,1 0 0 0,-4 0 14 0,-7 0 0 15,4-4-10-15,3-2 10 0,0 3-10 0,-4-3 10 16,1-4-13-16,-4 1 5 0,7 0 8 0,-7 2 11 15,0-5-3-15,0 2 0 0,-7-5 2 0,7 5 0 16,0-5 0-16,0 5 0 0,-4-2 2 0,1-4 0 16,-4 7 0-16,3-7 0 0,-6 6 1 0,-1 1 1 15,4 0 0-15,-4-1 0 0,1 1 1 0,-1 3 0 16,-3-4 0-16,4 10 0 0,-5-3 3 0,5-3 1 16,-4 6 0-16,0 0 0 0,-1 0-3 0,5 0-1 15,-4 0 0-15,0 0 0 0,0 0-15 0,3 6 9 0,0-6-9 16,1 3 8-16,-1-3-8 0,1 10 0 0,3-10 0 0,-4 6 0 15,4-3 0-15,3 3 0 0,1 4-12 0,-4-1 12 16,7 0-25-16,0 1 2 0,3 6 1 0,1-1 0 16,-1-2-1-16,4 6 0 0,-3 3 0 0,7-4 0 15,-4 1 11-15,0 0 1 0,3 0 1 0,4 6 0 16,-3-6 10-16,3 0 0 0,-3-1 0 0,3 4-8 16,0-9 8-16,0 3-8 0,0-7 8 0,0 0-8 15,0-9 8-15,0 10-12 0,1-10 12 0,-5 0-12 16,4-3-1-16,0-4-1 0,0 1 0 0,-3-3 0 15,-7-1 3-15,3 1 1 0,0-4 0 0,3-9 0 16,1 10 10-16,-1-7 0 0,-2-3 0 0,-1 3 0 16,-4 0 0-16,4-6 8 0,-3 6-8 0,-1 1 0 15,1-7 8-15,-4 6-8 0,0 0 8 0,-4 3-8 16,1-3 8-16,-1 1-8 0,-3-1 8 0,0 0-8 16,4 3 11-16,-5-2-3 0,-2 2 0 0,-1-3 0 0,-3 3 0 15,0 4 0-15,-4 2 0 0,4 1 0 16,0 0-8-16,0 2 8 0,-4-2-8 0,4 9 8 0,0-6-8 15,4 3 0-15,-4 6 0 0,-1 3 8 0,5-6-8 16,-1 9 0-16,-3 1-12 0,7-1 12 0,0 1-17 16,0 5 4-16,3 1 1 0,-3 3 0 0,7-7 3 0,0 10 1 15,4-3 0-15,3 0 0 0,-3 0 8 0,3-1-12 16,3 1 12-16,-3 3-12 0,4-3 12 0,-1-6-8 16,4 2 8-16,-3 4-8 0,3-10-7 0,4 1-1 15,-4-1 0-15,0-2 0 16,-3 2-10-16,3-9-2 0,3 6-1 0,-3-6 0 0,-3 0 9 15,3-6 1-15,-3 6 1 0,-1-9 0 16,1 2-12-16,-4 4-2 0,4-6-1 0,-4-7 0 0,0 7 33 0,0-1 17 0,-4-5-1 16,1 2-1-16,-4-3 1 0,0 1 1 0,3 2 0 15,-6-3 0-15,-1 4-1 0,1-4-1 0,-1 1 0 0,-3 2 0 16,0-3 4-16,4 7 1 0,-4-7 0 16,-4 7 0-16,0-1 7 0,1 1 1 0,-4 0 1 0,3-1 0 15,-3 1-29-15,3 3 0 0,1 6 0 0,-1-4 0 16,-3-2 0-16,0 3 9 0,3 3 1 0,1 0 0 15,-1 0-10-15,1 0 8 0,3 3-8 0,3-3 8 16,-3 10-8-16,3-10 0 0,4 0 0 0,-3 9-11 16,-1 7-2-16,4-7-1 0,4 7 0 0,-1-4 0 15,1-2-4-15,0 5-1 0,6 1 0 0,-3-3 0 0,0 2 9 16,4 4 2-16,-1-3 0 0,1-4 0 0,3-2 8 16,0 2 0-16,-3 1 0 0,3-7-8 0,0-3 8 0,-3 7 0 15,-4-10 0-15,0 6-8 0,3-6 8 0,1 0 14 16,-4 0-3-16,4 0-1 0,-1 0 1 15,1-6 0-15,-4 6 0 0,0-4 0 0,3-2-11 0,-3 3 0 16,-3-3 0-16,3-4 8 0,-3 1-8 0,-1 0 12 16,-3 2-12-16,0-2 12 0,0-1 0 0,-3 1 0 15,-1 0 0-15,0-1 0 0,1 1 0 0,-1 3 0 16,-6-4 0-16,-1 1 0 0,4-1 0 0,-3 1 0 16,-1 0 0-16,0 2 0 0,4-2-12 0,-3 6 12 15,-4-4-12-15,0 4 12 0,3-3-12 0,-7 3 8 16,1-3-8-16,3 6 8 0,-4 0-8 0,4 0 0 0,0 0 0 15,0 6 8-15,0-6 0 0,-1 3 0 0,5 3 0 0,-1-3 0 16,4 4-8-16,0-4 0 0,0 6 0 0,4 7 0 16,3-7 0-16,0 10 0 0,0-3-12 0,3 3 12 15,4-1-19-15,0 1 4 0,0-3 1 0,0 9 0 32,0-3-11-32,4 0-3 0,0-3 0 0,-1 0 0 15,-3-1 1-15,4-2 0 0,-4-3 0 0,3-4 0 0,-3 4 17 0,1-4 10 0,2-6-12 16,-3 7 12-16,0-10-12 0,-3 6 12 0,3-6-12 0,-4 0 12 15,-3 0 0-15,7 0 0 0,0-6 0 0,-7 6 0 16,7-4 0-16,-3-2 12 0,0-3-3 0,-1-1-1 16,1 4 12-16,-1-3 3 0,-3-1 0 0,0 1 0 15,4-1-3-15,-4 1 0 0,-4 0 0 0,1-7 0 16,-1 6-6-16,1 1-2 0,-1 0 0 0,-3-1 0 16,0-5 4-16,3 5 0 0,-3 1 0 0,-3-1 0 0,3 1-7 15,-4 0-1-15,1 2 0 0,2 4 0 0,-2-3-8 16,3 3 0-16,-4-4 0 0,4 7 0 0,0 0 0 0,0 0-19 15,0 7 3-15,3-4 1 0,-3 3-7 0,4 4-2 16,-1-1 0-16,1 0 0 16,-1 7-1-16,1-3-1 0,3 2 0 0,-4 4 0 15,4-3-26-15,0 3-6 0</inkml:trace>
  <inkml:trace contextRef="#ctx0" brushRef="#br0" timeOffset="12499.55">23033 9349 410 0,'0'0'18'0,"0"0"4"0,0 0-22 0,0 0 0 0,0 0 0 0,0 0 0 15,0 0 22-15,0 0 0 0,0 0 0 0,0 0 0 16,0 0 17-16,0 0 3 0,0 0 1 0,0 0 0 15,0 0-23-15,0 0-4 0,0 0 0 0,0 0-1 0,0 0-15 0,0 0 0 16,0 0 8-16,0 0-8 0,0 0 0 0,0 0 11 16,0 0-11-16,0 0 10 0,0 0-10 0,0 0 10 15,0 0-10-15,0 0 10 0,0 0 14 0,0 0 4 16,0 0 0-16,0 0 0 0,0 0 4 0,0 0 2 16,0 0 0-16,0 0 0 0,0 0-5 0,0 0-1 15,0 0 0-15,0 0 0 0,0 0-8 0,0 0-3 16,0 0 0-16,0 0 0 0,-4 6-2 0,4-6-1 15,0 0 0-15,0 3 0 0,-3 4 8 0,-1-4 2 16,4-3 0-16,0 0 0 0,0 0-4 0,-3 6-1 16,-1 3 0-16,4-9 0 0,0 0-2 0,-3 7 0 15,-1-4 0-15,1 3 0 0,3-6-5 0,-7 9-2 0,3-5 0 0,1 2 0 16,3-6-2-16,-4 9 0 0,-3-2 0 0,0-4 0 16,3 3 1-16,4-6 0 0,0 0 0 0,-3 3 0 15,-4 7-9-15,7-10 0 0,0 0 0 0,0 0 8 16,0 0-8-16,0 0 0 0,0 0 0 0,0 0 0 15,0 0 0-15,0 0 0 0,0 0 0 0,0 0 0 16,0 0 0-16,0 0 0 0,0 0 0 0,0 0 0 16,0 0 0-16,0 0 0 0,0 0 0 0,0 0 8 15,0 0-8-15,0 0 0 0,0 0 0 0,0 0 0 16,0 0 0-16,0 0 0 0,0 0 0 0,0 0 0 16,0 0 0-16,0 0 0 0,0 0 0 0,0 0 0 15,0 0 0-15,7 6 0 0,-4 3 0 0,-3-9 0 16,0 0 0-16,0 0 0 0,0 0 0 0,0 0 0 15,11 3 0-15,-11-3 0 0,0 0 0 0,0 0 0 16,0 0 0-16,0 0 10 0,0 0-10 0,0 0 10 0,0 0-10 16,0 0 0-16,0 0 0 0,0 0 0 0,0 0 0 15,0 0 0-15,0 0 0 0,0 0 0 0,0 0 0 0,0 0 0 16,0 0 0-16,0 0 0 0,7 7 0 0,-7-7 0 16,0 0 0-16,0 0 0 0,0 0 0 0,0 0 0 15,0 0 0-15,0 0 0 0,7 3 0 0,-7-3 0 16,0 0 0-16,0 0 0 0,0 0 0 0,0 0 0 15,4 6 0-15,-4-6 0 0,0 0 0 0,0 0 0 16,0 0 0-16,0 0 0 0,0 0 0 0,0 0 8 16,0 0-8-16,0 0 12 0,0 0-12 0,0 0 8 15,0 0-8-15,0 0 8 0,0 0-8 0,0 0 0 16,0 0 0-16,0 0 0 0,7 9 0 0,-7-9 0 16,0 0 0-16,0 0 8 0,0 0-8 15,0 0 0-15,0 0 0 0,7 10 0 0,-7-10 0 0,0 0 0 0,0 0 0 0,0 0 0 16,0 0 0-16,0 0 8 0,0 0-8 0,0 0 8 15,0 0-8-15,3 9 0 0,-3-9 0 0,4 10 0 16,-4-10 0-16,0 0 0 0,0 0 0 0,0 0 0 16,7 6 0-16,-7-6 0 0,0 0 0 0,0 0 0 15,7 9 0-15,0-2 0 0,-7-7 0 0,7 3 0 16,0 6 0-16,-7-9 0 0,0 0 0 0,0 0 0 16,0 0 0-16,4 6 0 0,-4-6 0 0,7 4 0 15,-7-4 0-15,10 0 0 0,-10 0 0 0,7 6 8 16,0-3-8-16,0-3 12 0,-7 0-12 0,7 0 12 15,-7 0-12-15,11 6 0 0,-4-6 0 0,0 0 8 16,0 3-8-16,0 4 0 0,0-14 0 0,-7 7 0 0,7 7 0 0,0-7 0 16,0 0 0-16,1 0 0 0,-8 0 0 15,7 0 12-15,3 0-12 0,-3 0 12 0,4 0-12 0,-4 0 0 16,0 0 0-16,3 0-11 0,-2 0 11 0,-1-7 0 16,0 14 0-16,3-7 0 0,-3-7 0 0,0 4 0 15,4 3 0-15,-1 0 0 0,-2 0 0 0,-1 0 0 16,-4 0 0-16,-3 0 0 0,7 0 0 0,0-6 8 15,0 6-8-15,4 0 0 0,-8 0 0 0,8-3 0 16,-4-3 0-16,0 6 0 0,-7 0 0 0,11-10 0 16,-4 10 0-16,3-9 8 0,-3 9-8 0,0 0 0 15,4-10 8-15,-4 10-8 0,0-9 0 0,0 9 0 16,0-6 0-16,0 2 0 0,0-2 0 0,4 3 0 16,-4-3 0-16,0-4 0 0,4 1 0 0,-1 0 0 15,1-1 0-15,-1-5-8 0,1 5 8 0,3-9-8 0,0 10 8 16,0-7-8-16,4 4 8 0,-4-10-8 0,4 3 8 15,3 0-8-15,0 0 8 0,0 0 0 0,4-6 0 0,0 7-8 16,3-8 8-16,0-2 0 0,0 3 0 0,4-3 0 16,0-7 0-16,7 1 0 0,-4 3 0 15,7-4-8-15,-3 1 8 0,0-4 0 0,3-3 0 0,0 4 0 16,1 2 0-16,-1-9 0 0,0 7 0 0,4-1 0 16,0-3 0-16,4 4 0 0,-1-7 0 0,-7 6 0 15,4-6 0-15,-7 6 0 0,3-2 0 0,1 2 0 16,-1 4 0-16,0-1 0 0,-3-3 0 0,3 10 0 15,4-6 0-15,-3 6 8 0,-5-7-8 0,1 1 0 16,0 5 0-16,-4 4 0 0,-3-9 0 0,0 5 0 16,0 1 0-16,-1 9 0 0,-2-6 0 0,-5 0 0 0,4 6 0 15,1-6 0-15,-5 7 0 0,-2-1 0 16,-1 6 0-16,0-2 0 0,-3-1-10 0,-1 6 10 16,1 1-12-16,-1-7 4 0,5 7 8 0,-5-4-13 15,-3 7-23-15,4-3-5 16,-4-1-1-16,0 1-394 0,0 0-80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19895 0 0,'0'-5'469'0'0,"0"3"61"0"0,0 4 2607 0 0,13 263 141 0 0,-10-70-1968 0 0,-5-127-772 0 0,9 81 0 0 0,-1-65 122 0 0,-6 88 0 0 0,-1-77-396 0 0,1-39-421 0 0,0-55-667 0 0,0-1-315 0 0,0-1-69 0 0,0-3-8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375 108 5984 0 0,'0'0'273'0'0,"0"0"-5"0"0,2-1-172 0 0,-1-1 62 0 0,7-6-226 0 0,-6-2 3198 0 0,2-1 104 0 0,-3 9-3038 0 0,0 1-1 0 0,0 0 1 0 0,-1 0-1 0 0,1 0 1 0 0,-1 0-1 0 0,1-1 1 0 0,-1 1 0 0 0,0 0-1 0 0,1-1 1 0 0,-1-1-1 0 0,0 2 11 0 0,0 0 0 0 0,0 0-1 0 0,-1 0 1 0 0,1 0 0 0 0,0 0-1 0 0,-1 0 1 0 0,1 0 0 0 0,-1 0-1 0 0,1 0 1 0 0,-1 0 0 0 0,0 0-1 0 0,0 0 1 0 0,0 0 0 0 0,0 0-1 0 0,1 0 1 0 0,-1 0 0 0 0,0 0 0 0 0,1 0-1 0 0,-1 0 1 0 0,1 0 0 0 0,-1 0-1 0 0,1 0 1 0 0,0-1 0 0 0,-1 1-1 0 0,1-2 1 0 0,0 2-165 0 0,0 1 0 0 0,0-1 0 0 0,-1 1-1 0 0,1-1 1 0 0,0 0 0 0 0,0 1 0 0 0,0-1 0 0 0,-1 1 0 0 0,1-1-1 0 0,0 1 1 0 0,-1-1 0 0 0,1 1 0 0 0,0-1 0 0 0,-1 1 0 0 0,1-1-1 0 0,-1 1 1 0 0,1 0 0 0 0,-1-1 0 0 0,1 1 0 0 0,-1 0 0 0 0,1-1-1 0 0,-1 1 1 0 0,1 0 0 0 0,-1 0 0 0 0,1-1 0 0 0,-2 1 0 0 0,-18-5 426 0 0,10 3-326 0 0,-3-2-88 0 0,1 2 1 0 0,-1 0-1 0 0,0 0 1 0 0,0 1 0 0 0,1 1-1 0 0,-22 1 1 0 0,1 0-3 0 0,21 0-37 0 0,1 0 1 0 0,-15 4-1 0 0,-2-1 18 0 0,23-3-16 0 0,-1 1 1 0 0,1-1-1 0 0,0 1 1 0 0,0 0-1 0 0,-9 4 1 0 0,9-3 5 0 0,-1 0 0 0 0,1-1-1 0 0,-1 0 1 0 0,-9 3 0 0 0,7-5 31 0 0,5 2 1 0 0,1 1-42 0 0,-12 13-14 0 0,0 15 2 0 0,13-29 0 0 0,0 1 0 0 0,1-1 0 0 0,-1 0 0 0 0,0 0 0 0 0,1 1 0 0 0,-1-1 0 0 0,1 1 0 0 0,0-1 0 0 0,0 0 0 0 0,0 1 0 0 0,0-1 0 0 0,1 5 0 0 0,0 2 0 0 0,-1 1 0 0 0,1 0 0 0 0,1-1 0 0 0,3 14 0 0 0,3 18 0 0 0,15 203 0 0 0,-23-217 114 0 0,-4 47-1 0 0,0-4 134 0 0,4-22 87 0 0,4 95 338 0 0,-2-115-323 0 0,-3 42 0 0 0,0-18 129 0 0,-3 115 218 0 0,-1 36-6 0 0,5-165-409 0 0,-1-4 282 0 0,7 58 0 0 0,7 37-82 0 0,-10-82-291 0 0,-2-35-175 0 0,-1-7-4 0 0,1 0-1 0 0,-1-1 1 0 0,1 1-1 0 0,0 0 0 0 0,0-1 1 0 0,0 1-1 0 0,3 6 1 0 0,-3-9-7 0 0,0 1 1 0 0,-1-1 0 0 0,1 0-1 0 0,-1 1 1 0 0,1-1 0 0 0,-1 1-1 0 0,0-1 1 0 0,0 0 0 0 0,0 1-1 0 0,0-1 1 0 0,0 3-1 0 0,-1-2-5 0 0,1 0-1 0 0,0 0 0 0 0,0-1 0 0 0,0 1 0 0 0,0 0 0 0 0,0 0 0 0 0,1-1 0 0 0,1 5 0 0 0,-2-6-1 0 0,1 1-1 0 0,-1-1 1 0 0,0 1-1 0 0,0-1 0 0 0,1 1 1 0 0,-1-1-1 0 0,0 1 1 0 0,0-1-1 0 0,0 1 0 0 0,-1 1 1 0 0,1 0 31 0 0,0 0 0 0 0,0 0-1 0 0,0 0 1 0 0,0 0 0 0 0,1 0 0 0 0,-1-1 0 0 0,1 1 0 0 0,0 0-1 0 0,-1 0 1 0 0,3 4 0 0 0,-2-6-6 0 0,-1 1-14 0 0,1-1 0 0 0,-1 0 0 0 0,1 1 1 0 0,-1-1-1 0 0,1 0 0 0 0,0 1 1 0 0,-1-1-1 0 0,1 0 0 0 0,0 0 1 0 0,0 0-1 0 0,0 0 0 0 0,2 2 0 0 0,8 2 3 0 0,-6-5-67 0 0,1 0 0 0 0,-1-1 0 0 0,0 1 0 0 0,1-1 1 0 0,-1 0-1 0 0,0 0 0 0 0,0-1 0 0 0,7-2 0 0 0,-1 0-41 0 0,122-48-4548 0 0,-122 46 3567 0 0,0 1-1 0 0,0-2 1 0 0,17-13 0 0 0,5-10-6459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11 395 18687 0 0,'0'0'859'0'0,"-1"-1"-26"0"0,0-1-567 0 0,-1-1-1 0 0,1 0 1 0 0,0 0-1 0 0,0 1 0 0 0,0-1 1 0 0,0 0-1 0 0,1 0 1 0 0,-1 0-1 0 0,1 0 0 0 0,0 0 1 0 0,0 0-1 0 0,0 0 1 0 0,0 0-1 0 0,0 0 0 0 0,0 0 1 0 0,2-6-1 0 0,0 6-99 0 0,-1 0 1 0 0,1-1-1 0 0,0 1 0 0 0,-1 0 0 0 0,1 0 0 0 0,1 0 1 0 0,2-3-1 0 0,3-6 55 0 0,11-13-142 0 0,-12 17-52 0 0,-1 0 1 0 0,-1 0 0 0 0,7-12-1 0 0,1-10 60 0 0,38-73 501 0 0,-40 78-271 0 0,-9 20-221 0 0,0 0 0 0 0,1 0 0 0 0,-1 0 0 0 0,4-4 0 0 0,-4 5 1 0 0,0 1-1 0 0,0-1 1 0 0,-1 1-1 0 0,1-1 1 0 0,-1 1-1 0 0,0-1 1 0 0,0 0-1 0 0,0 0 1 0 0,0-6-1 0 0,0 10-85 0 0,0 0-1 0 0,0 0 1 0 0,0 0-1 0 0,0 0 0 0 0,0 1 1 0 0,0-1-1 0 0,0 0 0 0 0,0 1 1 0 0,0-1-1 0 0,0 0 0 0 0,0 1 1 0 0,1 0-1 0 0,0 1-9 0 0,-1-1 0 0 0,0 0 0 0 0,0 1 0 0 0,0-1-1 0 0,0 1 1 0 0,0 0 0 0 0,-1-1 0 0 0,1 1 0 0 0,0 0 0 0 0,-1-1 0 0 0,1 1 0 0 0,-1 0 0 0 0,0-1-1 0 0,1 5 1 0 0,0 30-3 0 0,-1-27 3 0 0,2 37-1 0 0,0-27 0 0 0,-2 24 0 0 0,2 104 0 0 0,2-47 0 0 0,-1 61 0 0 0,-2-145 0 0 0,3 23 0 0 0,-2-28 0 0 0,-1 0 0 0 0,0 0 0 0 0,-1 19 0 0 0,0-14 19 0 0,0 1 0 0 0,1 0 0 0 0,1 0 0 0 0,4 20 0 0 0,-2-17-3 0 0,-1 1 0 0 0,0 21 0 0 0,-3-41-304 0 0,0-1-862 0 0,0 7-1955 0 0,0-6 1505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18431 0 0,'0'0'844'0'0,"1"-1"-20"0"0,0-1-648 0 0,1 0-1 0 0,-1 0 0 0 0,1 1 0 0 0,-1-1 1 0 0,1 1-1 0 0,0-1 0 0 0,0 1 0 0 0,0 0 0 0 0,0 0 1 0 0,0 0-1 0 0,0 0 0 0 0,0 0 0 0 0,0 0 1 0 0,1 0-1 0 0,-1 1 0 0 0,0-1 0 0 0,0 1 1 0 0,1-1-1 0 0,-1 1 0 0 0,3 0 0 0 0,3 1 295 0 0,0 0-1 0 0,1 0 1 0 0,-1 0-1 0 0,10 4 1 0 0,8 1-226 0 0,33 2 192 0 0,-40-5-401 0 0,0 0 0 0 0,0-1-1 0 0,1-1 1 0 0,35-3 0 0 0,77-16 191 0 0,-60 2-251 0 0,-18 3-334 0 0,-31 6-39 0 0,3-1-2317 0 0,-17 3 1100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223 140 20215 0 0,'15'-18'927'0'0,"-15"17"-871"0"0,1 0 0 0 0,-1 1 0 0 0,0-1-1 0 0,1 0 1 0 0,-1 0 0 0 0,0 0 0 0 0,0 1 0 0 0,0-1 0 0 0,0 0 0 0 0,1 0-1 0 0,-1 0 1 0 0,0 0 0 0 0,0 1 0 0 0,-1-1 0 0 0,1 0 0 0 0,0 0 0 0 0,0 0-1 0 0,0 1 1 0 0,0-1 0 0 0,-1 0 0 0 0,0-1 0 0 0,0-9-20 0 0,8-4-32 0 0,-6 14 66 0 0,0 0 0 0 0,-1 0-1 0 0,1-1 1 0 0,0 1 0 0 0,-1 0 0 0 0,1 0 0 0 0,-1 0-1 0 0,1-1 1 0 0,-1 1 0 0 0,0 0 0 0 0,1-1 0 0 0,-1 1-1 0 0,0 0 1 0 0,0-3 0 0 0,0 1 27 0 0,0 2 29 0 0,0 0 1 0 0,0-1-1 0 0,1 1 0 0 0,-1-1 1 0 0,-1 1-1 0 0,1 0 1 0 0,0-1-1 0 0,0 1 0 0 0,0 0 1 0 0,-1-1-1 0 0,1 1 0 0 0,-1 0 1 0 0,1-1-1 0 0,-1 1 1 0 0,0 0-1 0 0,1 0 0 0 0,-1-1 1 0 0,0 1-1 0 0,0 0 0 0 0,0 0 1 0 0,-1-1-1 0 0,-2-2 137 0 0,2 2-183 0 0,0 0-1 0 0,0 1 1 0 0,0-1-1 0 0,0 0 0 0 0,0 1 1 0 0,-1-1-1 0 0,1 1 1 0 0,0 0-1 0 0,-1 0 0 0 0,1 0 1 0 0,-1 0-1 0 0,1 0 1 0 0,-1 1-1 0 0,0-1 0 0 0,1 1 1 0 0,-1-1-1 0 0,0 1 1 0 0,-3 0-1 0 0,0 0-66 0 0,1 1 0 0 0,0 0 0 0 0,-1 0 0 0 0,1 0 0 0 0,0 0 0 0 0,-1 1 0 0 0,1 0 0 0 0,0 0 0 0 0,0 0 0 0 0,1 1 0 0 0,-1 0 0 0 0,0 0 0 0 0,1 0 0 0 0,-6 5 0 0 0,2-1 2 0 0,1 0 0 0 0,0 1 0 0 0,0 0 0 0 0,1 1 0 0 0,0-1 0 0 0,-8 16 0 0 0,6-8-25 0 0,1-5-16 0 0,2 0 0 0 0,-1 0 0 0 0,2 1 0 0 0,-6 19 0 0 0,6-14 24 0 0,1 1 0 0 0,1 0 0 0 0,0 0 0 0 0,2-1 0 0 0,2 31 0 0 0,-2-42 2 0 0,1-1 1 0 0,0 1-1 0 0,0-1 0 0 0,0 0 1 0 0,1 1-1 0 0,0-1 0 0 0,0 0 0 0 0,5 8 1 0 0,-6-11-3 0 0,1 0 1 0 0,-1 0-1 0 0,1 0 1 0 0,0-1 0 0 0,0 1-1 0 0,0-1 1 0 0,0 1 0 0 0,0-1-1 0 0,0 1 1 0 0,0-1-1 0 0,0 0 1 0 0,0 0 0 0 0,0 0-1 0 0,1 0 1 0 0,-1-1-1 0 0,1 1 1 0 0,-1-1 0 0 0,0 1-1 0 0,1-1 1 0 0,-1 0 0 0 0,5 0-1 0 0,-4 0-37 0 0,0 0 0 0 0,1-1-1 0 0,-1 1 1 0 0,0-1 0 0 0,0 0-1 0 0,0 0 1 0 0,0 0 0 0 0,0 0 0 0 0,0-1-1 0 0,5-2 1 0 0,26-23-209 0 0,-13 10 179 0 0,-18 14 55 0 0,0 0 0 0 0,0 0-1 0 0,0 0 1 0 0,-1-1 0 0 0,1 1 0 0 0,-1-1 0 0 0,0 0 0 0 0,2-3-1 0 0,13-19-85 0 0,-15 23 99 0 0,0 0-1 0 0,-1 1 1 0 0,1-1 0 0 0,-1 0 0 0 0,1 0-1 0 0,-1 0 1 0 0,0 0 0 0 0,0 0 0 0 0,1-5-1 0 0,-1 3 4 0 0,0 1 1 0 0,0 0-1 0 0,0 0 0 0 0,1 0 0 0 0,3-6 0 0 0,27-37 51 0 0,-27 40-53 0 0,-5 7-1 0 0,0-1 0 0 0,1 1 0 0 0,-1 0 0 0 0,0-1 0 0 0,1 1 0 0 0,-1 0 0 0 0,0 0 0 0 0,1-1 0 0 0,-1 1 0 0 0,1 0-1 0 0,-1 0 1 0 0,1 0 0 0 0,-1 0 0 0 0,0 0 0 0 0,1 0 0 0 0,-1 0 0 0 0,1 0 0 0 0,-1 0 0 0 0,1 0 0 0 0,0 0-8 0 0,0 0 0 0 0,0 0 0 0 0,0 1 0 0 0,0-1 0 0 0,-1 0 0 0 0,1 1 0 0 0,0-1 0 0 0,0 1 1 0 0,0-1-1 0 0,-1 1 0 0 0,1-1 0 0 0,0 1 0 0 0,-1 0 0 0 0,1-1 0 0 0,0 1 0 0 0,-1 0 0 0 0,1-1 0 0 0,-1 1 0 0 0,1 0 0 0 0,-1 0 0 0 0,0 0 1 0 0,1-1-1 0 0,-1 1 0 0 0,1 1 0 0 0,3 27-144 0 0,-2-6 78 0 0,4-3 27 0 0,-3-11 29 0 0,0 0 0 0 0,-1-1 0 0 0,0 1 0 0 0,0 0 0 0 0,-1 0 0 0 0,0 10 0 0 0,-3 2 7 0 0,2-13 2 0 0,-1 0-1 0 0,1 0 1 0 0,0 0-1 0 0,2 15 1 0 0,3 0 1 0 0,-2-7-10 0 0,0 0 1 0 0,1 27 0 0 0,-5-7 7 0 0,0-20 11 0 0,1 29 0 0 0,16 170 199 0 0,-4-107 30 0 0,-5-63 6 0 0,-6-28-60 0 0,-1 1 1 0 0,-2 32 0 0 0,0-27 23 0 0,1 23 0 0 0,2-17-139 0 0,-2 0 0 0 0,-1-1 0 0 0,-2 1 0 0 0,-9 39 0 0 0,-4-2 160 0 0,13-57-172 0 0,1 0 0 0 0,-1-1 1 0 0,0 1-1 0 0,-11 14 0 0 0,11-17-12 0 0,-3 3 30 0 0,0 0 0 0 0,0 0 0 0 0,-12 10 0 0 0,17-17-34 0 0,1-1 0 0 0,-1 1 1 0 0,0-1-1 0 0,0 0 0 0 0,1 1 1 0 0,-1-1-1 0 0,0 0 0 0 0,0 0 0 0 0,0-1 1 0 0,-1 1-1 0 0,1 0 0 0 0,0-1 1 0 0,0 1-1 0 0,0-1 0 0 0,0 1 1 0 0,-1-1-1 0 0,1 0 0 0 0,0 0 1 0 0,0 0-1 0 0,-1 0 0 0 0,1-1 0 0 0,0 1 1 0 0,-4-2-1 0 0,-2-1 9 0 0,0-1-1 0 0,0-1 0 0 0,0 1 1 0 0,1-1-1 0 0,-1-1 1 0 0,1 1-1 0 0,0-1 1 0 0,1-1-1 0 0,0 1 1 0 0,0-1-1 0 0,0 0 0 0 0,1 0 1 0 0,0-1-1 0 0,0 0 1 0 0,0 0-1 0 0,1 0 1 0 0,-4-12-1 0 0,0 0 22 0 0,4 11-16 0 0,1 1 1 0 0,0-1-1 0 0,0 1 1 0 0,1-1-1 0 0,0 0 1 0 0,0 0-1 0 0,1 0 1 0 0,0-16-1 0 0,3 0-19 0 0,2 0 1 0 0,0 0-1 0 0,2 0 0 0 0,0 1 1 0 0,2 0-1 0 0,1 1 0 0 0,0-1 1 0 0,2 2-1 0 0,23-37 0 0 0,-11 21-87 0 0,-10 14 74 0 0,2 1-1 0 0,22-27 0 0 0,-31 42-9 0 0,1-1-1 0 0,7-14 1 0 0,-10 16-17 0 0,0-1 0 0 0,1 1 1 0 0,0 0-1 0 0,8-8 0 0 0,14-7-50 0 0,-21 19 51 0 0,-1-1 1 0 0,0 0-1 0 0,0 0 1 0 0,0-1-1 0 0,-1 1 1 0 0,8-10-1 0 0,-7 7-22 0 0,0 1-1 0 0,0 0 1 0 0,1 1 0 0 0,0-1-1 0 0,0 1 1 0 0,12-8 0 0 0,14-11-278 0 0,-28 21 171 0 0,-1 0 0 0 0,1 1 0 0 0,0 0 0 0 0,0 0 0 0 0,0 0 0 0 0,1 1 0 0 0,-1-1 0 0 0,0 1 0 0 0,5-1-1 0 0,-6 2-1727 0 0,0-1-4907 0 0,8-3-2095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13 123 17503 0 0,'0'0'803'0'0,"-2"-1"-18"0"0,-8-5 418 0 0,10 6-1103 0 0,0-1 0 0 0,-1 1 0 0 0,1 0 0 0 0,0 0 0 0 0,0-1 0 0 0,0 1 0 0 0,0 0 0 0 0,0 0 0 0 0,0-1 0 0 0,0 1 0 0 0,0 0 0 0 0,0 0 0 0 0,0-1 0 0 0,0 1 0 0 0,0 0 1 0 0,0 0-1 0 0,0-1 0 0 0,0 1 0 0 0,0 0 0 0 0,1 0 0 0 0,-1-1 0 0 0,0 1 0 0 0,0 0 0 0 0,0 0 0 0 0,0 0 0 0 0,1-1 0 0 0,12-8 3266 0 0,-12 8-4037 0 0,4-1 769 0 0,-1 0 1 0 0,0 0-1 0 0,0 1 0 0 0,0-1 1 0 0,1 1-1 0 0,-1 0 1 0 0,9 0-1 0 0,7-3 32 0 0,74-15 456 0 0,-38 10-363 0 0,-39 7-136 0 0,32-8 1 0 0,26-13-88 0 0,-48 10 16 0 0,-22 10 25 0 0,-4 2 250 0 0,18 0 688 0 0,-17 0-927 0 0,1 1-1 0 0,0-1 1 0 0,0 1-1 0 0,0 0 1 0 0,-1 0-1 0 0,1 1 1 0 0,0-1-1 0 0,5 2 1 0 0,-8-2-40 0 0,1 0 1 0 0,-1 0 0 0 0,1 1-1 0 0,-1-1 1 0 0,1 1 0 0 0,0-1 0 0 0,-1 1-1 0 0,1-1 1 0 0,-1 1 0 0 0,0-1-1 0 0,1 1 1 0 0,-1-1 0 0 0,1 1-1 0 0,-1-1 1 0 0,0 1 0 0 0,1 0-1 0 0,2 4 7 0 0,5 2-38 0 0,-5-4-8 0 0,0-1 0 0 0,-1 0 0 0 0,1 1 0 0 0,-1-1-1 0 0,0 1 1 0 0,0 0 0 0 0,0 0 0 0 0,0 0 0 0 0,0 0 0 0 0,0 0-1 0 0,1 4 1 0 0,6 21 147 0 0,-1 1-1 0 0,6 42 1 0 0,25 216-95 0 0,-31-186-25 0 0,-1-6 0 0 0,37 296 0 0 0,-37-334 274 0 0,1 16 391 0 0,-6-24-439 0 0,0 171 665 0 0,-3-208-891 0 0,2 0 0 0 0,1 17 0 0 0,0-19 0 0 0,-1 1 0 0 0,-1-1 0 0 0,0 14 0 0 0,-3 0 0 0 0,2-6 0 0 0,-2 0 0 0 0,-5 22 0 0 0,-1-23 0 0 0,8-15 0 0 0,1-1 0 0 0,0-1 0 0 0,-1 0 0 0 0,1 1 0 0 0,0-1 0 0 0,0 0 0 0 0,0 1 0 0 0,0-1 0 0 0,0 0 0 0 0,-1 1 0 0 0,1-1 0 0 0,0 0 0 0 0,0 0 0 0 0,-1 1 0 0 0,1-1 0 0 0,0 0 0 0 0,0 0 0 0 0,-1 0 0 0 0,1 1 0 0 0,0-1 0 0 0,0 0 0 0 0,-1 0 0 0 0,1 0 0 0 0,0 0 0 0 0,-1 0 0 0 0,1 1 0 0 0,0-1 0 0 0,-1 0 0 0 0,1 0 0 0 0,0 0 0 0 0,-1 0 0 0 0,0 0 0 0 0,-16 4 0 0 0,11-3 0 0 0,1 0 0 0 0,-1 0 0 0 0,0 0 0 0 0,0 0 0 0 0,0-1 0 0 0,-1 0 0 0 0,1 0 0 0 0,0-1 0 0 0,0 0 0 0 0,0 0 0 0 0,-10-3 0 0 0,12 2 0 0 0,-1 1 0 0 0,0 0 0 0 0,0-1 0 0 0,0 2 0 0 0,-7-2 0 0 0,6 2 0 0 0,0-1 0 0 0,0 0 0 0 0,1 0 0 0 0,-7-3 0 0 0,-12-1 0 0 0,21 5 0 0 0,0-1 0 0 0,0 0 0 0 0,0 1 0 0 0,0-1 0 0 0,0 0 0 0 0,0 0 0 0 0,0 0 0 0 0,0-1 0 0 0,1 1 0 0 0,-1-1 0 0 0,0 0 0 0 0,1 1 0 0 0,-4-5 0 0 0,3 3 0 0 0,-8-3 0 0 0,-6-1 0 0 0,12 5-10 0 0,2 1-68 0 0,1 0 0 0 0,-1 0 1 0 0,1 0-1 0 0,-1 0 1 0 0,1-1-1 0 0,-1 1 0 0 0,1-1 1 0 0,0 1-1 0 0,0-1 1 0 0,0 0-1 0 0,0 0 0 0 0,0 0 1 0 0,0 0-1 0 0,1 0 1 0 0,-4-4-1 0 0,4 3-342 0 0,-1 1 1 0 0,1 0-1 0 0,-1 0 0 0 0,0 1 0 0 0,0-1 0 0 0,-3-3 1 0 0,1 2-1197 0 0,-7-6-7937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3 156 18887 0 0,'-1'-2'109'0'0,"1"1"0"0"0,-1-1 0 0 0,1 0 0 0 0,0 0 0 0 0,0 1 0 0 0,-1-1 0 0 0,1 0 0 0 0,0 0 0 0 0,1 0 0 0 0,-1 0-1 0 0,0 1 1 0 0,1-1 0 0 0,-1 0 0 0 0,1 0 0 0 0,-1 1 0 0 0,1-1 0 0 0,0 0 0 0 0,1-2 0 0 0,-1 2-101 0 0,-1 1 0 0 0,1 0 0 0 0,-1-1 0 0 0,1 1 0 0 0,-1 0 0 0 0,1-1 0 0 0,-1 1 0 0 0,0-1 0 0 0,0 1 0 0 0,0 0 0 0 0,0-1 0 0 0,0-1 0 0 0,0 2 3 0 0,0 0-1 0 0,0 0 1 0 0,0 0 0 0 0,0 0 0 0 0,0 0 0 0 0,0 0 0 0 0,0 0 0 0 0,0 0 0 0 0,0 0-1 0 0,1 0 1 0 0,-1 0 0 0 0,0 1 0 0 0,1-1 0 0 0,-1 0 0 0 0,1 0 0 0 0,-1 0 0 0 0,1 0-1 0 0,-1 0 1 0 0,1 1 0 0 0,-1-1 0 0 0,1 0 0 0 0,0 0 0 0 0,0 1 0 0 0,-1-1-1 0 0,2 0 1 0 0,11-10 332 0 0,-9 8-86 0 0,-1 0 1 0 0,1 0-1 0 0,-1 1 0 0 0,1-1 1 0 0,0 1-1 0 0,0 0 0 0 0,8-3 1 0 0,32-12 1274 0 0,-29 11-862 0 0,1 0-1 0 0,24-5 1 0 0,-34 10-641 0 0,0 0 0 0 0,0 0 1 0 0,0 1-1 0 0,0 0 0 0 0,0 0 0 0 0,0 1 0 0 0,1 0 1 0 0,-1 0-1 0 0,-1 0 0 0 0,11 4 0 0 0,-11-4-32 0 0,-1 1 0 0 0,0-1 0 0 0,0 1 0 0 0,0 1 0 0 0,0-1 0 0 0,0 0 0 0 0,-1 1 0 0 0,1 0 0 0 0,-1 0 0 0 0,0 0 0 0 0,1 0 0 0 0,-1 0 0 0 0,-1 1 0 0 0,1 0 0 0 0,0-1 0 0 0,-1 1 0 0 0,0 0 0 0 0,0 0 0 0 0,0 0 0 0 0,0 0 0 0 0,-1 1 0 0 0,0-1 0 0 0,2 8 0 0 0,-2-6 3 0 0,-1 0 0 0 0,1 1 0 0 0,-1-1 0 0 0,-1 0 0 0 0,1 0 0 0 0,-1 0 0 0 0,0 0 0 0 0,-2 8 0 0 0,-1 0 0 0 0,-1-1 0 0 0,-10 22 0 0 0,-41 57 90 0 0,38-66-34 0 0,2 0 0 0 0,-18 40 1 0 0,25-48-216 0 0,-6 20 976 0 0,14-35-709 0 0,0 0 1 0 0,0 1 0 0 0,1-1-1 0 0,-1 0 1 0 0,1 0 0 0 0,0 1-1 0 0,0-1 1 0 0,0 0 0 0 0,0 0-1 0 0,1 5 1 0 0,4 1-93 0 0,-1-6-16 0 0,0 1 0 0 0,0-1 0 0 0,0 0 0 0 0,1 0 0 0 0,-1 0 0 0 0,1-1 0 0 0,-1 0 0 0 0,1 1 0 0 0,0-2 0 0 0,0 1 0 0 0,0 0 0 0 0,0-1 0 0 0,0 0 0 0 0,0 0 0 0 0,9 0 0 0 0,8-1 0 0 0,-1 0 0 0 0,32-6 0 0 0,-34 4 0 0 0,49-14 0 0 0,-35 10 337 0 0,0-2 0 0 0,41-15 0 0 0,-57 17 92 0 0,-1 0-844 0 0,0 0 0 0 0,30-17 0 0 0,-44 22 125 0 0,-2 1 82 0 0,0 0-1901 0 0,0 0-7663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18399 0 0,'0'0'422'0'0,"0"0"56"0"0,0 0 30 0 0,0 0-65 0 0,0 0-187 0 0,0 0 312 0 0,0 0 168 0 0,3-1 31 0 0,10-2 48 0 0,3-1-414 0 0,0 0-1 0 0,1 1 1 0 0,0 0 0 0 0,17 1-1 0 0,139 2-260 0 0,-121 5-4141 0 0,-34-5-3877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42 14312 0 0,'0'0'654'0'0,"0"0"-11"0"0,0 0-312 0 0,0 0 215 0 0,0 0 138 0 0,0 0 27 0 0,-1-1 30 0 0,-5-4 96 0 0,5 3 41 0 0,1 2 8 0 0,0 0-34 0 0,0 0-152 0 0,0 0-69 0 0,1 3-478 0 0,0 0 0 0 0,1 0 0 0 0,-1 0 1 0 0,0 0-1 0 0,-1 0 0 0 0,1 0 0 0 0,0 0 0 0 0,-1 0 0 0 0,0 0 0 0 0,0 0 0 0 0,0 0 1 0 0,0 4-1 0 0,0-4-47 0 0,2 36 633 0 0,0-25-562 0 0,-2 0 1 0 0,0 15-1 0 0,-2-3 170 0 0,4 47-1 0 0,-1-52 3 0 0,-4 33 0 0 0,1-1 16 0 0,1-30-222 0 0,-5 26-1 0 0,3-27 10 0 0,0 26 0 0 0,0-22 68 0 0,2-23-154 0 0,0 0-1 0 0,1 1 0 0 0,0-1 0 0 0,-1 0 1 0 0,1 0-1 0 0,0 0 0 0 0,1 1 1 0 0,-1 2-1 0 0,0-2 152 0 0,-3 2-115 0 0,2-5-9 0 0,1-1-10 0 0,0 0-10 0 0,0 0 14 0 0,9-20 426 0 0,19-80-289 0 0,39-147 744 0 0,-60 228-968 0 0,1 0 0 0 0,17-29 0 0 0,-8 15 0 0 0,-10 20-90 0 0,0 1-1 0 0,1-1 1 0 0,0 2-1 0 0,11-14 1 0 0,-13 19 34 0 0,0 0-1 0 0,1 0 1 0 0,0 0-1 0 0,0 1 1 0 0,0 0-1 0 0,0 0 1 0 0,15-7-1 0 0,-8 9 57 0 0,-11 4 0 0 0,-1-1 0 0 0,1 1 0 0 0,0-1 0 0 0,-1 1 0 0 0,1 0 0 0 0,0 0 0 0 0,-1 0 0 0 0,1 0 0 0 0,-1 0 0 0 0,1 1 0 0 0,-1-1 0 0 0,0 1 0 0 0,0 0 0 0 0,1 0 0 0 0,1 3 0 0 0,-1-3 0 0 0,0 1 0 0 0,-1 0 0 0 0,0 0 0 0 0,0 0 0 0 0,0 0 0 0 0,0 0 0 0 0,0 1 0 0 0,0-1 0 0 0,-1 0 0 0 0,0 1 0 0 0,1 3 0 0 0,5 43 0 0 0,-2-1 0 0 0,-2 65 0 0 0,2-5 0 0 0,-3-94 0 0 0,1-1 0 0 0,0 1 0 0 0,1-1 0 0 0,0 0 0 0 0,9 20 0 0 0,-3-9 0 0 0,-9-21 0 0 0,0 0 0 0 0,1 1 0 0 0,-1-1 0 0 0,1 0 0 0 0,0-1 0 0 0,0 1 0 0 0,5 6 0 0 0,-7-9 0 0 0,8 8 0 0 0,-1-1 0 0 0,1 0 0 0 0,10 8 0 0 0,-15-14 0 0 0,0 1 0 0 0,0-2 0 0 0,1 1 0 0 0,-1 0 0 0 0,0-1 0 0 0,1 1 0 0 0,0-1 0 0 0,-1 0 0 0 0,1 0 0 0 0,-1 0 0 0 0,1-1 0 0 0,0 1 0 0 0,4-1 0 0 0,-5 0 0 0 0,2 0 2 0 0,0 1 0 0 0,0-1 0 0 0,1-1 0 0 0,-1 1 0 0 0,0-1 0 0 0,0 0 0 0 0,0 0 0 0 0,0 0 0 0 0,0-1 1 0 0,0 1-1 0 0,-1-1 0 0 0,10-5 0 0 0,11-11 287 0 0,-16 13-191 0 0,-1 0 0 0 0,-1-1 0 0 0,1 0 0 0 0,-1 0 0 0 0,10-12 0 0 0,-4 4-98 0 0,-10 11 0 0 0,0 0 0 0 0,0 0 0 0 0,-1 0 0 0 0,1-1 0 0 0,-1 1 0 0 0,0-1 0 0 0,0 1 0 0 0,0-1 0 0 0,0 0 0 0 0,1-5 0 0 0,-2 7-2 0 0,0-3-5 0 0,0 0-1 0 0,1 0 1 0 0,-1 0 0 0 0,1 0 0 0 0,0 0-1 0 0,1 1 1 0 0,3-6 0 0 0,8-13-445 0 0,2-1-4322 0 0,-15 23 2924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13360 0 0,'0'0'612'0'0,"0"0"-15"0"0,0-2-382 0 0,0-5 62 0 0,0 4 377 0 0,0 0 0 0 0,1 0 0 0 0,-1 0 0 0 0,1 1 0 0 0,-1-1 0 0 0,1 0 0 0 0,0 1 0 0 0,0-1 0 0 0,1-3 0 0 0,2 1-191 0 0,-1 0 0 0 0,1 0-1 0 0,0 0 1 0 0,0 1 0 0 0,5-6 0 0 0,14-15 604 0 0,10-15-281 0 0,19-28-566 0 0,-42 54 13 0 0,0 0 0 0 0,-1 0 0 0 0,11-26 0 0 0,-19 39-118 0 0,-1 1 45 0 0,0 0 21 0 0,0 0 3 0 0,1 2-31 0 0,5 23-71 0 0,0 0-1 0 0,3 48 0 0 0,0 1 14 0 0,8 94 537 0 0,-11-88-535 0 0,-3-51-82 0 0,3 64 86 0 0,-6-86-38 0 0,1 0-1 0 0,0-1 0 0 0,2 10 0 0 0,-1-9-25 0 0,-1-1 1 0 0,0 0 0 0 0,0 10-1 0 0,-1-3-93 0 0,0-10-3183 0 0,0 0-3390 0 0,0-3-1918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3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33 14280 0 0,'0'0'1102'0'0,"-14"-5"729"0"0,12 5-1535 0 0,1 1 0 0 0,-1-1 0 0 0,1 0 0 0 0,-1 1 1 0 0,1 0-1 0 0,0-1 0 0 0,-1 1 0 0 0,1 0 0 0 0,0 0 0 0 0,0 0 0 0 0,-1 0 1 0 0,1 0-1 0 0,0 0 0 0 0,0 0 0 0 0,0 0 0 0 0,0 0 0 0 0,-1 2 0 0 0,-1 1 43 0 0,0 1 0 0 0,1-1 0 0 0,-1 0 0 0 0,-2 8 0 0 0,-18 43 1366 0 0,16-34-1224 0 0,0 0-22 0 0,2 1-1 0 0,-7 38 0 0 0,11-48-383 0 0,-1 0 0 0 0,2 1 0 0 0,0-1 1 0 0,0 0-1 0 0,1 0 0 0 0,0 0 0 0 0,1 0 0 0 0,7 22 0 0 0,-3-19 1 0 0,0 1 1 0 0,18 27-1 0 0,-21-38-46 0 0,1 0 0 0 0,-1 0 0 0 0,1-1 0 0 0,0 1 0 0 0,0-1 0 0 0,1 0 0 0 0,-1 0 0 0 0,1-1 0 0 0,0 1 0 0 0,0-1 0 0 0,9 5 0 0 0,-10-7-1 0 0,0 0 0 0 0,0 0-1 0 0,0-1 1 0 0,1 1 0 0 0,-1-1-1 0 0,0 0 1 0 0,0 0 0 0 0,0 0-1 0 0,0 0 1 0 0,0-1 0 0 0,1 0-1 0 0,6-2 1 0 0,-5 1 19 0 0,0 0 0 0 0,0 0 0 0 0,0-1 0 0 0,-1 0 0 0 0,1 0 1 0 0,-1 0-1 0 0,9-7 0 0 0,-9 5 4 0 0,-1 0 0 0 0,1 0 0 0 0,-1-1 1 0 0,0 0-1 0 0,0 1 0 0 0,0-1 0 0 0,5-13 0 0 0,14-48-51 0 0,-18 52 14 0 0,-3 3-15 0 0,0 0 0 0 0,0 0 0 0 0,-1-1 0 0 0,0 1 0 0 0,-1 0 0 0 0,-1 0 0 0 0,0-1 0 0 0,-2-12 0 0 0,0 13 0 0 0,-1-1 0 0 0,0 0 0 0 0,0 1 0 0 0,-1 0 0 0 0,-1 0 0 0 0,0 1 0 0 0,-1-1 0 0 0,0 1 0 0 0,0 1 0 0 0,-1-1 0 0 0,-1 2 0 0 0,0-1 0 0 0,-17-14 0 0 0,7 8-5 0 0,14 11-7 0 0,0 0 0 0 0,0 1 0 0 0,-1 0 1 0 0,-6-4-1 0 0,10 7-35 0 0,0 0 1 0 0,1 0 0 0 0,-1 1-1 0 0,0-1 1 0 0,0 1 0 0 0,1-1-1 0 0,-1 1 1 0 0,0 0-1 0 0,0-1 1 0 0,0 1 0 0 0,0 0-1 0 0,0 0 1 0 0,1 0-1 0 0,-1 1 1 0 0,0-1 0 0 0,0 0-1 0 0,0 1 1 0 0,0-1 0 0 0,-2 2-1 0 0,2-1-123 0 0,0 0 0 0 0,1-1-1 0 0,-1 1 1 0 0,1 0 0 0 0,0 0-1 0 0,-1 0 1 0 0,1 0 0 0 0,0 0-1 0 0,-1 0 1 0 0,1 0 0 0 0,0 0 0 0 0,0 1-1 0 0,0-1 1 0 0,0 0 0 0 0,0 1-1 0 0,-1 2 1 0 0,-3 15-6237 0 0,5-16 4813 0 0,-4 9-6333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20239 0 0,'0'0'463'0'0,"1"-2"61"0"0,2-2-243 0 0,0-1 0 0 0,0 1 0 0 0,1 0-1 0 0,-1-1 1 0 0,1 1 0 0 0,0 1 0 0 0,0-1 0 0 0,0 1-1 0 0,0-1 1 0 0,6-2 0 0 0,-6 4-32 0 0,0 0 1 0 0,-1 1-1 0 0,1 0 0 0 0,0-1 0 0 0,0 1 1 0 0,0 1-1 0 0,0-1 0 0 0,0 0 0 0 0,0 1 1 0 0,0 0-1 0 0,0 0 0 0 0,0 0 0 0 0,0 0 1 0 0,7 3-1 0 0,0-1-182 0 0,-1 1 0 0 0,1 1 0 0 0,-1 0 0 0 0,0 0 0 0 0,0 1 0 0 0,-1 0 1 0 0,0 1-1 0 0,1 0 0 0 0,-2 0 0 0 0,1 1 0 0 0,-1 0 0 0 0,0 1 0 0 0,-1-1 0 0 0,8 11 0 0 0,-4-5-30 0 0,-8-9-27 0 0,0-1-1 0 0,0 1 0 0 0,-1 0 0 0 0,1 0 0 0 0,-1 0 1 0 0,0 0-1 0 0,0 0 0 0 0,3 9 0 0 0,-1 1 13 0 0,-1 0-1 0 0,0 0 0 0 0,-1 1 1 0 0,-1 0-1 0 0,0-1 0 0 0,-2 27 1 0 0,-1-17 16 0 0,2-16-45 0 0,0 0 1 0 0,-1-1-1 0 0,0 1 1 0 0,0-1 0 0 0,-1 1-1 0 0,0-1 1 0 0,-3 8-1 0 0,1-6 28 0 0,-1 0-1 0 0,0 0 1 0 0,-1-1-1 0 0,0 1 1 0 0,0-2-1 0 0,-1 1 1 0 0,-12 12-1 0 0,1-12 646 0 0,17-7-662 0 0,1-1 0 0 0,-1 0 0 0 0,0 0 1 0 0,1 0-1 0 0,-1 0 0 0 0,1 0 0 0 0,-1 0 1 0 0,1 0-1 0 0,-1 0 0 0 0,1 0 0 0 0,-1 0 1 0 0,0 0-1 0 0,1 0 0 0 0,-1 0 0 0 0,1 0 0 0 0,-1 0 1 0 0,1 0-1 0 0,-1-1 0 0 0,0 1 0 0 0,-1-4 5 0 0,1 3-3 0 0,-1-1 1 0 0,1 1-1 0 0,-1-1 0 0 0,1 0 0 0 0,0 0 1 0 0,0 0-1 0 0,0 0 0 0 0,0 0 1 0 0,0 0-1 0 0,1 0 0 0 0,-1 0 0 0 0,1 0 1 0 0,-1 0-1 0 0,1 0 0 0 0,0-1 0 0 0,-1 1 1 0 0,1 0-1 0 0,0 0 0 0 0,1 0 1 0 0,-1-4-1 0 0,2-5 47 0 0,0 0 0 0 0,7-19 1 0 0,-7 24-50 0 0,9-32-4 0 0,2 1 0 0 0,2 1 0 0 0,26-48 0 0 0,-19 44 0 0 0,-16 26 0 0 0,1 1 0 0 0,0 1 0 0 0,2 0 0 0 0,16-21 0 0 0,0 8-15 0 0,0 2 1 0 0,2 1-1 0 0,0 1 0 0 0,1 1 1 0 0,56-29-1 0 0,-66 40-32 0 0,-14 6-78 0 0,1 0 0 0 0,0 0 0 0 0,0 1 0 0 0,1 0-1 0 0,-1 0 1 0 0,0 0 0 0 0,12-1 0 0 0,-15 3-432 0 0,-2 0-964 0 0,0 0-425 0 0,0 0-80 0 0,0 0-20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7832 0 0,'0'0'602'0'0,"0"0"-195"0"0,0 0 650 0 0,0 0 325 0 0,0 0 67 0 0,0 0-54 0 0,0 0-286 0 0,0 0-128 0 0,0 0-21 0 0,0 0-9 0 0,0 0-13 0 0,0 0-2 0 0,0 0 0 0 0,0 0-38 0 0,0 0-165 0 0,0 0-77 0 0,0 0-15 0 0,0 0-9 0 0,2 1-34 0 0,1 1-412 0 0,1-1 1 0 0,-1 1 0 0 0,1-1 0 0 0,0 0-1 0 0,-1 1 1 0 0,1-2 0 0 0,0 1-1 0 0,7 0 1 0 0,35-1 769 0 0,-20-1-614 0 0,70-1 769 0 0,185-27-1 0 0,-129 9-1087 0 0,103-16 197 0 0,-230 33-180 0 0,49-1 0 0 0,-59 0-1214 0 0,-14 3 159 0 0,-8 1 118 0 0,-20 5-2250 0 0,7-5 1532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69 3224 0 0,'-6'-6'259'0'0,"0"0"-1"0"0,0 0 1 0 0,1-1 0 0 0,-6-10 0 0 0,-1-2 6487 0 0,9 13-2822 0 0,2 5-158 0 0,1 1-1833 0 0,0 0-805 0 0,0 0-157 0 0,0 0-71 0 0,0 0-147 0 0,0 0-66 0 0,0 0-14 0 0,0 13 199 0 0,1 34-352 0 0,8 54 0 0 0,4 56 185 0 0,-4-40-338 0 0,5 88 545 0 0,-6-79-288 0 0,-7-108-555 0 0,7 141 609 0 0,-8-147-671 0 0,1 0 0 0 0,2 15 0 0 0,-2-14-7 0 0,-1-2 39 0 0,0-9 158 0 0,0-2 55 0 0,0 0 4 0 0,-4-20-499 0 0,-1 7-2849 0 0,1 9 1211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482 119 10912 0 0,'0'0'248'0'0,"0"0"34"0"0,0 0 20 0 0,0 0-38 0 0,0-8-31 0 0,-17-25 5645 0 0,16 31-5127 0 0,0 0-498 0 0,0 0-1 0 0,0 0 1 0 0,-1-1 0 0 0,1 1-1 0 0,-1 0 1 0 0,0 1 0 0 0,1-1-1 0 0,-1 0 1 0 0,0 0 0 0 0,0 1-1 0 0,-4-3 1 0 0,-1-1-77 0 0,0 1 0 0 0,-1 1 0 0 0,1-1 0 0 0,-1 1 0 0 0,0 1 0 0 0,0-1 0 0 0,0 2 0 0 0,0-1 0 0 0,0 1 0 0 0,-17-1 0 0 0,5 0 291 0 0,-19-5-140 0 0,29 4-229 0 0,0 1 0 0 0,0 0-1 0 0,-15 0 1 0 0,-6 1 113 0 0,20 0-200 0 0,-1 1 1 0 0,1 0-1 0 0,-14 2 0 0 0,-34 15-37 0 0,51-14 36 0 0,-1 2-10 0 0,2-2-12 0 0,5-1-36 0 0,-2 6 24 0 0,3-4-34 0 0,-1-2 58 0 0,-7 6-15 0 0,6-4-53 0 0,3-4 66 0 0,1 1 0 0 0,-1-1 0 0 0,0 1 0 0 0,0 0 0 0 0,0-1 0 0 0,0 1 0 0 0,0-1 0 0 0,0 1 0 0 0,0-1 0 0 0,0 1 0 0 0,-1-1 0 0 0,1 1 0 0 0,0-1 0 0 0,0 1 0 0 0,0-1 0 0 0,-1 1 0 0 0,1-1 0 0 0,0 1 0 0 0,0-1 0 0 0,-1 1 0 0 0,1-1 0 0 0,0 1 0 0 0,-1-1 0 0 0,1 0 0 0 0,-1 1 0 0 0,-3 8 1 0 0,0-1-1 0 0,1 1 1 0 0,0 0 0 0 0,0-1 0 0 0,1 1 0 0 0,1 1-1 0 0,-2 12 1 0 0,0-2 0 0 0,3-10 1 0 0,-1 0 0 0 0,1 1 0 0 0,3 19 0 0 0,0 9 0 0 0,5 132 320 0 0,-3-54 48 0 0,3 130 483 0 0,2 21 194 0 0,-7-169-649 0 0,0 30 63 0 0,-10 146 325 0 0,2-184-534 0 0,5 0 0 0 0,15 135 0 0 0,-14-214-229 0 0,2 0-1 0 0,0 0 0 0 0,0-1 0 0 0,1 1 1 0 0,6 13-1 0 0,-7-20-2 0 0,-1-1-1 0 0,0 0 1 0 0,1 1-1 0 0,0-1 1 0 0,0 0-1 0 0,0-1 1 0 0,1 1 0 0 0,-1-1-1 0 0,1 1 1 0 0,0-1-1 0 0,0 0 1 0 0,0 0-1 0 0,0-1 1 0 0,0 1-1 0 0,8 2 1 0 0,-7-3 7 0 0,-2-1-10 0 0,0 1 1 0 0,1-1-1 0 0,-1 0 1 0 0,0 0-1 0 0,0-1 1 0 0,1 1-1 0 0,-1-1 1 0 0,1 1 0 0 0,-1-1-1 0 0,0 0 1 0 0,1 0-1 0 0,5-2 1 0 0,17-4 32 0 0,-5 1-44 0 0,31-12 1 0 0,-41 12-505 0 0,0 0 0 0 0,0-1-1 0 0,0 0 1 0 0,0-1 0 0 0,-1 0-1 0 0,0-1 1 0 0,-1 0 0 0 0,15-15 0 0 0,-11 7-1202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21967 0 0,'0'0'498'0'0,"-1"0"72"0"0,-3 1-465 0 0,0 0 0 0 0,0-1 0 0 0,0 1 0 0 0,0 1 0 0 0,0-1 0 0 0,1 0 0 0 0,-1 1 0 0 0,1 0 0 0 0,-1 0 0 0 0,1 0 0 0 0,-1 0 0 0 0,1 1 0 0 0,-4 3 0 0 0,-4 4 18 0 0,1 1-1 0 0,-13 15 1 0 0,12-11 119 0 0,0 0 1 0 0,2 1 0 0 0,0 0 0 0 0,-12 32 0 0 0,-17 71 969 0 0,35-109-1138 0 0,-2 15 177 0 0,0 0 0 0 0,2 0 1 0 0,0 29-1 0 0,1-23-117 0 0,1-14-67 0 0,2 0 0 0 0,0 1 0 0 0,0-1 0 0 0,2 0-1 0 0,0 0 1 0 0,1 0 0 0 0,0 0 0 0 0,2 0 0 0 0,0-1-1 0 0,15 29 1 0 0,-17-39-35 0 0,0 0-1 0 0,0-1 1 0 0,0 1-1 0 0,1-1 1 0 0,0 0-1 0 0,0 0 1 0 0,1 0-1 0 0,-1-1 1 0 0,8 5 0 0 0,-3-3 21 0 0,0 0 1 0 0,1-1 0 0 0,0 0-1 0 0,19 5 1 0 0,-25-8-36 0 0,0-2 0 0 0,1 1-1 0 0,-1 0 1 0 0,0-1 0 0 0,0 0-1 0 0,1 0 1 0 0,-1-1 0 0 0,0 1 0 0 0,0-1-1 0 0,1-1 1 0 0,7-2 0 0 0,-1 0 49 0 0,1-1-1 0 0,-2-1 1 0 0,19-11 0 0 0,-25 14-51 0 0,-1-1 1 0 0,1 1-1 0 0,-1-1 1 0 0,0 0-1 0 0,0-1 1 0 0,-1 1-1 0 0,1-1 0 0 0,-1 1 1 0 0,0-1-1 0 0,0 0 1 0 0,0 0-1 0 0,-1 0 1 0 0,0-1-1 0 0,0 1 0 0 0,0-1 1 0 0,1-9-1 0 0,1-7 23 0 0,-2 1 0 0 0,0-1 0 0 0,-3-23 1 0 0,1 24-12 0 0,-2-15 13 0 0,-11-61 1 0 0,11 82-34 0 0,-8-33 5 0 0,-2 1 0 0 0,-2-1 1 0 0,-31-67-1 0 0,42 110-12 0 0,1 0 0 0 0,-1 0 0 0 0,-6-8 0 0 0,-6-8-21 0 0,14 18 6 0 0,-1 0 0 0 0,0 1-1 0 0,0-1 1 0 0,0 1 0 0 0,-1-1 0 0 0,1 1-1 0 0,-6-4 1 0 0,-6-7-109 0 0,13 12 77 0 0,1 1 0 0 0,-1-1 0 0 0,1 1 0 0 0,-1-1 0 0 0,1 1 0 0 0,-1-1 0 0 0,0 1 0 0 0,1-1 0 0 0,-1 1 0 0 0,0 0 1 0 0,1-1-1 0 0,-1 1 0 0 0,0 0 0 0 0,0 0 0 0 0,1 0 0 0 0,-1-1 0 0 0,0 1 0 0 0,0 0 0 0 0,1 0 0 0 0,-1 0 0 0 0,0 0 0 0 0,0 0 0 0 0,1 0 0 0 0,-1 0 1 0 0,0 0-1 0 0,0 1 0 0 0,1-1 0 0 0,-1 0 0 0 0,0 0 0 0 0,1 1 0 0 0,-1-1 0 0 0,0 0 0 0 0,1 1 0 0 0,-1-1 0 0 0,0 0 0 0 0,1 1 0 0 0,-1-1 1 0 0,1 1-1 0 0,-2 1 0 0 0,1-1-229 0 0,0 1 1 0 0,-1-1-1 0 0,1 1 1 0 0,0 0-1 0 0,0-1 1 0 0,0 1-1 0 0,1 0 1 0 0,-1 0-1 0 0,0 0 1 0 0,1 0-1 0 0,-1 0 1 0 0,1 0-1 0 0,0 0 1 0 0,-1 2-1 0 0,1 12-2093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21967 0 0,'0'0'1010'0'0,"0"0"-25"0"0,3-9-520 0 0,-1 6-304 0 0,0 1 0 0 0,0-1 1 0 0,1 0-1 0 0,-1 1 0 0 0,0 0 0 0 0,1-1 0 0 0,-1 1 0 0 0,1 0 0 0 0,0 0 0 0 0,0 1 0 0 0,3-3 0 0 0,35-14 1630 0 0,-36 17-1603 0 0,1 0-1 0 0,-1 0 1 0 0,1 0-1 0 0,-1 0 0 0 0,7 1 1 0 0,21-3 359 0 0,18-4-671 0 0,1 2-1 0 0,89 4 1 0 0,-82 1-2564 0 0,-39 1-3969 0 0,-2 3-2008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230 139 10592 0 0,'5'-22'837'0'0,"2"-8"-114"0"0,-5 10 2791 0 0,-1 2 260 0 0,0 16-3504 0 0,-1 1 0 0 0,0-1 0 0 0,0 0 0 0 0,0 0 0 0 0,0 0 0 0 0,0 1 0 0 0,0-1 0 0 0,0 0 0 0 0,-1 0 0 0 0,1 0 0 0 0,0 1 0 0 0,-1-1 0 0 0,0 0 0 0 0,1 1 0 0 0,-1-1 0 0 0,-1-1 0 0 0,1 1-199 0 0,0 1 0 0 0,0 0 0 0 0,0 0 0 0 0,0-1 1 0 0,-1 1-1 0 0,1 0 0 0 0,0 0 0 0 0,-1 0 0 0 0,1 0 0 0 0,0 0 0 0 0,-1 1 0 0 0,1-1 1 0 0,-1 0-1 0 0,0 1 0 0 0,1-1 0 0 0,-1 1 0 0 0,1-1 0 0 0,-1 1 0 0 0,0 0 0 0 0,1 0 0 0 0,-1 0 1 0 0,0 0-1 0 0,1 0 0 0 0,-1 0 0 0 0,0 0 0 0 0,1 0 0 0 0,-1 1 0 0 0,0-1 0 0 0,-1 1 1 0 0,-2 1 116 0 0,-1 0 0 0 0,0 0 1 0 0,1 0-1 0 0,0 0 1 0 0,0 1-1 0 0,-1 0 1 0 0,-5 5-1 0 0,1 1-140 0 0,1-1 0 0 0,0 2 0 0 0,0-1 0 0 0,1 2 0 0 0,-10 14 0 0 0,6-5 48 0 0,1 0 0 0 0,-11 27 0 0 0,12-22-96 0 0,-8 34 0 0 0,15-50 0 0 0,1 1 0 0 0,1 0 0 0 0,-1 0 0 0 0,2 0 0 0 0,-1 0 0 0 0,3 19 0 0 0,-2-25-1 0 0,0-2 0 0 0,0-1-1 0 0,1 0 1 0 0,-1 1 0 0 0,0-1-1 0 0,1 0 1 0 0,-1 1 0 0 0,1-1-1 0 0,-1 0 1 0 0,1 0 0 0 0,0 0-1 0 0,-1 0 1 0 0,1 1-1 0 0,0-1 1 0 0,2 1 0 0 0,-2 0-17 0 0,0 0 1 0 0,1 0-1 0 0,-1-1 0 0 0,1 1 1 0 0,-1-1-1 0 0,1 1 0 0 0,0-1 1 0 0,-1 0-1 0 0,1 0 1 0 0,0 0-1 0 0,0 0 0 0 0,0 0 1 0 0,0 0-1 0 0,0 0 1 0 0,0-1-1 0 0,0 1 0 0 0,0-1 1 0 0,1 1-1 0 0,3-1 0 0 0,3 0-104 0 0,-1 0 0 0 0,1-1 0 0 0,15-3-1 0 0,-17 3 34 0 0,-1-1 27 0 0,0 1 0 0 0,-1-1-1 0 0,1 0 1 0 0,-1-1 0 0 0,1 0 0 0 0,-1 0-1 0 0,0 0 1 0 0,0 0 0 0 0,0-1 0 0 0,0 1-1 0 0,4-6 1 0 0,1-1-137 0 0,-1-1 0 0 0,0 0-1 0 0,13-20 1 0 0,-11 12-111 0 0,10-26-1 0 0,-9 18 188 0 0,-10 22 118 0 0,1 0 0 0 0,-1-1 0 0 0,-1 1-1 0 0,1-1 1 0 0,-1 1 0 0 0,0-1 0 0 0,0 1 0 0 0,0-1-1 0 0,-1-8 1 0 0,0 13 65 0 0,0 1 12 0 0,0 3-26 0 0,-4 47-137 0 0,1-31 42 0 0,0 22-1 0 0,3-3 42 0 0,5 120-64 0 0,13 95 72 0 0,-8-158 149 0 0,15 298 1286 0 0,-25-393-1434 0 0,0 31 163 0 0,-4 34-1 0 0,4-62-145 0 0,-1 0 0 0 0,1 0-1 0 0,-1 0 1 0 0,0 0 0 0 0,0 0-1 0 0,0 0 1 0 0,0 0 0 0 0,-1 0 0 0 0,1 0-1 0 0,-1-1 1 0 0,0 1 0 0 0,-2 2-1 0 0,2-3 10 0 0,1-1 0 0 0,-1 0 0 0 0,1 0 1 0 0,-1 0-1 0 0,1 0 0 0 0,-1 0 0 0 0,0 0 0 0 0,1 0 0 0 0,-1 0 0 0 0,0-1 0 0 0,0 1 0 0 0,0-1 0 0 0,0 1 0 0 0,0-1 0 0 0,1 0 0 0 0,-1 1 0 0 0,0-1 0 0 0,0 0 0 0 0,0 0 0 0 0,0-1 0 0 0,-2 1 0 0 0,-3-2 29 0 0,-1 0-1 0 0,1 0 1 0 0,-1-1-1 0 0,1 0 1 0 0,0 0-1 0 0,0-1 1 0 0,1 0-1 0 0,-1 0 1 0 0,1-1-1 0 0,-6-4 1 0 0,-5-6-12 0 0,1-1 0 0 0,-16-20 0 0 0,28 30-5 0 0,0 0 1 0 0,0-1-1 0 0,1 0 0 0 0,0 0 1 0 0,0 0-1 0 0,1 0 0 0 0,0 0 1 0 0,-2-11-1 0 0,1 5 15 0 0,1 3-16 0 0,0 0 0 0 0,1-1 1 0 0,1 1-1 0 0,-1-1 0 0 0,2 1 0 0 0,-1 0 0 0 0,2-1 0 0 0,-1 1 0 0 0,1 0 1 0 0,1 0-1 0 0,0 0 0 0 0,8-18 0 0 0,4-11-38 0 0,-11 26 0 0 0,1 1 0 0 0,0 0 0 0 0,12-20 0 0 0,-4 15-113 0 0,1 0 0 0 0,1 1-1 0 0,1 0 1 0 0,0 1 0 0 0,30-21-1 0 0,16-14-273 0 0,-47 37-485 0 0,0 2-1 0 0,22-13 0 0 0,-4 3-2750 0 0,-14 5-4492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12896 0 0,'0'0'997'0'0,"3"-1"-560"0"0,3-2 217 0 0,0 0 1 0 0,-1 0-1 0 0,0 0 0 0 0,9-8 0 0 0,-9 7-187 0 0,0 0 0 0 0,0 1 1 0 0,1-1-1 0 0,0 1 0 0 0,0 0 0 0 0,8-4 0 0 0,-1 4 256 0 0,10-4 539 0 0,40-7 0 0 0,-37 8-888 0 0,-22 5-309 0 0,-1-1-1 0 0,1 1 1 0 0,-1 1-1 0 0,1-1 0 0 0,0 0 1 0 0,-1 1-1 0 0,1 0 1 0 0,-1-1-1 0 0,1 2 1 0 0,0-1-1 0 0,-1 0 0 0 0,1 1 1 0 0,0-1-1 0 0,-1 1 1 0 0,6 2-1 0 0,-4-1-18 0 0,0 1-1 0 0,0 0 1 0 0,-1-1-1 0 0,1 1 1 0 0,7 7-1 0 0,-11-8-43 0 0,1 0 0 0 0,-1 0-1 0 0,1 0 1 0 0,-1 0-1 0 0,0 0 1 0 0,0 0-1 0 0,0 1 1 0 0,0-1 0 0 0,0 0-1 0 0,0 1 1 0 0,-1-1-1 0 0,1 0 1 0 0,-1 1-1 0 0,0-1 1 0 0,0 1 0 0 0,0 2-1 0 0,0 3-1 0 0,1-1 0 0 0,-1-1 0 0 0,-1 0 0 0 0,1 0 0 0 0,-1 1 0 0 0,0-1 0 0 0,-3 9 0 0 0,-9 20-56 0 0,-2-1 0 0 0,-35 62 0 0 0,0-8 195 0 0,46-81-170 0 0,1 0 0 0 0,0 0 1 0 0,-4 12-1 0 0,-7 13 225 0 0,14-31-181 0 0,0-1 0 0 0,0 1 0 0 0,0-1 0 0 0,0 0 0 0 0,0 1 0 0 0,0-1 0 0 0,0 1 0 0 0,0-1 0 0 0,0 1 0 0 0,1-1 0 0 0,-1 1 1 0 0,0-1-1 0 0,0 0 0 0 0,0 1 0 0 0,1-1 0 0 0,-1 1 0 0 0,0-1 0 0 0,0 0 0 0 0,1 1 0 0 0,0 0 35 0 0,3 11 173 0 0,-3-9-172 0 0,-1-1 1 0 0,1 0 0 0 0,0 0-1 0 0,0 0 1 0 0,0 0 0 0 0,0 0 0 0 0,0 0-1 0 0,0 0 1 0 0,0 0 0 0 0,1 0 0 0 0,-1 0-1 0 0,1 0 1 0 0,-1-1 0 0 0,1 1 0 0 0,0-1-1 0 0,-1 1 1 0 0,1-1 0 0 0,0 0 0 0 0,0 0-1 0 0,4 2 1 0 0,4 0 146 0 0,1 0-1 0 0,0-1 0 0 0,0-1 1 0 0,0 0-1 0 0,0 0 0 0 0,0-1 1 0 0,0 0-1 0 0,0-1 1 0 0,0 0-1 0 0,14-4 0 0 0,49-9 97 0 0,112-8-1 0 0,-155 19-264 0 0,24-2 33 0 0,17 0 6 0 0,1-1-15 0 0,-64 4-45 0 0,7-4-36 0 0,-14 6-93 0 0,-2 0-35 0 0,0 0-9 0 0,0 0-174 0 0,0 0-741 0 0,-3-5-368 0 0,-9-14-87 0 0,9 14-21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89 20015 0 0,'-5'-8'430'0'0,"-8"-21"1392"0"0,13 28-1637 0 0,0 1-1 0 0,0-1 1 0 0,0 1-1 0 0,0-1 0 0 0,-1 1 1 0 0,1-1-1 0 0,0 1 1 0 0,0 0-1 0 0,0-1 1 0 0,0 1-1 0 0,0-1 0 0 0,0 1 1 0 0,0-1-1 0 0,0 1 1 0 0,1-1-1 0 0,-1 1 1 0 0,0-1-1 0 0,0 1 0 0 0,0 0 1 0 0,0-1-1 0 0,1 1 1 0 0,-1-1-1 0 0,0 0 0 0 0,11-5 869 0 0,16 4-1388 0 0,-25 2 593 0 0,196-8-248 0 0,-181 7-20 0 0,27-5 1 0 0,-2 1 12 0 0,-16-1 60 0 0,4 1 83 0 0,-28 5-19 0 0,-2 0-34 0 0,0 0-145 0 0,0 0 31 0 0,0 1-1 0 0,1 0 1 0 0,-1 0-1 0 0,0 0 0 0 0,1 0 1 0 0,-1-1-1 0 0,1 1 1 0 0,-1 0-1 0 0,1 0 0 0 0,0-1 1 0 0,-1 1-1 0 0,2 1 1 0 0,3 4-31 0 0,-3 0 107 0 0,0 1 0 0 0,-1 0 0 0 0,1 0 0 0 0,0 8 0 0 0,5 22 177 0 0,9 17-294 0 0,18 109 0 0 0,-10 58-34 0 0,-18-164 127 0 0,7 147 670 0 0,0-28-199 0 0,13 97 204 0 0,-7-112-463 0 0,-15-109-195 0 0,-2 25 90 0 0,-3-45-47 0 0,1-29-69 0 0,-1 8 62 0 0,0-9-67 0 0,-1 0 0 0 0,1 0-1 0 0,0-1 1 0 0,-1 1-1 0 0,1 0 1 0 0,-1-1 0 0 0,0 1-1 0 0,-3 1 1 0 0,2-1 5 0 0,0 0-1 0 0,0-1 1 0 0,0 1 0 0 0,0-1-1 0 0,0 0 1 0 0,-1 0-1 0 0,1 0 1 0 0,0-1 0 0 0,-7 2-1 0 0,-36-2 57 0 0,26-1-40 0 0,-96-6-24 0 0,62 2-16 0 0,35 4-30 0 0,0-1 0 0 0,0-1 0 0 0,0-1 0 0 0,-26-9 0 0 0,40 11-183 0 0,0 0 0 0 0,1 0 0 0 0,-1-1 0 0 0,0 1-1 0 0,1-1 1 0 0,-1 0 0 0 0,-6-7 0 0 0,-4-8-8328 0 0,5 4-344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14744 0 0,'11'-73'1866'0'0,"-10"70"-1427"0"0,0-1-1 0 0,0 1 1 0 0,0 0-1 0 0,0 0 1 0 0,1 0 0 0 0,0 0-1 0 0,0 0 1 0 0,-1 0-1 0 0,2 0 1 0 0,-1 1-1 0 0,0-1 1 0 0,0 1 0 0 0,4-3-1 0 0,1-1 64 0 0,-1 0 0 0 0,2 1 0 0 0,-1 0 0 0 0,9-4 1 0 0,-6 5-336 0 0,0 0 1 0 0,0 0 0 0 0,1 1-1 0 0,-1 0 1 0 0,1 1 0 0 0,0 0-1 0 0,20 0 1 0 0,-12 2 81 0 0,0 1 0 0 0,1 1 1 0 0,29 6-1 0 0,-43-7-249 0 0,0 1 0 0 0,0 0 0 0 0,0 0 0 0 0,0 1 0 0 0,0 0 0 0 0,0 0 0 0 0,-1 0 0 0 0,1 0 0 0 0,-1 1 0 0 0,6 5 0 0 0,-8-6 0 0 0,0 1 0 0 0,0-1 0 0 0,0 0 0 0 0,0 1 0 0 0,-1 0 0 0 0,1-1 0 0 0,-1 1 0 0 0,0 0 0 0 0,-1 0 0 0 0,1 0 0 0 0,-1 0 0 0 0,1 1 0 0 0,-1-1 0 0 0,0 0 0 0 0,0 8 0 0 0,-1 0 4 0 0,-1 0-1 0 0,0-1 1 0 0,0 1-1 0 0,-2 0 1 0 0,1 0 0 0 0,-1-1-1 0 0,-1 0 1 0 0,0 1-1 0 0,-1-1 1 0 0,-10 18 0 0 0,-7 7 115 0 0,-42 53 0 0 0,61-85-108 0 0,-10 12 52 0 0,-6 9 187 0 0,-26 43-1 0 0,32-47-72 0 0,8-12-44 0 0,0 0-1 0 0,0 0 0 0 0,1 0 0 0 0,0 1 0 0 0,-4 15 0 0 0,7-24-117 0 0,1 1-1 0 0,0-1 0 0 0,0 1 0 0 0,1-1 0 0 0,-1 0 0 0 0,0 1 1 0 0,0-1-1 0 0,1 0 0 0 0,-1 1 0 0 0,1-1 0 0 0,-1 0 1 0 0,1 1-1 0 0,-1-1 0 0 0,1 0 0 0 0,0 0 0 0 0,0 0 0 0 0,0 0 1 0 0,-1 0-1 0 0,3 2 0 0 0,3 5 389 0 0,-1-5 84 0 0,8 2-380 0 0,1-1 0 0 0,0 0 0 0 0,0-1 0 0 0,1-1 0 0 0,-1 0 0 0 0,20 0 0 0 0,11-4-55 0 0,0-1 0 0 0,0-3 0 0 0,51-13 0 0 0,131-46 228 0 0,-185 54-676 0 0,-15 9-2643 0 0,-25 2-7206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8 136 6912 0 0,'-3'-8'622'0'0,"2"7"-617"0"0,1 1-1 0 0,-1-1 1 0 0,1 0-1 0 0,-1 1 0 0 0,1-1 1 0 0,0 0-1 0 0,0 1 1 0 0,-1-1-1 0 0,1 0 0 0 0,0 0 1 0 0,0 1-1 0 0,0-1 1 0 0,0 0-1 0 0,0 0 0 0 0,0 1 1 0 0,0-1-1 0 0,0 0 1 0 0,0 0-1 0 0,0 1 0 0 0,0-1 1 0 0,0 0-1 0 0,0 0 1 0 0,1 1-1 0 0,-1-1 1 0 0,1-1-1 0 0,-1 2 4 0 0,0-1 1 0 0,0 1-1 0 0,1 0 1 0 0,-1-1-1 0 0,0 1 1 0 0,0 0-1 0 0,0-1 0 0 0,0 1 1 0 0,0 0-1 0 0,0-1 1 0 0,1 1-1 0 0,-1-1 1 0 0,0 1-1 0 0,0 0 0 0 0,0-1 1 0 0,0 1-1 0 0,0 0 1 0 0,-1-1-1 0 0,1 1 1 0 0,0 0-1 0 0,0-1 0 0 0,-1-2 406 0 0,1 0-1 0 0,0 0 0 0 0,-1-1 0 0 0,1 1 0 0 0,1 0 1 0 0,-1 0-1 0 0,0 0 0 0 0,1 0 0 0 0,-1 0 0 0 0,1 0 1 0 0,0 0-1 0 0,0 0 0 0 0,0 0 0 0 0,0 0 0 0 0,1 0 1 0 0,-1 0-1 0 0,1 1 0 0 0,0-1 0 0 0,-1 1 0 0 0,1-1 1 0 0,4-3-1 0 0,-5 5 583 0 0,-1 1 10 0 0,9-5 454 0 0,-7 5 3554 0 0,1 8-4823 0 0,0 0 1 0 0,-1 0 0 0 0,0 1 0 0 0,-1-1-1 0 0,2 15 1 0 0,3 20 256 0 0,-3-29-295 0 0,-1-1 0 0 0,0 1-1 0 0,-1 16 1 0 0,2 18 196 0 0,14 112 770 0 0,-14-138-993 0 0,0-2 56 0 0,1 25-1 0 0,4 55 267 0 0,-8-92-403 0 0,1 0 0 0 0,0-1 0 0 0,4 13 0 0 0,-3-12-3 0 0,-1-1 1 0 0,0 1-1 0 0,1 12 0 0 0,3 10 44 0 0,-5-29-28 0 0,0-1 33 0 0,0 0 5 0 0,0 0 1 0 0,2-1 6 0 0,0 0-79 0 0,0-1-1 0 0,0 0 1 0 0,0 0-1 0 0,0 0 1 0 0,-1 0-1 0 0,1 0 1 0 0,0 0-1 0 0,-1 0 1 0 0,1 0-1 0 0,-1 0 1 0 0,1-3-1 0 0,12-32 162 0 0,-5 12-88 0 0,-4 13-65 0 0,-1 3 1 0 0,0-1 1 0 0,4-15-1 0 0,-4 10-7 0 0,1 0 0 0 0,1 0 0 0 0,0 0 0 0 0,12-21 0 0 0,-12 24-28 0 0,21-52 43 0 0,-4 8-10 0 0,4-1-31 0 0,37-73 0 0 0,-55 116 0 0 0,0 1 1 0 0,16-18-1 0 0,-10 13 10 0 0,-8 11 6 0 0,0 0 0 0 0,0 1 0 0 0,1 0 0 0 0,-1 0 0 0 0,1 0 0 0 0,17-8 0 0 0,-10 6 8 0 0,-9 5 1 0 0,-1 0 0 0 0,1 0 0 0 0,0 1 1 0 0,0 0-1 0 0,0 0 0 0 0,0 1 0 0 0,0 0 0 0 0,0 0 1 0 0,1 0-1 0 0,8 1 0 0 0,-11 0-61 0 0,1 0 0 0 0,-1 0 0 0 0,0 1 0 0 0,1 0 0 0 0,-1 0 0 0 0,0 0 0 0 0,0 1 0 0 0,1-1 0 0 0,-1 1 0 0 0,0 0 0 0 0,-1 0 0 0 0,1 0 0 0 0,0 1 0 0 0,-1-1 0 0 0,6 6 0 0 0,2 2-1 0 0,-1 0 1 0 0,0 1-1 0 0,-1 0 1 0 0,0 1-1 0 0,-1 0 1 0 0,7 14-1 0 0,-7-11 37 0 0,0 1 0 0 0,0 1 0 0 0,0 0 0 0 0,5 21 0 0 0,17 105 0 0 0,-27-124 0 0 0,1 25 0 0 0,-4-30 0 0 0,1 0 0 0 0,1 0 0 0 0,0 0 0 0 0,5 16 0 0 0,1 3 0 0 0,-8-26 0 0 0,2-1 0 0 0,-1 0 0 0 0,1 0 0 0 0,-1 1 0 0 0,2-1 0 0 0,-1 0 0 0 0,6 9 0 0 0,-4-9 3 0 0,0 0 0 0 0,0-1 0 0 0,1 1 0 0 0,0-1 0 0 0,0 0 0 0 0,0 0 0 0 0,0-1-1 0 0,8 5 1 0 0,-8-6 4 0 0,-1-1 0 0 0,1 0 0 0 0,0 0 0 0 0,1 0 0 0 0,-1 0 0 0 0,0-1 0 0 0,0 0 0 0 0,1 0 0 0 0,-1 0 0 0 0,10-1 0 0 0,-2 0 31 0 0,-1-1 0 0 0,1 0 0 0 0,-1-1 0 0 0,0 0 0 0 0,0-1 0 0 0,1-1 0 0 0,-2 1 1 0 0,1-2-1 0 0,0 0 0 0 0,-1 0 0 0 0,11-8 0 0 0,1 0-38 0 0,-9 6 0 0 0,0 0 0 0 0,-1-2 0 0 0,15-11 0 0 0,0-5 0 0 0,45-51 0 0 0,-69 70-53 0 0,0 0-1 0 0,0 0 1 0 0,0 0 0 0 0,-1-1-1 0 0,5-12 1 0 0,-7 15-635 0 0,0 4 577 0 0,-1 0 0 0 0,0-1 0 0 0,0 1-1 0 0,0 0 1 0 0,0 0 0 0 0,0 0 0 0 0,0 0-1 0 0,0 0 1 0 0,0 0 0 0 0,0-1 0 0 0,0 1-1 0 0,0 0 1 0 0,0 0 0 0 0,0 0 0 0 0,0 0-1 0 0,0 0 1 0 0,0 0 0 0 0,0-1-1 0 0,0 1 1 0 0,0 0 0 0 0,0 0 0 0 0,0 0-1 0 0,0 0 1 0 0,0 0 0 0 0,0 0 0 0 0,0-1-1 0 0,0 1 1 0 0,-1 0 0 0 0,1 0 0 0 0,0 0-1 0 0,0 0 1 0 0,0 0 0 0 0,0 0-1 0 0,0 0 1 0 0,0 0 0 0 0,0-1 0 0 0,0 1-1 0 0,-1 0 1 0 0,1 0 0 0 0,0 0 0 0 0,0 0-1 0 0,0 0 79 0 0,-1-1-9597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9 317 1840 0 0,'-1'-2'133'0'0,"-1"-3"242"0"0,1 0-1 0 0,0 0 0 0 0,0 0 0 0 0,0 0 1 0 0,0-6-1 0 0,0-13 10555 0 0,4 12-4477 0 0,6-6-5046 0 0,-4 7-395 0 0,-3 8-859 0 0,0 0 0 0 0,-1 0 0 0 0,1 0 1 0 0,1 1-1 0 0,-1-1 0 0 0,0 0 0 0 0,1 1 1 0 0,-1 0-1 0 0,1 0 0 0 0,0-1 0 0 0,0 1 1 0 0,-1 1-1 0 0,1-1 0 0 0,4-1 0 0 0,7-3 509 0 0,27-9 1 0 0,-31 13-726 0 0,18-12 322 0 0,-8 3 116 0 0,-4 5-127 0 0,-10 4-176 0 0,-1-1 1 0 0,1 1-1 0 0,0-1 0 0 0,-1 0 1 0 0,0 0-1 0 0,0 0 0 0 0,0-1 0 0 0,0 0 1 0 0,4-4-1 0 0,50-53 409 0 0,-29 36-112 0 0,-29 24-192 0 0,-1 1-17 0 0,-5 141-651 0 0,0 43 969 0 0,10-33-402 0 0,1-41 26 0 0,-2-49-32 0 0,-1-38-18 0 0,9 40 0 0 0,0-1 61 0 0,-12-58-93 0 0,1-1 1 0 0,0 1-1 0 0,0 0 1 0 0,1-1-1 0 0,-1 1 1 0 0,1-1-1 0 0,-1 0 0 0 0,1 0 1 0 0,4 5-1 0 0,-6-6-39 0 0,0-2-369 0 0,1-2 219 0 0,-1 0 1 0 0,0 0-1 0 0,0 0 0 0 0,1 0 1 0 0,-1 1-1 0 0,1-1 0 0 0,0 0 0 0 0,-1 0 1 0 0,1 1-1 0 0,1-3 0 0 0,4-10-1757 0 0,-2 1-307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55 166 3224 0 0,'1'-5'123'0'0,"0"0"0"0"0,0 0 0 0 0,0 0 0 0 0,0 0 0 0 0,-1 1 0 0 0,0-1 0 0 0,0-7 0 0 0,-1 9 5470 0 0,-7-7-1300 0 0,6 8-30 0 0,1 2 3734 0 0,-3 7-7802 0 0,-1 1-1 0 0,1 0 1 0 0,1 0 0 0 0,-1 0 0 0 0,1 1-1 0 0,-3 14 1 0 0,-7 57 429 0 0,12-74-421 0 0,-2 23 187 0 0,2 0 0 0 0,3 57 0 0 0,18 58-441 0 0,-17-132 51 0 0,0-1 0 0 0,6 19 0 0 0,-7-25 0 0 0,0 0 0 0 0,0-1 0 0 0,1 1 0 0 0,-1-1 0 0 0,1 0 0 0 0,0 0 0 0 0,0 0 0 0 0,0 0 0 0 0,4 4 0 0 0,0-3 6 0 0,-4-2-8 0 0,0 0 0 0 0,1-1 0 0 0,-1 1 1 0 0,1-1-1 0 0,0 0 0 0 0,6 3 0 0 0,-8-4 6 0 0,0-1 0 0 0,0 1 0 0 0,-1-1 0 0 0,1 0 0 0 0,0 0 0 0 0,0 0 0 0 0,0 0 0 0 0,0 0 0 0 0,0-1 0 0 0,0 1 0 0 0,0 0-1 0 0,0-1 1 0 0,-1 1 0 0 0,1-1 0 0 0,0 0 0 0 0,0 0 0 0 0,-1 0 0 0 0,1 0 0 0 0,1-1 0 0 0,10-6 204 0 0,-1-1 1 0 0,0 0-1 0 0,-1 0 1 0 0,19-21-1 0 0,-24 23-104 0 0,0-1 0 0 0,0 0-1 0 0,-1 0 1 0 0,0-1 0 0 0,0 1 0 0 0,-1-1-1 0 0,0 0 1 0 0,4-14 0 0 0,22-115-104 0 0,-27 115 0 0 0,-2 0 0 0 0,0-1 0 0 0,-1 1 0 0 0,-4-27 0 0 0,1 24 0 0 0,-2 0 0 0 0,-1 1 0 0 0,-1-1 0 0 0,-17-37 0 0 0,22 58 0 0 0,-1 0 0 0 0,0 0 0 0 0,-1 1 0 0 0,1-1 0 0 0,-1 1 0 0 0,0 0 0 0 0,0 0 0 0 0,0 0 0 0 0,-1 1 0 0 0,1-1 0 0 0,-1 1 0 0 0,0 0 0 0 0,-9-4 0 0 0,12 6-62 0 0,0 0 1 0 0,-1 0-1 0 0,1 0 0 0 0,0 0 0 0 0,-1 1 0 0 0,0-1 1 0 0,1 1-1 0 0,-1 0 0 0 0,1-1 0 0 0,-1 1 1 0 0,1 0-1 0 0,-1 1 0 0 0,1-1 0 0 0,-1 0 1 0 0,0 1-1 0 0,1-1 0 0 0,-1 1 0 0 0,1 0 1 0 0,0 0-1 0 0,-1 0 0 0 0,1 0 0 0 0,0 0 0 0 0,-1 1 1 0 0,1-1-1 0 0,0 0 0 0 0,0 1 0 0 0,0 0 1 0 0,0 0-1 0 0,1-1 0 0 0,-1 1 0 0 0,0 0 1 0 0,1 0-1 0 0,-3 5 0 0 0,0 2-1327 0 0,0 1 0 0 0,1 0-1 0 0,-2 12 1 0 0,3 1-658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18887 0 0,'0'-3'863'0'0,"1"-6"-578"0"0,0 0 0 0 0,1 0 0 0 0,0 0 0 0 0,0 0 0 0 0,1 0 0 0 0,6-15 0 0 0,7-6 5908 0 0,-16 29-6132 0 0,1 1-1 0 0,-1 0 1 0 0,0 0 0 0 0,1-1 0 0 0,-1 1-1 0 0,1 0 1 0 0,-1 0 0 0 0,1 0 0 0 0,-1 0-1 0 0,1 0 1 0 0,-1 0 0 0 0,1 0 0 0 0,-1 0-1 0 0,1 0 1 0 0,-1 0 0 0 0,1 0 0 0 0,-1 0-1 0 0,0 0 1 0 0,1 0 0 0 0,-1 0 0 0 0,1 0-1 0 0,-1 0 1 0 0,1 1 0 0 0,-1-1 0 0 0,1 0-1 0 0,-1 0 1 0 0,0 1 0 0 0,1-1 0 0 0,-1 0-1 0 0,1 1 1 0 0,12 8 698 0 0,-13-9-756 0 0,3 3 122 0 0,0 0 0 0 0,-1 0 0 0 0,1 0 0 0 0,-1 0 0 0 0,1 1 0 0 0,-1-1 0 0 0,3 7 0 0 0,10 30-287 0 0,-9-24 83 0 0,5 20 125 0 0,0 1 1 0 0,-3 0 0 0 0,7 65-1 0 0,-10-39 121 0 0,-4-15-167 0 0,-1-47 0 0 0,0 0 0 0 0,0-1 0 0 0,0 1 0 0 0,0-1 0 0 0,0 1 0 0 0,0 0 0 0 0,0-1 0 0 0,0 1 0 0 0,0-1 0 0 0,0 1 0 0 0,0 0 0 0 0,0-1 0 0 0,1 1 0 0 0,-1-1 0 0 0,0 1 0 0 0,0-1 0 0 0,1 1 0 0 0,-1 0 0 0 0,1-1 0 0 0,-1 1 0 0 0,6-2 0 0 0,-6 1 0 0 0,2-1 0 0 0,0 1 0 0 0,0-1 0 0 0,0 0 0 0 0,0 0 0 0 0,0 1 0 0 0,0-1 0 0 0,-1-1 0 0 0,1 1 0 0 0,0 0 0 0 0,-1 0 0 0 0,1-1 0 0 0,-1 1 0 0 0,1-1 0 0 0,-1 1 0 0 0,3-4 0 0 0,17-32 0 0 0,-10 15 0 0 0,12-20 0 0 0,-16 28 0 0 0,1-1 0 0 0,13-17 0 0 0,9-13 0 0 0,7-8 0 0 0,-12 21 0 0 0,-15 17 0 0 0,1 1 0 0 0,23-22 0 0 0,-32 34 0 0 0,7-6 0 0 0,0 1 0 0 0,12-8 0 0 0,-18 13 0 0 0,0 0 0 0 0,1 0 0 0 0,-1 1 0 0 0,0 0 0 0 0,1 0 0 0 0,-1 0 0 0 0,1 0 0 0 0,-1 0 0 0 0,1 0 0 0 0,6 1 0 0 0,-7 0 0 0 0,0 0 0 0 0,-1 0 0 0 0,1 0 0 0 0,0 0 0 0 0,-1 1 0 0 0,1-1 0 0 0,0 1 0 0 0,-1 0 0 0 0,1 0 0 0 0,-1 0 0 0 0,1 0 0 0 0,-1 0 0 0 0,1 0 0 0 0,-1 1 0 0 0,0-1 0 0 0,1 1 0 0 0,-1 0 0 0 0,0 0 0 0 0,0 0 0 0 0,-1-1 0 0 0,1 2 0 0 0,0-1 0 0 0,0 0 0 0 0,-1 0 0 0 0,2 3 0 0 0,11 16 0 0 0,-9-16 0 0 0,0 2 0 0 0,-1-1 0 0 0,0 0 0 0 0,0 1 0 0 0,-1 0 0 0 0,6 13 0 0 0,3 28 0 0 0,17 76 0 0 0,-21-82 0 0 0,1-1 0 0 0,19 50 0 0 0,-25-85 0 0 0,-1 0 0 0 0,1 0 0 0 0,0 0 0 0 0,1 0 0 0 0,-1 0 0 0 0,1-1 0 0 0,0 0 0 0 0,0 0 0 0 0,1 0 0 0 0,6 6 0 0 0,-6-8 0 0 0,-1 0 0 0 0,0 0 0 0 0,1-1 0 0 0,-1 1 0 0 0,1-1 0 0 0,0 0 0 0 0,-1 0 0 0 0,1-1 0 0 0,0 0 0 0 0,0 0 0 0 0,0 0 0 0 0,0 0 0 0 0,10-1 0 0 0,-4 0 0 0 0,0-1 0 0 0,0 0 0 0 0,-1-1 0 0 0,1-1 0 0 0,12-3 0 0 0,52-24 0 0 0,-55 19 0 0 0,1-1 0 0 0,20-16 0 0 0,-21 15 0 0 0,3-4 0 0 0,22-19 0 0 0,-14 2 0 0 0,-7 6 0 0 0,-22 26 0 0 0,0 0 0 0 0,0 0 0 0 0,0-1 0 0 0,0 1 0 0 0,-1 0 0 0 0,1-1 0 0 0,-1 1 0 0 0,0-1 0 0 0,1 0 0 0 0,-1 1 0 0 0,0-1 0 0 0,-1 0 0 0 0,1 0 0 0 0,-1 1 0 0 0,1-5 0 0 0,1-2 0 0 0,1-2-15 0 0,-3 9 7 0 0,1 1-1 0 0,-1-1 1 0 0,1 0 0 0 0,-1 1-1 0 0,0-1 1 0 0,1 0 0 0 0,-1 1-1 0 0,0-1 1 0 0,0 0 0 0 0,0 1-1 0 0,0-1 1 0 0,-1 0-1 0 0,1 1 1 0 0,0-1 0 0 0,-1 0-1 0 0,1 1 1 0 0,-1-1 0 0 0,0 1-1 0 0,1-1 1 0 0,-1 1 0 0 0,-1-3-1 0 0,0 1-389 0 0,0 1-1 0 0,1-1 0 0 0,-1 1 0 0 0,0 0 0 0 0,0-1 1 0 0,-1 1-1 0 0,1 0 0 0 0,0 0 0 0 0,-6-3 0 0 0,-2 0-1134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4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12032 0 0,'0'5'1282'0'0,"0"-4"-1140"0"0,0 1 0 0 0,0-1 0 0 0,-1 0 0 0 0,1 1 0 0 0,0-1 0 0 0,-1 1 0 0 0,0-1 0 0 0,1 0 1 0 0,-1 1-1 0 0,0-1 0 0 0,0 0 0 0 0,1 0 0 0 0,-1 0 0 0 0,0 1 0 0 0,0-1 0 0 0,0 0 0 0 0,-1 0 0 0 0,-1 1 0 0 0,-9 11 2443 0 0,11-11-1753 0 0,1-2-7 0 0,0 0-1 0 0,0 0-721 0 0,0 1 0 0 0,-1-1 0 0 0,1 1 0 0 0,0 0-1 0 0,0-1 1 0 0,0 1 0 0 0,0-1 0 0 0,0 1 0 0 0,0 0 0 0 0,0-1-1 0 0,0 1 1 0 0,0-1 0 0 0,0 1 0 0 0,0 0 0 0 0,0-1 0 0 0,0 1-1 0 0,0-1 1 0 0,0 1 0 0 0,0-1 0 0 0,1 1 0 0 0,-1-1 0 0 0,0 1-1 0 0,1 0 1 0 0,-1-1 0 0 0,0 1 0 0 0,1-1 0 0 0,0 1 0 0 0,14 11 946 0 0,-5-5-394 0 0,-7-5-537 0 0,0 0-1 0 0,1 0 1 0 0,-1 0-1 0 0,0 0 1 0 0,1 0 0 0 0,-1 0-1 0 0,1-1 1 0 0,0 0-1 0 0,-1 0 1 0 0,1 0-1 0 0,0 0 1 0 0,4 0 0 0 0,8 0 288 0 0,28-2 1 0 0,-18 1-77 0 0,112-6 437 0 0,6 0-150 0 0,23-4-203 0 0,3 0-88 0 0,-56 10-378 0 0,-66 0-6708 0 0,-50 2 4478 0 0,-9 8-20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 20591 0 0,'0'0'464'0'0,"0"-2"68"0"0,0 0-419 0 0,0 0-1 0 0,-1 1 0 0 0,1-1 0 0 0,-1 1 0 0 0,1-1 1 0 0,-1 0-1 0 0,0 1 0 0 0,-1-3 0 0 0,-5-12 138 0 0,7 9-111 0 0,0 5 580 0 0,0 2 243 0 0,0 0 44 0 0,0 0-70 0 0,0 0-330 0 0,1 14-215 0 0,0-1 0 0 0,1 0-1 0 0,4 15 1 0 0,2 12-274 0 0,4 126 735 0 0,-2-23-352 0 0,3 35 284 0 0,-7-97-698 0 0,-5-41-101 0 0,10 51 0 0 0,-7-63 108 0 0,-1-1 1 0 0,-1 39-1 0 0,3-9-262 0 0,-5-55-677 0 0,0-2-272 0 0,0 0-53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91 10592 0 0,'0'0'488'0'0,"0"-1"-12"0"0,0-6-307 0 0,0 1 31 0 0,0 5 740 0 0,4-11 4766 0 0,-3 9-5488 0 0,6-11 5201 0 0,-7 13-5304 0 0,1 0-1 0 0,0 0 1 0 0,-1 0-1 0 0,1 0 1 0 0,-1 1 0 0 0,1-2-1 0 0,-1 1 1 0 0,1 0 0 0 0,-1 0-1 0 0,0 0 1 0 0,0 0-1 0 0,1 0 1 0 0,-1 0 0 0 0,0 0-1 0 0,0-1 1 0 0,-3-15 865 0 0,3 17-957 0 0,0-1 1 0 0,0 1 0 0 0,0-1-1 0 0,-1 0 1 0 0,1 1 0 0 0,0-1 0 0 0,0 0-1 0 0,-1 1 1 0 0,1-1 0 0 0,0 1-1 0 0,-1-1 1 0 0,1 1 0 0 0,-1-1 0 0 0,1 1-1 0 0,-1-1 1 0 0,1 1 0 0 0,-1 0-1 0 0,1-1 1 0 0,-1 1 0 0 0,1-1 0 0 0,-1 1-1 0 0,1 0 1 0 0,-1 0 0 0 0,0-1-1 0 0,1 1 1 0 0,-2 0 0 0 0,-32 0 96 0 0,0 1 0 0 0,0 2 1 0 0,-48 11-1 0 0,82-14-120 0 0,-25 6 0 0 0,0-1 0 0 0,-49 4 0 0 0,65-8 0 0 0,1-1-1 0 0,-1 1 1 0 0,1 0-1 0 0,-11 3 0 0 0,16-3 3 0 0,-1 0-1 0 0,0 1 0 0 0,0-1 0 0 0,1 1 1 0 0,-1 0-1 0 0,1 0 0 0 0,-1 0 0 0 0,1 0 0 0 0,0 1 1 0 0,-5 3-1 0 0,8-5 1 0 0,0-1 0 0 0,-1 1 0 0 0,1-1 0 0 0,-1 1 0 0 0,1-1 0 0 0,0 1 1 0 0,-1-1-1 0 0,1 0 0 0 0,-1 1 0 0 0,0-1 0 0 0,1 0 0 0 0,-1 1 0 0 0,1-1 0 0 0,-1 0 0 0 0,1 0 1 0 0,-2 0-1 0 0,0 1 3 0 0,1 0 1 0 0,-1-1-1 0 0,0 1 0 0 0,0 0 1 0 0,1 0-1 0 0,-1 0 1 0 0,0 0-1 0 0,1 0 1 0 0,-1 0-1 0 0,1 1 1 0 0,0-1-1 0 0,-2 2 0 0 0,-24 22-5 0 0,25-23-9 0 0,-1 1-1 0 0,1-1 0 0 0,0 1 1 0 0,0 0-1 0 0,0-1 0 0 0,1 1 0 0 0,-1 0 1 0 0,1 0-1 0 0,-1 0 0 0 0,1 0 1 0 0,-1 6-1 0 0,2-8 9 0 0,-12 33 22 0 0,12-32-19 0 0,-1 0 0 0 0,0-1 1 0 0,0 1-1 0 0,1 0 0 0 0,-1-1 0 0 0,1 1 0 0 0,-1 0 0 0 0,1-1 1 0 0,0 1-1 0 0,0 0 0 0 0,-1 0 0 0 0,1 0 0 0 0,1-1 0 0 0,-1 1 0 0 0,0 0 1 0 0,0 0-1 0 0,1-1 0 0 0,-1 1 0 0 0,2 3 0 0 0,-2-2-2 0 0,1 0 0 0 0,0 0 0 0 0,-1 0 0 0 0,0 0 0 0 0,0 0 0 0 0,0 1 0 0 0,0-1 0 0 0,-1 5 0 0 0,-1 10 0 0 0,2 24 0 0 0,-1-19 0 0 0,1 1 0 0 0,1-1 0 0 0,4 26 0 0 0,5 32 125 0 0,-1-3 39 0 0,-1-33 79 0 0,3 62 0 0 0,2 9-34 0 0,4 64 552 0 0,-14-92-553 0 0,-3-59-142 0 0,5 50 0 0 0,5-5 96 0 0,-1 128-1 0 0,-1-67 2 0 0,2-7 10 0 0,-9-119-165 0 0,0 1 0 0 0,1 0 0 0 0,2 10 0 0 0,3 10 96 0 0,-5-19-36 0 0,0-1 0 0 0,7 15 0 0 0,-2-4-44 0 0,-7-19-14 0 0,1 0 0 0 0,0-1 0 0 0,0 1 0 0 0,0 0 1 0 0,0-1-1 0 0,0 1 0 0 0,0-1 0 0 0,0 1 0 0 0,1-1 0 0 0,-1 1 0 0 0,0-1 0 0 0,1 0 0 0 0,-1 0 1 0 0,1 0-1 0 0,0 0 0 0 0,-1 0 0 0 0,1 0 0 0 0,0 0 0 0 0,1 1 0 0 0,1-1 1 0 0,-1 0-1 0 0,0 0 1 0 0,1 0 0 0 0,-1-1-1 0 0,0 1 1 0 0,1-1-1 0 0,-1 0 1 0 0,6 0-1 0 0,1-2 7 0 0,1-1-1 0 0,-1 0 1 0 0,1 0-1 0 0,-1-1 1 0 0,0 0-1 0 0,0-1 1 0 0,12-8-1 0 0,12-5-17 0 0,-6 5-270 0 0,-1-2 1 0 0,0-1-1 0 0,0-1 0 0 0,35-30 1 0 0,-32 19-3517 0 0,-16 12-5929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22 477 21967 0 0,'-5'-7'1068'0'0,"2"2"-829"0"0,0 1 0 0 0,1-1 0 0 0,0 1 0 0 0,0-1 0 0 0,-2-7 0 0 0,4 11-135 0 0,0 0 1 0 0,0 0 0 0 0,-1 0 0 0 0,1 0-1 0 0,1 0 1 0 0,-1 0 0 0 0,0 0 0 0 0,0 0 0 0 0,0 0-1 0 0,0-1 1 0 0,1 1 0 0 0,-1 0 0 0 0,0 0-1 0 0,1 0 1 0 0,-1 0 0 0 0,1 0 0 0 0,0-1 0 0 0,14-15 820 0 0,-9 10-631 0 0,5-8 312 0 0,-9 11-543 0 0,1 0 0 0 0,-1 0 1 0 0,1 1-1 0 0,0-1 0 0 0,1 1 1 0 0,5-6-1 0 0,17-12 251 0 0,32-34 0 0 0,-52 49-261 0 0,7-9 64 0 0,0-1-1 0 0,-1 0 0 0 0,16-31 1 0 0,-24 41-61 0 0,-1-1 0 0 0,-1 0 0 0 0,1 0 0 0 0,1-10 0 0 0,8-18 93 0 0,-6 17-80 0 0,9-35 1 0 0,-14 52-69 0 0,1-13 98 0 0,-3 11-54 0 0,1 2 346 0 0,7 91-378 0 0,-5-56-13 0 0,2 41 0 0 0,9 97-72 0 0,-5-59 124 0 0,3 17 52 0 0,-6-70 8 0 0,7 34-20 0 0,-6-42-132 0 0,-5-38 16 0 0,6 29 0 0 0,-5-34 24 0 0,-1 0 0 0 0,0 15 0 0 0,1 1 0 0 0,0-14-88 0 0,-2-9-367 0 0,0-2-150 0 0,0 0-31 0 0,0 0-200 0 0,0 0-822 0 0,0 0-352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13248 0 0,'4'-8'642'0'0,"-2"-2"-1402"0"0,-2-4 3907 0 0,1 10 874 0 0,1 15-2376 0 0,7 74-1413 0 0,0-5 63 0 0,-4-26 66 0 0,-1 88 0 0 0,-4-115-138 0 0,-5 24 791 0 0,0-26-468 0 0,7-19 2063 0 0,-3-12-1586 0 0,0 1-934 0 0,0 0 1 0 0,1 0-1 0 0,-1 0 0 0 0,1 0 1 0 0,0-1-1 0 0,1-6 0 0 0,0-6 93 0 0,-1-22 34 0 0,1 0 0 0 0,2 1 1 0 0,11-52-1 0 0,-9 72-216 0 0,-2 3 0 0 0,1 1 0 0 0,11-27 0 0 0,-7 27 0 0 0,-1 0 0 0 0,2 0 0 0 0,0 1 0 0 0,1 0 0 0 0,19-20 0 0 0,-19 22 0 0 0,-5 7 0 0 0,-1 0 0 0 0,0 1 0 0 0,1-1 0 0 0,0 1 0 0 0,0 0 0 0 0,11-6 0 0 0,-10 7 0 0 0,1-1 0 0 0,-1 1 0 0 0,1 0 0 0 0,9-2 0 0 0,-13 5 0 0 0,0-1 0 0 0,0 1 0 0 0,0 0 0 0 0,0 0 0 0 0,0 0 0 0 0,1 1 0 0 0,-1-1 0 0 0,0 1 0 0 0,0-1 0 0 0,0 1 0 0 0,0 0 0 0 0,3 2 0 0 0,-1-1 0 0 0,0 1 0 0 0,-1 0 0 0 0,1 0 0 0 0,-1 0 0 0 0,0 1 0 0 0,0 0 0 0 0,0-1 0 0 0,0 1 0 0 0,-1 1 0 0 0,1-1 0 0 0,-1 0 0 0 0,0 1 0 0 0,-1 0 0 0 0,4 7 0 0 0,3 9 0 0 0,-1 0 0 0 0,5 24 0 0 0,-5-13 0 0 0,4 55 0 0 0,-9-53 0 0 0,12 44 0 0 0,25 70 0 0 0,-39-143 0 0 0,1-1 0 0 0,0 1 0 0 0,1-1 0 0 0,-1 0 0 0 0,5 6 0 0 0,7 14 0 0 0,-14-23 0 0 0,1 0 0 0 0,-1 0 0 0 0,0 0 0 0 0,1 0 0 0 0,-1 0 0 0 0,0 0 0 0 0,1-1 0 0 0,-1 1 0 0 0,1 0 0 0 0,-1 0 0 0 0,1-1 0 0 0,0 1 0 0 0,-1 0 0 0 0,1-1 0 0 0,0 1 0 0 0,-1 0 0 0 0,1-1 0 0 0,0 1 0 0 0,0-1 0 0 0,0 1 0 0 0,0-1 0 0 0,-1 0 0 0 0,1 1 0 0 0,0-1 0 0 0,0 0 0 0 0,0 1 0 0 0,0-1 0 0 0,0 0 0 0 0,0 0 0 0 0,0 0 0 0 0,1 0 0 0 0,2 0 0 0 0,0 1 8 0 0,1-1 0 0 0,-1 1 0 0 0,0-1 0 0 0,1 0 0 0 0,-1-1 0 0 0,1 1 0 0 0,-1-1 0 0 0,0 1 0 0 0,1-1 0 0 0,-1-1 0 0 0,0 1 0 0 0,0-1 0 0 0,0 1 0 0 0,0-1 0 0 0,5-3 0 0 0,0-2 18 0 0,1 0-1 0 0,-1 0 1 0 0,0-1-1 0 0,11-14 1 0 0,-4 7-127 0 0,-12 11 40 0 0,0 0 0 0 0,0 0 0 0 0,0 0 0 0 0,4-7-1 0 0,3 0-460 0 0,-10 11 316 0 0,0-1-1 0 0,0 0 0 0 0,0 1 1 0 0,-1-1-1 0 0,1 0 1 0 0,0 1-1 0 0,0-1 1 0 0,-1 0-1 0 0,1 0 1 0 0,0 0-1 0 0,-1 0 1 0 0,1 1-1 0 0,-1-1 1 0 0,1 0-1 0 0,-1 0 1 0 0,1-2-1 0 0,-1 3-1137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20815 0 0,'0'0'959'0'0,"0"0"-26"0"0,0 0-489 0 0,11-4 2386 0 0,-8 2-2588 0 0,1 1 1 0 0,0-1-1 0 0,-1 1 1 0 0,1 0 0 0 0,0 0-1 0 0,0 0 1 0 0,-1 1-1 0 0,1-1 1 0 0,6 1 0 0 0,42 3 619 0 0,-14 0-605 0 0,139 2 43 0 0,95 3-39 0 0,-168-13-197 0 0,-101 5-64 0 0,1 0 0 0 0,0 0 0 0 0,0-1 0 0 0,0 1 0 0 0,0-1 0 0 0,4-1 0 0 0,-7 1-429 0 0,0 1 0 0 0,1-1 0 0 0,-1 1 0 0 0,0-1 0 0 0,0 0-1 0 0,1 1 1 0 0,-1-1 0 0 0,0 0 0 0 0,0 0 0 0 0,0 0 0 0 0,0 0 0 0 0,0 0 0 0 0,1-2 0 0 0,1 0-3470 0 0,0 0-4818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1 498 6448 0 0,'26'-3'498'0'0,"-22"2"-376"0"0,-4 1-73 0 0,-7-4 383 0 0,5 3 1713 0 0,2 1 745 0 0,0 0 146 0 0,0 0-247 0 0,0 0-1167 0 0,2-1-1251 0 0,-1 0 0 0 0,1 0-1 0 0,-1-1 1 0 0,1 1 0 0 0,-1-1 0 0 0,0 1-1 0 0,0-1 1 0 0,0 1 0 0 0,0-1-1 0 0,1-3 1 0 0,7-7 423 0 0,2-5 248 0 0,-9 15-856 0 0,-1-1 0 0 0,1 1 0 0 0,-1 0 0 0 0,1-1 0 0 0,0 1 0 0 0,4-4 0 0 0,48-42 1737 0 0,-44 39-1783 0 0,-1 0 1 0 0,-1-1 0 0 0,1 1 0 0 0,6-13-1 0 0,-3 7-5 0 0,36-59 421 0 0,-41 63-528 0 0,-1 0-1 0 0,-1-1 0 0 0,6-18 1 0 0,1-1 89 0 0,-11 28-107 0 0,0-1 1 0 0,0 1-1 0 0,0-1 1 0 0,-1 1-1 0 0,1-1 1 0 0,-1 1-1 0 0,0-7 1 0 0,0 6-5 0 0,0 1 0 0 0,0-1 1 0 0,1 0-1 0 0,-1 1 0 0 0,1-1 1 0 0,1-5-1 0 0,4-20 110 0 0,-3 8-8 0 0,1 12-28 0 0,1 4-46 0 0,-2 6-9 0 0,-1 4-4 0 0,-2-5-21 0 0,1 12 0 0 0,0 0 0 0 0,-1-1 0 0 0,-1 14 0 0 0,0 3 0 0 0,1-11 0 0 0,-5 133 0 0 0,0-40 0 0 0,1-17 0 0 0,1 18 76 0 0,3-33 76 0 0,1 41 520 0 0,1-39-588 0 0,-2-58-79 0 0,2 0 1 0 0,5 30-1 0 0,-5-25 91 0 0,-2-22-79 0 0,0-1-1 0 0,0 1 0 0 0,0 0 0 0 0,1 0 1 0 0,0-1-1 0 0,0 1 0 0 0,0-1 0 0 0,1 1 0 0 0,3 8 1 0 0,-4-11-56 0 0,-1-2 95 0 0,0 0 12 0 0,0 0-68 0 0,1 0 0 0 0,-1-1 0 0 0,1 1 0 0 0,-1 0 0 0 0,0 0 0 0 0,1 0 0 0 0,-1-1 0 0 0,1 1 0 0 0,-1 0 1 0 0,0-1-1 0 0,1 1 0 0 0,-1 0 0 0 0,0 0 0 0 0,1-1 0 0 0,-1 1 0 0 0,0-1 0 0 0,0 1 0 0 0,1 0 0 0 0,-1-1 0 0 0,0 1 0 0 0,0-1 0 0 0,0 1 0 0 0,0 0 0 0 0,1-1 0 0 0,-1 1 0 0 0,0-1 0 0 0,0 1 1 0 0,0-1-1 0 0,0 1 0 0 0,0-1 0 0 0,0 1 0 0 0,0-1 0 0 0,0 1 0 0 0,0 0 0 0 0,0-1 0 0 0,0 1 0 0 0,-1-1 0 0 0,-2-17-427 0 0,1 12 193 0 0,0 0 1 0 0,0 1 0 0 0,1-1-1 0 0,-2-11 1 0 0,0-6-375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50 12528 0 0,'0'0'572'0'0,"0"0"-11"0"0,0 0-282 0 0,0 0 161 0 0,-2 0 110 0 0,-21-11 3722 0 0,22 11-3425 0 0,1 0 17 0 0,0 0 6 0 0,0-1-759 0 0,1 0-1 0 0,-1 0 1 0 0,0 1-1 0 0,1-1 1 0 0,-1 0-1 0 0,1 1 0 0 0,0-1 1 0 0,-1 1-1 0 0,1-1 1 0 0,-1 1-1 0 0,1-1 1 0 0,0 1-1 0 0,0-1 0 0 0,-1 1 1 0 0,1-1-1 0 0,0 1 1 0 0,0 0-1 0 0,-1 0 1 0 0,2-1-1 0 0,17-5 1476 0 0,-19 6-1582 0 0,7-1 181 0 0,-1 0-1 0 0,0 0 1 0 0,12 1-1 0 0,11-1 71 0 0,-17 0-195 0 0,0 1 0 0 0,1 0 0 0 0,15 2 0 0 0,15 1 71 0 0,-11-1-26 0 0,-21-1-53 0 0,0 0 0 0 0,17-1 0 0 0,109-18 756 0 0,-101 11-456 0 0,-35 7-344 0 0,0 0 0 0 0,-1 0 0 0 0,1 0 0 0 0,0 0 0 0 0,-1 0 1 0 0,1 0-1 0 0,0 0 0 0 0,-1 0 0 0 0,1 0 0 0 0,-1 0 0 0 0,1 0 0 0 0,0 0 0 0 0,-1 0 0 0 0,1 1 0 0 0,0-1 0 0 0,-1 0 0 0 0,1 0 0 0 0,-1 1 0 0 0,1-1 1 0 0,0 0-1 0 0,-1 1 0 0 0,1-1 0 0 0,-1 1 0 0 0,1-1 0 0 0,-1 0 0 0 0,1 1 0 0 0,-1-1 0 0 0,0 1 0 0 0,1 0 0 0 0,-1-1 0 0 0,0 1 0 0 0,1-1 0 0 0,-1 1 1 0 0,0-1-1 0 0,0 1 0 0 0,1 0 0 0 0,-1-1 0 0 0,0 1 0 0 0,0 0 0 0 0,0-1 0 0 0,0 1 0 0 0,0 0 0 0 0,0-1 0 0 0,0 1 0 0 0,0 0 0 0 0,0 6-3 0 0,-1-1-1 0 0,0 1 1 0 0,-3 11-1 0 0,1-4 7 0 0,3-6-8 0 0,0 0 0 0 0,1 0 1 0 0,0 0-1 0 0,0-1 0 0 0,1 1 0 0 0,-1 0 0 0 0,2-1 1 0 0,-1 1-1 0 0,6 10 0 0 0,-4-10 9 0 0,-1 1 0 0 0,0 0 0 0 0,0 0 0 0 0,-1 0 0 0 0,1 12 0 0 0,-2 8 40 0 0,-1-19-36 0 0,0 0 1 0 0,3 17-1 0 0,2-3 35 0 0,-1-7 24 0 0,3 28 1 0 0,11 189 693 0 0,-18-215-654 0 0,-3 28 0 0 0,1-32-73 0 0,1 1 1 0 0,0 0-1 0 0,3 22 0 0 0,2-13-2 0 0,-2-14-15 0 0,0 1 0 0 0,-1-1-1 0 0,0 1 1 0 0,-2 16 0 0 0,-1-8 14 0 0,-1 3 23 0 0,1 1-1 0 0,1 0 1 0 0,3 26-1 0 0,2-15 3 0 0,3 31 32 0 0,-6-25-8 0 0,2 0 0 0 0,16 75 0 0 0,-17-106-67 0 0,-1 0 1 0 0,0 0-1 0 0,-1 0 1 0 0,-1 16-1 0 0,1-17 1 0 0,0 1-1 0 0,0-1 1 0 0,0 1-1 0 0,4 17 1 0 0,3-4 14 0 0,-4-16-21 0 0,-1 0 1 0 0,0 1-1 0 0,0-1 1 0 0,-1 1 0 0 0,0 8-1 0 0,-3 23 59 0 0,1-30-51 0 0,0 1 1 0 0,1-1 0 0 0,0 1-1 0 0,1 10 1 0 0,1-8 11 0 0,-2-1-1 0 0,0 1 1 0 0,-1 13 0 0 0,0 23 82 0 0,1-45-106 0 0,0 0 0 0 0,0 1 0 0 0,0-1 1 0 0,-1 0-1 0 0,1 1 0 0 0,-1-1 0 0 0,1 0 0 0 0,-1 1 0 0 0,0-1 0 0 0,-1 0 0 0 0,1 0 1 0 0,0 0-1 0 0,-1 0 0 0 0,0 0 0 0 0,1 0 0 0 0,-1-1 0 0 0,0 1 0 0 0,-1 0 1 0 0,1-1-1 0 0,0 0 0 0 0,-1 1 0 0 0,-4 2 0 0 0,-4 11 66 0 0,10-14-67 0 0,0-1 0 0 0,0 0-1 0 0,1 1 1 0 0,-1-1 0 0 0,0 0-1 0 0,0 0 1 0 0,0 0 0 0 0,0 1-1 0 0,0-1 1 0 0,0 0 0 0 0,-3 1-1 0 0,1 0 19 0 0,0 0 0 0 0,0 0 0 0 0,0 0 0 0 0,0 0 0 0 0,1 1 0 0 0,-1-1-1 0 0,1 1 1 0 0,-1 0 0 0 0,-2 3 0 0 0,5-5-26 0 0,-1-1-1 0 0,1 1 1 0 0,-1-1 0 0 0,1 0 0 0 0,-1 1-1 0 0,1-1 1 0 0,-1 0 0 0 0,1 1 0 0 0,-1-1-1 0 0,1 0 1 0 0,-1 0 0 0 0,0 1 0 0 0,1-1-1 0 0,-1 0 1 0 0,0 0 0 0 0,1 0 0 0 0,-1 0-1 0 0,-3 1 0 0 0,-3 2-1 0 0,-1-1 0 0 0,0 0 0 0 0,0-1 0 0 0,0 1 0 0 0,0-1 0 0 0,0-1 0 0 0,0 0 0 0 0,0 0 0 0 0,-13-2 0 0 0,-18 0 0 0 0,6 0 0 0 0,0-1 0 0 0,-58-14 0 0 0,6 0 0 0 0,73 16 0 0 0,0-2 0 0 0,0 1 0 0 0,-21-9 0 0 0,-18-4 0 0 0,38 12 0 0 0,1 0 0 0 0,0-1 0 0 0,0-1 0 0 0,-16-8 0 0 0,-14-9-163 0 0,28 16 34 0 0,1-1 0 0 0,0 0 1 0 0,1 0-1 0 0,0-2 0 0 0,0 0 1 0 0,-13-12-1 0 0,24 19-84 0 0,-1-1 0 0 0,1 0 0 0 0,0 0 0 0 0,0 0 0 0 0,0 0 0 0 0,0 1 1 0 0,1-1-1 0 0,-1 0 0 0 0,1 0 0 0 0,0-6 0 0 0,1-13-8201 0 0,6 9-605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18287 0 0,'0'0'414'0'0,"1"-2"56"0"0,9-23 589 0 0,-9 21-935 0 0,0 0 1 0 0,1 0-1 0 0,-1 0 1 0 0,1 0 0 0 0,0 0-1 0 0,4-5 1 0 0,4-8 1561 0 0,-9 15-1440 0 0,0-1 0 0 0,1 1-1 0 0,-1 0 1 0 0,1-1-1 0 0,-1 1 1 0 0,4-4-1 0 0,3-1 277 0 0,0 0 0 0 0,1 1 0 0 0,12-8 0 0 0,-19 12-439 0 0,1 1 0 0 0,0 0 0 0 0,0-1 1 0 0,0 1-1 0 0,0 0 0 0 0,0 0 1 0 0,0 1-1 0 0,0-1 0 0 0,0 1 0 0 0,1-1 1 0 0,-1 1-1 0 0,0 0 0 0 0,0 0 1 0 0,0 1-1 0 0,6 0 0 0 0,-2 1-1 0 0,-3-1-57 0 0,0 0 0 0 0,0 0 0 0 0,-1 0 0 0 0,1 0-1 0 0,0 1 1 0 0,6 4 0 0 0,1 1-41 0 0,-1 1 1 0 0,0 1-1 0 0,-1 0 0 0 0,0 0 1 0 0,12 16-1 0 0,-17-20 6 0 0,-1 1 0 0 0,1-1 0 0 0,-1 1 0 0 0,0 0 0 0 0,0 0 0 0 0,-1 0 0 0 0,0 1 0 0 0,0-1 0 0 0,0 1 0 0 0,-1-1 0 0 0,0 1 0 0 0,1 9 0 0 0,-3 3 44 0 0,0 1 0 0 0,-1-1 0 0 0,-1 0 0 0 0,0-1 0 0 0,-2 1 0 0 0,0-1 0 0 0,-15 35 0 0 0,0-6-34 0 0,11-22 0 0 0,-24 42 0 0 0,23-50 51 0 0,2 0 1 0 0,0 0-1 0 0,1 1 0 0 0,-9 30 0 0 0,16-46-41 0 0,0 0 0 0 0,-1 0 0 0 0,1 0 0 0 0,0-1 0 0 0,0 1 0 0 0,1 0 0 0 0,-1 0 0 0 0,0 0 0 0 0,1 0 0 0 0,-1 0 0 0 0,1 0 1 0 0,-1-1-1 0 0,1 1 0 0 0,0 0 0 0 0,0-1 0 0 0,-1 1 0 0 0,2 0 0 0 0,-1-1 0 0 0,0 1 0 0 0,2 2 0 0 0,0-2 10 0 0,-1 1 1 0 0,1-1 0 0 0,0 0-1 0 0,-1 0 1 0 0,1 0-1 0 0,1 0 1 0 0,-1 0 0 0 0,0 0-1 0 0,0-1 1 0 0,5 2-1 0 0,5 0 16 0 0,1-1 0 0 0,0 0-1 0 0,0-1 1 0 0,0-1 0 0 0,-1 0-1 0 0,1-1 1 0 0,15-3-1 0 0,-2 1-5 0 0,10-1 73 0 0,36-11-1 0 0,-13 3-38 0 0,10-4-53 0 0,4-1-222 0 0,30-8 198 0 0,-96 23-71 0 0,-6 1-349 0 0,-2 1-142 0 0,0 0-1778 0 0,0 0-7002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33 177 2304 0 0,'0'0'8'0'0,"0"-1"-1"0"0,0 1 1 0 0,0 0 0 0 0,0 0-1 0 0,0-1 1 0 0,0 1 0 0 0,0 0-1 0 0,0-1 1 0 0,0 1 0 0 0,0 0 0 0 0,0 0-1 0 0,0-1 1 0 0,0 1 0 0 0,0 0-1 0 0,0 0 1 0 0,0-1 0 0 0,0 1-1 0 0,-1 0 1 0 0,1 0 0 0 0,0-1-1 0 0,0 1 1 0 0,0 0 0 0 0,0 0 0 0 0,0-1-1 0 0,-1 1 1 0 0,-7-4 1638 0 0,7 4-1373 0 0,0 0 1 0 0,0-1-1 0 0,0 1 0 0 0,0 0 0 0 0,0 0 1 0 0,0-1-1 0 0,1 1 0 0 0,-1-1 0 0 0,0 1 1 0 0,0-1-1 0 0,0 1 0 0 0,1-1 0 0 0,-1 0 0 0 0,0 1 1 0 0,1-1-1 0 0,-1 0 0 0 0,0 1 0 0 0,1-1 1 0 0,-1 0-1 0 0,1 0 0 0 0,-1 0 0 0 0,1 1 1 0 0,0-1-1 0 0,-1 0 0 0 0,0-2 0 0 0,1 3 1133 0 0,0-2-809 0 0,-1 1 0 0 0,1 0 0 0 0,-1 0 0 0 0,1-1 0 0 0,-1 1 0 0 0,1 0 0 0 0,0 0 0 0 0,0-1 0 0 0,-1 1 0 0 0,1-3 0 0 0,2-1 3893 0 0,5 11-3900 0 0,-3 2-371 0 0,0 0 0 0 0,0 1 0 0 0,3 10 0 0 0,1 4 51 0 0,0-3-21 0 0,-2 0 0 0 0,0 1 1 0 0,-2 0-1 0 0,0 1 0 0 0,-1-1 1 0 0,-1 0-1 0 0,-2 29 0 0 0,4-9 170 0 0,-3-32-309 0 0,0-1-1 0 0,0 0 0 0 0,-1 1 0 0 0,0-1 1 0 0,-1 0-1 0 0,-1 14 0 0 0,-3 15 284 0 0,5-30-320 0 0,-1 0 1 0 0,0 0-1 0 0,0 0 0 0 0,-1 0 0 0 0,-2 8 0 0 0,0 4 101 0 0,-1 2 12 0 0,4-20-115 0 0,1-1-6 0 0,0 0-1 0 0,0 0 0 0 0,0 0 11 0 0,0 0 42 0 0,0 0 12 0 0,0 0 6 0 0,0-18 224 0 0,-1 15-313 0 0,1-1-1 0 0,0 0 1 0 0,0 1-1 0 0,0-1 1 0 0,2-5-1 0 0,1-9 127 0 0,1-21-1 0 0,-3 21-78 0 0,6-23 0 0 0,11-29 0 0 0,35-87 0 0 0,-39 117-46 0 0,-9 24-10 0 0,1 0 1 0 0,1 0-1 0 0,0 0 1 0 0,1 1-1 0 0,0 0 1 0 0,18-23-1 0 0,-18 28-34 0 0,1 0 0 0 0,1 1 0 0 0,-1 0 0 0 0,2 1 1 0 0,11-8-1 0 0,-19 14-2 0 0,0 0 0 0 0,0 0 1 0 0,0 1-1 0 0,0-1 1 0 0,0 1-1 0 0,1 0 0 0 0,-1 0 1 0 0,0 0-1 0 0,1 1 1 0 0,-1-1-1 0 0,1 1 0 0 0,-1-1 1 0 0,1 1-1 0 0,-1 0 0 0 0,1 1 1 0 0,-1-1-1 0 0,0 1 1 0 0,1-1-1 0 0,-1 1 0 0 0,0 0 1 0 0,1 0-1 0 0,-1 1 1 0 0,0-1-1 0 0,5 3 0 0 0,-2 0-15 0 0,0 1 0 0 0,-1-1 0 0 0,0 1 1 0 0,0 0-1 0 0,0 0 0 0 0,-1 1 0 0 0,0-1 0 0 0,0 1 0 0 0,0 0 0 0 0,0 0 0 0 0,4 12 0 0 0,1 6-104 0 0,12 48 1 0 0,-11-35 162 0 0,10 54-45 0 0,5 10 0 0 0,-9-33 0 0 0,4 8 0 0 0,-12-52 0 0 0,-5-11 0 0 0,2 0 0 0 0,-1 0 0 0 0,2 0 0 0 0,8 14 0 0 0,-7-14 9 0 0,-4-9-12 0 0,-1 0 0 0 0,1 0 0 0 0,0 0 0 0 0,0 0 0 0 0,6 5 0 0 0,-8-7 9 0 0,1-1 0 0 0,0 0 0 0 0,0 0 0 0 0,0 0 0 0 0,-1 0 0 0 0,1 0 0 0 0,0-1 0 0 0,0 1 0 0 0,0 0 0 0 0,0-1 0 0 0,0 0 0 0 0,0 1 0 0 0,0-1 0 0 0,1 0 0 0 0,-1 0 0 0 0,0 0 0 0 0,3-1 0 0 0,3 0 6 0 0,1-1 1 0 0,0 0-1 0 0,0 0 1 0 0,0-1-1 0 0,-1 0 0 0 0,0 0 1 0 0,1-1-1 0 0,-1-1 1 0 0,13-8-1 0 0,-8 3 4 0 0,-1 0 1 0 0,-1-1-1 0 0,0 0 0 0 0,19-24 0 0 0,-17 19-152 0 0,-1-2-1 0 0,15-26 1 0 0,-24 38 69 0 0,0 0 0 0 0,-1-1 0 0 0,0 1 0 0 0,0-1 0 0 0,0 1 1 0 0,-1-1-1 0 0,0 0 0 0 0,0 0 0 0 0,-1 1 0 0 0,0-1 0 0 0,-1-10 0 0 0,1 5-630 0 0,-1 0-1852 0 0,-3 3-4067 0 0,-1 1-2485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12 376 19895 0 0,'0'0'455'0'0,"-6"-5"1256"0"0,5 4-1592 0 0,0-1 1 0 0,1 1 0 0 0,-1-1-1 0 0,1 1 1 0 0,-1-1 0 0 0,1 1 0 0 0,-1-1-1 0 0,1 1 1 0 0,0-1 0 0 0,0 0-1 0 0,0 1 1 0 0,0-1 0 0 0,0 1 0 0 0,0-1-1 0 0,0 1 1 0 0,1-3 0 0 0,10-23 2182 0 0,-4 12-1919 0 0,-4 8-231 0 0,1 1 1 0 0,0 1 0 0 0,0-1 0 0 0,1 1 0 0 0,-1-1 0 0 0,1 1-1 0 0,0 0 1 0 0,11-7 0 0 0,10-12 241 0 0,-6 1-197 0 0,-1-2-1 0 0,-1 0 1 0 0,16-30 0 0 0,4-8 320 0 0,-30 54-408 0 0,-7 8-71 0 0,0 0-1 0 0,0 0 0 0 0,0 0 1 0 0,0 0-1 0 0,0-1 1 0 0,0 1-1 0 0,-1 0 1 0 0,1 0-1 0 0,0-1 0 0 0,-1 1 1 0 0,1-1-1 0 0,-1 1 1 0 0,1-3-1 0 0,12 17 43 0 0,-10-7-80 0 0,-1 0 0 0 0,0 0 0 0 0,0 0 0 0 0,-1 0 0 0 0,2 9 0 0 0,4 15 0 0 0,2 7-26 0 0,10 67-1 0 0,-12-53 16 0 0,5 46 11 0 0,-6-46 0 0 0,2 36-424 0 0,-7-52-1320 0 0,-1-33 135 0 0,0-2-374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20815 0 0,'0'0'472'0'0,"0"0"68"0"0,0 0 34 0 0,0 0-69 0 0,1-2-328 0 0,7-12 507 0 0,-5 8-220 0 0,0 1 0 0 0,0-1 0 0 0,1 1-1 0 0,-1 0 1 0 0,1 1 0 0 0,8-9 0 0 0,-7 8-291 0 0,0 0 1 0 0,0-1-1 0 0,-1 1 0 0 0,6-10 1 0 0,11-13 200 0 0,-13 18-241 0 0,0 1 1 0 0,-1-1-1 0 0,10-17 0 0 0,-5 6 13 0 0,5-8 190 0 0,-14 22-165 0 0,1 0 1 0 0,9-14-1 0 0,-13 21-167 0 0,0 0 0 0 0,1 0 0 0 0,-1 0 0 0 0,0 0-1 0 0,0 0 1 0 0,0 0 0 0 0,0 0 0 0 0,0-1 0 0 0,0 1 0 0 0,1 0-1 0 0,-1 0 1 0 0,0 0 0 0 0,0 0 0 0 0,0 0 0 0 0,0 0-1 0 0,0 0 1 0 0,1 0 0 0 0,-1 0 0 0 0,0 0 0 0 0,0 0-1 0 0,0 0 1 0 0,0 0 0 0 0,1 0 0 0 0,-1 0 0 0 0,0 0-1 0 0,0 0 1 0 0,0 0 0 0 0,0 0 0 0 0,1 0 0 0 0,-1 0 0 0 0,0 0-1 0 0,0 0 1 0 0,0 0 0 0 0,0 1 0 0 0,0-1 0 0 0,1 0-1 0 0,-1 0 1 0 0,0 0 0 0 0,0 0 0 0 0,0 0 0 0 0,0 0-1 0 0,0 0 1 0 0,0 1 0 0 0,0-1 0 0 0,1 0 0 0 0,-1 0 0 0 0,0 0-1 0 0,0 0 1 0 0,0 0 0 0 0,0 1 0 0 0,0-1 0 0 0,0 0-1 0 0,0 0 1 0 0,6 17 326 0 0,3 27 213 0 0,-8-38-519 0 0,6 39-24 0 0,4 89 0 0 0,-9-110 0 0 0,0 0 0 0 0,2 0 0 0 0,7 24 0 0 0,-3-12 0 0 0,-6-27 0 0 0,1 0 0 0 0,0-1 0 0 0,1 0 0 0 0,7 14 0 0 0,-5-13 0 0 0,-1 1 0 0 0,6 19 0 0 0,8 27-812 0 0,-16-47 335 0 0,-2-7-106 0 0,-1-2-405 0 0,0 0-178 0 0,0 0-1564 0 0,0 0-6129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20815 0 0,'0'0'472'0'0,"0"0"68"0"0,1 0 34 0 0,26-23 256 0 0,-25 22-605 0 0,0 0 0 0 0,1 0 0 0 0,-1 1 0 0 0,1-1 1 0 0,-1 0-1 0 0,1 1 0 0 0,-1 0 0 0 0,1-1 0 0 0,-1 1 0 0 0,1 0 0 0 0,-1 0 0 0 0,1 1 0 0 0,-1-1 0 0 0,4 1 0 0 0,33 10 990 0 0,-35-9-1153 0 0,-1 0 0 0 0,1 0 0 0 0,-1 0 0 0 0,0 0 1 0 0,0 0-1 0 0,0 0 0 0 0,4 4 0 0 0,14 10 121 0 0,-12-10-135 0 0,0 0 0 0 0,-1 1 0 0 0,0-1 0 0 0,0 2 0 0 0,-1-1 0 0 0,0 1 0 0 0,0 0 1 0 0,-1 1-1 0 0,0-1 0 0 0,-1 1 0 0 0,0 0 0 0 0,0 1 0 0 0,-1-1 0 0 0,6 17 0 0 0,-5-5 6 0 0,12 47 85 0 0,-16-59-120 0 0,0 0-1 0 0,0 0 1 0 0,-1 1-1 0 0,0-1 1 0 0,-3 16-1 0 0,0-7 27 0 0,1-7 31 0 0,1 0-1 0 0,-2 0 0 0 0,1-1 0 0 0,-2 1 0 0 0,-5 12 0 0 0,3-11 15 0 0,-1 2-94 0 0,0 0-1 0 0,-1-1 0 0 0,0 0 0 0 0,-13 14 1 0 0,12-16 34 0 0,8-9 5 0 0,-1 1 0 0 0,0-1 0 0 0,0 0 0 0 0,0 0 0 0 0,0 0 0 0 0,0 0-1 0 0,-3 2 1 0 0,4-3-29 0 0,0-1 0 0 0,0 0-1 0 0,1 0 1 0 0,-1 1 0 0 0,0-1 0 0 0,0 0-1 0 0,1 0 1 0 0,-1 0 0 0 0,0 0 0 0 0,0 0-1 0 0,1 0 1 0 0,-1 0 0 0 0,0 0 0 0 0,0 0-1 0 0,0 0 1 0 0,1-1 0 0 0,-1 1-1 0 0,0 0 1 0 0,0 0 0 0 0,1-1 0 0 0,-1 1-1 0 0,0 0 1 0 0,1-1 0 0 0,-1 1 0 0 0,0-1-1 0 0,1 1 1 0 0,-1-1 0 0 0,1 1-1 0 0,-1-1 1 0 0,1 0 0 0 0,-1 1 0 0 0,0-2-1 0 0,-1 0-2 0 0,1 0 0 0 0,-1-1 0 0 0,1 1-1 0 0,0-1 1 0 0,0 1 0 0 0,0-1-1 0 0,0 1 1 0 0,0-1 0 0 0,0 0-1 0 0,1 1 1 0 0,-1-1 0 0 0,1-3 0 0 0,0-37 30 0 0,0 22-27 0 0,1 10-6 0 0,1-1 0 0 0,0 1 0 0 0,0 0 0 0 0,1 0 0 0 0,4-12 0 0 0,2-5 0 0 0,-3 9 0 0 0,1 0 0 0 0,1 1 0 0 0,0 0 0 0 0,1 0 0 0 0,1 1 0 0 0,1 0 0 0 0,0 1 0 0 0,2 0 0 0 0,17-18 0 0 0,-22 26 0 0 0,0-1 0 0 0,1 1 0 0 0,-1 1 0 0 0,2 0 0 0 0,-1 0 0 0 0,1 1 0 0 0,0 0 0 0 0,19-8 0 0 0,4 1 0 0 0,54-14 0 0 0,-54 18 0 0 0,29-5 0 0 0,-48 13 0 0 0,-1 0 0 0 0,0-1 0 0 0,6 1-62 0 0,-17 2-7 0 0,-1-1-39 0 0,-1 0-106 0 0,0 0-490 0 0,0 0-208 0 0,3 0-1133 0 0,9 2-4586 0 0,-9-1-1959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9760 0 0,'-9'0'882'0'0,"6"0"-765"0"0,-1 0-42 0 0,0 0 0 0 0,0 0 0 0 0,0 0 0 0 0,0 1 0 0 0,0-1 0 0 0,-6 3 0 0 0,8-3 98 0 0,0 1-1 0 0,0-1 1 0 0,0 0 0 0 0,0 0 0 0 0,-1 0 0 0 0,1 0 0 0 0,0 0 0 0 0,0 0 0 0 0,0-1 0 0 0,-4-1 0 0 0,3 2 353 0 0,0-1 0 0 0,1 0 0 0 0,-1 1 0 0 0,0 0 0 0 0,0 0 0 0 0,0 0 0 0 0,1 0 0 0 0,-6 0-1 0 0,-3 1 1050 0 0,10-1-1417 0 0,0 0-1 0 0,1 0 0 0 0,-1 0 1 0 0,0 0-1 0 0,0 0 0 0 0,1 1 0 0 0,-1-1 1 0 0,0 0-1 0 0,1 0 0 0 0,-1 0 1 0 0,0 1-1 0 0,1-1 0 0 0,-1 0 1 0 0,0 1-1 0 0,1-1 0 0 0,-1 0 1 0 0,1 1-1 0 0,-1-1 0 0 0,1 1 1 0 0,-2 0-1 0 0,1 0 260 0 0,1-1-1 0 0,0 0-33 0 0,0 0-142 0 0,9 8 95 0 0,2-4-113 0 0,0 0-1 0 0,0 0 1 0 0,0-1-1 0 0,1 0 1 0 0,-1-1-1 0 0,24 1 1 0 0,8 2 98 0 0,46 2 122 0 0,-17-2-173 0 0,85 7 74 0 0,-77-10-146 0 0,-46-1 18 0 0,36 4 1 0 0,-39-2-193 0 0,-18-1-50 0 0,0-1 0 0 0,-1 2 0 0 0,14 3 0 0 0,4 2-1290 0 0,-28-8 504 0 0,-2 0-179 0 0,0 0-707 0 0,0 0-308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2T08:02:5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37 10592 0 0,'-1'-3'99'0'0,"0"1"0"0"0,0-1 0 0 0,0 0 0 0 0,0 1 1 0 0,0 0-1 0 0,0-1 0 0 0,0 1 0 0 0,-1 0 0 0 0,1-1 1 0 0,-1 1-1 0 0,0 0 0 0 0,0 0 0 0 0,0 0 0 0 0,-2-1 1 0 0,3 2 1725 0 0,1 1 627 0 0,0 0 120 0 0,0 0-260 0 0,0 0-1171 0 0,0 0-518 0 0,0 0-102 0 0,-3 13 547 0 0,2 9-353 0 0,1 0-1 0 0,1 1 1 0 0,8 43 0 0 0,-1-3-64 0 0,37 359 1080 0 0,-31-266-1500 0 0,-6-24-101 0 0,-6-93-103 0 0,-2-28-308 0 0,0 0 0 0 0,0-1 0 0 0,2 1 0 0 0,-1-1 1 0 0,1 1-1 0 0,1-1 0 0 0,0 1 0 0 0,8 17 0 0 0,-8-21-1439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D9A2F-F4F6-4ADB-8D48-54FEEAC46C8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6DA3E-8A11-4B4B-9117-047DCD71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1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 saw the Boolean model and all documents returned are at the same rank. A document is either relevant or not relevant. However, sometimes the output might be quite large not making it possible for the user to sift through.  Therefore rank-ordering the documents is essential.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6DA3E-8A11-4B4B-9117-047DCD711F7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5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3E42-0EB4-4CD2-A425-784F8C008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9CEBD-D063-4E86-9E16-5EE433C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EAB2-3B61-43BF-93BF-FAB0C3B2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EEC7-6FC3-44EB-B836-86976D37407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6A375-2B5F-4431-BD2D-3CB2EFF9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A4AB-8182-406A-BC39-EAC917A6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CEF-1C6B-4D05-8CFC-E3CB8919C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4403-47DE-4304-A23F-D38DB914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B5A0A-00CF-47AA-8AF9-1F2710E26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0349-C3B8-4B4B-A4B0-836201AF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EEC7-6FC3-44EB-B836-86976D37407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09BA-D867-46DF-BE0C-FE2F5A54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96F83-A8C1-4D0B-8257-4E4DECA7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CEF-1C6B-4D05-8CFC-E3CB8919C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F72E6-87D4-48A1-A373-D83A76B43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396FF-E089-4CB0-A22E-E624AD724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0A41-B4C3-4759-B364-31C5C8DC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EEC7-6FC3-44EB-B836-86976D37407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1CB5-7170-4C96-9C46-BE9EA67D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B0B7-E543-4BE8-BD2A-4981D411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CEF-1C6B-4D05-8CFC-E3CB8919C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CF5F-8104-4BE3-B73C-02D41CFA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70C3-F73B-4420-8DB2-B14519405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7054-09FE-48B9-AF62-F086169B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EEC7-6FC3-44EB-B836-86976D37407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9E10-CB5A-4F7D-A239-49BC0AC9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A2EC-5F85-45C8-93C4-CC1E5D08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CEF-1C6B-4D05-8CFC-E3CB8919C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0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9DF6-2497-434D-B677-923D932F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F1CFF-1190-4B7A-BE9E-6936DC48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9C895-7E70-4C6A-9069-445ED487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EEC7-6FC3-44EB-B836-86976D37407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0C16-FC4F-4B9E-8E78-E64ED496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8A043-F0BE-4334-B90D-25501180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CEF-1C6B-4D05-8CFC-E3CB8919C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0A2F-CE21-4DAE-8898-AAF5628C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9128-4C21-406B-9D51-9B6EC21ED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CB6B3-E093-4757-BDF7-6F4CA6616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22459-DF8F-4CEA-8369-D7E548F3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EEC7-6FC3-44EB-B836-86976D37407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A5F5-9C90-4C81-B3AA-CCCC9006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5273-D8E5-4D00-9230-4136A45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CEF-1C6B-4D05-8CFC-E3CB8919C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EFED-498E-4E60-939A-F29B72C2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6A0EE-AB72-41F1-8ECE-6E38FB89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CCD52-91D9-4A32-A68F-E436BAA8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62C07-0988-44F1-880E-E455D499C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F10E4-4F31-4E2B-BDD1-E689E6CB2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13610-962F-4968-98C5-7CE5BCF4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EEC7-6FC3-44EB-B836-86976D37407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3E31C-1D1D-41E6-BACF-F42FF3F4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7B62E-73E5-4A39-81CA-F737AB13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CEF-1C6B-4D05-8CFC-E3CB8919C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3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1F31-CEE3-48A1-A487-57170DE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FD56B-9667-4592-B0FA-FDD1533D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EEC7-6FC3-44EB-B836-86976D37407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F9E8D-FB46-4DD9-9031-5E0FE9B5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DC748-BD10-47B6-B7BE-C4F7128F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CEF-1C6B-4D05-8CFC-E3CB8919C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6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20E99-464E-4E80-BC0F-B8E83CA1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EEC7-6FC3-44EB-B836-86976D37407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82676-8596-4ED1-8404-4574A6DA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F01C1-F05F-4B49-ADA8-C77F21E7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CEF-1C6B-4D05-8CFC-E3CB8919C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2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2F86-41C6-4A0D-BF6A-0C4C3803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0122-1C8D-4376-AAA1-7B080EC1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F94CE-FB13-400B-BA7E-47936FAC8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62A28-8B49-4BFE-9957-F9D34ACF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EEC7-6FC3-44EB-B836-86976D37407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14DCB-757C-4DA9-8B43-F58A2F83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37110-F7FE-4EE1-B37D-4C23BB6D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CEF-1C6B-4D05-8CFC-E3CB8919C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5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3834-285E-4B49-9418-FEB25848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C06DC-B1DC-491E-8805-31AEAA54D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6F1F-48F5-48FD-8B72-56663A0C7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D5F39-4E52-42B8-9516-413D521B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EEC7-6FC3-44EB-B836-86976D37407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A6019-3803-4A70-9B75-9E9FCDBD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CE0D1-81F1-4325-9D65-8AD895C8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CEF-1C6B-4D05-8CFC-E3CB8919C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6BF5C-DCC4-4C94-866C-905B6EB3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35660-6A16-46B2-A503-749B10BB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2C9A-C9A5-4ED9-9226-4DF65EEDD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EEC7-6FC3-44EB-B836-86976D37407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A585-FA0B-4E12-9171-17C3935A1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F732-80F1-4F66-9ACE-223D341AB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ACEF-1C6B-4D05-8CFC-E3CB8919C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08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99" Type="http://schemas.openxmlformats.org/officeDocument/2006/relationships/image" Target="../media/image155.png"/><Relationship Id="rId21" Type="http://schemas.openxmlformats.org/officeDocument/2006/relationships/image" Target="../media/image16.png"/><Relationship Id="rId63" Type="http://schemas.openxmlformats.org/officeDocument/2006/relationships/image" Target="../media/image37.png"/><Relationship Id="rId159" Type="http://schemas.openxmlformats.org/officeDocument/2006/relationships/image" Target="../media/image85.png"/><Relationship Id="rId324" Type="http://schemas.openxmlformats.org/officeDocument/2006/relationships/customXml" Target="../ink/ink165.xml"/><Relationship Id="rId170" Type="http://schemas.openxmlformats.org/officeDocument/2006/relationships/customXml" Target="../ink/ink88.xml"/><Relationship Id="rId226" Type="http://schemas.openxmlformats.org/officeDocument/2006/relationships/customXml" Target="../ink/ink116.xml"/><Relationship Id="rId268" Type="http://schemas.openxmlformats.org/officeDocument/2006/relationships/customXml" Target="../ink/ink137.xml"/><Relationship Id="rId32" Type="http://schemas.openxmlformats.org/officeDocument/2006/relationships/customXml" Target="../ink/ink19.xml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335" Type="http://schemas.openxmlformats.org/officeDocument/2006/relationships/image" Target="../media/image173.png"/><Relationship Id="rId5" Type="http://schemas.openxmlformats.org/officeDocument/2006/relationships/image" Target="../media/image810.png"/><Relationship Id="rId181" Type="http://schemas.openxmlformats.org/officeDocument/2006/relationships/image" Target="../media/image96.png"/><Relationship Id="rId237" Type="http://schemas.openxmlformats.org/officeDocument/2006/relationships/image" Target="../media/image124.png"/><Relationship Id="rId279" Type="http://schemas.openxmlformats.org/officeDocument/2006/relationships/image" Target="../media/image145.png"/><Relationship Id="rId43" Type="http://schemas.openxmlformats.org/officeDocument/2006/relationships/image" Target="../media/image27.png"/><Relationship Id="rId139" Type="http://schemas.openxmlformats.org/officeDocument/2006/relationships/image" Target="../media/image75.png"/><Relationship Id="rId290" Type="http://schemas.openxmlformats.org/officeDocument/2006/relationships/customXml" Target="../ink/ink148.xml"/><Relationship Id="rId304" Type="http://schemas.openxmlformats.org/officeDocument/2006/relationships/customXml" Target="../ink/ink155.xml"/><Relationship Id="rId85" Type="http://schemas.openxmlformats.org/officeDocument/2006/relationships/image" Target="../media/image48.png"/><Relationship Id="rId150" Type="http://schemas.openxmlformats.org/officeDocument/2006/relationships/customXml" Target="../ink/ink78.xml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248" Type="http://schemas.openxmlformats.org/officeDocument/2006/relationships/customXml" Target="../ink/ink127.xml"/><Relationship Id="rId12" Type="http://schemas.openxmlformats.org/officeDocument/2006/relationships/customXml" Target="../ink/ink9.xml"/><Relationship Id="rId108" Type="http://schemas.openxmlformats.org/officeDocument/2006/relationships/customXml" Target="../ink/ink57.xml"/><Relationship Id="rId315" Type="http://schemas.openxmlformats.org/officeDocument/2006/relationships/image" Target="../media/image163.png"/><Relationship Id="rId54" Type="http://schemas.openxmlformats.org/officeDocument/2006/relationships/customXml" Target="../ink/ink30.xml"/><Relationship Id="rId96" Type="http://schemas.openxmlformats.org/officeDocument/2006/relationships/customXml" Target="../ink/ink51.xml"/><Relationship Id="rId161" Type="http://schemas.openxmlformats.org/officeDocument/2006/relationships/image" Target="../media/image86.png"/><Relationship Id="rId217" Type="http://schemas.openxmlformats.org/officeDocument/2006/relationships/image" Target="../media/image114.png"/><Relationship Id="rId259" Type="http://schemas.openxmlformats.org/officeDocument/2006/relationships/image" Target="../media/image135.png"/><Relationship Id="rId23" Type="http://schemas.openxmlformats.org/officeDocument/2006/relationships/image" Target="../media/image17.png"/><Relationship Id="rId119" Type="http://schemas.openxmlformats.org/officeDocument/2006/relationships/image" Target="../media/image65.png"/><Relationship Id="rId270" Type="http://schemas.openxmlformats.org/officeDocument/2006/relationships/customXml" Target="../ink/ink138.xml"/><Relationship Id="rId326" Type="http://schemas.openxmlformats.org/officeDocument/2006/relationships/customXml" Target="../ink/ink166.xml"/><Relationship Id="rId65" Type="http://schemas.openxmlformats.org/officeDocument/2006/relationships/image" Target="../media/image38.png"/><Relationship Id="rId130" Type="http://schemas.openxmlformats.org/officeDocument/2006/relationships/customXml" Target="../ink/ink68.xml"/><Relationship Id="rId172" Type="http://schemas.openxmlformats.org/officeDocument/2006/relationships/customXml" Target="../ink/ink89.xml"/><Relationship Id="rId228" Type="http://schemas.openxmlformats.org/officeDocument/2006/relationships/customXml" Target="../ink/ink117.xml"/><Relationship Id="rId281" Type="http://schemas.openxmlformats.org/officeDocument/2006/relationships/image" Target="../media/image146.png"/><Relationship Id="rId337" Type="http://schemas.openxmlformats.org/officeDocument/2006/relationships/image" Target="../media/image174.png"/><Relationship Id="rId34" Type="http://schemas.openxmlformats.org/officeDocument/2006/relationships/customXml" Target="../ink/ink20.xml"/><Relationship Id="rId76" Type="http://schemas.openxmlformats.org/officeDocument/2006/relationships/customXml" Target="../ink/ink41.xml"/><Relationship Id="rId141" Type="http://schemas.openxmlformats.org/officeDocument/2006/relationships/image" Target="../media/image76.png"/><Relationship Id="rId7" Type="http://schemas.openxmlformats.org/officeDocument/2006/relationships/image" Target="../media/image910.png"/><Relationship Id="rId183" Type="http://schemas.openxmlformats.org/officeDocument/2006/relationships/image" Target="../media/image97.png"/><Relationship Id="rId239" Type="http://schemas.openxmlformats.org/officeDocument/2006/relationships/image" Target="../media/image125.png"/><Relationship Id="rId250" Type="http://schemas.openxmlformats.org/officeDocument/2006/relationships/customXml" Target="../ink/ink128.xml"/><Relationship Id="rId292" Type="http://schemas.openxmlformats.org/officeDocument/2006/relationships/customXml" Target="../ink/ink149.xml"/><Relationship Id="rId306" Type="http://schemas.openxmlformats.org/officeDocument/2006/relationships/customXml" Target="../ink/ink156.xml"/><Relationship Id="rId45" Type="http://schemas.openxmlformats.org/officeDocument/2006/relationships/image" Target="../media/image28.png"/><Relationship Id="rId87" Type="http://schemas.openxmlformats.org/officeDocument/2006/relationships/image" Target="../media/image49.png"/><Relationship Id="rId110" Type="http://schemas.openxmlformats.org/officeDocument/2006/relationships/customXml" Target="../ink/ink58.xml"/><Relationship Id="rId152" Type="http://schemas.openxmlformats.org/officeDocument/2006/relationships/customXml" Target="../ink/ink79.xml"/><Relationship Id="rId173" Type="http://schemas.openxmlformats.org/officeDocument/2006/relationships/image" Target="../media/image92.png"/><Relationship Id="rId194" Type="http://schemas.openxmlformats.org/officeDocument/2006/relationships/customXml" Target="../ink/ink100.xml"/><Relationship Id="rId208" Type="http://schemas.openxmlformats.org/officeDocument/2006/relationships/customXml" Target="../ink/ink107.xml"/><Relationship Id="rId229" Type="http://schemas.openxmlformats.org/officeDocument/2006/relationships/image" Target="../media/image120.png"/><Relationship Id="rId240" Type="http://schemas.openxmlformats.org/officeDocument/2006/relationships/customXml" Target="../ink/ink123.xml"/><Relationship Id="rId261" Type="http://schemas.openxmlformats.org/officeDocument/2006/relationships/image" Target="../media/image136.png"/><Relationship Id="rId14" Type="http://schemas.openxmlformats.org/officeDocument/2006/relationships/customXml" Target="../ink/ink10.xml"/><Relationship Id="rId35" Type="http://schemas.openxmlformats.org/officeDocument/2006/relationships/image" Target="../media/image23.png"/><Relationship Id="rId56" Type="http://schemas.openxmlformats.org/officeDocument/2006/relationships/customXml" Target="../ink/ink31.xml"/><Relationship Id="rId77" Type="http://schemas.openxmlformats.org/officeDocument/2006/relationships/image" Target="../media/image44.png"/><Relationship Id="rId100" Type="http://schemas.openxmlformats.org/officeDocument/2006/relationships/customXml" Target="../ink/ink53.xml"/><Relationship Id="rId282" Type="http://schemas.openxmlformats.org/officeDocument/2006/relationships/customXml" Target="../ink/ink144.xml"/><Relationship Id="rId317" Type="http://schemas.openxmlformats.org/officeDocument/2006/relationships/image" Target="../media/image164.png"/><Relationship Id="rId338" Type="http://schemas.openxmlformats.org/officeDocument/2006/relationships/customXml" Target="../ink/ink172.xml"/><Relationship Id="rId8" Type="http://schemas.openxmlformats.org/officeDocument/2006/relationships/customXml" Target="../ink/ink7.xml"/><Relationship Id="rId98" Type="http://schemas.openxmlformats.org/officeDocument/2006/relationships/customXml" Target="../ink/ink52.xml"/><Relationship Id="rId121" Type="http://schemas.openxmlformats.org/officeDocument/2006/relationships/image" Target="../media/image66.png"/><Relationship Id="rId142" Type="http://schemas.openxmlformats.org/officeDocument/2006/relationships/customXml" Target="../ink/ink74.xml"/><Relationship Id="rId163" Type="http://schemas.openxmlformats.org/officeDocument/2006/relationships/image" Target="../media/image87.png"/><Relationship Id="rId184" Type="http://schemas.openxmlformats.org/officeDocument/2006/relationships/customXml" Target="../ink/ink95.xml"/><Relationship Id="rId219" Type="http://schemas.openxmlformats.org/officeDocument/2006/relationships/image" Target="../media/image115.png"/><Relationship Id="rId230" Type="http://schemas.openxmlformats.org/officeDocument/2006/relationships/customXml" Target="../ink/ink118.xml"/><Relationship Id="rId251" Type="http://schemas.openxmlformats.org/officeDocument/2006/relationships/image" Target="../media/image131.png"/><Relationship Id="rId25" Type="http://schemas.openxmlformats.org/officeDocument/2006/relationships/image" Target="../media/image18.png"/><Relationship Id="rId46" Type="http://schemas.openxmlformats.org/officeDocument/2006/relationships/customXml" Target="../ink/ink26.xml"/><Relationship Id="rId67" Type="http://schemas.openxmlformats.org/officeDocument/2006/relationships/image" Target="../media/image39.png"/><Relationship Id="rId272" Type="http://schemas.openxmlformats.org/officeDocument/2006/relationships/customXml" Target="../ink/ink139.xml"/><Relationship Id="rId293" Type="http://schemas.openxmlformats.org/officeDocument/2006/relationships/image" Target="../media/image152.png"/><Relationship Id="rId307" Type="http://schemas.openxmlformats.org/officeDocument/2006/relationships/image" Target="../media/image159.png"/><Relationship Id="rId328" Type="http://schemas.openxmlformats.org/officeDocument/2006/relationships/customXml" Target="../ink/ink167.xml"/><Relationship Id="rId88" Type="http://schemas.openxmlformats.org/officeDocument/2006/relationships/customXml" Target="../ink/ink47.xml"/><Relationship Id="rId111" Type="http://schemas.openxmlformats.org/officeDocument/2006/relationships/image" Target="../media/image61.png"/><Relationship Id="rId132" Type="http://schemas.openxmlformats.org/officeDocument/2006/relationships/customXml" Target="../ink/ink69.xml"/><Relationship Id="rId153" Type="http://schemas.openxmlformats.org/officeDocument/2006/relationships/image" Target="../media/image82.png"/><Relationship Id="rId174" Type="http://schemas.openxmlformats.org/officeDocument/2006/relationships/customXml" Target="../ink/ink90.xml"/><Relationship Id="rId195" Type="http://schemas.openxmlformats.org/officeDocument/2006/relationships/image" Target="../media/image103.png"/><Relationship Id="rId209" Type="http://schemas.openxmlformats.org/officeDocument/2006/relationships/image" Target="../media/image110.png"/><Relationship Id="rId220" Type="http://schemas.openxmlformats.org/officeDocument/2006/relationships/customXml" Target="../ink/ink113.xml"/><Relationship Id="rId241" Type="http://schemas.openxmlformats.org/officeDocument/2006/relationships/image" Target="../media/image126.png"/><Relationship Id="rId15" Type="http://schemas.openxmlformats.org/officeDocument/2006/relationships/image" Target="../media/image13.png"/><Relationship Id="rId36" Type="http://schemas.openxmlformats.org/officeDocument/2006/relationships/customXml" Target="../ink/ink21.xml"/><Relationship Id="rId57" Type="http://schemas.openxmlformats.org/officeDocument/2006/relationships/image" Target="../media/image34.png"/><Relationship Id="rId262" Type="http://schemas.openxmlformats.org/officeDocument/2006/relationships/customXml" Target="../ink/ink134.xml"/><Relationship Id="rId283" Type="http://schemas.openxmlformats.org/officeDocument/2006/relationships/image" Target="../media/image147.png"/><Relationship Id="rId318" Type="http://schemas.openxmlformats.org/officeDocument/2006/relationships/customXml" Target="../ink/ink162.xml"/><Relationship Id="rId339" Type="http://schemas.openxmlformats.org/officeDocument/2006/relationships/image" Target="../media/image175.png"/><Relationship Id="rId78" Type="http://schemas.openxmlformats.org/officeDocument/2006/relationships/customXml" Target="../ink/ink42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64.xml"/><Relationship Id="rId143" Type="http://schemas.openxmlformats.org/officeDocument/2006/relationships/image" Target="../media/image77.png"/><Relationship Id="rId164" Type="http://schemas.openxmlformats.org/officeDocument/2006/relationships/customXml" Target="../ink/ink85.xml"/><Relationship Id="rId185" Type="http://schemas.openxmlformats.org/officeDocument/2006/relationships/image" Target="../media/image98.png"/><Relationship Id="rId9" Type="http://schemas.openxmlformats.org/officeDocument/2006/relationships/image" Target="../media/image10.png"/><Relationship Id="rId210" Type="http://schemas.openxmlformats.org/officeDocument/2006/relationships/customXml" Target="../ink/ink108.xml"/><Relationship Id="rId26" Type="http://schemas.openxmlformats.org/officeDocument/2006/relationships/customXml" Target="../ink/ink16.xml"/><Relationship Id="rId231" Type="http://schemas.openxmlformats.org/officeDocument/2006/relationships/image" Target="../media/image121.png"/><Relationship Id="rId252" Type="http://schemas.openxmlformats.org/officeDocument/2006/relationships/customXml" Target="../ink/ink129.xml"/><Relationship Id="rId273" Type="http://schemas.openxmlformats.org/officeDocument/2006/relationships/image" Target="../media/image142.png"/><Relationship Id="rId294" Type="http://schemas.openxmlformats.org/officeDocument/2006/relationships/customXml" Target="../ink/ink150.xml"/><Relationship Id="rId308" Type="http://schemas.openxmlformats.org/officeDocument/2006/relationships/customXml" Target="../ink/ink157.xml"/><Relationship Id="rId329" Type="http://schemas.openxmlformats.org/officeDocument/2006/relationships/image" Target="../media/image170.png"/><Relationship Id="rId47" Type="http://schemas.openxmlformats.org/officeDocument/2006/relationships/image" Target="../media/image29.png"/><Relationship Id="rId68" Type="http://schemas.openxmlformats.org/officeDocument/2006/relationships/customXml" Target="../ink/ink37.xml"/><Relationship Id="rId89" Type="http://schemas.openxmlformats.org/officeDocument/2006/relationships/image" Target="../media/image50.png"/><Relationship Id="rId112" Type="http://schemas.openxmlformats.org/officeDocument/2006/relationships/customXml" Target="../ink/ink59.xml"/><Relationship Id="rId133" Type="http://schemas.openxmlformats.org/officeDocument/2006/relationships/image" Target="../media/image72.png"/><Relationship Id="rId154" Type="http://schemas.openxmlformats.org/officeDocument/2006/relationships/customXml" Target="../ink/ink80.xml"/><Relationship Id="rId175" Type="http://schemas.openxmlformats.org/officeDocument/2006/relationships/image" Target="../media/image93.png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16" Type="http://schemas.openxmlformats.org/officeDocument/2006/relationships/customXml" Target="../ink/ink11.xml"/><Relationship Id="rId221" Type="http://schemas.openxmlformats.org/officeDocument/2006/relationships/image" Target="../media/image116.png"/><Relationship Id="rId242" Type="http://schemas.openxmlformats.org/officeDocument/2006/relationships/customXml" Target="../ink/ink124.xml"/><Relationship Id="rId263" Type="http://schemas.openxmlformats.org/officeDocument/2006/relationships/image" Target="../media/image137.png"/><Relationship Id="rId284" Type="http://schemas.openxmlformats.org/officeDocument/2006/relationships/customXml" Target="../ink/ink145.xml"/><Relationship Id="rId319" Type="http://schemas.openxmlformats.org/officeDocument/2006/relationships/image" Target="../media/image165.png"/><Relationship Id="rId37" Type="http://schemas.openxmlformats.org/officeDocument/2006/relationships/image" Target="../media/image24.png"/><Relationship Id="rId58" Type="http://schemas.openxmlformats.org/officeDocument/2006/relationships/customXml" Target="../ink/ink32.xml"/><Relationship Id="rId79" Type="http://schemas.openxmlformats.org/officeDocument/2006/relationships/image" Target="../media/image45.png"/><Relationship Id="rId102" Type="http://schemas.openxmlformats.org/officeDocument/2006/relationships/customXml" Target="../ink/ink54.xml"/><Relationship Id="rId123" Type="http://schemas.openxmlformats.org/officeDocument/2006/relationships/image" Target="../media/image67.png"/><Relationship Id="rId144" Type="http://schemas.openxmlformats.org/officeDocument/2006/relationships/customXml" Target="../ink/ink75.xml"/><Relationship Id="rId330" Type="http://schemas.openxmlformats.org/officeDocument/2006/relationships/customXml" Target="../ink/ink168.xml"/><Relationship Id="rId90" Type="http://schemas.openxmlformats.org/officeDocument/2006/relationships/customXml" Target="../ink/ink48.xml"/><Relationship Id="rId165" Type="http://schemas.openxmlformats.org/officeDocument/2006/relationships/image" Target="../media/image88.png"/><Relationship Id="rId186" Type="http://schemas.openxmlformats.org/officeDocument/2006/relationships/customXml" Target="../ink/ink96.xml"/><Relationship Id="rId211" Type="http://schemas.openxmlformats.org/officeDocument/2006/relationships/image" Target="../media/image111.png"/><Relationship Id="rId232" Type="http://schemas.openxmlformats.org/officeDocument/2006/relationships/customXml" Target="../ink/ink119.xml"/><Relationship Id="rId253" Type="http://schemas.openxmlformats.org/officeDocument/2006/relationships/image" Target="../media/image132.png"/><Relationship Id="rId274" Type="http://schemas.openxmlformats.org/officeDocument/2006/relationships/customXml" Target="../ink/ink140.xml"/><Relationship Id="rId295" Type="http://schemas.openxmlformats.org/officeDocument/2006/relationships/image" Target="../media/image153.png"/><Relationship Id="rId309" Type="http://schemas.openxmlformats.org/officeDocument/2006/relationships/image" Target="../media/image160.png"/><Relationship Id="rId27" Type="http://schemas.openxmlformats.org/officeDocument/2006/relationships/image" Target="../media/image19.png"/><Relationship Id="rId48" Type="http://schemas.openxmlformats.org/officeDocument/2006/relationships/customXml" Target="../ink/ink27.xml"/><Relationship Id="rId69" Type="http://schemas.openxmlformats.org/officeDocument/2006/relationships/image" Target="../media/image40.png"/><Relationship Id="rId113" Type="http://schemas.openxmlformats.org/officeDocument/2006/relationships/image" Target="../media/image62.png"/><Relationship Id="rId134" Type="http://schemas.openxmlformats.org/officeDocument/2006/relationships/customXml" Target="../ink/ink70.xml"/><Relationship Id="rId320" Type="http://schemas.openxmlformats.org/officeDocument/2006/relationships/customXml" Target="../ink/ink163.xml"/><Relationship Id="rId80" Type="http://schemas.openxmlformats.org/officeDocument/2006/relationships/customXml" Target="../ink/ink43.xml"/><Relationship Id="rId155" Type="http://schemas.openxmlformats.org/officeDocument/2006/relationships/image" Target="../media/image83.png"/><Relationship Id="rId176" Type="http://schemas.openxmlformats.org/officeDocument/2006/relationships/customXml" Target="../ink/ink91.xml"/><Relationship Id="rId197" Type="http://schemas.openxmlformats.org/officeDocument/2006/relationships/image" Target="../media/image104.png"/><Relationship Id="rId201" Type="http://schemas.openxmlformats.org/officeDocument/2006/relationships/image" Target="../media/image106.png"/><Relationship Id="rId222" Type="http://schemas.openxmlformats.org/officeDocument/2006/relationships/customXml" Target="../ink/ink114.xml"/><Relationship Id="rId243" Type="http://schemas.openxmlformats.org/officeDocument/2006/relationships/image" Target="../media/image127.png"/><Relationship Id="rId264" Type="http://schemas.openxmlformats.org/officeDocument/2006/relationships/customXml" Target="../ink/ink135.xml"/><Relationship Id="rId285" Type="http://schemas.openxmlformats.org/officeDocument/2006/relationships/image" Target="../media/image148.png"/><Relationship Id="rId17" Type="http://schemas.openxmlformats.org/officeDocument/2006/relationships/image" Target="../media/image14.png"/><Relationship Id="rId38" Type="http://schemas.openxmlformats.org/officeDocument/2006/relationships/customXml" Target="../ink/ink22.xml"/><Relationship Id="rId59" Type="http://schemas.openxmlformats.org/officeDocument/2006/relationships/image" Target="../media/image35.png"/><Relationship Id="rId103" Type="http://schemas.openxmlformats.org/officeDocument/2006/relationships/image" Target="../media/image57.png"/><Relationship Id="rId124" Type="http://schemas.openxmlformats.org/officeDocument/2006/relationships/customXml" Target="../ink/ink65.xml"/><Relationship Id="rId310" Type="http://schemas.openxmlformats.org/officeDocument/2006/relationships/customXml" Target="../ink/ink158.xml"/><Relationship Id="rId70" Type="http://schemas.openxmlformats.org/officeDocument/2006/relationships/customXml" Target="../ink/ink38.xml"/><Relationship Id="rId91" Type="http://schemas.openxmlformats.org/officeDocument/2006/relationships/image" Target="../media/image51.png"/><Relationship Id="rId145" Type="http://schemas.openxmlformats.org/officeDocument/2006/relationships/image" Target="../media/image78.png"/><Relationship Id="rId166" Type="http://schemas.openxmlformats.org/officeDocument/2006/relationships/customXml" Target="../ink/ink86.xml"/><Relationship Id="rId187" Type="http://schemas.openxmlformats.org/officeDocument/2006/relationships/image" Target="../media/image99.png"/><Relationship Id="rId331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9.xml"/><Relationship Id="rId233" Type="http://schemas.openxmlformats.org/officeDocument/2006/relationships/image" Target="../media/image122.png"/><Relationship Id="rId254" Type="http://schemas.openxmlformats.org/officeDocument/2006/relationships/customXml" Target="../ink/ink130.xml"/><Relationship Id="rId28" Type="http://schemas.openxmlformats.org/officeDocument/2006/relationships/customXml" Target="../ink/ink17.xml"/><Relationship Id="rId49" Type="http://schemas.openxmlformats.org/officeDocument/2006/relationships/image" Target="../media/image30.png"/><Relationship Id="rId114" Type="http://schemas.openxmlformats.org/officeDocument/2006/relationships/customXml" Target="../ink/ink60.xml"/><Relationship Id="rId275" Type="http://schemas.openxmlformats.org/officeDocument/2006/relationships/image" Target="../media/image143.png"/><Relationship Id="rId296" Type="http://schemas.openxmlformats.org/officeDocument/2006/relationships/customXml" Target="../ink/ink151.xml"/><Relationship Id="rId300" Type="http://schemas.openxmlformats.org/officeDocument/2006/relationships/customXml" Target="../ink/ink153.xml"/><Relationship Id="rId60" Type="http://schemas.openxmlformats.org/officeDocument/2006/relationships/customXml" Target="../ink/ink33.xml"/><Relationship Id="rId81" Type="http://schemas.openxmlformats.org/officeDocument/2006/relationships/image" Target="../media/image46.png"/><Relationship Id="rId135" Type="http://schemas.openxmlformats.org/officeDocument/2006/relationships/image" Target="../media/image73.png"/><Relationship Id="rId156" Type="http://schemas.openxmlformats.org/officeDocument/2006/relationships/customXml" Target="../ink/ink81.xml"/><Relationship Id="rId177" Type="http://schemas.openxmlformats.org/officeDocument/2006/relationships/image" Target="../media/image94.png"/><Relationship Id="rId198" Type="http://schemas.openxmlformats.org/officeDocument/2006/relationships/customXml" Target="../ink/ink102.xml"/><Relationship Id="rId321" Type="http://schemas.openxmlformats.org/officeDocument/2006/relationships/image" Target="../media/image166.png"/><Relationship Id="rId202" Type="http://schemas.openxmlformats.org/officeDocument/2006/relationships/customXml" Target="../ink/ink104.xml"/><Relationship Id="rId223" Type="http://schemas.openxmlformats.org/officeDocument/2006/relationships/image" Target="../media/image117.png"/><Relationship Id="rId244" Type="http://schemas.openxmlformats.org/officeDocument/2006/relationships/customXml" Target="../ink/ink125.xml"/><Relationship Id="rId18" Type="http://schemas.openxmlformats.org/officeDocument/2006/relationships/customXml" Target="../ink/ink12.xml"/><Relationship Id="rId39" Type="http://schemas.openxmlformats.org/officeDocument/2006/relationships/image" Target="../media/image25.png"/><Relationship Id="rId265" Type="http://schemas.openxmlformats.org/officeDocument/2006/relationships/image" Target="../media/image138.png"/><Relationship Id="rId286" Type="http://schemas.openxmlformats.org/officeDocument/2006/relationships/customXml" Target="../ink/ink146.xml"/><Relationship Id="rId50" Type="http://schemas.openxmlformats.org/officeDocument/2006/relationships/customXml" Target="../ink/ink28.xml"/><Relationship Id="rId104" Type="http://schemas.openxmlformats.org/officeDocument/2006/relationships/customXml" Target="../ink/ink55.xml"/><Relationship Id="rId125" Type="http://schemas.openxmlformats.org/officeDocument/2006/relationships/image" Target="../media/image68.png"/><Relationship Id="rId146" Type="http://schemas.openxmlformats.org/officeDocument/2006/relationships/customXml" Target="../ink/ink76.xml"/><Relationship Id="rId167" Type="http://schemas.openxmlformats.org/officeDocument/2006/relationships/image" Target="../media/image89.png"/><Relationship Id="rId188" Type="http://schemas.openxmlformats.org/officeDocument/2006/relationships/customXml" Target="../ink/ink97.xml"/><Relationship Id="rId311" Type="http://schemas.openxmlformats.org/officeDocument/2006/relationships/image" Target="../media/image161.png"/><Relationship Id="rId332" Type="http://schemas.openxmlformats.org/officeDocument/2006/relationships/customXml" Target="../ink/ink169.xml"/><Relationship Id="rId71" Type="http://schemas.openxmlformats.org/officeDocument/2006/relationships/image" Target="../media/image41.png"/><Relationship Id="rId92" Type="http://schemas.openxmlformats.org/officeDocument/2006/relationships/customXml" Target="../ink/ink49.xml"/><Relationship Id="rId213" Type="http://schemas.openxmlformats.org/officeDocument/2006/relationships/image" Target="../media/image112.png"/><Relationship Id="rId234" Type="http://schemas.openxmlformats.org/officeDocument/2006/relationships/customXml" Target="../ink/ink120.xml"/><Relationship Id="rId2" Type="http://schemas.openxmlformats.org/officeDocument/2006/relationships/customXml" Target="../ink/ink4.xml"/><Relationship Id="rId29" Type="http://schemas.openxmlformats.org/officeDocument/2006/relationships/image" Target="../media/image20.png"/><Relationship Id="rId255" Type="http://schemas.openxmlformats.org/officeDocument/2006/relationships/image" Target="../media/image133.png"/><Relationship Id="rId276" Type="http://schemas.openxmlformats.org/officeDocument/2006/relationships/customXml" Target="../ink/ink141.xml"/><Relationship Id="rId297" Type="http://schemas.openxmlformats.org/officeDocument/2006/relationships/image" Target="../media/image154.png"/><Relationship Id="rId40" Type="http://schemas.openxmlformats.org/officeDocument/2006/relationships/customXml" Target="../ink/ink23.xml"/><Relationship Id="rId115" Type="http://schemas.openxmlformats.org/officeDocument/2006/relationships/image" Target="../media/image63.png"/><Relationship Id="rId136" Type="http://schemas.openxmlformats.org/officeDocument/2006/relationships/customXml" Target="../ink/ink71.xml"/><Relationship Id="rId157" Type="http://schemas.openxmlformats.org/officeDocument/2006/relationships/image" Target="../media/image84.png"/><Relationship Id="rId178" Type="http://schemas.openxmlformats.org/officeDocument/2006/relationships/customXml" Target="../ink/ink92.xml"/><Relationship Id="rId301" Type="http://schemas.openxmlformats.org/officeDocument/2006/relationships/image" Target="../media/image156.png"/><Relationship Id="rId322" Type="http://schemas.openxmlformats.org/officeDocument/2006/relationships/customXml" Target="../ink/ink164.xml"/><Relationship Id="rId61" Type="http://schemas.openxmlformats.org/officeDocument/2006/relationships/image" Target="../media/image36.png"/><Relationship Id="rId82" Type="http://schemas.openxmlformats.org/officeDocument/2006/relationships/customXml" Target="../ink/ink44.xml"/><Relationship Id="rId199" Type="http://schemas.openxmlformats.org/officeDocument/2006/relationships/image" Target="../media/image105.png"/><Relationship Id="rId203" Type="http://schemas.openxmlformats.org/officeDocument/2006/relationships/image" Target="../media/image107.png"/><Relationship Id="rId19" Type="http://schemas.openxmlformats.org/officeDocument/2006/relationships/image" Target="../media/image15.png"/><Relationship Id="rId224" Type="http://schemas.openxmlformats.org/officeDocument/2006/relationships/customXml" Target="../ink/ink115.xml"/><Relationship Id="rId245" Type="http://schemas.openxmlformats.org/officeDocument/2006/relationships/image" Target="../media/image128.png"/><Relationship Id="rId266" Type="http://schemas.openxmlformats.org/officeDocument/2006/relationships/customXml" Target="../ink/ink136.xml"/><Relationship Id="rId287" Type="http://schemas.openxmlformats.org/officeDocument/2006/relationships/image" Target="../media/image149.png"/><Relationship Id="rId30" Type="http://schemas.openxmlformats.org/officeDocument/2006/relationships/customXml" Target="../ink/ink18.xml"/><Relationship Id="rId105" Type="http://schemas.openxmlformats.org/officeDocument/2006/relationships/image" Target="../media/image58.png"/><Relationship Id="rId126" Type="http://schemas.openxmlformats.org/officeDocument/2006/relationships/customXml" Target="../ink/ink66.xml"/><Relationship Id="rId147" Type="http://schemas.openxmlformats.org/officeDocument/2006/relationships/image" Target="../media/image79.png"/><Relationship Id="rId168" Type="http://schemas.openxmlformats.org/officeDocument/2006/relationships/customXml" Target="../ink/ink87.xml"/><Relationship Id="rId312" Type="http://schemas.openxmlformats.org/officeDocument/2006/relationships/customXml" Target="../ink/ink159.xml"/><Relationship Id="rId333" Type="http://schemas.openxmlformats.org/officeDocument/2006/relationships/image" Target="../media/image172.png"/><Relationship Id="rId51" Type="http://schemas.openxmlformats.org/officeDocument/2006/relationships/image" Target="../media/image31.png"/><Relationship Id="rId72" Type="http://schemas.openxmlformats.org/officeDocument/2006/relationships/customXml" Target="../ink/ink39.xml"/><Relationship Id="rId93" Type="http://schemas.openxmlformats.org/officeDocument/2006/relationships/image" Target="../media/image52.png"/><Relationship Id="rId189" Type="http://schemas.openxmlformats.org/officeDocument/2006/relationships/image" Target="../media/image100.png"/><Relationship Id="rId3" Type="http://schemas.openxmlformats.org/officeDocument/2006/relationships/image" Target="../media/image710.png"/><Relationship Id="rId214" Type="http://schemas.openxmlformats.org/officeDocument/2006/relationships/customXml" Target="../ink/ink110.xml"/><Relationship Id="rId235" Type="http://schemas.openxmlformats.org/officeDocument/2006/relationships/image" Target="../media/image123.png"/><Relationship Id="rId256" Type="http://schemas.openxmlformats.org/officeDocument/2006/relationships/customXml" Target="../ink/ink131.xml"/><Relationship Id="rId277" Type="http://schemas.openxmlformats.org/officeDocument/2006/relationships/image" Target="../media/image144.png"/><Relationship Id="rId298" Type="http://schemas.openxmlformats.org/officeDocument/2006/relationships/customXml" Target="../ink/ink152.xml"/><Relationship Id="rId116" Type="http://schemas.openxmlformats.org/officeDocument/2006/relationships/customXml" Target="../ink/ink61.xml"/><Relationship Id="rId137" Type="http://schemas.openxmlformats.org/officeDocument/2006/relationships/image" Target="../media/image74.png"/><Relationship Id="rId158" Type="http://schemas.openxmlformats.org/officeDocument/2006/relationships/customXml" Target="../ink/ink82.xml"/><Relationship Id="rId302" Type="http://schemas.openxmlformats.org/officeDocument/2006/relationships/customXml" Target="../ink/ink154.xml"/><Relationship Id="rId323" Type="http://schemas.openxmlformats.org/officeDocument/2006/relationships/image" Target="../media/image167.png"/><Relationship Id="rId20" Type="http://schemas.openxmlformats.org/officeDocument/2006/relationships/customXml" Target="../ink/ink13.xml"/><Relationship Id="rId41" Type="http://schemas.openxmlformats.org/officeDocument/2006/relationships/image" Target="../media/image26.png"/><Relationship Id="rId62" Type="http://schemas.openxmlformats.org/officeDocument/2006/relationships/customXml" Target="../ink/ink34.xml"/><Relationship Id="rId83" Type="http://schemas.openxmlformats.org/officeDocument/2006/relationships/image" Target="../media/image47.png"/><Relationship Id="rId179" Type="http://schemas.openxmlformats.org/officeDocument/2006/relationships/image" Target="../media/image95.png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225" Type="http://schemas.openxmlformats.org/officeDocument/2006/relationships/image" Target="../media/image118.png"/><Relationship Id="rId246" Type="http://schemas.openxmlformats.org/officeDocument/2006/relationships/customXml" Target="../ink/ink126.xml"/><Relationship Id="rId267" Type="http://schemas.openxmlformats.org/officeDocument/2006/relationships/image" Target="../media/image139.png"/><Relationship Id="rId288" Type="http://schemas.openxmlformats.org/officeDocument/2006/relationships/customXml" Target="../ink/ink147.xml"/><Relationship Id="rId106" Type="http://schemas.openxmlformats.org/officeDocument/2006/relationships/customXml" Target="../ink/ink56.xml"/><Relationship Id="rId127" Type="http://schemas.openxmlformats.org/officeDocument/2006/relationships/image" Target="../media/image69.png"/><Relationship Id="rId313" Type="http://schemas.openxmlformats.org/officeDocument/2006/relationships/image" Target="../media/image162.png"/><Relationship Id="rId10" Type="http://schemas.openxmlformats.org/officeDocument/2006/relationships/customXml" Target="../ink/ink8.xml"/><Relationship Id="rId31" Type="http://schemas.openxmlformats.org/officeDocument/2006/relationships/image" Target="../media/image21.png"/><Relationship Id="rId52" Type="http://schemas.openxmlformats.org/officeDocument/2006/relationships/customXml" Target="../ink/ink29.xml"/><Relationship Id="rId73" Type="http://schemas.openxmlformats.org/officeDocument/2006/relationships/image" Target="../media/image42.png"/><Relationship Id="rId94" Type="http://schemas.openxmlformats.org/officeDocument/2006/relationships/customXml" Target="../ink/ink50.xml"/><Relationship Id="rId148" Type="http://schemas.openxmlformats.org/officeDocument/2006/relationships/customXml" Target="../ink/ink77.xml"/><Relationship Id="rId169" Type="http://schemas.openxmlformats.org/officeDocument/2006/relationships/image" Target="../media/image90.png"/><Relationship Id="rId334" Type="http://schemas.openxmlformats.org/officeDocument/2006/relationships/customXml" Target="../ink/ink170.xml"/><Relationship Id="rId4" Type="http://schemas.openxmlformats.org/officeDocument/2006/relationships/customXml" Target="../ink/ink5.xml"/><Relationship Id="rId180" Type="http://schemas.openxmlformats.org/officeDocument/2006/relationships/customXml" Target="../ink/ink93.xml"/><Relationship Id="rId215" Type="http://schemas.openxmlformats.org/officeDocument/2006/relationships/image" Target="../media/image113.png"/><Relationship Id="rId236" Type="http://schemas.openxmlformats.org/officeDocument/2006/relationships/customXml" Target="../ink/ink121.xml"/><Relationship Id="rId257" Type="http://schemas.openxmlformats.org/officeDocument/2006/relationships/image" Target="../media/image134.png"/><Relationship Id="rId278" Type="http://schemas.openxmlformats.org/officeDocument/2006/relationships/customXml" Target="../ink/ink142.xml"/><Relationship Id="rId303" Type="http://schemas.openxmlformats.org/officeDocument/2006/relationships/image" Target="../media/image157.png"/><Relationship Id="rId42" Type="http://schemas.openxmlformats.org/officeDocument/2006/relationships/customXml" Target="../ink/ink24.xml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91" Type="http://schemas.openxmlformats.org/officeDocument/2006/relationships/image" Target="../media/image101.png"/><Relationship Id="rId205" Type="http://schemas.openxmlformats.org/officeDocument/2006/relationships/image" Target="../media/image108.png"/><Relationship Id="rId247" Type="http://schemas.openxmlformats.org/officeDocument/2006/relationships/image" Target="../media/image129.png"/><Relationship Id="rId107" Type="http://schemas.openxmlformats.org/officeDocument/2006/relationships/image" Target="../media/image59.png"/><Relationship Id="rId289" Type="http://schemas.openxmlformats.org/officeDocument/2006/relationships/image" Target="../media/image150.png"/><Relationship Id="rId11" Type="http://schemas.openxmlformats.org/officeDocument/2006/relationships/image" Target="../media/image11.png"/><Relationship Id="rId53" Type="http://schemas.openxmlformats.org/officeDocument/2006/relationships/image" Target="../media/image32.png"/><Relationship Id="rId149" Type="http://schemas.openxmlformats.org/officeDocument/2006/relationships/image" Target="../media/image80.png"/><Relationship Id="rId314" Type="http://schemas.openxmlformats.org/officeDocument/2006/relationships/customXml" Target="../ink/ink160.xml"/><Relationship Id="rId95" Type="http://schemas.openxmlformats.org/officeDocument/2006/relationships/image" Target="../media/image53.png"/><Relationship Id="rId160" Type="http://schemas.openxmlformats.org/officeDocument/2006/relationships/customXml" Target="../ink/ink83.xml"/><Relationship Id="rId216" Type="http://schemas.openxmlformats.org/officeDocument/2006/relationships/customXml" Target="../ink/ink111.xml"/><Relationship Id="rId258" Type="http://schemas.openxmlformats.org/officeDocument/2006/relationships/customXml" Target="../ink/ink132.xml"/><Relationship Id="rId22" Type="http://schemas.openxmlformats.org/officeDocument/2006/relationships/customXml" Target="../ink/ink14.xml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325" Type="http://schemas.openxmlformats.org/officeDocument/2006/relationships/image" Target="../media/image168.png"/><Relationship Id="rId171" Type="http://schemas.openxmlformats.org/officeDocument/2006/relationships/image" Target="../media/image91.png"/><Relationship Id="rId227" Type="http://schemas.openxmlformats.org/officeDocument/2006/relationships/image" Target="../media/image119.png"/><Relationship Id="rId269" Type="http://schemas.openxmlformats.org/officeDocument/2006/relationships/image" Target="../media/image140.png"/><Relationship Id="rId33" Type="http://schemas.openxmlformats.org/officeDocument/2006/relationships/image" Target="../media/image22.png"/><Relationship Id="rId129" Type="http://schemas.openxmlformats.org/officeDocument/2006/relationships/image" Target="../media/image70.png"/><Relationship Id="rId280" Type="http://schemas.openxmlformats.org/officeDocument/2006/relationships/customXml" Target="../ink/ink143.xml"/><Relationship Id="rId336" Type="http://schemas.openxmlformats.org/officeDocument/2006/relationships/customXml" Target="../ink/ink171.xml"/><Relationship Id="rId75" Type="http://schemas.openxmlformats.org/officeDocument/2006/relationships/image" Target="../media/image43.png"/><Relationship Id="rId140" Type="http://schemas.openxmlformats.org/officeDocument/2006/relationships/customXml" Target="../ink/ink73.xml"/><Relationship Id="rId182" Type="http://schemas.openxmlformats.org/officeDocument/2006/relationships/customXml" Target="../ink/ink94.xml"/><Relationship Id="rId6" Type="http://schemas.openxmlformats.org/officeDocument/2006/relationships/customXml" Target="../ink/ink6.xml"/><Relationship Id="rId238" Type="http://schemas.openxmlformats.org/officeDocument/2006/relationships/customXml" Target="../ink/ink122.xml"/><Relationship Id="rId291" Type="http://schemas.openxmlformats.org/officeDocument/2006/relationships/image" Target="../media/image151.png"/><Relationship Id="rId305" Type="http://schemas.openxmlformats.org/officeDocument/2006/relationships/image" Target="../media/image158.png"/><Relationship Id="rId44" Type="http://schemas.openxmlformats.org/officeDocument/2006/relationships/customXml" Target="../ink/ink25.xml"/><Relationship Id="rId86" Type="http://schemas.openxmlformats.org/officeDocument/2006/relationships/customXml" Target="../ink/ink46.xml"/><Relationship Id="rId151" Type="http://schemas.openxmlformats.org/officeDocument/2006/relationships/image" Target="../media/image81.png"/><Relationship Id="rId193" Type="http://schemas.openxmlformats.org/officeDocument/2006/relationships/image" Target="../media/image102.png"/><Relationship Id="rId207" Type="http://schemas.openxmlformats.org/officeDocument/2006/relationships/image" Target="../media/image109.png"/><Relationship Id="rId249" Type="http://schemas.openxmlformats.org/officeDocument/2006/relationships/image" Target="../media/image130.png"/><Relationship Id="rId13" Type="http://schemas.openxmlformats.org/officeDocument/2006/relationships/image" Target="../media/image12.png"/><Relationship Id="rId109" Type="http://schemas.openxmlformats.org/officeDocument/2006/relationships/image" Target="../media/image60.png"/><Relationship Id="rId260" Type="http://schemas.openxmlformats.org/officeDocument/2006/relationships/customXml" Target="../ink/ink133.xml"/><Relationship Id="rId316" Type="http://schemas.openxmlformats.org/officeDocument/2006/relationships/customXml" Target="../ink/ink161.xml"/><Relationship Id="rId55" Type="http://schemas.openxmlformats.org/officeDocument/2006/relationships/image" Target="../media/image33.png"/><Relationship Id="rId97" Type="http://schemas.openxmlformats.org/officeDocument/2006/relationships/image" Target="../media/image54.png"/><Relationship Id="rId120" Type="http://schemas.openxmlformats.org/officeDocument/2006/relationships/customXml" Target="../ink/ink63.xml"/><Relationship Id="rId162" Type="http://schemas.openxmlformats.org/officeDocument/2006/relationships/customXml" Target="../ink/ink84.xml"/><Relationship Id="rId218" Type="http://schemas.openxmlformats.org/officeDocument/2006/relationships/customXml" Target="../ink/ink112.xml"/><Relationship Id="rId271" Type="http://schemas.openxmlformats.org/officeDocument/2006/relationships/image" Target="../media/image141.png"/><Relationship Id="rId24" Type="http://schemas.openxmlformats.org/officeDocument/2006/relationships/customXml" Target="../ink/ink15.xml"/><Relationship Id="rId66" Type="http://schemas.openxmlformats.org/officeDocument/2006/relationships/customXml" Target="../ink/ink36.xml"/><Relationship Id="rId131" Type="http://schemas.openxmlformats.org/officeDocument/2006/relationships/image" Target="../media/image71.png"/><Relationship Id="rId327" Type="http://schemas.openxmlformats.org/officeDocument/2006/relationships/image" Target="../media/image169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2.png"/><Relationship Id="rId21" Type="http://schemas.openxmlformats.org/officeDocument/2006/relationships/image" Target="../media/image184.png"/><Relationship Id="rId42" Type="http://schemas.openxmlformats.org/officeDocument/2006/relationships/customXml" Target="../ink/ink193.xml"/><Relationship Id="rId63" Type="http://schemas.openxmlformats.org/officeDocument/2006/relationships/image" Target="../media/image205.png"/><Relationship Id="rId84" Type="http://schemas.openxmlformats.org/officeDocument/2006/relationships/customXml" Target="../ink/ink214.xml"/><Relationship Id="rId138" Type="http://schemas.openxmlformats.org/officeDocument/2006/relationships/customXml" Target="../ink/ink241.xml"/><Relationship Id="rId159" Type="http://schemas.openxmlformats.org/officeDocument/2006/relationships/image" Target="../media/image253.png"/><Relationship Id="rId170" Type="http://schemas.openxmlformats.org/officeDocument/2006/relationships/customXml" Target="../ink/ink257.xml"/><Relationship Id="rId107" Type="http://schemas.openxmlformats.org/officeDocument/2006/relationships/image" Target="../media/image227.png"/><Relationship Id="rId11" Type="http://schemas.openxmlformats.org/officeDocument/2006/relationships/image" Target="../media/image179.png"/><Relationship Id="rId32" Type="http://schemas.openxmlformats.org/officeDocument/2006/relationships/customXml" Target="../ink/ink188.xml"/><Relationship Id="rId53" Type="http://schemas.openxmlformats.org/officeDocument/2006/relationships/image" Target="../media/image200.png"/><Relationship Id="rId74" Type="http://schemas.openxmlformats.org/officeDocument/2006/relationships/customXml" Target="../ink/ink209.xml"/><Relationship Id="rId128" Type="http://schemas.openxmlformats.org/officeDocument/2006/relationships/customXml" Target="../ink/ink236.xml"/><Relationship Id="rId149" Type="http://schemas.openxmlformats.org/officeDocument/2006/relationships/image" Target="../media/image248.png"/><Relationship Id="rId5" Type="http://schemas.openxmlformats.org/officeDocument/2006/relationships/image" Target="../media/image176.png"/><Relationship Id="rId95" Type="http://schemas.openxmlformats.org/officeDocument/2006/relationships/image" Target="../media/image221.png"/><Relationship Id="rId160" Type="http://schemas.openxmlformats.org/officeDocument/2006/relationships/customXml" Target="../ink/ink252.xml"/><Relationship Id="rId22" Type="http://schemas.openxmlformats.org/officeDocument/2006/relationships/customXml" Target="../ink/ink183.xml"/><Relationship Id="rId43" Type="http://schemas.openxmlformats.org/officeDocument/2006/relationships/image" Target="../media/image195.png"/><Relationship Id="rId64" Type="http://schemas.openxmlformats.org/officeDocument/2006/relationships/customXml" Target="../ink/ink204.xml"/><Relationship Id="rId118" Type="http://schemas.openxmlformats.org/officeDocument/2006/relationships/customXml" Target="../ink/ink231.xml"/><Relationship Id="rId139" Type="http://schemas.openxmlformats.org/officeDocument/2006/relationships/image" Target="../media/image243.png"/><Relationship Id="rId85" Type="http://schemas.openxmlformats.org/officeDocument/2006/relationships/image" Target="../media/image216.png"/><Relationship Id="rId150" Type="http://schemas.openxmlformats.org/officeDocument/2006/relationships/customXml" Target="../ink/ink247.xml"/><Relationship Id="rId171" Type="http://schemas.openxmlformats.org/officeDocument/2006/relationships/image" Target="../media/image137.png"/><Relationship Id="rId12" Type="http://schemas.openxmlformats.org/officeDocument/2006/relationships/customXml" Target="../ink/ink178.xml"/><Relationship Id="rId33" Type="http://schemas.openxmlformats.org/officeDocument/2006/relationships/image" Target="../media/image190.png"/><Relationship Id="rId108" Type="http://schemas.openxmlformats.org/officeDocument/2006/relationships/customXml" Target="../ink/ink226.xml"/><Relationship Id="rId129" Type="http://schemas.openxmlformats.org/officeDocument/2006/relationships/image" Target="../media/image238.png"/><Relationship Id="rId54" Type="http://schemas.openxmlformats.org/officeDocument/2006/relationships/customXml" Target="../ink/ink199.xml"/><Relationship Id="rId75" Type="http://schemas.openxmlformats.org/officeDocument/2006/relationships/image" Target="../media/image211.png"/><Relationship Id="rId96" Type="http://schemas.openxmlformats.org/officeDocument/2006/relationships/customXml" Target="../ink/ink220.xml"/><Relationship Id="rId140" Type="http://schemas.openxmlformats.org/officeDocument/2006/relationships/customXml" Target="../ink/ink242.xml"/><Relationship Id="rId161" Type="http://schemas.openxmlformats.org/officeDocument/2006/relationships/image" Target="../media/image2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5.xml"/><Relationship Id="rId23" Type="http://schemas.openxmlformats.org/officeDocument/2006/relationships/image" Target="../media/image185.png"/><Relationship Id="rId28" Type="http://schemas.openxmlformats.org/officeDocument/2006/relationships/customXml" Target="../ink/ink186.xml"/><Relationship Id="rId49" Type="http://schemas.openxmlformats.org/officeDocument/2006/relationships/image" Target="../media/image198.png"/><Relationship Id="rId114" Type="http://schemas.openxmlformats.org/officeDocument/2006/relationships/customXml" Target="../ink/ink229.xml"/><Relationship Id="rId119" Type="http://schemas.openxmlformats.org/officeDocument/2006/relationships/image" Target="../media/image233.png"/><Relationship Id="rId44" Type="http://schemas.openxmlformats.org/officeDocument/2006/relationships/customXml" Target="../ink/ink194.xml"/><Relationship Id="rId60" Type="http://schemas.openxmlformats.org/officeDocument/2006/relationships/customXml" Target="../ink/ink202.xml"/><Relationship Id="rId65" Type="http://schemas.openxmlformats.org/officeDocument/2006/relationships/image" Target="../media/image206.png"/><Relationship Id="rId81" Type="http://schemas.openxmlformats.org/officeDocument/2006/relationships/image" Target="../media/image214.png"/><Relationship Id="rId86" Type="http://schemas.openxmlformats.org/officeDocument/2006/relationships/customXml" Target="../ink/ink215.xml"/><Relationship Id="rId130" Type="http://schemas.openxmlformats.org/officeDocument/2006/relationships/customXml" Target="../ink/ink237.xml"/><Relationship Id="rId135" Type="http://schemas.openxmlformats.org/officeDocument/2006/relationships/image" Target="../media/image241.png"/><Relationship Id="rId151" Type="http://schemas.openxmlformats.org/officeDocument/2006/relationships/image" Target="../media/image249.png"/><Relationship Id="rId156" Type="http://schemas.openxmlformats.org/officeDocument/2006/relationships/customXml" Target="../ink/ink250.xml"/><Relationship Id="rId172" Type="http://schemas.openxmlformats.org/officeDocument/2006/relationships/customXml" Target="../ink/ink258.xml"/><Relationship Id="rId13" Type="http://schemas.openxmlformats.org/officeDocument/2006/relationships/image" Target="../media/image180.png"/><Relationship Id="rId18" Type="http://schemas.openxmlformats.org/officeDocument/2006/relationships/customXml" Target="../ink/ink181.xml"/><Relationship Id="rId39" Type="http://schemas.openxmlformats.org/officeDocument/2006/relationships/image" Target="../media/image193.png"/><Relationship Id="rId109" Type="http://schemas.openxmlformats.org/officeDocument/2006/relationships/image" Target="../media/image228.png"/><Relationship Id="rId34" Type="http://schemas.openxmlformats.org/officeDocument/2006/relationships/customXml" Target="../ink/ink189.xml"/><Relationship Id="rId50" Type="http://schemas.openxmlformats.org/officeDocument/2006/relationships/customXml" Target="../ink/ink197.xml"/><Relationship Id="rId55" Type="http://schemas.openxmlformats.org/officeDocument/2006/relationships/image" Target="../media/image201.png"/><Relationship Id="rId76" Type="http://schemas.openxmlformats.org/officeDocument/2006/relationships/customXml" Target="../ink/ink210.xml"/><Relationship Id="rId97" Type="http://schemas.openxmlformats.org/officeDocument/2006/relationships/image" Target="../media/image222.png"/><Relationship Id="rId104" Type="http://schemas.openxmlformats.org/officeDocument/2006/relationships/customXml" Target="../ink/ink224.xml"/><Relationship Id="rId120" Type="http://schemas.openxmlformats.org/officeDocument/2006/relationships/customXml" Target="../ink/ink232.xml"/><Relationship Id="rId125" Type="http://schemas.openxmlformats.org/officeDocument/2006/relationships/image" Target="../media/image236.png"/><Relationship Id="rId141" Type="http://schemas.openxmlformats.org/officeDocument/2006/relationships/image" Target="../media/image244.png"/><Relationship Id="rId146" Type="http://schemas.openxmlformats.org/officeDocument/2006/relationships/customXml" Target="../ink/ink245.xml"/><Relationship Id="rId167" Type="http://schemas.openxmlformats.org/officeDocument/2006/relationships/image" Target="../media/image257.png"/><Relationship Id="rId7" Type="http://schemas.openxmlformats.org/officeDocument/2006/relationships/image" Target="../media/image177.png"/><Relationship Id="rId71" Type="http://schemas.openxmlformats.org/officeDocument/2006/relationships/image" Target="../media/image209.png"/><Relationship Id="rId92" Type="http://schemas.openxmlformats.org/officeDocument/2006/relationships/customXml" Target="../ink/ink218.xml"/><Relationship Id="rId162" Type="http://schemas.openxmlformats.org/officeDocument/2006/relationships/customXml" Target="../ink/ink253.xml"/><Relationship Id="rId2" Type="http://schemas.openxmlformats.org/officeDocument/2006/relationships/customXml" Target="../ink/ink173.xml"/><Relationship Id="rId29" Type="http://schemas.openxmlformats.org/officeDocument/2006/relationships/image" Target="../media/image188.png"/><Relationship Id="rId24" Type="http://schemas.openxmlformats.org/officeDocument/2006/relationships/customXml" Target="../ink/ink184.xml"/><Relationship Id="rId40" Type="http://schemas.openxmlformats.org/officeDocument/2006/relationships/customXml" Target="../ink/ink192.xml"/><Relationship Id="rId45" Type="http://schemas.openxmlformats.org/officeDocument/2006/relationships/image" Target="../media/image196.png"/><Relationship Id="rId66" Type="http://schemas.openxmlformats.org/officeDocument/2006/relationships/customXml" Target="../ink/ink205.xml"/><Relationship Id="rId87" Type="http://schemas.openxmlformats.org/officeDocument/2006/relationships/image" Target="../media/image217.png"/><Relationship Id="rId110" Type="http://schemas.openxmlformats.org/officeDocument/2006/relationships/customXml" Target="../ink/ink227.xml"/><Relationship Id="rId115" Type="http://schemas.openxmlformats.org/officeDocument/2006/relationships/image" Target="../media/image231.png"/><Relationship Id="rId131" Type="http://schemas.openxmlformats.org/officeDocument/2006/relationships/image" Target="../media/image239.png"/><Relationship Id="rId136" Type="http://schemas.openxmlformats.org/officeDocument/2006/relationships/customXml" Target="../ink/ink240.xml"/><Relationship Id="rId157" Type="http://schemas.openxmlformats.org/officeDocument/2006/relationships/image" Target="../media/image252.png"/><Relationship Id="rId61" Type="http://schemas.openxmlformats.org/officeDocument/2006/relationships/image" Target="../media/image204.png"/><Relationship Id="rId82" Type="http://schemas.openxmlformats.org/officeDocument/2006/relationships/customXml" Target="../ink/ink213.xml"/><Relationship Id="rId152" Type="http://schemas.openxmlformats.org/officeDocument/2006/relationships/customXml" Target="../ink/ink248.xml"/><Relationship Id="rId173" Type="http://schemas.openxmlformats.org/officeDocument/2006/relationships/image" Target="../media/image259.png"/><Relationship Id="rId19" Type="http://schemas.openxmlformats.org/officeDocument/2006/relationships/image" Target="../media/image183.png"/><Relationship Id="rId14" Type="http://schemas.openxmlformats.org/officeDocument/2006/relationships/customXml" Target="../ink/ink179.xml"/><Relationship Id="rId30" Type="http://schemas.openxmlformats.org/officeDocument/2006/relationships/customXml" Target="../ink/ink187.xml"/><Relationship Id="rId35" Type="http://schemas.openxmlformats.org/officeDocument/2006/relationships/image" Target="../media/image191.png"/><Relationship Id="rId56" Type="http://schemas.openxmlformats.org/officeDocument/2006/relationships/customXml" Target="../ink/ink200.xml"/><Relationship Id="rId77" Type="http://schemas.openxmlformats.org/officeDocument/2006/relationships/image" Target="../media/image212.png"/><Relationship Id="rId100" Type="http://schemas.openxmlformats.org/officeDocument/2006/relationships/customXml" Target="../ink/ink222.xml"/><Relationship Id="rId105" Type="http://schemas.openxmlformats.org/officeDocument/2006/relationships/image" Target="../media/image226.png"/><Relationship Id="rId126" Type="http://schemas.openxmlformats.org/officeDocument/2006/relationships/customXml" Target="../ink/ink235.xml"/><Relationship Id="rId147" Type="http://schemas.openxmlformats.org/officeDocument/2006/relationships/image" Target="../media/image247.png"/><Relationship Id="rId168" Type="http://schemas.openxmlformats.org/officeDocument/2006/relationships/customXml" Target="../ink/ink256.xml"/><Relationship Id="rId8" Type="http://schemas.openxmlformats.org/officeDocument/2006/relationships/customXml" Target="../ink/ink176.xml"/><Relationship Id="rId51" Type="http://schemas.openxmlformats.org/officeDocument/2006/relationships/image" Target="../media/image199.png"/><Relationship Id="rId72" Type="http://schemas.openxmlformats.org/officeDocument/2006/relationships/customXml" Target="../ink/ink208.xml"/><Relationship Id="rId93" Type="http://schemas.openxmlformats.org/officeDocument/2006/relationships/image" Target="../media/image220.png"/><Relationship Id="rId98" Type="http://schemas.openxmlformats.org/officeDocument/2006/relationships/customXml" Target="../ink/ink221.xml"/><Relationship Id="rId121" Type="http://schemas.openxmlformats.org/officeDocument/2006/relationships/image" Target="../media/image234.png"/><Relationship Id="rId142" Type="http://schemas.openxmlformats.org/officeDocument/2006/relationships/customXml" Target="../ink/ink243.xml"/><Relationship Id="rId163" Type="http://schemas.openxmlformats.org/officeDocument/2006/relationships/image" Target="../media/image255.png"/><Relationship Id="rId3" Type="http://schemas.openxmlformats.org/officeDocument/2006/relationships/image" Target="../media/image1750.png"/><Relationship Id="rId25" Type="http://schemas.openxmlformats.org/officeDocument/2006/relationships/image" Target="../media/image186.png"/><Relationship Id="rId46" Type="http://schemas.openxmlformats.org/officeDocument/2006/relationships/customXml" Target="../ink/ink195.xml"/><Relationship Id="rId67" Type="http://schemas.openxmlformats.org/officeDocument/2006/relationships/image" Target="../media/image207.png"/><Relationship Id="rId116" Type="http://schemas.openxmlformats.org/officeDocument/2006/relationships/customXml" Target="../ink/ink230.xml"/><Relationship Id="rId137" Type="http://schemas.openxmlformats.org/officeDocument/2006/relationships/image" Target="../media/image242.png"/><Relationship Id="rId158" Type="http://schemas.openxmlformats.org/officeDocument/2006/relationships/customXml" Target="../ink/ink251.xml"/><Relationship Id="rId20" Type="http://schemas.openxmlformats.org/officeDocument/2006/relationships/customXml" Target="../ink/ink182.xml"/><Relationship Id="rId41" Type="http://schemas.openxmlformats.org/officeDocument/2006/relationships/image" Target="../media/image194.png"/><Relationship Id="rId62" Type="http://schemas.openxmlformats.org/officeDocument/2006/relationships/customXml" Target="../ink/ink203.xml"/><Relationship Id="rId83" Type="http://schemas.openxmlformats.org/officeDocument/2006/relationships/image" Target="../media/image215.png"/><Relationship Id="rId88" Type="http://schemas.openxmlformats.org/officeDocument/2006/relationships/customXml" Target="../ink/ink216.xml"/><Relationship Id="rId111" Type="http://schemas.openxmlformats.org/officeDocument/2006/relationships/image" Target="../media/image229.png"/><Relationship Id="rId132" Type="http://schemas.openxmlformats.org/officeDocument/2006/relationships/customXml" Target="../ink/ink238.xml"/><Relationship Id="rId153" Type="http://schemas.openxmlformats.org/officeDocument/2006/relationships/image" Target="../media/image250.png"/><Relationship Id="rId15" Type="http://schemas.openxmlformats.org/officeDocument/2006/relationships/image" Target="../media/image181.png"/><Relationship Id="rId36" Type="http://schemas.openxmlformats.org/officeDocument/2006/relationships/customXml" Target="../ink/ink190.xml"/><Relationship Id="rId57" Type="http://schemas.openxmlformats.org/officeDocument/2006/relationships/image" Target="../media/image202.png"/><Relationship Id="rId106" Type="http://schemas.openxmlformats.org/officeDocument/2006/relationships/customXml" Target="../ink/ink225.xml"/><Relationship Id="rId127" Type="http://schemas.openxmlformats.org/officeDocument/2006/relationships/image" Target="../media/image237.png"/><Relationship Id="rId10" Type="http://schemas.openxmlformats.org/officeDocument/2006/relationships/customXml" Target="../ink/ink177.xml"/><Relationship Id="rId31" Type="http://schemas.openxmlformats.org/officeDocument/2006/relationships/image" Target="../media/image189.png"/><Relationship Id="rId52" Type="http://schemas.openxmlformats.org/officeDocument/2006/relationships/customXml" Target="../ink/ink198.xml"/><Relationship Id="rId73" Type="http://schemas.openxmlformats.org/officeDocument/2006/relationships/image" Target="../media/image210.png"/><Relationship Id="rId78" Type="http://schemas.openxmlformats.org/officeDocument/2006/relationships/customXml" Target="../ink/ink211.xml"/><Relationship Id="rId94" Type="http://schemas.openxmlformats.org/officeDocument/2006/relationships/customXml" Target="../ink/ink219.xml"/><Relationship Id="rId99" Type="http://schemas.openxmlformats.org/officeDocument/2006/relationships/image" Target="../media/image223.png"/><Relationship Id="rId101" Type="http://schemas.openxmlformats.org/officeDocument/2006/relationships/image" Target="../media/image224.png"/><Relationship Id="rId122" Type="http://schemas.openxmlformats.org/officeDocument/2006/relationships/customXml" Target="../ink/ink233.xml"/><Relationship Id="rId143" Type="http://schemas.openxmlformats.org/officeDocument/2006/relationships/image" Target="../media/image245.png"/><Relationship Id="rId148" Type="http://schemas.openxmlformats.org/officeDocument/2006/relationships/customXml" Target="../ink/ink246.xml"/><Relationship Id="rId164" Type="http://schemas.openxmlformats.org/officeDocument/2006/relationships/customXml" Target="../ink/ink254.xml"/><Relationship Id="rId169" Type="http://schemas.openxmlformats.org/officeDocument/2006/relationships/image" Target="../media/image258.png"/><Relationship Id="rId4" Type="http://schemas.openxmlformats.org/officeDocument/2006/relationships/customXml" Target="../ink/ink174.xml"/><Relationship Id="rId9" Type="http://schemas.openxmlformats.org/officeDocument/2006/relationships/image" Target="../media/image178.png"/><Relationship Id="rId26" Type="http://schemas.openxmlformats.org/officeDocument/2006/relationships/customXml" Target="../ink/ink185.xml"/><Relationship Id="rId47" Type="http://schemas.openxmlformats.org/officeDocument/2006/relationships/image" Target="../media/image197.png"/><Relationship Id="rId68" Type="http://schemas.openxmlformats.org/officeDocument/2006/relationships/customXml" Target="../ink/ink206.xml"/><Relationship Id="rId89" Type="http://schemas.openxmlformats.org/officeDocument/2006/relationships/image" Target="../media/image218.png"/><Relationship Id="rId112" Type="http://schemas.openxmlformats.org/officeDocument/2006/relationships/customXml" Target="../ink/ink228.xml"/><Relationship Id="rId133" Type="http://schemas.openxmlformats.org/officeDocument/2006/relationships/image" Target="../media/image240.png"/><Relationship Id="rId154" Type="http://schemas.openxmlformats.org/officeDocument/2006/relationships/customXml" Target="../ink/ink249.xml"/><Relationship Id="rId16" Type="http://schemas.openxmlformats.org/officeDocument/2006/relationships/customXml" Target="../ink/ink180.xml"/><Relationship Id="rId37" Type="http://schemas.openxmlformats.org/officeDocument/2006/relationships/image" Target="../media/image192.png"/><Relationship Id="rId58" Type="http://schemas.openxmlformats.org/officeDocument/2006/relationships/customXml" Target="../ink/ink201.xml"/><Relationship Id="rId79" Type="http://schemas.openxmlformats.org/officeDocument/2006/relationships/image" Target="../media/image213.png"/><Relationship Id="rId102" Type="http://schemas.openxmlformats.org/officeDocument/2006/relationships/customXml" Target="../ink/ink223.xml"/><Relationship Id="rId123" Type="http://schemas.openxmlformats.org/officeDocument/2006/relationships/image" Target="../media/image235.png"/><Relationship Id="rId144" Type="http://schemas.openxmlformats.org/officeDocument/2006/relationships/customXml" Target="../ink/ink244.xml"/><Relationship Id="rId90" Type="http://schemas.openxmlformats.org/officeDocument/2006/relationships/customXml" Target="../ink/ink217.xml"/><Relationship Id="rId165" Type="http://schemas.openxmlformats.org/officeDocument/2006/relationships/image" Target="../media/image256.png"/><Relationship Id="rId27" Type="http://schemas.openxmlformats.org/officeDocument/2006/relationships/image" Target="../media/image187.png"/><Relationship Id="rId48" Type="http://schemas.openxmlformats.org/officeDocument/2006/relationships/customXml" Target="../ink/ink196.xml"/><Relationship Id="rId69" Type="http://schemas.openxmlformats.org/officeDocument/2006/relationships/image" Target="../media/image208.png"/><Relationship Id="rId113" Type="http://schemas.openxmlformats.org/officeDocument/2006/relationships/image" Target="../media/image230.png"/><Relationship Id="rId134" Type="http://schemas.openxmlformats.org/officeDocument/2006/relationships/customXml" Target="../ink/ink239.xml"/><Relationship Id="rId80" Type="http://schemas.openxmlformats.org/officeDocument/2006/relationships/customXml" Target="../ink/ink212.xml"/><Relationship Id="rId155" Type="http://schemas.openxmlformats.org/officeDocument/2006/relationships/image" Target="../media/image251.png"/><Relationship Id="rId17" Type="http://schemas.openxmlformats.org/officeDocument/2006/relationships/image" Target="../media/image182.png"/><Relationship Id="rId38" Type="http://schemas.openxmlformats.org/officeDocument/2006/relationships/customXml" Target="../ink/ink191.xml"/><Relationship Id="rId59" Type="http://schemas.openxmlformats.org/officeDocument/2006/relationships/image" Target="../media/image203.png"/><Relationship Id="rId103" Type="http://schemas.openxmlformats.org/officeDocument/2006/relationships/image" Target="../media/image225.png"/><Relationship Id="rId124" Type="http://schemas.openxmlformats.org/officeDocument/2006/relationships/customXml" Target="../ink/ink234.xml"/><Relationship Id="rId70" Type="http://schemas.openxmlformats.org/officeDocument/2006/relationships/customXml" Target="../ink/ink207.xml"/><Relationship Id="rId91" Type="http://schemas.openxmlformats.org/officeDocument/2006/relationships/image" Target="../media/image219.png"/><Relationship Id="rId145" Type="http://schemas.openxmlformats.org/officeDocument/2006/relationships/image" Target="../media/image246.png"/><Relationship Id="rId166" Type="http://schemas.openxmlformats.org/officeDocument/2006/relationships/customXml" Target="../ink/ink2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customXml" Target="../ink/ink2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0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customXml" Target="../ink/ink26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0.xml"/><Relationship Id="rId21" Type="http://schemas.openxmlformats.org/officeDocument/2006/relationships/image" Target="../media/image268.png"/><Relationship Id="rId42" Type="http://schemas.openxmlformats.org/officeDocument/2006/relationships/customXml" Target="../ink/ink282.xml"/><Relationship Id="rId63" Type="http://schemas.openxmlformats.org/officeDocument/2006/relationships/image" Target="../media/image289.png"/><Relationship Id="rId84" Type="http://schemas.openxmlformats.org/officeDocument/2006/relationships/image" Target="../media/image299.png"/><Relationship Id="rId138" Type="http://schemas.openxmlformats.org/officeDocument/2006/relationships/image" Target="../media/image326.png"/><Relationship Id="rId159" Type="http://schemas.openxmlformats.org/officeDocument/2006/relationships/customXml" Target="../ink/ink341.xml"/><Relationship Id="rId170" Type="http://schemas.openxmlformats.org/officeDocument/2006/relationships/image" Target="../media/image342.png"/><Relationship Id="rId191" Type="http://schemas.openxmlformats.org/officeDocument/2006/relationships/customXml" Target="../ink/ink357.xml"/><Relationship Id="rId205" Type="http://schemas.openxmlformats.org/officeDocument/2006/relationships/customXml" Target="../ink/ink364.xml"/><Relationship Id="rId226" Type="http://schemas.openxmlformats.org/officeDocument/2006/relationships/image" Target="../media/image370.png"/><Relationship Id="rId107" Type="http://schemas.openxmlformats.org/officeDocument/2006/relationships/customXml" Target="../ink/ink315.xml"/><Relationship Id="rId11" Type="http://schemas.openxmlformats.org/officeDocument/2006/relationships/image" Target="../media/image2630.png"/><Relationship Id="rId32" Type="http://schemas.openxmlformats.org/officeDocument/2006/relationships/customXml" Target="../ink/ink277.xml"/><Relationship Id="rId53" Type="http://schemas.openxmlformats.org/officeDocument/2006/relationships/image" Target="../media/image284.png"/><Relationship Id="rId74" Type="http://schemas.openxmlformats.org/officeDocument/2006/relationships/customXml" Target="../ink/ink298.xml"/><Relationship Id="rId128" Type="http://schemas.openxmlformats.org/officeDocument/2006/relationships/image" Target="../media/image321.png"/><Relationship Id="rId149" Type="http://schemas.openxmlformats.org/officeDocument/2006/relationships/customXml" Target="../ink/ink336.xml"/><Relationship Id="rId5" Type="http://schemas.openxmlformats.org/officeDocument/2006/relationships/image" Target="../media/image2600.png"/><Relationship Id="rId95" Type="http://schemas.openxmlformats.org/officeDocument/2006/relationships/customXml" Target="../ink/ink309.xml"/><Relationship Id="rId160" Type="http://schemas.openxmlformats.org/officeDocument/2006/relationships/image" Target="../media/image337.png"/><Relationship Id="rId181" Type="http://schemas.openxmlformats.org/officeDocument/2006/relationships/customXml" Target="../ink/ink352.xml"/><Relationship Id="rId216" Type="http://schemas.openxmlformats.org/officeDocument/2006/relationships/image" Target="../media/image365.png"/><Relationship Id="rId237" Type="http://schemas.openxmlformats.org/officeDocument/2006/relationships/customXml" Target="../ink/ink380.xml"/><Relationship Id="rId22" Type="http://schemas.openxmlformats.org/officeDocument/2006/relationships/customXml" Target="../ink/ink272.xml"/><Relationship Id="rId43" Type="http://schemas.openxmlformats.org/officeDocument/2006/relationships/image" Target="../media/image279.png"/><Relationship Id="rId64" Type="http://schemas.openxmlformats.org/officeDocument/2006/relationships/customXml" Target="../ink/ink293.xml"/><Relationship Id="rId118" Type="http://schemas.openxmlformats.org/officeDocument/2006/relationships/image" Target="../media/image316.png"/><Relationship Id="rId139" Type="http://schemas.openxmlformats.org/officeDocument/2006/relationships/customXml" Target="../ink/ink331.xml"/><Relationship Id="rId85" Type="http://schemas.openxmlformats.org/officeDocument/2006/relationships/customXml" Target="../ink/ink304.xml"/><Relationship Id="rId150" Type="http://schemas.openxmlformats.org/officeDocument/2006/relationships/image" Target="../media/image332.png"/><Relationship Id="rId171" Type="http://schemas.openxmlformats.org/officeDocument/2006/relationships/customXml" Target="../ink/ink347.xml"/><Relationship Id="rId192" Type="http://schemas.openxmlformats.org/officeDocument/2006/relationships/image" Target="../media/image353.png"/><Relationship Id="rId206" Type="http://schemas.openxmlformats.org/officeDocument/2006/relationships/image" Target="../media/image360.png"/><Relationship Id="rId227" Type="http://schemas.openxmlformats.org/officeDocument/2006/relationships/customXml" Target="../ink/ink375.xml"/><Relationship Id="rId12" Type="http://schemas.openxmlformats.org/officeDocument/2006/relationships/customXml" Target="../ink/ink267.xml"/><Relationship Id="rId33" Type="http://schemas.openxmlformats.org/officeDocument/2006/relationships/image" Target="../media/image274.png"/><Relationship Id="rId108" Type="http://schemas.openxmlformats.org/officeDocument/2006/relationships/image" Target="../media/image311.png"/><Relationship Id="rId129" Type="http://schemas.openxmlformats.org/officeDocument/2006/relationships/customXml" Target="../ink/ink326.xml"/><Relationship Id="rId54" Type="http://schemas.openxmlformats.org/officeDocument/2006/relationships/customXml" Target="../ink/ink288.xml"/><Relationship Id="rId75" Type="http://schemas.openxmlformats.org/officeDocument/2006/relationships/image" Target="../media/image295.png"/><Relationship Id="rId96" Type="http://schemas.openxmlformats.org/officeDocument/2006/relationships/image" Target="../media/image305.png"/><Relationship Id="rId140" Type="http://schemas.openxmlformats.org/officeDocument/2006/relationships/image" Target="../media/image327.png"/><Relationship Id="rId161" Type="http://schemas.openxmlformats.org/officeDocument/2006/relationships/customXml" Target="../ink/ink342.xml"/><Relationship Id="rId182" Type="http://schemas.openxmlformats.org/officeDocument/2006/relationships/image" Target="../media/image348.png"/><Relationship Id="rId217" Type="http://schemas.openxmlformats.org/officeDocument/2006/relationships/customXml" Target="../ink/ink370.xml"/><Relationship Id="rId6" Type="http://schemas.openxmlformats.org/officeDocument/2006/relationships/customXml" Target="../ink/ink264.xml"/><Relationship Id="rId238" Type="http://schemas.openxmlformats.org/officeDocument/2006/relationships/image" Target="../media/image376.png"/><Relationship Id="rId23" Type="http://schemas.openxmlformats.org/officeDocument/2006/relationships/image" Target="../media/image269.png"/><Relationship Id="rId119" Type="http://schemas.openxmlformats.org/officeDocument/2006/relationships/customXml" Target="../ink/ink321.xml"/><Relationship Id="rId44" Type="http://schemas.openxmlformats.org/officeDocument/2006/relationships/customXml" Target="../ink/ink283.xml"/><Relationship Id="rId65" Type="http://schemas.openxmlformats.org/officeDocument/2006/relationships/image" Target="../media/image290.png"/><Relationship Id="rId86" Type="http://schemas.openxmlformats.org/officeDocument/2006/relationships/image" Target="../media/image300.png"/><Relationship Id="rId130" Type="http://schemas.openxmlformats.org/officeDocument/2006/relationships/image" Target="../media/image322.png"/><Relationship Id="rId151" Type="http://schemas.openxmlformats.org/officeDocument/2006/relationships/customXml" Target="../ink/ink337.xml"/><Relationship Id="rId172" Type="http://schemas.openxmlformats.org/officeDocument/2006/relationships/image" Target="../media/image343.png"/><Relationship Id="rId193" Type="http://schemas.openxmlformats.org/officeDocument/2006/relationships/customXml" Target="../ink/ink358.xml"/><Relationship Id="rId207" Type="http://schemas.openxmlformats.org/officeDocument/2006/relationships/customXml" Target="../ink/ink365.xml"/><Relationship Id="rId228" Type="http://schemas.openxmlformats.org/officeDocument/2006/relationships/image" Target="../media/image371.png"/><Relationship Id="rId13" Type="http://schemas.openxmlformats.org/officeDocument/2006/relationships/image" Target="../media/image264.png"/><Relationship Id="rId109" Type="http://schemas.openxmlformats.org/officeDocument/2006/relationships/customXml" Target="../ink/ink316.xml"/><Relationship Id="rId34" Type="http://schemas.openxmlformats.org/officeDocument/2006/relationships/customXml" Target="../ink/ink278.xml"/><Relationship Id="rId55" Type="http://schemas.openxmlformats.org/officeDocument/2006/relationships/image" Target="../media/image285.png"/><Relationship Id="rId76" Type="http://schemas.openxmlformats.org/officeDocument/2006/relationships/customXml" Target="../ink/ink299.xml"/><Relationship Id="rId97" Type="http://schemas.openxmlformats.org/officeDocument/2006/relationships/customXml" Target="../ink/ink310.xml"/><Relationship Id="rId120" Type="http://schemas.openxmlformats.org/officeDocument/2006/relationships/image" Target="../media/image317.png"/><Relationship Id="rId141" Type="http://schemas.openxmlformats.org/officeDocument/2006/relationships/customXml" Target="../ink/ink332.xml"/><Relationship Id="rId7" Type="http://schemas.openxmlformats.org/officeDocument/2006/relationships/image" Target="../media/image261.png"/><Relationship Id="rId162" Type="http://schemas.openxmlformats.org/officeDocument/2006/relationships/image" Target="../media/image338.png"/><Relationship Id="rId183" Type="http://schemas.openxmlformats.org/officeDocument/2006/relationships/customXml" Target="../ink/ink353.xml"/><Relationship Id="rId218" Type="http://schemas.openxmlformats.org/officeDocument/2006/relationships/image" Target="../media/image366.png"/><Relationship Id="rId239" Type="http://schemas.openxmlformats.org/officeDocument/2006/relationships/customXml" Target="../ink/ink381.xml"/><Relationship Id="rId24" Type="http://schemas.openxmlformats.org/officeDocument/2006/relationships/customXml" Target="../ink/ink273.xml"/><Relationship Id="rId45" Type="http://schemas.openxmlformats.org/officeDocument/2006/relationships/image" Target="../media/image280.png"/><Relationship Id="rId66" Type="http://schemas.openxmlformats.org/officeDocument/2006/relationships/customXml" Target="../ink/ink294.xml"/><Relationship Id="rId87" Type="http://schemas.openxmlformats.org/officeDocument/2006/relationships/customXml" Target="../ink/ink305.xml"/><Relationship Id="rId110" Type="http://schemas.openxmlformats.org/officeDocument/2006/relationships/image" Target="../media/image312.png"/><Relationship Id="rId131" Type="http://schemas.openxmlformats.org/officeDocument/2006/relationships/customXml" Target="../ink/ink327.xml"/><Relationship Id="rId152" Type="http://schemas.openxmlformats.org/officeDocument/2006/relationships/image" Target="../media/image333.png"/><Relationship Id="rId173" Type="http://schemas.openxmlformats.org/officeDocument/2006/relationships/customXml" Target="../ink/ink348.xml"/><Relationship Id="rId194" Type="http://schemas.openxmlformats.org/officeDocument/2006/relationships/image" Target="../media/image354.png"/><Relationship Id="rId208" Type="http://schemas.openxmlformats.org/officeDocument/2006/relationships/image" Target="../media/image361.png"/><Relationship Id="rId229" Type="http://schemas.openxmlformats.org/officeDocument/2006/relationships/customXml" Target="../ink/ink376.xml"/><Relationship Id="rId240" Type="http://schemas.openxmlformats.org/officeDocument/2006/relationships/image" Target="../media/image377.png"/><Relationship Id="rId14" Type="http://schemas.openxmlformats.org/officeDocument/2006/relationships/customXml" Target="../ink/ink268.xml"/><Relationship Id="rId35" Type="http://schemas.openxmlformats.org/officeDocument/2006/relationships/image" Target="../media/image275.png"/><Relationship Id="rId56" Type="http://schemas.openxmlformats.org/officeDocument/2006/relationships/customXml" Target="../ink/ink289.xml"/><Relationship Id="rId77" Type="http://schemas.openxmlformats.org/officeDocument/2006/relationships/image" Target="../media/image296.png"/><Relationship Id="rId100" Type="http://schemas.openxmlformats.org/officeDocument/2006/relationships/image" Target="../media/image307.png"/><Relationship Id="rId8" Type="http://schemas.openxmlformats.org/officeDocument/2006/relationships/customXml" Target="../ink/ink265.xml"/><Relationship Id="rId98" Type="http://schemas.openxmlformats.org/officeDocument/2006/relationships/image" Target="../media/image306.png"/><Relationship Id="rId121" Type="http://schemas.openxmlformats.org/officeDocument/2006/relationships/customXml" Target="../ink/ink322.xml"/><Relationship Id="rId142" Type="http://schemas.openxmlformats.org/officeDocument/2006/relationships/image" Target="../media/image328.png"/><Relationship Id="rId163" Type="http://schemas.openxmlformats.org/officeDocument/2006/relationships/customXml" Target="../ink/ink343.xml"/><Relationship Id="rId184" Type="http://schemas.openxmlformats.org/officeDocument/2006/relationships/image" Target="../media/image349.png"/><Relationship Id="rId219" Type="http://schemas.openxmlformats.org/officeDocument/2006/relationships/customXml" Target="../ink/ink371.xml"/><Relationship Id="rId230" Type="http://schemas.openxmlformats.org/officeDocument/2006/relationships/image" Target="../media/image372.png"/><Relationship Id="rId25" Type="http://schemas.openxmlformats.org/officeDocument/2006/relationships/image" Target="../media/image270.png"/><Relationship Id="rId46" Type="http://schemas.openxmlformats.org/officeDocument/2006/relationships/customXml" Target="../ink/ink284.xml"/><Relationship Id="rId67" Type="http://schemas.openxmlformats.org/officeDocument/2006/relationships/image" Target="../media/image291.png"/><Relationship Id="rId88" Type="http://schemas.openxmlformats.org/officeDocument/2006/relationships/image" Target="../media/image301.png"/><Relationship Id="rId111" Type="http://schemas.openxmlformats.org/officeDocument/2006/relationships/customXml" Target="../ink/ink317.xml"/><Relationship Id="rId132" Type="http://schemas.openxmlformats.org/officeDocument/2006/relationships/image" Target="../media/image323.png"/><Relationship Id="rId153" Type="http://schemas.openxmlformats.org/officeDocument/2006/relationships/customXml" Target="../ink/ink338.xml"/><Relationship Id="rId174" Type="http://schemas.openxmlformats.org/officeDocument/2006/relationships/image" Target="../media/image344.png"/><Relationship Id="rId195" Type="http://schemas.openxmlformats.org/officeDocument/2006/relationships/customXml" Target="../ink/ink359.xml"/><Relationship Id="rId209" Type="http://schemas.openxmlformats.org/officeDocument/2006/relationships/customXml" Target="../ink/ink366.xml"/><Relationship Id="rId220" Type="http://schemas.openxmlformats.org/officeDocument/2006/relationships/image" Target="../media/image367.png"/><Relationship Id="rId241" Type="http://schemas.openxmlformats.org/officeDocument/2006/relationships/customXml" Target="../ink/ink382.xml"/><Relationship Id="rId15" Type="http://schemas.openxmlformats.org/officeDocument/2006/relationships/image" Target="../media/image265.png"/><Relationship Id="rId36" Type="http://schemas.openxmlformats.org/officeDocument/2006/relationships/customXml" Target="../ink/ink279.xml"/><Relationship Id="rId57" Type="http://schemas.openxmlformats.org/officeDocument/2006/relationships/image" Target="../media/image286.png"/><Relationship Id="rId10" Type="http://schemas.openxmlformats.org/officeDocument/2006/relationships/customXml" Target="../ink/ink266.xml"/><Relationship Id="rId31" Type="http://schemas.openxmlformats.org/officeDocument/2006/relationships/image" Target="../media/image273.png"/><Relationship Id="rId52" Type="http://schemas.openxmlformats.org/officeDocument/2006/relationships/customXml" Target="../ink/ink287.xml"/><Relationship Id="rId73" Type="http://schemas.openxmlformats.org/officeDocument/2006/relationships/image" Target="../media/image294.png"/><Relationship Id="rId78" Type="http://schemas.openxmlformats.org/officeDocument/2006/relationships/customXml" Target="../ink/ink300.xml"/><Relationship Id="rId94" Type="http://schemas.openxmlformats.org/officeDocument/2006/relationships/image" Target="../media/image304.png"/><Relationship Id="rId99" Type="http://schemas.openxmlformats.org/officeDocument/2006/relationships/customXml" Target="../ink/ink311.xml"/><Relationship Id="rId101" Type="http://schemas.openxmlformats.org/officeDocument/2006/relationships/customXml" Target="../ink/ink312.xml"/><Relationship Id="rId122" Type="http://schemas.openxmlformats.org/officeDocument/2006/relationships/image" Target="../media/image318.png"/><Relationship Id="rId143" Type="http://schemas.openxmlformats.org/officeDocument/2006/relationships/customXml" Target="../ink/ink333.xml"/><Relationship Id="rId148" Type="http://schemas.openxmlformats.org/officeDocument/2006/relationships/image" Target="../media/image331.png"/><Relationship Id="rId164" Type="http://schemas.openxmlformats.org/officeDocument/2006/relationships/image" Target="../media/image339.png"/><Relationship Id="rId169" Type="http://schemas.openxmlformats.org/officeDocument/2006/relationships/customXml" Target="../ink/ink346.xml"/><Relationship Id="rId185" Type="http://schemas.openxmlformats.org/officeDocument/2006/relationships/customXml" Target="../ink/ink354.xml"/><Relationship Id="rId4" Type="http://schemas.openxmlformats.org/officeDocument/2006/relationships/customXml" Target="../ink/ink263.xml"/><Relationship Id="rId9" Type="http://schemas.openxmlformats.org/officeDocument/2006/relationships/image" Target="../media/image2620.png"/><Relationship Id="rId180" Type="http://schemas.openxmlformats.org/officeDocument/2006/relationships/image" Target="../media/image347.png"/><Relationship Id="rId210" Type="http://schemas.openxmlformats.org/officeDocument/2006/relationships/image" Target="../media/image362.png"/><Relationship Id="rId215" Type="http://schemas.openxmlformats.org/officeDocument/2006/relationships/customXml" Target="../ink/ink369.xml"/><Relationship Id="rId236" Type="http://schemas.openxmlformats.org/officeDocument/2006/relationships/image" Target="../media/image375.png"/><Relationship Id="rId26" Type="http://schemas.openxmlformats.org/officeDocument/2006/relationships/customXml" Target="../ink/ink274.xml"/><Relationship Id="rId231" Type="http://schemas.openxmlformats.org/officeDocument/2006/relationships/customXml" Target="../ink/ink377.xml"/><Relationship Id="rId47" Type="http://schemas.openxmlformats.org/officeDocument/2006/relationships/image" Target="../media/image281.png"/><Relationship Id="rId68" Type="http://schemas.openxmlformats.org/officeDocument/2006/relationships/customXml" Target="../ink/ink295.xml"/><Relationship Id="rId89" Type="http://schemas.openxmlformats.org/officeDocument/2006/relationships/customXml" Target="../ink/ink306.xml"/><Relationship Id="rId112" Type="http://schemas.openxmlformats.org/officeDocument/2006/relationships/image" Target="../media/image313.png"/><Relationship Id="rId133" Type="http://schemas.openxmlformats.org/officeDocument/2006/relationships/customXml" Target="../ink/ink328.xml"/><Relationship Id="rId154" Type="http://schemas.openxmlformats.org/officeDocument/2006/relationships/image" Target="../media/image334.png"/><Relationship Id="rId175" Type="http://schemas.openxmlformats.org/officeDocument/2006/relationships/customXml" Target="../ink/ink349.xml"/><Relationship Id="rId196" Type="http://schemas.openxmlformats.org/officeDocument/2006/relationships/image" Target="../media/image355.png"/><Relationship Id="rId200" Type="http://schemas.openxmlformats.org/officeDocument/2006/relationships/image" Target="../media/image357.png"/><Relationship Id="rId16" Type="http://schemas.openxmlformats.org/officeDocument/2006/relationships/customXml" Target="../ink/ink269.xml"/><Relationship Id="rId221" Type="http://schemas.openxmlformats.org/officeDocument/2006/relationships/customXml" Target="../ink/ink372.xml"/><Relationship Id="rId242" Type="http://schemas.openxmlformats.org/officeDocument/2006/relationships/image" Target="../media/image378.png"/><Relationship Id="rId37" Type="http://schemas.openxmlformats.org/officeDocument/2006/relationships/image" Target="../media/image276.png"/><Relationship Id="rId58" Type="http://schemas.openxmlformats.org/officeDocument/2006/relationships/customXml" Target="../ink/ink290.xml"/><Relationship Id="rId79" Type="http://schemas.openxmlformats.org/officeDocument/2006/relationships/image" Target="../media/image297.png"/><Relationship Id="rId102" Type="http://schemas.openxmlformats.org/officeDocument/2006/relationships/image" Target="../media/image308.png"/><Relationship Id="rId123" Type="http://schemas.openxmlformats.org/officeDocument/2006/relationships/customXml" Target="../ink/ink323.xml"/><Relationship Id="rId144" Type="http://schemas.openxmlformats.org/officeDocument/2006/relationships/image" Target="../media/image329.png"/><Relationship Id="rId90" Type="http://schemas.openxmlformats.org/officeDocument/2006/relationships/image" Target="../media/image302.png"/><Relationship Id="rId165" Type="http://schemas.openxmlformats.org/officeDocument/2006/relationships/customXml" Target="../ink/ink344.xml"/><Relationship Id="rId186" Type="http://schemas.openxmlformats.org/officeDocument/2006/relationships/image" Target="../media/image350.png"/><Relationship Id="rId211" Type="http://schemas.openxmlformats.org/officeDocument/2006/relationships/customXml" Target="../ink/ink367.xml"/><Relationship Id="rId232" Type="http://schemas.openxmlformats.org/officeDocument/2006/relationships/image" Target="../media/image373.png"/><Relationship Id="rId27" Type="http://schemas.openxmlformats.org/officeDocument/2006/relationships/image" Target="../media/image271.png"/><Relationship Id="rId48" Type="http://schemas.openxmlformats.org/officeDocument/2006/relationships/customXml" Target="../ink/ink285.xml"/><Relationship Id="rId69" Type="http://schemas.openxmlformats.org/officeDocument/2006/relationships/image" Target="../media/image292.png"/><Relationship Id="rId113" Type="http://schemas.openxmlformats.org/officeDocument/2006/relationships/customXml" Target="../ink/ink318.xml"/><Relationship Id="rId134" Type="http://schemas.openxmlformats.org/officeDocument/2006/relationships/image" Target="../media/image324.png"/><Relationship Id="rId80" Type="http://schemas.openxmlformats.org/officeDocument/2006/relationships/customXml" Target="../ink/ink301.xml"/><Relationship Id="rId155" Type="http://schemas.openxmlformats.org/officeDocument/2006/relationships/customXml" Target="../ink/ink339.xml"/><Relationship Id="rId176" Type="http://schemas.openxmlformats.org/officeDocument/2006/relationships/image" Target="../media/image345.png"/><Relationship Id="rId197" Type="http://schemas.openxmlformats.org/officeDocument/2006/relationships/customXml" Target="../ink/ink360.xml"/><Relationship Id="rId201" Type="http://schemas.openxmlformats.org/officeDocument/2006/relationships/customXml" Target="../ink/ink362.xml"/><Relationship Id="rId222" Type="http://schemas.openxmlformats.org/officeDocument/2006/relationships/image" Target="../media/image368.png"/><Relationship Id="rId243" Type="http://schemas.openxmlformats.org/officeDocument/2006/relationships/customXml" Target="../ink/ink383.xml"/><Relationship Id="rId17" Type="http://schemas.openxmlformats.org/officeDocument/2006/relationships/image" Target="../media/image266.png"/><Relationship Id="rId38" Type="http://schemas.openxmlformats.org/officeDocument/2006/relationships/customXml" Target="../ink/ink280.xml"/><Relationship Id="rId59" Type="http://schemas.openxmlformats.org/officeDocument/2006/relationships/image" Target="../media/image287.png"/><Relationship Id="rId103" Type="http://schemas.openxmlformats.org/officeDocument/2006/relationships/customXml" Target="../ink/ink313.xml"/><Relationship Id="rId124" Type="http://schemas.openxmlformats.org/officeDocument/2006/relationships/image" Target="../media/image319.png"/><Relationship Id="rId70" Type="http://schemas.openxmlformats.org/officeDocument/2006/relationships/customXml" Target="../ink/ink296.xml"/><Relationship Id="rId91" Type="http://schemas.openxmlformats.org/officeDocument/2006/relationships/customXml" Target="../ink/ink307.xml"/><Relationship Id="rId145" Type="http://schemas.openxmlformats.org/officeDocument/2006/relationships/customXml" Target="../ink/ink334.xml"/><Relationship Id="rId166" Type="http://schemas.openxmlformats.org/officeDocument/2006/relationships/image" Target="../media/image340.png"/><Relationship Id="rId187" Type="http://schemas.openxmlformats.org/officeDocument/2006/relationships/customXml" Target="../ink/ink35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63.png"/><Relationship Id="rId233" Type="http://schemas.openxmlformats.org/officeDocument/2006/relationships/customXml" Target="../ink/ink378.xml"/><Relationship Id="rId28" Type="http://schemas.openxmlformats.org/officeDocument/2006/relationships/customXml" Target="../ink/ink275.xml"/><Relationship Id="rId49" Type="http://schemas.openxmlformats.org/officeDocument/2006/relationships/image" Target="../media/image282.png"/><Relationship Id="rId114" Type="http://schemas.openxmlformats.org/officeDocument/2006/relationships/image" Target="../media/image314.png"/><Relationship Id="rId60" Type="http://schemas.openxmlformats.org/officeDocument/2006/relationships/customXml" Target="../ink/ink291.xml"/><Relationship Id="rId81" Type="http://schemas.openxmlformats.org/officeDocument/2006/relationships/image" Target="../media/image298.png"/><Relationship Id="rId135" Type="http://schemas.openxmlformats.org/officeDocument/2006/relationships/customXml" Target="../ink/ink329.xml"/><Relationship Id="rId156" Type="http://schemas.openxmlformats.org/officeDocument/2006/relationships/image" Target="../media/image335.png"/><Relationship Id="rId177" Type="http://schemas.openxmlformats.org/officeDocument/2006/relationships/customXml" Target="../ink/ink350.xml"/><Relationship Id="rId198" Type="http://schemas.openxmlformats.org/officeDocument/2006/relationships/image" Target="../media/image356.png"/><Relationship Id="rId202" Type="http://schemas.openxmlformats.org/officeDocument/2006/relationships/image" Target="../media/image358.png"/><Relationship Id="rId223" Type="http://schemas.openxmlformats.org/officeDocument/2006/relationships/customXml" Target="../ink/ink373.xml"/><Relationship Id="rId244" Type="http://schemas.openxmlformats.org/officeDocument/2006/relationships/customXml" Target="../ink/ink384.xml"/><Relationship Id="rId18" Type="http://schemas.openxmlformats.org/officeDocument/2006/relationships/customXml" Target="../ink/ink270.xml"/><Relationship Id="rId39" Type="http://schemas.openxmlformats.org/officeDocument/2006/relationships/image" Target="../media/image277.png"/><Relationship Id="rId50" Type="http://schemas.openxmlformats.org/officeDocument/2006/relationships/customXml" Target="../ink/ink286.xml"/><Relationship Id="rId104" Type="http://schemas.openxmlformats.org/officeDocument/2006/relationships/image" Target="../media/image309.png"/><Relationship Id="rId125" Type="http://schemas.openxmlformats.org/officeDocument/2006/relationships/customXml" Target="../ink/ink324.xml"/><Relationship Id="rId146" Type="http://schemas.openxmlformats.org/officeDocument/2006/relationships/image" Target="../media/image330.png"/><Relationship Id="rId167" Type="http://schemas.openxmlformats.org/officeDocument/2006/relationships/customXml" Target="../ink/ink345.xml"/><Relationship Id="rId188" Type="http://schemas.openxmlformats.org/officeDocument/2006/relationships/image" Target="../media/image351.png"/><Relationship Id="rId71" Type="http://schemas.openxmlformats.org/officeDocument/2006/relationships/image" Target="../media/image293.png"/><Relationship Id="rId92" Type="http://schemas.openxmlformats.org/officeDocument/2006/relationships/image" Target="../media/image303.png"/><Relationship Id="rId213" Type="http://schemas.openxmlformats.org/officeDocument/2006/relationships/customXml" Target="../ink/ink368.xml"/><Relationship Id="rId234" Type="http://schemas.openxmlformats.org/officeDocument/2006/relationships/image" Target="../media/image374.png"/><Relationship Id="rId2" Type="http://schemas.openxmlformats.org/officeDocument/2006/relationships/customXml" Target="../ink/ink262.xml"/><Relationship Id="rId29" Type="http://schemas.openxmlformats.org/officeDocument/2006/relationships/image" Target="../media/image272.png"/><Relationship Id="rId40" Type="http://schemas.openxmlformats.org/officeDocument/2006/relationships/customXml" Target="../ink/ink281.xml"/><Relationship Id="rId115" Type="http://schemas.openxmlformats.org/officeDocument/2006/relationships/customXml" Target="../ink/ink319.xml"/><Relationship Id="rId136" Type="http://schemas.openxmlformats.org/officeDocument/2006/relationships/image" Target="../media/image325.png"/><Relationship Id="rId157" Type="http://schemas.openxmlformats.org/officeDocument/2006/relationships/customXml" Target="../ink/ink340.xml"/><Relationship Id="rId178" Type="http://schemas.openxmlformats.org/officeDocument/2006/relationships/image" Target="../media/image346.png"/><Relationship Id="rId61" Type="http://schemas.openxmlformats.org/officeDocument/2006/relationships/image" Target="../media/image288.png"/><Relationship Id="rId82" Type="http://schemas.openxmlformats.org/officeDocument/2006/relationships/customXml" Target="../ink/ink302.xml"/><Relationship Id="rId199" Type="http://schemas.openxmlformats.org/officeDocument/2006/relationships/customXml" Target="../ink/ink361.xml"/><Relationship Id="rId203" Type="http://schemas.openxmlformats.org/officeDocument/2006/relationships/customXml" Target="../ink/ink363.xml"/><Relationship Id="rId19" Type="http://schemas.openxmlformats.org/officeDocument/2006/relationships/image" Target="../media/image267.png"/><Relationship Id="rId224" Type="http://schemas.openxmlformats.org/officeDocument/2006/relationships/image" Target="../media/image369.png"/><Relationship Id="rId245" Type="http://schemas.openxmlformats.org/officeDocument/2006/relationships/image" Target="../media/image379.png"/><Relationship Id="rId30" Type="http://schemas.openxmlformats.org/officeDocument/2006/relationships/customXml" Target="../ink/ink276.xml"/><Relationship Id="rId105" Type="http://schemas.openxmlformats.org/officeDocument/2006/relationships/customXml" Target="../ink/ink314.xml"/><Relationship Id="rId126" Type="http://schemas.openxmlformats.org/officeDocument/2006/relationships/image" Target="../media/image320.png"/><Relationship Id="rId147" Type="http://schemas.openxmlformats.org/officeDocument/2006/relationships/customXml" Target="../ink/ink335.xml"/><Relationship Id="rId168" Type="http://schemas.openxmlformats.org/officeDocument/2006/relationships/image" Target="../media/image341.png"/><Relationship Id="rId51" Type="http://schemas.openxmlformats.org/officeDocument/2006/relationships/image" Target="../media/image283.png"/><Relationship Id="rId72" Type="http://schemas.openxmlformats.org/officeDocument/2006/relationships/customXml" Target="../ink/ink297.xml"/><Relationship Id="rId93" Type="http://schemas.openxmlformats.org/officeDocument/2006/relationships/customXml" Target="../ink/ink308.xml"/><Relationship Id="rId189" Type="http://schemas.openxmlformats.org/officeDocument/2006/relationships/customXml" Target="../ink/ink356.xml"/><Relationship Id="rId3" Type="http://schemas.openxmlformats.org/officeDocument/2006/relationships/image" Target="../media/image2590.png"/><Relationship Id="rId214" Type="http://schemas.openxmlformats.org/officeDocument/2006/relationships/image" Target="../media/image364.png"/><Relationship Id="rId235" Type="http://schemas.openxmlformats.org/officeDocument/2006/relationships/customXml" Target="../ink/ink379.xml"/><Relationship Id="rId116" Type="http://schemas.openxmlformats.org/officeDocument/2006/relationships/image" Target="../media/image315.png"/><Relationship Id="rId137" Type="http://schemas.openxmlformats.org/officeDocument/2006/relationships/customXml" Target="../ink/ink330.xml"/><Relationship Id="rId158" Type="http://schemas.openxmlformats.org/officeDocument/2006/relationships/image" Target="../media/image336.png"/><Relationship Id="rId20" Type="http://schemas.openxmlformats.org/officeDocument/2006/relationships/customXml" Target="../ink/ink271.xml"/><Relationship Id="rId41" Type="http://schemas.openxmlformats.org/officeDocument/2006/relationships/image" Target="../media/image278.png"/><Relationship Id="rId62" Type="http://schemas.openxmlformats.org/officeDocument/2006/relationships/customXml" Target="../ink/ink292.xml"/><Relationship Id="rId83" Type="http://schemas.openxmlformats.org/officeDocument/2006/relationships/customXml" Target="../ink/ink303.xml"/><Relationship Id="rId179" Type="http://schemas.openxmlformats.org/officeDocument/2006/relationships/customXml" Target="../ink/ink351.xml"/><Relationship Id="rId190" Type="http://schemas.openxmlformats.org/officeDocument/2006/relationships/image" Target="../media/image352.png"/><Relationship Id="rId204" Type="http://schemas.openxmlformats.org/officeDocument/2006/relationships/image" Target="../media/image359.png"/><Relationship Id="rId225" Type="http://schemas.openxmlformats.org/officeDocument/2006/relationships/customXml" Target="../ink/ink374.xml"/><Relationship Id="rId106" Type="http://schemas.openxmlformats.org/officeDocument/2006/relationships/image" Target="../media/image310.png"/><Relationship Id="rId127" Type="http://schemas.openxmlformats.org/officeDocument/2006/relationships/customXml" Target="../ink/ink325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5.png"/><Relationship Id="rId21" Type="http://schemas.openxmlformats.org/officeDocument/2006/relationships/image" Target="../media/image388.png"/><Relationship Id="rId42" Type="http://schemas.openxmlformats.org/officeDocument/2006/relationships/customXml" Target="../ink/ink405.xml"/><Relationship Id="rId63" Type="http://schemas.openxmlformats.org/officeDocument/2006/relationships/image" Target="../media/image409.png"/><Relationship Id="rId84" Type="http://schemas.openxmlformats.org/officeDocument/2006/relationships/customXml" Target="../ink/ink426.xml"/><Relationship Id="rId138" Type="http://schemas.openxmlformats.org/officeDocument/2006/relationships/customXml" Target="../ink/ink453.xml"/><Relationship Id="rId107" Type="http://schemas.openxmlformats.org/officeDocument/2006/relationships/image" Target="../media/image430.png"/><Relationship Id="rId11" Type="http://schemas.openxmlformats.org/officeDocument/2006/relationships/image" Target="../media/image383.png"/><Relationship Id="rId32" Type="http://schemas.openxmlformats.org/officeDocument/2006/relationships/customXml" Target="../ink/ink400.xml"/><Relationship Id="rId53" Type="http://schemas.openxmlformats.org/officeDocument/2006/relationships/image" Target="../media/image404.png"/><Relationship Id="rId74" Type="http://schemas.openxmlformats.org/officeDocument/2006/relationships/customXml" Target="../ink/ink421.xml"/><Relationship Id="rId128" Type="http://schemas.openxmlformats.org/officeDocument/2006/relationships/customXml" Target="../ink/ink448.xml"/><Relationship Id="rId5" Type="http://schemas.openxmlformats.org/officeDocument/2006/relationships/image" Target="../media/image380.png"/><Relationship Id="rId90" Type="http://schemas.openxmlformats.org/officeDocument/2006/relationships/customXml" Target="../ink/ink429.xml"/><Relationship Id="rId95" Type="http://schemas.openxmlformats.org/officeDocument/2006/relationships/image" Target="../media/image424.png"/><Relationship Id="rId22" Type="http://schemas.openxmlformats.org/officeDocument/2006/relationships/customXml" Target="../ink/ink395.xml"/><Relationship Id="rId27" Type="http://schemas.openxmlformats.org/officeDocument/2006/relationships/image" Target="../media/image391.png"/><Relationship Id="rId43" Type="http://schemas.openxmlformats.org/officeDocument/2006/relationships/image" Target="../media/image399.png"/><Relationship Id="rId48" Type="http://schemas.openxmlformats.org/officeDocument/2006/relationships/customXml" Target="../ink/ink408.xml"/><Relationship Id="rId64" Type="http://schemas.openxmlformats.org/officeDocument/2006/relationships/customXml" Target="../ink/ink416.xml"/><Relationship Id="rId69" Type="http://schemas.openxmlformats.org/officeDocument/2006/relationships/image" Target="../media/image412.png"/><Relationship Id="rId113" Type="http://schemas.openxmlformats.org/officeDocument/2006/relationships/image" Target="../media/image433.png"/><Relationship Id="rId118" Type="http://schemas.openxmlformats.org/officeDocument/2006/relationships/customXml" Target="../ink/ink443.xml"/><Relationship Id="rId134" Type="http://schemas.openxmlformats.org/officeDocument/2006/relationships/customXml" Target="../ink/ink451.xml"/><Relationship Id="rId139" Type="http://schemas.openxmlformats.org/officeDocument/2006/relationships/image" Target="../media/image446.png"/><Relationship Id="rId80" Type="http://schemas.openxmlformats.org/officeDocument/2006/relationships/customXml" Target="../ink/ink424.xml"/><Relationship Id="rId85" Type="http://schemas.openxmlformats.org/officeDocument/2006/relationships/image" Target="../media/image420.png"/><Relationship Id="rId12" Type="http://schemas.openxmlformats.org/officeDocument/2006/relationships/customXml" Target="../ink/ink390.xml"/><Relationship Id="rId17" Type="http://schemas.openxmlformats.org/officeDocument/2006/relationships/image" Target="../media/image386.png"/><Relationship Id="rId33" Type="http://schemas.openxmlformats.org/officeDocument/2006/relationships/image" Target="../media/image394.png"/><Relationship Id="rId38" Type="http://schemas.openxmlformats.org/officeDocument/2006/relationships/customXml" Target="../ink/ink403.xml"/><Relationship Id="rId59" Type="http://schemas.openxmlformats.org/officeDocument/2006/relationships/image" Target="../media/image407.png"/><Relationship Id="rId103" Type="http://schemas.openxmlformats.org/officeDocument/2006/relationships/image" Target="../media/image428.png"/><Relationship Id="rId108" Type="http://schemas.openxmlformats.org/officeDocument/2006/relationships/customXml" Target="../ink/ink438.xml"/><Relationship Id="rId124" Type="http://schemas.openxmlformats.org/officeDocument/2006/relationships/customXml" Target="../ink/ink446.xml"/><Relationship Id="rId129" Type="http://schemas.openxmlformats.org/officeDocument/2006/relationships/image" Target="../media/image441.png"/><Relationship Id="rId54" Type="http://schemas.openxmlformats.org/officeDocument/2006/relationships/customXml" Target="../ink/ink411.xml"/><Relationship Id="rId70" Type="http://schemas.openxmlformats.org/officeDocument/2006/relationships/customXml" Target="../ink/ink419.xml"/><Relationship Id="rId75" Type="http://schemas.openxmlformats.org/officeDocument/2006/relationships/image" Target="../media/image415.png"/><Relationship Id="rId91" Type="http://schemas.openxmlformats.org/officeDocument/2006/relationships/image" Target="../media/image422.png"/><Relationship Id="rId96" Type="http://schemas.openxmlformats.org/officeDocument/2006/relationships/customXml" Target="../ink/ink432.xml"/><Relationship Id="rId140" Type="http://schemas.openxmlformats.org/officeDocument/2006/relationships/customXml" Target="../ink/ink454.xml"/><Relationship Id="rId145" Type="http://schemas.openxmlformats.org/officeDocument/2006/relationships/image" Target="../media/image4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7.xml"/><Relationship Id="rId23" Type="http://schemas.openxmlformats.org/officeDocument/2006/relationships/image" Target="../media/image389.png"/><Relationship Id="rId28" Type="http://schemas.openxmlformats.org/officeDocument/2006/relationships/customXml" Target="../ink/ink398.xml"/><Relationship Id="rId49" Type="http://schemas.openxmlformats.org/officeDocument/2006/relationships/image" Target="../media/image402.png"/><Relationship Id="rId114" Type="http://schemas.openxmlformats.org/officeDocument/2006/relationships/customXml" Target="../ink/ink441.xml"/><Relationship Id="rId119" Type="http://schemas.openxmlformats.org/officeDocument/2006/relationships/image" Target="../media/image436.png"/><Relationship Id="rId44" Type="http://schemas.openxmlformats.org/officeDocument/2006/relationships/customXml" Target="../ink/ink406.xml"/><Relationship Id="rId60" Type="http://schemas.openxmlformats.org/officeDocument/2006/relationships/customXml" Target="../ink/ink414.xml"/><Relationship Id="rId65" Type="http://schemas.openxmlformats.org/officeDocument/2006/relationships/image" Target="../media/image410.png"/><Relationship Id="rId81" Type="http://schemas.openxmlformats.org/officeDocument/2006/relationships/image" Target="../media/image418.png"/><Relationship Id="rId86" Type="http://schemas.openxmlformats.org/officeDocument/2006/relationships/customXml" Target="../ink/ink427.xml"/><Relationship Id="rId130" Type="http://schemas.openxmlformats.org/officeDocument/2006/relationships/customXml" Target="../ink/ink449.xml"/><Relationship Id="rId135" Type="http://schemas.openxmlformats.org/officeDocument/2006/relationships/image" Target="../media/image444.png"/><Relationship Id="rId13" Type="http://schemas.openxmlformats.org/officeDocument/2006/relationships/image" Target="../media/image384.png"/><Relationship Id="rId18" Type="http://schemas.openxmlformats.org/officeDocument/2006/relationships/customXml" Target="../ink/ink393.xml"/><Relationship Id="rId39" Type="http://schemas.openxmlformats.org/officeDocument/2006/relationships/image" Target="../media/image397.png"/><Relationship Id="rId109" Type="http://schemas.openxmlformats.org/officeDocument/2006/relationships/image" Target="../media/image431.png"/><Relationship Id="rId34" Type="http://schemas.openxmlformats.org/officeDocument/2006/relationships/customXml" Target="../ink/ink401.xml"/><Relationship Id="rId50" Type="http://schemas.openxmlformats.org/officeDocument/2006/relationships/customXml" Target="../ink/ink409.xml"/><Relationship Id="rId55" Type="http://schemas.openxmlformats.org/officeDocument/2006/relationships/image" Target="../media/image405.png"/><Relationship Id="rId76" Type="http://schemas.openxmlformats.org/officeDocument/2006/relationships/customXml" Target="../ink/ink422.xml"/><Relationship Id="rId97" Type="http://schemas.openxmlformats.org/officeDocument/2006/relationships/image" Target="../media/image425.png"/><Relationship Id="rId104" Type="http://schemas.openxmlformats.org/officeDocument/2006/relationships/customXml" Target="../ink/ink436.xml"/><Relationship Id="rId120" Type="http://schemas.openxmlformats.org/officeDocument/2006/relationships/customXml" Target="../ink/ink444.xml"/><Relationship Id="rId125" Type="http://schemas.openxmlformats.org/officeDocument/2006/relationships/image" Target="../media/image439.png"/><Relationship Id="rId141" Type="http://schemas.openxmlformats.org/officeDocument/2006/relationships/image" Target="../media/image447.png"/><Relationship Id="rId146" Type="http://schemas.openxmlformats.org/officeDocument/2006/relationships/customXml" Target="../ink/ink457.xml"/><Relationship Id="rId7" Type="http://schemas.openxmlformats.org/officeDocument/2006/relationships/image" Target="../media/image381.png"/><Relationship Id="rId71" Type="http://schemas.openxmlformats.org/officeDocument/2006/relationships/image" Target="../media/image413.png"/><Relationship Id="rId92" Type="http://schemas.openxmlformats.org/officeDocument/2006/relationships/customXml" Target="../ink/ink430.xml"/><Relationship Id="rId2" Type="http://schemas.openxmlformats.org/officeDocument/2006/relationships/customXml" Target="../ink/ink385.xml"/><Relationship Id="rId29" Type="http://schemas.openxmlformats.org/officeDocument/2006/relationships/image" Target="../media/image392.png"/><Relationship Id="rId24" Type="http://schemas.openxmlformats.org/officeDocument/2006/relationships/customXml" Target="../ink/ink396.xml"/><Relationship Id="rId40" Type="http://schemas.openxmlformats.org/officeDocument/2006/relationships/customXml" Target="../ink/ink404.xml"/><Relationship Id="rId45" Type="http://schemas.openxmlformats.org/officeDocument/2006/relationships/image" Target="../media/image400.png"/><Relationship Id="rId66" Type="http://schemas.openxmlformats.org/officeDocument/2006/relationships/customXml" Target="../ink/ink417.xml"/><Relationship Id="rId87" Type="http://schemas.openxmlformats.org/officeDocument/2006/relationships/image" Target="../media/image278.png"/><Relationship Id="rId110" Type="http://schemas.openxmlformats.org/officeDocument/2006/relationships/customXml" Target="../ink/ink439.xml"/><Relationship Id="rId115" Type="http://schemas.openxmlformats.org/officeDocument/2006/relationships/image" Target="../media/image434.png"/><Relationship Id="rId131" Type="http://schemas.openxmlformats.org/officeDocument/2006/relationships/image" Target="../media/image442.png"/><Relationship Id="rId136" Type="http://schemas.openxmlformats.org/officeDocument/2006/relationships/customXml" Target="../ink/ink452.xml"/><Relationship Id="rId61" Type="http://schemas.openxmlformats.org/officeDocument/2006/relationships/image" Target="../media/image408.png"/><Relationship Id="rId82" Type="http://schemas.openxmlformats.org/officeDocument/2006/relationships/customXml" Target="../ink/ink425.xml"/><Relationship Id="rId19" Type="http://schemas.openxmlformats.org/officeDocument/2006/relationships/image" Target="../media/image387.png"/><Relationship Id="rId14" Type="http://schemas.openxmlformats.org/officeDocument/2006/relationships/customXml" Target="../ink/ink391.xml"/><Relationship Id="rId30" Type="http://schemas.openxmlformats.org/officeDocument/2006/relationships/customXml" Target="../ink/ink399.xml"/><Relationship Id="rId35" Type="http://schemas.openxmlformats.org/officeDocument/2006/relationships/image" Target="../media/image395.png"/><Relationship Id="rId56" Type="http://schemas.openxmlformats.org/officeDocument/2006/relationships/customXml" Target="../ink/ink412.xml"/><Relationship Id="rId77" Type="http://schemas.openxmlformats.org/officeDocument/2006/relationships/image" Target="../media/image416.png"/><Relationship Id="rId100" Type="http://schemas.openxmlformats.org/officeDocument/2006/relationships/customXml" Target="../ink/ink434.xml"/><Relationship Id="rId105" Type="http://schemas.openxmlformats.org/officeDocument/2006/relationships/image" Target="../media/image429.png"/><Relationship Id="rId126" Type="http://schemas.openxmlformats.org/officeDocument/2006/relationships/customXml" Target="../ink/ink447.xml"/><Relationship Id="rId147" Type="http://schemas.openxmlformats.org/officeDocument/2006/relationships/customXml" Target="../ink/ink458.xml"/><Relationship Id="rId8" Type="http://schemas.openxmlformats.org/officeDocument/2006/relationships/customXml" Target="../ink/ink388.xml"/><Relationship Id="rId51" Type="http://schemas.openxmlformats.org/officeDocument/2006/relationships/image" Target="../media/image403.png"/><Relationship Id="rId72" Type="http://schemas.openxmlformats.org/officeDocument/2006/relationships/customXml" Target="../ink/ink420.xml"/><Relationship Id="rId93" Type="http://schemas.openxmlformats.org/officeDocument/2006/relationships/image" Target="../media/image423.png"/><Relationship Id="rId98" Type="http://schemas.openxmlformats.org/officeDocument/2006/relationships/customXml" Target="../ink/ink433.xml"/><Relationship Id="rId121" Type="http://schemas.openxmlformats.org/officeDocument/2006/relationships/image" Target="../media/image437.png"/><Relationship Id="rId142" Type="http://schemas.openxmlformats.org/officeDocument/2006/relationships/customXml" Target="../ink/ink455.xml"/><Relationship Id="rId3" Type="http://schemas.openxmlformats.org/officeDocument/2006/relationships/image" Target="../media/image3790.png"/><Relationship Id="rId25" Type="http://schemas.openxmlformats.org/officeDocument/2006/relationships/image" Target="../media/image390.png"/><Relationship Id="rId46" Type="http://schemas.openxmlformats.org/officeDocument/2006/relationships/customXml" Target="../ink/ink407.xml"/><Relationship Id="rId67" Type="http://schemas.openxmlformats.org/officeDocument/2006/relationships/image" Target="../media/image411.png"/><Relationship Id="rId116" Type="http://schemas.openxmlformats.org/officeDocument/2006/relationships/customXml" Target="../ink/ink442.xml"/><Relationship Id="rId137" Type="http://schemas.openxmlformats.org/officeDocument/2006/relationships/image" Target="../media/image445.png"/><Relationship Id="rId20" Type="http://schemas.openxmlformats.org/officeDocument/2006/relationships/customXml" Target="../ink/ink394.xml"/><Relationship Id="rId41" Type="http://schemas.openxmlformats.org/officeDocument/2006/relationships/image" Target="../media/image398.png"/><Relationship Id="rId62" Type="http://schemas.openxmlformats.org/officeDocument/2006/relationships/customXml" Target="../ink/ink415.xml"/><Relationship Id="rId83" Type="http://schemas.openxmlformats.org/officeDocument/2006/relationships/image" Target="../media/image419.png"/><Relationship Id="rId88" Type="http://schemas.openxmlformats.org/officeDocument/2006/relationships/customXml" Target="../ink/ink428.xml"/><Relationship Id="rId111" Type="http://schemas.openxmlformats.org/officeDocument/2006/relationships/image" Target="../media/image432.png"/><Relationship Id="rId132" Type="http://schemas.openxmlformats.org/officeDocument/2006/relationships/customXml" Target="../ink/ink450.xml"/><Relationship Id="rId15" Type="http://schemas.openxmlformats.org/officeDocument/2006/relationships/image" Target="../media/image385.png"/><Relationship Id="rId36" Type="http://schemas.openxmlformats.org/officeDocument/2006/relationships/customXml" Target="../ink/ink402.xml"/><Relationship Id="rId57" Type="http://schemas.openxmlformats.org/officeDocument/2006/relationships/image" Target="../media/image406.png"/><Relationship Id="rId106" Type="http://schemas.openxmlformats.org/officeDocument/2006/relationships/customXml" Target="../ink/ink437.xml"/><Relationship Id="rId127" Type="http://schemas.openxmlformats.org/officeDocument/2006/relationships/image" Target="../media/image440.png"/><Relationship Id="rId10" Type="http://schemas.openxmlformats.org/officeDocument/2006/relationships/customXml" Target="../ink/ink389.xml"/><Relationship Id="rId31" Type="http://schemas.openxmlformats.org/officeDocument/2006/relationships/image" Target="../media/image393.png"/><Relationship Id="rId52" Type="http://schemas.openxmlformats.org/officeDocument/2006/relationships/customXml" Target="../ink/ink410.xml"/><Relationship Id="rId73" Type="http://schemas.openxmlformats.org/officeDocument/2006/relationships/image" Target="../media/image414.png"/><Relationship Id="rId78" Type="http://schemas.openxmlformats.org/officeDocument/2006/relationships/customXml" Target="../ink/ink423.xml"/><Relationship Id="rId94" Type="http://schemas.openxmlformats.org/officeDocument/2006/relationships/customXml" Target="../ink/ink431.xml"/><Relationship Id="rId99" Type="http://schemas.openxmlformats.org/officeDocument/2006/relationships/image" Target="../media/image426.png"/><Relationship Id="rId101" Type="http://schemas.openxmlformats.org/officeDocument/2006/relationships/image" Target="../media/image427.png"/><Relationship Id="rId122" Type="http://schemas.openxmlformats.org/officeDocument/2006/relationships/customXml" Target="../ink/ink445.xml"/><Relationship Id="rId143" Type="http://schemas.openxmlformats.org/officeDocument/2006/relationships/image" Target="../media/image448.png"/><Relationship Id="rId148" Type="http://schemas.openxmlformats.org/officeDocument/2006/relationships/image" Target="../media/image450.png"/><Relationship Id="rId4" Type="http://schemas.openxmlformats.org/officeDocument/2006/relationships/customXml" Target="../ink/ink386.xml"/><Relationship Id="rId9" Type="http://schemas.openxmlformats.org/officeDocument/2006/relationships/image" Target="../media/image382.png"/><Relationship Id="rId26" Type="http://schemas.openxmlformats.org/officeDocument/2006/relationships/customXml" Target="../ink/ink397.xml"/><Relationship Id="rId47" Type="http://schemas.openxmlformats.org/officeDocument/2006/relationships/image" Target="../media/image401.png"/><Relationship Id="rId68" Type="http://schemas.openxmlformats.org/officeDocument/2006/relationships/customXml" Target="../ink/ink418.xml"/><Relationship Id="rId89" Type="http://schemas.openxmlformats.org/officeDocument/2006/relationships/image" Target="../media/image421.png"/><Relationship Id="rId112" Type="http://schemas.openxmlformats.org/officeDocument/2006/relationships/customXml" Target="../ink/ink440.xml"/><Relationship Id="rId133" Type="http://schemas.openxmlformats.org/officeDocument/2006/relationships/image" Target="../media/image443.png"/><Relationship Id="rId16" Type="http://schemas.openxmlformats.org/officeDocument/2006/relationships/customXml" Target="../ink/ink392.xml"/><Relationship Id="rId37" Type="http://schemas.openxmlformats.org/officeDocument/2006/relationships/image" Target="../media/image396.png"/><Relationship Id="rId58" Type="http://schemas.openxmlformats.org/officeDocument/2006/relationships/customXml" Target="../ink/ink413.xml"/><Relationship Id="rId79" Type="http://schemas.openxmlformats.org/officeDocument/2006/relationships/image" Target="../media/image417.png"/><Relationship Id="rId102" Type="http://schemas.openxmlformats.org/officeDocument/2006/relationships/customXml" Target="../ink/ink435.xml"/><Relationship Id="rId123" Type="http://schemas.openxmlformats.org/officeDocument/2006/relationships/image" Target="../media/image438.png"/><Relationship Id="rId144" Type="http://schemas.openxmlformats.org/officeDocument/2006/relationships/customXml" Target="../ink/ink4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6.png"/><Relationship Id="rId299" Type="http://schemas.openxmlformats.org/officeDocument/2006/relationships/image" Target="../media/image596.png"/><Relationship Id="rId21" Type="http://schemas.openxmlformats.org/officeDocument/2006/relationships/image" Target="../media/image459.png"/><Relationship Id="rId63" Type="http://schemas.openxmlformats.org/officeDocument/2006/relationships/image" Target="../media/image480.png"/><Relationship Id="rId159" Type="http://schemas.openxmlformats.org/officeDocument/2006/relationships/image" Target="../media/image527.png"/><Relationship Id="rId170" Type="http://schemas.openxmlformats.org/officeDocument/2006/relationships/customXml" Target="../ink/ink543.xml"/><Relationship Id="rId226" Type="http://schemas.openxmlformats.org/officeDocument/2006/relationships/customXml" Target="../ink/ink572.xml"/><Relationship Id="rId268" Type="http://schemas.openxmlformats.org/officeDocument/2006/relationships/customXml" Target="../ink/ink593.xml"/><Relationship Id="rId32" Type="http://schemas.openxmlformats.org/officeDocument/2006/relationships/customXml" Target="../ink/ink474.xml"/><Relationship Id="rId74" Type="http://schemas.openxmlformats.org/officeDocument/2006/relationships/customXml" Target="../ink/ink495.xml"/><Relationship Id="rId128" Type="http://schemas.openxmlformats.org/officeDocument/2006/relationships/customXml" Target="../ink/ink522.xml"/><Relationship Id="rId5" Type="http://schemas.openxmlformats.org/officeDocument/2006/relationships/image" Target="../media/image451.png"/><Relationship Id="rId181" Type="http://schemas.openxmlformats.org/officeDocument/2006/relationships/image" Target="../media/image538.png"/><Relationship Id="rId237" Type="http://schemas.openxmlformats.org/officeDocument/2006/relationships/image" Target="../media/image565.png"/><Relationship Id="rId279" Type="http://schemas.openxmlformats.org/officeDocument/2006/relationships/image" Target="../media/image586.png"/><Relationship Id="rId43" Type="http://schemas.openxmlformats.org/officeDocument/2006/relationships/image" Target="../media/image470.png"/><Relationship Id="rId139" Type="http://schemas.openxmlformats.org/officeDocument/2006/relationships/image" Target="../media/image517.png"/><Relationship Id="rId290" Type="http://schemas.openxmlformats.org/officeDocument/2006/relationships/customXml" Target="../ink/ink604.xml"/><Relationship Id="rId304" Type="http://schemas.openxmlformats.org/officeDocument/2006/relationships/customXml" Target="../ink/ink611.xml"/><Relationship Id="rId85" Type="http://schemas.openxmlformats.org/officeDocument/2006/relationships/image" Target="../media/image491.png"/><Relationship Id="rId150" Type="http://schemas.openxmlformats.org/officeDocument/2006/relationships/customXml" Target="../ink/ink533.xml"/><Relationship Id="rId192" Type="http://schemas.openxmlformats.org/officeDocument/2006/relationships/customXml" Target="../ink/ink554.xml"/><Relationship Id="rId206" Type="http://schemas.openxmlformats.org/officeDocument/2006/relationships/customXml" Target="../ink/ink561.xml"/><Relationship Id="rId248" Type="http://schemas.openxmlformats.org/officeDocument/2006/relationships/customXml" Target="../ink/ink583.xml"/><Relationship Id="rId12" Type="http://schemas.openxmlformats.org/officeDocument/2006/relationships/customXml" Target="../ink/ink464.xml"/><Relationship Id="rId108" Type="http://schemas.openxmlformats.org/officeDocument/2006/relationships/customXml" Target="../ink/ink512.xml"/><Relationship Id="rId315" Type="http://schemas.openxmlformats.org/officeDocument/2006/relationships/image" Target="../media/image604.png"/><Relationship Id="rId54" Type="http://schemas.openxmlformats.org/officeDocument/2006/relationships/customXml" Target="../ink/ink485.xml"/><Relationship Id="rId96" Type="http://schemas.openxmlformats.org/officeDocument/2006/relationships/customXml" Target="../ink/ink506.xml"/><Relationship Id="rId161" Type="http://schemas.openxmlformats.org/officeDocument/2006/relationships/image" Target="../media/image528.png"/><Relationship Id="rId217" Type="http://schemas.openxmlformats.org/officeDocument/2006/relationships/image" Target="../media/image556.png"/><Relationship Id="rId259" Type="http://schemas.openxmlformats.org/officeDocument/2006/relationships/image" Target="../media/image576.png"/><Relationship Id="rId23" Type="http://schemas.openxmlformats.org/officeDocument/2006/relationships/image" Target="../media/image460.png"/><Relationship Id="rId119" Type="http://schemas.openxmlformats.org/officeDocument/2006/relationships/image" Target="../media/image507.png"/><Relationship Id="rId270" Type="http://schemas.openxmlformats.org/officeDocument/2006/relationships/customXml" Target="../ink/ink594.xml"/><Relationship Id="rId65" Type="http://schemas.openxmlformats.org/officeDocument/2006/relationships/image" Target="../media/image481.png"/><Relationship Id="rId130" Type="http://schemas.openxmlformats.org/officeDocument/2006/relationships/customXml" Target="../ink/ink523.xml"/><Relationship Id="rId172" Type="http://schemas.openxmlformats.org/officeDocument/2006/relationships/customXml" Target="../ink/ink544.xml"/><Relationship Id="rId228" Type="http://schemas.openxmlformats.org/officeDocument/2006/relationships/customXml" Target="../ink/ink573.xml"/><Relationship Id="rId13" Type="http://schemas.openxmlformats.org/officeDocument/2006/relationships/image" Target="../media/image455.png"/><Relationship Id="rId109" Type="http://schemas.openxmlformats.org/officeDocument/2006/relationships/image" Target="../media/image502.png"/><Relationship Id="rId260" Type="http://schemas.openxmlformats.org/officeDocument/2006/relationships/customXml" Target="../ink/ink589.xml"/><Relationship Id="rId281" Type="http://schemas.openxmlformats.org/officeDocument/2006/relationships/image" Target="../media/image587.png"/><Relationship Id="rId316" Type="http://schemas.openxmlformats.org/officeDocument/2006/relationships/customXml" Target="../ink/ink617.xml"/><Relationship Id="rId34" Type="http://schemas.openxmlformats.org/officeDocument/2006/relationships/customXml" Target="../ink/ink475.xml"/><Relationship Id="rId55" Type="http://schemas.openxmlformats.org/officeDocument/2006/relationships/image" Target="../media/image476.png"/><Relationship Id="rId76" Type="http://schemas.openxmlformats.org/officeDocument/2006/relationships/customXml" Target="../ink/ink496.xml"/><Relationship Id="rId97" Type="http://schemas.openxmlformats.org/officeDocument/2006/relationships/image" Target="../media/image496.png"/><Relationship Id="rId120" Type="http://schemas.openxmlformats.org/officeDocument/2006/relationships/customXml" Target="../ink/ink518.xml"/><Relationship Id="rId141" Type="http://schemas.openxmlformats.org/officeDocument/2006/relationships/image" Target="../media/image518.png"/><Relationship Id="rId7" Type="http://schemas.openxmlformats.org/officeDocument/2006/relationships/image" Target="../media/image452.png"/><Relationship Id="rId162" Type="http://schemas.openxmlformats.org/officeDocument/2006/relationships/customXml" Target="../ink/ink539.xml"/><Relationship Id="rId183" Type="http://schemas.openxmlformats.org/officeDocument/2006/relationships/image" Target="../media/image539.png"/><Relationship Id="rId218" Type="http://schemas.openxmlformats.org/officeDocument/2006/relationships/customXml" Target="../ink/ink567.xml"/><Relationship Id="rId239" Type="http://schemas.openxmlformats.org/officeDocument/2006/relationships/image" Target="../media/image566.png"/><Relationship Id="rId250" Type="http://schemas.openxmlformats.org/officeDocument/2006/relationships/customXml" Target="../ink/ink584.xml"/><Relationship Id="rId271" Type="http://schemas.openxmlformats.org/officeDocument/2006/relationships/image" Target="../media/image582.png"/><Relationship Id="rId292" Type="http://schemas.openxmlformats.org/officeDocument/2006/relationships/customXml" Target="../ink/ink605.xml"/><Relationship Id="rId306" Type="http://schemas.openxmlformats.org/officeDocument/2006/relationships/customXml" Target="../ink/ink612.xml"/><Relationship Id="rId24" Type="http://schemas.openxmlformats.org/officeDocument/2006/relationships/customXml" Target="../ink/ink470.xml"/><Relationship Id="rId45" Type="http://schemas.openxmlformats.org/officeDocument/2006/relationships/image" Target="../media/image471.png"/><Relationship Id="rId66" Type="http://schemas.openxmlformats.org/officeDocument/2006/relationships/customXml" Target="../ink/ink491.xml"/><Relationship Id="rId87" Type="http://schemas.openxmlformats.org/officeDocument/2006/relationships/image" Target="../media/image492.png"/><Relationship Id="rId110" Type="http://schemas.openxmlformats.org/officeDocument/2006/relationships/customXml" Target="../ink/ink513.xml"/><Relationship Id="rId131" Type="http://schemas.openxmlformats.org/officeDocument/2006/relationships/image" Target="../media/image513.png"/><Relationship Id="rId152" Type="http://schemas.openxmlformats.org/officeDocument/2006/relationships/customXml" Target="../ink/ink534.xml"/><Relationship Id="rId173" Type="http://schemas.openxmlformats.org/officeDocument/2006/relationships/image" Target="../media/image534.png"/><Relationship Id="rId194" Type="http://schemas.openxmlformats.org/officeDocument/2006/relationships/customXml" Target="../ink/ink555.xml"/><Relationship Id="rId208" Type="http://schemas.openxmlformats.org/officeDocument/2006/relationships/customXml" Target="../ink/ink562.xml"/><Relationship Id="rId229" Type="http://schemas.openxmlformats.org/officeDocument/2006/relationships/image" Target="../media/image561.png"/><Relationship Id="rId240" Type="http://schemas.openxmlformats.org/officeDocument/2006/relationships/customXml" Target="../ink/ink579.xml"/><Relationship Id="rId261" Type="http://schemas.openxmlformats.org/officeDocument/2006/relationships/image" Target="../media/image577.png"/><Relationship Id="rId14" Type="http://schemas.openxmlformats.org/officeDocument/2006/relationships/customXml" Target="../ink/ink465.xml"/><Relationship Id="rId35" Type="http://schemas.openxmlformats.org/officeDocument/2006/relationships/image" Target="../media/image466.png"/><Relationship Id="rId56" Type="http://schemas.openxmlformats.org/officeDocument/2006/relationships/customXml" Target="../ink/ink486.xml"/><Relationship Id="rId77" Type="http://schemas.openxmlformats.org/officeDocument/2006/relationships/image" Target="../media/image487.png"/><Relationship Id="rId100" Type="http://schemas.openxmlformats.org/officeDocument/2006/relationships/customXml" Target="../ink/ink508.xml"/><Relationship Id="rId282" Type="http://schemas.openxmlformats.org/officeDocument/2006/relationships/customXml" Target="../ink/ink600.xml"/><Relationship Id="rId317" Type="http://schemas.openxmlformats.org/officeDocument/2006/relationships/image" Target="../media/image605.png"/><Relationship Id="rId8" Type="http://schemas.openxmlformats.org/officeDocument/2006/relationships/customXml" Target="../ink/ink462.xml"/><Relationship Id="rId98" Type="http://schemas.openxmlformats.org/officeDocument/2006/relationships/customXml" Target="../ink/ink507.xml"/><Relationship Id="rId121" Type="http://schemas.openxmlformats.org/officeDocument/2006/relationships/image" Target="../media/image508.png"/><Relationship Id="rId142" Type="http://schemas.openxmlformats.org/officeDocument/2006/relationships/customXml" Target="../ink/ink529.xml"/><Relationship Id="rId163" Type="http://schemas.openxmlformats.org/officeDocument/2006/relationships/image" Target="../media/image529.png"/><Relationship Id="rId184" Type="http://schemas.openxmlformats.org/officeDocument/2006/relationships/customXml" Target="../ink/ink550.xml"/><Relationship Id="rId219" Type="http://schemas.openxmlformats.org/officeDocument/2006/relationships/customXml" Target="../ink/ink568.xml"/><Relationship Id="rId230" Type="http://schemas.openxmlformats.org/officeDocument/2006/relationships/customXml" Target="../ink/ink574.xml"/><Relationship Id="rId251" Type="http://schemas.openxmlformats.org/officeDocument/2006/relationships/image" Target="../media/image572.png"/><Relationship Id="rId25" Type="http://schemas.openxmlformats.org/officeDocument/2006/relationships/image" Target="../media/image461.png"/><Relationship Id="rId46" Type="http://schemas.openxmlformats.org/officeDocument/2006/relationships/customXml" Target="../ink/ink481.xml"/><Relationship Id="rId67" Type="http://schemas.openxmlformats.org/officeDocument/2006/relationships/image" Target="../media/image482.png"/><Relationship Id="rId272" Type="http://schemas.openxmlformats.org/officeDocument/2006/relationships/customXml" Target="../ink/ink595.xml"/><Relationship Id="rId293" Type="http://schemas.openxmlformats.org/officeDocument/2006/relationships/image" Target="../media/image593.png"/><Relationship Id="rId307" Type="http://schemas.openxmlformats.org/officeDocument/2006/relationships/image" Target="../media/image600.png"/><Relationship Id="rId88" Type="http://schemas.openxmlformats.org/officeDocument/2006/relationships/customXml" Target="../ink/ink502.xml"/><Relationship Id="rId111" Type="http://schemas.openxmlformats.org/officeDocument/2006/relationships/image" Target="../media/image503.png"/><Relationship Id="rId132" Type="http://schemas.openxmlformats.org/officeDocument/2006/relationships/customXml" Target="../ink/ink524.xml"/><Relationship Id="rId153" Type="http://schemas.openxmlformats.org/officeDocument/2006/relationships/image" Target="../media/image524.png"/><Relationship Id="rId174" Type="http://schemas.openxmlformats.org/officeDocument/2006/relationships/customXml" Target="../ink/ink545.xml"/><Relationship Id="rId195" Type="http://schemas.openxmlformats.org/officeDocument/2006/relationships/image" Target="../media/image545.png"/><Relationship Id="rId209" Type="http://schemas.openxmlformats.org/officeDocument/2006/relationships/image" Target="../media/image552.png"/><Relationship Id="rId220" Type="http://schemas.openxmlformats.org/officeDocument/2006/relationships/image" Target="../media/image557.png"/><Relationship Id="rId241" Type="http://schemas.openxmlformats.org/officeDocument/2006/relationships/image" Target="../media/image567.png"/><Relationship Id="rId15" Type="http://schemas.openxmlformats.org/officeDocument/2006/relationships/image" Target="../media/image456.png"/><Relationship Id="rId36" Type="http://schemas.openxmlformats.org/officeDocument/2006/relationships/customXml" Target="../ink/ink476.xml"/><Relationship Id="rId57" Type="http://schemas.openxmlformats.org/officeDocument/2006/relationships/image" Target="../media/image477.png"/><Relationship Id="rId262" Type="http://schemas.openxmlformats.org/officeDocument/2006/relationships/customXml" Target="../ink/ink590.xml"/><Relationship Id="rId283" Type="http://schemas.openxmlformats.org/officeDocument/2006/relationships/image" Target="../media/image588.png"/><Relationship Id="rId78" Type="http://schemas.openxmlformats.org/officeDocument/2006/relationships/customXml" Target="../ink/ink497.xml"/><Relationship Id="rId99" Type="http://schemas.openxmlformats.org/officeDocument/2006/relationships/image" Target="../media/image497.png"/><Relationship Id="rId101" Type="http://schemas.openxmlformats.org/officeDocument/2006/relationships/image" Target="../media/image498.png"/><Relationship Id="rId122" Type="http://schemas.openxmlformats.org/officeDocument/2006/relationships/customXml" Target="../ink/ink519.xml"/><Relationship Id="rId143" Type="http://schemas.openxmlformats.org/officeDocument/2006/relationships/image" Target="../media/image519.png"/><Relationship Id="rId164" Type="http://schemas.openxmlformats.org/officeDocument/2006/relationships/customXml" Target="../ink/ink540.xml"/><Relationship Id="rId185" Type="http://schemas.openxmlformats.org/officeDocument/2006/relationships/image" Target="../media/image540.png"/><Relationship Id="rId9" Type="http://schemas.openxmlformats.org/officeDocument/2006/relationships/image" Target="../media/image453.png"/><Relationship Id="rId210" Type="http://schemas.openxmlformats.org/officeDocument/2006/relationships/customXml" Target="../ink/ink563.xml"/><Relationship Id="rId26" Type="http://schemas.openxmlformats.org/officeDocument/2006/relationships/customXml" Target="../ink/ink471.xml"/><Relationship Id="rId231" Type="http://schemas.openxmlformats.org/officeDocument/2006/relationships/image" Target="../media/image562.png"/><Relationship Id="rId252" Type="http://schemas.openxmlformats.org/officeDocument/2006/relationships/customXml" Target="../ink/ink585.xml"/><Relationship Id="rId273" Type="http://schemas.openxmlformats.org/officeDocument/2006/relationships/image" Target="../media/image583.png"/><Relationship Id="rId294" Type="http://schemas.openxmlformats.org/officeDocument/2006/relationships/customXml" Target="../ink/ink606.xml"/><Relationship Id="rId308" Type="http://schemas.openxmlformats.org/officeDocument/2006/relationships/customXml" Target="../ink/ink613.xml"/><Relationship Id="rId47" Type="http://schemas.openxmlformats.org/officeDocument/2006/relationships/image" Target="../media/image472.png"/><Relationship Id="rId68" Type="http://schemas.openxmlformats.org/officeDocument/2006/relationships/customXml" Target="../ink/ink492.xml"/><Relationship Id="rId89" Type="http://schemas.openxmlformats.org/officeDocument/2006/relationships/image" Target="../media/image493.png"/><Relationship Id="rId112" Type="http://schemas.openxmlformats.org/officeDocument/2006/relationships/customXml" Target="../ink/ink514.xml"/><Relationship Id="rId133" Type="http://schemas.openxmlformats.org/officeDocument/2006/relationships/image" Target="../media/image514.png"/><Relationship Id="rId154" Type="http://schemas.openxmlformats.org/officeDocument/2006/relationships/customXml" Target="../ink/ink535.xml"/><Relationship Id="rId175" Type="http://schemas.openxmlformats.org/officeDocument/2006/relationships/image" Target="../media/image535.png"/><Relationship Id="rId196" Type="http://schemas.openxmlformats.org/officeDocument/2006/relationships/customXml" Target="../ink/ink556.xml"/><Relationship Id="rId200" Type="http://schemas.openxmlformats.org/officeDocument/2006/relationships/customXml" Target="../ink/ink558.xml"/><Relationship Id="rId16" Type="http://schemas.openxmlformats.org/officeDocument/2006/relationships/customXml" Target="../ink/ink466.xml"/><Relationship Id="rId221" Type="http://schemas.openxmlformats.org/officeDocument/2006/relationships/customXml" Target="../ink/ink569.xml"/><Relationship Id="rId242" Type="http://schemas.openxmlformats.org/officeDocument/2006/relationships/customXml" Target="../ink/ink580.xml"/><Relationship Id="rId263" Type="http://schemas.openxmlformats.org/officeDocument/2006/relationships/image" Target="../media/image578.png"/><Relationship Id="rId284" Type="http://schemas.openxmlformats.org/officeDocument/2006/relationships/customXml" Target="../ink/ink601.xml"/><Relationship Id="rId37" Type="http://schemas.openxmlformats.org/officeDocument/2006/relationships/image" Target="../media/image467.png"/><Relationship Id="rId58" Type="http://schemas.openxmlformats.org/officeDocument/2006/relationships/customXml" Target="../ink/ink487.xml"/><Relationship Id="rId79" Type="http://schemas.openxmlformats.org/officeDocument/2006/relationships/image" Target="../media/image488.png"/><Relationship Id="rId102" Type="http://schemas.openxmlformats.org/officeDocument/2006/relationships/customXml" Target="../ink/ink509.xml"/><Relationship Id="rId123" Type="http://schemas.openxmlformats.org/officeDocument/2006/relationships/image" Target="../media/image509.png"/><Relationship Id="rId144" Type="http://schemas.openxmlformats.org/officeDocument/2006/relationships/customXml" Target="../ink/ink530.xml"/><Relationship Id="rId90" Type="http://schemas.openxmlformats.org/officeDocument/2006/relationships/customXml" Target="../ink/ink503.xml"/><Relationship Id="rId165" Type="http://schemas.openxmlformats.org/officeDocument/2006/relationships/image" Target="../media/image530.png"/><Relationship Id="rId186" Type="http://schemas.openxmlformats.org/officeDocument/2006/relationships/customXml" Target="../ink/ink551.xml"/><Relationship Id="rId211" Type="http://schemas.openxmlformats.org/officeDocument/2006/relationships/image" Target="../media/image553.png"/><Relationship Id="rId232" Type="http://schemas.openxmlformats.org/officeDocument/2006/relationships/customXml" Target="../ink/ink575.xml"/><Relationship Id="rId253" Type="http://schemas.openxmlformats.org/officeDocument/2006/relationships/image" Target="../media/image573.png"/><Relationship Id="rId274" Type="http://schemas.openxmlformats.org/officeDocument/2006/relationships/customXml" Target="../ink/ink596.xml"/><Relationship Id="rId295" Type="http://schemas.openxmlformats.org/officeDocument/2006/relationships/image" Target="../media/image594.png"/><Relationship Id="rId309" Type="http://schemas.openxmlformats.org/officeDocument/2006/relationships/image" Target="../media/image601.png"/><Relationship Id="rId27" Type="http://schemas.openxmlformats.org/officeDocument/2006/relationships/image" Target="../media/image462.png"/><Relationship Id="rId48" Type="http://schemas.openxmlformats.org/officeDocument/2006/relationships/customXml" Target="../ink/ink482.xml"/><Relationship Id="rId69" Type="http://schemas.openxmlformats.org/officeDocument/2006/relationships/image" Target="../media/image483.png"/><Relationship Id="rId113" Type="http://schemas.openxmlformats.org/officeDocument/2006/relationships/image" Target="../media/image504.png"/><Relationship Id="rId134" Type="http://schemas.openxmlformats.org/officeDocument/2006/relationships/customXml" Target="../ink/ink525.xml"/><Relationship Id="rId80" Type="http://schemas.openxmlformats.org/officeDocument/2006/relationships/customXml" Target="../ink/ink498.xml"/><Relationship Id="rId155" Type="http://schemas.openxmlformats.org/officeDocument/2006/relationships/image" Target="../media/image525.png"/><Relationship Id="rId176" Type="http://schemas.openxmlformats.org/officeDocument/2006/relationships/customXml" Target="../ink/ink546.xml"/><Relationship Id="rId197" Type="http://schemas.openxmlformats.org/officeDocument/2006/relationships/image" Target="../media/image546.png"/><Relationship Id="rId201" Type="http://schemas.openxmlformats.org/officeDocument/2006/relationships/image" Target="../media/image548.png"/><Relationship Id="rId222" Type="http://schemas.openxmlformats.org/officeDocument/2006/relationships/image" Target="../media/image558.png"/><Relationship Id="rId243" Type="http://schemas.openxmlformats.org/officeDocument/2006/relationships/image" Target="../media/image568.png"/><Relationship Id="rId264" Type="http://schemas.openxmlformats.org/officeDocument/2006/relationships/customXml" Target="../ink/ink591.xml"/><Relationship Id="rId285" Type="http://schemas.openxmlformats.org/officeDocument/2006/relationships/image" Target="../media/image589.png"/><Relationship Id="rId17" Type="http://schemas.openxmlformats.org/officeDocument/2006/relationships/image" Target="../media/image457.png"/><Relationship Id="rId38" Type="http://schemas.openxmlformats.org/officeDocument/2006/relationships/customXml" Target="../ink/ink477.xml"/><Relationship Id="rId59" Type="http://schemas.openxmlformats.org/officeDocument/2006/relationships/image" Target="../media/image478.png"/><Relationship Id="rId103" Type="http://schemas.openxmlformats.org/officeDocument/2006/relationships/image" Target="../media/image499.png"/><Relationship Id="rId124" Type="http://schemas.openxmlformats.org/officeDocument/2006/relationships/customXml" Target="../ink/ink520.xml"/><Relationship Id="rId310" Type="http://schemas.openxmlformats.org/officeDocument/2006/relationships/customXml" Target="../ink/ink614.xml"/><Relationship Id="rId70" Type="http://schemas.openxmlformats.org/officeDocument/2006/relationships/customXml" Target="../ink/ink493.xml"/><Relationship Id="rId91" Type="http://schemas.openxmlformats.org/officeDocument/2006/relationships/image" Target="../media/image494.png"/><Relationship Id="rId145" Type="http://schemas.openxmlformats.org/officeDocument/2006/relationships/image" Target="../media/image520.png"/><Relationship Id="rId166" Type="http://schemas.openxmlformats.org/officeDocument/2006/relationships/customXml" Target="../ink/ink541.xml"/><Relationship Id="rId187" Type="http://schemas.openxmlformats.org/officeDocument/2006/relationships/image" Target="../media/image54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64.xml"/><Relationship Id="rId233" Type="http://schemas.openxmlformats.org/officeDocument/2006/relationships/image" Target="../media/image563.png"/><Relationship Id="rId254" Type="http://schemas.openxmlformats.org/officeDocument/2006/relationships/customXml" Target="../ink/ink586.xml"/><Relationship Id="rId28" Type="http://schemas.openxmlformats.org/officeDocument/2006/relationships/customXml" Target="../ink/ink472.xml"/><Relationship Id="rId49" Type="http://schemas.openxmlformats.org/officeDocument/2006/relationships/image" Target="../media/image473.png"/><Relationship Id="rId114" Type="http://schemas.openxmlformats.org/officeDocument/2006/relationships/customXml" Target="../ink/ink515.xml"/><Relationship Id="rId275" Type="http://schemas.openxmlformats.org/officeDocument/2006/relationships/image" Target="../media/image584.png"/><Relationship Id="rId296" Type="http://schemas.openxmlformats.org/officeDocument/2006/relationships/customXml" Target="../ink/ink607.xml"/><Relationship Id="rId300" Type="http://schemas.openxmlformats.org/officeDocument/2006/relationships/customXml" Target="../ink/ink609.xml"/><Relationship Id="rId60" Type="http://schemas.openxmlformats.org/officeDocument/2006/relationships/customXml" Target="../ink/ink488.xml"/><Relationship Id="rId81" Type="http://schemas.openxmlformats.org/officeDocument/2006/relationships/image" Target="../media/image489.png"/><Relationship Id="rId135" Type="http://schemas.openxmlformats.org/officeDocument/2006/relationships/image" Target="../media/image515.png"/><Relationship Id="rId156" Type="http://schemas.openxmlformats.org/officeDocument/2006/relationships/customXml" Target="../ink/ink536.xml"/><Relationship Id="rId177" Type="http://schemas.openxmlformats.org/officeDocument/2006/relationships/image" Target="../media/image536.png"/><Relationship Id="rId198" Type="http://schemas.openxmlformats.org/officeDocument/2006/relationships/customXml" Target="../ink/ink557.xml"/><Relationship Id="rId202" Type="http://schemas.openxmlformats.org/officeDocument/2006/relationships/customXml" Target="../ink/ink559.xml"/><Relationship Id="rId223" Type="http://schemas.openxmlformats.org/officeDocument/2006/relationships/customXml" Target="../ink/ink570.xml"/><Relationship Id="rId244" Type="http://schemas.openxmlformats.org/officeDocument/2006/relationships/customXml" Target="../ink/ink581.xml"/><Relationship Id="rId18" Type="http://schemas.openxmlformats.org/officeDocument/2006/relationships/customXml" Target="../ink/ink467.xml"/><Relationship Id="rId39" Type="http://schemas.openxmlformats.org/officeDocument/2006/relationships/image" Target="../media/image468.png"/><Relationship Id="rId265" Type="http://schemas.openxmlformats.org/officeDocument/2006/relationships/image" Target="../media/image579.png"/><Relationship Id="rId286" Type="http://schemas.openxmlformats.org/officeDocument/2006/relationships/customXml" Target="../ink/ink602.xml"/><Relationship Id="rId50" Type="http://schemas.openxmlformats.org/officeDocument/2006/relationships/customXml" Target="../ink/ink483.xml"/><Relationship Id="rId104" Type="http://schemas.openxmlformats.org/officeDocument/2006/relationships/customXml" Target="../ink/ink510.xml"/><Relationship Id="rId125" Type="http://schemas.openxmlformats.org/officeDocument/2006/relationships/image" Target="../media/image510.png"/><Relationship Id="rId146" Type="http://schemas.openxmlformats.org/officeDocument/2006/relationships/customXml" Target="../ink/ink531.xml"/><Relationship Id="rId167" Type="http://schemas.openxmlformats.org/officeDocument/2006/relationships/image" Target="../media/image531.png"/><Relationship Id="rId188" Type="http://schemas.openxmlformats.org/officeDocument/2006/relationships/customXml" Target="../ink/ink552.xml"/><Relationship Id="rId311" Type="http://schemas.openxmlformats.org/officeDocument/2006/relationships/image" Target="../media/image602.png"/><Relationship Id="rId71" Type="http://schemas.openxmlformats.org/officeDocument/2006/relationships/image" Target="../media/image484.png"/><Relationship Id="rId92" Type="http://schemas.openxmlformats.org/officeDocument/2006/relationships/customXml" Target="../ink/ink504.xml"/><Relationship Id="rId213" Type="http://schemas.openxmlformats.org/officeDocument/2006/relationships/image" Target="../media/image554.png"/><Relationship Id="rId234" Type="http://schemas.openxmlformats.org/officeDocument/2006/relationships/customXml" Target="../ink/ink576.xml"/><Relationship Id="rId2" Type="http://schemas.openxmlformats.org/officeDocument/2006/relationships/customXml" Target="../ink/ink459.xml"/><Relationship Id="rId29" Type="http://schemas.openxmlformats.org/officeDocument/2006/relationships/image" Target="../media/image463.png"/><Relationship Id="rId255" Type="http://schemas.openxmlformats.org/officeDocument/2006/relationships/image" Target="../media/image574.png"/><Relationship Id="rId276" Type="http://schemas.openxmlformats.org/officeDocument/2006/relationships/customXml" Target="../ink/ink597.xml"/><Relationship Id="rId297" Type="http://schemas.openxmlformats.org/officeDocument/2006/relationships/image" Target="../media/image595.png"/><Relationship Id="rId40" Type="http://schemas.openxmlformats.org/officeDocument/2006/relationships/customXml" Target="../ink/ink478.xml"/><Relationship Id="rId115" Type="http://schemas.openxmlformats.org/officeDocument/2006/relationships/image" Target="../media/image505.png"/><Relationship Id="rId136" Type="http://schemas.openxmlformats.org/officeDocument/2006/relationships/customXml" Target="../ink/ink526.xml"/><Relationship Id="rId157" Type="http://schemas.openxmlformats.org/officeDocument/2006/relationships/image" Target="../media/image526.png"/><Relationship Id="rId178" Type="http://schemas.openxmlformats.org/officeDocument/2006/relationships/customXml" Target="../ink/ink547.xml"/><Relationship Id="rId301" Type="http://schemas.openxmlformats.org/officeDocument/2006/relationships/image" Target="../media/image597.png"/><Relationship Id="rId61" Type="http://schemas.openxmlformats.org/officeDocument/2006/relationships/image" Target="../media/image479.png"/><Relationship Id="rId82" Type="http://schemas.openxmlformats.org/officeDocument/2006/relationships/customXml" Target="../ink/ink499.xml"/><Relationship Id="rId199" Type="http://schemas.openxmlformats.org/officeDocument/2006/relationships/image" Target="../media/image547.png"/><Relationship Id="rId203" Type="http://schemas.openxmlformats.org/officeDocument/2006/relationships/image" Target="../media/image549.png"/><Relationship Id="rId19" Type="http://schemas.openxmlformats.org/officeDocument/2006/relationships/image" Target="../media/image458.png"/><Relationship Id="rId224" Type="http://schemas.openxmlformats.org/officeDocument/2006/relationships/image" Target="../media/image559.png"/><Relationship Id="rId245" Type="http://schemas.openxmlformats.org/officeDocument/2006/relationships/image" Target="../media/image569.png"/><Relationship Id="rId266" Type="http://schemas.openxmlformats.org/officeDocument/2006/relationships/customXml" Target="../ink/ink592.xml"/><Relationship Id="rId287" Type="http://schemas.openxmlformats.org/officeDocument/2006/relationships/image" Target="../media/image590.png"/><Relationship Id="rId30" Type="http://schemas.openxmlformats.org/officeDocument/2006/relationships/customXml" Target="../ink/ink473.xml"/><Relationship Id="rId105" Type="http://schemas.openxmlformats.org/officeDocument/2006/relationships/image" Target="../media/image500.png"/><Relationship Id="rId126" Type="http://schemas.openxmlformats.org/officeDocument/2006/relationships/customXml" Target="../ink/ink521.xml"/><Relationship Id="rId147" Type="http://schemas.openxmlformats.org/officeDocument/2006/relationships/image" Target="../media/image521.png"/><Relationship Id="rId168" Type="http://schemas.openxmlformats.org/officeDocument/2006/relationships/customXml" Target="../ink/ink542.xml"/><Relationship Id="rId312" Type="http://schemas.openxmlformats.org/officeDocument/2006/relationships/customXml" Target="../ink/ink615.xml"/><Relationship Id="rId51" Type="http://schemas.openxmlformats.org/officeDocument/2006/relationships/image" Target="../media/image474.png"/><Relationship Id="rId72" Type="http://schemas.openxmlformats.org/officeDocument/2006/relationships/customXml" Target="../ink/ink494.xml"/><Relationship Id="rId93" Type="http://schemas.openxmlformats.org/officeDocument/2006/relationships/image" Target="../media/image278.png"/><Relationship Id="rId189" Type="http://schemas.openxmlformats.org/officeDocument/2006/relationships/image" Target="../media/image542.png"/><Relationship Id="rId3" Type="http://schemas.openxmlformats.org/officeDocument/2006/relationships/image" Target="../media/image4500.png"/><Relationship Id="rId214" Type="http://schemas.openxmlformats.org/officeDocument/2006/relationships/customXml" Target="../ink/ink565.xml"/><Relationship Id="rId235" Type="http://schemas.openxmlformats.org/officeDocument/2006/relationships/image" Target="../media/image564.png"/><Relationship Id="rId256" Type="http://schemas.openxmlformats.org/officeDocument/2006/relationships/customXml" Target="../ink/ink587.xml"/><Relationship Id="rId277" Type="http://schemas.openxmlformats.org/officeDocument/2006/relationships/image" Target="../media/image585.png"/><Relationship Id="rId298" Type="http://schemas.openxmlformats.org/officeDocument/2006/relationships/customXml" Target="../ink/ink608.xml"/><Relationship Id="rId116" Type="http://schemas.openxmlformats.org/officeDocument/2006/relationships/customXml" Target="../ink/ink516.xml"/><Relationship Id="rId137" Type="http://schemas.openxmlformats.org/officeDocument/2006/relationships/image" Target="../media/image516.png"/><Relationship Id="rId158" Type="http://schemas.openxmlformats.org/officeDocument/2006/relationships/customXml" Target="../ink/ink537.xml"/><Relationship Id="rId302" Type="http://schemas.openxmlformats.org/officeDocument/2006/relationships/customXml" Target="../ink/ink610.xml"/><Relationship Id="rId20" Type="http://schemas.openxmlformats.org/officeDocument/2006/relationships/customXml" Target="../ink/ink468.xml"/><Relationship Id="rId41" Type="http://schemas.openxmlformats.org/officeDocument/2006/relationships/image" Target="../media/image469.png"/><Relationship Id="rId62" Type="http://schemas.openxmlformats.org/officeDocument/2006/relationships/customXml" Target="../ink/ink489.xml"/><Relationship Id="rId83" Type="http://schemas.openxmlformats.org/officeDocument/2006/relationships/image" Target="../media/image490.png"/><Relationship Id="rId179" Type="http://schemas.openxmlformats.org/officeDocument/2006/relationships/image" Target="../media/image537.png"/><Relationship Id="rId190" Type="http://schemas.openxmlformats.org/officeDocument/2006/relationships/customXml" Target="../ink/ink553.xml"/><Relationship Id="rId204" Type="http://schemas.openxmlformats.org/officeDocument/2006/relationships/customXml" Target="../ink/ink560.xml"/><Relationship Id="rId225" Type="http://schemas.openxmlformats.org/officeDocument/2006/relationships/customXml" Target="../ink/ink571.xml"/><Relationship Id="rId246" Type="http://schemas.openxmlformats.org/officeDocument/2006/relationships/customXml" Target="../ink/ink582.xml"/><Relationship Id="rId267" Type="http://schemas.openxmlformats.org/officeDocument/2006/relationships/image" Target="../media/image580.png"/><Relationship Id="rId288" Type="http://schemas.openxmlformats.org/officeDocument/2006/relationships/customXml" Target="../ink/ink603.xml"/><Relationship Id="rId106" Type="http://schemas.openxmlformats.org/officeDocument/2006/relationships/customXml" Target="../ink/ink511.xml"/><Relationship Id="rId127" Type="http://schemas.openxmlformats.org/officeDocument/2006/relationships/image" Target="../media/image511.png"/><Relationship Id="rId313" Type="http://schemas.openxmlformats.org/officeDocument/2006/relationships/image" Target="../media/image603.png"/><Relationship Id="rId10" Type="http://schemas.openxmlformats.org/officeDocument/2006/relationships/customXml" Target="../ink/ink463.xml"/><Relationship Id="rId31" Type="http://schemas.openxmlformats.org/officeDocument/2006/relationships/image" Target="../media/image464.png"/><Relationship Id="rId52" Type="http://schemas.openxmlformats.org/officeDocument/2006/relationships/customXml" Target="../ink/ink484.xml"/><Relationship Id="rId73" Type="http://schemas.openxmlformats.org/officeDocument/2006/relationships/image" Target="../media/image485.png"/><Relationship Id="rId94" Type="http://schemas.openxmlformats.org/officeDocument/2006/relationships/customXml" Target="../ink/ink505.xml"/><Relationship Id="rId148" Type="http://schemas.openxmlformats.org/officeDocument/2006/relationships/customXml" Target="../ink/ink532.xml"/><Relationship Id="rId169" Type="http://schemas.openxmlformats.org/officeDocument/2006/relationships/image" Target="../media/image532.png"/><Relationship Id="rId4" Type="http://schemas.openxmlformats.org/officeDocument/2006/relationships/customXml" Target="../ink/ink460.xml"/><Relationship Id="rId180" Type="http://schemas.openxmlformats.org/officeDocument/2006/relationships/customXml" Target="../ink/ink548.xml"/><Relationship Id="rId215" Type="http://schemas.openxmlformats.org/officeDocument/2006/relationships/image" Target="../media/image555.png"/><Relationship Id="rId236" Type="http://schemas.openxmlformats.org/officeDocument/2006/relationships/customXml" Target="../ink/ink577.xml"/><Relationship Id="rId257" Type="http://schemas.openxmlformats.org/officeDocument/2006/relationships/image" Target="../media/image575.png"/><Relationship Id="rId278" Type="http://schemas.openxmlformats.org/officeDocument/2006/relationships/customXml" Target="../ink/ink598.xml"/><Relationship Id="rId303" Type="http://schemas.openxmlformats.org/officeDocument/2006/relationships/image" Target="../media/image598.png"/><Relationship Id="rId42" Type="http://schemas.openxmlformats.org/officeDocument/2006/relationships/customXml" Target="../ink/ink479.xml"/><Relationship Id="rId84" Type="http://schemas.openxmlformats.org/officeDocument/2006/relationships/customXml" Target="../ink/ink500.xml"/><Relationship Id="rId138" Type="http://schemas.openxmlformats.org/officeDocument/2006/relationships/customXml" Target="../ink/ink527.xml"/><Relationship Id="rId191" Type="http://schemas.openxmlformats.org/officeDocument/2006/relationships/image" Target="../media/image543.png"/><Relationship Id="rId205" Type="http://schemas.openxmlformats.org/officeDocument/2006/relationships/image" Target="../media/image550.png"/><Relationship Id="rId247" Type="http://schemas.openxmlformats.org/officeDocument/2006/relationships/image" Target="../media/image570.png"/><Relationship Id="rId107" Type="http://schemas.openxmlformats.org/officeDocument/2006/relationships/image" Target="../media/image501.png"/><Relationship Id="rId289" Type="http://schemas.openxmlformats.org/officeDocument/2006/relationships/image" Target="../media/image591.png"/><Relationship Id="rId11" Type="http://schemas.openxmlformats.org/officeDocument/2006/relationships/image" Target="../media/image454.png"/><Relationship Id="rId53" Type="http://schemas.openxmlformats.org/officeDocument/2006/relationships/image" Target="../media/image475.png"/><Relationship Id="rId149" Type="http://schemas.openxmlformats.org/officeDocument/2006/relationships/image" Target="../media/image522.png"/><Relationship Id="rId314" Type="http://schemas.openxmlformats.org/officeDocument/2006/relationships/customXml" Target="../ink/ink616.xml"/><Relationship Id="rId95" Type="http://schemas.openxmlformats.org/officeDocument/2006/relationships/image" Target="../media/image495.png"/><Relationship Id="rId160" Type="http://schemas.openxmlformats.org/officeDocument/2006/relationships/customXml" Target="../ink/ink538.xml"/><Relationship Id="rId216" Type="http://schemas.openxmlformats.org/officeDocument/2006/relationships/customXml" Target="../ink/ink566.xml"/><Relationship Id="rId258" Type="http://schemas.openxmlformats.org/officeDocument/2006/relationships/customXml" Target="../ink/ink588.xml"/><Relationship Id="rId22" Type="http://schemas.openxmlformats.org/officeDocument/2006/relationships/customXml" Target="../ink/ink469.xml"/><Relationship Id="rId64" Type="http://schemas.openxmlformats.org/officeDocument/2006/relationships/customXml" Target="../ink/ink490.xml"/><Relationship Id="rId118" Type="http://schemas.openxmlformats.org/officeDocument/2006/relationships/customXml" Target="../ink/ink517.xml"/><Relationship Id="rId171" Type="http://schemas.openxmlformats.org/officeDocument/2006/relationships/image" Target="../media/image533.png"/><Relationship Id="rId227" Type="http://schemas.openxmlformats.org/officeDocument/2006/relationships/image" Target="../media/image560.png"/><Relationship Id="rId269" Type="http://schemas.openxmlformats.org/officeDocument/2006/relationships/image" Target="../media/image581.png"/><Relationship Id="rId33" Type="http://schemas.openxmlformats.org/officeDocument/2006/relationships/image" Target="../media/image465.png"/><Relationship Id="rId129" Type="http://schemas.openxmlformats.org/officeDocument/2006/relationships/image" Target="../media/image512.png"/><Relationship Id="rId280" Type="http://schemas.openxmlformats.org/officeDocument/2006/relationships/customXml" Target="../ink/ink599.xml"/><Relationship Id="rId75" Type="http://schemas.openxmlformats.org/officeDocument/2006/relationships/image" Target="../media/image486.png"/><Relationship Id="rId140" Type="http://schemas.openxmlformats.org/officeDocument/2006/relationships/customXml" Target="../ink/ink528.xml"/><Relationship Id="rId182" Type="http://schemas.openxmlformats.org/officeDocument/2006/relationships/customXml" Target="../ink/ink549.xml"/><Relationship Id="rId6" Type="http://schemas.openxmlformats.org/officeDocument/2006/relationships/customXml" Target="../ink/ink461.xml"/><Relationship Id="rId238" Type="http://schemas.openxmlformats.org/officeDocument/2006/relationships/customXml" Target="../ink/ink578.xml"/><Relationship Id="rId291" Type="http://schemas.openxmlformats.org/officeDocument/2006/relationships/image" Target="../media/image592.png"/><Relationship Id="rId305" Type="http://schemas.openxmlformats.org/officeDocument/2006/relationships/image" Target="../media/image599.png"/><Relationship Id="rId44" Type="http://schemas.openxmlformats.org/officeDocument/2006/relationships/customXml" Target="../ink/ink480.xml"/><Relationship Id="rId86" Type="http://schemas.openxmlformats.org/officeDocument/2006/relationships/customXml" Target="../ink/ink501.xml"/><Relationship Id="rId151" Type="http://schemas.openxmlformats.org/officeDocument/2006/relationships/image" Target="../media/image523.png"/><Relationship Id="rId193" Type="http://schemas.openxmlformats.org/officeDocument/2006/relationships/image" Target="../media/image544.png"/><Relationship Id="rId207" Type="http://schemas.openxmlformats.org/officeDocument/2006/relationships/image" Target="../media/image551.png"/><Relationship Id="rId249" Type="http://schemas.openxmlformats.org/officeDocument/2006/relationships/image" Target="../media/image5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6.png"/><Relationship Id="rId2" Type="http://schemas.openxmlformats.org/officeDocument/2006/relationships/customXml" Target="../ink/ink6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7.png"/><Relationship Id="rId2" Type="http://schemas.openxmlformats.org/officeDocument/2006/relationships/customXml" Target="../ink/ink6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8.png"/><Relationship Id="rId4" Type="http://schemas.openxmlformats.org/officeDocument/2006/relationships/customXml" Target="../ink/ink6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1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9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6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CF1C-499D-4333-BF74-3D051548C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2F516-51D8-49CD-AF75-08DD10F37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Mansi A. Radke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48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D13D-787E-43E4-B154-15C349FD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? How to decide those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4F29-1110-4B09-A08A-A82C475F2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mentioned by an expert </a:t>
            </a:r>
          </a:p>
          <a:p>
            <a:r>
              <a:rPr lang="en-US" dirty="0"/>
              <a:t>Or learned from training samples – Machine learned relevance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89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20DB-6DF2-4864-9392-34578BE2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two zones in the documents- title and body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31B9D-D1C3-4615-B1D8-9E7F5E29E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409" y="1802853"/>
            <a:ext cx="6629400" cy="762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3F0E2-2FAE-4324-9717-1129404EA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9" y="2875800"/>
            <a:ext cx="70866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94287-FD0F-4D53-91CC-D08EACE5E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63879"/>
            <a:ext cx="5534025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D17F9-5D3F-4A36-8017-D4BDB136E18F}"/>
              </a:ext>
            </a:extLst>
          </p:cNvPr>
          <p:cNvSpPr txBox="1"/>
          <p:nvPr/>
        </p:nvSpPr>
        <p:spPr>
          <a:xfrm>
            <a:off x="7704009" y="4644080"/>
            <a:ext cx="236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function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916905-0C23-4EE8-B5C9-927D5EA49CA1}"/>
                  </a:ext>
                </a:extLst>
              </p14:cNvPr>
              <p14:cNvContentPartPr/>
              <p14:nvPr/>
            </p14:nvContentPartPr>
            <p14:xfrm>
              <a:off x="9523800" y="1436400"/>
              <a:ext cx="2597400" cy="333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916905-0C23-4EE8-B5C9-927D5EA49C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4440" y="1427040"/>
                <a:ext cx="2616120" cy="335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01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AD1B-B9D4-47BB-B72F-83DA5505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A4B20-8542-4364-BF05-F490B401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08CB2-8764-4BCB-9F2B-C4A976548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76" y="0"/>
            <a:ext cx="974644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023FD5-E86F-4543-B3C3-648FE15A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9" y="4731025"/>
            <a:ext cx="5326542" cy="715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CD4867-610E-4F94-B93F-2BD5ED77B80A}"/>
              </a:ext>
            </a:extLst>
          </p:cNvPr>
          <p:cNvSpPr txBox="1"/>
          <p:nvPr/>
        </p:nvSpPr>
        <p:spPr>
          <a:xfrm>
            <a:off x="8348870" y="3578087"/>
            <a:ext cx="27091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00 </a:t>
            </a:r>
            <a:r>
              <a:rPr lang="en-US" dirty="0"/>
              <a:t>= 1   n</a:t>
            </a:r>
            <a:r>
              <a:rPr lang="en-US" baseline="-25000" dirty="0"/>
              <a:t>00r </a:t>
            </a:r>
            <a:r>
              <a:rPr lang="en-US" dirty="0"/>
              <a:t>= 0    n</a:t>
            </a:r>
            <a:r>
              <a:rPr lang="en-US" baseline="-25000" dirty="0"/>
              <a:t>00n </a:t>
            </a:r>
            <a:r>
              <a:rPr lang="en-US" dirty="0"/>
              <a:t>= 1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baseline="-25000" dirty="0"/>
              <a:t>01 </a:t>
            </a:r>
            <a:r>
              <a:rPr lang="en-US" dirty="0"/>
              <a:t>= 3   n</a:t>
            </a:r>
            <a:r>
              <a:rPr lang="en-US" baseline="-25000" dirty="0"/>
              <a:t>01r </a:t>
            </a:r>
            <a:r>
              <a:rPr lang="en-US" dirty="0"/>
              <a:t>= 2   n</a:t>
            </a:r>
            <a:r>
              <a:rPr lang="en-US" baseline="-25000" dirty="0"/>
              <a:t>01n </a:t>
            </a:r>
            <a:r>
              <a:rPr lang="en-US" dirty="0"/>
              <a:t>= 1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baseline="-25000" dirty="0"/>
              <a:t>10 </a:t>
            </a:r>
            <a:r>
              <a:rPr lang="en-US" dirty="0"/>
              <a:t>= 1   n</a:t>
            </a:r>
            <a:r>
              <a:rPr lang="en-US" baseline="-25000" dirty="0"/>
              <a:t>10r </a:t>
            </a:r>
            <a:r>
              <a:rPr lang="en-US" dirty="0"/>
              <a:t>= 0   n</a:t>
            </a:r>
            <a:r>
              <a:rPr lang="en-US" baseline="-25000" dirty="0"/>
              <a:t>10n </a:t>
            </a:r>
            <a:r>
              <a:rPr lang="en-US" dirty="0"/>
              <a:t>= 1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baseline="-25000" dirty="0"/>
              <a:t>11 </a:t>
            </a:r>
            <a:r>
              <a:rPr lang="en-US" dirty="0"/>
              <a:t>= 2    n</a:t>
            </a:r>
            <a:r>
              <a:rPr lang="en-US" baseline="-25000" dirty="0"/>
              <a:t>11r </a:t>
            </a:r>
            <a:r>
              <a:rPr lang="en-US" dirty="0"/>
              <a:t>= 2     n</a:t>
            </a:r>
            <a:r>
              <a:rPr lang="en-US" baseline="-25000" dirty="0"/>
              <a:t>11n </a:t>
            </a:r>
            <a:r>
              <a:rPr lang="en-US" dirty="0"/>
              <a:t>= 0</a:t>
            </a:r>
          </a:p>
          <a:p>
            <a:r>
              <a:rPr lang="en-US" baseline="-25000" dirty="0"/>
              <a:t> </a:t>
            </a:r>
            <a:endParaRPr lang="en-IN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11DD0F-8908-4855-8597-CC92343087F1}"/>
                  </a:ext>
                </a:extLst>
              </p14:cNvPr>
              <p14:cNvContentPartPr/>
              <p14:nvPr/>
            </p14:nvContentPartPr>
            <p14:xfrm>
              <a:off x="54720" y="30960"/>
              <a:ext cx="11098800" cy="575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11DD0F-8908-4855-8597-CC92343087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60" y="21600"/>
                <a:ext cx="11117520" cy="57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46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D027BC-9B42-4913-BD74-7F67F16090F0}"/>
                  </a:ext>
                </a:extLst>
              </p14:cNvPr>
              <p14:cNvContentPartPr/>
              <p14:nvPr/>
            </p14:nvContentPartPr>
            <p14:xfrm>
              <a:off x="996431" y="384006"/>
              <a:ext cx="163440" cy="5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D027BC-9B42-4913-BD74-7F67F16090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791" y="375366"/>
                <a:ext cx="18108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A9465-5EDE-4B5C-8E7A-458986AFC4EE}"/>
              </a:ext>
            </a:extLst>
          </p:cNvPr>
          <p:cNvGrpSpPr/>
          <p:nvPr/>
        </p:nvGrpSpPr>
        <p:grpSpPr>
          <a:xfrm>
            <a:off x="1319711" y="200406"/>
            <a:ext cx="549000" cy="352080"/>
            <a:chOff x="1319711" y="200406"/>
            <a:chExt cx="54900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50B086-0C97-4A3F-A993-401812619F21}"/>
                    </a:ext>
                  </a:extLst>
                </p14:cNvPr>
                <p14:cNvContentPartPr/>
                <p14:nvPr/>
              </p14:nvContentPartPr>
              <p14:xfrm>
                <a:off x="1319711" y="200406"/>
                <a:ext cx="102240" cy="352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50B086-0C97-4A3F-A993-401812619F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11071" y="191406"/>
                  <a:ext cx="119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4889A3-F8CD-41A4-9F90-957A8AF1C2DA}"/>
                    </a:ext>
                  </a:extLst>
                </p14:cNvPr>
                <p14:cNvContentPartPr/>
                <p14:nvPr/>
              </p14:nvContentPartPr>
              <p14:xfrm>
                <a:off x="1534991" y="242166"/>
                <a:ext cx="84240" cy="29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4889A3-F8CD-41A4-9F90-957A8AF1C2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26351" y="233526"/>
                  <a:ext cx="1018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A04623-8566-499F-8C97-8B68670A2B16}"/>
                    </a:ext>
                  </a:extLst>
                </p14:cNvPr>
                <p14:cNvContentPartPr/>
                <p14:nvPr/>
              </p14:nvContentPartPr>
              <p14:xfrm>
                <a:off x="1739111" y="399486"/>
                <a:ext cx="129600" cy="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A04623-8566-499F-8C97-8B68670A2B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0111" y="390846"/>
                  <a:ext cx="1472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60EE86-E636-4C73-8726-0E75E2C3CE00}"/>
              </a:ext>
            </a:extLst>
          </p:cNvPr>
          <p:cNvGrpSpPr/>
          <p:nvPr/>
        </p:nvGrpSpPr>
        <p:grpSpPr>
          <a:xfrm>
            <a:off x="2760071" y="87366"/>
            <a:ext cx="1094400" cy="673920"/>
            <a:chOff x="2760071" y="87366"/>
            <a:chExt cx="1094400" cy="67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650ED9-E7B2-4736-8A51-CDB129B2CE15}"/>
                    </a:ext>
                  </a:extLst>
                </p14:cNvPr>
                <p14:cNvContentPartPr/>
                <p14:nvPr/>
              </p14:nvContentPartPr>
              <p14:xfrm>
                <a:off x="2760071" y="87366"/>
                <a:ext cx="306720" cy="190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650ED9-E7B2-4736-8A51-CDB129B2CE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51071" y="78366"/>
                  <a:ext cx="324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CAD27B-2196-406C-B168-674943B05FF4}"/>
                    </a:ext>
                  </a:extLst>
                </p14:cNvPr>
                <p14:cNvContentPartPr/>
                <p14:nvPr/>
              </p14:nvContentPartPr>
              <p14:xfrm>
                <a:off x="3135551" y="358806"/>
                <a:ext cx="252720" cy="221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CAD27B-2196-406C-B168-674943B05F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26911" y="349806"/>
                  <a:ext cx="270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0C45C9-59EF-4CE0-B4F7-FCE21C76E41F}"/>
                    </a:ext>
                  </a:extLst>
                </p14:cNvPr>
                <p14:cNvContentPartPr/>
                <p14:nvPr/>
              </p14:nvContentPartPr>
              <p14:xfrm>
                <a:off x="3412031" y="556806"/>
                <a:ext cx="75600" cy="178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0C45C9-59EF-4CE0-B4F7-FCE21C76E4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03391" y="548166"/>
                  <a:ext cx="93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7180DF-B0C5-49A3-8002-ECB763CBE769}"/>
                    </a:ext>
                  </a:extLst>
                </p14:cNvPr>
                <p14:cNvContentPartPr/>
                <p14:nvPr/>
              </p14:nvContentPartPr>
              <p14:xfrm>
                <a:off x="3564311" y="583446"/>
                <a:ext cx="14760" cy="17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7180DF-B0C5-49A3-8002-ECB763CBE7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55671" y="574446"/>
                  <a:ext cx="32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2C0FF3-DB56-4C71-867A-148BF1B57D18}"/>
                    </a:ext>
                  </a:extLst>
                </p14:cNvPr>
                <p14:cNvContentPartPr/>
                <p14:nvPr/>
              </p14:nvContentPartPr>
              <p14:xfrm>
                <a:off x="3671591" y="559326"/>
                <a:ext cx="182880" cy="187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2C0FF3-DB56-4C71-867A-148BF1B57D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62591" y="550326"/>
                  <a:ext cx="20052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49DD0B-2384-48FD-9D99-B985191EC185}"/>
              </a:ext>
            </a:extLst>
          </p:cNvPr>
          <p:cNvGrpSpPr/>
          <p:nvPr/>
        </p:nvGrpSpPr>
        <p:grpSpPr>
          <a:xfrm>
            <a:off x="4316711" y="344406"/>
            <a:ext cx="262800" cy="273240"/>
            <a:chOff x="4316711" y="344406"/>
            <a:chExt cx="26280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D762E2-B730-4325-A8CD-8AF715880868}"/>
                    </a:ext>
                  </a:extLst>
                </p14:cNvPr>
                <p14:cNvContentPartPr/>
                <p14:nvPr/>
              </p14:nvContentPartPr>
              <p14:xfrm>
                <a:off x="4316711" y="447366"/>
                <a:ext cx="262800" cy="20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D762E2-B730-4325-A8CD-8AF7158808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08071" y="438726"/>
                  <a:ext cx="280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4B9F04-74DE-4AED-A9F0-16675520F31C}"/>
                    </a:ext>
                  </a:extLst>
                </p14:cNvPr>
                <p14:cNvContentPartPr/>
                <p14:nvPr/>
              </p14:nvContentPartPr>
              <p14:xfrm>
                <a:off x="4430111" y="344406"/>
                <a:ext cx="26280" cy="273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4B9F04-74DE-4AED-A9F0-16675520F3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21471" y="335766"/>
                  <a:ext cx="4392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06376E-59E3-49C5-9AAD-C67D9229BF4D}"/>
              </a:ext>
            </a:extLst>
          </p:cNvPr>
          <p:cNvGrpSpPr/>
          <p:nvPr/>
        </p:nvGrpSpPr>
        <p:grpSpPr>
          <a:xfrm>
            <a:off x="5205911" y="290046"/>
            <a:ext cx="500040" cy="350640"/>
            <a:chOff x="5205911" y="290046"/>
            <a:chExt cx="50004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24AA34-65E7-4A48-A73E-20105DEDF00F}"/>
                    </a:ext>
                  </a:extLst>
                </p14:cNvPr>
                <p14:cNvContentPartPr/>
                <p14:nvPr/>
              </p14:nvContentPartPr>
              <p14:xfrm>
                <a:off x="5205911" y="290046"/>
                <a:ext cx="171360" cy="350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24AA34-65E7-4A48-A73E-20105DEDF0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96911" y="281046"/>
                  <a:ext cx="1890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996412-81B1-4924-9D61-B24FE3EAD5C5}"/>
                    </a:ext>
                  </a:extLst>
                </p14:cNvPr>
                <p14:cNvContentPartPr/>
                <p14:nvPr/>
              </p14:nvContentPartPr>
              <p14:xfrm>
                <a:off x="5514791" y="440166"/>
                <a:ext cx="191160" cy="4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996412-81B1-4924-9D61-B24FE3EAD5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06151" y="431526"/>
                  <a:ext cx="2088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622C400-92DB-4516-A994-9FAB8534D414}"/>
                  </a:ext>
                </a:extLst>
              </p14:cNvPr>
              <p14:cNvContentPartPr/>
              <p14:nvPr/>
            </p14:nvContentPartPr>
            <p14:xfrm>
              <a:off x="5021231" y="140646"/>
              <a:ext cx="215280" cy="719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622C400-92DB-4516-A994-9FAB8534D4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12231" y="132006"/>
                <a:ext cx="232920" cy="73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F4697EC-D2E4-440C-A133-64429CF2022E}"/>
              </a:ext>
            </a:extLst>
          </p:cNvPr>
          <p:cNvGrpSpPr/>
          <p:nvPr/>
        </p:nvGrpSpPr>
        <p:grpSpPr>
          <a:xfrm>
            <a:off x="5939231" y="96726"/>
            <a:ext cx="1604160" cy="720000"/>
            <a:chOff x="5939231" y="96726"/>
            <a:chExt cx="1604160" cy="72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616CB8-CC6C-4A8F-90F4-EEF9BAC42310}"/>
                    </a:ext>
                  </a:extLst>
                </p14:cNvPr>
                <p14:cNvContentPartPr/>
                <p14:nvPr/>
              </p14:nvContentPartPr>
              <p14:xfrm>
                <a:off x="5939231" y="254766"/>
                <a:ext cx="123120" cy="392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616CB8-CC6C-4A8F-90F4-EEF9BAC423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30591" y="246126"/>
                  <a:ext cx="1407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AF7034-845E-430C-BF93-576310688159}"/>
                    </a:ext>
                  </a:extLst>
                </p14:cNvPr>
                <p14:cNvContentPartPr/>
                <p14:nvPr/>
              </p14:nvContentPartPr>
              <p14:xfrm>
                <a:off x="6133991" y="338286"/>
                <a:ext cx="94680" cy="267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AF7034-845E-430C-BF93-5763106881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5351" y="329286"/>
                  <a:ext cx="112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550A37-AF60-41B6-BC0E-9ABA2A7C9898}"/>
                    </a:ext>
                  </a:extLst>
                </p14:cNvPr>
                <p14:cNvContentPartPr/>
                <p14:nvPr/>
              </p14:nvContentPartPr>
              <p14:xfrm>
                <a:off x="6335591" y="468966"/>
                <a:ext cx="176760" cy="15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550A37-AF60-41B6-BC0E-9ABA2A7C98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26591" y="460326"/>
                  <a:ext cx="194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12C2F6-FF1D-4C7A-94C8-686B48338374}"/>
                    </a:ext>
                  </a:extLst>
                </p14:cNvPr>
                <p14:cNvContentPartPr/>
                <p14:nvPr/>
              </p14:nvContentPartPr>
              <p14:xfrm>
                <a:off x="6639791" y="333606"/>
                <a:ext cx="141120" cy="483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12C2F6-FF1D-4C7A-94C8-686B483383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31151" y="324606"/>
                  <a:ext cx="1587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0763F2-7CB6-44FC-B297-DA77BFD071B0}"/>
                    </a:ext>
                  </a:extLst>
                </p14:cNvPr>
                <p14:cNvContentPartPr/>
                <p14:nvPr/>
              </p14:nvContentPartPr>
              <p14:xfrm>
                <a:off x="6844991" y="252966"/>
                <a:ext cx="123840" cy="432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0763F2-7CB6-44FC-B297-DA77BFD071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35991" y="244326"/>
                  <a:ext cx="1414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3FA111-25CF-4B54-A72C-424CE2A62441}"/>
                    </a:ext>
                  </a:extLst>
                </p14:cNvPr>
                <p14:cNvContentPartPr/>
                <p14:nvPr/>
              </p14:nvContentPartPr>
              <p14:xfrm>
                <a:off x="6983591" y="185646"/>
                <a:ext cx="198000" cy="581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3FA111-25CF-4B54-A72C-424CE2A624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74951" y="176646"/>
                  <a:ext cx="2156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953CB2-8309-497F-9B93-215228FDB7E3}"/>
                    </a:ext>
                  </a:extLst>
                </p14:cNvPr>
                <p14:cNvContentPartPr/>
                <p14:nvPr/>
              </p14:nvContentPartPr>
              <p14:xfrm>
                <a:off x="7266191" y="96726"/>
                <a:ext cx="277200" cy="199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953CB2-8309-497F-9B93-215228FDB7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57191" y="88086"/>
                  <a:ext cx="29484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DA09CB-BB46-45DE-9401-B3F64964D0F2}"/>
              </a:ext>
            </a:extLst>
          </p:cNvPr>
          <p:cNvGrpSpPr/>
          <p:nvPr/>
        </p:nvGrpSpPr>
        <p:grpSpPr>
          <a:xfrm>
            <a:off x="411791" y="146766"/>
            <a:ext cx="333360" cy="653400"/>
            <a:chOff x="411791" y="146766"/>
            <a:chExt cx="333360" cy="65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FCB182-5C69-4EF5-AF91-2810B81940F7}"/>
                    </a:ext>
                  </a:extLst>
                </p14:cNvPr>
                <p14:cNvContentPartPr/>
                <p14:nvPr/>
              </p14:nvContentPartPr>
              <p14:xfrm>
                <a:off x="434111" y="181686"/>
                <a:ext cx="99720" cy="39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FCB182-5C69-4EF5-AF91-2810B81940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5471" y="172686"/>
                  <a:ext cx="1173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CA25A5-6D52-4AC7-A0AB-0821620E9A6D}"/>
                    </a:ext>
                  </a:extLst>
                </p14:cNvPr>
                <p14:cNvContentPartPr/>
                <p14:nvPr/>
              </p14:nvContentPartPr>
              <p14:xfrm>
                <a:off x="662711" y="213366"/>
                <a:ext cx="82440" cy="308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CA25A5-6D52-4AC7-A0AB-0821620E9A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71" y="204366"/>
                  <a:ext cx="1000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6AEA65A-B9A5-4FD2-A5FE-61646791310A}"/>
                    </a:ext>
                  </a:extLst>
                </p14:cNvPr>
                <p14:cNvContentPartPr/>
                <p14:nvPr/>
              </p14:nvContentPartPr>
              <p14:xfrm>
                <a:off x="411791" y="542406"/>
                <a:ext cx="197640" cy="257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6AEA65A-B9A5-4FD2-A5FE-6164679131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3151" y="533766"/>
                  <a:ext cx="215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F5A100-7AE0-4A6B-854C-ABF2B04C4584}"/>
                    </a:ext>
                  </a:extLst>
                </p14:cNvPr>
                <p14:cNvContentPartPr/>
                <p14:nvPr/>
              </p14:nvContentPartPr>
              <p14:xfrm>
                <a:off x="479111" y="146766"/>
                <a:ext cx="107640" cy="23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F5A100-7AE0-4A6B-854C-ABF2B04C45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0471" y="137766"/>
                  <a:ext cx="1252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AB3DC7-6630-4517-B770-555AAB4CB52E}"/>
              </a:ext>
            </a:extLst>
          </p:cNvPr>
          <p:cNvGrpSpPr/>
          <p:nvPr/>
        </p:nvGrpSpPr>
        <p:grpSpPr>
          <a:xfrm>
            <a:off x="2084351" y="155766"/>
            <a:ext cx="475200" cy="628560"/>
            <a:chOff x="2084351" y="155766"/>
            <a:chExt cx="475200" cy="62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689441-3CD2-4AF5-BA0F-3F80BEE93421}"/>
                    </a:ext>
                  </a:extLst>
                </p14:cNvPr>
                <p14:cNvContentPartPr/>
                <p14:nvPr/>
              </p14:nvContentPartPr>
              <p14:xfrm>
                <a:off x="2084351" y="287886"/>
                <a:ext cx="138960" cy="49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689441-3CD2-4AF5-BA0F-3F80BEE934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75711" y="278886"/>
                  <a:ext cx="1566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54058-2E8B-408E-A312-58D0954478B0}"/>
                    </a:ext>
                  </a:extLst>
                </p14:cNvPr>
                <p14:cNvContentPartPr/>
                <p14:nvPr/>
              </p14:nvContentPartPr>
              <p14:xfrm>
                <a:off x="2296031" y="212286"/>
                <a:ext cx="82800" cy="453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54058-2E8B-408E-A312-58D0954478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87031" y="203286"/>
                  <a:ext cx="1004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07D4D0-1FB4-41A9-92A6-0953BF94CBB0}"/>
                    </a:ext>
                  </a:extLst>
                </p14:cNvPr>
                <p14:cNvContentPartPr/>
                <p14:nvPr/>
              </p14:nvContentPartPr>
              <p14:xfrm>
                <a:off x="2436431" y="159726"/>
                <a:ext cx="123120" cy="531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07D4D0-1FB4-41A9-92A6-0953BF94CB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27791" y="151086"/>
                  <a:ext cx="1407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BEA21B-C718-4AB6-A68F-F74E35F4D215}"/>
                    </a:ext>
                  </a:extLst>
                </p14:cNvPr>
                <p14:cNvContentPartPr/>
                <p14:nvPr/>
              </p14:nvContentPartPr>
              <p14:xfrm>
                <a:off x="2356151" y="155766"/>
                <a:ext cx="132840" cy="25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BEA21B-C718-4AB6-A68F-F74E35F4D2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47151" y="146766"/>
                  <a:ext cx="150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C6A306-AF02-4151-ACDF-5C30A48FFB8A}"/>
                    </a:ext>
                  </a:extLst>
                </p14:cNvPr>
                <p14:cNvContentPartPr/>
                <p14:nvPr/>
              </p14:nvContentPartPr>
              <p14:xfrm>
                <a:off x="2361551" y="670566"/>
                <a:ext cx="65520" cy="24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C6A306-AF02-4151-ACDF-5C30A48FFB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52911" y="661566"/>
                  <a:ext cx="83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2758553-9513-4B35-B278-358C52757A45}"/>
              </a:ext>
            </a:extLst>
          </p:cNvPr>
          <p:cNvGrpSpPr/>
          <p:nvPr/>
        </p:nvGrpSpPr>
        <p:grpSpPr>
          <a:xfrm>
            <a:off x="7656431" y="382566"/>
            <a:ext cx="1003680" cy="442800"/>
            <a:chOff x="7656431" y="382566"/>
            <a:chExt cx="100368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AC4DAD-6634-49C0-A9C5-A2A7C3F5D352}"/>
                    </a:ext>
                  </a:extLst>
                </p14:cNvPr>
                <p14:cNvContentPartPr/>
                <p14:nvPr/>
              </p14:nvContentPartPr>
              <p14:xfrm>
                <a:off x="7656431" y="382566"/>
                <a:ext cx="357480" cy="231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AC4DAD-6634-49C0-A9C5-A2A7C3F5D3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47791" y="373926"/>
                  <a:ext cx="375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5D1E09-5EF7-4237-BF94-231B3A8B197B}"/>
                    </a:ext>
                  </a:extLst>
                </p14:cNvPr>
                <p14:cNvContentPartPr/>
                <p14:nvPr/>
              </p14:nvContentPartPr>
              <p14:xfrm>
                <a:off x="8015711" y="626286"/>
                <a:ext cx="84600" cy="160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5D1E09-5EF7-4237-BF94-231B3A8B197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06711" y="617646"/>
                  <a:ext cx="102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36EB27-2D0F-4364-B09C-F150C2F9720D}"/>
                    </a:ext>
                  </a:extLst>
                </p14:cNvPr>
                <p14:cNvContentPartPr/>
                <p14:nvPr/>
              </p14:nvContentPartPr>
              <p14:xfrm>
                <a:off x="8169071" y="603966"/>
                <a:ext cx="78480" cy="196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36EB27-2D0F-4364-B09C-F150C2F972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60431" y="594966"/>
                  <a:ext cx="96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9F052AA-A604-4F17-B8D6-621D24969EC4}"/>
                    </a:ext>
                  </a:extLst>
                </p14:cNvPr>
                <p14:cNvContentPartPr/>
                <p14:nvPr/>
              </p14:nvContentPartPr>
              <p14:xfrm>
                <a:off x="8327831" y="647886"/>
                <a:ext cx="332280" cy="177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9F052AA-A604-4F17-B8D6-621D24969E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18831" y="639246"/>
                  <a:ext cx="3499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6B69C7-087B-4149-ADCE-61D6A308C362}"/>
              </a:ext>
            </a:extLst>
          </p:cNvPr>
          <p:cNvGrpSpPr/>
          <p:nvPr/>
        </p:nvGrpSpPr>
        <p:grpSpPr>
          <a:xfrm>
            <a:off x="109751" y="1267446"/>
            <a:ext cx="215280" cy="362880"/>
            <a:chOff x="109751" y="1267446"/>
            <a:chExt cx="215280" cy="3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ACCEB-5880-4415-90D7-A09B4B95EE0B}"/>
                    </a:ext>
                  </a:extLst>
                </p14:cNvPr>
                <p14:cNvContentPartPr/>
                <p14:nvPr/>
              </p14:nvContentPartPr>
              <p14:xfrm>
                <a:off x="109751" y="1377966"/>
                <a:ext cx="215280" cy="27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ACCEB-5880-4415-90D7-A09B4B95EE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751" y="1369326"/>
                  <a:ext cx="232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B4AC1A-DAB1-4D2F-A96F-0DFC641E591F}"/>
                    </a:ext>
                  </a:extLst>
                </p14:cNvPr>
                <p14:cNvContentPartPr/>
                <p14:nvPr/>
              </p14:nvContentPartPr>
              <p14:xfrm>
                <a:off x="199751" y="1267446"/>
                <a:ext cx="24840" cy="362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B4AC1A-DAB1-4D2F-A96F-0DFC641E591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0751" y="1258806"/>
                  <a:ext cx="42480" cy="38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D9EC32-08F9-45A6-8A29-C53C1F6B69F9}"/>
              </a:ext>
            </a:extLst>
          </p:cNvPr>
          <p:cNvGrpSpPr/>
          <p:nvPr/>
        </p:nvGrpSpPr>
        <p:grpSpPr>
          <a:xfrm>
            <a:off x="526991" y="1133526"/>
            <a:ext cx="291600" cy="650520"/>
            <a:chOff x="526991" y="1133526"/>
            <a:chExt cx="29160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B8B4962-40FB-4C0C-B560-F10FD8AF5FF9}"/>
                    </a:ext>
                  </a:extLst>
                </p14:cNvPr>
                <p14:cNvContentPartPr/>
                <p14:nvPr/>
              </p14:nvContentPartPr>
              <p14:xfrm>
                <a:off x="526991" y="1133526"/>
                <a:ext cx="126360" cy="650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8B4962-40FB-4C0C-B560-F10FD8AF5F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7991" y="1124526"/>
                  <a:ext cx="14400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BAC6A9C-F2C3-4275-BB5F-1E1BB3C915DA}"/>
                    </a:ext>
                  </a:extLst>
                </p14:cNvPr>
                <p14:cNvContentPartPr/>
                <p14:nvPr/>
              </p14:nvContentPartPr>
              <p14:xfrm>
                <a:off x="727151" y="1303086"/>
                <a:ext cx="91440" cy="330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BAC6A9C-F2C3-4275-BB5F-1E1BB3C915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8151" y="1294446"/>
                  <a:ext cx="109080" cy="34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0AC6E96-A4E0-4444-9187-509FE77AC1A0}"/>
                  </a:ext>
                </a:extLst>
              </p14:cNvPr>
              <p14:cNvContentPartPr/>
              <p14:nvPr/>
            </p14:nvContentPartPr>
            <p14:xfrm>
              <a:off x="1079951" y="1473006"/>
              <a:ext cx="223920" cy="17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0AC6E96-A4E0-4444-9187-509FE77AC1A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71311" y="1464366"/>
                <a:ext cx="24156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972D7DD6-89AC-4261-9B2D-3D5126BE781F}"/>
              </a:ext>
            </a:extLst>
          </p:cNvPr>
          <p:cNvGrpSpPr/>
          <p:nvPr/>
        </p:nvGrpSpPr>
        <p:grpSpPr>
          <a:xfrm>
            <a:off x="1486031" y="1176366"/>
            <a:ext cx="473760" cy="471240"/>
            <a:chOff x="1486031" y="1176366"/>
            <a:chExt cx="47376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3DD0AC9-099E-4B05-BDC8-556DE1934D7A}"/>
                    </a:ext>
                  </a:extLst>
                </p14:cNvPr>
                <p14:cNvContentPartPr/>
                <p14:nvPr/>
              </p14:nvContentPartPr>
              <p14:xfrm>
                <a:off x="1486031" y="1330806"/>
                <a:ext cx="190080" cy="31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3DD0AC9-099E-4B05-BDC8-556DE1934D7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77391" y="1322166"/>
                  <a:ext cx="207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AD3850E-F05F-4C20-A710-565A0B4D7824}"/>
                    </a:ext>
                  </a:extLst>
                </p14:cNvPr>
                <p14:cNvContentPartPr/>
                <p14:nvPr/>
              </p14:nvContentPartPr>
              <p14:xfrm>
                <a:off x="1819391" y="1176366"/>
                <a:ext cx="140400" cy="470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AD3850E-F05F-4C20-A710-565A0B4D78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10391" y="1167726"/>
                  <a:ext cx="15804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08DF834-94BE-4351-B7B4-2C8B2F7BB858}"/>
                  </a:ext>
                </a:extLst>
              </p14:cNvPr>
              <p14:cNvContentPartPr/>
              <p14:nvPr/>
            </p14:nvContentPartPr>
            <p14:xfrm>
              <a:off x="2175431" y="1106526"/>
              <a:ext cx="143280" cy="1756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08DF834-94BE-4351-B7B4-2C8B2F7BB85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66431" y="1097526"/>
                <a:ext cx="16092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E20F2864-2BAA-4D3A-B776-C8C02A8EF2DD}"/>
              </a:ext>
            </a:extLst>
          </p:cNvPr>
          <p:cNvGrpSpPr/>
          <p:nvPr/>
        </p:nvGrpSpPr>
        <p:grpSpPr>
          <a:xfrm>
            <a:off x="2659631" y="1376886"/>
            <a:ext cx="873000" cy="438840"/>
            <a:chOff x="2659631" y="1376886"/>
            <a:chExt cx="87300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8C2CD05-FA11-449B-A54A-E99E0DA9016F}"/>
                    </a:ext>
                  </a:extLst>
                </p14:cNvPr>
                <p14:cNvContentPartPr/>
                <p14:nvPr/>
              </p14:nvContentPartPr>
              <p14:xfrm>
                <a:off x="2659631" y="1376886"/>
                <a:ext cx="332280" cy="246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8C2CD05-FA11-449B-A54A-E99E0DA9016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50631" y="1368246"/>
                  <a:ext cx="349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BFC6537-5EC7-409F-B96D-427C388C93D7}"/>
                    </a:ext>
                  </a:extLst>
                </p14:cNvPr>
                <p14:cNvContentPartPr/>
                <p14:nvPr/>
              </p14:nvContentPartPr>
              <p14:xfrm>
                <a:off x="3020711" y="1628526"/>
                <a:ext cx="45720" cy="155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BFC6537-5EC7-409F-B96D-427C388C93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12071" y="1619886"/>
                  <a:ext cx="63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641C0D2-6BFC-4711-9C54-F632932FE6C8}"/>
                    </a:ext>
                  </a:extLst>
                </p14:cNvPr>
                <p14:cNvContentPartPr/>
                <p14:nvPr/>
              </p14:nvContentPartPr>
              <p14:xfrm>
                <a:off x="3124391" y="1638966"/>
                <a:ext cx="102600" cy="176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641C0D2-6BFC-4711-9C54-F632932FE6C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15751" y="1629966"/>
                  <a:ext cx="120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E23EA5C-AA4A-469B-A74A-B9867E11B394}"/>
                    </a:ext>
                  </a:extLst>
                </p14:cNvPr>
                <p14:cNvContentPartPr/>
                <p14:nvPr/>
              </p14:nvContentPartPr>
              <p14:xfrm>
                <a:off x="3326351" y="1576686"/>
                <a:ext cx="206280" cy="202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E23EA5C-AA4A-469B-A74A-B9867E11B3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17711" y="1567686"/>
                  <a:ext cx="22392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BE8EF83-DC8D-446F-B9F1-EDFDCB1253B1}"/>
              </a:ext>
            </a:extLst>
          </p:cNvPr>
          <p:cNvGrpSpPr/>
          <p:nvPr/>
        </p:nvGrpSpPr>
        <p:grpSpPr>
          <a:xfrm>
            <a:off x="4349831" y="1285446"/>
            <a:ext cx="299520" cy="331560"/>
            <a:chOff x="4349831" y="1285446"/>
            <a:chExt cx="2995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B0B8FE3-B882-4700-8BE0-BB7B90D18EB7}"/>
                    </a:ext>
                  </a:extLst>
                </p14:cNvPr>
                <p14:cNvContentPartPr/>
                <p14:nvPr/>
              </p14:nvContentPartPr>
              <p14:xfrm>
                <a:off x="4349831" y="1412886"/>
                <a:ext cx="299520" cy="8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B0B8FE3-B882-4700-8BE0-BB7B90D18E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40831" y="1403886"/>
                  <a:ext cx="317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FF2DF5-08D5-4A89-9947-B57BFE898E21}"/>
                    </a:ext>
                  </a:extLst>
                </p14:cNvPr>
                <p14:cNvContentPartPr/>
                <p14:nvPr/>
              </p14:nvContentPartPr>
              <p14:xfrm>
                <a:off x="4475111" y="1285446"/>
                <a:ext cx="11160" cy="331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FF2DF5-08D5-4A89-9947-B57BFE898E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66471" y="1276806"/>
                  <a:ext cx="2880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6FB4B6D-C41A-4A6D-875D-1CC5430FD4D9}"/>
              </a:ext>
            </a:extLst>
          </p:cNvPr>
          <p:cNvGrpSpPr/>
          <p:nvPr/>
        </p:nvGrpSpPr>
        <p:grpSpPr>
          <a:xfrm>
            <a:off x="5165231" y="1057926"/>
            <a:ext cx="1654200" cy="742680"/>
            <a:chOff x="5165231" y="1057926"/>
            <a:chExt cx="1654200" cy="7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97E28A-768E-4864-8A59-EA19BE91090D}"/>
                    </a:ext>
                  </a:extLst>
                </p14:cNvPr>
                <p14:cNvContentPartPr/>
                <p14:nvPr/>
              </p14:nvContentPartPr>
              <p14:xfrm>
                <a:off x="5165231" y="1151886"/>
                <a:ext cx="164520" cy="648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97E28A-768E-4864-8A59-EA19BE91090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56231" y="1143246"/>
                  <a:ext cx="18216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C321400-2784-4C40-981D-F7C20AE542A1}"/>
                    </a:ext>
                  </a:extLst>
                </p14:cNvPr>
                <p14:cNvContentPartPr/>
                <p14:nvPr/>
              </p14:nvContentPartPr>
              <p14:xfrm>
                <a:off x="5428031" y="1350606"/>
                <a:ext cx="141840" cy="339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C321400-2784-4C40-981D-F7C20AE542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19031" y="1341606"/>
                  <a:ext cx="1594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24741E7-1AB4-4EC5-AE7A-76E10544FD7D}"/>
                    </a:ext>
                  </a:extLst>
                </p14:cNvPr>
                <p14:cNvContentPartPr/>
                <p14:nvPr/>
              </p14:nvContentPartPr>
              <p14:xfrm>
                <a:off x="5741591" y="1500726"/>
                <a:ext cx="165600" cy="1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24741E7-1AB4-4EC5-AE7A-76E10544FD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32591" y="1491726"/>
                  <a:ext cx="183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28A532A-9414-4F30-B7FD-6A7F69DAD1B2}"/>
                    </a:ext>
                  </a:extLst>
                </p14:cNvPr>
                <p14:cNvContentPartPr/>
                <p14:nvPr/>
              </p14:nvContentPartPr>
              <p14:xfrm>
                <a:off x="6003671" y="1316766"/>
                <a:ext cx="119160" cy="339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28A532A-9414-4F30-B7FD-6A7F69DAD1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95031" y="1308126"/>
                  <a:ext cx="1368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1A95B94-DF95-4D06-B2E6-24121D03417B}"/>
                    </a:ext>
                  </a:extLst>
                </p14:cNvPr>
                <p14:cNvContentPartPr/>
                <p14:nvPr/>
              </p14:nvContentPartPr>
              <p14:xfrm>
                <a:off x="6267191" y="1196886"/>
                <a:ext cx="162000" cy="556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1A95B94-DF95-4D06-B2E6-24121D0341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58551" y="1187886"/>
                  <a:ext cx="17964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A5AC11F-4C61-4A27-A289-543621AD8C45}"/>
                    </a:ext>
                  </a:extLst>
                </p14:cNvPr>
                <p14:cNvContentPartPr/>
                <p14:nvPr/>
              </p14:nvContentPartPr>
              <p14:xfrm>
                <a:off x="6605591" y="1057926"/>
                <a:ext cx="213840" cy="225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A5AC11F-4C61-4A27-A289-543621AD8C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96951" y="1049286"/>
                  <a:ext cx="23148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4C28E85-35B3-4F33-9636-22E57D9F5492}"/>
              </a:ext>
            </a:extLst>
          </p:cNvPr>
          <p:cNvGrpSpPr/>
          <p:nvPr/>
        </p:nvGrpSpPr>
        <p:grpSpPr>
          <a:xfrm>
            <a:off x="6987191" y="1474446"/>
            <a:ext cx="1135080" cy="430560"/>
            <a:chOff x="6987191" y="1474446"/>
            <a:chExt cx="113508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00157C0-9DF0-41D4-B795-7F36F21DE8CA}"/>
                    </a:ext>
                  </a:extLst>
                </p14:cNvPr>
                <p14:cNvContentPartPr/>
                <p14:nvPr/>
              </p14:nvContentPartPr>
              <p14:xfrm>
                <a:off x="6987191" y="1474446"/>
                <a:ext cx="421560" cy="243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00157C0-9DF0-41D4-B795-7F36F21DE8C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78551" y="1465806"/>
                  <a:ext cx="439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19A2C9E-3636-4EF8-A5BB-D54B136C8E51}"/>
                    </a:ext>
                  </a:extLst>
                </p14:cNvPr>
                <p14:cNvContentPartPr/>
                <p14:nvPr/>
              </p14:nvContentPartPr>
              <p14:xfrm>
                <a:off x="7400111" y="1707726"/>
                <a:ext cx="98640" cy="197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19A2C9E-3636-4EF8-A5BB-D54B136C8E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91471" y="1698726"/>
                  <a:ext cx="116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D98B96-AD8D-431F-9B2A-59E06DB7863D}"/>
                    </a:ext>
                  </a:extLst>
                </p14:cNvPr>
                <p14:cNvContentPartPr/>
                <p14:nvPr/>
              </p14:nvContentPartPr>
              <p14:xfrm>
                <a:off x="7553831" y="1713486"/>
                <a:ext cx="67320" cy="175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D98B96-AD8D-431F-9B2A-59E06DB786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45191" y="1704846"/>
                  <a:ext cx="84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0FE8C5A-4C47-4B1A-8357-B9511B58D3C1}"/>
                    </a:ext>
                  </a:extLst>
                </p14:cNvPr>
                <p14:cNvContentPartPr/>
                <p14:nvPr/>
              </p14:nvContentPartPr>
              <p14:xfrm>
                <a:off x="7772711" y="1718166"/>
                <a:ext cx="349560" cy="156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0FE8C5A-4C47-4B1A-8357-B9511B58D3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63711" y="1709166"/>
                  <a:ext cx="36720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27D85FB-3432-4CBE-B559-116FCBB56EE8}"/>
              </a:ext>
            </a:extLst>
          </p:cNvPr>
          <p:cNvGrpSpPr/>
          <p:nvPr/>
        </p:nvGrpSpPr>
        <p:grpSpPr>
          <a:xfrm>
            <a:off x="175631" y="2355366"/>
            <a:ext cx="301320" cy="391680"/>
            <a:chOff x="175631" y="2355366"/>
            <a:chExt cx="30132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DE6D71E-F98B-4247-93C2-106EDCF5DACD}"/>
                    </a:ext>
                  </a:extLst>
                </p14:cNvPr>
                <p14:cNvContentPartPr/>
                <p14:nvPr/>
              </p14:nvContentPartPr>
              <p14:xfrm>
                <a:off x="175631" y="2456886"/>
                <a:ext cx="301320" cy="36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DE6D71E-F98B-4247-93C2-106EDCF5DA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6991" y="2448246"/>
                  <a:ext cx="318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C40D66B-3843-48AD-80FA-466A6BAB36DF}"/>
                    </a:ext>
                  </a:extLst>
                </p14:cNvPr>
                <p14:cNvContentPartPr/>
                <p14:nvPr/>
              </p14:nvContentPartPr>
              <p14:xfrm>
                <a:off x="313151" y="2355366"/>
                <a:ext cx="10440" cy="391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C40D66B-3843-48AD-80FA-466A6BAB36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4511" y="2346366"/>
                  <a:ext cx="2808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26BB26-CBE3-4685-A63A-F4E926BC83B0}"/>
              </a:ext>
            </a:extLst>
          </p:cNvPr>
          <p:cNvGrpSpPr/>
          <p:nvPr/>
        </p:nvGrpSpPr>
        <p:grpSpPr>
          <a:xfrm>
            <a:off x="835151" y="2271846"/>
            <a:ext cx="381600" cy="681120"/>
            <a:chOff x="835151" y="2271846"/>
            <a:chExt cx="381600" cy="6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669BFA-4143-4EAE-A1BC-801F4DD5B116}"/>
                    </a:ext>
                  </a:extLst>
                </p14:cNvPr>
                <p14:cNvContentPartPr/>
                <p14:nvPr/>
              </p14:nvContentPartPr>
              <p14:xfrm>
                <a:off x="835151" y="2271846"/>
                <a:ext cx="143280" cy="68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669BFA-4143-4EAE-A1BC-801F4DD5B1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6511" y="2263206"/>
                  <a:ext cx="16092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7F7078-9DF2-423F-8031-7F2232C23468}"/>
                    </a:ext>
                  </a:extLst>
                </p14:cNvPr>
                <p14:cNvContentPartPr/>
                <p14:nvPr/>
              </p14:nvContentPartPr>
              <p14:xfrm>
                <a:off x="1126391" y="2474526"/>
                <a:ext cx="90360" cy="326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7F7078-9DF2-423F-8031-7F2232C234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7751" y="2465526"/>
                  <a:ext cx="108000" cy="34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455DF70-2DD1-4B19-9CFD-D6609D025867}"/>
                  </a:ext>
                </a:extLst>
              </p14:cNvPr>
              <p14:cNvContentPartPr/>
              <p14:nvPr/>
            </p14:nvContentPartPr>
            <p14:xfrm>
              <a:off x="1430951" y="2667126"/>
              <a:ext cx="227160" cy="252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455DF70-2DD1-4B19-9CFD-D6609D02586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422311" y="2658126"/>
                <a:ext cx="24480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1824890-A5F5-449C-94E0-B7B71B88AC28}"/>
              </a:ext>
            </a:extLst>
          </p:cNvPr>
          <p:cNvGrpSpPr/>
          <p:nvPr/>
        </p:nvGrpSpPr>
        <p:grpSpPr>
          <a:xfrm>
            <a:off x="1852871" y="2218566"/>
            <a:ext cx="841320" cy="821160"/>
            <a:chOff x="1852871" y="2218566"/>
            <a:chExt cx="841320" cy="8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735C968-2AEA-429E-B791-34027F42FDC6}"/>
                    </a:ext>
                  </a:extLst>
                </p14:cNvPr>
                <p14:cNvContentPartPr/>
                <p14:nvPr/>
              </p14:nvContentPartPr>
              <p14:xfrm>
                <a:off x="1852871" y="2499006"/>
                <a:ext cx="182520" cy="540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735C968-2AEA-429E-B791-34027F42FDC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44231" y="2490006"/>
                  <a:ext cx="2001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2AD82F2-B790-4073-AE5F-4DFE3B07794E}"/>
                    </a:ext>
                  </a:extLst>
                </p14:cNvPr>
                <p14:cNvContentPartPr/>
                <p14:nvPr/>
              </p14:nvContentPartPr>
              <p14:xfrm>
                <a:off x="2092271" y="2286246"/>
                <a:ext cx="235080" cy="613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2AD82F2-B790-4073-AE5F-4DFE3B07794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83271" y="2277246"/>
                  <a:ext cx="2527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1779077-3AB8-4901-B995-59C9FA08371C}"/>
                    </a:ext>
                  </a:extLst>
                </p14:cNvPr>
                <p14:cNvContentPartPr/>
                <p14:nvPr/>
              </p14:nvContentPartPr>
              <p14:xfrm>
                <a:off x="2454791" y="2218566"/>
                <a:ext cx="239400" cy="204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1779077-3AB8-4901-B995-59C9FA08371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45791" y="2209566"/>
                  <a:ext cx="2570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B4EE26-5312-4E02-B1F8-D390F775212A}"/>
              </a:ext>
            </a:extLst>
          </p:cNvPr>
          <p:cNvGrpSpPr/>
          <p:nvPr/>
        </p:nvGrpSpPr>
        <p:grpSpPr>
          <a:xfrm>
            <a:off x="2954471" y="2569926"/>
            <a:ext cx="869400" cy="418680"/>
            <a:chOff x="2954471" y="2569926"/>
            <a:chExt cx="86940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1C09AE9-72FC-4D6D-ACBF-7211CACAF04F}"/>
                    </a:ext>
                  </a:extLst>
                </p14:cNvPr>
                <p14:cNvContentPartPr/>
                <p14:nvPr/>
              </p14:nvContentPartPr>
              <p14:xfrm>
                <a:off x="2954471" y="2569926"/>
                <a:ext cx="280440" cy="221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1C09AE9-72FC-4D6D-ACBF-7211CACAF04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45471" y="2560926"/>
                  <a:ext cx="298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627C3BF-5729-4B00-93FD-31760DB1F65D}"/>
                    </a:ext>
                  </a:extLst>
                </p14:cNvPr>
                <p14:cNvContentPartPr/>
                <p14:nvPr/>
              </p14:nvContentPartPr>
              <p14:xfrm>
                <a:off x="3241031" y="2750646"/>
                <a:ext cx="96120" cy="237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627C3BF-5729-4B00-93FD-31760DB1F6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32031" y="2742006"/>
                  <a:ext cx="113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878868-C7EE-47B7-9414-EBA879854A32}"/>
                    </a:ext>
                  </a:extLst>
                </p14:cNvPr>
                <p14:cNvContentPartPr/>
                <p14:nvPr/>
              </p14:nvContentPartPr>
              <p14:xfrm>
                <a:off x="3417431" y="2795286"/>
                <a:ext cx="108000" cy="185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9878868-C7EE-47B7-9414-EBA879854A3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08791" y="2786286"/>
                  <a:ext cx="125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AC5A224-3D41-4044-913E-B6BD0F31101F}"/>
                    </a:ext>
                  </a:extLst>
                </p14:cNvPr>
                <p14:cNvContentPartPr/>
                <p14:nvPr/>
              </p14:nvContentPartPr>
              <p14:xfrm>
                <a:off x="3590231" y="2766126"/>
                <a:ext cx="233640" cy="222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AC5A224-3D41-4044-913E-B6BD0F31101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81231" y="2757486"/>
                  <a:ext cx="25128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ED95090-2B61-4CCF-B202-4E86DDCAF18A}"/>
              </a:ext>
            </a:extLst>
          </p:cNvPr>
          <p:cNvGrpSpPr/>
          <p:nvPr/>
        </p:nvGrpSpPr>
        <p:grpSpPr>
          <a:xfrm>
            <a:off x="4433351" y="2446806"/>
            <a:ext cx="365040" cy="367560"/>
            <a:chOff x="4433351" y="2446806"/>
            <a:chExt cx="36504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22ABA06-F8BC-4117-AFE6-02E9C6B20BD7}"/>
                    </a:ext>
                  </a:extLst>
                </p14:cNvPr>
                <p14:cNvContentPartPr/>
                <p14:nvPr/>
              </p14:nvContentPartPr>
              <p14:xfrm>
                <a:off x="4433351" y="2570646"/>
                <a:ext cx="365040" cy="36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22ABA06-F8BC-4117-AFE6-02E9C6B20BD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24711" y="2562006"/>
                  <a:ext cx="382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38D9F5-E617-4CBF-A7DE-0500C9AF096E}"/>
                    </a:ext>
                  </a:extLst>
                </p14:cNvPr>
                <p14:cNvContentPartPr/>
                <p14:nvPr/>
              </p14:nvContentPartPr>
              <p14:xfrm>
                <a:off x="4564391" y="2446806"/>
                <a:ext cx="24840" cy="367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38D9F5-E617-4CBF-A7DE-0500C9AF09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55751" y="2438166"/>
                  <a:ext cx="4248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E1BB0CB-48CB-40C9-BD88-D4CAD8B3EDBB}"/>
              </a:ext>
            </a:extLst>
          </p:cNvPr>
          <p:cNvGrpSpPr/>
          <p:nvPr/>
        </p:nvGrpSpPr>
        <p:grpSpPr>
          <a:xfrm>
            <a:off x="5375471" y="2215686"/>
            <a:ext cx="362880" cy="771480"/>
            <a:chOff x="5375471" y="2215686"/>
            <a:chExt cx="362880" cy="7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B691E22-77A4-4743-99F3-01C0457AC577}"/>
                    </a:ext>
                  </a:extLst>
                </p14:cNvPr>
                <p14:cNvContentPartPr/>
                <p14:nvPr/>
              </p14:nvContentPartPr>
              <p14:xfrm>
                <a:off x="5375471" y="2215686"/>
                <a:ext cx="173880" cy="771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B691E22-77A4-4743-99F3-01C0457AC5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66471" y="2207046"/>
                  <a:ext cx="19152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7808095-E7B3-428B-B11B-D7D95210285F}"/>
                    </a:ext>
                  </a:extLst>
                </p14:cNvPr>
                <p14:cNvContentPartPr/>
                <p14:nvPr/>
              </p14:nvContentPartPr>
              <p14:xfrm>
                <a:off x="5602271" y="2482806"/>
                <a:ext cx="136080" cy="280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7808095-E7B3-428B-B11B-D7D95210285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93271" y="2473806"/>
                  <a:ext cx="15372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5390486-12F1-4D71-BBC6-F22F0539594C}"/>
              </a:ext>
            </a:extLst>
          </p:cNvPr>
          <p:cNvGrpSpPr/>
          <p:nvPr/>
        </p:nvGrpSpPr>
        <p:grpSpPr>
          <a:xfrm>
            <a:off x="5984231" y="2167086"/>
            <a:ext cx="2715480" cy="746640"/>
            <a:chOff x="5984231" y="2167086"/>
            <a:chExt cx="271548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6FE5894-F34E-4CF2-AA50-EBF866AA9C58}"/>
                    </a:ext>
                  </a:extLst>
                </p14:cNvPr>
                <p14:cNvContentPartPr/>
                <p14:nvPr/>
              </p14:nvContentPartPr>
              <p14:xfrm>
                <a:off x="5984231" y="2581806"/>
                <a:ext cx="176760" cy="28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6FE5894-F34E-4CF2-AA50-EBF866AA9C5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75591" y="2573166"/>
                  <a:ext cx="194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032C68-CF3C-4329-BE8B-87FBC17F6F11}"/>
                    </a:ext>
                  </a:extLst>
                </p14:cNvPr>
                <p14:cNvContentPartPr/>
                <p14:nvPr/>
              </p14:nvContentPartPr>
              <p14:xfrm>
                <a:off x="6294551" y="2430606"/>
                <a:ext cx="164520" cy="483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032C68-CF3C-4329-BE8B-87FBC17F6F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85551" y="2421966"/>
                  <a:ext cx="1821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B4D322C-46A9-4DD8-B589-17DEBF70BFB1}"/>
                    </a:ext>
                  </a:extLst>
                </p14:cNvPr>
                <p14:cNvContentPartPr/>
                <p14:nvPr/>
              </p14:nvContentPartPr>
              <p14:xfrm>
                <a:off x="6553751" y="2268606"/>
                <a:ext cx="211320" cy="579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B4D322C-46A9-4DD8-B589-17DEBF70BFB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44751" y="2259966"/>
                  <a:ext cx="22896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E8C848F-0C02-49C1-AE09-F829B1DD73B2}"/>
                    </a:ext>
                  </a:extLst>
                </p14:cNvPr>
                <p14:cNvContentPartPr/>
                <p14:nvPr/>
              </p14:nvContentPartPr>
              <p14:xfrm>
                <a:off x="6856511" y="2167086"/>
                <a:ext cx="293400" cy="234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E8C848F-0C02-49C1-AE09-F829B1DD73B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47511" y="2158086"/>
                  <a:ext cx="311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934720E-A3DD-456A-9433-97E545EAFFBC}"/>
                    </a:ext>
                  </a:extLst>
                </p14:cNvPr>
                <p14:cNvContentPartPr/>
                <p14:nvPr/>
              </p14:nvContentPartPr>
              <p14:xfrm>
                <a:off x="7298591" y="2425566"/>
                <a:ext cx="484920" cy="257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934720E-A3DD-456A-9433-97E545EAFFB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89951" y="2416926"/>
                  <a:ext cx="502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F27A4EF-2CEA-423C-BDBB-0B8DE9812E9E}"/>
                    </a:ext>
                  </a:extLst>
                </p14:cNvPr>
                <p14:cNvContentPartPr/>
                <p14:nvPr/>
              </p14:nvContentPartPr>
              <p14:xfrm>
                <a:off x="7774511" y="2603406"/>
                <a:ext cx="144000" cy="301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F27A4EF-2CEA-423C-BDBB-0B8DE9812E9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65511" y="2594766"/>
                  <a:ext cx="1616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FAA7DBE-E0F4-4166-93F1-D5F8C2893FFC}"/>
                    </a:ext>
                  </a:extLst>
                </p14:cNvPr>
                <p14:cNvContentPartPr/>
                <p14:nvPr/>
              </p14:nvContentPartPr>
              <p14:xfrm>
                <a:off x="8010311" y="2636166"/>
                <a:ext cx="110520" cy="244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FAA7DBE-E0F4-4166-93F1-D5F8C2893FF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01671" y="2627166"/>
                  <a:ext cx="128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AE8C4F5-4376-4F8F-88E8-AF3E6927CB12}"/>
                    </a:ext>
                  </a:extLst>
                </p14:cNvPr>
                <p14:cNvContentPartPr/>
                <p14:nvPr/>
              </p14:nvContentPartPr>
              <p14:xfrm>
                <a:off x="8251871" y="2684046"/>
                <a:ext cx="447840" cy="203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AE8C4F5-4376-4F8F-88E8-AF3E6927CB1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42871" y="2675406"/>
                  <a:ext cx="46548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4EB1D71-CFD3-49B6-ADEC-277AA4BAC229}"/>
              </a:ext>
            </a:extLst>
          </p:cNvPr>
          <p:cNvGrpSpPr/>
          <p:nvPr/>
        </p:nvGrpSpPr>
        <p:grpSpPr>
          <a:xfrm>
            <a:off x="181031" y="3478566"/>
            <a:ext cx="341280" cy="355680"/>
            <a:chOff x="181031" y="3478566"/>
            <a:chExt cx="34128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C6F9D2E-7775-4D3A-ACBE-3B646D79CE41}"/>
                    </a:ext>
                  </a:extLst>
                </p14:cNvPr>
                <p14:cNvContentPartPr/>
                <p14:nvPr/>
              </p14:nvContentPartPr>
              <p14:xfrm>
                <a:off x="181031" y="3574686"/>
                <a:ext cx="341280" cy="36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C6F9D2E-7775-4D3A-ACBE-3B646D79CE4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72391" y="3566046"/>
                  <a:ext cx="358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3A68686-FFA5-444B-9C30-0CB1AF544CEF}"/>
                    </a:ext>
                  </a:extLst>
                </p14:cNvPr>
                <p14:cNvContentPartPr/>
                <p14:nvPr/>
              </p14:nvContentPartPr>
              <p14:xfrm>
                <a:off x="334031" y="3478566"/>
                <a:ext cx="30960" cy="355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3A68686-FFA5-444B-9C30-0CB1AF544CE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5391" y="3469566"/>
                  <a:ext cx="48600" cy="37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778AC70-6F7B-483C-B836-C7CA3A0B53F2}"/>
              </a:ext>
            </a:extLst>
          </p:cNvPr>
          <p:cNvGrpSpPr/>
          <p:nvPr/>
        </p:nvGrpSpPr>
        <p:grpSpPr>
          <a:xfrm>
            <a:off x="863591" y="3432846"/>
            <a:ext cx="425520" cy="706320"/>
            <a:chOff x="863591" y="3432846"/>
            <a:chExt cx="4255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BB1DBB1-DA2A-4EB4-8F94-C8E521741967}"/>
                    </a:ext>
                  </a:extLst>
                </p14:cNvPr>
                <p14:cNvContentPartPr/>
                <p14:nvPr/>
              </p14:nvContentPartPr>
              <p14:xfrm>
                <a:off x="863591" y="3432846"/>
                <a:ext cx="202320" cy="706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BB1DBB1-DA2A-4EB4-8F94-C8E5217419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4591" y="3424206"/>
                  <a:ext cx="21996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5F23FEB-7811-4DA6-A643-EA759A7CE07C}"/>
                    </a:ext>
                  </a:extLst>
                </p14:cNvPr>
                <p14:cNvContentPartPr/>
                <p14:nvPr/>
              </p14:nvContentPartPr>
              <p14:xfrm>
                <a:off x="1161311" y="3617526"/>
                <a:ext cx="127800" cy="344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5F23FEB-7811-4DA6-A643-EA759A7CE07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52311" y="3608526"/>
                  <a:ext cx="14544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C468F6-4AD9-44EB-864C-E163B1ACD977}"/>
              </a:ext>
            </a:extLst>
          </p:cNvPr>
          <p:cNvGrpSpPr/>
          <p:nvPr/>
        </p:nvGrpSpPr>
        <p:grpSpPr>
          <a:xfrm>
            <a:off x="1602671" y="3328446"/>
            <a:ext cx="1232280" cy="802080"/>
            <a:chOff x="1602671" y="3328446"/>
            <a:chExt cx="1232280" cy="80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7494AA4-846D-4B6E-AA10-25C3AE705E00}"/>
                    </a:ext>
                  </a:extLst>
                </p14:cNvPr>
                <p14:cNvContentPartPr/>
                <p14:nvPr/>
              </p14:nvContentPartPr>
              <p14:xfrm>
                <a:off x="1602671" y="3815166"/>
                <a:ext cx="270720" cy="10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7494AA4-846D-4B6E-AA10-25C3AE705E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94031" y="3806526"/>
                  <a:ext cx="288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104492B-9596-4269-9B6C-51174FCD9227}"/>
                    </a:ext>
                  </a:extLst>
                </p14:cNvPr>
                <p14:cNvContentPartPr/>
                <p14:nvPr/>
              </p14:nvContentPartPr>
              <p14:xfrm>
                <a:off x="2035031" y="3565686"/>
                <a:ext cx="118080" cy="371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104492B-9596-4269-9B6C-51174FCD922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26391" y="3557046"/>
                  <a:ext cx="1357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6481F16-5791-4458-A0AF-9CD68AFACE4A}"/>
                    </a:ext>
                  </a:extLst>
                </p14:cNvPr>
                <p14:cNvContentPartPr/>
                <p14:nvPr/>
              </p14:nvContentPartPr>
              <p14:xfrm>
                <a:off x="2185871" y="3457686"/>
                <a:ext cx="298800" cy="672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6481F16-5791-4458-A0AF-9CD68AFACE4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177231" y="3449046"/>
                  <a:ext cx="31644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D65DA4C-C943-4A3B-B060-60A310227749}"/>
                    </a:ext>
                  </a:extLst>
                </p14:cNvPr>
                <p14:cNvContentPartPr/>
                <p14:nvPr/>
              </p14:nvContentPartPr>
              <p14:xfrm>
                <a:off x="2557751" y="3328446"/>
                <a:ext cx="277200" cy="246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D65DA4C-C943-4A3B-B060-60A31022774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49111" y="3319446"/>
                  <a:ext cx="29484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D55B214-37D3-4E15-A022-8BB7774ACA7E}"/>
              </a:ext>
            </a:extLst>
          </p:cNvPr>
          <p:cNvGrpSpPr/>
          <p:nvPr/>
        </p:nvGrpSpPr>
        <p:grpSpPr>
          <a:xfrm>
            <a:off x="3164711" y="3674046"/>
            <a:ext cx="927720" cy="438120"/>
            <a:chOff x="3164711" y="3674046"/>
            <a:chExt cx="9277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9B86A9A-530C-40A2-B5FE-99AE77E6F812}"/>
                    </a:ext>
                  </a:extLst>
                </p14:cNvPr>
                <p14:cNvContentPartPr/>
                <p14:nvPr/>
              </p14:nvContentPartPr>
              <p14:xfrm>
                <a:off x="3164711" y="3674046"/>
                <a:ext cx="326520" cy="256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9B86A9A-530C-40A2-B5FE-99AE77E6F81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55711" y="3665046"/>
                  <a:ext cx="344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95D0A0F-8EC8-48AF-9092-9BDADC837699}"/>
                    </a:ext>
                  </a:extLst>
                </p14:cNvPr>
                <p14:cNvContentPartPr/>
                <p14:nvPr/>
              </p14:nvContentPartPr>
              <p14:xfrm>
                <a:off x="3481511" y="3855486"/>
                <a:ext cx="122040" cy="199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95D0A0F-8EC8-48AF-9092-9BDADC83769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472871" y="3846486"/>
                  <a:ext cx="139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A557C45-0935-4DFD-BF8D-192117EE9C16}"/>
                    </a:ext>
                  </a:extLst>
                </p14:cNvPr>
                <p14:cNvContentPartPr/>
                <p14:nvPr/>
              </p14:nvContentPartPr>
              <p14:xfrm>
                <a:off x="3645311" y="3857646"/>
                <a:ext cx="114120" cy="207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A557C45-0935-4DFD-BF8D-192117EE9C1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36311" y="3849006"/>
                  <a:ext cx="131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5B510C8-D25B-45DF-9CD2-061B6DA682AA}"/>
                    </a:ext>
                  </a:extLst>
                </p14:cNvPr>
                <p14:cNvContentPartPr/>
                <p14:nvPr/>
              </p14:nvContentPartPr>
              <p14:xfrm>
                <a:off x="3849071" y="3908406"/>
                <a:ext cx="243360" cy="203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5B510C8-D25B-45DF-9CD2-061B6DA682A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40431" y="3899406"/>
                  <a:ext cx="26100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1336D65-8E34-464D-B848-5393E0562C74}"/>
              </a:ext>
            </a:extLst>
          </p:cNvPr>
          <p:cNvGrpSpPr/>
          <p:nvPr/>
        </p:nvGrpSpPr>
        <p:grpSpPr>
          <a:xfrm>
            <a:off x="4772111" y="3553446"/>
            <a:ext cx="282240" cy="388440"/>
            <a:chOff x="4772111" y="3553446"/>
            <a:chExt cx="28224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37C8D87-ABF0-409A-875E-167F3AF6D85D}"/>
                    </a:ext>
                  </a:extLst>
                </p14:cNvPr>
                <p14:cNvContentPartPr/>
                <p14:nvPr/>
              </p14:nvContentPartPr>
              <p14:xfrm>
                <a:off x="4772111" y="3674046"/>
                <a:ext cx="282240" cy="36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37C8D87-ABF0-409A-875E-167F3AF6D85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63111" y="3665406"/>
                  <a:ext cx="299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BAE93D7-E46B-474A-AAB0-564236BA4854}"/>
                    </a:ext>
                  </a:extLst>
                </p14:cNvPr>
                <p14:cNvContentPartPr/>
                <p14:nvPr/>
              </p14:nvContentPartPr>
              <p14:xfrm>
                <a:off x="4844831" y="3553446"/>
                <a:ext cx="40680" cy="388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BAE93D7-E46B-474A-AAB0-564236BA485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35831" y="3544446"/>
                  <a:ext cx="5832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B97C50-06EB-4FDA-9E80-D241285D99FF}"/>
              </a:ext>
            </a:extLst>
          </p:cNvPr>
          <p:cNvGrpSpPr/>
          <p:nvPr/>
        </p:nvGrpSpPr>
        <p:grpSpPr>
          <a:xfrm>
            <a:off x="5369351" y="3422046"/>
            <a:ext cx="433440" cy="664200"/>
            <a:chOff x="5369351" y="3422046"/>
            <a:chExt cx="433440" cy="66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64FD298-2A4F-47E6-B26C-DCD1B7FAEE87}"/>
                    </a:ext>
                  </a:extLst>
                </p14:cNvPr>
                <p14:cNvContentPartPr/>
                <p14:nvPr/>
              </p14:nvContentPartPr>
              <p14:xfrm>
                <a:off x="5369351" y="3422046"/>
                <a:ext cx="193680" cy="664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64FD298-2A4F-47E6-B26C-DCD1B7FAEE8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60351" y="3413046"/>
                  <a:ext cx="21132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72FBDF8-7AE3-4686-B50E-9F495BC9A54A}"/>
                    </a:ext>
                  </a:extLst>
                </p14:cNvPr>
                <p14:cNvContentPartPr/>
                <p14:nvPr/>
              </p14:nvContentPartPr>
              <p14:xfrm>
                <a:off x="5674991" y="3587286"/>
                <a:ext cx="127800" cy="286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72FBDF8-7AE3-4686-B50E-9F495BC9A54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65991" y="3578286"/>
                  <a:ext cx="14544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63C2CD1-6AAE-4B23-B6E5-324E1CEBB188}"/>
              </a:ext>
            </a:extLst>
          </p:cNvPr>
          <p:cNvGrpSpPr/>
          <p:nvPr/>
        </p:nvGrpSpPr>
        <p:grpSpPr>
          <a:xfrm>
            <a:off x="6063431" y="3319446"/>
            <a:ext cx="2644920" cy="766800"/>
            <a:chOff x="6063431" y="3319446"/>
            <a:chExt cx="264492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073DEBE-D1F6-409D-BB67-E0CC7A0C08BF}"/>
                    </a:ext>
                  </a:extLst>
                </p14:cNvPr>
                <p14:cNvContentPartPr/>
                <p14:nvPr/>
              </p14:nvContentPartPr>
              <p14:xfrm>
                <a:off x="6063431" y="3680166"/>
                <a:ext cx="165600" cy="43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073DEBE-D1F6-409D-BB67-E0CC7A0C08B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54431" y="3671166"/>
                  <a:ext cx="183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78213E2-1A28-4A09-B71A-4E9FE52BC0D9}"/>
                    </a:ext>
                  </a:extLst>
                </p14:cNvPr>
                <p14:cNvContentPartPr/>
                <p14:nvPr/>
              </p14:nvContentPartPr>
              <p14:xfrm>
                <a:off x="6400031" y="3528246"/>
                <a:ext cx="86400" cy="334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78213E2-1A28-4A09-B71A-4E9FE52BC0D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91391" y="3519246"/>
                  <a:ext cx="104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EFE253-ABD8-4DED-91A8-307E0D93D25E}"/>
                    </a:ext>
                  </a:extLst>
                </p14:cNvPr>
                <p14:cNvContentPartPr/>
                <p14:nvPr/>
              </p14:nvContentPartPr>
              <p14:xfrm>
                <a:off x="6608831" y="3404766"/>
                <a:ext cx="235080" cy="563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EFE253-ABD8-4DED-91A8-307E0D93D25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99831" y="3395766"/>
                  <a:ext cx="2527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E8520D0-7F97-4829-AEE1-78E0C24D7791}"/>
                    </a:ext>
                  </a:extLst>
                </p14:cNvPr>
                <p14:cNvContentPartPr/>
                <p14:nvPr/>
              </p14:nvContentPartPr>
              <p14:xfrm>
                <a:off x="7016711" y="3319446"/>
                <a:ext cx="213840" cy="209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E8520D0-7F97-4829-AEE1-78E0C24D779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07711" y="3310446"/>
                  <a:ext cx="231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77D4F29-C26F-43DC-B60B-29604C53FF65}"/>
                    </a:ext>
                  </a:extLst>
                </p14:cNvPr>
                <p14:cNvContentPartPr/>
                <p14:nvPr/>
              </p14:nvContentPartPr>
              <p14:xfrm>
                <a:off x="7393631" y="3594126"/>
                <a:ext cx="447480" cy="295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77D4F29-C26F-43DC-B60B-29604C53FF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84991" y="3585126"/>
                  <a:ext cx="4651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AB754EA-B732-47FF-9040-30C03F9A499B}"/>
                    </a:ext>
                  </a:extLst>
                </p14:cNvPr>
                <p14:cNvContentPartPr/>
                <p14:nvPr/>
              </p14:nvContentPartPr>
              <p14:xfrm>
                <a:off x="7849031" y="3853326"/>
                <a:ext cx="116640" cy="23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AB754EA-B732-47FF-9040-30C03F9A499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40031" y="3844326"/>
                  <a:ext cx="134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E1C579D-A5F9-4002-B38E-FDD55CE9B5ED}"/>
                    </a:ext>
                  </a:extLst>
                </p14:cNvPr>
                <p14:cNvContentPartPr/>
                <p14:nvPr/>
              </p14:nvContentPartPr>
              <p14:xfrm>
                <a:off x="8018591" y="3842526"/>
                <a:ext cx="125280" cy="225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E1C579D-A5F9-4002-B38E-FDD55CE9B5E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09591" y="3833526"/>
                  <a:ext cx="1429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D4AA55D-83D8-4745-9E2E-A2925CDCA5C4}"/>
                    </a:ext>
                  </a:extLst>
                </p14:cNvPr>
                <p14:cNvContentPartPr/>
                <p14:nvPr/>
              </p14:nvContentPartPr>
              <p14:xfrm>
                <a:off x="8278151" y="3869166"/>
                <a:ext cx="430200" cy="207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D4AA55D-83D8-4745-9E2E-A2925CDCA5C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69511" y="3860166"/>
                  <a:ext cx="44784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A2F947A-0D76-4E8C-80ED-B03AA46EE49C}"/>
              </a:ext>
            </a:extLst>
          </p:cNvPr>
          <p:cNvGrpSpPr/>
          <p:nvPr/>
        </p:nvGrpSpPr>
        <p:grpSpPr>
          <a:xfrm>
            <a:off x="295151" y="4899486"/>
            <a:ext cx="262440" cy="127080"/>
            <a:chOff x="295151" y="4899486"/>
            <a:chExt cx="26244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B08909B-A819-4C8E-BD99-4E62D8027310}"/>
                    </a:ext>
                  </a:extLst>
                </p14:cNvPr>
                <p14:cNvContentPartPr/>
                <p14:nvPr/>
              </p14:nvContentPartPr>
              <p14:xfrm>
                <a:off x="318911" y="4899486"/>
                <a:ext cx="188640" cy="22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B08909B-A819-4C8E-BD99-4E62D80273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9911" y="4890486"/>
                  <a:ext cx="206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BF4F91F-822C-4FBC-B236-A794276E4459}"/>
                    </a:ext>
                  </a:extLst>
                </p14:cNvPr>
                <p14:cNvContentPartPr/>
                <p14:nvPr/>
              </p14:nvContentPartPr>
              <p14:xfrm>
                <a:off x="295151" y="5019006"/>
                <a:ext cx="262440" cy="7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BF4F91F-822C-4FBC-B236-A794276E44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6511" y="5010366"/>
                  <a:ext cx="2800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115D041-728B-440F-AD7A-7CE792ECF57E}"/>
              </a:ext>
            </a:extLst>
          </p:cNvPr>
          <p:cNvGrpSpPr/>
          <p:nvPr/>
        </p:nvGrpSpPr>
        <p:grpSpPr>
          <a:xfrm>
            <a:off x="1118831" y="4538406"/>
            <a:ext cx="1474560" cy="870840"/>
            <a:chOff x="1118831" y="4538406"/>
            <a:chExt cx="147456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3AA24B3-1646-4C23-85B9-EB4FDA6EE8C6}"/>
                    </a:ext>
                  </a:extLst>
                </p14:cNvPr>
                <p14:cNvContentPartPr/>
                <p14:nvPr/>
              </p14:nvContentPartPr>
              <p14:xfrm>
                <a:off x="1118831" y="4781766"/>
                <a:ext cx="173880" cy="627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3AA24B3-1646-4C23-85B9-EB4FDA6EE8C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09831" y="4773126"/>
                  <a:ext cx="1915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AB4CB7D-61A4-42D2-876E-B446A130A9CB}"/>
                    </a:ext>
                  </a:extLst>
                </p14:cNvPr>
                <p14:cNvContentPartPr/>
                <p14:nvPr/>
              </p14:nvContentPartPr>
              <p14:xfrm>
                <a:off x="1381631" y="4538406"/>
                <a:ext cx="282960" cy="246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AB4CB7D-61A4-42D2-876E-B446A130A9C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72631" y="4529766"/>
                  <a:ext cx="300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06A0BEB-A087-4174-B23D-B201A3CC8293}"/>
                    </a:ext>
                  </a:extLst>
                </p14:cNvPr>
                <p14:cNvContentPartPr/>
                <p14:nvPr/>
              </p14:nvContentPartPr>
              <p14:xfrm>
                <a:off x="1785551" y="4814526"/>
                <a:ext cx="342000" cy="193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06A0BEB-A087-4174-B23D-B201A3CC829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776911" y="4805526"/>
                  <a:ext cx="359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75732BD-AD2B-468F-91A1-E43BC02D9ACA}"/>
                    </a:ext>
                  </a:extLst>
                </p14:cNvPr>
                <p14:cNvContentPartPr/>
                <p14:nvPr/>
              </p14:nvContentPartPr>
              <p14:xfrm>
                <a:off x="2127191" y="5006766"/>
                <a:ext cx="77400" cy="148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75732BD-AD2B-468F-91A1-E43BC02D9AC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8551" y="4997766"/>
                  <a:ext cx="95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F17EBF8-A235-4F9D-8C68-3D5DCF66026A}"/>
                    </a:ext>
                  </a:extLst>
                </p14:cNvPr>
                <p14:cNvContentPartPr/>
                <p14:nvPr/>
              </p14:nvContentPartPr>
              <p14:xfrm>
                <a:off x="2303591" y="5017926"/>
                <a:ext cx="29880" cy="153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F17EBF8-A235-4F9D-8C68-3D5DCF66026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94951" y="5009286"/>
                  <a:ext cx="47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27D7C5B-3E2E-42EE-AD7E-4C34E7154F3E}"/>
                    </a:ext>
                  </a:extLst>
                </p14:cNvPr>
                <p14:cNvContentPartPr/>
                <p14:nvPr/>
              </p14:nvContentPartPr>
              <p14:xfrm>
                <a:off x="2383151" y="4953126"/>
                <a:ext cx="210240" cy="197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27D7C5B-3E2E-42EE-AD7E-4C34E7154F3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74511" y="4944486"/>
                  <a:ext cx="22788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80DE6DD-91DA-4051-9BCE-B7ECED1E56C4}"/>
              </a:ext>
            </a:extLst>
          </p:cNvPr>
          <p:cNvGrpSpPr/>
          <p:nvPr/>
        </p:nvGrpSpPr>
        <p:grpSpPr>
          <a:xfrm>
            <a:off x="944591" y="5554686"/>
            <a:ext cx="419040" cy="355680"/>
            <a:chOff x="944591" y="5554686"/>
            <a:chExt cx="41904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5348709-D3B8-443F-93B1-F04441ECB80D}"/>
                    </a:ext>
                  </a:extLst>
                </p14:cNvPr>
                <p14:cNvContentPartPr/>
                <p14:nvPr/>
              </p14:nvContentPartPr>
              <p14:xfrm>
                <a:off x="944591" y="5665206"/>
                <a:ext cx="419040" cy="53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5348709-D3B8-443F-93B1-F04441ECB80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5951" y="5656206"/>
                  <a:ext cx="436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DA16E72-B5BD-435D-9A21-D1C064055EF9}"/>
                    </a:ext>
                  </a:extLst>
                </p14:cNvPr>
                <p14:cNvContentPartPr/>
                <p14:nvPr/>
              </p14:nvContentPartPr>
              <p14:xfrm>
                <a:off x="1118831" y="5554686"/>
                <a:ext cx="29520" cy="355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DA16E72-B5BD-435D-9A21-D1C064055EF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0191" y="5545686"/>
                  <a:ext cx="47160" cy="37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B5BAE80E-6236-4081-BA5A-4F7FBA50B8E3}"/>
                  </a:ext>
                </a:extLst>
              </p14:cNvPr>
              <p14:cNvContentPartPr/>
              <p14:nvPr/>
            </p14:nvContentPartPr>
            <p14:xfrm>
              <a:off x="1819751" y="5417166"/>
              <a:ext cx="172800" cy="3589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B5BAE80E-6236-4081-BA5A-4F7FBA50B8E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811111" y="5408526"/>
                <a:ext cx="190440" cy="3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AE69E8A-4370-4B46-978D-292A96A381AC}"/>
              </a:ext>
            </a:extLst>
          </p:cNvPr>
          <p:cNvGrpSpPr/>
          <p:nvPr/>
        </p:nvGrpSpPr>
        <p:grpSpPr>
          <a:xfrm>
            <a:off x="2228351" y="5476926"/>
            <a:ext cx="339480" cy="263160"/>
            <a:chOff x="2228351" y="5476926"/>
            <a:chExt cx="33948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AD80FFD-6ED7-4AF4-817A-01037EC3E5D1}"/>
                    </a:ext>
                  </a:extLst>
                </p14:cNvPr>
                <p14:cNvContentPartPr/>
                <p14:nvPr/>
              </p14:nvContentPartPr>
              <p14:xfrm>
                <a:off x="2228351" y="5554686"/>
                <a:ext cx="339480" cy="32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AD80FFD-6ED7-4AF4-817A-01037EC3E5D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219711" y="5545686"/>
                  <a:ext cx="357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67E48CD-7701-480D-8AC1-340A510ADF58}"/>
                    </a:ext>
                  </a:extLst>
                </p14:cNvPr>
                <p14:cNvContentPartPr/>
                <p14:nvPr/>
              </p14:nvContentPartPr>
              <p14:xfrm>
                <a:off x="2452631" y="5476926"/>
                <a:ext cx="30600" cy="263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67E48CD-7701-480D-8AC1-340A510ADF5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43631" y="5468286"/>
                  <a:ext cx="48240" cy="28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A4DC25E-5ADA-44D7-BE8B-B742CF8FF36C}"/>
                  </a:ext>
                </a:extLst>
              </p14:cNvPr>
              <p14:cNvContentPartPr/>
              <p14:nvPr/>
            </p14:nvContentPartPr>
            <p14:xfrm>
              <a:off x="1591151" y="5306646"/>
              <a:ext cx="183600" cy="6811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A4DC25E-5ADA-44D7-BE8B-B742CF8FF36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582151" y="5298006"/>
                <a:ext cx="201240" cy="69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327AD3B-471E-4FF8-B39C-C754903FAF2C}"/>
              </a:ext>
            </a:extLst>
          </p:cNvPr>
          <p:cNvGrpSpPr/>
          <p:nvPr/>
        </p:nvGrpSpPr>
        <p:grpSpPr>
          <a:xfrm>
            <a:off x="2837831" y="4376766"/>
            <a:ext cx="6708960" cy="1782360"/>
            <a:chOff x="2837831" y="4376766"/>
            <a:chExt cx="6708960" cy="178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173CF3E-A2EC-45BD-A50D-3F8251454ADA}"/>
                    </a:ext>
                  </a:extLst>
                </p14:cNvPr>
                <p14:cNvContentPartPr/>
                <p14:nvPr/>
              </p14:nvContentPartPr>
              <p14:xfrm>
                <a:off x="6560231" y="4675926"/>
                <a:ext cx="344880" cy="266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173CF3E-A2EC-45BD-A50D-3F8251454AD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51591" y="4667286"/>
                  <a:ext cx="362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809991D-B72D-4582-BA98-0AA492820CBE}"/>
                    </a:ext>
                  </a:extLst>
                </p14:cNvPr>
                <p14:cNvContentPartPr/>
                <p14:nvPr/>
              </p14:nvContentPartPr>
              <p14:xfrm>
                <a:off x="6970991" y="4901286"/>
                <a:ext cx="97920" cy="20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809991D-B72D-4582-BA98-0AA492820CB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62351" y="4892646"/>
                  <a:ext cx="115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9853CC5-9B97-48DC-BCF6-472B43CBC4D9}"/>
                    </a:ext>
                  </a:extLst>
                </p14:cNvPr>
                <p14:cNvContentPartPr/>
                <p14:nvPr/>
              </p14:nvContentPartPr>
              <p14:xfrm>
                <a:off x="7166111" y="4951686"/>
                <a:ext cx="41400" cy="173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9853CC5-9B97-48DC-BCF6-472B43CBC4D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57471" y="4942686"/>
                  <a:ext cx="59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3F20F20-3AA7-4ED0-B8AC-4ECC7392F6FA}"/>
                    </a:ext>
                  </a:extLst>
                </p14:cNvPr>
                <p14:cNvContentPartPr/>
                <p14:nvPr/>
              </p14:nvContentPartPr>
              <p14:xfrm>
                <a:off x="7282391" y="4966806"/>
                <a:ext cx="227160" cy="173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3F20F20-3AA7-4ED0-B8AC-4ECC7392F6F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73391" y="4957806"/>
                  <a:ext cx="244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BCE0FCB-ABC3-4EAA-9BB5-AA2405E54F0B}"/>
                    </a:ext>
                  </a:extLst>
                </p14:cNvPr>
                <p14:cNvContentPartPr/>
                <p14:nvPr/>
              </p14:nvContentPartPr>
              <p14:xfrm>
                <a:off x="7791071" y="4780686"/>
                <a:ext cx="329760" cy="42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BCE0FCB-ABC3-4EAA-9BB5-AA2405E54F0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82071" y="4771686"/>
                  <a:ext cx="3474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298D89E-750D-49EC-808A-07105FDCAA78}"/>
                    </a:ext>
                  </a:extLst>
                </p14:cNvPr>
                <p14:cNvContentPartPr/>
                <p14:nvPr/>
              </p14:nvContentPartPr>
              <p14:xfrm>
                <a:off x="7958831" y="4657566"/>
                <a:ext cx="38160" cy="325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298D89E-750D-49EC-808A-07105FDCAA7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49831" y="4648566"/>
                  <a:ext cx="558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9FA0593-70B5-415A-87F4-D411627E08C6}"/>
                    </a:ext>
                  </a:extLst>
                </p14:cNvPr>
                <p14:cNvContentPartPr/>
                <p14:nvPr/>
              </p14:nvContentPartPr>
              <p14:xfrm>
                <a:off x="8588111" y="4675566"/>
                <a:ext cx="439200" cy="262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9FA0593-70B5-415A-87F4-D411627E08C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79471" y="4666926"/>
                  <a:ext cx="456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5797C50-29FD-4DE1-B4E8-876157CFE6CC}"/>
                    </a:ext>
                  </a:extLst>
                </p14:cNvPr>
                <p14:cNvContentPartPr/>
                <p14:nvPr/>
              </p14:nvContentPartPr>
              <p14:xfrm>
                <a:off x="9015431" y="4968606"/>
                <a:ext cx="102960" cy="234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5797C50-29FD-4DE1-B4E8-876157CFE6C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06791" y="4959966"/>
                  <a:ext cx="120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F740114-876C-4C4B-A56E-EFEAEF6B6EF4}"/>
                    </a:ext>
                  </a:extLst>
                </p14:cNvPr>
                <p14:cNvContentPartPr/>
                <p14:nvPr/>
              </p14:nvContentPartPr>
              <p14:xfrm>
                <a:off x="9169151" y="4996686"/>
                <a:ext cx="104400" cy="163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F740114-876C-4C4B-A56E-EFEAEF6B6EF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60511" y="4987686"/>
                  <a:ext cx="122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12705E2-2CB1-4B1E-AB69-331B4D6F7D2A}"/>
                    </a:ext>
                  </a:extLst>
                </p14:cNvPr>
                <p14:cNvContentPartPr/>
                <p14:nvPr/>
              </p14:nvContentPartPr>
              <p14:xfrm>
                <a:off x="9343391" y="4959966"/>
                <a:ext cx="203400" cy="226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12705E2-2CB1-4B1E-AB69-331B4D6F7D2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34751" y="4951326"/>
                  <a:ext cx="221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B26D944-A067-458E-828B-B6754989DC4F}"/>
                    </a:ext>
                  </a:extLst>
                </p14:cNvPr>
                <p14:cNvContentPartPr/>
                <p14:nvPr/>
              </p14:nvContentPartPr>
              <p14:xfrm>
                <a:off x="3038711" y="4795086"/>
                <a:ext cx="5040" cy="4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B26D944-A067-458E-828B-B6754989DC4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030071" y="4786086"/>
                  <a:ext cx="22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A2C1698-941D-4FB6-97BD-194459AFE1DB}"/>
                    </a:ext>
                  </a:extLst>
                </p14:cNvPr>
                <p14:cNvContentPartPr/>
                <p14:nvPr/>
              </p14:nvContentPartPr>
              <p14:xfrm>
                <a:off x="2837831" y="4806966"/>
                <a:ext cx="416520" cy="5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A2C1698-941D-4FB6-97BD-194459AFE1D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828831" y="4798326"/>
                  <a:ext cx="434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C415F8A-5059-42C1-B085-81068BDD2CDD}"/>
                    </a:ext>
                  </a:extLst>
                </p14:cNvPr>
                <p14:cNvContentPartPr/>
                <p14:nvPr/>
              </p14:nvContentPartPr>
              <p14:xfrm>
                <a:off x="3011351" y="4665126"/>
                <a:ext cx="55440" cy="381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C415F8A-5059-42C1-B085-81068BDD2CD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002351" y="4656486"/>
                  <a:ext cx="730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6EE0AFF-7004-458F-8C08-AF2E02492364}"/>
                    </a:ext>
                  </a:extLst>
                </p14:cNvPr>
                <p14:cNvContentPartPr/>
                <p14:nvPr/>
              </p14:nvContentPartPr>
              <p14:xfrm>
                <a:off x="3471071" y="4418166"/>
                <a:ext cx="302040" cy="848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6EE0AFF-7004-458F-8C08-AF2E0249236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462431" y="4409526"/>
                  <a:ext cx="31968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304C4B7-3DA0-4A11-A3EE-8C73A6C4F341}"/>
                    </a:ext>
                  </a:extLst>
                </p14:cNvPr>
                <p14:cNvContentPartPr/>
                <p14:nvPr/>
              </p14:nvContentPartPr>
              <p14:xfrm>
                <a:off x="3854831" y="4770246"/>
                <a:ext cx="159480" cy="614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304C4B7-3DA0-4A11-A3EE-8C73A6C4F34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845831" y="4761606"/>
                  <a:ext cx="17712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1438899-BFCB-4823-8E5E-029BF38AE785}"/>
                    </a:ext>
                  </a:extLst>
                </p14:cNvPr>
                <p14:cNvContentPartPr/>
                <p14:nvPr/>
              </p14:nvContentPartPr>
              <p14:xfrm>
                <a:off x="4075871" y="4457046"/>
                <a:ext cx="208800" cy="237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1438899-BFCB-4823-8E5E-029BF38AE78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067231" y="4448406"/>
                  <a:ext cx="226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3BB8020-A1F6-4CCA-8812-425E74D4FFF3}"/>
                    </a:ext>
                  </a:extLst>
                </p14:cNvPr>
                <p14:cNvContentPartPr/>
                <p14:nvPr/>
              </p14:nvContentPartPr>
              <p14:xfrm>
                <a:off x="4302671" y="4884006"/>
                <a:ext cx="248040" cy="33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3BB8020-A1F6-4CCA-8812-425E74D4FFF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93671" y="4875366"/>
                  <a:ext cx="265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091C1BB-BB74-4C89-983E-A315A49CD6C1}"/>
                    </a:ext>
                  </a:extLst>
                </p14:cNvPr>
                <p14:cNvContentPartPr/>
                <p14:nvPr/>
              </p14:nvContentPartPr>
              <p14:xfrm>
                <a:off x="4444871" y="4793286"/>
                <a:ext cx="13680" cy="253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091C1BB-BB74-4C89-983E-A315A49CD6C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435871" y="4784286"/>
                  <a:ext cx="31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C9EFF99-FAC4-4D66-80C2-BA479998A1DA}"/>
                    </a:ext>
                  </a:extLst>
                </p14:cNvPr>
                <p14:cNvContentPartPr/>
                <p14:nvPr/>
              </p14:nvContentPartPr>
              <p14:xfrm>
                <a:off x="4705511" y="4689606"/>
                <a:ext cx="18360" cy="384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C9EFF99-FAC4-4D66-80C2-BA479998A1D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96871" y="4680966"/>
                  <a:ext cx="360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76587A8-747F-4652-A2EB-8AAC4B656A8E}"/>
                    </a:ext>
                  </a:extLst>
                </p14:cNvPr>
                <p14:cNvContentPartPr/>
                <p14:nvPr/>
              </p14:nvContentPartPr>
              <p14:xfrm>
                <a:off x="4870751" y="4878246"/>
                <a:ext cx="264240" cy="17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76587A8-747F-4652-A2EB-8AAC4B656A8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861751" y="4869246"/>
                  <a:ext cx="281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F273ACE-09B9-4B86-ADC6-2CEFDAA397FC}"/>
                    </a:ext>
                  </a:extLst>
                </p14:cNvPr>
                <p14:cNvContentPartPr/>
                <p14:nvPr/>
              </p14:nvContentPartPr>
              <p14:xfrm>
                <a:off x="5325791" y="4740726"/>
                <a:ext cx="279720" cy="339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F273ACE-09B9-4B86-ADC6-2CEFDAA397F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317151" y="4731726"/>
                  <a:ext cx="2973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D062395-54C9-4BA0-8C6E-FCD43ED7A12E}"/>
                    </a:ext>
                  </a:extLst>
                </p14:cNvPr>
                <p14:cNvContentPartPr/>
                <p14:nvPr/>
              </p14:nvContentPartPr>
              <p14:xfrm>
                <a:off x="5717471" y="4746846"/>
                <a:ext cx="160200" cy="620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D062395-54C9-4BA0-8C6E-FCD43ED7A12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08471" y="4737846"/>
                  <a:ext cx="17784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37695EF-1545-48DD-B943-8413B4383850}"/>
                    </a:ext>
                  </a:extLst>
                </p14:cNvPr>
                <p14:cNvContentPartPr/>
                <p14:nvPr/>
              </p14:nvContentPartPr>
              <p14:xfrm>
                <a:off x="5987831" y="4376766"/>
                <a:ext cx="274680" cy="932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37695EF-1545-48DD-B943-8413B438385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979191" y="4368126"/>
                  <a:ext cx="29232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B37C676-67F2-4E9E-8A9D-CA0E5A8A69B5}"/>
                    </a:ext>
                  </a:extLst>
                </p14:cNvPr>
                <p14:cNvContentPartPr/>
                <p14:nvPr/>
              </p14:nvContentPartPr>
              <p14:xfrm>
                <a:off x="2934671" y="5452446"/>
                <a:ext cx="155880" cy="615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B37C676-67F2-4E9E-8A9D-CA0E5A8A69B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925671" y="5443806"/>
                  <a:ext cx="17352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00AEAD9-D059-40DC-BB2A-FD0B18BE1857}"/>
                    </a:ext>
                  </a:extLst>
                </p14:cNvPr>
                <p14:cNvContentPartPr/>
                <p14:nvPr/>
              </p14:nvContentPartPr>
              <p14:xfrm>
                <a:off x="3237431" y="5309526"/>
                <a:ext cx="277200" cy="273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00AEAD9-D059-40DC-BB2A-FD0B18BE185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228431" y="5300886"/>
                  <a:ext cx="294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2C69515-6FC9-4A72-AEB6-C99DE3A0CAFE}"/>
                    </a:ext>
                  </a:extLst>
                </p14:cNvPr>
                <p14:cNvContentPartPr/>
                <p14:nvPr/>
              </p14:nvContentPartPr>
              <p14:xfrm>
                <a:off x="3575831" y="5640366"/>
                <a:ext cx="250920" cy="38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2C69515-6FC9-4A72-AEB6-C99DE3A0CAF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66831" y="5631726"/>
                  <a:ext cx="268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E2E06FA-D346-460B-8B99-4EF5BF7B4FF1}"/>
                    </a:ext>
                  </a:extLst>
                </p14:cNvPr>
                <p14:cNvContentPartPr/>
                <p14:nvPr/>
              </p14:nvContentPartPr>
              <p14:xfrm>
                <a:off x="4046351" y="5463246"/>
                <a:ext cx="403560" cy="2833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E2E06FA-D346-460B-8B99-4EF5BF7B4FF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37351" y="5454606"/>
                  <a:ext cx="4212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A79E4A8-A77F-438B-8E45-6B9018062B68}"/>
                    </a:ext>
                  </a:extLst>
                </p14:cNvPr>
                <p14:cNvContentPartPr/>
                <p14:nvPr/>
              </p14:nvContentPartPr>
              <p14:xfrm>
                <a:off x="4504631" y="5512926"/>
                <a:ext cx="265680" cy="518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A79E4A8-A77F-438B-8E45-6B9018062B6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495991" y="5504286"/>
                  <a:ext cx="2833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E8500F0-510E-4058-AB67-54825FEEECEA}"/>
                    </a:ext>
                  </a:extLst>
                </p14:cNvPr>
                <p14:cNvContentPartPr/>
                <p14:nvPr/>
              </p14:nvContentPartPr>
              <p14:xfrm>
                <a:off x="4852751" y="5295126"/>
                <a:ext cx="209880" cy="629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E8500F0-510E-4058-AB67-54825FEEECE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44111" y="5286486"/>
                  <a:ext cx="22752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FE46FF8-7D7A-4DAE-9A95-23CC956D1835}"/>
                    </a:ext>
                  </a:extLst>
                </p14:cNvPr>
                <p14:cNvContentPartPr/>
                <p14:nvPr/>
              </p14:nvContentPartPr>
              <p14:xfrm>
                <a:off x="5317511" y="5497806"/>
                <a:ext cx="333360" cy="2167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FE46FF8-7D7A-4DAE-9A95-23CC956D183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08511" y="5488806"/>
                  <a:ext cx="351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0211095-31C7-4DDC-80F7-60EF0A24DF80}"/>
                    </a:ext>
                  </a:extLst>
                </p14:cNvPr>
                <p14:cNvContentPartPr/>
                <p14:nvPr/>
              </p14:nvContentPartPr>
              <p14:xfrm>
                <a:off x="5728271" y="5715606"/>
                <a:ext cx="23040" cy="243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0211095-31C7-4DDC-80F7-60EF0A24DF8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719631" y="5706966"/>
                  <a:ext cx="40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2C926BF-CB81-4683-94FF-582F9C22B1D1}"/>
                    </a:ext>
                  </a:extLst>
                </p14:cNvPr>
                <p14:cNvContentPartPr/>
                <p14:nvPr/>
              </p14:nvContentPartPr>
              <p14:xfrm>
                <a:off x="5848151" y="5727846"/>
                <a:ext cx="123480" cy="236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2C926BF-CB81-4683-94FF-582F9C22B1D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839151" y="5719206"/>
                  <a:ext cx="141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0003BE2-A221-4907-99A0-44E1BB87FB80}"/>
                    </a:ext>
                  </a:extLst>
                </p14:cNvPr>
                <p14:cNvContentPartPr/>
                <p14:nvPr/>
              </p14:nvContentPartPr>
              <p14:xfrm>
                <a:off x="6060191" y="5759526"/>
                <a:ext cx="330480" cy="2142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0003BE2-A221-4907-99A0-44E1BB87FB8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051551" y="5750526"/>
                  <a:ext cx="348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8D3EAFF-A48C-4EEF-BFEB-A33E67BA6788}"/>
                    </a:ext>
                  </a:extLst>
                </p14:cNvPr>
                <p14:cNvContentPartPr/>
                <p14:nvPr/>
              </p14:nvContentPartPr>
              <p14:xfrm>
                <a:off x="6761111" y="5565846"/>
                <a:ext cx="349560" cy="19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8D3EAFF-A48C-4EEF-BFEB-A33E67BA678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752471" y="5556846"/>
                  <a:ext cx="367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2AD3E2F-C6F6-4CE4-9F89-D1904F05D133}"/>
                    </a:ext>
                  </a:extLst>
                </p14:cNvPr>
                <p14:cNvContentPartPr/>
                <p14:nvPr/>
              </p14:nvContentPartPr>
              <p14:xfrm>
                <a:off x="6902231" y="5487006"/>
                <a:ext cx="39240" cy="298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2AD3E2F-C6F6-4CE4-9F89-D1904F05D13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893231" y="5478006"/>
                  <a:ext cx="56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EEDBC59-0004-49F0-9BAD-7D7FC214E24D}"/>
                    </a:ext>
                  </a:extLst>
                </p14:cNvPr>
                <p14:cNvContentPartPr/>
                <p14:nvPr/>
              </p14:nvContentPartPr>
              <p14:xfrm>
                <a:off x="7392911" y="5559006"/>
                <a:ext cx="265320" cy="6001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EEDBC59-0004-49F0-9BAD-7D7FC214E24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383911" y="5550006"/>
                  <a:ext cx="28296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8DB5507-10D8-45DC-B912-F40C6CA6BA2F}"/>
                    </a:ext>
                  </a:extLst>
                </p14:cNvPr>
                <p14:cNvContentPartPr/>
                <p14:nvPr/>
              </p14:nvContentPartPr>
              <p14:xfrm>
                <a:off x="7675151" y="5277846"/>
                <a:ext cx="363600" cy="2581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8DB5507-10D8-45DC-B912-F40C6CA6BA2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666151" y="5269206"/>
                  <a:ext cx="381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CFDE651-3367-45AF-AAD6-3EE4417BBD06}"/>
                    </a:ext>
                  </a:extLst>
                </p14:cNvPr>
                <p14:cNvContentPartPr/>
                <p14:nvPr/>
              </p14:nvContentPartPr>
              <p14:xfrm>
                <a:off x="7937591" y="5674926"/>
                <a:ext cx="212040" cy="2167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CFDE651-3367-45AF-AAD6-3EE4417BBD0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928951" y="5665926"/>
                  <a:ext cx="2296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6EDEE9A-D3A5-4144-824A-A409CFD26FFC}"/>
                    </a:ext>
                  </a:extLst>
                </p14:cNvPr>
                <p14:cNvContentPartPr/>
                <p14:nvPr/>
              </p14:nvContentPartPr>
              <p14:xfrm>
                <a:off x="8257631" y="5728566"/>
                <a:ext cx="89640" cy="146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6EDEE9A-D3A5-4144-824A-A409CFD26FF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248991" y="5719566"/>
                  <a:ext cx="107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D7FEA0C-D30A-4358-8429-87CB91E75681}"/>
                    </a:ext>
                  </a:extLst>
                </p14:cNvPr>
                <p14:cNvContentPartPr/>
                <p14:nvPr/>
              </p14:nvContentPartPr>
              <p14:xfrm>
                <a:off x="8188511" y="5745486"/>
                <a:ext cx="22680" cy="203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D7FEA0C-D30A-4358-8429-87CB91E7568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179871" y="5736846"/>
                  <a:ext cx="40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0E1D1D6-CB0A-4305-B2DA-1A27766D6630}"/>
                    </a:ext>
                  </a:extLst>
                </p14:cNvPr>
                <p14:cNvContentPartPr/>
                <p14:nvPr/>
              </p14:nvContentPartPr>
              <p14:xfrm>
                <a:off x="8446271" y="5793006"/>
                <a:ext cx="232920" cy="160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0E1D1D6-CB0A-4305-B2DA-1A27766D663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437271" y="5784366"/>
                  <a:ext cx="2505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3D71936-4A21-4C58-9DFA-BFBA7392737B}"/>
              </a:ext>
            </a:extLst>
          </p:cNvPr>
          <p:cNvGrpSpPr/>
          <p:nvPr/>
        </p:nvGrpSpPr>
        <p:grpSpPr>
          <a:xfrm>
            <a:off x="9030911" y="5528766"/>
            <a:ext cx="338040" cy="384480"/>
            <a:chOff x="9030911" y="5528766"/>
            <a:chExt cx="33804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BC6808D-88FF-4549-BBFB-A51627534AC5}"/>
                    </a:ext>
                  </a:extLst>
                </p14:cNvPr>
                <p14:cNvContentPartPr/>
                <p14:nvPr/>
              </p14:nvContentPartPr>
              <p14:xfrm>
                <a:off x="9030911" y="5650806"/>
                <a:ext cx="338040" cy="493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BC6808D-88FF-4549-BBFB-A51627534AC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021911" y="5641806"/>
                  <a:ext cx="355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65D29EF-0CC7-4E0A-8A9D-8BD1D508CFB2}"/>
                    </a:ext>
                  </a:extLst>
                </p14:cNvPr>
                <p14:cNvContentPartPr/>
                <p14:nvPr/>
              </p14:nvContentPartPr>
              <p14:xfrm>
                <a:off x="9140351" y="5528766"/>
                <a:ext cx="25920" cy="384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65D29EF-0CC7-4E0A-8A9D-8BD1D508CFB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31711" y="5520126"/>
                  <a:ext cx="43560" cy="40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D87EF63-5DDC-4D27-8E74-3977FAC81F49}"/>
                  </a:ext>
                </a:extLst>
              </p14:cNvPr>
              <p14:cNvContentPartPr/>
              <p14:nvPr/>
            </p14:nvContentPartPr>
            <p14:xfrm>
              <a:off x="9682151" y="5455326"/>
              <a:ext cx="136440" cy="3844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D87EF63-5DDC-4D27-8E74-3977FAC81F49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673511" y="5446326"/>
                <a:ext cx="154080" cy="40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56249BE-9B3A-4284-A8F3-8F9C98678C7E}"/>
              </a:ext>
            </a:extLst>
          </p:cNvPr>
          <p:cNvGrpSpPr/>
          <p:nvPr/>
        </p:nvGrpSpPr>
        <p:grpSpPr>
          <a:xfrm>
            <a:off x="10071311" y="5616246"/>
            <a:ext cx="991800" cy="414360"/>
            <a:chOff x="10071311" y="5616246"/>
            <a:chExt cx="99180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3CF7B40-C2F6-4685-8EA5-F9482BD29D1B}"/>
                    </a:ext>
                  </a:extLst>
                </p14:cNvPr>
                <p14:cNvContentPartPr/>
                <p14:nvPr/>
              </p14:nvContentPartPr>
              <p14:xfrm>
                <a:off x="10071311" y="5616246"/>
                <a:ext cx="324000" cy="201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3CF7B40-C2F6-4685-8EA5-F9482BD29D1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062311" y="5607606"/>
                  <a:ext cx="341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137E69D-EBF9-4070-A4EB-E1AC74EF4B69}"/>
                    </a:ext>
                  </a:extLst>
                </p14:cNvPr>
                <p14:cNvContentPartPr/>
                <p14:nvPr/>
              </p14:nvContentPartPr>
              <p14:xfrm>
                <a:off x="10480271" y="5803446"/>
                <a:ext cx="23040" cy="180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137E69D-EBF9-4070-A4EB-E1AC74EF4B6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471271" y="5794446"/>
                  <a:ext cx="40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248405E-B34F-4AE4-B48B-B3F2A1CDBFD4}"/>
                    </a:ext>
                  </a:extLst>
                </p14:cNvPr>
                <p14:cNvContentPartPr/>
                <p14:nvPr/>
              </p14:nvContentPartPr>
              <p14:xfrm>
                <a:off x="10590071" y="5845206"/>
                <a:ext cx="52560" cy="153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248405E-B34F-4AE4-B48B-B3F2A1CDBFD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581071" y="5836206"/>
                  <a:ext cx="70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8CE3A71-368B-4C85-95F4-43FA82F279DA}"/>
                    </a:ext>
                  </a:extLst>
                </p14:cNvPr>
                <p14:cNvContentPartPr/>
                <p14:nvPr/>
              </p14:nvContentPartPr>
              <p14:xfrm>
                <a:off x="10752431" y="5830806"/>
                <a:ext cx="310680" cy="199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8CE3A71-368B-4C85-95F4-43FA82F279D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743431" y="5822166"/>
                  <a:ext cx="32832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56A303-0FB2-4715-A107-85D86DB7ED67}"/>
                  </a:ext>
                </a:extLst>
              </p14:cNvPr>
              <p14:cNvContentPartPr/>
              <p14:nvPr/>
            </p14:nvContentPartPr>
            <p14:xfrm>
              <a:off x="679320" y="74880"/>
              <a:ext cx="11282040" cy="634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56A303-0FB2-4715-A107-85D86DB7ED67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669960" y="65520"/>
                <a:ext cx="1130076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17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ED9B483-1476-4A11-8AE3-5447019BB4AF}"/>
              </a:ext>
            </a:extLst>
          </p:cNvPr>
          <p:cNvGrpSpPr/>
          <p:nvPr/>
        </p:nvGrpSpPr>
        <p:grpSpPr>
          <a:xfrm>
            <a:off x="470471" y="141726"/>
            <a:ext cx="8659080" cy="813600"/>
            <a:chOff x="470471" y="141726"/>
            <a:chExt cx="8659080" cy="8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090975E-BA42-49D0-9269-74C3D0C79C41}"/>
                    </a:ext>
                  </a:extLst>
                </p14:cNvPr>
                <p14:cNvContentPartPr/>
                <p14:nvPr/>
              </p14:nvContentPartPr>
              <p14:xfrm>
                <a:off x="470471" y="200406"/>
                <a:ext cx="133560" cy="431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090975E-BA42-49D0-9269-74C3D0C79C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1831" y="191766"/>
                  <a:ext cx="1512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337D574-5343-49AD-8CDE-F3FF837B6DCC}"/>
                    </a:ext>
                  </a:extLst>
                </p14:cNvPr>
                <p14:cNvContentPartPr/>
                <p14:nvPr/>
              </p14:nvContentPartPr>
              <p14:xfrm>
                <a:off x="690791" y="365286"/>
                <a:ext cx="478800" cy="558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337D574-5343-49AD-8CDE-F3FF837B6D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1791" y="356286"/>
                  <a:ext cx="4964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F430B08-0353-4338-849F-1C520F42E3A7}"/>
                    </a:ext>
                  </a:extLst>
                </p14:cNvPr>
                <p14:cNvContentPartPr/>
                <p14:nvPr/>
              </p14:nvContentPartPr>
              <p14:xfrm>
                <a:off x="1486751" y="184206"/>
                <a:ext cx="1252800" cy="771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F430B08-0353-4338-849F-1C520F42E3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8111" y="175566"/>
                  <a:ext cx="127044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391960-A9F7-4B5C-B854-360C8167EA6E}"/>
                    </a:ext>
                  </a:extLst>
                </p14:cNvPr>
                <p14:cNvContentPartPr/>
                <p14:nvPr/>
              </p14:nvContentPartPr>
              <p14:xfrm>
                <a:off x="2782751" y="224526"/>
                <a:ext cx="824040" cy="350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391960-A9F7-4B5C-B854-360C8167EA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3751" y="215526"/>
                  <a:ext cx="8416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CD2ED8-5D07-46A4-97AF-C86E72166EA5}"/>
                    </a:ext>
                  </a:extLst>
                </p14:cNvPr>
                <p14:cNvContentPartPr/>
                <p14:nvPr/>
              </p14:nvContentPartPr>
              <p14:xfrm>
                <a:off x="3527231" y="188526"/>
                <a:ext cx="10080" cy="5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CD2ED8-5D07-46A4-97AF-C86E72166E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18591" y="179526"/>
                  <a:ext cx="27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289974-56AD-41EF-814F-A09873A334CA}"/>
                    </a:ext>
                  </a:extLst>
                </p14:cNvPr>
                <p14:cNvContentPartPr/>
                <p14:nvPr/>
              </p14:nvContentPartPr>
              <p14:xfrm>
                <a:off x="3287831" y="242886"/>
                <a:ext cx="162000" cy="48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289974-56AD-41EF-814F-A09873A334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9191" y="234246"/>
                  <a:ext cx="179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8A3A0E-E008-4138-859C-8064829555C4}"/>
                    </a:ext>
                  </a:extLst>
                </p14:cNvPr>
                <p14:cNvContentPartPr/>
                <p14:nvPr/>
              </p14:nvContentPartPr>
              <p14:xfrm>
                <a:off x="1783751" y="232446"/>
                <a:ext cx="49320" cy="15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8A3A0E-E008-4138-859C-8064829555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75111" y="223806"/>
                  <a:ext cx="66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BE78C0-5022-41B5-9CD4-1E1A347020C4}"/>
                    </a:ext>
                  </a:extLst>
                </p14:cNvPr>
                <p14:cNvContentPartPr/>
                <p14:nvPr/>
              </p14:nvContentPartPr>
              <p14:xfrm>
                <a:off x="3599951" y="207606"/>
                <a:ext cx="1120320" cy="73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BBE78C0-5022-41B5-9CD4-1E1A347020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90951" y="198606"/>
                  <a:ext cx="113796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366E25-360A-40B3-A259-42D72EACB440}"/>
                    </a:ext>
                  </a:extLst>
                </p14:cNvPr>
                <p14:cNvContentPartPr/>
                <p14:nvPr/>
              </p14:nvContentPartPr>
              <p14:xfrm>
                <a:off x="4114751" y="141726"/>
                <a:ext cx="82440" cy="60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366E25-360A-40B3-A259-42D72EACB4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05751" y="133086"/>
                  <a:ext cx="100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ED4E7C-1CA0-47FC-AC44-6BE7B1F85562}"/>
                    </a:ext>
                  </a:extLst>
                </p14:cNvPr>
                <p14:cNvContentPartPr/>
                <p14:nvPr/>
              </p14:nvContentPartPr>
              <p14:xfrm>
                <a:off x="3867071" y="283566"/>
                <a:ext cx="149400" cy="3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ED4E7C-1CA0-47FC-AC44-6BE7B1F855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58431" y="274926"/>
                  <a:ext cx="167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B087D7-A875-4BD6-9635-311C9E1AEDF1}"/>
                    </a:ext>
                  </a:extLst>
                </p14:cNvPr>
                <p14:cNvContentPartPr/>
                <p14:nvPr/>
              </p14:nvContentPartPr>
              <p14:xfrm>
                <a:off x="5086031" y="214806"/>
                <a:ext cx="1061640" cy="345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B087D7-A875-4BD6-9635-311C9E1AED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77031" y="205806"/>
                  <a:ext cx="1079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633F71-D4EC-4EA0-ABF0-6B3BA91E6FF0}"/>
                    </a:ext>
                  </a:extLst>
                </p14:cNvPr>
                <p14:cNvContentPartPr/>
                <p14:nvPr/>
              </p14:nvContentPartPr>
              <p14:xfrm>
                <a:off x="5678231" y="237486"/>
                <a:ext cx="199440" cy="6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633F71-D4EC-4EA0-ABF0-6B3BA91E6F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69231" y="228846"/>
                  <a:ext cx="217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79630E-B8AC-4869-BC28-CEA171DE3D46}"/>
                    </a:ext>
                  </a:extLst>
                </p14:cNvPr>
                <p14:cNvContentPartPr/>
                <p14:nvPr/>
              </p14:nvContentPartPr>
              <p14:xfrm>
                <a:off x="5568071" y="200046"/>
                <a:ext cx="8640" cy="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79630E-B8AC-4869-BC28-CEA171DE3D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59431" y="191046"/>
                  <a:ext cx="26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2EE7ED-309B-49F3-A066-51FDBE765B22}"/>
                    </a:ext>
                  </a:extLst>
                </p14:cNvPr>
                <p14:cNvContentPartPr/>
                <p14:nvPr/>
              </p14:nvContentPartPr>
              <p14:xfrm>
                <a:off x="6482471" y="308046"/>
                <a:ext cx="290520" cy="253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2EE7ED-309B-49F3-A066-51FDBE765B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73831" y="299046"/>
                  <a:ext cx="3081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4BDAA0-C3DC-4D65-BA51-E00C7A8074BB}"/>
                    </a:ext>
                  </a:extLst>
                </p14:cNvPr>
                <p14:cNvContentPartPr/>
                <p14:nvPr/>
              </p14:nvContentPartPr>
              <p14:xfrm>
                <a:off x="6778751" y="293286"/>
                <a:ext cx="233640" cy="250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4BDAA0-C3DC-4D65-BA51-E00C7A8074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69751" y="284286"/>
                  <a:ext cx="2512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329C10-C97B-4B5E-B20D-C5058A162224}"/>
                    </a:ext>
                  </a:extLst>
                </p14:cNvPr>
                <p14:cNvContentPartPr/>
                <p14:nvPr/>
              </p14:nvContentPartPr>
              <p14:xfrm>
                <a:off x="7130831" y="300486"/>
                <a:ext cx="140040" cy="578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329C10-C97B-4B5E-B20D-C5058A1622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22191" y="291846"/>
                  <a:ext cx="1576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DA4B43-46F5-46F6-8B4A-2FCAE403E70D}"/>
                    </a:ext>
                  </a:extLst>
                </p14:cNvPr>
                <p14:cNvContentPartPr/>
                <p14:nvPr/>
              </p14:nvContentPartPr>
              <p14:xfrm>
                <a:off x="7366271" y="311646"/>
                <a:ext cx="141120" cy="207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DA4B43-46F5-46F6-8B4A-2FCAE403E7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57271" y="302646"/>
                  <a:ext cx="158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F0C36D-5888-4ECF-80F6-419ED8A9F956}"/>
                    </a:ext>
                  </a:extLst>
                </p14:cNvPr>
                <p14:cNvContentPartPr/>
                <p14:nvPr/>
              </p14:nvContentPartPr>
              <p14:xfrm>
                <a:off x="7581551" y="204006"/>
                <a:ext cx="329040" cy="328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F0C36D-5888-4ECF-80F6-419ED8A9F9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72911" y="195366"/>
                  <a:ext cx="3466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5CCF95-EF98-4A19-98F5-106145EBEDD0}"/>
                    </a:ext>
                  </a:extLst>
                </p14:cNvPr>
                <p14:cNvContentPartPr/>
                <p14:nvPr/>
              </p14:nvContentPartPr>
              <p14:xfrm>
                <a:off x="7735631" y="284646"/>
                <a:ext cx="174960" cy="17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5CCF95-EF98-4A19-98F5-106145EBED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26631" y="276006"/>
                  <a:ext cx="192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608433E-BCF3-4FF4-867B-500B5DF67354}"/>
                    </a:ext>
                  </a:extLst>
                </p14:cNvPr>
                <p14:cNvContentPartPr/>
                <p14:nvPr/>
              </p14:nvContentPartPr>
              <p14:xfrm>
                <a:off x="8295431" y="155766"/>
                <a:ext cx="281880" cy="362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08433E-BCF3-4FF4-867B-500B5DF673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86431" y="146766"/>
                  <a:ext cx="299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22602D1-D6A3-4E3A-9966-8992EE339E96}"/>
                    </a:ext>
                  </a:extLst>
                </p14:cNvPr>
                <p14:cNvContentPartPr/>
                <p14:nvPr/>
              </p14:nvContentPartPr>
              <p14:xfrm>
                <a:off x="8190311" y="254766"/>
                <a:ext cx="202680" cy="15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22602D1-D6A3-4E3A-9966-8992EE339E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81311" y="246126"/>
                  <a:ext cx="220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1889FA-1367-46D7-9F78-2D49084F4C21}"/>
                    </a:ext>
                  </a:extLst>
                </p14:cNvPr>
                <p14:cNvContentPartPr/>
                <p14:nvPr/>
              </p14:nvContentPartPr>
              <p14:xfrm>
                <a:off x="8872511" y="231726"/>
                <a:ext cx="257040" cy="614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1889FA-1367-46D7-9F78-2D49084F4C2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63871" y="222726"/>
                  <a:ext cx="274680" cy="63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A1B032F-D2A1-42D7-93FA-BF9B5DBABC1C}"/>
              </a:ext>
            </a:extLst>
          </p:cNvPr>
          <p:cNvGrpSpPr/>
          <p:nvPr/>
        </p:nvGrpSpPr>
        <p:grpSpPr>
          <a:xfrm>
            <a:off x="3057791" y="1185006"/>
            <a:ext cx="3355920" cy="569160"/>
            <a:chOff x="3057791" y="1185006"/>
            <a:chExt cx="335592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48AC7A-89A5-48D8-9609-FE2EEFA9F7AE}"/>
                    </a:ext>
                  </a:extLst>
                </p14:cNvPr>
                <p14:cNvContentPartPr/>
                <p14:nvPr/>
              </p14:nvContentPartPr>
              <p14:xfrm>
                <a:off x="3057791" y="1206246"/>
                <a:ext cx="411120" cy="34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48AC7A-89A5-48D8-9609-FE2EEFA9F7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49151" y="1197606"/>
                  <a:ext cx="4287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ACF34C-E2C3-4266-9A31-F084B8013279}"/>
                    </a:ext>
                  </a:extLst>
                </p14:cNvPr>
                <p14:cNvContentPartPr/>
                <p14:nvPr/>
              </p14:nvContentPartPr>
              <p14:xfrm>
                <a:off x="3467471" y="1493526"/>
                <a:ext cx="69840" cy="260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ACF34C-E2C3-4266-9A31-F084B801327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58831" y="1484526"/>
                  <a:ext cx="874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D03677-F819-4690-B096-19226C0ADBEE}"/>
                    </a:ext>
                  </a:extLst>
                </p14:cNvPr>
                <p14:cNvContentPartPr/>
                <p14:nvPr/>
              </p14:nvContentPartPr>
              <p14:xfrm>
                <a:off x="3602831" y="1513686"/>
                <a:ext cx="114480" cy="19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D03677-F819-4690-B096-19226C0ADB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94191" y="1505046"/>
                  <a:ext cx="132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00C158-4231-4CBD-ABDE-11101ABD9A53}"/>
                    </a:ext>
                  </a:extLst>
                </p14:cNvPr>
                <p14:cNvContentPartPr/>
                <p14:nvPr/>
              </p14:nvContentPartPr>
              <p14:xfrm>
                <a:off x="3809111" y="1508646"/>
                <a:ext cx="234720" cy="23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00C158-4231-4CBD-ABDE-11101ABD9A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00111" y="1499646"/>
                  <a:ext cx="252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EA536BD-8084-4113-B099-51A8621C2DBB}"/>
                    </a:ext>
                  </a:extLst>
                </p14:cNvPr>
                <p14:cNvContentPartPr/>
                <p14:nvPr/>
              </p14:nvContentPartPr>
              <p14:xfrm>
                <a:off x="4509311" y="1369686"/>
                <a:ext cx="324000" cy="10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EA536BD-8084-4113-B099-51A8621C2D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00671" y="1361046"/>
                  <a:ext cx="341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54F8ED9-844F-4CD0-B45D-9119CA9F77E2}"/>
                    </a:ext>
                  </a:extLst>
                </p14:cNvPr>
                <p14:cNvContentPartPr/>
                <p14:nvPr/>
              </p14:nvContentPartPr>
              <p14:xfrm>
                <a:off x="4642151" y="1253046"/>
                <a:ext cx="38160" cy="315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54F8ED9-844F-4CD0-B45D-9119CA9F77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33151" y="1244406"/>
                  <a:ext cx="558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7A2C40-C71C-4BEE-80D8-720794EC1A6A}"/>
                    </a:ext>
                  </a:extLst>
                </p14:cNvPr>
                <p14:cNvContentPartPr/>
                <p14:nvPr/>
              </p14:nvContentPartPr>
              <p14:xfrm>
                <a:off x="5346671" y="1185006"/>
                <a:ext cx="409320" cy="25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7A2C40-C71C-4BEE-80D8-720794EC1A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38031" y="1176366"/>
                  <a:ext cx="4269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2809BE-2A04-45F9-A7A3-948E01D0E774}"/>
                    </a:ext>
                  </a:extLst>
                </p14:cNvPr>
                <p14:cNvContentPartPr/>
                <p14:nvPr/>
              </p14:nvContentPartPr>
              <p14:xfrm>
                <a:off x="5707391" y="1512606"/>
                <a:ext cx="118080" cy="19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2809BE-2A04-45F9-A7A3-948E01D0E7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98751" y="1503606"/>
                  <a:ext cx="135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40FB429-AC6F-4610-B018-D0F4FED8C052}"/>
                    </a:ext>
                  </a:extLst>
                </p14:cNvPr>
                <p14:cNvContentPartPr/>
                <p14:nvPr/>
              </p14:nvContentPartPr>
              <p14:xfrm>
                <a:off x="5905031" y="1534206"/>
                <a:ext cx="16200" cy="180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40FB429-AC6F-4610-B018-D0F4FED8C0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96031" y="1525206"/>
                  <a:ext cx="33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8FDA1D-FB6C-4D6A-8F07-D8D0C642CD26}"/>
                    </a:ext>
                  </a:extLst>
                </p14:cNvPr>
                <p14:cNvContentPartPr/>
                <p14:nvPr/>
              </p14:nvContentPartPr>
              <p14:xfrm>
                <a:off x="6091151" y="1547886"/>
                <a:ext cx="322560" cy="18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8FDA1D-FB6C-4D6A-8F07-D8D0C642CD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82151" y="1539246"/>
                  <a:ext cx="34020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5E10B4A-5E40-41C3-BC1F-0EA707187763}"/>
                  </a:ext>
                </a:extLst>
              </p14:cNvPr>
              <p14:cNvContentPartPr/>
              <p14:nvPr/>
            </p14:nvContentPartPr>
            <p14:xfrm>
              <a:off x="1590071" y="2047206"/>
              <a:ext cx="6644160" cy="203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5E10B4A-5E40-41C3-BC1F-0EA70718776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81071" y="2038566"/>
                <a:ext cx="666180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C677568B-8C1C-49D1-95DC-914CF49FEA12}"/>
              </a:ext>
            </a:extLst>
          </p:cNvPr>
          <p:cNvGrpSpPr/>
          <p:nvPr/>
        </p:nvGrpSpPr>
        <p:grpSpPr>
          <a:xfrm>
            <a:off x="1850351" y="2565606"/>
            <a:ext cx="822960" cy="445320"/>
            <a:chOff x="1850351" y="2565606"/>
            <a:chExt cx="822960" cy="4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08F8584-A0E7-4540-9BC1-5873C2B888E9}"/>
                    </a:ext>
                  </a:extLst>
                </p14:cNvPr>
                <p14:cNvContentPartPr/>
                <p14:nvPr/>
              </p14:nvContentPartPr>
              <p14:xfrm>
                <a:off x="1850351" y="2565606"/>
                <a:ext cx="343080" cy="231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08F8584-A0E7-4540-9BC1-5873C2B888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41351" y="2556966"/>
                  <a:ext cx="360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BAEEBB6-8D3C-437B-917F-9C7BCAD62840}"/>
                    </a:ext>
                  </a:extLst>
                </p14:cNvPr>
                <p14:cNvContentPartPr/>
                <p14:nvPr/>
              </p14:nvContentPartPr>
              <p14:xfrm>
                <a:off x="2208911" y="2806806"/>
                <a:ext cx="27000" cy="18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BAEEBB6-8D3C-437B-917F-9C7BCAD628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99911" y="2798166"/>
                  <a:ext cx="44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D38E86-9198-4493-9B26-5E83F74B8C07}"/>
                    </a:ext>
                  </a:extLst>
                </p14:cNvPr>
                <p14:cNvContentPartPr/>
                <p14:nvPr/>
              </p14:nvContentPartPr>
              <p14:xfrm>
                <a:off x="2290631" y="2835606"/>
                <a:ext cx="108360" cy="151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D38E86-9198-4493-9B26-5E83F74B8C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81631" y="2826966"/>
                  <a:ext cx="126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1B1B72E-EF73-4592-9C54-24263A974AEB}"/>
                    </a:ext>
                  </a:extLst>
                </p14:cNvPr>
                <p14:cNvContentPartPr/>
                <p14:nvPr/>
              </p14:nvContentPartPr>
              <p14:xfrm>
                <a:off x="2473871" y="2811486"/>
                <a:ext cx="199440" cy="19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1B1B72E-EF73-4592-9C54-24263A974A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64871" y="2802846"/>
                  <a:ext cx="21708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CE23E8D-547C-4871-9756-F8A64383E2C8}"/>
              </a:ext>
            </a:extLst>
          </p:cNvPr>
          <p:cNvGrpSpPr/>
          <p:nvPr/>
        </p:nvGrpSpPr>
        <p:grpSpPr>
          <a:xfrm>
            <a:off x="3275591" y="2530686"/>
            <a:ext cx="1559520" cy="477360"/>
            <a:chOff x="3275591" y="2530686"/>
            <a:chExt cx="155952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3A8B67-3FDA-4118-8FA5-AB54F381D99A}"/>
                    </a:ext>
                  </a:extLst>
                </p14:cNvPr>
                <p14:cNvContentPartPr/>
                <p14:nvPr/>
              </p14:nvContentPartPr>
              <p14:xfrm>
                <a:off x="3275591" y="2651646"/>
                <a:ext cx="254160" cy="28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3A8B67-3FDA-4118-8FA5-AB54F381D9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66591" y="2642646"/>
                  <a:ext cx="271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322633-C029-47F2-830D-25E164908F94}"/>
                    </a:ext>
                  </a:extLst>
                </p14:cNvPr>
                <p14:cNvContentPartPr/>
                <p14:nvPr/>
              </p14:nvContentPartPr>
              <p14:xfrm>
                <a:off x="3342191" y="2555166"/>
                <a:ext cx="57600" cy="299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322633-C029-47F2-830D-25E164908F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33551" y="2546166"/>
                  <a:ext cx="75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D15B35-D48D-43C9-B661-406021C9EC1C}"/>
                    </a:ext>
                  </a:extLst>
                </p14:cNvPr>
                <p14:cNvContentPartPr/>
                <p14:nvPr/>
              </p14:nvContentPartPr>
              <p14:xfrm>
                <a:off x="3859151" y="2530686"/>
                <a:ext cx="395280" cy="249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D15B35-D48D-43C9-B661-406021C9EC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50511" y="2521686"/>
                  <a:ext cx="412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B6B8E3-C109-489B-B97C-6F6E9C805A3D}"/>
                    </a:ext>
                  </a:extLst>
                </p14:cNvPr>
                <p14:cNvContentPartPr/>
                <p14:nvPr/>
              </p14:nvContentPartPr>
              <p14:xfrm>
                <a:off x="4284311" y="2770806"/>
                <a:ext cx="11160" cy="20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B6B8E3-C109-489B-B97C-6F6E9C805A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75671" y="2762166"/>
                  <a:ext cx="28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50EE93-EFCF-403D-9FDF-ECB58A05F1B9}"/>
                    </a:ext>
                  </a:extLst>
                </p14:cNvPr>
                <p14:cNvContentPartPr/>
                <p14:nvPr/>
              </p14:nvContentPartPr>
              <p14:xfrm>
                <a:off x="4383311" y="2763246"/>
                <a:ext cx="129960" cy="20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50EE93-EFCF-403D-9FDF-ECB58A05F1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74311" y="2754246"/>
                  <a:ext cx="147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81F227-32A9-4EEA-AA35-3FD33E9EAA1A}"/>
                    </a:ext>
                  </a:extLst>
                </p14:cNvPr>
                <p14:cNvContentPartPr/>
                <p14:nvPr/>
              </p14:nvContentPartPr>
              <p14:xfrm>
                <a:off x="4618391" y="2824086"/>
                <a:ext cx="216720" cy="18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81F227-32A9-4EEA-AA35-3FD33E9EAA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9391" y="2815446"/>
                  <a:ext cx="23436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41F1E63-624C-4FF1-8A6C-AD17B0BE9409}"/>
              </a:ext>
            </a:extLst>
          </p:cNvPr>
          <p:cNvGrpSpPr/>
          <p:nvPr/>
        </p:nvGrpSpPr>
        <p:grpSpPr>
          <a:xfrm>
            <a:off x="5426951" y="2466966"/>
            <a:ext cx="297000" cy="305640"/>
            <a:chOff x="5426951" y="2466966"/>
            <a:chExt cx="29700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7E8724-ACAB-40BD-8587-1764978B2640}"/>
                    </a:ext>
                  </a:extLst>
                </p14:cNvPr>
                <p14:cNvContentPartPr/>
                <p14:nvPr/>
              </p14:nvContentPartPr>
              <p14:xfrm>
                <a:off x="5426951" y="2594766"/>
                <a:ext cx="297000" cy="2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7E8724-ACAB-40BD-8587-1764978B264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18311" y="2585766"/>
                  <a:ext cx="314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39A99B6-AD4B-4468-BA1F-50F86F2A1F69}"/>
                    </a:ext>
                  </a:extLst>
                </p14:cNvPr>
                <p14:cNvContentPartPr/>
                <p14:nvPr/>
              </p14:nvContentPartPr>
              <p14:xfrm>
                <a:off x="5503271" y="2466966"/>
                <a:ext cx="34560" cy="305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39A99B6-AD4B-4468-BA1F-50F86F2A1F6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94271" y="2458326"/>
                  <a:ext cx="5220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52002E-606A-4089-AD93-63907C730897}"/>
              </a:ext>
            </a:extLst>
          </p:cNvPr>
          <p:cNvGrpSpPr/>
          <p:nvPr/>
        </p:nvGrpSpPr>
        <p:grpSpPr>
          <a:xfrm>
            <a:off x="6166391" y="2398566"/>
            <a:ext cx="951120" cy="540720"/>
            <a:chOff x="6166391" y="2398566"/>
            <a:chExt cx="95112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311597-7D12-404A-A898-AAC3F3D67E7B}"/>
                    </a:ext>
                  </a:extLst>
                </p14:cNvPr>
                <p14:cNvContentPartPr/>
                <p14:nvPr/>
              </p14:nvContentPartPr>
              <p14:xfrm>
                <a:off x="6166391" y="2398566"/>
                <a:ext cx="334440" cy="228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311597-7D12-404A-A898-AAC3F3D67E7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57751" y="2389926"/>
                  <a:ext cx="352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8EFB16-552C-416E-9506-B433E104999A}"/>
                    </a:ext>
                  </a:extLst>
                </p14:cNvPr>
                <p14:cNvContentPartPr/>
                <p14:nvPr/>
              </p14:nvContentPartPr>
              <p14:xfrm>
                <a:off x="6564551" y="2683326"/>
                <a:ext cx="150840" cy="244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8EFB16-552C-416E-9506-B433E104999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55551" y="2674686"/>
                  <a:ext cx="168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90761A-4134-4615-9C7F-38465EEC691B}"/>
                    </a:ext>
                  </a:extLst>
                </p14:cNvPr>
                <p14:cNvContentPartPr/>
                <p14:nvPr/>
              </p14:nvContentPartPr>
              <p14:xfrm>
                <a:off x="6766151" y="2735166"/>
                <a:ext cx="48960" cy="20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90761A-4134-4615-9C7F-38465EEC69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57151" y="2726526"/>
                  <a:ext cx="66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EA6E359-93FA-41EF-96FF-CA4004EACD6E}"/>
                    </a:ext>
                  </a:extLst>
                </p14:cNvPr>
                <p14:cNvContentPartPr/>
                <p14:nvPr/>
              </p14:nvContentPartPr>
              <p14:xfrm>
                <a:off x="6927431" y="2711766"/>
                <a:ext cx="190080" cy="20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EA6E359-93FA-41EF-96FF-CA4004EACD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18791" y="2703126"/>
                  <a:ext cx="20772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2D68B7-1E64-4F16-B157-567B9F120371}"/>
              </a:ext>
            </a:extLst>
          </p:cNvPr>
          <p:cNvGrpSpPr/>
          <p:nvPr/>
        </p:nvGrpSpPr>
        <p:grpSpPr>
          <a:xfrm>
            <a:off x="7711511" y="2375886"/>
            <a:ext cx="330120" cy="311760"/>
            <a:chOff x="7711511" y="2375886"/>
            <a:chExt cx="33012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0FEC066-E419-4487-9181-18DB3A6FB6B5}"/>
                    </a:ext>
                  </a:extLst>
                </p14:cNvPr>
                <p14:cNvContentPartPr/>
                <p14:nvPr/>
              </p14:nvContentPartPr>
              <p14:xfrm>
                <a:off x="7711511" y="2443926"/>
                <a:ext cx="330120" cy="42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0FEC066-E419-4487-9181-18DB3A6FB6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02511" y="2434926"/>
                  <a:ext cx="347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131EA6-7EC0-4813-893C-DB00431C5E28}"/>
                    </a:ext>
                  </a:extLst>
                </p14:cNvPr>
                <p14:cNvContentPartPr/>
                <p14:nvPr/>
              </p14:nvContentPartPr>
              <p14:xfrm>
                <a:off x="7823831" y="2375886"/>
                <a:ext cx="10080" cy="31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131EA6-7EC0-4813-893C-DB00431C5E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15191" y="2367246"/>
                  <a:ext cx="2772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0C4912C-A496-4CBC-B0F6-BD68E55F967C}"/>
              </a:ext>
            </a:extLst>
          </p:cNvPr>
          <p:cNvGrpSpPr/>
          <p:nvPr/>
        </p:nvGrpSpPr>
        <p:grpSpPr>
          <a:xfrm>
            <a:off x="8502431" y="2319006"/>
            <a:ext cx="1072080" cy="577440"/>
            <a:chOff x="8502431" y="2319006"/>
            <a:chExt cx="107208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7303CE3-0ED1-4A35-9591-8B62C90A5850}"/>
                    </a:ext>
                  </a:extLst>
                </p14:cNvPr>
                <p14:cNvContentPartPr/>
                <p14:nvPr/>
              </p14:nvContentPartPr>
              <p14:xfrm>
                <a:off x="8502431" y="2319006"/>
                <a:ext cx="423360" cy="236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7303CE3-0ED1-4A35-9591-8B62C90A585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93431" y="2310006"/>
                  <a:ext cx="441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BBC347B-F9AF-4C6B-8151-32AC4AD36C01}"/>
                    </a:ext>
                  </a:extLst>
                </p14:cNvPr>
                <p14:cNvContentPartPr/>
                <p14:nvPr/>
              </p14:nvContentPartPr>
              <p14:xfrm>
                <a:off x="8832551" y="2677206"/>
                <a:ext cx="154080" cy="215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BBC347B-F9AF-4C6B-8151-32AC4AD36C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23911" y="2668206"/>
                  <a:ext cx="171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5DE862B-07B1-4A5B-A42E-8795AA97936E}"/>
                    </a:ext>
                  </a:extLst>
                </p14:cNvPr>
                <p14:cNvContentPartPr/>
                <p14:nvPr/>
              </p14:nvContentPartPr>
              <p14:xfrm>
                <a:off x="9051431" y="2691606"/>
                <a:ext cx="30960" cy="204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5DE862B-07B1-4A5B-A42E-8795AA9793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42431" y="2682606"/>
                  <a:ext cx="48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F87891-8172-431E-94F9-94705905CDA5}"/>
                    </a:ext>
                  </a:extLst>
                </p14:cNvPr>
                <p14:cNvContentPartPr/>
                <p14:nvPr/>
              </p14:nvContentPartPr>
              <p14:xfrm>
                <a:off x="9245111" y="2695926"/>
                <a:ext cx="329400" cy="171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F87891-8172-431E-94F9-94705905CDA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36471" y="2686926"/>
                  <a:ext cx="34704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CE523AF-3E5D-4863-9809-C2B1387E0DAD}"/>
                  </a:ext>
                </a:extLst>
              </p14:cNvPr>
              <p14:cNvContentPartPr/>
              <p14:nvPr/>
            </p14:nvContentPartPr>
            <p14:xfrm>
              <a:off x="8207951" y="2054406"/>
              <a:ext cx="1047600" cy="37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CE523AF-3E5D-4863-9809-C2B1387E0DA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99311" y="2045406"/>
                <a:ext cx="10652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57FC878-0ACB-43B2-884F-9AFC7760833B}"/>
                  </a:ext>
                </a:extLst>
              </p14:cNvPr>
              <p14:cNvContentPartPr/>
              <p14:nvPr/>
            </p14:nvContentPartPr>
            <p14:xfrm>
              <a:off x="2640551" y="4695006"/>
              <a:ext cx="332280" cy="45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57FC878-0ACB-43B2-884F-9AFC7760833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31551" y="4686006"/>
                <a:ext cx="3499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4EB170-626C-449E-9D75-05A5C9E0E9FC}"/>
                  </a:ext>
                </a:extLst>
              </p14:cNvPr>
              <p14:cNvContentPartPr/>
              <p14:nvPr/>
            </p14:nvContentPartPr>
            <p14:xfrm>
              <a:off x="2612831" y="4882926"/>
              <a:ext cx="322200" cy="30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4EB170-626C-449E-9D75-05A5C9E0E9F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604191" y="4873926"/>
                <a:ext cx="33984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625C52-98D8-4BF5-BA3F-DD61EF9B3DA3}"/>
              </a:ext>
            </a:extLst>
          </p:cNvPr>
          <p:cNvGrpSpPr/>
          <p:nvPr/>
        </p:nvGrpSpPr>
        <p:grpSpPr>
          <a:xfrm>
            <a:off x="5120591" y="3966006"/>
            <a:ext cx="991080" cy="435240"/>
            <a:chOff x="5120591" y="3966006"/>
            <a:chExt cx="991080" cy="4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4636777-9E2E-46C5-BC0F-646D08351C7E}"/>
                    </a:ext>
                  </a:extLst>
                </p14:cNvPr>
                <p14:cNvContentPartPr/>
                <p14:nvPr/>
              </p14:nvContentPartPr>
              <p14:xfrm>
                <a:off x="5120591" y="4003446"/>
                <a:ext cx="284760" cy="396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4636777-9E2E-46C5-BC0F-646D08351C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11591" y="3994446"/>
                  <a:ext cx="3024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70DC878-02E5-46AB-980B-94145E3C6BE6}"/>
                    </a:ext>
                  </a:extLst>
                </p14:cNvPr>
                <p14:cNvContentPartPr/>
                <p14:nvPr/>
              </p14:nvContentPartPr>
              <p14:xfrm>
                <a:off x="5628191" y="4148886"/>
                <a:ext cx="25596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70DC878-02E5-46AB-980B-94145E3C6BE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19551" y="4140246"/>
                  <a:ext cx="273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6BD3884-223D-4FE5-97D0-6D299FCCC540}"/>
                    </a:ext>
                  </a:extLst>
                </p14:cNvPr>
                <p14:cNvContentPartPr/>
                <p14:nvPr/>
              </p14:nvContentPartPr>
              <p14:xfrm>
                <a:off x="5700911" y="4075446"/>
                <a:ext cx="75240" cy="325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6BD3884-223D-4FE5-97D0-6D299FCCC5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91911" y="4066806"/>
                  <a:ext cx="928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91F26F-86AF-460C-ADF4-447584B3C658}"/>
                    </a:ext>
                  </a:extLst>
                </p14:cNvPr>
                <p14:cNvContentPartPr/>
                <p14:nvPr/>
              </p14:nvContentPartPr>
              <p14:xfrm>
                <a:off x="6073511" y="3966006"/>
                <a:ext cx="38160" cy="432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91F26F-86AF-460C-ADF4-447584B3C65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64511" y="3957006"/>
                  <a:ext cx="55800" cy="44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C9ADDBE-C53B-4BF8-8BD5-189F4A2A6E01}"/>
                  </a:ext>
                </a:extLst>
              </p14:cNvPr>
              <p14:cNvContentPartPr/>
              <p14:nvPr/>
            </p14:nvContentPartPr>
            <p14:xfrm>
              <a:off x="4572311" y="4698246"/>
              <a:ext cx="2258280" cy="62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C9ADDBE-C53B-4BF8-8BD5-189F4A2A6E0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563311" y="4689246"/>
                <a:ext cx="227592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AF61184-E53F-4FE8-9CAF-52E1DC65605B}"/>
              </a:ext>
            </a:extLst>
          </p:cNvPr>
          <p:cNvGrpSpPr/>
          <p:nvPr/>
        </p:nvGrpSpPr>
        <p:grpSpPr>
          <a:xfrm>
            <a:off x="4195031" y="4913526"/>
            <a:ext cx="2610360" cy="504720"/>
            <a:chOff x="4195031" y="4913526"/>
            <a:chExt cx="261036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E3E8C5E-915D-4689-AAB1-6E6CB0F012B6}"/>
                    </a:ext>
                  </a:extLst>
                </p14:cNvPr>
                <p14:cNvContentPartPr/>
                <p14:nvPr/>
              </p14:nvContentPartPr>
              <p14:xfrm>
                <a:off x="4768511" y="4959966"/>
                <a:ext cx="52560" cy="458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E3E8C5E-915D-4689-AAB1-6E6CB0F012B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59511" y="4951326"/>
                  <a:ext cx="702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5DC686C-C951-4F2F-A04C-9B3F5D87489E}"/>
                    </a:ext>
                  </a:extLst>
                </p14:cNvPr>
                <p14:cNvContentPartPr/>
                <p14:nvPr/>
              </p14:nvContentPartPr>
              <p14:xfrm>
                <a:off x="4195031" y="4997406"/>
                <a:ext cx="270720" cy="371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5DC686C-C951-4F2F-A04C-9B3F5D8748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86031" y="4988766"/>
                  <a:ext cx="2883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26D1C86-82AA-4F07-9A70-020D2953D72D}"/>
                    </a:ext>
                  </a:extLst>
                </p14:cNvPr>
                <p14:cNvContentPartPr/>
                <p14:nvPr/>
              </p14:nvContentPartPr>
              <p14:xfrm>
                <a:off x="4542431" y="5144286"/>
                <a:ext cx="205200" cy="62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26D1C86-82AA-4F07-9A70-020D2953D7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33791" y="5135286"/>
                  <a:ext cx="222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618C638-D5F6-459E-9889-DBB60E433A75}"/>
                    </a:ext>
                  </a:extLst>
                </p14:cNvPr>
                <p14:cNvContentPartPr/>
                <p14:nvPr/>
              </p14:nvContentPartPr>
              <p14:xfrm>
                <a:off x="4625951" y="5082726"/>
                <a:ext cx="34560" cy="236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618C638-D5F6-459E-9889-DBB60E433A7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17311" y="5073726"/>
                  <a:ext cx="52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1495058-BC29-4035-9CFF-265A13FDE73C}"/>
                    </a:ext>
                  </a:extLst>
                </p14:cNvPr>
                <p14:cNvContentPartPr/>
                <p14:nvPr/>
              </p14:nvContentPartPr>
              <p14:xfrm>
                <a:off x="5127791" y="5051046"/>
                <a:ext cx="306720" cy="263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1495058-BC29-4035-9CFF-265A13FDE73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19151" y="5042046"/>
                  <a:ext cx="324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46F42A-3081-432A-9317-17AC662A27B7}"/>
                    </a:ext>
                  </a:extLst>
                </p14:cNvPr>
                <p14:cNvContentPartPr/>
                <p14:nvPr/>
              </p14:nvContentPartPr>
              <p14:xfrm>
                <a:off x="5745911" y="4940886"/>
                <a:ext cx="423000" cy="318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46F42A-3081-432A-9317-17AC662A27B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36911" y="4932246"/>
                  <a:ext cx="440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1A0A8A-6371-4305-8D0A-853BD41DB2E1}"/>
                    </a:ext>
                  </a:extLst>
                </p14:cNvPr>
                <p14:cNvContentPartPr/>
                <p14:nvPr/>
              </p14:nvContentPartPr>
              <p14:xfrm>
                <a:off x="6340271" y="5058246"/>
                <a:ext cx="261000" cy="39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1A0A8A-6371-4305-8D0A-853BD41DB2E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31271" y="5049246"/>
                  <a:ext cx="278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FE385A-4D16-48F6-8E8A-195BD91D1F8D}"/>
                    </a:ext>
                  </a:extLst>
                </p14:cNvPr>
                <p14:cNvContentPartPr/>
                <p14:nvPr/>
              </p14:nvContentPartPr>
              <p14:xfrm>
                <a:off x="6445391" y="4936566"/>
                <a:ext cx="23040" cy="327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FE385A-4D16-48F6-8E8A-195BD91D1F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36751" y="4927926"/>
                  <a:ext cx="40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2E14A82-F074-4A1C-8654-B4F7680658A9}"/>
                    </a:ext>
                  </a:extLst>
                </p14:cNvPr>
                <p14:cNvContentPartPr/>
                <p14:nvPr/>
              </p14:nvContentPartPr>
              <p14:xfrm>
                <a:off x="6764711" y="4913526"/>
                <a:ext cx="40680" cy="422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2E14A82-F074-4A1C-8654-B4F7680658A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55711" y="4904886"/>
                  <a:ext cx="58320" cy="43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D661C2B-43CB-4E58-8FDE-0EBF3280E306}"/>
              </a:ext>
            </a:extLst>
          </p:cNvPr>
          <p:cNvGrpSpPr/>
          <p:nvPr/>
        </p:nvGrpSpPr>
        <p:grpSpPr>
          <a:xfrm>
            <a:off x="8285711" y="4584486"/>
            <a:ext cx="271800" cy="133200"/>
            <a:chOff x="8285711" y="4584486"/>
            <a:chExt cx="27180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608A987-C367-439F-8145-D4388D35D59D}"/>
                    </a:ext>
                  </a:extLst>
                </p14:cNvPr>
                <p14:cNvContentPartPr/>
                <p14:nvPr/>
              </p14:nvContentPartPr>
              <p14:xfrm>
                <a:off x="8285711" y="4584486"/>
                <a:ext cx="267120" cy="59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608A987-C367-439F-8145-D4388D35D59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77071" y="4575486"/>
                  <a:ext cx="284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F35178C-B11D-4EE8-B74D-17FD8553B607}"/>
                    </a:ext>
                  </a:extLst>
                </p14:cNvPr>
                <p14:cNvContentPartPr/>
                <p14:nvPr/>
              </p14:nvContentPartPr>
              <p14:xfrm>
                <a:off x="8306591" y="4671246"/>
                <a:ext cx="250920" cy="46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F35178C-B11D-4EE8-B74D-17FD8553B6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97951" y="4662246"/>
                  <a:ext cx="26856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E1FC8B8-D17F-406C-AC9E-A8931FAA43AC}"/>
              </a:ext>
            </a:extLst>
          </p:cNvPr>
          <p:cNvGrpSpPr/>
          <p:nvPr/>
        </p:nvGrpSpPr>
        <p:grpSpPr>
          <a:xfrm>
            <a:off x="9082031" y="4256526"/>
            <a:ext cx="486000" cy="822240"/>
            <a:chOff x="9082031" y="4256526"/>
            <a:chExt cx="486000" cy="82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6CB8866-357E-46EB-BA33-5D22B39DCAC2}"/>
                    </a:ext>
                  </a:extLst>
                </p14:cNvPr>
                <p14:cNvContentPartPr/>
                <p14:nvPr/>
              </p14:nvContentPartPr>
              <p14:xfrm>
                <a:off x="9271391" y="4256526"/>
                <a:ext cx="53640" cy="227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6CB8866-357E-46EB-BA33-5D22B39DCA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62751" y="4247886"/>
                  <a:ext cx="71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C634808-30F0-415F-B4E6-74B2E55F5140}"/>
                    </a:ext>
                  </a:extLst>
                </p14:cNvPr>
                <p14:cNvContentPartPr/>
                <p14:nvPr/>
              </p14:nvContentPartPr>
              <p14:xfrm>
                <a:off x="9082031" y="4294326"/>
                <a:ext cx="422640" cy="742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C634808-30F0-415F-B4E6-74B2E55F514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73031" y="4285686"/>
                  <a:ext cx="44028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26F354-491E-4394-BCF5-1BACFF98EE93}"/>
                    </a:ext>
                  </a:extLst>
                </p14:cNvPr>
                <p14:cNvContentPartPr/>
                <p14:nvPr/>
              </p14:nvContentPartPr>
              <p14:xfrm>
                <a:off x="9288671" y="4660446"/>
                <a:ext cx="279360" cy="418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26F354-491E-4394-BCF5-1BACFF98EE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79671" y="4651806"/>
                  <a:ext cx="297000" cy="43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3C7F460-69B3-426A-9E55-8EC6685A72FD}"/>
                  </a:ext>
                </a:extLst>
              </p14:cNvPr>
              <p14:cNvContentPartPr/>
              <p14:nvPr/>
            </p14:nvContentPartPr>
            <p14:xfrm>
              <a:off x="10038191" y="4610766"/>
              <a:ext cx="214560" cy="30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3C7F460-69B3-426A-9E55-8EC6685A72F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029551" y="4601766"/>
                <a:ext cx="2322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A107AF4-09AC-4166-A58A-DF2DDF0A64EC}"/>
                  </a:ext>
                </a:extLst>
              </p14:cNvPr>
              <p14:cNvContentPartPr/>
              <p14:nvPr/>
            </p14:nvContentPartPr>
            <p14:xfrm>
              <a:off x="10042151" y="4780686"/>
              <a:ext cx="124560" cy="30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A107AF4-09AC-4166-A58A-DF2DDF0A64E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033151" y="4771686"/>
                <a:ext cx="14220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CBF51314-4C45-439C-B1DE-15B9B1AD9EDC}"/>
              </a:ext>
            </a:extLst>
          </p:cNvPr>
          <p:cNvGrpSpPr/>
          <p:nvPr/>
        </p:nvGrpSpPr>
        <p:grpSpPr>
          <a:xfrm>
            <a:off x="10716431" y="4380366"/>
            <a:ext cx="1240200" cy="414000"/>
            <a:chOff x="10716431" y="4380366"/>
            <a:chExt cx="124020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8A8B0C-32CF-4058-A679-316BAF4975E3}"/>
                    </a:ext>
                  </a:extLst>
                </p14:cNvPr>
                <p14:cNvContentPartPr/>
                <p14:nvPr/>
              </p14:nvContentPartPr>
              <p14:xfrm>
                <a:off x="10716431" y="4419606"/>
                <a:ext cx="212760" cy="374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8A8B0C-32CF-4058-A679-316BAF4975E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07791" y="4410606"/>
                  <a:ext cx="2304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1D610B0-A6E4-4E6B-BE6A-841363CF0C10}"/>
                    </a:ext>
                  </a:extLst>
                </p14:cNvPr>
                <p14:cNvContentPartPr/>
                <p14:nvPr/>
              </p14:nvContentPartPr>
              <p14:xfrm>
                <a:off x="11100551" y="4573686"/>
                <a:ext cx="51840" cy="56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1D610B0-A6E4-4E6B-BE6A-841363CF0C1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091551" y="4564686"/>
                  <a:ext cx="69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A93ADB-0465-4419-8998-750450D58474}"/>
                    </a:ext>
                  </a:extLst>
                </p14:cNvPr>
                <p14:cNvContentPartPr/>
                <p14:nvPr/>
              </p14:nvContentPartPr>
              <p14:xfrm>
                <a:off x="11293511" y="4432926"/>
                <a:ext cx="208800" cy="324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A93ADB-0465-4419-8998-750450D5847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84511" y="4423926"/>
                  <a:ext cx="2264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DFC624-027B-459D-A422-8BFC1093065C}"/>
                    </a:ext>
                  </a:extLst>
                </p14:cNvPr>
                <p14:cNvContentPartPr/>
                <p14:nvPr/>
              </p14:nvContentPartPr>
              <p14:xfrm>
                <a:off x="11623271" y="4437966"/>
                <a:ext cx="153720" cy="309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DFC624-027B-459D-A422-8BFC1093065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14631" y="4428966"/>
                  <a:ext cx="1713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C99E2A2-B801-49F3-A153-53FE47ECB35A}"/>
                    </a:ext>
                  </a:extLst>
                </p14:cNvPr>
                <p14:cNvContentPartPr/>
                <p14:nvPr/>
              </p14:nvContentPartPr>
              <p14:xfrm>
                <a:off x="11703911" y="4380366"/>
                <a:ext cx="210960" cy="38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C99E2A2-B801-49F3-A153-53FE47ECB35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95271" y="4371726"/>
                  <a:ext cx="228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E6234A3-CFD8-455C-B3F8-73C2A32203D2}"/>
                    </a:ext>
                  </a:extLst>
                </p14:cNvPr>
                <p14:cNvContentPartPr/>
                <p14:nvPr/>
              </p14:nvContentPartPr>
              <p14:xfrm>
                <a:off x="11956271" y="478068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E6234A3-CFD8-455C-B3F8-73C2A32203D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947631" y="4771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00CD4C-BB4E-4A18-A198-10EB0F2DC6F3}"/>
                  </a:ext>
                </a:extLst>
              </p14:cNvPr>
              <p14:cNvContentPartPr/>
              <p14:nvPr/>
            </p14:nvContentPartPr>
            <p14:xfrm>
              <a:off x="9405720" y="358200"/>
              <a:ext cx="2669760" cy="4898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00CD4C-BB4E-4A18-A198-10EB0F2DC6F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396360" y="348840"/>
                <a:ext cx="2688480" cy="49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33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2A64-A4A9-4A8E-934A-037F4015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C8E0-0754-41FC-9F99-4557EA21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weighted zone scoring, is it essential that all the zones use the same Boolean match function?</a:t>
            </a:r>
          </a:p>
          <a:p>
            <a:endParaRPr lang="en-US" dirty="0"/>
          </a:p>
          <a:p>
            <a:r>
              <a:rPr lang="en-US" dirty="0"/>
              <a:t>NO </a:t>
            </a:r>
          </a:p>
          <a:p>
            <a:r>
              <a:rPr lang="en-US" dirty="0"/>
              <a:t>Title could be – 50 % of query terms appear – value 1 else 0</a:t>
            </a:r>
          </a:p>
          <a:p>
            <a:r>
              <a:rPr lang="en-US" dirty="0"/>
              <a:t>Body could be – all of the query terms appear – value 1 else 0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BBE334-BA7A-40C8-BAF5-F5C83BB05F4A}"/>
                  </a:ext>
                </a:extLst>
              </p14:cNvPr>
              <p14:cNvContentPartPr/>
              <p14:nvPr/>
            </p14:nvContentPartPr>
            <p14:xfrm>
              <a:off x="9784080" y="3571200"/>
              <a:ext cx="1260360" cy="123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BBE334-BA7A-40C8-BAF5-F5C83BB05F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4720" y="3561840"/>
                <a:ext cx="1279080" cy="12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68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022E-79CA-485E-BCA6-EE8E51D4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 Space Model – Basic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2A643-EFB0-44EA-B987-EC0CBFDC93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Concept:</a:t>
            </a:r>
          </a:p>
          <a:p>
            <a:pPr lvl="1"/>
            <a:r>
              <a:rPr lang="en-IN" dirty="0"/>
              <a:t>Every term is a dimension</a:t>
            </a:r>
          </a:p>
          <a:p>
            <a:pPr lvl="1"/>
            <a:r>
              <a:rPr lang="en-IN" dirty="0"/>
              <a:t>Query as a vector	</a:t>
            </a:r>
          </a:p>
          <a:p>
            <a:pPr lvl="1"/>
            <a:r>
              <a:rPr lang="en-IN" dirty="0"/>
              <a:t>Document as a vector</a:t>
            </a:r>
          </a:p>
          <a:p>
            <a:r>
              <a:rPr lang="en-IN" dirty="0"/>
              <a:t>Cosine similarity Measure</a:t>
            </a:r>
          </a:p>
          <a:p>
            <a:pPr lvl="1"/>
            <a:r>
              <a:rPr lang="en-IN" dirty="0"/>
              <a:t>Angle between query and document</a:t>
            </a:r>
          </a:p>
          <a:p>
            <a:pPr lvl="1"/>
            <a:r>
              <a:rPr lang="en-IN" dirty="0"/>
              <a:t>cos is an monotonically decreasing function</a:t>
            </a:r>
          </a:p>
          <a:p>
            <a:pPr lvl="1"/>
            <a:r>
              <a:rPr lang="en-IN" dirty="0"/>
              <a:t>Greater the angle, smaller the cos value and lesser the similarity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922FDD-B8D9-49EB-A118-9224689974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12" y="2001044"/>
            <a:ext cx="4067175" cy="40005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B6DDE-BB8A-4E93-8C1B-4318743F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CFB5-6C20-4C66-878E-14E19C972DA0}" type="datetime1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F9068-F340-42EE-A50B-9445D662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IR-Winter-2019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35AF-4BF9-423E-B4B0-40367895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16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6CEF06-BE0C-483D-A520-B99F51D906BE}"/>
                  </a:ext>
                </a:extLst>
              </p14:cNvPr>
              <p14:cNvContentPartPr/>
              <p14:nvPr/>
            </p14:nvContentPartPr>
            <p14:xfrm>
              <a:off x="7170480" y="2427480"/>
              <a:ext cx="3501720" cy="3415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6CEF06-BE0C-483D-A520-B99F51D906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1120" y="2418120"/>
                <a:ext cx="3520440" cy="34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A9CA-7693-4098-ADB2-F4CE9C58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 the following question….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5065-2219-44B9-BA8E-6E1C7EE0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Consider a very small collection C that consists of the following 3 documents:</a:t>
            </a:r>
            <a:endParaRPr lang="en-IN" dirty="0"/>
          </a:p>
          <a:p>
            <a:r>
              <a:rPr lang="en-US" dirty="0"/>
              <a:t>D1: red green rainbow</a:t>
            </a:r>
            <a:endParaRPr lang="en-IN" dirty="0"/>
          </a:p>
          <a:p>
            <a:r>
              <a:rPr lang="en-US" dirty="0"/>
              <a:t>D2: red green blue</a:t>
            </a:r>
            <a:endParaRPr lang="en-IN" dirty="0"/>
          </a:p>
          <a:p>
            <a:r>
              <a:rPr lang="en-US" dirty="0"/>
              <a:t>D3: yellow rainbow</a:t>
            </a:r>
            <a:endParaRPr lang="en-IN" dirty="0"/>
          </a:p>
          <a:p>
            <a:r>
              <a:rPr lang="en-IN" dirty="0"/>
              <a:t>For all the documents, calculate the </a:t>
            </a:r>
            <a:r>
              <a:rPr lang="en-IN" dirty="0" err="1"/>
              <a:t>tf</a:t>
            </a:r>
            <a:r>
              <a:rPr lang="en-IN" dirty="0"/>
              <a:t> scores for all the documents in C. Ignore </a:t>
            </a:r>
            <a:r>
              <a:rPr lang="en-IN" dirty="0" err="1"/>
              <a:t>idf</a:t>
            </a:r>
            <a:r>
              <a:rPr lang="en-IN" dirty="0"/>
              <a:t> now for simplicity. Assume that the words in the vectors are ordered alphabetically. The normalization by maximum frequency is not needed because the maximum frequency is 1 here. </a:t>
            </a:r>
          </a:p>
          <a:p>
            <a:r>
              <a:rPr lang="en-IN" dirty="0"/>
              <a:t>Given the following query, “blue green rainbow”, calculate the </a:t>
            </a:r>
            <a:r>
              <a:rPr lang="en-IN" dirty="0" err="1"/>
              <a:t>tf</a:t>
            </a:r>
            <a:r>
              <a:rPr lang="en-IN" dirty="0"/>
              <a:t> vector for the query and cosine similarity score of each document in C with respect to the query. (Do not forget to compute the lengths of the vectors). What is the final order in which the documents are presented as a result to the query?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3D3AE-ABBA-4D93-A302-EB190A0A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219-6B8A-4030-8135-3B941DDDA9F8}" type="datetime1">
              <a:rPr lang="en-IN" smtClean="0"/>
              <a:t>17-09-2024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C690-83D5-4029-A00A-BAB1183D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IR-Winter-2019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F0D6-532A-4D5B-AF89-755B8B1D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17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2717B9-9AE8-4215-BBAC-6619A679D01D}"/>
                  </a:ext>
                </a:extLst>
              </p14:cNvPr>
              <p14:cNvContentPartPr/>
              <p14:nvPr/>
            </p14:nvContentPartPr>
            <p14:xfrm>
              <a:off x="4136400" y="2135160"/>
              <a:ext cx="3207240" cy="316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2717B9-9AE8-4215-BBAC-6619A679D0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040" y="2125800"/>
                <a:ext cx="3225960" cy="31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76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016EF5-9660-4529-9F5A-5D513CF50EB3}"/>
                  </a:ext>
                </a:extLst>
              </p14:cNvPr>
              <p14:cNvContentPartPr/>
              <p14:nvPr/>
            </p14:nvContentPartPr>
            <p14:xfrm>
              <a:off x="346631" y="247566"/>
              <a:ext cx="345600" cy="36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016EF5-9660-4529-9F5A-5D513CF50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631" y="238926"/>
                <a:ext cx="363240" cy="38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C651930-C5EB-4976-ADDF-2A781FDEB526}"/>
              </a:ext>
            </a:extLst>
          </p:cNvPr>
          <p:cNvGrpSpPr/>
          <p:nvPr/>
        </p:nvGrpSpPr>
        <p:grpSpPr>
          <a:xfrm>
            <a:off x="676751" y="70806"/>
            <a:ext cx="8060760" cy="920160"/>
            <a:chOff x="676751" y="70806"/>
            <a:chExt cx="8060760" cy="92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6B50B2-19A4-4AA8-BF8A-C59AF73A378C}"/>
                    </a:ext>
                  </a:extLst>
                </p14:cNvPr>
                <p14:cNvContentPartPr/>
                <p14:nvPr/>
              </p14:nvContentPartPr>
              <p14:xfrm>
                <a:off x="676751" y="245406"/>
                <a:ext cx="638640" cy="32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6B50B2-19A4-4AA8-BF8A-C59AF73A37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8111" y="236766"/>
                  <a:ext cx="656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395B34-5F28-4596-B568-D23A0F23A07D}"/>
                    </a:ext>
                  </a:extLst>
                </p14:cNvPr>
                <p14:cNvContentPartPr/>
                <p14:nvPr/>
              </p14:nvContentPartPr>
              <p14:xfrm>
                <a:off x="1932071" y="231726"/>
                <a:ext cx="1202400" cy="759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B395B34-5F28-4596-B568-D23A0F23A0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23071" y="223086"/>
                  <a:ext cx="122004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5C0922-7878-45F3-9998-0CF2852DBEE1}"/>
                    </a:ext>
                  </a:extLst>
                </p14:cNvPr>
                <p14:cNvContentPartPr/>
                <p14:nvPr/>
              </p14:nvContentPartPr>
              <p14:xfrm>
                <a:off x="3624431" y="280686"/>
                <a:ext cx="202680" cy="219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5C0922-7878-45F3-9998-0CF2852DBE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15431" y="271686"/>
                  <a:ext cx="220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F6B644-256A-4E8C-8D77-71C2696E16D5}"/>
                    </a:ext>
                  </a:extLst>
                </p14:cNvPr>
                <p14:cNvContentPartPr/>
                <p14:nvPr/>
              </p14:nvContentPartPr>
              <p14:xfrm>
                <a:off x="3910271" y="170526"/>
                <a:ext cx="734400" cy="30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F6B644-256A-4E8C-8D77-71C2696E16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01271" y="161886"/>
                  <a:ext cx="752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E9F61E-6EE8-49E0-8B02-D7CCAEBE9A1E}"/>
                    </a:ext>
                  </a:extLst>
                </p14:cNvPr>
                <p14:cNvContentPartPr/>
                <p14:nvPr/>
              </p14:nvContentPartPr>
              <p14:xfrm>
                <a:off x="4748711" y="282846"/>
                <a:ext cx="526680" cy="19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E9F61E-6EE8-49E0-8B02-D7CCAEBE9A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40071" y="273846"/>
                  <a:ext cx="544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9102E7-BDBB-4AD5-9557-47C8728C61FE}"/>
                    </a:ext>
                  </a:extLst>
                </p14:cNvPr>
                <p14:cNvContentPartPr/>
                <p14:nvPr/>
              </p14:nvContentPartPr>
              <p14:xfrm>
                <a:off x="4182791" y="199326"/>
                <a:ext cx="95760" cy="83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9102E7-BDBB-4AD5-9557-47C8728C61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74151" y="190326"/>
                  <a:ext cx="113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EBECB1-1272-46A1-AE84-61FC7B70E58F}"/>
                    </a:ext>
                  </a:extLst>
                </p14:cNvPr>
                <p14:cNvContentPartPr/>
                <p14:nvPr/>
              </p14:nvContentPartPr>
              <p14:xfrm>
                <a:off x="5883791" y="179886"/>
                <a:ext cx="141480" cy="322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EBECB1-1272-46A1-AE84-61FC7B70E5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75151" y="170886"/>
                  <a:ext cx="159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450286-9E7C-4BF7-9740-F1F02D270F35}"/>
                    </a:ext>
                  </a:extLst>
                </p14:cNvPr>
                <p14:cNvContentPartPr/>
                <p14:nvPr/>
              </p14:nvContentPartPr>
              <p14:xfrm>
                <a:off x="6081071" y="139206"/>
                <a:ext cx="696600" cy="34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450286-9E7C-4BF7-9740-F1F02D270F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72431" y="130206"/>
                  <a:ext cx="7142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559888-78BE-4F3F-B27B-C31E8AF4F445}"/>
                    </a:ext>
                  </a:extLst>
                </p14:cNvPr>
                <p14:cNvContentPartPr/>
                <p14:nvPr/>
              </p14:nvContentPartPr>
              <p14:xfrm>
                <a:off x="7296431" y="70806"/>
                <a:ext cx="1441080" cy="898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559888-78BE-4F3F-B27B-C31E8AF4F4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87791" y="62166"/>
                  <a:ext cx="1458720" cy="9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67AA5A-15A4-4B3A-AF95-E054D1B387D7}"/>
              </a:ext>
            </a:extLst>
          </p:cNvPr>
          <p:cNvGrpSpPr/>
          <p:nvPr/>
        </p:nvGrpSpPr>
        <p:grpSpPr>
          <a:xfrm>
            <a:off x="252671" y="1261326"/>
            <a:ext cx="1059120" cy="559080"/>
            <a:chOff x="252671" y="1261326"/>
            <a:chExt cx="1059120" cy="55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95DB45-9ACB-44C6-A94A-223D9CDB19D8}"/>
                    </a:ext>
                  </a:extLst>
                </p14:cNvPr>
                <p14:cNvContentPartPr/>
                <p14:nvPr/>
              </p14:nvContentPartPr>
              <p14:xfrm>
                <a:off x="252671" y="1438086"/>
                <a:ext cx="193680" cy="35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95DB45-9ACB-44C6-A94A-223D9CDB19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031" y="1429086"/>
                  <a:ext cx="2113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0A587E-8EF4-48BA-93FE-07E54EEE6842}"/>
                    </a:ext>
                  </a:extLst>
                </p14:cNvPr>
                <p14:cNvContentPartPr/>
                <p14:nvPr/>
              </p14:nvContentPartPr>
              <p14:xfrm>
                <a:off x="305951" y="1261326"/>
                <a:ext cx="36360" cy="27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0A587E-8EF4-48BA-93FE-07E54EEE68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7311" y="1252686"/>
                  <a:ext cx="54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C8CAEE-3106-4CB4-A97E-1C0157D64828}"/>
                    </a:ext>
                  </a:extLst>
                </p14:cNvPr>
                <p14:cNvContentPartPr/>
                <p14:nvPr/>
              </p14:nvContentPartPr>
              <p14:xfrm>
                <a:off x="453911" y="1368606"/>
                <a:ext cx="509760" cy="451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C8CAEE-3106-4CB4-A97E-1C0157D648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4911" y="1359966"/>
                  <a:ext cx="5274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BEE7C42-926B-4995-A3D1-EDAB35E64D93}"/>
                    </a:ext>
                  </a:extLst>
                </p14:cNvPr>
                <p14:cNvContentPartPr/>
                <p14:nvPr/>
              </p14:nvContentPartPr>
              <p14:xfrm>
                <a:off x="1048271" y="1557966"/>
                <a:ext cx="263520" cy="23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BEE7C42-926B-4995-A3D1-EDAB35E64D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9271" y="1549326"/>
                  <a:ext cx="28116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3A902B-CBE7-475A-AC03-9B01B980D1C7}"/>
              </a:ext>
            </a:extLst>
          </p:cNvPr>
          <p:cNvGrpSpPr/>
          <p:nvPr/>
        </p:nvGrpSpPr>
        <p:grpSpPr>
          <a:xfrm>
            <a:off x="317471" y="2200566"/>
            <a:ext cx="1346400" cy="735840"/>
            <a:chOff x="317471" y="2200566"/>
            <a:chExt cx="1346400" cy="73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A030CD-D2AA-4C4A-BC7C-4B9B255ADECE}"/>
                    </a:ext>
                  </a:extLst>
                </p14:cNvPr>
                <p14:cNvContentPartPr/>
                <p14:nvPr/>
              </p14:nvContentPartPr>
              <p14:xfrm>
                <a:off x="317471" y="2200566"/>
                <a:ext cx="366480" cy="73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A030CD-D2AA-4C4A-BC7C-4B9B255ADE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8471" y="2191926"/>
                  <a:ext cx="38412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C3A543-7DC7-4441-BA6C-76C7CB57DDAC}"/>
                    </a:ext>
                  </a:extLst>
                </p14:cNvPr>
                <p14:cNvContentPartPr/>
                <p14:nvPr/>
              </p14:nvContentPartPr>
              <p14:xfrm>
                <a:off x="802031" y="2276166"/>
                <a:ext cx="861840" cy="246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C3A543-7DC7-4441-BA6C-76C7CB57DD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3391" y="2267166"/>
                  <a:ext cx="87948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3AD715-1D51-415B-9481-1631CB4D4534}"/>
              </a:ext>
            </a:extLst>
          </p:cNvPr>
          <p:cNvGrpSpPr/>
          <p:nvPr/>
        </p:nvGrpSpPr>
        <p:grpSpPr>
          <a:xfrm>
            <a:off x="196151" y="2982126"/>
            <a:ext cx="1836720" cy="504000"/>
            <a:chOff x="196151" y="2982126"/>
            <a:chExt cx="183672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E3FE14-8A32-4F16-84EC-6F347CE48637}"/>
                    </a:ext>
                  </a:extLst>
                </p14:cNvPr>
                <p14:cNvContentPartPr/>
                <p14:nvPr/>
              </p14:nvContentPartPr>
              <p14:xfrm>
                <a:off x="196151" y="3009486"/>
                <a:ext cx="280800" cy="476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E3FE14-8A32-4F16-84EC-6F347CE486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7151" y="3000846"/>
                  <a:ext cx="2984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1A33CD-75FE-407A-B440-6737C53FBBE2}"/>
                    </a:ext>
                  </a:extLst>
                </p14:cNvPr>
                <p14:cNvContentPartPr/>
                <p14:nvPr/>
              </p14:nvContentPartPr>
              <p14:xfrm>
                <a:off x="477671" y="3123966"/>
                <a:ext cx="807120" cy="292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1A33CD-75FE-407A-B440-6737C53FBB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9031" y="3115326"/>
                  <a:ext cx="824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917E9E-F8C4-48DA-AB18-3E5587627D1E}"/>
                    </a:ext>
                  </a:extLst>
                </p14:cNvPr>
                <p14:cNvContentPartPr/>
                <p14:nvPr/>
              </p14:nvContentPartPr>
              <p14:xfrm>
                <a:off x="1385591" y="3237366"/>
                <a:ext cx="647280" cy="21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917E9E-F8C4-48DA-AB18-3E5587627D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76951" y="3228726"/>
                  <a:ext cx="664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59CF27-57F6-4D36-81AB-F15343A272D7}"/>
                    </a:ext>
                  </a:extLst>
                </p14:cNvPr>
                <p14:cNvContentPartPr/>
                <p14:nvPr/>
              </p14:nvContentPartPr>
              <p14:xfrm>
                <a:off x="672071" y="2982126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59CF27-57F6-4D36-81AB-F15343A272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3431" y="29734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B6AB98-F875-4E7D-8821-BFF81A5EA157}"/>
              </a:ext>
            </a:extLst>
          </p:cNvPr>
          <p:cNvGrpSpPr/>
          <p:nvPr/>
        </p:nvGrpSpPr>
        <p:grpSpPr>
          <a:xfrm>
            <a:off x="252671" y="3858726"/>
            <a:ext cx="984960" cy="487440"/>
            <a:chOff x="252671" y="3858726"/>
            <a:chExt cx="98496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87A319-2129-465E-9517-B939EF9C466D}"/>
                    </a:ext>
                  </a:extLst>
                </p14:cNvPr>
                <p14:cNvContentPartPr/>
                <p14:nvPr/>
              </p14:nvContentPartPr>
              <p14:xfrm>
                <a:off x="252671" y="4043406"/>
                <a:ext cx="261000" cy="302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87A319-2129-465E-9517-B939EF9C46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4031" y="4034406"/>
                  <a:ext cx="278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A5368A1-97C8-4493-B925-E6287AB10DB5}"/>
                    </a:ext>
                  </a:extLst>
                </p14:cNvPr>
                <p14:cNvContentPartPr/>
                <p14:nvPr/>
              </p14:nvContentPartPr>
              <p14:xfrm>
                <a:off x="528431" y="3858726"/>
                <a:ext cx="709200" cy="468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A5368A1-97C8-4493-B925-E6287AB10D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431" y="3850086"/>
                  <a:ext cx="726840" cy="48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EE39507-EA90-48C9-B04C-288D2FE11C8E}"/>
                  </a:ext>
                </a:extLst>
              </p14:cNvPr>
              <p14:cNvContentPartPr/>
              <p14:nvPr/>
            </p14:nvContentPartPr>
            <p14:xfrm>
              <a:off x="334031" y="4626246"/>
              <a:ext cx="1526040" cy="911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EE39507-EA90-48C9-B04C-288D2FE11C8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5391" y="4617606"/>
                <a:ext cx="1543680" cy="9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047CEF24-8EDA-4DDD-A6DE-8875DA0A5B54}"/>
              </a:ext>
            </a:extLst>
          </p:cNvPr>
          <p:cNvGrpSpPr/>
          <p:nvPr/>
        </p:nvGrpSpPr>
        <p:grpSpPr>
          <a:xfrm>
            <a:off x="1805351" y="1356006"/>
            <a:ext cx="1973160" cy="534240"/>
            <a:chOff x="1805351" y="1356006"/>
            <a:chExt cx="197316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B78DD3-8B44-4651-90DB-304F64C42177}"/>
                    </a:ext>
                  </a:extLst>
                </p14:cNvPr>
                <p14:cNvContentPartPr/>
                <p14:nvPr/>
              </p14:nvContentPartPr>
              <p14:xfrm>
                <a:off x="1805351" y="1520526"/>
                <a:ext cx="579240" cy="25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B78DD3-8B44-4651-90DB-304F64C421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96711" y="1511526"/>
                  <a:ext cx="596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ED5737-3091-4503-9033-F95E00CACAC4}"/>
                    </a:ext>
                  </a:extLst>
                </p14:cNvPr>
                <p14:cNvContentPartPr/>
                <p14:nvPr/>
              </p14:nvContentPartPr>
              <p14:xfrm>
                <a:off x="2186591" y="1401366"/>
                <a:ext cx="339120" cy="31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ED5737-3091-4503-9033-F95E00CACA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77591" y="1392726"/>
                  <a:ext cx="356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F509D3-1E0B-4001-BABF-2533AB98D3AA}"/>
                    </a:ext>
                  </a:extLst>
                </p14:cNvPr>
                <p14:cNvContentPartPr/>
                <p14:nvPr/>
              </p14:nvContentPartPr>
              <p14:xfrm>
                <a:off x="2837471" y="1356006"/>
                <a:ext cx="296640" cy="329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F509D3-1E0B-4001-BABF-2533AB98D3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28831" y="1347006"/>
                  <a:ext cx="3142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28A381-1827-40E3-BF14-06F6D7C0B46C}"/>
                    </a:ext>
                  </a:extLst>
                </p14:cNvPr>
                <p14:cNvContentPartPr/>
                <p14:nvPr/>
              </p14:nvContentPartPr>
              <p14:xfrm>
                <a:off x="3247511" y="1396686"/>
                <a:ext cx="385920" cy="23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28A381-1827-40E3-BF14-06F6D7C0B4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38871" y="1387686"/>
                  <a:ext cx="4035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1FE5F19-2F92-4DE8-9A6B-CD74238596EF}"/>
                    </a:ext>
                  </a:extLst>
                </p14:cNvPr>
                <p14:cNvContentPartPr/>
                <p14:nvPr/>
              </p14:nvContentPartPr>
              <p14:xfrm>
                <a:off x="3546671" y="1663806"/>
                <a:ext cx="231840" cy="28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1FE5F19-2F92-4DE8-9A6B-CD74238596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37671" y="1655166"/>
                  <a:ext cx="249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B1C8331-D016-42E3-A48A-178549C68AF9}"/>
                    </a:ext>
                  </a:extLst>
                </p14:cNvPr>
                <p14:cNvContentPartPr/>
                <p14:nvPr/>
              </p14:nvContentPartPr>
              <p14:xfrm>
                <a:off x="3601391" y="1739406"/>
                <a:ext cx="114120" cy="42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B1C8331-D016-42E3-A48A-178549C68A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92391" y="1730406"/>
                  <a:ext cx="131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D82E34-E48E-47A4-8268-C09A81349741}"/>
                    </a:ext>
                  </a:extLst>
                </p14:cNvPr>
                <p14:cNvContentPartPr/>
                <p14:nvPr/>
              </p14:nvContentPartPr>
              <p14:xfrm>
                <a:off x="3610031" y="1858206"/>
                <a:ext cx="133200" cy="3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D82E34-E48E-47A4-8268-C09A813497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01031" y="1849566"/>
                  <a:ext cx="1508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1078802-E712-40FB-96C2-E92D67327174}"/>
              </a:ext>
            </a:extLst>
          </p:cNvPr>
          <p:cNvGrpSpPr/>
          <p:nvPr/>
        </p:nvGrpSpPr>
        <p:grpSpPr>
          <a:xfrm>
            <a:off x="1909031" y="3887526"/>
            <a:ext cx="2696760" cy="456120"/>
            <a:chOff x="1909031" y="3887526"/>
            <a:chExt cx="26967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DF33D14-65CC-4EF0-82D8-471E0F75FFCE}"/>
                    </a:ext>
                  </a:extLst>
                </p14:cNvPr>
                <p14:cNvContentPartPr/>
                <p14:nvPr/>
              </p14:nvContentPartPr>
              <p14:xfrm>
                <a:off x="1909031" y="4137726"/>
                <a:ext cx="482400" cy="23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DF33D14-65CC-4EF0-82D8-471E0F75FF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00031" y="4128726"/>
                  <a:ext cx="500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0328D2A-8267-4156-AA4A-6F06E42FE436}"/>
                    </a:ext>
                  </a:extLst>
                </p14:cNvPr>
                <p14:cNvContentPartPr/>
                <p14:nvPr/>
              </p14:nvContentPartPr>
              <p14:xfrm>
                <a:off x="2289191" y="4016766"/>
                <a:ext cx="177120" cy="326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0328D2A-8267-4156-AA4A-6F06E42FE4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80551" y="4008126"/>
                  <a:ext cx="194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2640BAB-1A11-48C0-9B1D-8DF9E4239A50}"/>
                    </a:ext>
                  </a:extLst>
                </p14:cNvPr>
                <p14:cNvContentPartPr/>
                <p14:nvPr/>
              </p14:nvContentPartPr>
              <p14:xfrm>
                <a:off x="2732351" y="3919926"/>
                <a:ext cx="162360" cy="340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2640BAB-1A11-48C0-9B1D-8DF9E4239A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23711" y="3911286"/>
                  <a:ext cx="180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62D322-E58A-429C-BF2B-26109CFAFA65}"/>
                    </a:ext>
                  </a:extLst>
                </p14:cNvPr>
                <p14:cNvContentPartPr/>
                <p14:nvPr/>
              </p14:nvContentPartPr>
              <p14:xfrm>
                <a:off x="3110351" y="4089846"/>
                <a:ext cx="325440" cy="24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62D322-E58A-429C-BF2B-26109CFAFA6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01351" y="4080846"/>
                  <a:ext cx="343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2BAD338-9A75-4610-8446-846B456D2312}"/>
                    </a:ext>
                  </a:extLst>
                </p14:cNvPr>
                <p14:cNvContentPartPr/>
                <p14:nvPr/>
              </p14:nvContentPartPr>
              <p14:xfrm>
                <a:off x="3281711" y="3964926"/>
                <a:ext cx="163800" cy="265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2BAD338-9A75-4610-8446-846B456D231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72711" y="3955926"/>
                  <a:ext cx="181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65D3464-2A0B-4469-B9B3-618AAA521FB4}"/>
                    </a:ext>
                  </a:extLst>
                </p14:cNvPr>
                <p14:cNvContentPartPr/>
                <p14:nvPr/>
              </p14:nvContentPartPr>
              <p14:xfrm>
                <a:off x="3618311" y="3887526"/>
                <a:ext cx="354600" cy="379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65D3464-2A0B-4469-B9B3-618AAA521FB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09311" y="3878886"/>
                  <a:ext cx="3722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132F26A-51FE-49E8-AF08-CDDF3A2EC12F}"/>
                    </a:ext>
                  </a:extLst>
                </p14:cNvPr>
                <p14:cNvContentPartPr/>
                <p14:nvPr/>
              </p14:nvContentPartPr>
              <p14:xfrm>
                <a:off x="4053191" y="4018206"/>
                <a:ext cx="412920" cy="269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132F26A-51FE-49E8-AF08-CDDF3A2EC1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44191" y="4009566"/>
                  <a:ext cx="4305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C5F032-5881-44AA-A624-B5411D94BD6E}"/>
                    </a:ext>
                  </a:extLst>
                </p14:cNvPr>
                <p14:cNvContentPartPr/>
                <p14:nvPr/>
              </p14:nvContentPartPr>
              <p14:xfrm>
                <a:off x="4288271" y="4309806"/>
                <a:ext cx="317520" cy="19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C5F032-5881-44AA-A624-B5411D94BD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79271" y="4301166"/>
                  <a:ext cx="3351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5C783E0-8A26-48D7-9A9A-7CE0EC875286}"/>
                  </a:ext>
                </a:extLst>
              </p14:cNvPr>
              <p14:cNvContentPartPr/>
              <p14:nvPr/>
            </p14:nvContentPartPr>
            <p14:xfrm>
              <a:off x="4247231" y="4491246"/>
              <a:ext cx="272880" cy="55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5C783E0-8A26-48D7-9A9A-7CE0EC87528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38231" y="4482246"/>
                <a:ext cx="29052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A8D12806-AF83-4807-8CCB-5A556737642D}"/>
              </a:ext>
            </a:extLst>
          </p:cNvPr>
          <p:cNvGrpSpPr/>
          <p:nvPr/>
        </p:nvGrpSpPr>
        <p:grpSpPr>
          <a:xfrm>
            <a:off x="2166791" y="4639566"/>
            <a:ext cx="1569600" cy="731520"/>
            <a:chOff x="2166791" y="4639566"/>
            <a:chExt cx="1569600" cy="73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5A6437-85AD-4DAE-AFA1-ACB722254C6E}"/>
                    </a:ext>
                  </a:extLst>
                </p14:cNvPr>
                <p14:cNvContentPartPr/>
                <p14:nvPr/>
              </p14:nvContentPartPr>
              <p14:xfrm>
                <a:off x="2166791" y="4815966"/>
                <a:ext cx="403200" cy="22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5A6437-85AD-4DAE-AFA1-ACB72225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58151" y="4807326"/>
                  <a:ext cx="42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96A0325-5221-41B3-A1E2-3FDA2FF0F18C}"/>
                    </a:ext>
                  </a:extLst>
                </p14:cNvPr>
                <p14:cNvContentPartPr/>
                <p14:nvPr/>
              </p14:nvContentPartPr>
              <p14:xfrm>
                <a:off x="2735951" y="4717326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96A0325-5221-41B3-A1E2-3FDA2FF0F1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27311" y="4708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FB8D07-13D1-48BE-95CF-B1D1CBF76873}"/>
                    </a:ext>
                  </a:extLst>
                </p14:cNvPr>
                <p14:cNvContentPartPr/>
                <p14:nvPr/>
              </p14:nvContentPartPr>
              <p14:xfrm>
                <a:off x="2721191" y="4639566"/>
                <a:ext cx="306000" cy="38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FB8D07-13D1-48BE-95CF-B1D1CBF7687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12191" y="4630926"/>
                  <a:ext cx="323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397AA5B-1979-4084-9C55-63F6A70A57A7}"/>
                    </a:ext>
                  </a:extLst>
                </p14:cNvPr>
                <p14:cNvContentPartPr/>
                <p14:nvPr/>
              </p14:nvContentPartPr>
              <p14:xfrm>
                <a:off x="2457311" y="4718046"/>
                <a:ext cx="196560" cy="290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397AA5B-1979-4084-9C55-63F6A70A57A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448671" y="4709406"/>
                  <a:ext cx="214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22A1FF-D0F2-42DD-B450-36C31886C118}"/>
                    </a:ext>
                  </a:extLst>
                </p14:cNvPr>
                <p14:cNvContentPartPr/>
                <p14:nvPr/>
              </p14:nvContentPartPr>
              <p14:xfrm>
                <a:off x="3138791" y="4737126"/>
                <a:ext cx="379440" cy="321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22A1FF-D0F2-42DD-B450-36C31886C11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29791" y="4728486"/>
                  <a:ext cx="3970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D017F2C-CD17-47EF-9D04-B39D355D696D}"/>
                    </a:ext>
                  </a:extLst>
                </p14:cNvPr>
                <p14:cNvContentPartPr/>
                <p14:nvPr/>
              </p14:nvContentPartPr>
              <p14:xfrm>
                <a:off x="3311951" y="5040606"/>
                <a:ext cx="379080" cy="75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D017F2C-CD17-47EF-9D04-B39D355D696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03311" y="5031966"/>
                  <a:ext cx="396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69175CA-A98F-4F8C-A187-38C859A18DEC}"/>
                    </a:ext>
                  </a:extLst>
                </p14:cNvPr>
                <p14:cNvContentPartPr/>
                <p14:nvPr/>
              </p14:nvContentPartPr>
              <p14:xfrm>
                <a:off x="3355871" y="5147166"/>
                <a:ext cx="299880" cy="43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69175CA-A98F-4F8C-A187-38C859A18DE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46871" y="5138526"/>
                  <a:ext cx="317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C5BA65F-437C-42FB-BE21-E238DE78D396}"/>
                    </a:ext>
                  </a:extLst>
                </p14:cNvPr>
                <p14:cNvContentPartPr/>
                <p14:nvPr/>
              </p14:nvContentPartPr>
              <p14:xfrm>
                <a:off x="3449471" y="5266686"/>
                <a:ext cx="286920" cy="104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C5BA65F-437C-42FB-BE21-E238DE78D39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40831" y="5258046"/>
                  <a:ext cx="3045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3FF2B8-A64A-4231-BC8A-089DC2A87017}"/>
              </a:ext>
            </a:extLst>
          </p:cNvPr>
          <p:cNvGrpSpPr/>
          <p:nvPr/>
        </p:nvGrpSpPr>
        <p:grpSpPr>
          <a:xfrm>
            <a:off x="2354351" y="3052686"/>
            <a:ext cx="2331720" cy="623160"/>
            <a:chOff x="2354351" y="3052686"/>
            <a:chExt cx="233172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FEF91E-F546-4B61-9314-E061F656F3CE}"/>
                    </a:ext>
                  </a:extLst>
                </p14:cNvPr>
                <p14:cNvContentPartPr/>
                <p14:nvPr/>
              </p14:nvContentPartPr>
              <p14:xfrm>
                <a:off x="2354351" y="3244206"/>
                <a:ext cx="512640" cy="59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FEF91E-F546-4B61-9314-E061F656F3C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45711" y="3235206"/>
                  <a:ext cx="530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F4A427D-8A9E-41C8-9EF3-70F56FD95171}"/>
                    </a:ext>
                  </a:extLst>
                </p14:cNvPr>
                <p14:cNvContentPartPr/>
                <p14:nvPr/>
              </p14:nvContentPartPr>
              <p14:xfrm>
                <a:off x="2702111" y="3099846"/>
                <a:ext cx="185400" cy="325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F4A427D-8A9E-41C8-9EF3-70F56FD9517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93111" y="3090846"/>
                  <a:ext cx="203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25526D9-DB14-403C-B201-446C00EA0BCC}"/>
                    </a:ext>
                  </a:extLst>
                </p14:cNvPr>
                <p14:cNvContentPartPr/>
                <p14:nvPr/>
              </p14:nvContentPartPr>
              <p14:xfrm>
                <a:off x="2986151" y="3052686"/>
                <a:ext cx="397440" cy="377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25526D9-DB14-403C-B201-446C00EA0BC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977151" y="3044046"/>
                  <a:ext cx="4150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07122A-1F2F-4224-BBAE-9E402EEE8C79}"/>
                    </a:ext>
                  </a:extLst>
                </p14:cNvPr>
                <p14:cNvContentPartPr/>
                <p14:nvPr/>
              </p14:nvContentPartPr>
              <p14:xfrm>
                <a:off x="3529031" y="3265806"/>
                <a:ext cx="257400" cy="18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07122A-1F2F-4224-BBAE-9E402EEE8C7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20391" y="3256806"/>
                  <a:ext cx="275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28D476-93AC-46B2-9048-77E27C310360}"/>
                    </a:ext>
                  </a:extLst>
                </p14:cNvPr>
                <p14:cNvContentPartPr/>
                <p14:nvPr/>
              </p14:nvContentPartPr>
              <p14:xfrm>
                <a:off x="3898031" y="3081846"/>
                <a:ext cx="156960" cy="319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28D476-93AC-46B2-9048-77E27C31036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889391" y="3073206"/>
                  <a:ext cx="1746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3080113-1379-4F0E-A966-55D7BC13E6D4}"/>
                    </a:ext>
                  </a:extLst>
                </p14:cNvPr>
                <p14:cNvContentPartPr/>
                <p14:nvPr/>
              </p14:nvContentPartPr>
              <p14:xfrm>
                <a:off x="4195391" y="3176886"/>
                <a:ext cx="411840" cy="28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3080113-1379-4F0E-A966-55D7BC13E6D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186751" y="3168246"/>
                  <a:ext cx="429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D4CBCB-F50B-4F37-9CF2-C834A2901A95}"/>
                    </a:ext>
                  </a:extLst>
                </p14:cNvPr>
                <p14:cNvContentPartPr/>
                <p14:nvPr/>
              </p14:nvContentPartPr>
              <p14:xfrm>
                <a:off x="4385831" y="3485766"/>
                <a:ext cx="300240" cy="3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D4CBCB-F50B-4F37-9CF2-C834A2901A9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77191" y="3476766"/>
                  <a:ext cx="317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C46E871-7CE0-4FCE-98E4-51C19ADB4114}"/>
                    </a:ext>
                  </a:extLst>
                </p14:cNvPr>
                <p14:cNvContentPartPr/>
                <p14:nvPr/>
              </p14:nvContentPartPr>
              <p14:xfrm>
                <a:off x="4386911" y="3617886"/>
                <a:ext cx="288000" cy="57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C46E871-7CE0-4FCE-98E4-51C19ADB411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77911" y="3609246"/>
                  <a:ext cx="305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61B3668-71C2-40FD-8D65-9F645B4780FB}"/>
                    </a:ext>
                  </a:extLst>
                </p14:cNvPr>
                <p14:cNvContentPartPr/>
                <p14:nvPr/>
              </p14:nvContentPartPr>
              <p14:xfrm>
                <a:off x="3611831" y="3135846"/>
                <a:ext cx="177480" cy="406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61B3668-71C2-40FD-8D65-9F645B4780F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02831" y="3127206"/>
                  <a:ext cx="19512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A588B95-E0F9-41B1-8083-095EF06F7268}"/>
              </a:ext>
            </a:extLst>
          </p:cNvPr>
          <p:cNvGrpSpPr/>
          <p:nvPr/>
        </p:nvGrpSpPr>
        <p:grpSpPr>
          <a:xfrm>
            <a:off x="2094791" y="2154126"/>
            <a:ext cx="2512440" cy="537120"/>
            <a:chOff x="2094791" y="2154126"/>
            <a:chExt cx="251244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C2CD276-B8FF-4AA7-9199-8FDFEDCEDF45}"/>
                    </a:ext>
                  </a:extLst>
                </p14:cNvPr>
                <p14:cNvContentPartPr/>
                <p14:nvPr/>
              </p14:nvContentPartPr>
              <p14:xfrm>
                <a:off x="2094791" y="2365086"/>
                <a:ext cx="477720" cy="25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C2CD276-B8FF-4AA7-9199-8FDFEDCEDF4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086151" y="2356086"/>
                  <a:ext cx="495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5F6C98E-1195-4AAE-A926-E9B7CB20EB54}"/>
                    </a:ext>
                  </a:extLst>
                </p14:cNvPr>
                <p14:cNvContentPartPr/>
                <p14:nvPr/>
              </p14:nvContentPartPr>
              <p14:xfrm>
                <a:off x="2449751" y="2254206"/>
                <a:ext cx="255960" cy="251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5F6C98E-1195-4AAE-A926-E9B7CB20EB5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440751" y="2245566"/>
                  <a:ext cx="273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B165C2-E3A0-4EA3-AAE0-85D6D1B9E5A9}"/>
                    </a:ext>
                  </a:extLst>
                </p14:cNvPr>
                <p14:cNvContentPartPr/>
                <p14:nvPr/>
              </p14:nvContentPartPr>
              <p14:xfrm>
                <a:off x="2863031" y="2182566"/>
                <a:ext cx="239040" cy="265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B165C2-E3A0-4EA3-AAE0-85D6D1B9E5A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854031" y="2173566"/>
                  <a:ext cx="2566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9DA5EB1-EF2D-4AE7-9370-035B3780349E}"/>
                    </a:ext>
                  </a:extLst>
                </p14:cNvPr>
                <p14:cNvContentPartPr/>
                <p14:nvPr/>
              </p14:nvContentPartPr>
              <p14:xfrm>
                <a:off x="3325991" y="2328006"/>
                <a:ext cx="23400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9DA5EB1-EF2D-4AE7-9370-035B3780349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17351" y="2319006"/>
                  <a:ext cx="251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BF78524-9916-4434-B9C0-3906D655F74C}"/>
                    </a:ext>
                  </a:extLst>
                </p14:cNvPr>
                <p14:cNvContentPartPr/>
                <p14:nvPr/>
              </p14:nvContentPartPr>
              <p14:xfrm>
                <a:off x="3729191" y="2154126"/>
                <a:ext cx="279360" cy="261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BF78524-9916-4434-B9C0-3906D655F74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20551" y="2145486"/>
                  <a:ext cx="297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D0E992-73D8-4766-896A-F9B22E9E82BE}"/>
                    </a:ext>
                  </a:extLst>
                </p14:cNvPr>
                <p14:cNvContentPartPr/>
                <p14:nvPr/>
              </p14:nvContentPartPr>
              <p14:xfrm>
                <a:off x="4143911" y="2192646"/>
                <a:ext cx="356400" cy="29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D0E992-73D8-4766-896A-F9B22E9E82B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35271" y="2184006"/>
                  <a:ext cx="374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314D89-1507-4815-BB52-B01C59B38F06}"/>
                    </a:ext>
                  </a:extLst>
                </p14:cNvPr>
                <p14:cNvContentPartPr/>
                <p14:nvPr/>
              </p14:nvContentPartPr>
              <p14:xfrm>
                <a:off x="4310951" y="2487486"/>
                <a:ext cx="296280" cy="44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314D89-1507-4815-BB52-B01C59B38F0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01951" y="2478846"/>
                  <a:ext cx="313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C886ECA-5BFA-4F33-873E-0605F3603583}"/>
                    </a:ext>
                  </a:extLst>
                </p14:cNvPr>
                <p14:cNvContentPartPr/>
                <p14:nvPr/>
              </p14:nvContentPartPr>
              <p14:xfrm>
                <a:off x="4272071" y="2571726"/>
                <a:ext cx="244080" cy="39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C886ECA-5BFA-4F33-873E-0605F360358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63431" y="2562726"/>
                  <a:ext cx="261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EBAF9A-4B5F-4E7E-B108-52256FD209B4}"/>
                    </a:ext>
                  </a:extLst>
                </p14:cNvPr>
                <p14:cNvContentPartPr/>
                <p14:nvPr/>
              </p14:nvContentPartPr>
              <p14:xfrm>
                <a:off x="4355591" y="2649486"/>
                <a:ext cx="206280" cy="41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EBAF9A-4B5F-4E7E-B108-52256FD209B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46951" y="2640846"/>
                  <a:ext cx="223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201E77F-944D-4102-ADB2-CC4F9E2AA88B}"/>
                    </a:ext>
                  </a:extLst>
                </p14:cNvPr>
                <p14:cNvContentPartPr/>
                <p14:nvPr/>
              </p14:nvContentPartPr>
              <p14:xfrm>
                <a:off x="3485471" y="2280126"/>
                <a:ext cx="121320" cy="234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201E77F-944D-4102-ADB2-CC4F9E2AA88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76831" y="2271126"/>
                  <a:ext cx="13896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9A1C3AF-1CD5-4CE4-B663-771FB1E3DCE7}"/>
                  </a:ext>
                </a:extLst>
              </p14:cNvPr>
              <p14:cNvContentPartPr/>
              <p14:nvPr/>
            </p14:nvContentPartPr>
            <p14:xfrm>
              <a:off x="6193031" y="1327926"/>
              <a:ext cx="191160" cy="268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9A1C3AF-1CD5-4CE4-B663-771FB1E3DCE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184391" y="1318926"/>
                <a:ext cx="2088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FFF0FAD-D9C6-44DE-A75F-6C3771908DD1}"/>
                  </a:ext>
                </a:extLst>
              </p14:cNvPr>
              <p14:cNvContentPartPr/>
              <p14:nvPr/>
            </p14:nvContentPartPr>
            <p14:xfrm>
              <a:off x="6145871" y="1029126"/>
              <a:ext cx="140040" cy="93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FFF0FAD-D9C6-44DE-A75F-6C3771908DD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136871" y="1020486"/>
                <a:ext cx="15768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8535E790-410C-4D5F-8EA7-7FCDB9538977}"/>
              </a:ext>
            </a:extLst>
          </p:cNvPr>
          <p:cNvGrpSpPr/>
          <p:nvPr/>
        </p:nvGrpSpPr>
        <p:grpSpPr>
          <a:xfrm>
            <a:off x="6107711" y="1928766"/>
            <a:ext cx="296280" cy="812160"/>
            <a:chOff x="6107711" y="1928766"/>
            <a:chExt cx="296280" cy="81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A061ED7-17A3-4A7E-BB0C-044C6AE95030}"/>
                    </a:ext>
                  </a:extLst>
                </p14:cNvPr>
                <p14:cNvContentPartPr/>
                <p14:nvPr/>
              </p14:nvContentPartPr>
              <p14:xfrm>
                <a:off x="6165671" y="2255646"/>
                <a:ext cx="11880" cy="14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A061ED7-17A3-4A7E-BB0C-044C6AE9503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56671" y="2246646"/>
                  <a:ext cx="29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65454F4-2178-4303-93C4-13E77CD30260}"/>
                    </a:ext>
                  </a:extLst>
                </p14:cNvPr>
                <p14:cNvContentPartPr/>
                <p14:nvPr/>
              </p14:nvContentPartPr>
              <p14:xfrm>
                <a:off x="6107711" y="2155206"/>
                <a:ext cx="296280" cy="585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65454F4-2178-4303-93C4-13E77CD3026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98711" y="2146206"/>
                  <a:ext cx="31392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4CC2E4A-5B68-4662-A8D1-7F45CBF960FB}"/>
                    </a:ext>
                  </a:extLst>
                </p14:cNvPr>
                <p14:cNvContentPartPr/>
                <p14:nvPr/>
              </p14:nvContentPartPr>
              <p14:xfrm>
                <a:off x="6124271" y="1928766"/>
                <a:ext cx="88920" cy="135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4CC2E4A-5B68-4662-A8D1-7F45CBF960F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15631" y="1920126"/>
                  <a:ext cx="10656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E2D2642-DB69-4593-BB31-F1D9F2A02CAB}"/>
                  </a:ext>
                </a:extLst>
              </p14:cNvPr>
              <p14:cNvContentPartPr/>
              <p14:nvPr/>
            </p14:nvContentPartPr>
            <p14:xfrm>
              <a:off x="6060191" y="3121446"/>
              <a:ext cx="566640" cy="439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E2D2642-DB69-4593-BB31-F1D9F2A02CA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051551" y="3112806"/>
                <a:ext cx="5842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6E2DB33-F8B2-4E62-B069-DC0109E635E9}"/>
                  </a:ext>
                </a:extLst>
              </p14:cNvPr>
              <p14:cNvContentPartPr/>
              <p14:nvPr/>
            </p14:nvContentPartPr>
            <p14:xfrm>
              <a:off x="6124991" y="4072206"/>
              <a:ext cx="319320" cy="383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6E2DB33-F8B2-4E62-B069-DC0109E635E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115991" y="4063206"/>
                <a:ext cx="3369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A28573C-B929-4240-B323-62230239CDC5}"/>
                  </a:ext>
                </a:extLst>
              </p14:cNvPr>
              <p14:cNvContentPartPr/>
              <p14:nvPr/>
            </p14:nvContentPartPr>
            <p14:xfrm>
              <a:off x="6060191" y="4845126"/>
              <a:ext cx="612360" cy="276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A28573C-B929-4240-B323-62230239CDC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051551" y="4836486"/>
                <a:ext cx="630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95477EB-CBD9-48E4-808C-CE6734502A62}"/>
                  </a:ext>
                </a:extLst>
              </p14:cNvPr>
              <p14:cNvContentPartPr/>
              <p14:nvPr/>
            </p14:nvContentPartPr>
            <p14:xfrm>
              <a:off x="8303351" y="963606"/>
              <a:ext cx="237240" cy="4410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95477EB-CBD9-48E4-808C-CE6734502A6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294351" y="954966"/>
                <a:ext cx="254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72DC8F8-A440-4B9C-9A65-C45D9C72A092}"/>
                  </a:ext>
                </a:extLst>
              </p14:cNvPr>
              <p14:cNvContentPartPr/>
              <p14:nvPr/>
            </p14:nvContentPartPr>
            <p14:xfrm>
              <a:off x="8356991" y="824286"/>
              <a:ext cx="34560" cy="79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72DC8F8-A440-4B9C-9A65-C45D9C72A09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348351" y="815286"/>
                <a:ext cx="52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0A5FDEB-74B2-40D8-940B-2C6372DECD14}"/>
                  </a:ext>
                </a:extLst>
              </p14:cNvPr>
              <p14:cNvContentPartPr/>
              <p14:nvPr/>
            </p14:nvContentPartPr>
            <p14:xfrm>
              <a:off x="8691431" y="1047486"/>
              <a:ext cx="293760" cy="93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0A5FDEB-74B2-40D8-940B-2C6372DECD1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682791" y="1038486"/>
                <a:ext cx="3114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EECCFF1-F151-4C96-BC7A-13BBFB870DBD}"/>
                  </a:ext>
                </a:extLst>
              </p14:cNvPr>
              <p14:cNvContentPartPr/>
              <p14:nvPr/>
            </p14:nvContentPartPr>
            <p14:xfrm>
              <a:off x="8791151" y="969726"/>
              <a:ext cx="127800" cy="272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EECCFF1-F151-4C96-BC7A-13BBFB870DB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782511" y="960726"/>
                <a:ext cx="1454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5617C8C-6D4A-4656-8603-DEF5C6D9EFEA}"/>
                  </a:ext>
                </a:extLst>
              </p14:cNvPr>
              <p14:cNvContentPartPr/>
              <p14:nvPr/>
            </p14:nvContentPartPr>
            <p14:xfrm>
              <a:off x="9219551" y="990246"/>
              <a:ext cx="53640" cy="2286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5617C8C-6D4A-4656-8603-DEF5C6D9EFE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210551" y="981606"/>
                <a:ext cx="712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9915020-2AF7-4E9A-96A0-38611432213F}"/>
                  </a:ext>
                </a:extLst>
              </p14:cNvPr>
              <p14:cNvContentPartPr/>
              <p14:nvPr/>
            </p14:nvContentPartPr>
            <p14:xfrm>
              <a:off x="9232511" y="980886"/>
              <a:ext cx="285120" cy="188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9915020-2AF7-4E9A-96A0-38611432213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223871" y="972246"/>
                <a:ext cx="3027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C39965D-2342-471F-9BE6-FAF15236207F}"/>
                  </a:ext>
                </a:extLst>
              </p14:cNvPr>
              <p14:cNvContentPartPr/>
              <p14:nvPr/>
            </p14:nvContentPartPr>
            <p14:xfrm>
              <a:off x="9650111" y="998166"/>
              <a:ext cx="294480" cy="644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C39965D-2342-471F-9BE6-FAF15236207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641111" y="989526"/>
                <a:ext cx="3121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66C2873-6A9B-4B93-8816-AE8C007947B3}"/>
                  </a:ext>
                </a:extLst>
              </p14:cNvPr>
              <p14:cNvContentPartPr/>
              <p14:nvPr/>
            </p14:nvContentPartPr>
            <p14:xfrm>
              <a:off x="9729671" y="917526"/>
              <a:ext cx="136080" cy="264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66C2873-6A9B-4B93-8816-AE8C007947B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720671" y="908886"/>
                <a:ext cx="1537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5FC6D56-F400-4896-AC52-AF326DEE0F82}"/>
                  </a:ext>
                </a:extLst>
              </p14:cNvPr>
              <p14:cNvContentPartPr/>
              <p14:nvPr/>
            </p14:nvContentPartPr>
            <p14:xfrm>
              <a:off x="10211711" y="829686"/>
              <a:ext cx="398880" cy="348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5FC6D56-F400-4896-AC52-AF326DEE0F8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202711" y="821046"/>
                <a:ext cx="41652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ADBBC6A-32B5-4B4E-9316-B9C332253688}"/>
              </a:ext>
            </a:extLst>
          </p:cNvPr>
          <p:cNvGrpSpPr/>
          <p:nvPr/>
        </p:nvGrpSpPr>
        <p:grpSpPr>
          <a:xfrm>
            <a:off x="7487951" y="1028766"/>
            <a:ext cx="508320" cy="361440"/>
            <a:chOff x="7487951" y="1028766"/>
            <a:chExt cx="50832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5528D86-3069-472F-992F-32E581F0B9A2}"/>
                    </a:ext>
                  </a:extLst>
                </p14:cNvPr>
                <p14:cNvContentPartPr/>
                <p14:nvPr/>
              </p14:nvContentPartPr>
              <p14:xfrm>
                <a:off x="7487951" y="1039566"/>
                <a:ext cx="153000" cy="350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5528D86-3069-472F-992F-32E581F0B9A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479311" y="1030926"/>
                  <a:ext cx="1706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B290DDA-20B0-4919-BBAF-B3BBC884A324}"/>
                    </a:ext>
                  </a:extLst>
                </p14:cNvPr>
                <p14:cNvContentPartPr/>
                <p14:nvPr/>
              </p14:nvContentPartPr>
              <p14:xfrm>
                <a:off x="7774511" y="1028766"/>
                <a:ext cx="32760" cy="352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B290DDA-20B0-4919-BBAF-B3BBC884A32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765511" y="1019766"/>
                  <a:ext cx="504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A9EB2E9-9E29-4489-9469-58850F8EF924}"/>
                    </a:ext>
                  </a:extLst>
                </p14:cNvPr>
                <p14:cNvContentPartPr/>
                <p14:nvPr/>
              </p14:nvContentPartPr>
              <p14:xfrm>
                <a:off x="7928231" y="1044606"/>
                <a:ext cx="68040" cy="47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A9EB2E9-9E29-4489-9469-58850F8EF92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919231" y="1035606"/>
                  <a:ext cx="85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7CDFEF5-D510-48CB-B231-123EABF96D8A}"/>
                    </a:ext>
                  </a:extLst>
                </p14:cNvPr>
                <p14:cNvContentPartPr/>
                <p14:nvPr/>
              </p14:nvContentPartPr>
              <p14:xfrm>
                <a:off x="7855151" y="1301286"/>
                <a:ext cx="113400" cy="81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7CDFEF5-D510-48CB-B231-123EABF96D8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846151" y="1292646"/>
                  <a:ext cx="13104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169FB9E-79CF-49DC-82A7-B7DD1696B068}"/>
              </a:ext>
            </a:extLst>
          </p:cNvPr>
          <p:cNvGrpSpPr/>
          <p:nvPr/>
        </p:nvGrpSpPr>
        <p:grpSpPr>
          <a:xfrm>
            <a:off x="7476071" y="1948926"/>
            <a:ext cx="722880" cy="403560"/>
            <a:chOff x="7476071" y="1948926"/>
            <a:chExt cx="72288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3887FE1-7F1B-4D30-9F34-B3BA4C3AFA4A}"/>
                    </a:ext>
                  </a:extLst>
                </p14:cNvPr>
                <p14:cNvContentPartPr/>
                <p14:nvPr/>
              </p14:nvContentPartPr>
              <p14:xfrm>
                <a:off x="7476071" y="1948926"/>
                <a:ext cx="221400" cy="403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3887FE1-7F1B-4D30-9F34-B3BA4C3AFA4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467071" y="1940286"/>
                  <a:ext cx="2390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7F46454-3A38-43F0-8EEC-54D3BFBB90EC}"/>
                    </a:ext>
                  </a:extLst>
                </p14:cNvPr>
                <p14:cNvContentPartPr/>
                <p14:nvPr/>
              </p14:nvContentPartPr>
              <p14:xfrm>
                <a:off x="7796111" y="1989246"/>
                <a:ext cx="210240" cy="360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7F46454-3A38-43F0-8EEC-54D3BFBB90E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87471" y="1980246"/>
                  <a:ext cx="2278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6B7EB2A-D927-4ECE-B6CF-4DE3CE724AB8}"/>
                    </a:ext>
                  </a:extLst>
                </p14:cNvPr>
                <p14:cNvContentPartPr/>
                <p14:nvPr/>
              </p14:nvContentPartPr>
              <p14:xfrm>
                <a:off x="8164391" y="2000766"/>
                <a:ext cx="34560" cy="1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6B7EB2A-D927-4ECE-B6CF-4DE3CE724AB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155751" y="1991766"/>
                  <a:ext cx="52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B4AAC73-DC42-4AE9-877B-2744AFA3B76D}"/>
                    </a:ext>
                  </a:extLst>
                </p14:cNvPr>
                <p14:cNvContentPartPr/>
                <p14:nvPr/>
              </p14:nvContentPartPr>
              <p14:xfrm>
                <a:off x="8099951" y="2238726"/>
                <a:ext cx="45360" cy="56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B4AAC73-DC42-4AE9-877B-2744AFA3B76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090951" y="2230086"/>
                  <a:ext cx="6300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82B4D0F-D496-4695-BAB4-7599FAEE5A7A}"/>
              </a:ext>
            </a:extLst>
          </p:cNvPr>
          <p:cNvGrpSpPr/>
          <p:nvPr/>
        </p:nvGrpSpPr>
        <p:grpSpPr>
          <a:xfrm>
            <a:off x="8561111" y="1633926"/>
            <a:ext cx="2084400" cy="942840"/>
            <a:chOff x="8561111" y="1633926"/>
            <a:chExt cx="2084400" cy="9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31FF821-4991-4CC0-8006-0D42A37B2F63}"/>
                    </a:ext>
                  </a:extLst>
                </p14:cNvPr>
                <p14:cNvContentPartPr/>
                <p14:nvPr/>
              </p14:nvContentPartPr>
              <p14:xfrm>
                <a:off x="8617991" y="1941006"/>
                <a:ext cx="118080" cy="289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31FF821-4991-4CC0-8006-0D42A37B2F6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608991" y="1932006"/>
                  <a:ext cx="135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19EEE7C-DB63-4293-A845-C9F9D93D5A41}"/>
                    </a:ext>
                  </a:extLst>
                </p14:cNvPr>
                <p14:cNvContentPartPr/>
                <p14:nvPr/>
              </p14:nvContentPartPr>
              <p14:xfrm>
                <a:off x="8561111" y="1714926"/>
                <a:ext cx="60480" cy="83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19EEE7C-DB63-4293-A845-C9F9D93D5A4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552111" y="1705926"/>
                  <a:ext cx="78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6DBEDDB-C8BD-4643-9615-85B2F92337DB}"/>
                    </a:ext>
                  </a:extLst>
                </p14:cNvPr>
                <p14:cNvContentPartPr/>
                <p14:nvPr/>
              </p14:nvContentPartPr>
              <p14:xfrm>
                <a:off x="8847311" y="2074566"/>
                <a:ext cx="248040" cy="20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6DBEDDB-C8BD-4643-9615-85B2F92337D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838671" y="2065566"/>
                  <a:ext cx="265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6BCC8FF-E620-4889-A3A0-104BB7984B0F}"/>
                    </a:ext>
                  </a:extLst>
                </p14:cNvPr>
                <p14:cNvContentPartPr/>
                <p14:nvPr/>
              </p14:nvContentPartPr>
              <p14:xfrm>
                <a:off x="8878271" y="1946406"/>
                <a:ext cx="50400" cy="262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6BCC8FF-E620-4889-A3A0-104BB7984B0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869271" y="1937406"/>
                  <a:ext cx="68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43C81EA-C0E8-4631-9488-0B4EAF34657F}"/>
                    </a:ext>
                  </a:extLst>
                </p14:cNvPr>
                <p14:cNvContentPartPr/>
                <p14:nvPr/>
              </p14:nvContentPartPr>
              <p14:xfrm>
                <a:off x="9172031" y="1959726"/>
                <a:ext cx="350280" cy="617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43C81EA-C0E8-4631-9488-0B4EAF34657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163031" y="1950726"/>
                  <a:ext cx="36792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F12C308-98C8-4361-82BB-630DA8EBBF26}"/>
                    </a:ext>
                  </a:extLst>
                </p14:cNvPr>
                <p14:cNvContentPartPr/>
                <p14:nvPr/>
              </p14:nvContentPartPr>
              <p14:xfrm>
                <a:off x="9339071" y="1722126"/>
                <a:ext cx="146880" cy="82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F12C308-98C8-4361-82BB-630DA8EBBF2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330431" y="1713126"/>
                  <a:ext cx="164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8C3E584-7400-417C-838B-3DDA21B21505}"/>
                    </a:ext>
                  </a:extLst>
                </p14:cNvPr>
                <p14:cNvContentPartPr/>
                <p14:nvPr/>
              </p14:nvContentPartPr>
              <p14:xfrm>
                <a:off x="9700151" y="2008326"/>
                <a:ext cx="303120" cy="64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8C3E584-7400-417C-838B-3DDA21B2150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91511" y="1999686"/>
                  <a:ext cx="320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5FB6F38-59E6-4081-95A5-EB717646522D}"/>
                    </a:ext>
                  </a:extLst>
                </p14:cNvPr>
                <p14:cNvContentPartPr/>
                <p14:nvPr/>
              </p14:nvContentPartPr>
              <p14:xfrm>
                <a:off x="9706991" y="1835526"/>
                <a:ext cx="81000" cy="352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5FB6F38-59E6-4081-95A5-EB717646522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97991" y="1826886"/>
                  <a:ext cx="986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D864F51-7E3F-494A-B6C0-50EE6AEA0F45}"/>
                    </a:ext>
                  </a:extLst>
                </p14:cNvPr>
                <p14:cNvContentPartPr/>
                <p14:nvPr/>
              </p14:nvContentPartPr>
              <p14:xfrm>
                <a:off x="10159511" y="1633926"/>
                <a:ext cx="486000" cy="515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D864F51-7E3F-494A-B6C0-50EE6AEA0F4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150871" y="1625286"/>
                  <a:ext cx="503640" cy="53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3D4763C-7A1F-4F45-8982-6BB79DDB2128}"/>
              </a:ext>
            </a:extLst>
          </p:cNvPr>
          <p:cNvGrpSpPr/>
          <p:nvPr/>
        </p:nvGrpSpPr>
        <p:grpSpPr>
          <a:xfrm>
            <a:off x="7437551" y="2915526"/>
            <a:ext cx="869760" cy="405000"/>
            <a:chOff x="7437551" y="2915526"/>
            <a:chExt cx="86976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1F63DC5-C85F-4318-9411-F6B8BB355950}"/>
                    </a:ext>
                  </a:extLst>
                </p14:cNvPr>
                <p14:cNvContentPartPr/>
                <p14:nvPr/>
              </p14:nvContentPartPr>
              <p14:xfrm>
                <a:off x="7437551" y="2982486"/>
                <a:ext cx="261720" cy="338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1F63DC5-C85F-4318-9411-F6B8BB35595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428911" y="2973846"/>
                  <a:ext cx="2793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E3D90B-4B1D-4517-975A-02690B376B19}"/>
                    </a:ext>
                  </a:extLst>
                </p14:cNvPr>
                <p14:cNvContentPartPr/>
                <p14:nvPr/>
              </p14:nvContentPartPr>
              <p14:xfrm>
                <a:off x="7837151" y="2915526"/>
                <a:ext cx="218880" cy="321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E3D90B-4B1D-4517-975A-02690B376B1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828511" y="2906886"/>
                  <a:ext cx="236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5F47FB2-A8F6-4A7B-8F31-A0079E453EA6}"/>
                    </a:ext>
                  </a:extLst>
                </p14:cNvPr>
                <p14:cNvContentPartPr/>
                <p14:nvPr/>
              </p14:nvContentPartPr>
              <p14:xfrm>
                <a:off x="8292191" y="2956566"/>
                <a:ext cx="12960" cy="27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5F47FB2-A8F6-4A7B-8F31-A0079E453EA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283551" y="2947566"/>
                  <a:ext cx="30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C3B45D2-DEE6-4875-B82A-AC38E3B5B8D7}"/>
                    </a:ext>
                  </a:extLst>
                </p14:cNvPr>
                <p14:cNvContentPartPr/>
                <p14:nvPr/>
              </p14:nvContentPartPr>
              <p14:xfrm>
                <a:off x="8298671" y="3189126"/>
                <a:ext cx="8640" cy="22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C3B45D2-DEE6-4875-B82A-AC38E3B5B8D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290031" y="3180126"/>
                  <a:ext cx="262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B4B8406-064B-4E47-87FD-650EE513B4E0}"/>
              </a:ext>
            </a:extLst>
          </p:cNvPr>
          <p:cNvGrpSpPr/>
          <p:nvPr/>
        </p:nvGrpSpPr>
        <p:grpSpPr>
          <a:xfrm>
            <a:off x="8580191" y="2840286"/>
            <a:ext cx="1523520" cy="435960"/>
            <a:chOff x="8580191" y="2840286"/>
            <a:chExt cx="152352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60B1936-9D47-437E-9959-3BAED5719B3F}"/>
                    </a:ext>
                  </a:extLst>
                </p14:cNvPr>
                <p14:cNvContentPartPr/>
                <p14:nvPr/>
              </p14:nvContentPartPr>
              <p14:xfrm>
                <a:off x="8580191" y="2840286"/>
                <a:ext cx="463320" cy="435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60B1936-9D47-437E-9959-3BAED5719B3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571191" y="2831286"/>
                  <a:ext cx="480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4F7D8AA-47E1-4CA9-AAA8-BD0FCDC686FA}"/>
                    </a:ext>
                  </a:extLst>
                </p14:cNvPr>
                <p14:cNvContentPartPr/>
                <p14:nvPr/>
              </p14:nvContentPartPr>
              <p14:xfrm>
                <a:off x="9106511" y="3003726"/>
                <a:ext cx="223560" cy="60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4F7D8AA-47E1-4CA9-AAA8-BD0FCDC686F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097511" y="2994726"/>
                  <a:ext cx="241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8802C02-C2FD-400E-8231-97D29A84C4CA}"/>
                    </a:ext>
                  </a:extLst>
                </p14:cNvPr>
                <p14:cNvContentPartPr/>
                <p14:nvPr/>
              </p14:nvContentPartPr>
              <p14:xfrm>
                <a:off x="9086351" y="2906166"/>
                <a:ext cx="102960" cy="252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8802C02-C2FD-400E-8231-97D29A84C4C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077711" y="2897526"/>
                  <a:ext cx="1206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86FC455-4527-48D1-BD27-16F4886526D9}"/>
                    </a:ext>
                  </a:extLst>
                </p14:cNvPr>
                <p14:cNvContentPartPr/>
                <p14:nvPr/>
              </p14:nvContentPartPr>
              <p14:xfrm>
                <a:off x="9539951" y="2887086"/>
                <a:ext cx="563760" cy="258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86FC455-4527-48D1-BD27-16F4886526D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31311" y="2878086"/>
                  <a:ext cx="58140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6EB21CF-51FA-41D0-8A58-7573CD5E6456}"/>
              </a:ext>
            </a:extLst>
          </p:cNvPr>
          <p:cNvGrpSpPr/>
          <p:nvPr/>
        </p:nvGrpSpPr>
        <p:grpSpPr>
          <a:xfrm>
            <a:off x="7680911" y="3930006"/>
            <a:ext cx="593640" cy="599760"/>
            <a:chOff x="7680911" y="3930006"/>
            <a:chExt cx="59364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54880CE-D8A0-40BD-967F-B2BAEE9D0E10}"/>
                    </a:ext>
                  </a:extLst>
                </p14:cNvPr>
                <p14:cNvContentPartPr/>
                <p14:nvPr/>
              </p14:nvContentPartPr>
              <p14:xfrm>
                <a:off x="7680911" y="3940446"/>
                <a:ext cx="302760" cy="589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54880CE-D8A0-40BD-967F-B2BAEE9D0E1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671911" y="3931806"/>
                  <a:ext cx="32040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49F4CE2-8A1E-4CB2-8F27-D524E231CCC0}"/>
                    </a:ext>
                  </a:extLst>
                </p14:cNvPr>
                <p14:cNvContentPartPr/>
                <p14:nvPr/>
              </p14:nvContentPartPr>
              <p14:xfrm>
                <a:off x="8194271" y="3930006"/>
                <a:ext cx="80280" cy="73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49F4CE2-8A1E-4CB2-8F27-D524E231CCC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185631" y="3921366"/>
                  <a:ext cx="97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99D91DD-BE8A-46A4-B714-31996421BC30}"/>
                    </a:ext>
                  </a:extLst>
                </p14:cNvPr>
                <p14:cNvContentPartPr/>
                <p14:nvPr/>
              </p14:nvContentPartPr>
              <p14:xfrm>
                <a:off x="8189591" y="4230246"/>
                <a:ext cx="41760" cy="42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99D91DD-BE8A-46A4-B714-31996421BC3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180591" y="4221246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8EBB5C8-E552-4252-83A4-F7FFBA04B6CF}"/>
                  </a:ext>
                </a:extLst>
              </p14:cNvPr>
              <p14:cNvContentPartPr/>
              <p14:nvPr/>
            </p14:nvContentPartPr>
            <p14:xfrm>
              <a:off x="6770831" y="906366"/>
              <a:ext cx="358920" cy="5477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8EBB5C8-E552-4252-83A4-F7FFBA04B6CF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762191" y="897366"/>
                <a:ext cx="376560" cy="54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447FCAB-6D13-47CF-BB44-3B287DC749A5}"/>
              </a:ext>
            </a:extLst>
          </p:cNvPr>
          <p:cNvGrpSpPr/>
          <p:nvPr/>
        </p:nvGrpSpPr>
        <p:grpSpPr>
          <a:xfrm>
            <a:off x="8868551" y="3625086"/>
            <a:ext cx="569880" cy="614160"/>
            <a:chOff x="8868551" y="3625086"/>
            <a:chExt cx="56988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EC697A2-77A9-45C1-973E-5D94A3D4542F}"/>
                    </a:ext>
                  </a:extLst>
                </p14:cNvPr>
                <p14:cNvContentPartPr/>
                <p14:nvPr/>
              </p14:nvContentPartPr>
              <p14:xfrm>
                <a:off x="8868551" y="3882126"/>
                <a:ext cx="184680" cy="357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EC697A2-77A9-45C1-973E-5D94A3D4542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859551" y="3873486"/>
                  <a:ext cx="2023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7F3A2D9-6DC2-4FC5-AB70-570FB8847222}"/>
                    </a:ext>
                  </a:extLst>
                </p14:cNvPr>
                <p14:cNvContentPartPr/>
                <p14:nvPr/>
              </p14:nvContentPartPr>
              <p14:xfrm>
                <a:off x="8884391" y="3625086"/>
                <a:ext cx="117720" cy="104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7F3A2D9-6DC2-4FC5-AB70-570FB884722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875751" y="3616446"/>
                  <a:ext cx="135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2602BE6-043D-4E48-8937-5801FA7CADF5}"/>
                    </a:ext>
                  </a:extLst>
                </p14:cNvPr>
                <p14:cNvContentPartPr/>
                <p14:nvPr/>
              </p14:nvContentPartPr>
              <p14:xfrm>
                <a:off x="9276431" y="4014606"/>
                <a:ext cx="162000" cy="18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2602BE6-043D-4E48-8937-5801FA7CADF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267431" y="4005966"/>
                  <a:ext cx="179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D1F67EA-D053-4309-ABA4-965971C3F000}"/>
                    </a:ext>
                  </a:extLst>
                </p14:cNvPr>
                <p14:cNvContentPartPr/>
                <p14:nvPr/>
              </p14:nvContentPartPr>
              <p14:xfrm>
                <a:off x="9319991" y="3876726"/>
                <a:ext cx="18720" cy="334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D1F67EA-D053-4309-ABA4-965971C3F00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311351" y="3868086"/>
                  <a:ext cx="3636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3381FD7-BFD4-43CA-856C-E04B3364E150}"/>
              </a:ext>
            </a:extLst>
          </p:cNvPr>
          <p:cNvGrpSpPr/>
          <p:nvPr/>
        </p:nvGrpSpPr>
        <p:grpSpPr>
          <a:xfrm>
            <a:off x="9716351" y="3671166"/>
            <a:ext cx="675360" cy="816480"/>
            <a:chOff x="9716351" y="3671166"/>
            <a:chExt cx="675360" cy="81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81FB42E-5E61-4279-8944-C5D7BFA90B71}"/>
                    </a:ext>
                  </a:extLst>
                </p14:cNvPr>
                <p14:cNvContentPartPr/>
                <p14:nvPr/>
              </p14:nvContentPartPr>
              <p14:xfrm>
                <a:off x="9716351" y="3882126"/>
                <a:ext cx="286920" cy="605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81FB42E-5E61-4279-8944-C5D7BFA90B7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707351" y="3873126"/>
                  <a:ext cx="30456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BC195A8-03F6-4D84-A52E-00A24F2609B6}"/>
                    </a:ext>
                  </a:extLst>
                </p14:cNvPr>
                <p14:cNvContentPartPr/>
                <p14:nvPr/>
              </p14:nvContentPartPr>
              <p14:xfrm>
                <a:off x="9792311" y="3671166"/>
                <a:ext cx="34560" cy="41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BC195A8-03F6-4D84-A52E-00A24F2609B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783671" y="3662166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66EE03-FA80-4B47-B4D1-94111A4965F4}"/>
                    </a:ext>
                  </a:extLst>
                </p14:cNvPr>
                <p14:cNvContentPartPr/>
                <p14:nvPr/>
              </p14:nvContentPartPr>
              <p14:xfrm>
                <a:off x="10150151" y="3915606"/>
                <a:ext cx="241560" cy="60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66EE03-FA80-4B47-B4D1-94111A4965F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141151" y="3906966"/>
                  <a:ext cx="259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E3825DD-94E9-48F7-93B0-FE6A5FF89508}"/>
                    </a:ext>
                  </a:extLst>
                </p14:cNvPr>
                <p14:cNvContentPartPr/>
                <p14:nvPr/>
              </p14:nvContentPartPr>
              <p14:xfrm>
                <a:off x="10181471" y="3795006"/>
                <a:ext cx="93240" cy="405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E3825DD-94E9-48F7-93B0-FE6A5FF8950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172471" y="3786006"/>
                  <a:ext cx="110880" cy="42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5E7D981-6110-4A81-9059-FA11A0318E34}"/>
              </a:ext>
            </a:extLst>
          </p:cNvPr>
          <p:cNvGrpSpPr/>
          <p:nvPr/>
        </p:nvGrpSpPr>
        <p:grpSpPr>
          <a:xfrm>
            <a:off x="10696991" y="3707526"/>
            <a:ext cx="691560" cy="608760"/>
            <a:chOff x="10696991" y="3707526"/>
            <a:chExt cx="691560" cy="60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0D20D07-E8AD-47AE-AB4E-730F021FC6D0}"/>
                    </a:ext>
                  </a:extLst>
                </p14:cNvPr>
                <p14:cNvContentPartPr/>
                <p14:nvPr/>
              </p14:nvContentPartPr>
              <p14:xfrm>
                <a:off x="10696991" y="3707526"/>
                <a:ext cx="559080" cy="608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0D20D07-E8AD-47AE-AB4E-730F021FC6D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88351" y="3698886"/>
                  <a:ext cx="57672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4AB8DCA-8598-4E1D-8369-AEDCF6AB2AB5}"/>
                    </a:ext>
                  </a:extLst>
                </p14:cNvPr>
                <p14:cNvContentPartPr/>
                <p14:nvPr/>
              </p14:nvContentPartPr>
              <p14:xfrm>
                <a:off x="11383511" y="4113246"/>
                <a:ext cx="504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4AB8DCA-8598-4E1D-8369-AEDCF6AB2A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74511" y="4104246"/>
                  <a:ext cx="22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D981A9-6B21-4B21-91FB-5CF9AE80128A}"/>
                  </a:ext>
                </a:extLst>
              </p14:cNvPr>
              <p14:cNvContentPartPr/>
              <p14:nvPr/>
            </p14:nvContentPartPr>
            <p14:xfrm>
              <a:off x="235080" y="50040"/>
              <a:ext cx="11531880" cy="654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D981A9-6B21-4B21-91FB-5CF9AE80128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25720" y="40680"/>
                <a:ext cx="11550600" cy="65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98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51E90D0-18BE-4842-AB22-F6502A170162}"/>
              </a:ext>
            </a:extLst>
          </p:cNvPr>
          <p:cNvGrpSpPr/>
          <p:nvPr/>
        </p:nvGrpSpPr>
        <p:grpSpPr>
          <a:xfrm>
            <a:off x="295151" y="133086"/>
            <a:ext cx="1547280" cy="876960"/>
            <a:chOff x="295151" y="133086"/>
            <a:chExt cx="1547280" cy="87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1E4F566-ABE9-4C8E-B392-4A08F9E5807B}"/>
                    </a:ext>
                  </a:extLst>
                </p14:cNvPr>
                <p14:cNvContentPartPr/>
                <p14:nvPr/>
              </p14:nvContentPartPr>
              <p14:xfrm>
                <a:off x="295151" y="133086"/>
                <a:ext cx="1547280" cy="876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1E4F566-ABE9-4C8E-B392-4A08F9E580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6511" y="124446"/>
                  <a:ext cx="1564920" cy="8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E7DDCA-3404-4602-8576-32E3F39BC56A}"/>
                    </a:ext>
                  </a:extLst>
                </p14:cNvPr>
                <p14:cNvContentPartPr/>
                <p14:nvPr/>
              </p14:nvContentPartPr>
              <p14:xfrm>
                <a:off x="1165991" y="351246"/>
                <a:ext cx="197640" cy="60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E7DDCA-3404-4602-8576-32E3F39BC5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7351" y="342246"/>
                  <a:ext cx="21528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764FA1-47B8-42F4-A626-7B357AB43D8C}"/>
              </a:ext>
            </a:extLst>
          </p:cNvPr>
          <p:cNvGrpSpPr/>
          <p:nvPr/>
        </p:nvGrpSpPr>
        <p:grpSpPr>
          <a:xfrm>
            <a:off x="3100991" y="135246"/>
            <a:ext cx="758880" cy="374400"/>
            <a:chOff x="3100991" y="135246"/>
            <a:chExt cx="7588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A725845-3531-4B9B-B1D5-E6BBDF736AE8}"/>
                    </a:ext>
                  </a:extLst>
                </p14:cNvPr>
                <p14:cNvContentPartPr/>
                <p14:nvPr/>
              </p14:nvContentPartPr>
              <p14:xfrm>
                <a:off x="3100991" y="173046"/>
                <a:ext cx="115200" cy="335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A725845-3531-4B9B-B1D5-E6BBDF736A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91991" y="164046"/>
                  <a:ext cx="1328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4C6600-2878-45D4-8513-C5141339D942}"/>
                    </a:ext>
                  </a:extLst>
                </p14:cNvPr>
                <p14:cNvContentPartPr/>
                <p14:nvPr/>
              </p14:nvContentPartPr>
              <p14:xfrm>
                <a:off x="3407711" y="135246"/>
                <a:ext cx="230040" cy="374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4C6600-2878-45D4-8513-C5141339D9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99071" y="126606"/>
                  <a:ext cx="2476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6CCE32-1CBD-4EF4-9E75-47BE35294854}"/>
                    </a:ext>
                  </a:extLst>
                </p14:cNvPr>
                <p14:cNvContentPartPr/>
                <p14:nvPr/>
              </p14:nvContentPartPr>
              <p14:xfrm>
                <a:off x="3795791" y="234606"/>
                <a:ext cx="11880" cy="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6CCE32-1CBD-4EF4-9E75-47BE352948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87151" y="225606"/>
                  <a:ext cx="29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872D64-C75D-47D3-9FB5-A2781E0F28DD}"/>
                    </a:ext>
                  </a:extLst>
                </p14:cNvPr>
                <p14:cNvContentPartPr/>
                <p14:nvPr/>
              </p14:nvContentPartPr>
              <p14:xfrm>
                <a:off x="3855911" y="414606"/>
                <a:ext cx="3960" cy="1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872D64-C75D-47D3-9FB5-A2781E0F28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46911" y="405606"/>
                  <a:ext cx="216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9D41FD-C178-4D41-81DB-9DE15A66FA65}"/>
              </a:ext>
            </a:extLst>
          </p:cNvPr>
          <p:cNvGrpSpPr/>
          <p:nvPr/>
        </p:nvGrpSpPr>
        <p:grpSpPr>
          <a:xfrm>
            <a:off x="4451351" y="34086"/>
            <a:ext cx="2177640" cy="690120"/>
            <a:chOff x="4451351" y="34086"/>
            <a:chExt cx="2177640" cy="6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34D08B6-2D57-4725-A439-E4556FB4E324}"/>
                    </a:ext>
                  </a:extLst>
                </p14:cNvPr>
                <p14:cNvContentPartPr/>
                <p14:nvPr/>
              </p14:nvContentPartPr>
              <p14:xfrm>
                <a:off x="4451351" y="83766"/>
                <a:ext cx="1851480" cy="64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34D08B6-2D57-4725-A439-E4556FB4E3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42711" y="75126"/>
                  <a:ext cx="186912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CD2DC4-AF7F-490B-B39C-B735306CF5CB}"/>
                    </a:ext>
                  </a:extLst>
                </p14:cNvPr>
                <p14:cNvContentPartPr/>
                <p14:nvPr/>
              </p14:nvContentPartPr>
              <p14:xfrm>
                <a:off x="4974071" y="320646"/>
                <a:ext cx="165600" cy="36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CD2DC4-AF7F-490B-B39C-B735306CF5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65431" y="312006"/>
                  <a:ext cx="1832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A79B48-6C91-446D-91F6-A7A580868500}"/>
                    </a:ext>
                  </a:extLst>
                </p14:cNvPr>
                <p14:cNvContentPartPr/>
                <p14:nvPr/>
              </p14:nvContentPartPr>
              <p14:xfrm>
                <a:off x="5338391" y="479046"/>
                <a:ext cx="195840" cy="19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A79B48-6C91-446D-91F6-A7A5808685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29751" y="470406"/>
                  <a:ext cx="21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AF8C20-AD9A-467C-B0A5-DF98F32780FA}"/>
                    </a:ext>
                  </a:extLst>
                </p14:cNvPr>
                <p14:cNvContentPartPr/>
                <p14:nvPr/>
              </p14:nvContentPartPr>
              <p14:xfrm>
                <a:off x="5401751" y="384006"/>
                <a:ext cx="56880" cy="265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AF8C20-AD9A-467C-B0A5-DF98F32780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92751" y="375366"/>
                  <a:ext cx="74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18115D-404D-4C55-8A73-2F22CFD36BDC}"/>
                    </a:ext>
                  </a:extLst>
                </p14:cNvPr>
                <p14:cNvContentPartPr/>
                <p14:nvPr/>
              </p14:nvContentPartPr>
              <p14:xfrm>
                <a:off x="5061551" y="203286"/>
                <a:ext cx="350280" cy="21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18115D-404D-4C55-8A73-2F22CFD36B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52551" y="194646"/>
                  <a:ext cx="367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151CD6-1EDB-4B9D-A3B4-D65AC2259863}"/>
                    </a:ext>
                  </a:extLst>
                </p14:cNvPr>
                <p14:cNvContentPartPr/>
                <p14:nvPr/>
              </p14:nvContentPartPr>
              <p14:xfrm>
                <a:off x="5621711" y="320646"/>
                <a:ext cx="74520" cy="307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151CD6-1EDB-4B9D-A3B4-D65AC22598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13071" y="312006"/>
                  <a:ext cx="921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F662C0-06BA-4117-AEB0-595FB9658A27}"/>
                    </a:ext>
                  </a:extLst>
                </p14:cNvPr>
                <p14:cNvContentPartPr/>
                <p14:nvPr/>
              </p14:nvContentPartPr>
              <p14:xfrm>
                <a:off x="5760671" y="219126"/>
                <a:ext cx="251640" cy="227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F662C0-06BA-4117-AEB0-595FB9658A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51671" y="210126"/>
                  <a:ext cx="269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DE33F2-9A6A-44FF-B2DA-DA1161EF82F0}"/>
                    </a:ext>
                  </a:extLst>
                </p14:cNvPr>
                <p14:cNvContentPartPr/>
                <p14:nvPr/>
              </p14:nvContentPartPr>
              <p14:xfrm>
                <a:off x="6091151" y="352326"/>
                <a:ext cx="144360" cy="69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DE33F2-9A6A-44FF-B2DA-DA1161EF82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82151" y="343686"/>
                  <a:ext cx="162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4282CF-7C64-4DF2-A651-95DAC82B6D01}"/>
                    </a:ext>
                  </a:extLst>
                </p14:cNvPr>
                <p14:cNvContentPartPr/>
                <p14:nvPr/>
              </p14:nvContentPartPr>
              <p14:xfrm>
                <a:off x="6180791" y="299046"/>
                <a:ext cx="59400" cy="32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4282CF-7C64-4DF2-A651-95DAC82B6D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1791" y="290406"/>
                  <a:ext cx="770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FD741B-45F9-44F9-AF13-22E3C724EA8E}"/>
                    </a:ext>
                  </a:extLst>
                </p14:cNvPr>
                <p14:cNvContentPartPr/>
                <p14:nvPr/>
              </p14:nvContentPartPr>
              <p14:xfrm>
                <a:off x="6358271" y="322446"/>
                <a:ext cx="18360" cy="264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FD741B-45F9-44F9-AF13-22E3C724EA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49271" y="313806"/>
                  <a:ext cx="360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CBD03F-87DA-455F-A7AC-39D200114C7C}"/>
                    </a:ext>
                  </a:extLst>
                </p14:cNvPr>
                <p14:cNvContentPartPr/>
                <p14:nvPr/>
              </p14:nvContentPartPr>
              <p14:xfrm>
                <a:off x="6364751" y="140286"/>
                <a:ext cx="213840" cy="259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CBD03F-87DA-455F-A7AC-39D200114C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55751" y="131646"/>
                  <a:ext cx="231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D6785B-F582-469B-B71C-7575B0EF875C}"/>
                    </a:ext>
                  </a:extLst>
                </p14:cNvPr>
                <p14:cNvContentPartPr/>
                <p14:nvPr/>
              </p14:nvContentPartPr>
              <p14:xfrm>
                <a:off x="6110591" y="34086"/>
                <a:ext cx="518400" cy="119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D6785B-F582-469B-B71C-7575B0EF875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01591" y="25446"/>
                  <a:ext cx="5360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153188-98CA-446E-AFA4-1A1662E37D70}"/>
              </a:ext>
            </a:extLst>
          </p:cNvPr>
          <p:cNvGrpSpPr/>
          <p:nvPr/>
        </p:nvGrpSpPr>
        <p:grpSpPr>
          <a:xfrm>
            <a:off x="7500551" y="295086"/>
            <a:ext cx="225360" cy="139320"/>
            <a:chOff x="7500551" y="295086"/>
            <a:chExt cx="225360" cy="1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18EC5B3-D72B-4E64-891B-577D4028D46E}"/>
                    </a:ext>
                  </a:extLst>
                </p14:cNvPr>
                <p14:cNvContentPartPr/>
                <p14:nvPr/>
              </p14:nvContentPartPr>
              <p14:xfrm>
                <a:off x="7500551" y="295086"/>
                <a:ext cx="206280" cy="31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18EC5B3-D72B-4E64-891B-577D4028D4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91551" y="286086"/>
                  <a:ext cx="223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29986F-5348-4C0D-BB55-739845ACCCF3}"/>
                    </a:ext>
                  </a:extLst>
                </p14:cNvPr>
                <p14:cNvContentPartPr/>
                <p14:nvPr/>
              </p14:nvContentPartPr>
              <p14:xfrm>
                <a:off x="7521431" y="399486"/>
                <a:ext cx="204480" cy="34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29986F-5348-4C0D-BB55-739845ACCC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12791" y="390846"/>
                  <a:ext cx="2221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BDDDFB-837B-4216-8572-FEF0B9A34293}"/>
              </a:ext>
            </a:extLst>
          </p:cNvPr>
          <p:cNvGrpSpPr/>
          <p:nvPr/>
        </p:nvGrpSpPr>
        <p:grpSpPr>
          <a:xfrm>
            <a:off x="8120831" y="44526"/>
            <a:ext cx="722520" cy="614520"/>
            <a:chOff x="8120831" y="44526"/>
            <a:chExt cx="722520" cy="61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967D05-0B02-4BF1-8DC3-65D850739794}"/>
                    </a:ext>
                  </a:extLst>
                </p14:cNvPr>
                <p14:cNvContentPartPr/>
                <p14:nvPr/>
              </p14:nvContentPartPr>
              <p14:xfrm>
                <a:off x="8120831" y="44526"/>
                <a:ext cx="699480" cy="563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967D05-0B02-4BF1-8DC3-65D8507397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11831" y="35526"/>
                  <a:ext cx="7171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7AA87A-4DB1-4031-BDCD-CA2234ED47E3}"/>
                    </a:ext>
                  </a:extLst>
                </p14:cNvPr>
                <p14:cNvContentPartPr/>
                <p14:nvPr/>
              </p14:nvContentPartPr>
              <p14:xfrm>
                <a:off x="8387591" y="295806"/>
                <a:ext cx="455760" cy="363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7AA87A-4DB1-4031-BDCD-CA2234ED47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78591" y="286806"/>
                  <a:ext cx="47340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D5724DD-A407-4529-8FA7-BD1891D33174}"/>
              </a:ext>
            </a:extLst>
          </p:cNvPr>
          <p:cNvGrpSpPr/>
          <p:nvPr/>
        </p:nvGrpSpPr>
        <p:grpSpPr>
          <a:xfrm>
            <a:off x="3149951" y="1113366"/>
            <a:ext cx="980280" cy="464760"/>
            <a:chOff x="3149951" y="1113366"/>
            <a:chExt cx="98028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43D360-072D-43DE-B48F-208B460B7A04}"/>
                    </a:ext>
                  </a:extLst>
                </p14:cNvPr>
                <p14:cNvContentPartPr/>
                <p14:nvPr/>
              </p14:nvContentPartPr>
              <p14:xfrm>
                <a:off x="3149951" y="1113366"/>
                <a:ext cx="287280" cy="377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43D360-072D-43DE-B48F-208B460B7A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1311" y="1104726"/>
                  <a:ext cx="3049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F10CF3-7442-48C9-B38C-8C7B16BDA719}"/>
                    </a:ext>
                  </a:extLst>
                </p14:cNvPr>
                <p14:cNvContentPartPr/>
                <p14:nvPr/>
              </p14:nvContentPartPr>
              <p14:xfrm>
                <a:off x="3522551" y="1139646"/>
                <a:ext cx="398160" cy="43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F10CF3-7442-48C9-B38C-8C7B16BDA7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13911" y="1131006"/>
                  <a:ext cx="4158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097301-F06C-4465-A1D3-D1F28625585C}"/>
                    </a:ext>
                  </a:extLst>
                </p14:cNvPr>
                <p14:cNvContentPartPr/>
                <p14:nvPr/>
              </p14:nvContentPartPr>
              <p14:xfrm>
                <a:off x="4079471" y="1220286"/>
                <a:ext cx="50760" cy="313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097301-F06C-4465-A1D3-D1F28625585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70471" y="1211286"/>
                  <a:ext cx="684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5BD8A7-CD52-44F0-9D58-5AE61861532B}"/>
              </a:ext>
            </a:extLst>
          </p:cNvPr>
          <p:cNvGrpSpPr/>
          <p:nvPr/>
        </p:nvGrpSpPr>
        <p:grpSpPr>
          <a:xfrm>
            <a:off x="4567991" y="976926"/>
            <a:ext cx="2199600" cy="675000"/>
            <a:chOff x="4567991" y="976926"/>
            <a:chExt cx="219960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BD11A3-0B61-43AF-9F4F-0CD56D9BFDD2}"/>
                    </a:ext>
                  </a:extLst>
                </p14:cNvPr>
                <p14:cNvContentPartPr/>
                <p14:nvPr/>
              </p14:nvContentPartPr>
              <p14:xfrm>
                <a:off x="4567991" y="976926"/>
                <a:ext cx="2199600" cy="675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BD11A3-0B61-43AF-9F4F-0CD56D9BFD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59351" y="967926"/>
                  <a:ext cx="221724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C33482-0EF1-4FA6-AAD1-656158B158EE}"/>
                    </a:ext>
                  </a:extLst>
                </p14:cNvPr>
                <p14:cNvContentPartPr/>
                <p14:nvPr/>
              </p14:nvContentPartPr>
              <p14:xfrm>
                <a:off x="4969391" y="1296246"/>
                <a:ext cx="81000" cy="290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C33482-0EF1-4FA6-AAD1-656158B158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60391" y="1287246"/>
                  <a:ext cx="98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E6F96F-15B5-42B0-B8C3-1C7CE87DA62E}"/>
                    </a:ext>
                  </a:extLst>
                </p14:cNvPr>
                <p14:cNvContentPartPr/>
                <p14:nvPr/>
              </p14:nvContentPartPr>
              <p14:xfrm>
                <a:off x="5102231" y="1140366"/>
                <a:ext cx="136080" cy="192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E6F96F-15B5-42B0-B8C3-1C7CE87DA6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93231" y="1131366"/>
                  <a:ext cx="153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06F875-54F4-4347-88D3-1D6DCBF885B8}"/>
                    </a:ext>
                  </a:extLst>
                </p14:cNvPr>
                <p14:cNvContentPartPr/>
                <p14:nvPr/>
              </p14:nvContentPartPr>
              <p14:xfrm>
                <a:off x="5393471" y="1384086"/>
                <a:ext cx="181440" cy="36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06F875-54F4-4347-88D3-1D6DCBF885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84471" y="1375086"/>
                  <a:ext cx="199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0A53ED-C87B-4EE8-9181-076E797AEC27}"/>
                    </a:ext>
                  </a:extLst>
                </p14:cNvPr>
                <p14:cNvContentPartPr/>
                <p14:nvPr/>
              </p14:nvContentPartPr>
              <p14:xfrm>
                <a:off x="5456111" y="1282926"/>
                <a:ext cx="38160" cy="265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0A53ED-C87B-4EE8-9181-076E797AEC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47471" y="1273926"/>
                  <a:ext cx="55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442065D-36D1-444B-B94A-BB9218554911}"/>
                    </a:ext>
                  </a:extLst>
                </p14:cNvPr>
                <p14:cNvContentPartPr/>
                <p14:nvPr/>
              </p14:nvContentPartPr>
              <p14:xfrm>
                <a:off x="5717111" y="1284726"/>
                <a:ext cx="37440" cy="279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442065D-36D1-444B-B94A-BB92185549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08111" y="1276086"/>
                  <a:ext cx="55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EB0743-0939-4185-80CC-188457A8E6DE}"/>
                    </a:ext>
                  </a:extLst>
                </p14:cNvPr>
                <p14:cNvContentPartPr/>
                <p14:nvPr/>
              </p14:nvContentPartPr>
              <p14:xfrm>
                <a:off x="5836631" y="1138926"/>
                <a:ext cx="146160" cy="241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EB0743-0939-4185-80CC-188457A8E6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27631" y="1130286"/>
                  <a:ext cx="163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CD2958-D83C-43AA-A258-76AB71217DDA}"/>
                    </a:ext>
                  </a:extLst>
                </p14:cNvPr>
                <p14:cNvContentPartPr/>
                <p14:nvPr/>
              </p14:nvContentPartPr>
              <p14:xfrm>
                <a:off x="6008351" y="1336206"/>
                <a:ext cx="188280" cy="6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CD2958-D83C-43AA-A258-76AB71217D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99351" y="1327566"/>
                  <a:ext cx="205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5A19779-34CC-48AD-B42E-3CFC3D1F1CD1}"/>
                    </a:ext>
                  </a:extLst>
                </p14:cNvPr>
                <p14:cNvContentPartPr/>
                <p14:nvPr/>
              </p14:nvContentPartPr>
              <p14:xfrm>
                <a:off x="6136151" y="1270326"/>
                <a:ext cx="48240" cy="220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5A19779-34CC-48AD-B42E-3CFC3D1F1CD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27511" y="1261686"/>
                  <a:ext cx="65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B72CAE-1DF4-437A-82D5-1419A2A74283}"/>
                    </a:ext>
                  </a:extLst>
                </p14:cNvPr>
                <p14:cNvContentPartPr/>
                <p14:nvPr/>
              </p14:nvContentPartPr>
              <p14:xfrm>
                <a:off x="6278711" y="1270326"/>
                <a:ext cx="52560" cy="276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B72CAE-1DF4-437A-82D5-1419A2A742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69711" y="1261686"/>
                  <a:ext cx="70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48B84EA-09C4-456B-9CBB-91DCF15B41A8}"/>
                    </a:ext>
                  </a:extLst>
                </p14:cNvPr>
                <p14:cNvContentPartPr/>
                <p14:nvPr/>
              </p14:nvContentPartPr>
              <p14:xfrm>
                <a:off x="6301391" y="1160166"/>
                <a:ext cx="126000" cy="231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48B84EA-09C4-456B-9CBB-91DCF15B41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92391" y="1151166"/>
                  <a:ext cx="14364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FB68F80-0686-4669-AD59-50DB8F6D5441}"/>
                  </a:ext>
                </a:extLst>
              </p14:cNvPr>
              <p14:cNvContentPartPr/>
              <p14:nvPr/>
            </p14:nvContentPartPr>
            <p14:xfrm>
              <a:off x="7630151" y="1188606"/>
              <a:ext cx="228240" cy="17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FB68F80-0686-4669-AD59-50DB8F6D544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21511" y="1179606"/>
                <a:ext cx="2458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5571327-97DA-4155-AC3D-E9A92F97A413}"/>
                  </a:ext>
                </a:extLst>
              </p14:cNvPr>
              <p14:cNvContentPartPr/>
              <p14:nvPr/>
            </p14:nvContentPartPr>
            <p14:xfrm>
              <a:off x="7591271" y="1324686"/>
              <a:ext cx="176760" cy="36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5571327-97DA-4155-AC3D-E9A92F97A41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82631" y="1316046"/>
                <a:ext cx="19440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2B0A288-68BD-4236-B25B-22C857AAFE77}"/>
              </a:ext>
            </a:extLst>
          </p:cNvPr>
          <p:cNvGrpSpPr/>
          <p:nvPr/>
        </p:nvGrpSpPr>
        <p:grpSpPr>
          <a:xfrm>
            <a:off x="8162231" y="917526"/>
            <a:ext cx="719640" cy="525600"/>
            <a:chOff x="8162231" y="917526"/>
            <a:chExt cx="71964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F0CC85-AC15-48A4-9704-2E9C69C689D1}"/>
                    </a:ext>
                  </a:extLst>
                </p14:cNvPr>
                <p14:cNvContentPartPr/>
                <p14:nvPr/>
              </p14:nvContentPartPr>
              <p14:xfrm>
                <a:off x="8162231" y="917526"/>
                <a:ext cx="719640" cy="525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F0CC85-AC15-48A4-9704-2E9C69C689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53591" y="908886"/>
                  <a:ext cx="7372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73CC3A-59BE-4B29-8D53-E6D9A68FB391}"/>
                    </a:ext>
                  </a:extLst>
                </p14:cNvPr>
                <p14:cNvContentPartPr/>
                <p14:nvPr/>
              </p14:nvContentPartPr>
              <p14:xfrm>
                <a:off x="8421431" y="1048566"/>
                <a:ext cx="334440" cy="394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73CC3A-59BE-4B29-8D53-E6D9A68FB3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12791" y="1039566"/>
                  <a:ext cx="352080" cy="41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2019939-8B2C-488F-B1DA-5C5D77BEEEAE}"/>
              </a:ext>
            </a:extLst>
          </p:cNvPr>
          <p:cNvGrpSpPr/>
          <p:nvPr/>
        </p:nvGrpSpPr>
        <p:grpSpPr>
          <a:xfrm>
            <a:off x="3193511" y="2015166"/>
            <a:ext cx="540360" cy="468360"/>
            <a:chOff x="3193511" y="2015166"/>
            <a:chExt cx="54036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6852946-6D30-42AE-8969-1B2FB21246D2}"/>
                    </a:ext>
                  </a:extLst>
                </p14:cNvPr>
                <p14:cNvContentPartPr/>
                <p14:nvPr/>
              </p14:nvContentPartPr>
              <p14:xfrm>
                <a:off x="3193511" y="2015166"/>
                <a:ext cx="191880" cy="468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6852946-6D30-42AE-8969-1B2FB21246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84871" y="2006166"/>
                  <a:ext cx="2095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F81F0CD-5FEC-44D7-A01D-491985AC63BE}"/>
                    </a:ext>
                  </a:extLst>
                </p14:cNvPr>
                <p14:cNvContentPartPr/>
                <p14:nvPr/>
              </p14:nvContentPartPr>
              <p14:xfrm>
                <a:off x="3501671" y="2087886"/>
                <a:ext cx="232200" cy="395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81F0CD-5FEC-44D7-A01D-491985AC63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92671" y="2078886"/>
                  <a:ext cx="249840" cy="41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82EC6E5-F151-4465-85F4-B7BCBDFC6509}"/>
                  </a:ext>
                </a:extLst>
              </p14:cNvPr>
              <p14:cNvContentPartPr/>
              <p14:nvPr/>
            </p14:nvContentPartPr>
            <p14:xfrm>
              <a:off x="4210511" y="213756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82EC6E5-F151-4465-85F4-B7BCBDFC650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01511" y="21289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4ACBF02-9D37-40EF-BA8D-1E9F689679C2}"/>
                  </a:ext>
                </a:extLst>
              </p14:cNvPr>
              <p14:cNvContentPartPr/>
              <p14:nvPr/>
            </p14:nvContentPartPr>
            <p14:xfrm>
              <a:off x="4187831" y="2357886"/>
              <a:ext cx="16560" cy="30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4ACBF02-9D37-40EF-BA8D-1E9F689679C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78831" y="2348886"/>
                <a:ext cx="3420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B9BD02A-BCD0-4381-8ADD-A921BBBC147D}"/>
              </a:ext>
            </a:extLst>
          </p:cNvPr>
          <p:cNvGrpSpPr/>
          <p:nvPr/>
        </p:nvGrpSpPr>
        <p:grpSpPr>
          <a:xfrm>
            <a:off x="4697231" y="1959366"/>
            <a:ext cx="1434600" cy="479520"/>
            <a:chOff x="4697231" y="1959366"/>
            <a:chExt cx="143460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D6E100E-B61C-43D3-B58F-90BFD614A6D5}"/>
                    </a:ext>
                  </a:extLst>
                </p14:cNvPr>
                <p14:cNvContentPartPr/>
                <p14:nvPr/>
              </p14:nvContentPartPr>
              <p14:xfrm>
                <a:off x="4697231" y="1959366"/>
                <a:ext cx="1434600" cy="479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D6E100E-B61C-43D3-B58F-90BFD614A6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88591" y="1950726"/>
                  <a:ext cx="14522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E198E0-5225-4A5D-A8B3-EA233B1C636C}"/>
                    </a:ext>
                  </a:extLst>
                </p14:cNvPr>
                <p14:cNvContentPartPr/>
                <p14:nvPr/>
              </p14:nvContentPartPr>
              <p14:xfrm>
                <a:off x="5113391" y="2232606"/>
                <a:ext cx="23400" cy="200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E198E0-5225-4A5D-A8B3-EA233B1C63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04751" y="2223966"/>
                  <a:ext cx="41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FBCBCF-A18C-4472-B26D-9F962EA17735}"/>
                    </a:ext>
                  </a:extLst>
                </p14:cNvPr>
                <p14:cNvContentPartPr/>
                <p14:nvPr/>
              </p14:nvContentPartPr>
              <p14:xfrm>
                <a:off x="5223551" y="2115966"/>
                <a:ext cx="155880" cy="146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FBCBCF-A18C-4472-B26D-9F962EA177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14911" y="2107326"/>
                  <a:ext cx="173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98CBEA-5A75-44D4-8D59-8F5156CCAE23}"/>
                    </a:ext>
                  </a:extLst>
                </p14:cNvPr>
                <p14:cNvContentPartPr/>
                <p14:nvPr/>
              </p14:nvContentPartPr>
              <p14:xfrm>
                <a:off x="5466551" y="2261406"/>
                <a:ext cx="155880" cy="4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98CBEA-5A75-44D4-8D59-8F5156CCAE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57551" y="2252766"/>
                  <a:ext cx="173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EB81A4-3454-4AD5-A8DB-30CC33268778}"/>
                    </a:ext>
                  </a:extLst>
                </p14:cNvPr>
                <p14:cNvContentPartPr/>
                <p14:nvPr/>
              </p14:nvContentPartPr>
              <p14:xfrm>
                <a:off x="5539991" y="2182566"/>
                <a:ext cx="28440" cy="218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EB81A4-3454-4AD5-A8DB-30CC332687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30991" y="2173566"/>
                  <a:ext cx="46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5FE6DDF-4B4D-4459-BEFE-7A9803D4E9FA}"/>
                    </a:ext>
                  </a:extLst>
                </p14:cNvPr>
                <p14:cNvContentPartPr/>
                <p14:nvPr/>
              </p14:nvContentPartPr>
              <p14:xfrm>
                <a:off x="5726471" y="2248446"/>
                <a:ext cx="13680" cy="162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5FE6DDF-4B4D-4459-BEFE-7A9803D4E9F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17831" y="2239446"/>
                  <a:ext cx="31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4C33A2C-8A80-4833-A12B-A2B662D391DE}"/>
                    </a:ext>
                  </a:extLst>
                </p14:cNvPr>
                <p14:cNvContentPartPr/>
                <p14:nvPr/>
              </p14:nvContentPartPr>
              <p14:xfrm>
                <a:off x="5789831" y="2091846"/>
                <a:ext cx="223560" cy="184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4C33A2C-8A80-4833-A12B-A2B662D391D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81191" y="2082846"/>
                  <a:ext cx="2412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F35F5C4-BB6D-4944-8C43-5DD3DAFE2DAD}"/>
              </a:ext>
            </a:extLst>
          </p:cNvPr>
          <p:cNvGrpSpPr/>
          <p:nvPr/>
        </p:nvGrpSpPr>
        <p:grpSpPr>
          <a:xfrm>
            <a:off x="7649591" y="1768206"/>
            <a:ext cx="1283760" cy="591840"/>
            <a:chOff x="7649591" y="1768206"/>
            <a:chExt cx="128376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4BD57F-6DF5-4D0E-AB17-EA3C45AB76CD}"/>
                    </a:ext>
                  </a:extLst>
                </p14:cNvPr>
                <p14:cNvContentPartPr/>
                <p14:nvPr/>
              </p14:nvContentPartPr>
              <p14:xfrm>
                <a:off x="7685231" y="2104806"/>
                <a:ext cx="238320" cy="35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4BD57F-6DF5-4D0E-AB17-EA3C45AB76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76591" y="2096166"/>
                  <a:ext cx="255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C1E82F-9F0A-469B-A133-0BE59D7B287D}"/>
                    </a:ext>
                  </a:extLst>
                </p14:cNvPr>
                <p14:cNvContentPartPr/>
                <p14:nvPr/>
              </p14:nvContentPartPr>
              <p14:xfrm>
                <a:off x="7649591" y="2215326"/>
                <a:ext cx="352800" cy="57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C1E82F-9F0A-469B-A133-0BE59D7B28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40951" y="2206326"/>
                  <a:ext cx="3704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596D37-83E4-4695-9B97-D6AA6748E748}"/>
                    </a:ext>
                  </a:extLst>
                </p14:cNvPr>
                <p14:cNvContentPartPr/>
                <p14:nvPr/>
              </p14:nvContentPartPr>
              <p14:xfrm>
                <a:off x="8367071" y="1898526"/>
                <a:ext cx="552600" cy="447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596D37-83E4-4695-9B97-D6AA6748E7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58431" y="1889886"/>
                  <a:ext cx="5702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1143D33-1B18-4950-ACD0-BDC3B897B32E}"/>
                    </a:ext>
                  </a:extLst>
                </p14:cNvPr>
                <p14:cNvContentPartPr/>
                <p14:nvPr/>
              </p14:nvContentPartPr>
              <p14:xfrm>
                <a:off x="8218391" y="1768206"/>
                <a:ext cx="714960" cy="591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1143D33-1B18-4950-ACD0-BDC3B897B3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09391" y="1759206"/>
                  <a:ext cx="732600" cy="60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9B4633D-3FD0-4BA8-BF63-BA7876941C5A}"/>
                  </a:ext>
                </a:extLst>
              </p14:cNvPr>
              <p14:cNvContentPartPr/>
              <p14:nvPr/>
            </p14:nvContentPartPr>
            <p14:xfrm>
              <a:off x="3311951" y="2979246"/>
              <a:ext cx="343800" cy="600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9B4633D-3FD0-4BA8-BF63-BA7876941C5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03311" y="2970246"/>
                <a:ext cx="36144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5C908D5-1C7B-4289-BD2A-A05471AEA50C}"/>
                  </a:ext>
                </a:extLst>
              </p14:cNvPr>
              <p14:cNvContentPartPr/>
              <p14:nvPr/>
            </p14:nvContentPartPr>
            <p14:xfrm>
              <a:off x="4260551" y="2938566"/>
              <a:ext cx="47160" cy="9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5C908D5-1C7B-4289-BD2A-A05471AEA50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51911" y="2929566"/>
                <a:ext cx="648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45FC77D-568D-4240-BD83-E43A190488A6}"/>
                  </a:ext>
                </a:extLst>
              </p14:cNvPr>
              <p14:cNvContentPartPr/>
              <p14:nvPr/>
            </p14:nvContentPartPr>
            <p14:xfrm>
              <a:off x="4346231" y="3212526"/>
              <a:ext cx="5400" cy="32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45FC77D-568D-4240-BD83-E43A190488A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337231" y="3203526"/>
                <a:ext cx="2304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4D0263B1-98B4-43FD-80C3-D57BD872D1D4}"/>
              </a:ext>
            </a:extLst>
          </p:cNvPr>
          <p:cNvGrpSpPr/>
          <p:nvPr/>
        </p:nvGrpSpPr>
        <p:grpSpPr>
          <a:xfrm>
            <a:off x="4881911" y="2819406"/>
            <a:ext cx="1716120" cy="486720"/>
            <a:chOff x="4881911" y="2819406"/>
            <a:chExt cx="171612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73C074F-9B94-4F1E-AA20-89D61B61D246}"/>
                    </a:ext>
                  </a:extLst>
                </p14:cNvPr>
                <p14:cNvContentPartPr/>
                <p14:nvPr/>
              </p14:nvContentPartPr>
              <p14:xfrm>
                <a:off x="4881911" y="2819406"/>
                <a:ext cx="1665720" cy="486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73C074F-9B94-4F1E-AA20-89D61B61D24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73271" y="2810766"/>
                  <a:ext cx="16833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BCC333E-5929-4F3F-84C6-845EE910E8BE}"/>
                    </a:ext>
                  </a:extLst>
                </p14:cNvPr>
                <p14:cNvContentPartPr/>
                <p14:nvPr/>
              </p14:nvContentPartPr>
              <p14:xfrm>
                <a:off x="5288351" y="3010206"/>
                <a:ext cx="100800" cy="295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BCC333E-5929-4F3F-84C6-845EE910E8B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79351" y="3001566"/>
                  <a:ext cx="118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7F906A-39C6-42AB-9B73-AFA4617F81C8}"/>
                    </a:ext>
                  </a:extLst>
                </p14:cNvPr>
                <p14:cNvContentPartPr/>
                <p14:nvPr/>
              </p14:nvContentPartPr>
              <p14:xfrm>
                <a:off x="5475551" y="2923446"/>
                <a:ext cx="180360" cy="204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7F906A-39C6-42AB-9B73-AFA4617F81C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66551" y="2914806"/>
                  <a:ext cx="198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13322E-A27B-4E8A-AFB6-EA4C39A4F7E2}"/>
                    </a:ext>
                  </a:extLst>
                </p14:cNvPr>
                <p14:cNvContentPartPr/>
                <p14:nvPr/>
              </p14:nvContentPartPr>
              <p14:xfrm>
                <a:off x="5704511" y="3095886"/>
                <a:ext cx="173160" cy="43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13322E-A27B-4E8A-AFB6-EA4C39A4F7E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95511" y="3086886"/>
                  <a:ext cx="190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C1E682-6635-4232-82DC-C5736582A801}"/>
                    </a:ext>
                  </a:extLst>
                </p14:cNvPr>
                <p14:cNvContentPartPr/>
                <p14:nvPr/>
              </p14:nvContentPartPr>
              <p14:xfrm>
                <a:off x="5760671" y="3021006"/>
                <a:ext cx="36360" cy="285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C1E682-6635-4232-82DC-C5736582A80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51671" y="3012366"/>
                  <a:ext cx="54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2395010-DEBA-4955-AC2F-B2BF2A6B9D4F}"/>
                    </a:ext>
                  </a:extLst>
                </p14:cNvPr>
                <p14:cNvContentPartPr/>
                <p14:nvPr/>
              </p14:nvContentPartPr>
              <p14:xfrm>
                <a:off x="5927711" y="3034326"/>
                <a:ext cx="34560" cy="266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2395010-DEBA-4955-AC2F-B2BF2A6B9D4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18711" y="3025326"/>
                  <a:ext cx="52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3DFB42D-FD89-474C-BCA4-4FAFA8F89EF9}"/>
                    </a:ext>
                  </a:extLst>
                </p14:cNvPr>
                <p14:cNvContentPartPr/>
                <p14:nvPr/>
              </p14:nvContentPartPr>
              <p14:xfrm>
                <a:off x="6000431" y="2946126"/>
                <a:ext cx="90720" cy="182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3DFB42D-FD89-474C-BCA4-4FAFA8F89E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91791" y="2937486"/>
                  <a:ext cx="108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C33AEF7-C682-4429-A8F2-E3EDD2F2D125}"/>
                    </a:ext>
                  </a:extLst>
                </p14:cNvPr>
                <p14:cNvContentPartPr/>
                <p14:nvPr/>
              </p14:nvContentPartPr>
              <p14:xfrm>
                <a:off x="6154151" y="3150966"/>
                <a:ext cx="147600" cy="33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C33AEF7-C682-4429-A8F2-E3EDD2F2D1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45511" y="3141966"/>
                  <a:ext cx="165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82D7A93-3B2B-4E82-9FBB-18CEA3DB2FDF}"/>
                    </a:ext>
                  </a:extLst>
                </p14:cNvPr>
                <p14:cNvContentPartPr/>
                <p14:nvPr/>
              </p14:nvContentPartPr>
              <p14:xfrm>
                <a:off x="6189791" y="3051606"/>
                <a:ext cx="249480" cy="236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82D7A93-3B2B-4E82-9FBB-18CEA3DB2FD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80791" y="3042606"/>
                  <a:ext cx="267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E9E1ADD-8215-4B0E-8D83-F7C434555095}"/>
                    </a:ext>
                  </a:extLst>
                </p14:cNvPr>
                <p14:cNvContentPartPr/>
                <p14:nvPr/>
              </p14:nvContentPartPr>
              <p14:xfrm>
                <a:off x="6432431" y="2940006"/>
                <a:ext cx="165600" cy="19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E9E1ADD-8215-4B0E-8D83-F7C4345550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23431" y="2931366"/>
                  <a:ext cx="18324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050A760-62BD-45F9-9DBE-7A9238FE9774}"/>
              </a:ext>
            </a:extLst>
          </p:cNvPr>
          <p:cNvGrpSpPr/>
          <p:nvPr/>
        </p:nvGrpSpPr>
        <p:grpSpPr>
          <a:xfrm>
            <a:off x="7670471" y="3051606"/>
            <a:ext cx="285480" cy="172800"/>
            <a:chOff x="7670471" y="3051606"/>
            <a:chExt cx="28548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88C0F74-EE7B-411B-9C25-859DD5A6D452}"/>
                    </a:ext>
                  </a:extLst>
                </p14:cNvPr>
                <p14:cNvContentPartPr/>
                <p14:nvPr/>
              </p14:nvContentPartPr>
              <p14:xfrm>
                <a:off x="7744991" y="3051606"/>
                <a:ext cx="210960" cy="31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88C0F74-EE7B-411B-9C25-859DD5A6D4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36351" y="3042606"/>
                  <a:ext cx="228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94588F9-78F4-46ED-A23D-7CF5BFFFFA57}"/>
                    </a:ext>
                  </a:extLst>
                </p14:cNvPr>
                <p14:cNvContentPartPr/>
                <p14:nvPr/>
              </p14:nvContentPartPr>
              <p14:xfrm>
                <a:off x="7670471" y="3198126"/>
                <a:ext cx="167400" cy="26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94588F9-78F4-46ED-A23D-7CF5BFFFFA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61471" y="3189126"/>
                  <a:ext cx="1850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138ED56-BC01-42E0-B0AF-E52A6742D0EE}"/>
              </a:ext>
            </a:extLst>
          </p:cNvPr>
          <p:cNvGrpSpPr/>
          <p:nvPr/>
        </p:nvGrpSpPr>
        <p:grpSpPr>
          <a:xfrm>
            <a:off x="8293631" y="2790606"/>
            <a:ext cx="741960" cy="436680"/>
            <a:chOff x="8293631" y="2790606"/>
            <a:chExt cx="74196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9F5AA32-BE2A-4BA9-903D-AD8450D97A7E}"/>
                    </a:ext>
                  </a:extLst>
                </p14:cNvPr>
                <p14:cNvContentPartPr/>
                <p14:nvPr/>
              </p14:nvContentPartPr>
              <p14:xfrm>
                <a:off x="8293631" y="2790606"/>
                <a:ext cx="741960" cy="434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9F5AA32-BE2A-4BA9-903D-AD8450D97A7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84631" y="2781966"/>
                  <a:ext cx="7596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31AEC43-3581-45D4-94CF-FA0F4866669A}"/>
                    </a:ext>
                  </a:extLst>
                </p14:cNvPr>
                <p14:cNvContentPartPr/>
                <p14:nvPr/>
              </p14:nvContentPartPr>
              <p14:xfrm>
                <a:off x="8638871" y="2967726"/>
                <a:ext cx="231840" cy="25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31AEC43-3581-45D4-94CF-FA0F486666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29871" y="2959086"/>
                  <a:ext cx="249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A0E7D45-9B64-437C-BEF8-23445E2D7C1C}"/>
                    </a:ext>
                  </a:extLst>
                </p14:cNvPr>
                <p14:cNvContentPartPr/>
                <p14:nvPr/>
              </p14:nvContentPartPr>
              <p14:xfrm>
                <a:off x="9002831" y="3152046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A0E7D45-9B64-437C-BEF8-23445E2D7C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94191" y="3143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534B53-AEF5-473B-BB53-91DC3C5A8A0F}"/>
                  </a:ext>
                </a:extLst>
              </p14:cNvPr>
              <p14:cNvContentPartPr/>
              <p14:nvPr/>
            </p14:nvContentPartPr>
            <p14:xfrm>
              <a:off x="2377440" y="-17640"/>
              <a:ext cx="9798480" cy="5982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534B53-AEF5-473B-BB53-91DC3C5A8A0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368080" y="-27000"/>
                <a:ext cx="9817200" cy="60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5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A6BE-F81E-4AF7-B838-890FCCD3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is essential. Why?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106A-31A7-46BC-B7E2-AB8CB237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model output could be too large to enable user to sift through (In this a document is either relevant or not relevant. There is no ranking as such.)</a:t>
            </a:r>
          </a:p>
          <a:p>
            <a:endParaRPr lang="en-US" dirty="0"/>
          </a:p>
          <a:p>
            <a:r>
              <a:rPr lang="en-US" dirty="0"/>
              <a:t>This implies that every document returned by the query must have a score associated with it. </a:t>
            </a:r>
          </a:p>
          <a:p>
            <a:endParaRPr lang="en-US" dirty="0"/>
          </a:p>
          <a:p>
            <a:r>
              <a:rPr lang="en-US" dirty="0"/>
              <a:t>Score is assigned to a (query, document) pair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816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456FA1E-E501-4935-AE92-BBBAFB3D9A4E}"/>
              </a:ext>
            </a:extLst>
          </p:cNvPr>
          <p:cNvGrpSpPr/>
          <p:nvPr/>
        </p:nvGrpSpPr>
        <p:grpSpPr>
          <a:xfrm>
            <a:off x="848471" y="72966"/>
            <a:ext cx="1750680" cy="950040"/>
            <a:chOff x="848471" y="72966"/>
            <a:chExt cx="1750680" cy="95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6FBA892-42FE-4C1D-9B43-9C5C102CA2D9}"/>
                    </a:ext>
                  </a:extLst>
                </p14:cNvPr>
                <p14:cNvContentPartPr/>
                <p14:nvPr/>
              </p14:nvContentPartPr>
              <p14:xfrm>
                <a:off x="1012631" y="406326"/>
                <a:ext cx="429120" cy="616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6FBA892-42FE-4C1D-9B43-9C5C102CA2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3631" y="397326"/>
                  <a:ext cx="4467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95BB96B-ABD3-4BE5-BE10-22A468F599B8}"/>
                    </a:ext>
                  </a:extLst>
                </p14:cNvPr>
                <p14:cNvContentPartPr/>
                <p14:nvPr/>
              </p14:nvContentPartPr>
              <p14:xfrm>
                <a:off x="1630391" y="561126"/>
                <a:ext cx="54000" cy="42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95BB96B-ABD3-4BE5-BE10-22A468F599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1751" y="552126"/>
                  <a:ext cx="71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EAE1F3-7C64-4498-853A-DC7D9B8A83E4}"/>
                    </a:ext>
                  </a:extLst>
                </p14:cNvPr>
                <p14:cNvContentPartPr/>
                <p14:nvPr/>
              </p14:nvContentPartPr>
              <p14:xfrm>
                <a:off x="2029991" y="309126"/>
                <a:ext cx="370800" cy="497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EAE1F3-7C64-4498-853A-DC7D9B8A83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1351" y="300486"/>
                  <a:ext cx="3884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ADC668-00C6-43ED-92AD-D235613BC099}"/>
                    </a:ext>
                  </a:extLst>
                </p14:cNvPr>
                <p14:cNvContentPartPr/>
                <p14:nvPr/>
              </p14:nvContentPartPr>
              <p14:xfrm>
                <a:off x="2455511" y="736446"/>
                <a:ext cx="20520" cy="249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ADC668-00C6-43ED-92AD-D235613BC0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46871" y="727446"/>
                  <a:ext cx="381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0D949D-EFB1-4C81-9FE6-9EDA9EAFB99F}"/>
                    </a:ext>
                  </a:extLst>
                </p14:cNvPr>
                <p14:cNvContentPartPr/>
                <p14:nvPr/>
              </p14:nvContentPartPr>
              <p14:xfrm>
                <a:off x="1932791" y="169806"/>
                <a:ext cx="594720" cy="70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0D949D-EFB1-4C81-9FE6-9EDA9EAFB9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24151" y="161166"/>
                  <a:ext cx="612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9347E2-CE15-40D4-8C15-0970D18ED039}"/>
                    </a:ext>
                  </a:extLst>
                </p14:cNvPr>
                <p14:cNvContentPartPr/>
                <p14:nvPr/>
              </p14:nvContentPartPr>
              <p14:xfrm>
                <a:off x="2352191" y="72966"/>
                <a:ext cx="246960" cy="317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9347E2-CE15-40D4-8C15-0970D18ED0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3191" y="64326"/>
                  <a:ext cx="264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E6D701-E450-49BA-86BC-455ACEFD88E1}"/>
                    </a:ext>
                  </a:extLst>
                </p14:cNvPr>
                <p14:cNvContentPartPr/>
                <p14:nvPr/>
              </p14:nvContentPartPr>
              <p14:xfrm>
                <a:off x="848471" y="230286"/>
                <a:ext cx="416520" cy="9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E6D701-E450-49BA-86BC-455ACEFD88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9831" y="221646"/>
                  <a:ext cx="434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10B7E4-F857-4F30-B513-1626EBCF92D1}"/>
                    </a:ext>
                  </a:extLst>
                </p14:cNvPr>
                <p14:cNvContentPartPr/>
                <p14:nvPr/>
              </p14:nvContentPartPr>
              <p14:xfrm>
                <a:off x="1240511" y="124086"/>
                <a:ext cx="175320" cy="220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10B7E4-F857-4F30-B513-1626EBCF92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31511" y="115086"/>
                  <a:ext cx="19296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37A1E0-CD87-4FD3-9C50-2371CAB7926A}"/>
              </a:ext>
            </a:extLst>
          </p:cNvPr>
          <p:cNvGrpSpPr/>
          <p:nvPr/>
        </p:nvGrpSpPr>
        <p:grpSpPr>
          <a:xfrm>
            <a:off x="9363551" y="83766"/>
            <a:ext cx="1299960" cy="1031040"/>
            <a:chOff x="9363551" y="83766"/>
            <a:chExt cx="1299960" cy="10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C3E209-CAB8-49B2-9635-AA8ACE1557F1}"/>
                    </a:ext>
                  </a:extLst>
                </p14:cNvPr>
                <p14:cNvContentPartPr/>
                <p14:nvPr/>
              </p14:nvContentPartPr>
              <p14:xfrm>
                <a:off x="9789431" y="83766"/>
                <a:ext cx="425880" cy="474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C3E209-CAB8-49B2-9635-AA8ACE1557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80431" y="75126"/>
                  <a:ext cx="4435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C79AC61-85CF-402B-A21F-20EA231E74A2}"/>
                    </a:ext>
                  </a:extLst>
                </p14:cNvPr>
                <p14:cNvContentPartPr/>
                <p14:nvPr/>
              </p14:nvContentPartPr>
              <p14:xfrm>
                <a:off x="9363551" y="608646"/>
                <a:ext cx="1299960" cy="73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C79AC61-85CF-402B-A21F-20EA231E74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54911" y="600006"/>
                  <a:ext cx="1317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454352-64E6-4AAC-8544-1A281B99E50C}"/>
                    </a:ext>
                  </a:extLst>
                </p14:cNvPr>
                <p14:cNvContentPartPr/>
                <p14:nvPr/>
              </p14:nvContentPartPr>
              <p14:xfrm>
                <a:off x="9949631" y="841566"/>
                <a:ext cx="69840" cy="20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454352-64E6-4AAC-8544-1A281B99E5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40991" y="832926"/>
                  <a:ext cx="87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A84F9A-3A67-4460-AA08-A977196DF787}"/>
                    </a:ext>
                  </a:extLst>
                </p14:cNvPr>
                <p14:cNvContentPartPr/>
                <p14:nvPr/>
              </p14:nvContentPartPr>
              <p14:xfrm>
                <a:off x="9868271" y="749046"/>
                <a:ext cx="327960" cy="365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A84F9A-3A67-4460-AA08-A977196DF7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59631" y="740406"/>
                  <a:ext cx="34560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060C99-3E09-4857-8049-2F5DCEFF3CF3}"/>
              </a:ext>
            </a:extLst>
          </p:cNvPr>
          <p:cNvGrpSpPr/>
          <p:nvPr/>
        </p:nvGrpSpPr>
        <p:grpSpPr>
          <a:xfrm>
            <a:off x="960431" y="1829766"/>
            <a:ext cx="564480" cy="912600"/>
            <a:chOff x="960431" y="1829766"/>
            <a:chExt cx="564480" cy="9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7261448-15CB-421E-A949-16A78FAA2C3E}"/>
                    </a:ext>
                  </a:extLst>
                </p14:cNvPr>
                <p14:cNvContentPartPr/>
                <p14:nvPr/>
              </p14:nvContentPartPr>
              <p14:xfrm>
                <a:off x="1115951" y="2070246"/>
                <a:ext cx="358200" cy="672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7261448-15CB-421E-A949-16A78FAA2C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6951" y="2061606"/>
                  <a:ext cx="37584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95FF4FD-DAD6-44C3-97A0-CA2EB47E38DD}"/>
                    </a:ext>
                  </a:extLst>
                </p14:cNvPr>
                <p14:cNvContentPartPr/>
                <p14:nvPr/>
              </p14:nvContentPartPr>
              <p14:xfrm>
                <a:off x="960431" y="1937766"/>
                <a:ext cx="451800" cy="41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95FF4FD-DAD6-44C3-97A0-CA2EB47E38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1431" y="1929126"/>
                  <a:ext cx="469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0E45CE1-90E9-448E-ACF1-6F2D74CA7F1B}"/>
                    </a:ext>
                  </a:extLst>
                </p14:cNvPr>
                <p14:cNvContentPartPr/>
                <p14:nvPr/>
              </p14:nvContentPartPr>
              <p14:xfrm>
                <a:off x="1335911" y="1829766"/>
                <a:ext cx="189000" cy="341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0E45CE1-90E9-448E-ACF1-6F2D74CA7F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26911" y="1820766"/>
                  <a:ext cx="20664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171A95B-7812-409A-8856-6F21A6DDEAD0}"/>
                  </a:ext>
                </a:extLst>
              </p14:cNvPr>
              <p14:cNvContentPartPr/>
              <p14:nvPr/>
            </p14:nvContentPartPr>
            <p14:xfrm>
              <a:off x="1865111" y="2331966"/>
              <a:ext cx="9720" cy="24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171A95B-7812-409A-8856-6F21A6DDEA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56471" y="2323326"/>
                <a:ext cx="2736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873C8663-79D0-4C92-B3A4-F3BCEBAB1F33}"/>
              </a:ext>
            </a:extLst>
          </p:cNvPr>
          <p:cNvGrpSpPr/>
          <p:nvPr/>
        </p:nvGrpSpPr>
        <p:grpSpPr>
          <a:xfrm>
            <a:off x="2135111" y="1598286"/>
            <a:ext cx="606240" cy="1220400"/>
            <a:chOff x="2135111" y="1598286"/>
            <a:chExt cx="606240" cy="12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7F81DE-51BC-4B81-A89D-80420B437FF0}"/>
                    </a:ext>
                  </a:extLst>
                </p14:cNvPr>
                <p14:cNvContentPartPr/>
                <p14:nvPr/>
              </p14:nvContentPartPr>
              <p14:xfrm>
                <a:off x="2135111" y="2054406"/>
                <a:ext cx="287280" cy="488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7F81DE-51BC-4B81-A89D-80420B437F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6471" y="2045766"/>
                  <a:ext cx="3049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A8FA2B0-4D9A-4901-9950-FBB2DF228BEE}"/>
                    </a:ext>
                  </a:extLst>
                </p14:cNvPr>
                <p14:cNvContentPartPr/>
                <p14:nvPr/>
              </p14:nvContentPartPr>
              <p14:xfrm>
                <a:off x="2474951" y="2449326"/>
                <a:ext cx="198360" cy="369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A8FA2B0-4D9A-4901-9950-FBB2DF228B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65951" y="2440686"/>
                  <a:ext cx="216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A4C505-BED9-4E2C-910E-69A098249244}"/>
                    </a:ext>
                  </a:extLst>
                </p14:cNvPr>
                <p14:cNvContentPartPr/>
                <p14:nvPr/>
              </p14:nvContentPartPr>
              <p14:xfrm>
                <a:off x="2239151" y="1747686"/>
                <a:ext cx="299520" cy="21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A4C505-BED9-4E2C-910E-69A0982492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30151" y="1739046"/>
                  <a:ext cx="317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D6BA417-4E87-480F-9853-31468BC2C6F9}"/>
                    </a:ext>
                  </a:extLst>
                </p14:cNvPr>
                <p14:cNvContentPartPr/>
                <p14:nvPr/>
              </p14:nvContentPartPr>
              <p14:xfrm>
                <a:off x="2490071" y="1598286"/>
                <a:ext cx="251280" cy="311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D6BA417-4E87-480F-9853-31468BC2C6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1431" y="1589286"/>
                  <a:ext cx="26892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E73D83A-9292-48D9-A0B3-69C591E993F2}"/>
                  </a:ext>
                </a:extLst>
              </p14:cNvPr>
              <p14:cNvContentPartPr/>
              <p14:nvPr/>
            </p14:nvContentPartPr>
            <p14:xfrm>
              <a:off x="6969911" y="2168166"/>
              <a:ext cx="8280" cy="23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E73D83A-9292-48D9-A0B3-69C591E993F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61271" y="2159166"/>
                <a:ext cx="2592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EE9CA79-CB69-4299-8A1F-EBE57D73EEC4}"/>
              </a:ext>
            </a:extLst>
          </p:cNvPr>
          <p:cNvGrpSpPr/>
          <p:nvPr/>
        </p:nvGrpSpPr>
        <p:grpSpPr>
          <a:xfrm>
            <a:off x="3574031" y="40206"/>
            <a:ext cx="5492160" cy="3719160"/>
            <a:chOff x="3574031" y="40206"/>
            <a:chExt cx="5492160" cy="37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D7F6FA-A3B3-44EA-954F-9B0FD34353D1}"/>
                    </a:ext>
                  </a:extLst>
                </p14:cNvPr>
                <p14:cNvContentPartPr/>
                <p14:nvPr/>
              </p14:nvContentPartPr>
              <p14:xfrm>
                <a:off x="8206151" y="582726"/>
                <a:ext cx="324000" cy="30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D7F6FA-A3B3-44EA-954F-9B0FD34353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97511" y="573726"/>
                  <a:ext cx="341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6C3D4D-DD75-4F74-803F-34636E50703F}"/>
                    </a:ext>
                  </a:extLst>
                </p14:cNvPr>
                <p14:cNvContentPartPr/>
                <p14:nvPr/>
              </p14:nvContentPartPr>
              <p14:xfrm>
                <a:off x="8112551" y="710886"/>
                <a:ext cx="513360" cy="54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6C3D4D-DD75-4F74-803F-34636E5070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03551" y="702246"/>
                  <a:ext cx="531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0A9F28-A822-43B3-A58A-C3739149287F}"/>
                    </a:ext>
                  </a:extLst>
                </p14:cNvPr>
                <p14:cNvContentPartPr/>
                <p14:nvPr/>
              </p14:nvContentPartPr>
              <p14:xfrm>
                <a:off x="3661511" y="467886"/>
                <a:ext cx="241920" cy="1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0A9F28-A822-43B3-A58A-C373914928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2511" y="458886"/>
                  <a:ext cx="259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5FE6AA-0DB7-4DF1-8516-ACBFA43C81D4}"/>
                    </a:ext>
                  </a:extLst>
                </p14:cNvPr>
                <p14:cNvContentPartPr/>
                <p14:nvPr/>
              </p14:nvContentPartPr>
              <p14:xfrm>
                <a:off x="3694271" y="559326"/>
                <a:ext cx="220320" cy="29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5FE6AA-0DB7-4DF1-8516-ACBFA43C81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85271" y="550326"/>
                  <a:ext cx="237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BCE49C-AC14-4735-A6D7-2A25D5E3896C}"/>
                    </a:ext>
                  </a:extLst>
                </p14:cNvPr>
                <p14:cNvContentPartPr/>
                <p14:nvPr/>
              </p14:nvContentPartPr>
              <p14:xfrm>
                <a:off x="4558631" y="692166"/>
                <a:ext cx="2428560" cy="5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BCE49C-AC14-4735-A6D7-2A25D5E3896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49631" y="683166"/>
                  <a:ext cx="2446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04BCDD-0F87-4340-9335-C67D6E966755}"/>
                    </a:ext>
                  </a:extLst>
                </p14:cNvPr>
                <p14:cNvContentPartPr/>
                <p14:nvPr/>
              </p14:nvContentPartPr>
              <p14:xfrm>
                <a:off x="5061551" y="867486"/>
                <a:ext cx="32760" cy="757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04BCDD-0F87-4340-9335-C67D6E9667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52551" y="858486"/>
                  <a:ext cx="5040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54452B-B827-4532-9955-C053EB3728E2}"/>
                    </a:ext>
                  </a:extLst>
                </p14:cNvPr>
                <p14:cNvContentPartPr/>
                <p14:nvPr/>
              </p14:nvContentPartPr>
              <p14:xfrm>
                <a:off x="5280071" y="984126"/>
                <a:ext cx="207720" cy="400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54452B-B827-4532-9955-C053EB3728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71431" y="975126"/>
                  <a:ext cx="225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6412D1-690D-47F0-AAE4-DCADA3C8A86F}"/>
                    </a:ext>
                  </a:extLst>
                </p14:cNvPr>
                <p14:cNvContentPartPr/>
                <p14:nvPr/>
              </p14:nvContentPartPr>
              <p14:xfrm>
                <a:off x="5566991" y="1326486"/>
                <a:ext cx="67320" cy="149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6412D1-690D-47F0-AAE4-DCADA3C8A8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57991" y="1317846"/>
                  <a:ext cx="84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32F85F-DEEF-4039-A7EC-661B98A2FF25}"/>
                    </a:ext>
                  </a:extLst>
                </p14:cNvPr>
                <p14:cNvContentPartPr/>
                <p14:nvPr/>
              </p14:nvContentPartPr>
              <p14:xfrm>
                <a:off x="5785151" y="887646"/>
                <a:ext cx="18360" cy="73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32F85F-DEEF-4039-A7EC-661B98A2FF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76511" y="879006"/>
                  <a:ext cx="3600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330912-8FE3-48A7-8899-B500909D6364}"/>
                    </a:ext>
                  </a:extLst>
                </p14:cNvPr>
                <p14:cNvContentPartPr/>
                <p14:nvPr/>
              </p14:nvContentPartPr>
              <p14:xfrm>
                <a:off x="6010151" y="953886"/>
                <a:ext cx="43920" cy="619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330912-8FE3-48A7-8899-B500909D636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01151" y="945246"/>
                  <a:ext cx="6156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1153ED-58BF-4CA5-BDD9-17CDE9346FCC}"/>
                    </a:ext>
                  </a:extLst>
                </p14:cNvPr>
                <p14:cNvContentPartPr/>
                <p14:nvPr/>
              </p14:nvContentPartPr>
              <p14:xfrm>
                <a:off x="6286991" y="1051086"/>
                <a:ext cx="359280" cy="517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1153ED-58BF-4CA5-BDD9-17CDE9346F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78351" y="1042446"/>
                  <a:ext cx="3769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AE5AF66-4971-4C73-B3C3-3F1B97092FE3}"/>
                    </a:ext>
                  </a:extLst>
                </p14:cNvPr>
                <p14:cNvContentPartPr/>
                <p14:nvPr/>
              </p14:nvContentPartPr>
              <p14:xfrm>
                <a:off x="6709271" y="877566"/>
                <a:ext cx="34560" cy="66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AE5AF66-4971-4C73-B3C3-3F1B97092F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00271" y="868566"/>
                  <a:ext cx="5220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C8358EC-6F63-497D-B5F0-DA5D3B61330A}"/>
                    </a:ext>
                  </a:extLst>
                </p14:cNvPr>
                <p14:cNvContentPartPr/>
                <p14:nvPr/>
              </p14:nvContentPartPr>
              <p14:xfrm>
                <a:off x="4070471" y="116166"/>
                <a:ext cx="221040" cy="445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C8358EC-6F63-497D-B5F0-DA5D3B6133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61831" y="107166"/>
                  <a:ext cx="2386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9C320F-1E46-4DFF-95E2-235C147303AD}"/>
                    </a:ext>
                  </a:extLst>
                </p14:cNvPr>
                <p14:cNvContentPartPr/>
                <p14:nvPr/>
              </p14:nvContentPartPr>
              <p14:xfrm>
                <a:off x="4251911" y="284646"/>
                <a:ext cx="46080" cy="24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9C320F-1E46-4DFF-95E2-235C147303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43271" y="276006"/>
                  <a:ext cx="63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BE85E3-C181-43D4-8E91-ED909EDAAE89}"/>
                    </a:ext>
                  </a:extLst>
                </p14:cNvPr>
                <p14:cNvContentPartPr/>
                <p14:nvPr/>
              </p14:nvContentPartPr>
              <p14:xfrm>
                <a:off x="4250471" y="201486"/>
                <a:ext cx="11880" cy="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BE85E3-C181-43D4-8E91-ED909EDAAE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41831" y="192846"/>
                  <a:ext cx="29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B903B36-F763-4132-8333-47548676C476}"/>
                    </a:ext>
                  </a:extLst>
                </p14:cNvPr>
                <p14:cNvContentPartPr/>
                <p14:nvPr/>
              </p14:nvContentPartPr>
              <p14:xfrm>
                <a:off x="4417511" y="363846"/>
                <a:ext cx="188280" cy="19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B903B36-F763-4132-8333-47548676C4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08511" y="354846"/>
                  <a:ext cx="205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59D18A-561C-4579-AFD9-6E511D5C1365}"/>
                    </a:ext>
                  </a:extLst>
                </p14:cNvPr>
                <p14:cNvContentPartPr/>
                <p14:nvPr/>
              </p14:nvContentPartPr>
              <p14:xfrm>
                <a:off x="4497071" y="210846"/>
                <a:ext cx="90720" cy="304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59D18A-561C-4579-AFD9-6E511D5C13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88071" y="202206"/>
                  <a:ext cx="1083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4998A1-73F0-49BB-A058-D8700C842A2D}"/>
                    </a:ext>
                  </a:extLst>
                </p14:cNvPr>
                <p14:cNvContentPartPr/>
                <p14:nvPr/>
              </p14:nvContentPartPr>
              <p14:xfrm>
                <a:off x="4173071" y="271686"/>
                <a:ext cx="193320" cy="43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4998A1-73F0-49BB-A058-D8700C842A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64071" y="262686"/>
                  <a:ext cx="210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74BCDF1-491C-49A1-AF20-CC6B36B282F6}"/>
                    </a:ext>
                  </a:extLst>
                </p14:cNvPr>
                <p14:cNvContentPartPr/>
                <p14:nvPr/>
              </p14:nvContentPartPr>
              <p14:xfrm>
                <a:off x="4746191" y="208686"/>
                <a:ext cx="65160" cy="25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74BCDF1-491C-49A1-AF20-CC6B36B282F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37191" y="200046"/>
                  <a:ext cx="82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B197F4-014E-4B01-B9CC-421D0FB88891}"/>
                    </a:ext>
                  </a:extLst>
                </p14:cNvPr>
                <p14:cNvContentPartPr/>
                <p14:nvPr/>
              </p14:nvContentPartPr>
              <p14:xfrm>
                <a:off x="4760591" y="234606"/>
                <a:ext cx="155880" cy="244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B197F4-014E-4B01-B9CC-421D0FB888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51951" y="225606"/>
                  <a:ext cx="17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5E2B33-4815-4F69-ACD4-4C5E8D89AAE0}"/>
                    </a:ext>
                  </a:extLst>
                </p14:cNvPr>
                <p14:cNvContentPartPr/>
                <p14:nvPr/>
              </p14:nvContentPartPr>
              <p14:xfrm>
                <a:off x="4992071" y="277446"/>
                <a:ext cx="179640" cy="6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5E2B33-4815-4F69-ACD4-4C5E8D89AA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83431" y="268806"/>
                  <a:ext cx="197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C0A014-E2C1-4565-8E6A-3B88F67AE48F}"/>
                    </a:ext>
                  </a:extLst>
                </p14:cNvPr>
                <p14:cNvContentPartPr/>
                <p14:nvPr/>
              </p14:nvContentPartPr>
              <p14:xfrm>
                <a:off x="5106191" y="192846"/>
                <a:ext cx="47520" cy="237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C0A014-E2C1-4565-8E6A-3B88F67AE48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97551" y="183846"/>
                  <a:ext cx="65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C153C43-5506-4FE9-8596-FE511A489DF5}"/>
                    </a:ext>
                  </a:extLst>
                </p14:cNvPr>
                <p14:cNvContentPartPr/>
                <p14:nvPr/>
              </p14:nvContentPartPr>
              <p14:xfrm>
                <a:off x="5278991" y="174846"/>
                <a:ext cx="1861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C153C43-5506-4FE9-8596-FE511A489D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69991" y="166206"/>
                  <a:ext cx="2037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CBA5F7-1472-40C8-9BA0-D5D6FA08C44D}"/>
                    </a:ext>
                  </a:extLst>
                </p14:cNvPr>
                <p14:cNvContentPartPr/>
                <p14:nvPr/>
              </p14:nvContentPartPr>
              <p14:xfrm>
                <a:off x="5561591" y="40206"/>
                <a:ext cx="125280" cy="526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CBA5F7-1472-40C8-9BA0-D5D6FA08C4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52591" y="31206"/>
                  <a:ext cx="1429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6BB25D-24E3-4890-892C-6ACB834151F6}"/>
                    </a:ext>
                  </a:extLst>
                </p14:cNvPr>
                <p14:cNvContentPartPr/>
                <p14:nvPr/>
              </p14:nvContentPartPr>
              <p14:xfrm>
                <a:off x="5872631" y="316326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6BB25D-24E3-4890-892C-6ACB834151F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63631" y="307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0E0E2C-2EBB-4610-91CB-8BB65E06F101}"/>
                    </a:ext>
                  </a:extLst>
                </p14:cNvPr>
                <p14:cNvContentPartPr/>
                <p14:nvPr/>
              </p14:nvContentPartPr>
              <p14:xfrm>
                <a:off x="6002591" y="70806"/>
                <a:ext cx="103680" cy="479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0E0E2C-2EBB-4610-91CB-8BB65E06F10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93591" y="61806"/>
                  <a:ext cx="1213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390C19-5E1B-4456-8258-E730DC0DD858}"/>
                    </a:ext>
                  </a:extLst>
                </p14:cNvPr>
                <p14:cNvContentPartPr/>
                <p14:nvPr/>
              </p14:nvContentPartPr>
              <p14:xfrm>
                <a:off x="6270791" y="195726"/>
                <a:ext cx="71640" cy="28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390C19-5E1B-4456-8258-E730DC0DD8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62151" y="186726"/>
                  <a:ext cx="89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88CC82-4C57-4DE4-98F8-0D2D1E705742}"/>
                    </a:ext>
                  </a:extLst>
                </p14:cNvPr>
                <p14:cNvContentPartPr/>
                <p14:nvPr/>
              </p14:nvContentPartPr>
              <p14:xfrm>
                <a:off x="6477791" y="312366"/>
                <a:ext cx="110520" cy="51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88CC82-4C57-4DE4-98F8-0D2D1E70574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68791" y="303366"/>
                  <a:ext cx="128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706E62-6234-48BE-B282-C3F2426C06DA}"/>
                    </a:ext>
                  </a:extLst>
                </p14:cNvPr>
                <p14:cNvContentPartPr/>
                <p14:nvPr/>
              </p14:nvContentPartPr>
              <p14:xfrm>
                <a:off x="6465911" y="252966"/>
                <a:ext cx="23760" cy="20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706E62-6234-48BE-B282-C3F2426C06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56911" y="244326"/>
                  <a:ext cx="41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375B2D5-4D41-4F25-9D9F-49CD1712D8BF}"/>
                    </a:ext>
                  </a:extLst>
                </p14:cNvPr>
                <p14:cNvContentPartPr/>
                <p14:nvPr/>
              </p14:nvContentPartPr>
              <p14:xfrm>
                <a:off x="6700631" y="237486"/>
                <a:ext cx="109800" cy="396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375B2D5-4D41-4F25-9D9F-49CD1712D8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91631" y="228846"/>
                  <a:ext cx="1274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B02114E-D157-4DDA-9C14-61026209025B}"/>
                    </a:ext>
                  </a:extLst>
                </p14:cNvPr>
                <p14:cNvContentPartPr/>
                <p14:nvPr/>
              </p14:nvContentPartPr>
              <p14:xfrm>
                <a:off x="6801431" y="138126"/>
                <a:ext cx="2160" cy="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B02114E-D157-4DDA-9C14-6102620902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92431" y="129486"/>
                  <a:ext cx="19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4847EE8-BA8A-4FD0-8FC3-00EDE72DC6CD}"/>
                    </a:ext>
                  </a:extLst>
                </p14:cNvPr>
                <p14:cNvContentPartPr/>
                <p14:nvPr/>
              </p14:nvContentPartPr>
              <p14:xfrm>
                <a:off x="6086111" y="110766"/>
                <a:ext cx="11880" cy="4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4847EE8-BA8A-4FD0-8FC3-00EDE72DC6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77111" y="101766"/>
                  <a:ext cx="29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BA295E-ECA5-4FE0-AB6B-942D4330E1C4}"/>
                    </a:ext>
                  </a:extLst>
                </p14:cNvPr>
                <p14:cNvContentPartPr/>
                <p14:nvPr/>
              </p14:nvContentPartPr>
              <p14:xfrm>
                <a:off x="6966311" y="264486"/>
                <a:ext cx="157680" cy="48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BA295E-ECA5-4FE0-AB6B-942D4330E1C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57671" y="255486"/>
                  <a:ext cx="175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9AF421-9C41-4840-950C-4FE0AFD3714A}"/>
                    </a:ext>
                  </a:extLst>
                </p14:cNvPr>
                <p14:cNvContentPartPr/>
                <p14:nvPr/>
              </p14:nvContentPartPr>
              <p14:xfrm>
                <a:off x="6986111" y="215886"/>
                <a:ext cx="60120" cy="218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9AF421-9C41-4840-950C-4FE0AFD371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77471" y="207246"/>
                  <a:ext cx="77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F7A8FE-D1C3-46A5-B12B-DB08E9ACBC86}"/>
                    </a:ext>
                  </a:extLst>
                </p14:cNvPr>
                <p14:cNvContentPartPr/>
                <p14:nvPr/>
              </p14:nvContentPartPr>
              <p14:xfrm>
                <a:off x="7240271" y="83406"/>
                <a:ext cx="48960" cy="326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F7A8FE-D1C3-46A5-B12B-DB08E9ACBC8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31631" y="74406"/>
                  <a:ext cx="666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1DC95E-9A84-4C73-A0B8-1B832AB1E84A}"/>
                    </a:ext>
                  </a:extLst>
                </p14:cNvPr>
                <p14:cNvContentPartPr/>
                <p14:nvPr/>
              </p14:nvContentPartPr>
              <p14:xfrm>
                <a:off x="7238471" y="65766"/>
                <a:ext cx="379440" cy="601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1DC95E-9A84-4C73-A0B8-1B832AB1E8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29831" y="57126"/>
                  <a:ext cx="3970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15383A-6C38-403A-AB9C-F64710E58E4C}"/>
                    </a:ext>
                  </a:extLst>
                </p14:cNvPr>
                <p14:cNvContentPartPr/>
                <p14:nvPr/>
              </p14:nvContentPartPr>
              <p14:xfrm>
                <a:off x="3604991" y="2247366"/>
                <a:ext cx="299520" cy="63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15383A-6C38-403A-AB9C-F64710E58E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96351" y="2238726"/>
                  <a:ext cx="317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D13311C-5EEF-4582-A80B-5A318AA7E14D}"/>
                    </a:ext>
                  </a:extLst>
                </p14:cNvPr>
                <p14:cNvContentPartPr/>
                <p14:nvPr/>
              </p14:nvContentPartPr>
              <p14:xfrm>
                <a:off x="3574031" y="2369046"/>
                <a:ext cx="364680" cy="82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D13311C-5EEF-4582-A80B-5A318AA7E1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65031" y="2360406"/>
                  <a:ext cx="382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11CA671-76AC-4ACC-9FE9-4E2AFBF387E5}"/>
                    </a:ext>
                  </a:extLst>
                </p14:cNvPr>
                <p14:cNvContentPartPr/>
                <p14:nvPr/>
              </p14:nvContentPartPr>
              <p14:xfrm>
                <a:off x="4517231" y="1845246"/>
                <a:ext cx="209520" cy="685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11CA671-76AC-4ACC-9FE9-4E2AFBF387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08231" y="1836606"/>
                  <a:ext cx="22716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A35E15A-5A2D-4D23-A216-CD4BC618E8AB}"/>
                    </a:ext>
                  </a:extLst>
                </p14:cNvPr>
                <p14:cNvContentPartPr/>
                <p14:nvPr/>
              </p14:nvContentPartPr>
              <p14:xfrm>
                <a:off x="4987751" y="2168166"/>
                <a:ext cx="109800" cy="23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A35E15A-5A2D-4D23-A216-CD4BC618E8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79111" y="2159166"/>
                  <a:ext cx="127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A1BD2F-A8A0-48BE-8589-3BAC691AF645}"/>
                    </a:ext>
                  </a:extLst>
                </p14:cNvPr>
                <p14:cNvContentPartPr/>
                <p14:nvPr/>
              </p14:nvContentPartPr>
              <p14:xfrm>
                <a:off x="4996751" y="1921926"/>
                <a:ext cx="13680" cy="13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A1BD2F-A8A0-48BE-8589-3BAC691AF64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88111" y="1912926"/>
                  <a:ext cx="31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9925DD-10F5-41EC-A350-946347E4B23F}"/>
                    </a:ext>
                  </a:extLst>
                </p14:cNvPr>
                <p14:cNvContentPartPr/>
                <p14:nvPr/>
              </p14:nvContentPartPr>
              <p14:xfrm>
                <a:off x="5333711" y="2170686"/>
                <a:ext cx="128520" cy="54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9925DD-10F5-41EC-A350-946347E4B23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24711" y="2161686"/>
                  <a:ext cx="146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56048D3-AC53-426B-A071-F3CEC41B979E}"/>
                    </a:ext>
                  </a:extLst>
                </p14:cNvPr>
                <p14:cNvContentPartPr/>
                <p14:nvPr/>
              </p14:nvContentPartPr>
              <p14:xfrm>
                <a:off x="5311391" y="2067006"/>
                <a:ext cx="30240" cy="263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56048D3-AC53-426B-A071-F3CEC41B979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02751" y="2058366"/>
                  <a:ext cx="47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3151CAF-2359-41C2-A890-A0496B60BE06}"/>
                    </a:ext>
                  </a:extLst>
                </p14:cNvPr>
                <p14:cNvContentPartPr/>
                <p14:nvPr/>
              </p14:nvContentPartPr>
              <p14:xfrm>
                <a:off x="5638631" y="2137566"/>
                <a:ext cx="163080" cy="686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3151CAF-2359-41C2-A890-A0496B60BE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29991" y="2128926"/>
                  <a:ext cx="18072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7E7C8B3-7A96-4B85-916D-BA880A757311}"/>
                    </a:ext>
                  </a:extLst>
                </p14:cNvPr>
                <p14:cNvContentPartPr/>
                <p14:nvPr/>
              </p14:nvContentPartPr>
              <p14:xfrm>
                <a:off x="5725391" y="1900326"/>
                <a:ext cx="14760" cy="4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7E7C8B3-7A96-4B85-916D-BA880A7573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16391" y="1891326"/>
                  <a:ext cx="32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0322EA0-2243-435B-BE5F-7B2B92434971}"/>
                    </a:ext>
                  </a:extLst>
                </p14:cNvPr>
                <p14:cNvContentPartPr/>
                <p14:nvPr/>
              </p14:nvContentPartPr>
              <p14:xfrm>
                <a:off x="5902151" y="2177886"/>
                <a:ext cx="133920" cy="60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0322EA0-2243-435B-BE5F-7B2B92434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93511" y="2168886"/>
                  <a:ext cx="151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772392-59DC-4332-BD76-C00C9E51E2F1}"/>
                    </a:ext>
                  </a:extLst>
                </p14:cNvPr>
                <p14:cNvContentPartPr/>
                <p14:nvPr/>
              </p14:nvContentPartPr>
              <p14:xfrm>
                <a:off x="5882351" y="2103006"/>
                <a:ext cx="32400" cy="345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772392-59DC-4332-BD76-C00C9E51E2F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73711" y="2094006"/>
                  <a:ext cx="50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D21E9E-3B15-4AFF-94B4-F0743DC8A711}"/>
                    </a:ext>
                  </a:extLst>
                </p14:cNvPr>
                <p14:cNvContentPartPr/>
                <p14:nvPr/>
              </p14:nvContentPartPr>
              <p14:xfrm>
                <a:off x="6266111" y="1989606"/>
                <a:ext cx="363960" cy="370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D21E9E-3B15-4AFF-94B4-F0743DC8A7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57111" y="1980606"/>
                  <a:ext cx="3816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F9FB88-A7B3-4DF5-BC0A-65146C30BDC1}"/>
                    </a:ext>
                  </a:extLst>
                </p14:cNvPr>
                <p14:cNvContentPartPr/>
                <p14:nvPr/>
              </p14:nvContentPartPr>
              <p14:xfrm>
                <a:off x="6500471" y="1842726"/>
                <a:ext cx="261360" cy="628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F9FB88-A7B3-4DF5-BC0A-65146C30BDC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91831" y="1834086"/>
                  <a:ext cx="27900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ED77265-55AC-4275-83B2-692113FF4CDE}"/>
                    </a:ext>
                  </a:extLst>
                </p14:cNvPr>
                <p14:cNvContentPartPr/>
                <p14:nvPr/>
              </p14:nvContentPartPr>
              <p14:xfrm>
                <a:off x="7484351" y="2133606"/>
                <a:ext cx="279000" cy="23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ED77265-55AC-4275-83B2-692113FF4CD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75711" y="2124606"/>
                  <a:ext cx="296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A23DC62-778C-4827-98B7-9C74ACB0115D}"/>
                    </a:ext>
                  </a:extLst>
                </p14:cNvPr>
                <p14:cNvContentPartPr/>
                <p14:nvPr/>
              </p14:nvContentPartPr>
              <p14:xfrm>
                <a:off x="7481471" y="2236926"/>
                <a:ext cx="25920" cy="4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A23DC62-778C-4827-98B7-9C74ACB0115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72471" y="2228286"/>
                  <a:ext cx="43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71107F-D2C2-495C-B114-E5DB13851940}"/>
                    </a:ext>
                  </a:extLst>
                </p14:cNvPr>
                <p14:cNvContentPartPr/>
                <p14:nvPr/>
              </p14:nvContentPartPr>
              <p14:xfrm>
                <a:off x="6843191" y="1777206"/>
                <a:ext cx="173520" cy="636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71107F-D2C2-495C-B114-E5DB1385194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34551" y="1768206"/>
                  <a:ext cx="19116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790E9A7-FBA0-427F-A07F-B7E0B5FCA978}"/>
                    </a:ext>
                  </a:extLst>
                </p14:cNvPr>
                <p14:cNvContentPartPr/>
                <p14:nvPr/>
              </p14:nvContentPartPr>
              <p14:xfrm>
                <a:off x="7100231" y="2028126"/>
                <a:ext cx="136800" cy="277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790E9A7-FBA0-427F-A07F-B7E0B5FCA9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91591" y="2019486"/>
                  <a:ext cx="154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58ABBC7-B572-4AE1-8C73-E5EB6B943ACD}"/>
                    </a:ext>
                  </a:extLst>
                </p14:cNvPr>
                <p14:cNvContentPartPr/>
                <p14:nvPr/>
              </p14:nvContentPartPr>
              <p14:xfrm>
                <a:off x="7086551" y="1795566"/>
                <a:ext cx="8280" cy="2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58ABBC7-B572-4AE1-8C73-E5EB6B943A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77911" y="1786566"/>
                  <a:ext cx="25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324AE09-640F-4550-BCBC-97E37B4AE242}"/>
                    </a:ext>
                  </a:extLst>
                </p14:cNvPr>
                <p14:cNvContentPartPr/>
                <p14:nvPr/>
              </p14:nvContentPartPr>
              <p14:xfrm>
                <a:off x="7332431" y="2048646"/>
                <a:ext cx="119880" cy="214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324AE09-640F-4550-BCBC-97E37B4AE2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23791" y="2039646"/>
                  <a:ext cx="137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83527D1-6D6F-4219-89B2-E721CDCA8255}"/>
                    </a:ext>
                  </a:extLst>
                </p14:cNvPr>
                <p14:cNvContentPartPr/>
                <p14:nvPr/>
              </p14:nvContentPartPr>
              <p14:xfrm>
                <a:off x="7511351" y="2090766"/>
                <a:ext cx="311760" cy="479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83527D1-6D6F-4219-89B2-E721CDCA825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02711" y="2082126"/>
                  <a:ext cx="3294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5FBC39-5CAF-4BF8-BF81-61EC8B3B2FC8}"/>
                    </a:ext>
                  </a:extLst>
                </p14:cNvPr>
                <p14:cNvContentPartPr/>
                <p14:nvPr/>
              </p14:nvContentPartPr>
              <p14:xfrm>
                <a:off x="7727351" y="1827246"/>
                <a:ext cx="5040" cy="7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5FBC39-5CAF-4BF8-BF81-61EC8B3B2F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18351" y="1818606"/>
                  <a:ext cx="22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6E03E6A-924D-4D9C-888E-05A4CD0C379B}"/>
                    </a:ext>
                  </a:extLst>
                </p14:cNvPr>
                <p14:cNvContentPartPr/>
                <p14:nvPr/>
              </p14:nvContentPartPr>
              <p14:xfrm>
                <a:off x="7987991" y="2095806"/>
                <a:ext cx="136080" cy="63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6E03E6A-924D-4D9C-888E-05A4CD0C379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78991" y="2086806"/>
                  <a:ext cx="153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A44CD9-8595-4F87-8BCC-94DBE1385292}"/>
                    </a:ext>
                  </a:extLst>
                </p14:cNvPr>
                <p14:cNvContentPartPr/>
                <p14:nvPr/>
              </p14:nvContentPartPr>
              <p14:xfrm>
                <a:off x="8005991" y="2010846"/>
                <a:ext cx="42120" cy="246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A44CD9-8595-4F87-8BCC-94DBE138529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96991" y="2002206"/>
                  <a:ext cx="59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E3355A3-B362-4BD8-9036-B000D67B5C6B}"/>
                    </a:ext>
                  </a:extLst>
                </p14:cNvPr>
                <p14:cNvContentPartPr/>
                <p14:nvPr/>
              </p14:nvContentPartPr>
              <p14:xfrm>
                <a:off x="8225951" y="1865406"/>
                <a:ext cx="271800" cy="376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E3355A3-B362-4BD8-9036-B000D67B5C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17311" y="1856406"/>
                  <a:ext cx="2894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10DCA0A-32DA-4255-B40A-31FCC964CAA1}"/>
                    </a:ext>
                  </a:extLst>
                </p14:cNvPr>
                <p14:cNvContentPartPr/>
                <p14:nvPr/>
              </p14:nvContentPartPr>
              <p14:xfrm>
                <a:off x="8476511" y="1689006"/>
                <a:ext cx="149400" cy="573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10DCA0A-32DA-4255-B40A-31FCC964CA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67871" y="1680366"/>
                  <a:ext cx="1670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7873D28-E577-4257-8FB2-04C36DD89E2E}"/>
                    </a:ext>
                  </a:extLst>
                </p14:cNvPr>
                <p14:cNvContentPartPr/>
                <p14:nvPr/>
              </p14:nvContentPartPr>
              <p14:xfrm>
                <a:off x="4809191" y="2660646"/>
                <a:ext cx="4257000" cy="149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7873D28-E577-4257-8FB2-04C36DD89E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00191" y="2652006"/>
                  <a:ext cx="4274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EB6C7F0-8B9A-442C-B723-621DFD4F9964}"/>
                    </a:ext>
                  </a:extLst>
                </p14:cNvPr>
                <p14:cNvContentPartPr/>
                <p14:nvPr/>
              </p14:nvContentPartPr>
              <p14:xfrm>
                <a:off x="5726471" y="2908686"/>
                <a:ext cx="55800" cy="630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EB6C7F0-8B9A-442C-B723-621DFD4F996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17471" y="2899686"/>
                  <a:ext cx="7344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23B9F59-E669-45E5-A4D7-DE6BD87CE854}"/>
                    </a:ext>
                  </a:extLst>
                </p14:cNvPr>
                <p14:cNvContentPartPr/>
                <p14:nvPr/>
              </p14:nvContentPartPr>
              <p14:xfrm>
                <a:off x="5967311" y="2913366"/>
                <a:ext cx="263160" cy="507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23B9F59-E669-45E5-A4D7-DE6BD87CE8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58311" y="2904726"/>
                  <a:ext cx="2808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474F0FD-27B0-4490-B313-518676CA9720}"/>
                    </a:ext>
                  </a:extLst>
                </p14:cNvPr>
                <p14:cNvContentPartPr/>
                <p14:nvPr/>
              </p14:nvContentPartPr>
              <p14:xfrm>
                <a:off x="6380951" y="3327366"/>
                <a:ext cx="10080" cy="234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474F0FD-27B0-4490-B313-518676CA972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71951" y="3318366"/>
                  <a:ext cx="27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8F1646-61BB-4AF0-B2BA-066AFAC2AE6C}"/>
                    </a:ext>
                  </a:extLst>
                </p14:cNvPr>
                <p14:cNvContentPartPr/>
                <p14:nvPr/>
              </p14:nvContentPartPr>
              <p14:xfrm>
                <a:off x="6539351" y="2882766"/>
                <a:ext cx="129600" cy="594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8F1646-61BB-4AF0-B2BA-066AFAC2AE6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30711" y="2874126"/>
                  <a:ext cx="14724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1167C16-DD84-44B7-84DE-BE8C7A506914}"/>
                    </a:ext>
                  </a:extLst>
                </p14:cNvPr>
                <p14:cNvContentPartPr/>
                <p14:nvPr/>
              </p14:nvContentPartPr>
              <p14:xfrm>
                <a:off x="6890351" y="2920566"/>
                <a:ext cx="47520" cy="539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1167C16-DD84-44B7-84DE-BE8C7A50691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81711" y="2911926"/>
                  <a:ext cx="6516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8329173-D00D-4C27-878D-A83E5CA05367}"/>
                    </a:ext>
                  </a:extLst>
                </p14:cNvPr>
                <p14:cNvContentPartPr/>
                <p14:nvPr/>
              </p14:nvContentPartPr>
              <p14:xfrm>
                <a:off x="7261511" y="3078246"/>
                <a:ext cx="252720" cy="522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8329173-D00D-4C27-878D-A83E5CA0536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52511" y="3069606"/>
                  <a:ext cx="2703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0EE2B2B-3308-4024-AA75-E61E48E7684B}"/>
                    </a:ext>
                  </a:extLst>
                </p14:cNvPr>
                <p14:cNvContentPartPr/>
                <p14:nvPr/>
              </p14:nvContentPartPr>
              <p14:xfrm>
                <a:off x="7664351" y="2869806"/>
                <a:ext cx="28440" cy="67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0EE2B2B-3308-4024-AA75-E61E48E7684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55711" y="2860806"/>
                  <a:ext cx="4608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FD89D86-E125-44B3-9904-FD7D50ADFA58}"/>
                    </a:ext>
                  </a:extLst>
                </p14:cNvPr>
                <p14:cNvContentPartPr/>
                <p14:nvPr/>
              </p14:nvContentPartPr>
              <p14:xfrm>
                <a:off x="6237311" y="3329886"/>
                <a:ext cx="325080" cy="429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FD89D86-E125-44B3-9904-FD7D50ADFA5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28671" y="3320886"/>
                  <a:ext cx="342720" cy="4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0E51F75-F633-4815-83C0-364FCEBC888E}"/>
              </a:ext>
            </a:extLst>
          </p:cNvPr>
          <p:cNvGrpSpPr/>
          <p:nvPr/>
        </p:nvGrpSpPr>
        <p:grpSpPr>
          <a:xfrm>
            <a:off x="9535271" y="2458686"/>
            <a:ext cx="262080" cy="150120"/>
            <a:chOff x="9535271" y="2458686"/>
            <a:chExt cx="26208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E58BB2-0C61-4156-92CA-4C14C7A93A2F}"/>
                    </a:ext>
                  </a:extLst>
                </p14:cNvPr>
                <p14:cNvContentPartPr/>
                <p14:nvPr/>
              </p14:nvContentPartPr>
              <p14:xfrm>
                <a:off x="9562631" y="2458686"/>
                <a:ext cx="234720" cy="36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E58BB2-0C61-4156-92CA-4C14C7A93A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53991" y="2450046"/>
                  <a:ext cx="252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33D6999-E59F-4795-B918-1402A19175CB}"/>
                    </a:ext>
                  </a:extLst>
                </p14:cNvPr>
                <p14:cNvContentPartPr/>
                <p14:nvPr/>
              </p14:nvContentPartPr>
              <p14:xfrm>
                <a:off x="9535271" y="2579646"/>
                <a:ext cx="194760" cy="29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33D6999-E59F-4795-B918-1402A19175C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26271" y="2570646"/>
                  <a:ext cx="21240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0E71A51-E979-4B78-8DE5-84ED4580196D}"/>
              </a:ext>
            </a:extLst>
          </p:cNvPr>
          <p:cNvGrpSpPr/>
          <p:nvPr/>
        </p:nvGrpSpPr>
        <p:grpSpPr>
          <a:xfrm>
            <a:off x="10227911" y="2069886"/>
            <a:ext cx="685080" cy="1177560"/>
            <a:chOff x="10227911" y="2069886"/>
            <a:chExt cx="685080" cy="11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A8BB243-D62C-436F-89F7-CFFA907B4E26}"/>
                    </a:ext>
                  </a:extLst>
                </p14:cNvPr>
                <p14:cNvContentPartPr/>
                <p14:nvPr/>
              </p14:nvContentPartPr>
              <p14:xfrm>
                <a:off x="10414391" y="2069886"/>
                <a:ext cx="370440" cy="489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A8BB243-D62C-436F-89F7-CFFA907B4E2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05751" y="2060886"/>
                  <a:ext cx="3880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05BA061-4A8F-417B-914B-AC72F972DF8A}"/>
                    </a:ext>
                  </a:extLst>
                </p14:cNvPr>
                <p14:cNvContentPartPr/>
                <p14:nvPr/>
              </p14:nvContentPartPr>
              <p14:xfrm>
                <a:off x="10227911" y="2631126"/>
                <a:ext cx="685080" cy="63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05BA061-4A8F-417B-914B-AC72F972DF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18911" y="2622126"/>
                  <a:ext cx="702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4E88CE8-3C5E-479E-A20D-D94BBBA67ABE}"/>
                    </a:ext>
                  </a:extLst>
                </p14:cNvPr>
                <p14:cNvContentPartPr/>
                <p14:nvPr/>
              </p14:nvContentPartPr>
              <p14:xfrm>
                <a:off x="10312151" y="2790606"/>
                <a:ext cx="415080" cy="456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4E88CE8-3C5E-479E-A20D-D94BBBA67A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03511" y="2781966"/>
                  <a:ext cx="432720" cy="47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B83774E-A4AC-4C3C-934A-4B16005167F7}"/>
              </a:ext>
            </a:extLst>
          </p:cNvPr>
          <p:cNvGrpSpPr/>
          <p:nvPr/>
        </p:nvGrpSpPr>
        <p:grpSpPr>
          <a:xfrm>
            <a:off x="985991" y="4071126"/>
            <a:ext cx="414720" cy="932400"/>
            <a:chOff x="985991" y="4071126"/>
            <a:chExt cx="414720" cy="93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A8C8F49-FF16-4AA2-A135-E705ED520545}"/>
                    </a:ext>
                  </a:extLst>
                </p14:cNvPr>
                <p14:cNvContentPartPr/>
                <p14:nvPr/>
              </p14:nvContentPartPr>
              <p14:xfrm>
                <a:off x="1052591" y="4357686"/>
                <a:ext cx="249480" cy="645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A8C8F49-FF16-4AA2-A135-E705ED5205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3591" y="4349046"/>
                  <a:ext cx="26712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46E4B76-1EEF-477B-9036-89DC1780C827}"/>
                    </a:ext>
                  </a:extLst>
                </p14:cNvPr>
                <p14:cNvContentPartPr/>
                <p14:nvPr/>
              </p14:nvContentPartPr>
              <p14:xfrm>
                <a:off x="985991" y="4182006"/>
                <a:ext cx="352080" cy="38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46E4B76-1EEF-477B-9036-89DC1780C82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6991" y="4173006"/>
                  <a:ext cx="369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1E681CF-A8A5-41C2-9A0D-862CE2BE60E2}"/>
                    </a:ext>
                  </a:extLst>
                </p14:cNvPr>
                <p14:cNvContentPartPr/>
                <p14:nvPr/>
              </p14:nvContentPartPr>
              <p14:xfrm>
                <a:off x="1204871" y="4071126"/>
                <a:ext cx="195840" cy="294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1E681CF-A8A5-41C2-9A0D-862CE2BE60E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96231" y="4062486"/>
                  <a:ext cx="21348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53FA7B6-BC4B-49EC-B4B1-09151D37A3F6}"/>
                  </a:ext>
                </a:extLst>
              </p14:cNvPr>
              <p14:cNvContentPartPr/>
              <p14:nvPr/>
            </p14:nvContentPartPr>
            <p14:xfrm>
              <a:off x="1679351" y="4647846"/>
              <a:ext cx="10080" cy="421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53FA7B6-BC4B-49EC-B4B1-09151D37A3F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670351" y="4638846"/>
                <a:ext cx="2772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0E0012E-D3BC-4994-8D7B-70334CFDF095}"/>
              </a:ext>
            </a:extLst>
          </p:cNvPr>
          <p:cNvGrpSpPr/>
          <p:nvPr/>
        </p:nvGrpSpPr>
        <p:grpSpPr>
          <a:xfrm>
            <a:off x="2078951" y="4013886"/>
            <a:ext cx="548640" cy="1136880"/>
            <a:chOff x="2078951" y="4013886"/>
            <a:chExt cx="548640" cy="11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B8C5903-EBA0-4C65-B4E3-786627DE56E3}"/>
                    </a:ext>
                  </a:extLst>
                </p14:cNvPr>
                <p14:cNvContentPartPr/>
                <p14:nvPr/>
              </p14:nvContentPartPr>
              <p14:xfrm>
                <a:off x="2078951" y="4297926"/>
                <a:ext cx="376920" cy="536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B8C5903-EBA0-4C65-B4E3-786627DE56E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69951" y="4288926"/>
                  <a:ext cx="39456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0A33648-A40F-4336-8100-2150D4D3D15F}"/>
                    </a:ext>
                  </a:extLst>
                </p14:cNvPr>
                <p14:cNvContentPartPr/>
                <p14:nvPr/>
              </p14:nvContentPartPr>
              <p14:xfrm>
                <a:off x="2422031" y="4692486"/>
                <a:ext cx="198360" cy="458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0A33648-A40F-4336-8100-2150D4D3D15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13391" y="4683486"/>
                  <a:ext cx="2160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E4BE583-F447-423E-B5F4-7106CA1AE6F9}"/>
                    </a:ext>
                  </a:extLst>
                </p14:cNvPr>
                <p14:cNvContentPartPr/>
                <p14:nvPr/>
              </p14:nvContentPartPr>
              <p14:xfrm>
                <a:off x="2095511" y="4116126"/>
                <a:ext cx="410760" cy="48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E4BE583-F447-423E-B5F4-7106CA1AE6F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86511" y="4107126"/>
                  <a:ext cx="428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D4CDC99-4A19-4B6E-987A-A5DB11D376B9}"/>
                    </a:ext>
                  </a:extLst>
                </p14:cNvPr>
                <p14:cNvContentPartPr/>
                <p14:nvPr/>
              </p14:nvContentPartPr>
              <p14:xfrm>
                <a:off x="2379551" y="4013886"/>
                <a:ext cx="248040" cy="30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D4CDC99-4A19-4B6E-987A-A5DB11D376B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70911" y="4004886"/>
                  <a:ext cx="26568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1298E0A-F464-4EB1-8AFA-0428D6BB4E28}"/>
              </a:ext>
            </a:extLst>
          </p:cNvPr>
          <p:cNvGrpSpPr/>
          <p:nvPr/>
        </p:nvGrpSpPr>
        <p:grpSpPr>
          <a:xfrm>
            <a:off x="3804431" y="4666926"/>
            <a:ext cx="228240" cy="135360"/>
            <a:chOff x="3804431" y="4666926"/>
            <a:chExt cx="22824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F5EE0E0-7EA8-4A6B-BAD3-EB249750EEC2}"/>
                    </a:ext>
                  </a:extLst>
                </p14:cNvPr>
                <p14:cNvContentPartPr/>
                <p14:nvPr/>
              </p14:nvContentPartPr>
              <p14:xfrm>
                <a:off x="3804431" y="4666926"/>
                <a:ext cx="228240" cy="12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F5EE0E0-7EA8-4A6B-BAD3-EB249750EEC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95431" y="4658286"/>
                  <a:ext cx="245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5F1CE50-5B44-4DA8-A259-A3FCCC7C8AE3}"/>
                    </a:ext>
                  </a:extLst>
                </p14:cNvPr>
                <p14:cNvContentPartPr/>
                <p14:nvPr/>
              </p14:nvContentPartPr>
              <p14:xfrm>
                <a:off x="3862391" y="4752966"/>
                <a:ext cx="147600" cy="49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5F1CE50-5B44-4DA8-A259-A3FCCC7C8AE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53391" y="4744326"/>
                  <a:ext cx="16524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A39E8B0-30D5-4D9A-B4B5-028794C24C6B}"/>
              </a:ext>
            </a:extLst>
          </p:cNvPr>
          <p:cNvGrpSpPr/>
          <p:nvPr/>
        </p:nvGrpSpPr>
        <p:grpSpPr>
          <a:xfrm>
            <a:off x="4580951" y="4029366"/>
            <a:ext cx="3768480" cy="952920"/>
            <a:chOff x="4580951" y="4029366"/>
            <a:chExt cx="3768480" cy="95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DAC1EA5-6C1E-46B1-954B-57692454BA2C}"/>
                    </a:ext>
                  </a:extLst>
                </p14:cNvPr>
                <p14:cNvContentPartPr/>
                <p14:nvPr/>
              </p14:nvContentPartPr>
              <p14:xfrm>
                <a:off x="4580951" y="4094526"/>
                <a:ext cx="134640" cy="427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DAC1EA5-6C1E-46B1-954B-57692454BA2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71951" y="4085526"/>
                  <a:ext cx="1522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4D376B0-F2BD-4CF4-9743-EB16B85626E6}"/>
                    </a:ext>
                  </a:extLst>
                </p14:cNvPr>
                <p14:cNvContentPartPr/>
                <p14:nvPr/>
              </p14:nvContentPartPr>
              <p14:xfrm>
                <a:off x="4834751" y="4308726"/>
                <a:ext cx="39240" cy="203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4D376B0-F2BD-4CF4-9743-EB16B85626E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26111" y="4299726"/>
                  <a:ext cx="56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765A69-A616-42D8-B929-A42527B4263A}"/>
                    </a:ext>
                  </a:extLst>
                </p14:cNvPr>
                <p14:cNvContentPartPr/>
                <p14:nvPr/>
              </p14:nvContentPartPr>
              <p14:xfrm>
                <a:off x="4857431" y="4203606"/>
                <a:ext cx="360" cy="9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765A69-A616-42D8-B929-A42527B426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48791" y="4194606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F02047B-46B6-4ED7-AA35-9E4777014CF8}"/>
                    </a:ext>
                  </a:extLst>
                </p14:cNvPr>
                <p14:cNvContentPartPr/>
                <p14:nvPr/>
              </p14:nvContentPartPr>
              <p14:xfrm>
                <a:off x="4987391" y="4390806"/>
                <a:ext cx="204480" cy="17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F02047B-46B6-4ED7-AA35-9E4777014CF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978391" y="4381806"/>
                  <a:ext cx="222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372AE99-EA8E-4F60-870E-86AC772F48A7}"/>
                    </a:ext>
                  </a:extLst>
                </p14:cNvPr>
                <p14:cNvContentPartPr/>
                <p14:nvPr/>
              </p14:nvContentPartPr>
              <p14:xfrm>
                <a:off x="5073791" y="4291446"/>
                <a:ext cx="14400" cy="253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372AE99-EA8E-4F60-870E-86AC772F48A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064791" y="4282446"/>
                  <a:ext cx="32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CF38D63-73CC-4791-97E5-DE9C77A4F320}"/>
                    </a:ext>
                  </a:extLst>
                </p14:cNvPr>
                <p14:cNvContentPartPr/>
                <p14:nvPr/>
              </p14:nvContentPartPr>
              <p14:xfrm>
                <a:off x="5367551" y="4295406"/>
                <a:ext cx="194040" cy="500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CF38D63-73CC-4791-97E5-DE9C77A4F32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358911" y="4286766"/>
                  <a:ext cx="2116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FB89664-A787-4997-AF09-A0C79EFF1ED3}"/>
                    </a:ext>
                  </a:extLst>
                </p14:cNvPr>
                <p14:cNvContentPartPr/>
                <p14:nvPr/>
              </p14:nvContentPartPr>
              <p14:xfrm>
                <a:off x="5416151" y="4137726"/>
                <a:ext cx="3240" cy="1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FB89664-A787-4997-AF09-A0C79EFF1E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07511" y="4128726"/>
                  <a:ext cx="20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DBDC295-069B-4D3C-881E-FA02A65848DA}"/>
                    </a:ext>
                  </a:extLst>
                </p14:cNvPr>
                <p14:cNvContentPartPr/>
                <p14:nvPr/>
              </p14:nvContentPartPr>
              <p14:xfrm>
                <a:off x="5673191" y="4408086"/>
                <a:ext cx="141480" cy="33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DBDC295-069B-4D3C-881E-FA02A65848D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64551" y="4399086"/>
                  <a:ext cx="159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6997F08-66DE-417E-8FE3-B1B0AA458874}"/>
                    </a:ext>
                  </a:extLst>
                </p14:cNvPr>
                <p14:cNvContentPartPr/>
                <p14:nvPr/>
              </p14:nvContentPartPr>
              <p14:xfrm>
                <a:off x="5719271" y="4321326"/>
                <a:ext cx="33840" cy="226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6997F08-66DE-417E-8FE3-B1B0AA45887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10631" y="4312326"/>
                  <a:ext cx="51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4334B7-3DA9-4A5F-9956-089759CC8689}"/>
                    </a:ext>
                  </a:extLst>
                </p14:cNvPr>
                <p14:cNvContentPartPr/>
                <p14:nvPr/>
              </p14:nvContentPartPr>
              <p14:xfrm>
                <a:off x="6006911" y="4174806"/>
                <a:ext cx="244440" cy="358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4334B7-3DA9-4A5F-9956-089759CC868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98271" y="4166166"/>
                  <a:ext cx="2620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83C77B9-E191-4B75-B413-FC6028B53CFE}"/>
                    </a:ext>
                  </a:extLst>
                </p14:cNvPr>
                <p14:cNvContentPartPr/>
                <p14:nvPr/>
              </p14:nvContentPartPr>
              <p14:xfrm>
                <a:off x="6191231" y="4137726"/>
                <a:ext cx="258120" cy="64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83C77B9-E191-4B75-B413-FC6028B53CF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82591" y="4128726"/>
                  <a:ext cx="27576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2340173-D3B9-4476-BBF3-EA83ED818160}"/>
                    </a:ext>
                  </a:extLst>
                </p14:cNvPr>
                <p14:cNvContentPartPr/>
                <p14:nvPr/>
              </p14:nvContentPartPr>
              <p14:xfrm>
                <a:off x="6867311" y="4108206"/>
                <a:ext cx="160920" cy="596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2340173-D3B9-4476-BBF3-EA83ED81816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58671" y="4099566"/>
                  <a:ext cx="17856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8D0713C-3046-4E8D-BAB1-88DE3966FB20}"/>
                    </a:ext>
                  </a:extLst>
                </p14:cNvPr>
                <p14:cNvContentPartPr/>
                <p14:nvPr/>
              </p14:nvContentPartPr>
              <p14:xfrm>
                <a:off x="7156391" y="4192086"/>
                <a:ext cx="312120" cy="395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8D0713C-3046-4E8D-BAB1-88DE3966FB2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47751" y="4183086"/>
                  <a:ext cx="329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B526F13-B501-4B29-945B-33228D6F6D3A}"/>
                    </a:ext>
                  </a:extLst>
                </p14:cNvPr>
                <p14:cNvContentPartPr/>
                <p14:nvPr/>
              </p14:nvContentPartPr>
              <p14:xfrm>
                <a:off x="7525031" y="4419246"/>
                <a:ext cx="191160" cy="21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B526F13-B501-4B29-945B-33228D6F6D3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16391" y="4410606"/>
                  <a:ext cx="208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382BAC-69ED-49A8-9D2C-9A9354FC761B}"/>
                    </a:ext>
                  </a:extLst>
                </p14:cNvPr>
                <p14:cNvContentPartPr/>
                <p14:nvPr/>
              </p14:nvContentPartPr>
              <p14:xfrm>
                <a:off x="7575431" y="4324206"/>
                <a:ext cx="28800" cy="322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382BAC-69ED-49A8-9D2C-9A9354FC761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66431" y="4315566"/>
                  <a:ext cx="464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F2BFFC0-5F39-43E7-9415-E8B1638F363C}"/>
                    </a:ext>
                  </a:extLst>
                </p14:cNvPr>
                <p14:cNvContentPartPr/>
                <p14:nvPr/>
              </p14:nvContentPartPr>
              <p14:xfrm>
                <a:off x="7795391" y="4309086"/>
                <a:ext cx="432360" cy="207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F2BFFC0-5F39-43E7-9415-E8B1638F363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86391" y="4300446"/>
                  <a:ext cx="450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729BAE2-2741-41E4-94BB-D95806938A6B}"/>
                    </a:ext>
                  </a:extLst>
                </p14:cNvPr>
                <p14:cNvContentPartPr/>
                <p14:nvPr/>
              </p14:nvContentPartPr>
              <p14:xfrm>
                <a:off x="8107511" y="4029366"/>
                <a:ext cx="241920" cy="737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729BAE2-2741-41E4-94BB-D95806938A6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98871" y="4020726"/>
                  <a:ext cx="25956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C7D7552-1C71-467A-B7BC-36052D4950C1}"/>
                    </a:ext>
                  </a:extLst>
                </p14:cNvPr>
                <p14:cNvContentPartPr/>
                <p14:nvPr/>
              </p14:nvContentPartPr>
              <p14:xfrm>
                <a:off x="4749431" y="4816326"/>
                <a:ext cx="3329280" cy="165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C7D7552-1C71-467A-B7BC-36052D4950C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740431" y="4807686"/>
                  <a:ext cx="33469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C249C37-147A-43AB-A307-208959977300}"/>
              </a:ext>
            </a:extLst>
          </p:cNvPr>
          <p:cNvGrpSpPr/>
          <p:nvPr/>
        </p:nvGrpSpPr>
        <p:grpSpPr>
          <a:xfrm>
            <a:off x="4815671" y="5024046"/>
            <a:ext cx="1295280" cy="527760"/>
            <a:chOff x="4815671" y="5024046"/>
            <a:chExt cx="129528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A91582E-1D76-4E2A-B6F7-B07460805099}"/>
                    </a:ext>
                  </a:extLst>
                </p14:cNvPr>
                <p14:cNvContentPartPr/>
                <p14:nvPr/>
              </p14:nvContentPartPr>
              <p14:xfrm>
                <a:off x="5517671" y="5041326"/>
                <a:ext cx="306720" cy="422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A91582E-1D76-4E2A-B6F7-B0746080509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9031" y="5032326"/>
                  <a:ext cx="3243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26D4783-3E71-451B-BD56-47AABF460DC2}"/>
                    </a:ext>
                  </a:extLst>
                </p14:cNvPr>
                <p14:cNvContentPartPr/>
                <p14:nvPr/>
              </p14:nvContentPartPr>
              <p14:xfrm>
                <a:off x="5768951" y="5203686"/>
                <a:ext cx="342000" cy="259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26D4783-3E71-451B-BD56-47AABF460DC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760311" y="5195046"/>
                  <a:ext cx="359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73E7975-7DC3-4015-99E1-88BCD7915259}"/>
                    </a:ext>
                  </a:extLst>
                </p14:cNvPr>
                <p14:cNvContentPartPr/>
                <p14:nvPr/>
              </p14:nvContentPartPr>
              <p14:xfrm>
                <a:off x="4815671" y="5024046"/>
                <a:ext cx="307800" cy="527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73E7975-7DC3-4015-99E1-88BCD791525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07031" y="5015046"/>
                  <a:ext cx="3254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1A957B2-04E4-45F3-90AA-66C31EDBCF69}"/>
                    </a:ext>
                  </a:extLst>
                </p14:cNvPr>
                <p14:cNvContentPartPr/>
                <p14:nvPr/>
              </p14:nvContentPartPr>
              <p14:xfrm>
                <a:off x="5118431" y="5166606"/>
                <a:ext cx="207360" cy="384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1A957B2-04E4-45F3-90AA-66C31EDBCF6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109431" y="5157966"/>
                  <a:ext cx="22500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72BF739-4F89-41DE-8C18-3915FB75673B}"/>
              </a:ext>
            </a:extLst>
          </p:cNvPr>
          <p:cNvGrpSpPr/>
          <p:nvPr/>
        </p:nvGrpSpPr>
        <p:grpSpPr>
          <a:xfrm>
            <a:off x="9278231" y="4188846"/>
            <a:ext cx="880560" cy="820080"/>
            <a:chOff x="9278231" y="4188846"/>
            <a:chExt cx="880560" cy="8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9E95E43-CED9-4DAC-B556-F40A89298EE3}"/>
                    </a:ext>
                  </a:extLst>
                </p14:cNvPr>
                <p14:cNvContentPartPr/>
                <p14:nvPr/>
              </p14:nvContentPartPr>
              <p14:xfrm>
                <a:off x="9278231" y="4311606"/>
                <a:ext cx="204480" cy="11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9E95E43-CED9-4DAC-B556-F40A89298EE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69231" y="4302966"/>
                  <a:ext cx="222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2FA60FC-1537-467A-A1F0-5AFD3FB8E675}"/>
                    </a:ext>
                  </a:extLst>
                </p14:cNvPr>
                <p14:cNvContentPartPr/>
                <p14:nvPr/>
              </p14:nvContentPartPr>
              <p14:xfrm>
                <a:off x="9305591" y="4446966"/>
                <a:ext cx="223560" cy="26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2FA60FC-1537-467A-A1F0-5AFD3FB8E67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96591" y="4437966"/>
                  <a:ext cx="241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62BE89F-A42F-4BD5-B14C-3CE8E205CFD9}"/>
                    </a:ext>
                  </a:extLst>
                </p14:cNvPr>
                <p14:cNvContentPartPr/>
                <p14:nvPr/>
              </p14:nvContentPartPr>
              <p14:xfrm>
                <a:off x="9890951" y="4188846"/>
                <a:ext cx="41400" cy="184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62BE89F-A42F-4BD5-B14C-3CE8E205CFD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882311" y="4180206"/>
                  <a:ext cx="59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55364AD-3333-4D9E-B3EC-C6F628AD0E4E}"/>
                    </a:ext>
                  </a:extLst>
                </p14:cNvPr>
                <p14:cNvContentPartPr/>
                <p14:nvPr/>
              </p14:nvContentPartPr>
              <p14:xfrm>
                <a:off x="9672791" y="4529406"/>
                <a:ext cx="48600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55364AD-3333-4D9E-B3EC-C6F628AD0E4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64151" y="4520766"/>
                  <a:ext cx="503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245F985-26D2-4690-A50A-4810EDF8DEFA}"/>
                    </a:ext>
                  </a:extLst>
                </p14:cNvPr>
                <p14:cNvContentPartPr/>
                <p14:nvPr/>
              </p14:nvContentPartPr>
              <p14:xfrm>
                <a:off x="9672791" y="4586286"/>
                <a:ext cx="458640" cy="422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245F985-26D2-4690-A50A-4810EDF8DEF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664151" y="4577286"/>
                  <a:ext cx="4762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AC4C2EA-3299-490F-ADD2-83AA02C069EF}"/>
                    </a:ext>
                  </a:extLst>
                </p14:cNvPr>
                <p14:cNvContentPartPr/>
                <p14:nvPr/>
              </p14:nvContentPartPr>
              <p14:xfrm>
                <a:off x="9983111" y="4685646"/>
                <a:ext cx="112320" cy="244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AC4C2EA-3299-490F-ADD2-83AA02C069E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74111" y="4676646"/>
                  <a:ext cx="12996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1212B00-B68F-41F8-BDB3-2B132194B3AB}"/>
              </a:ext>
            </a:extLst>
          </p:cNvPr>
          <p:cNvGrpSpPr/>
          <p:nvPr/>
        </p:nvGrpSpPr>
        <p:grpSpPr>
          <a:xfrm>
            <a:off x="10504751" y="4219446"/>
            <a:ext cx="1431360" cy="406800"/>
            <a:chOff x="10504751" y="4219446"/>
            <a:chExt cx="1431360" cy="4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1AB619B-B8D6-4EC8-9431-46F5F83F6F2D}"/>
                    </a:ext>
                  </a:extLst>
                </p14:cNvPr>
                <p14:cNvContentPartPr/>
                <p14:nvPr/>
              </p14:nvContentPartPr>
              <p14:xfrm>
                <a:off x="10525631" y="4426086"/>
                <a:ext cx="188280" cy="5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1AB619B-B8D6-4EC8-9431-46F5F83F6F2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16991" y="4417086"/>
                  <a:ext cx="205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E40B34C-D667-46C1-A243-DE97E99A7577}"/>
                    </a:ext>
                  </a:extLst>
                </p14:cNvPr>
                <p14:cNvContentPartPr/>
                <p14:nvPr/>
              </p14:nvContentPartPr>
              <p14:xfrm>
                <a:off x="10504751" y="4553166"/>
                <a:ext cx="195840" cy="14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E40B34C-D667-46C1-A243-DE97E99A75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496111" y="4544526"/>
                  <a:ext cx="213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4E794EB-7EFD-47B8-8DD3-408D05A25992}"/>
                    </a:ext>
                  </a:extLst>
                </p14:cNvPr>
                <p14:cNvContentPartPr/>
                <p14:nvPr/>
              </p14:nvContentPartPr>
              <p14:xfrm>
                <a:off x="10878431" y="4256526"/>
                <a:ext cx="168480" cy="369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4E794EB-7EFD-47B8-8DD3-408D05A2599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869791" y="4247886"/>
                  <a:ext cx="1861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DEA98AB-A773-482C-9808-CD204D92A26C}"/>
                    </a:ext>
                  </a:extLst>
                </p14:cNvPr>
                <p14:cNvContentPartPr/>
                <p14:nvPr/>
              </p14:nvContentPartPr>
              <p14:xfrm>
                <a:off x="11090471" y="4433646"/>
                <a:ext cx="13680" cy="17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DEA98AB-A773-482C-9808-CD204D92A26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081471" y="4425006"/>
                  <a:ext cx="31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083FB52-F66B-4E6B-B714-2E3A68419C99}"/>
                    </a:ext>
                  </a:extLst>
                </p14:cNvPr>
                <p14:cNvContentPartPr/>
                <p14:nvPr/>
              </p14:nvContentPartPr>
              <p14:xfrm>
                <a:off x="11194511" y="4219446"/>
                <a:ext cx="154440" cy="356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083FB52-F66B-4E6B-B714-2E3A68419C9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85511" y="4210806"/>
                  <a:ext cx="1720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33A5593-11E7-4740-A37F-0376FEEC4640}"/>
                    </a:ext>
                  </a:extLst>
                </p14:cNvPr>
                <p14:cNvContentPartPr/>
                <p14:nvPr/>
              </p14:nvContentPartPr>
              <p14:xfrm>
                <a:off x="11501951" y="4248246"/>
                <a:ext cx="86040" cy="263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33A5593-11E7-4740-A37F-0376FEEC464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492951" y="4239606"/>
                  <a:ext cx="103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3BF0CE8-69AC-4016-BFBA-73688898C4F5}"/>
                    </a:ext>
                  </a:extLst>
                </p14:cNvPr>
                <p14:cNvContentPartPr/>
                <p14:nvPr/>
              </p14:nvContentPartPr>
              <p14:xfrm>
                <a:off x="11729471" y="4229886"/>
                <a:ext cx="206640" cy="325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3BF0CE8-69AC-4016-BFBA-73688898C4F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720831" y="4220886"/>
                  <a:ext cx="22428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7691B07-F07D-4855-8AF4-8221371D88D0}"/>
              </a:ext>
            </a:extLst>
          </p:cNvPr>
          <p:cNvGrpSpPr/>
          <p:nvPr/>
        </p:nvGrpSpPr>
        <p:grpSpPr>
          <a:xfrm>
            <a:off x="1002191" y="5898126"/>
            <a:ext cx="900720" cy="905400"/>
            <a:chOff x="1002191" y="5898126"/>
            <a:chExt cx="900720" cy="9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E9724F4-0148-4790-B724-6621930F0C1E}"/>
                    </a:ext>
                  </a:extLst>
                </p14:cNvPr>
                <p14:cNvContentPartPr/>
                <p14:nvPr/>
              </p14:nvContentPartPr>
              <p14:xfrm>
                <a:off x="1002191" y="5898126"/>
                <a:ext cx="353160" cy="606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E9724F4-0148-4790-B724-6621930F0C1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93191" y="5889126"/>
                  <a:ext cx="37080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BD93D9-E1C3-4FCD-83BD-0E4D8768A2D6}"/>
                    </a:ext>
                  </a:extLst>
                </p14:cNvPr>
                <p14:cNvContentPartPr/>
                <p14:nvPr/>
              </p14:nvContentPartPr>
              <p14:xfrm>
                <a:off x="1491791" y="6203406"/>
                <a:ext cx="48600" cy="313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BD93D9-E1C3-4FCD-83BD-0E4D8768A2D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83151" y="6194766"/>
                  <a:ext cx="66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5FACD36-8559-497B-8A01-BE9E84D76F55}"/>
                    </a:ext>
                  </a:extLst>
                </p14:cNvPr>
                <p14:cNvContentPartPr/>
                <p14:nvPr/>
              </p14:nvContentPartPr>
              <p14:xfrm>
                <a:off x="1753511" y="6496446"/>
                <a:ext cx="149400" cy="307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5FACD36-8559-497B-8A01-BE9E84D76F5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744511" y="6487806"/>
                  <a:ext cx="167040" cy="32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4773CC8-845B-4001-809C-DC84ECD89F44}"/>
              </a:ext>
            </a:extLst>
          </p:cNvPr>
          <p:cNvGrpSpPr/>
          <p:nvPr/>
        </p:nvGrpSpPr>
        <p:grpSpPr>
          <a:xfrm>
            <a:off x="2153471" y="6023766"/>
            <a:ext cx="1669680" cy="751320"/>
            <a:chOff x="2153471" y="6023766"/>
            <a:chExt cx="1669680" cy="75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94A0831-C857-4A3E-8C18-CDEF7BE7495E}"/>
                    </a:ext>
                  </a:extLst>
                </p14:cNvPr>
                <p14:cNvContentPartPr/>
                <p14:nvPr/>
              </p14:nvContentPartPr>
              <p14:xfrm>
                <a:off x="2153471" y="6109806"/>
                <a:ext cx="242640" cy="470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94A0831-C857-4A3E-8C18-CDEF7BE7495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144831" y="6101166"/>
                  <a:ext cx="2602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7FC9E4E-0315-48A6-80A8-D41FF915EA4A}"/>
                    </a:ext>
                  </a:extLst>
                </p14:cNvPr>
                <p14:cNvContentPartPr/>
                <p14:nvPr/>
              </p14:nvContentPartPr>
              <p14:xfrm>
                <a:off x="2477471" y="6416526"/>
                <a:ext cx="218520" cy="246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7FC9E4E-0315-48A6-80A8-D41FF915EA4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468471" y="6407526"/>
                  <a:ext cx="236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8CE6AE1-B95E-403C-8837-09E7FD274F56}"/>
                    </a:ext>
                  </a:extLst>
                </p14:cNvPr>
                <p14:cNvContentPartPr/>
                <p14:nvPr/>
              </p14:nvContentPartPr>
              <p14:xfrm>
                <a:off x="2847191" y="6510846"/>
                <a:ext cx="133200" cy="264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8CE6AE1-B95E-403C-8837-09E7FD274F5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838551" y="6502206"/>
                  <a:ext cx="150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E7CA558-4B32-4335-AB4E-33F5D2855EB9}"/>
                    </a:ext>
                  </a:extLst>
                </p14:cNvPr>
                <p14:cNvContentPartPr/>
                <p14:nvPr/>
              </p14:nvContentPartPr>
              <p14:xfrm>
                <a:off x="3210791" y="6023766"/>
                <a:ext cx="253440" cy="522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E7CA558-4B32-4335-AB4E-33F5D2855EB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01791" y="6015126"/>
                  <a:ext cx="2710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2D58F8B-7218-4F84-A2C2-151A217E1CDE}"/>
                    </a:ext>
                  </a:extLst>
                </p14:cNvPr>
                <p14:cNvContentPartPr/>
                <p14:nvPr/>
              </p14:nvContentPartPr>
              <p14:xfrm>
                <a:off x="3569351" y="6380526"/>
                <a:ext cx="253800" cy="279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2D58F8B-7218-4F84-A2C2-151A217E1CD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560351" y="6371526"/>
                  <a:ext cx="27144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9B9E312-60D9-4B1F-A4A4-0996B1A628DC}"/>
              </a:ext>
            </a:extLst>
          </p:cNvPr>
          <p:cNvGrpSpPr/>
          <p:nvPr/>
        </p:nvGrpSpPr>
        <p:grpSpPr>
          <a:xfrm>
            <a:off x="5522711" y="6126726"/>
            <a:ext cx="861480" cy="455040"/>
            <a:chOff x="5522711" y="6126726"/>
            <a:chExt cx="86148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FFDE564-7022-4672-BF2B-233E80B9EF07}"/>
                    </a:ext>
                  </a:extLst>
                </p14:cNvPr>
                <p14:cNvContentPartPr/>
                <p14:nvPr/>
              </p14:nvContentPartPr>
              <p14:xfrm>
                <a:off x="5522711" y="6176046"/>
                <a:ext cx="237960" cy="390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FFDE564-7022-4672-BF2B-233E80B9EF0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513711" y="6167046"/>
                  <a:ext cx="2556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9EC7300-1BA0-4565-98CB-508FEC8AA018}"/>
                    </a:ext>
                  </a:extLst>
                </p14:cNvPr>
                <p14:cNvContentPartPr/>
                <p14:nvPr/>
              </p14:nvContentPartPr>
              <p14:xfrm>
                <a:off x="5924111" y="6126726"/>
                <a:ext cx="460080" cy="455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9EC7300-1BA0-4565-98CB-508FEC8AA01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15111" y="6118086"/>
                  <a:ext cx="477720" cy="47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F92F72D-F0D6-42FE-A3E3-7D4AC6F68928}"/>
              </a:ext>
            </a:extLst>
          </p:cNvPr>
          <p:cNvGrpSpPr/>
          <p:nvPr/>
        </p:nvGrpSpPr>
        <p:grpSpPr>
          <a:xfrm>
            <a:off x="7491551" y="5902806"/>
            <a:ext cx="1244160" cy="696960"/>
            <a:chOff x="7491551" y="5902806"/>
            <a:chExt cx="124416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16C687C-7EE0-4860-93FE-C4A643AE5A25}"/>
                    </a:ext>
                  </a:extLst>
                </p14:cNvPr>
                <p14:cNvContentPartPr/>
                <p14:nvPr/>
              </p14:nvContentPartPr>
              <p14:xfrm>
                <a:off x="7491551" y="5902806"/>
                <a:ext cx="184680" cy="579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16C687C-7EE0-4860-93FE-C4A643AE5A2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482911" y="5893806"/>
                  <a:ext cx="20232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150050E-4C5F-48F4-9B83-FC5723AA28BB}"/>
                    </a:ext>
                  </a:extLst>
                </p14:cNvPr>
                <p14:cNvContentPartPr/>
                <p14:nvPr/>
              </p14:nvContentPartPr>
              <p14:xfrm>
                <a:off x="7827791" y="6332646"/>
                <a:ext cx="301320" cy="267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150050E-4C5F-48F4-9B83-FC5723AA28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818791" y="6324006"/>
                  <a:ext cx="318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1A44FAC-2864-4417-AADC-9A1BEA8C72D1}"/>
                    </a:ext>
                  </a:extLst>
                </p14:cNvPr>
                <p14:cNvContentPartPr/>
                <p14:nvPr/>
              </p14:nvContentPartPr>
              <p14:xfrm>
                <a:off x="8257991" y="6010806"/>
                <a:ext cx="307800" cy="461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1A44FAC-2864-4417-AADC-9A1BEA8C72D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249351" y="6002166"/>
                  <a:ext cx="3254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03B555D-8575-4946-BF3E-098A2F2ECB4A}"/>
                    </a:ext>
                  </a:extLst>
                </p14:cNvPr>
                <p14:cNvContentPartPr/>
                <p14:nvPr/>
              </p14:nvContentPartPr>
              <p14:xfrm>
                <a:off x="8689991" y="6261006"/>
                <a:ext cx="45720" cy="252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03B555D-8575-4946-BF3E-098A2F2ECB4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81351" y="6252006"/>
                  <a:ext cx="633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6BACCA4-F7D6-4C60-BF3B-ABB0032B4C4C}"/>
              </a:ext>
            </a:extLst>
          </p:cNvPr>
          <p:cNvGrpSpPr/>
          <p:nvPr/>
        </p:nvGrpSpPr>
        <p:grpSpPr>
          <a:xfrm>
            <a:off x="9249431" y="5941326"/>
            <a:ext cx="547920" cy="725040"/>
            <a:chOff x="9249431" y="5941326"/>
            <a:chExt cx="54792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1FB3F59-9AC7-426C-87DA-A76455DDCAE8}"/>
                    </a:ext>
                  </a:extLst>
                </p14:cNvPr>
                <p14:cNvContentPartPr/>
                <p14:nvPr/>
              </p14:nvContentPartPr>
              <p14:xfrm>
                <a:off x="9249431" y="5941326"/>
                <a:ext cx="199080" cy="523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1FB3F59-9AC7-426C-87DA-A76455DDCAE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240431" y="5932686"/>
                  <a:ext cx="216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7AFD70B-EBC2-4DEA-B0CC-DF1C38CBEB70}"/>
                    </a:ext>
                  </a:extLst>
                </p14:cNvPr>
                <p14:cNvContentPartPr/>
                <p14:nvPr/>
              </p14:nvContentPartPr>
              <p14:xfrm>
                <a:off x="9557951" y="6306726"/>
                <a:ext cx="239400" cy="359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7AFD70B-EBC2-4DEA-B0CC-DF1C38CBEB7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549311" y="6297726"/>
                  <a:ext cx="25704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457E416-C5ED-4B1E-837F-DBB238428E1F}"/>
                  </a:ext>
                </a:extLst>
              </p14:cNvPr>
              <p14:cNvContentPartPr/>
              <p14:nvPr/>
            </p14:nvContentPartPr>
            <p14:xfrm>
              <a:off x="10143671" y="6574206"/>
              <a:ext cx="5040" cy="349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457E416-C5ED-4B1E-837F-DBB238428E1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0134671" y="6565566"/>
                <a:ext cx="226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F6D930-C9C0-4DC5-BBD2-B88F9C0C9F39}"/>
                  </a:ext>
                </a:extLst>
              </p14:cNvPr>
              <p14:cNvContentPartPr/>
              <p14:nvPr/>
            </p14:nvContentPartPr>
            <p14:xfrm>
              <a:off x="7125840" y="10440"/>
              <a:ext cx="4872240" cy="6868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F6D930-C9C0-4DC5-BBD2-B88F9C0C9F39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116480" y="1080"/>
                <a:ext cx="4890960" cy="68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038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878E-D595-4121-8D63-5288E418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84DD-6080-41BC-8C9C-1DA74F97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d1 or d2 in any order (Same rank)</a:t>
            </a:r>
          </a:p>
          <a:p>
            <a:r>
              <a:rPr lang="en-IN" dirty="0"/>
              <a:t>d3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8FBD-9BAA-40B4-8C78-A2363436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219-6B8A-4030-8135-3B941DDDA9F8}" type="datetime1">
              <a:rPr lang="en-IN" smtClean="0"/>
              <a:t>17-09-2024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6028-A4B4-4433-BC91-315A7DFF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IR-Winter-2019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F027-D4D1-4BFA-AE99-D9671218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00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A6F9-F82A-4B9B-B6AF-7E350636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 the following 	question……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35D2-7DE0-46F3-8002-B37A796F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Consider a very small collection C that consists of the following 4 documents. </a:t>
            </a:r>
            <a:endParaRPr lang="en-IN" dirty="0"/>
          </a:p>
          <a:p>
            <a:r>
              <a:rPr lang="en-IN" dirty="0"/>
              <a:t>D1: cute puppy</a:t>
            </a:r>
          </a:p>
          <a:p>
            <a:r>
              <a:rPr lang="en-IN" dirty="0"/>
              <a:t>D2: big puppy</a:t>
            </a:r>
          </a:p>
          <a:p>
            <a:r>
              <a:rPr lang="en-IN" dirty="0"/>
              <a:t>D3: cute white kitten</a:t>
            </a:r>
          </a:p>
          <a:p>
            <a:r>
              <a:rPr lang="en-IN" dirty="0"/>
              <a:t>D4: white kitten</a:t>
            </a:r>
          </a:p>
          <a:p>
            <a:r>
              <a:rPr lang="en-IN" dirty="0"/>
              <a:t>For all the documents, calculate the </a:t>
            </a:r>
            <a:r>
              <a:rPr lang="en-IN" dirty="0" err="1"/>
              <a:t>tf</a:t>
            </a:r>
            <a:r>
              <a:rPr lang="en-IN" dirty="0"/>
              <a:t> scores for all the documents in C. Ignore </a:t>
            </a:r>
            <a:r>
              <a:rPr lang="en-IN" dirty="0" err="1"/>
              <a:t>idf</a:t>
            </a:r>
            <a:r>
              <a:rPr lang="en-IN" dirty="0"/>
              <a:t> now for simplicity. Assume that the words in the vectors are ordered alphabetically. The normalization by maximum frequency is not needed because the maximum frequency is 1 here. </a:t>
            </a:r>
          </a:p>
          <a:p>
            <a:r>
              <a:rPr lang="en-IN" dirty="0"/>
              <a:t>Given the following query, “big white puppy”, calculate the </a:t>
            </a:r>
            <a:r>
              <a:rPr lang="en-IN" dirty="0" err="1"/>
              <a:t>tf</a:t>
            </a:r>
            <a:r>
              <a:rPr lang="en-IN" dirty="0"/>
              <a:t> vector for the query and cosine similarity score of each document in C with respect to the query. (Do not forget to compute the lengths of the vectors). What is the final order in which the documents are presented as a result to the query?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D192-2CD7-4324-8946-30CBA8DC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219-6B8A-4030-8135-3B941DDDA9F8}" type="datetime1">
              <a:rPr lang="en-IN" smtClean="0"/>
              <a:t>17-09-2024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85EE-C0BB-4B8D-98DA-C424FF47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IR-Winter-2019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B790-1C48-4C63-8403-F41A3ABA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22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09133E-512E-457C-B74E-DE8EC6481641}"/>
                  </a:ext>
                </a:extLst>
              </p14:cNvPr>
              <p14:cNvContentPartPr/>
              <p14:nvPr/>
            </p14:nvContentPartPr>
            <p14:xfrm>
              <a:off x="4482000" y="4473000"/>
              <a:ext cx="2505960" cy="871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09133E-512E-457C-B74E-DE8EC6481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2640" y="4463640"/>
                <a:ext cx="2524680" cy="8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155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A728-08F2-4A25-9CC0-07B3438C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B993-F809-4958-B01C-D949A769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d2</a:t>
            </a:r>
          </a:p>
          <a:p>
            <a:r>
              <a:rPr lang="en-IN" dirty="0"/>
              <a:t>d1 and d4 in any order (same rank)</a:t>
            </a:r>
          </a:p>
          <a:p>
            <a:r>
              <a:rPr lang="en-IN" dirty="0"/>
              <a:t>d3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D1BB4-FBFF-4C92-93EB-3ACCB2EE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219-6B8A-4030-8135-3B941DDDA9F8}" type="datetime1">
              <a:rPr lang="en-IN" smtClean="0"/>
              <a:t>17-09-2024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FD99-3881-4445-BE55-87E088F0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IR-Winter-2019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7DA0D-E58B-4014-9462-9B2B3EAA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23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9DE4B4-4961-4521-AFFC-88AD953EF9FE}"/>
                  </a:ext>
                </a:extLst>
              </p14:cNvPr>
              <p14:cNvContentPartPr/>
              <p14:nvPr/>
            </p14:nvContentPartPr>
            <p14:xfrm>
              <a:off x="3158640" y="265680"/>
              <a:ext cx="7535160" cy="580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9DE4B4-4961-4521-AFFC-88AD953EF9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9280" y="256320"/>
                <a:ext cx="7553880" cy="58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EA2E84-1AC0-4988-B64A-EE4B105AEEDB}"/>
                  </a:ext>
                </a:extLst>
              </p14:cNvPr>
              <p14:cNvContentPartPr/>
              <p14:nvPr/>
            </p14:nvContentPartPr>
            <p14:xfrm>
              <a:off x="429120" y="213840"/>
              <a:ext cx="11712600" cy="6409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EA2E84-1AC0-4988-B64A-EE4B105AEE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760" y="204480"/>
                <a:ext cx="11731320" cy="64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20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F8A3-8723-40DD-846B-2ED59075A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Space Model (Continued)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4E47-19B6-4391-B0BB-C0ADF05C7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textbook: “Introduction to Information Retrieval”</a:t>
            </a:r>
          </a:p>
          <a:p>
            <a:r>
              <a:rPr lang="en-US" dirty="0"/>
              <a:t>Authors: Christopher Manning, Prabhakar Raghavan and Hinrich </a:t>
            </a:r>
            <a:r>
              <a:rPr lang="en-US" dirty="0" err="1"/>
              <a:t>Schutze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41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99E0-11A7-4F2D-96ED-1578E547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4D5F-9B63-4CC1-B984-974F1981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AA2A-CECC-4081-AD5B-313C82D3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219-6B8A-4030-8135-3B941DDDA9F8}" type="datetime1">
              <a:rPr lang="en-IN" smtClean="0"/>
              <a:t>17-09-2024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81BF-6C6F-459B-89A3-D3D599C6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IR-Winter-2019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6518A-E7D2-46D1-8AAC-0B09936D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25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D101C-E23A-4FBA-B6ED-047AAF1E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075"/>
            <a:ext cx="821701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80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7EE1-CFEB-4426-A64A-5DE5BE1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FD0AB2-88A9-42ED-B8C8-E0EE173A7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6722011" cy="438393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34D0-CCEE-47AF-9658-2BDC0CB3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219-6B8A-4030-8135-3B941DDDA9F8}" type="datetime1">
              <a:rPr lang="en-IN" smtClean="0"/>
              <a:t>17-09-2024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9C12-1BD1-44B6-AEA0-0BF2951C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IR-Winter-2019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8CCF-BE5C-45C3-9BBB-BA7C6A40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200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F755-ACC0-4F64-B237-F20D63B6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BD5847-2624-45EE-BA0A-4893D67BB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975717" cy="58118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FD518-8422-4EA5-960E-9B3AE360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219-6B8A-4030-8135-3B941DDDA9F8}" type="datetime1">
              <a:rPr lang="en-IN" smtClean="0"/>
              <a:t>17-09-2024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73F0-04F1-4F30-9D84-ECB09775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IR-Winter-2019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6C380-D7B6-4CBA-8841-082157D0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043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C351-2BF0-476C-9188-EAFFD346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4F47-8AF9-45C2-A392-CF936D481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D27E-A745-4404-A426-A044BDA3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219-6B8A-4030-8135-3B941DDDA9F8}" type="datetime1">
              <a:rPr lang="en-IN" smtClean="0"/>
              <a:t>17-09-2024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7193-F745-4891-9607-FDFDDDF5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IR-Winter-2019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F8A7-60AE-4EB4-B3D3-5134DECD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28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47DFC-284F-4587-B5D7-C1C9A2BD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9447415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37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2851-BC97-4AFF-BFFA-30CF4B07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F45F-E544-4A2E-95B6-E622A166B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769D-3F02-4B55-997A-A396B322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219-6B8A-4030-8135-3B941DDDA9F8}" type="datetime1">
              <a:rPr lang="en-IN" smtClean="0"/>
              <a:t>17-09-2024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233AA-4D27-4E80-ADFD-7F0F08FD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IR-Winter-2019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9236-7B70-468C-B4D7-234C4798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29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015FF-A423-4D2D-95B3-3D116F3A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10936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7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5374-F9DA-F0A3-D0A7-F0FAEFE2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will study three main things in this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F7A1-D09A-FC51-07D1-71FE2EEB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Indexing and retrieving documents by metadata using parametric and zone indexes</a:t>
            </a:r>
          </a:p>
          <a:p>
            <a:endParaRPr lang="en-IN" dirty="0"/>
          </a:p>
          <a:p>
            <a:r>
              <a:rPr lang="en-IN" dirty="0"/>
              <a:t>We understand the weighting of the importance of a term in a document, based on the statistics of occurrence of the term.</a:t>
            </a:r>
          </a:p>
          <a:p>
            <a:endParaRPr lang="en-IN" dirty="0"/>
          </a:p>
          <a:p>
            <a:r>
              <a:rPr lang="en-IN" dirty="0"/>
              <a:t>Viewing the document as a vector of such weights i.e. the concept of vector space scoring.</a:t>
            </a:r>
          </a:p>
          <a:p>
            <a:pPr lvl="1"/>
            <a:r>
              <a:rPr lang="en-IN" dirty="0"/>
              <a:t>Finally we see the variants of the term weighing for vector space scoring.</a:t>
            </a:r>
          </a:p>
        </p:txBody>
      </p:sp>
    </p:spTree>
    <p:extLst>
      <p:ext uri="{BB962C8B-B14F-4D97-AF65-F5344CB8AC3E}">
        <p14:creationId xmlns:p14="http://schemas.microsoft.com/office/powerpoint/2010/main" val="814966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E38C-B233-40C5-97A3-33EF3E32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2E10-C0E9-49EE-8551-6B02793D0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is quicker than Mary</a:t>
            </a:r>
          </a:p>
          <a:p>
            <a:endParaRPr lang="en-US" dirty="0"/>
          </a:p>
          <a:p>
            <a:r>
              <a:rPr lang="en-US" dirty="0"/>
              <a:t>Mary is quicker than John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are same with respect to Bag of words</a:t>
            </a:r>
          </a:p>
          <a:p>
            <a:r>
              <a:rPr lang="en-US" dirty="0"/>
              <a:t>The number of times a term appears matters but not the ordering or positions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43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97C-FD4E-4284-BD91-A6117322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Score Measure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F5074-2187-4B3C-8E5C-47FB38EB9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IN"/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smtClean="0"/>
                          <m:t>q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𝑖𝑑𝑓𝑡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F5074-2187-4B3C-8E5C-47FB38EB9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60A1AF-4A59-444D-B9F9-7F9CF02C9DE5}"/>
                  </a:ext>
                </a:extLst>
              </p14:cNvPr>
              <p14:cNvContentPartPr/>
              <p14:nvPr/>
            </p14:nvContentPartPr>
            <p14:xfrm>
              <a:off x="1376640" y="1597680"/>
              <a:ext cx="8811720" cy="2891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60A1AF-4A59-444D-B9F9-7F9CF02C9D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7280" y="1588320"/>
                <a:ext cx="8830440" cy="29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043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5FC8-C2B4-4019-921A-B32436ED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 appears 20 times? Should it carry 20 times weightage as opposed to when it occurs only once?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9852-818D-4F40-B755-E81C5BDB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-Roman"/>
              </a:rPr>
              <a:t>For assigning a weight for each term in each document, a number of alternatives to </a:t>
            </a:r>
            <a:r>
              <a:rPr lang="en-US" sz="1800" b="0" i="0" u="none" strike="noStrike" baseline="0" dirty="0" err="1">
                <a:latin typeface="Palatino-Roman"/>
              </a:rPr>
              <a:t>tf</a:t>
            </a:r>
            <a:r>
              <a:rPr lang="en-US" sz="1800" b="0" i="0" u="none" strike="noStrike" baseline="0" dirty="0">
                <a:latin typeface="Palatino-Roman"/>
              </a:rPr>
              <a:t> and </a:t>
            </a:r>
            <a:r>
              <a:rPr lang="en-US" sz="1800" b="0" i="0" u="none" strike="noStrike" baseline="0" dirty="0" err="1">
                <a:latin typeface="Palatino-Roman"/>
              </a:rPr>
              <a:t>tf-idf</a:t>
            </a:r>
            <a:r>
              <a:rPr lang="en-US" sz="1800" b="0" i="0" u="none" strike="noStrike" baseline="0" dirty="0">
                <a:latin typeface="Palatino-Roman"/>
              </a:rPr>
              <a:t> have been considered.</a:t>
            </a:r>
          </a:p>
          <a:p>
            <a:pPr marL="0" indent="0" algn="l">
              <a:buNone/>
            </a:pPr>
            <a:endParaRPr lang="en-US" sz="1800" dirty="0">
              <a:latin typeface="Palatino-Roman"/>
            </a:endParaRPr>
          </a:p>
          <a:p>
            <a:pPr marL="0" indent="0" algn="l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DBBE2-175D-4D61-917F-70FCE6C33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2857500"/>
            <a:ext cx="4772025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B7FF5-EBAD-4E99-A495-10C9C6A1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789" y="4717566"/>
            <a:ext cx="3476625" cy="523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30C21F-8CFD-47B5-A83C-A8A9F5C3394E}"/>
                  </a:ext>
                </a:extLst>
              </p14:cNvPr>
              <p14:cNvContentPartPr/>
              <p14:nvPr/>
            </p14:nvContentPartPr>
            <p14:xfrm>
              <a:off x="4399200" y="2764080"/>
              <a:ext cx="4827600" cy="257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30C21F-8CFD-47B5-A83C-A8A9F5C339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9840" y="2754720"/>
                <a:ext cx="4846320" cy="258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068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1FAA-E7FA-4301-BF61-908F66F3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term frequency (a is between 0 and 1 usually 0.4)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C774-DD10-48E9-A31D-E5BB12D4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Tf</a:t>
            </a:r>
            <a:r>
              <a:rPr lang="en-US" baseline="-25000" dirty="0" err="1"/>
              <a:t>max</a:t>
            </a:r>
            <a:r>
              <a:rPr lang="en-US" dirty="0"/>
              <a:t>(d) is the frequency of the term which occurs maximum number of times.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A36A2-76D6-4928-B5F5-EB7FDEA0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3014662"/>
            <a:ext cx="40957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57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930F-7F36-4DAA-B188-D9954730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95C7-7E24-4776-83A1-C7007770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supposed we were to take a document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and create a new document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Y10"/>
              </a:rPr>
              <a:t>′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by simply appending a copy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to itself. While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Y10"/>
              </a:rPr>
              <a:t>′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should be no more relevant to any query than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is, the use of previous equation would assign it twice as high a score as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Palatino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 Replacing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Palatino-Roman"/>
              </a:rPr>
              <a:t>tf-idf</a:t>
            </a:r>
            <a:r>
              <a:rPr lang="en-US" sz="1800" b="0" i="1" u="none" strike="noStrike" baseline="-25000" dirty="0" err="1">
                <a:solidFill>
                  <a:srgbClr val="000000"/>
                </a:solidFill>
                <a:latin typeface="Palatino-Italic"/>
              </a:rPr>
              <a:t>t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latin typeface="Palatino-Roman"/>
              </a:rPr>
              <a:t>,</a:t>
            </a:r>
            <a:r>
              <a:rPr lang="en-US" sz="1800" b="0" i="1" u="none" strike="noStrike" baseline="-25000" dirty="0" err="1">
                <a:solidFill>
                  <a:srgbClr val="000000"/>
                </a:solidFill>
                <a:latin typeface="Palatino-Italic"/>
              </a:rPr>
              <a:t>d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 by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Palatino-Roman"/>
              </a:rPr>
              <a:t>ntf-idf</a:t>
            </a:r>
            <a:r>
              <a:rPr lang="en-US" sz="1800" b="0" i="1" u="none" strike="noStrike" baseline="-25000" dirty="0" err="1">
                <a:solidFill>
                  <a:srgbClr val="000000"/>
                </a:solidFill>
                <a:latin typeface="Palatino-Italic"/>
              </a:rPr>
              <a:t>t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latin typeface="Palatino-Roman"/>
              </a:rPr>
              <a:t>,</a:t>
            </a:r>
            <a:r>
              <a:rPr lang="en-US" sz="1800" b="0" i="1" u="none" strike="noStrike" baseline="-25000" dirty="0" err="1">
                <a:solidFill>
                  <a:srgbClr val="000000"/>
                </a:solidFill>
                <a:latin typeface="Palatino-Italic"/>
              </a:rPr>
              <a:t>d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eliminates the anomaly in the above case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Palatino-Roman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Palatino-Roman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Palatino-Roman"/>
              </a:rPr>
              <a:t>Maximum </a:t>
            </a:r>
            <a:r>
              <a:rPr lang="en-IN" sz="1800" b="0" i="0" u="none" strike="noStrike" baseline="0" dirty="0" err="1">
                <a:latin typeface="Palatino-Roman"/>
              </a:rPr>
              <a:t>tf</a:t>
            </a:r>
            <a:r>
              <a:rPr lang="en-IN" sz="1800" b="0" i="0" u="none" strike="noStrike" baseline="0" dirty="0">
                <a:latin typeface="Palatino-Roman"/>
              </a:rPr>
              <a:t> normalization </a:t>
            </a:r>
            <a:r>
              <a:rPr lang="en-US" sz="1800" b="0" i="0" u="none" strike="noStrike" baseline="0" dirty="0">
                <a:latin typeface="Palatino-Roman"/>
              </a:rPr>
              <a:t>does suffer from the following issues: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-Roman"/>
              </a:rPr>
              <a:t>1. The method is unstable in the following sense: a change in the stop word list can dramatically alter term weightings (and therefore ranking). Thus, it is hard to tune.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-Roman"/>
              </a:rPr>
              <a:t>2. A document may contain an outlier term with an unusually large number of occurrences of that term, not representative of the content of that </a:t>
            </a:r>
            <a:r>
              <a:rPr lang="en-IN" sz="1800" b="0" i="0" u="none" strike="noStrike" baseline="0" dirty="0">
                <a:latin typeface="Palatino-Roman"/>
              </a:rPr>
              <a:t>document.</a:t>
            </a:r>
          </a:p>
          <a:p>
            <a:pPr marL="0" indent="0" algn="l">
              <a:buNone/>
            </a:pPr>
            <a:r>
              <a:rPr lang="en-IN" sz="1800" dirty="0">
                <a:latin typeface="Palatino-Roman"/>
              </a:rPr>
              <a:t>3. More generally, a document in which the most frequent term appears roughly as often as many other terms should be treated differently from one with a more </a:t>
            </a:r>
            <a:r>
              <a:rPr lang="en-IN" sz="1800">
                <a:latin typeface="Palatino-Roman"/>
              </a:rPr>
              <a:t>skewed distribution.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208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300E-4F7F-4A85-B7D9-0035A9B9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8AAF-D6EC-4FB6-A0BD-5D7B7C2F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				</a:t>
            </a:r>
            <a:r>
              <a:rPr lang="en-IN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202918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BCC2-09FE-4D47-AF59-637F6829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documents through meta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BFCA-C002-421A-A42D-C31564CB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in machine recognizable form have some meta data associated with them</a:t>
            </a:r>
            <a:r>
              <a:rPr lang="en-IN" dirty="0"/>
              <a:t> (e.g. language in which the document is written, author of the document, its title or some date associated with it etc)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Search engine could support querying ranges on such ordered data by using a structure such as B tree to store the dictionary of that particular field</a:t>
            </a:r>
          </a:p>
        </p:txBody>
      </p:sp>
    </p:spTree>
    <p:extLst>
      <p:ext uri="{BB962C8B-B14F-4D97-AF65-F5344CB8AC3E}">
        <p14:creationId xmlns:p14="http://schemas.microsoft.com/office/powerpoint/2010/main" val="3476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6C5A-F434-4C00-86D1-381FE1AC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275B-2AA9-43A6-AD11-6EADCFB9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fields except that the contents of a zone can be free text</a:t>
            </a:r>
          </a:p>
          <a:p>
            <a:endParaRPr lang="en-US" dirty="0"/>
          </a:p>
          <a:p>
            <a:r>
              <a:rPr lang="en-US" dirty="0"/>
              <a:t>A field takes a relatively small set of values</a:t>
            </a:r>
          </a:p>
          <a:p>
            <a:endParaRPr lang="en-US" dirty="0"/>
          </a:p>
          <a:p>
            <a:r>
              <a:rPr lang="en-US" dirty="0"/>
              <a:t>A zone can be thought of as unbounded amount of text</a:t>
            </a:r>
          </a:p>
          <a:p>
            <a:pPr marL="0" indent="0">
              <a:buNone/>
            </a:pPr>
            <a:r>
              <a:rPr lang="en-IN" dirty="0"/>
              <a:t>For e.g. document title and abstracts are treated as zones and a separate inverted index could be built for each zone of the document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58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0DEA-EBCD-4384-99A8-1A1E92E3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documents with merchant in the title, William in the author list and rain in the body!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4EB6E-1F16-4F18-8F85-557441CCC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629" y="1825625"/>
            <a:ext cx="636474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909C2-BB5C-4DE6-8418-0D15F9016173}"/>
              </a:ext>
            </a:extLst>
          </p:cNvPr>
          <p:cNvSpPr txBox="1"/>
          <p:nvPr/>
        </p:nvSpPr>
        <p:spPr>
          <a:xfrm>
            <a:off x="954157" y="2555776"/>
            <a:ext cx="107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1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3073D-AE30-4554-A7A0-9D6F98C50D19}"/>
              </a:ext>
            </a:extLst>
          </p:cNvPr>
          <p:cNvSpPr txBox="1"/>
          <p:nvPr/>
        </p:nvSpPr>
        <p:spPr>
          <a:xfrm>
            <a:off x="838200" y="4748065"/>
            <a:ext cx="122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42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F606-8A10-49EB-853A-F4F60EC1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6FF5-181D-4B74-A1BE-373856E4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one explodes the size of the dictionary</a:t>
            </a:r>
          </a:p>
          <a:p>
            <a:endParaRPr lang="en-US" dirty="0"/>
          </a:p>
          <a:p>
            <a:r>
              <a:rPr lang="en-US" dirty="0"/>
              <a:t>When that’s a concern, we use the second option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9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5934-9A79-4600-9514-51CDD997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Zone scoring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0BE3-C695-4D68-86A1-64E329D9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zone contributes a Boolean score</a:t>
            </a:r>
          </a:p>
          <a:p>
            <a:r>
              <a:rPr lang="en-US" dirty="0"/>
              <a:t>Linear combination of zone scores is calculated</a:t>
            </a:r>
          </a:p>
          <a:p>
            <a:r>
              <a:rPr lang="en-US" dirty="0"/>
              <a:t>A query document pair (</a:t>
            </a:r>
            <a:r>
              <a:rPr lang="en-US" dirty="0" err="1"/>
              <a:t>q,d</a:t>
            </a:r>
            <a:r>
              <a:rPr lang="en-US" dirty="0"/>
              <a:t>) gets a score in the interval [0,1]</a:t>
            </a:r>
          </a:p>
          <a:p>
            <a:endParaRPr lang="en-US" dirty="0"/>
          </a:p>
          <a:p>
            <a:r>
              <a:rPr lang="en-US" dirty="0"/>
              <a:t>Weighted zone scoring is sometimes referred to as ranked Boolean retrieval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29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BB62-69D0-4C79-AF89-AB81CAD3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weighted zone scoring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A71C-0434-46C1-9BE8-2B1C2A0E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5A580-0CF8-42AD-9B8E-79602E62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452437"/>
            <a:ext cx="10877550" cy="5953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F1B171-FD64-4217-82DB-3BB05D4E876F}"/>
                  </a:ext>
                </a:extLst>
              </p14:cNvPr>
              <p14:cNvContentPartPr/>
              <p14:nvPr/>
            </p14:nvContentPartPr>
            <p14:xfrm>
              <a:off x="2585880" y="37800"/>
              <a:ext cx="9403200" cy="597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F1B171-FD64-4217-82DB-3BB05D4E87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6520" y="28440"/>
                <a:ext cx="9421920" cy="599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9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1319</Words>
  <Application>Microsoft Office PowerPoint</Application>
  <PresentationFormat>Widescreen</PresentationFormat>
  <Paragraphs>159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CMSY10</vt:lpstr>
      <vt:lpstr>Palatino-Italic</vt:lpstr>
      <vt:lpstr>Palatino-Roman</vt:lpstr>
      <vt:lpstr>Office Theme</vt:lpstr>
      <vt:lpstr>Vector Space Model</vt:lpstr>
      <vt:lpstr>Ranking is essential. Why?</vt:lpstr>
      <vt:lpstr>We will study three main things in this chapter</vt:lpstr>
      <vt:lpstr>Retrieving documents through meta data</vt:lpstr>
      <vt:lpstr>Zones </vt:lpstr>
      <vt:lpstr>Find documents with merchant in the title, William in the author list and rain in the body!</vt:lpstr>
      <vt:lpstr>PowerPoint Presentation</vt:lpstr>
      <vt:lpstr>Weighted Zone scoring</vt:lpstr>
      <vt:lpstr>Example of weighted zone scoring</vt:lpstr>
      <vt:lpstr>Weights gi? How to decide those</vt:lpstr>
      <vt:lpstr>Only two zones in the documents- title and body</vt:lpstr>
      <vt:lpstr>PowerPoint Presentation</vt:lpstr>
      <vt:lpstr>PowerPoint Presentation</vt:lpstr>
      <vt:lpstr>PowerPoint Presentation</vt:lpstr>
      <vt:lpstr>PowerPoint Presentation</vt:lpstr>
      <vt:lpstr>Vector Space Model – Basic concept</vt:lpstr>
      <vt:lpstr>Solve the following question….</vt:lpstr>
      <vt:lpstr>PowerPoint Presentation</vt:lpstr>
      <vt:lpstr>PowerPoint Presentation</vt:lpstr>
      <vt:lpstr>PowerPoint Presentation</vt:lpstr>
      <vt:lpstr>Answer: </vt:lpstr>
      <vt:lpstr>Solve the following  question……</vt:lpstr>
      <vt:lpstr>Answer:</vt:lpstr>
      <vt:lpstr>Vector Space Model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Bag of words model</vt:lpstr>
      <vt:lpstr>Overlap Score Measure</vt:lpstr>
      <vt:lpstr>Term appears 20 times? Should it carry 20 times weightage as opposed to when it occurs only once?</vt:lpstr>
      <vt:lpstr>Normalized term frequency (a is between 0 and 1 usually 0.4)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Space Model</dc:title>
  <dc:creator>Mansi Radke</dc:creator>
  <cp:lastModifiedBy>Mansi Radke</cp:lastModifiedBy>
  <cp:revision>32</cp:revision>
  <dcterms:created xsi:type="dcterms:W3CDTF">2020-09-01T13:43:13Z</dcterms:created>
  <dcterms:modified xsi:type="dcterms:W3CDTF">2024-09-17T04:46:26Z</dcterms:modified>
</cp:coreProperties>
</file>