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33" r:id="rId3"/>
    <p:sldId id="334" r:id="rId4"/>
    <p:sldId id="335" r:id="rId5"/>
    <p:sldId id="336" r:id="rId6"/>
    <p:sldId id="337" r:id="rId7"/>
    <p:sldId id="356" r:id="rId8"/>
    <p:sldId id="338" r:id="rId9"/>
    <p:sldId id="358" r:id="rId10"/>
    <p:sldId id="359" r:id="rId11"/>
    <p:sldId id="360" r:id="rId12"/>
    <p:sldId id="339" r:id="rId13"/>
    <p:sldId id="340" r:id="rId14"/>
    <p:sldId id="341" r:id="rId15"/>
    <p:sldId id="343" r:id="rId16"/>
    <p:sldId id="361" r:id="rId17"/>
    <p:sldId id="342" r:id="rId18"/>
    <p:sldId id="286" r:id="rId19"/>
    <p:sldId id="344" r:id="rId20"/>
    <p:sldId id="363" r:id="rId21"/>
    <p:sldId id="364" r:id="rId22"/>
    <p:sldId id="345" r:id="rId23"/>
    <p:sldId id="346" r:id="rId24"/>
    <p:sldId id="347" r:id="rId25"/>
    <p:sldId id="348" r:id="rId26"/>
    <p:sldId id="349" r:id="rId27"/>
    <p:sldId id="365" r:id="rId28"/>
    <p:sldId id="366" r:id="rId29"/>
    <p:sldId id="350" r:id="rId30"/>
    <p:sldId id="351" r:id="rId31"/>
    <p:sldId id="352" r:id="rId32"/>
    <p:sldId id="367" r:id="rId33"/>
    <p:sldId id="353" r:id="rId34"/>
    <p:sldId id="354" r:id="rId35"/>
    <p:sldId id="279" r:id="rId36"/>
    <p:sldId id="368" r:id="rId37"/>
    <p:sldId id="369" r:id="rId38"/>
    <p:sldId id="370" r:id="rId39"/>
    <p:sldId id="371" r:id="rId40"/>
    <p:sldId id="372" r:id="rId41"/>
    <p:sldId id="281" r:id="rId42"/>
    <p:sldId id="282" r:id="rId43"/>
    <p:sldId id="373" r:id="rId44"/>
    <p:sldId id="295" r:id="rId45"/>
    <p:sldId id="374" r:id="rId46"/>
    <p:sldId id="375" r:id="rId47"/>
    <p:sldId id="376" r:id="rId48"/>
    <p:sldId id="377" r:id="rId49"/>
    <p:sldId id="362" r:id="rId50"/>
    <p:sldId id="287" r:id="rId51"/>
    <p:sldId id="288" r:id="rId52"/>
    <p:sldId id="289" r:id="rId53"/>
    <p:sldId id="290" r:id="rId54"/>
    <p:sldId id="292" r:id="rId55"/>
    <p:sldId id="2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13T04:46:34.617"/>
    </inkml:context>
    <inkml:brush xml:id="br0">
      <inkml:brushProperty name="width" value="0.05292" units="cm"/>
      <inkml:brushProperty name="height" value="0.05292" units="cm"/>
      <inkml:brushProperty name="color" value="#FF0000"/>
    </inkml:brush>
  </inkml:definitions>
  <inkml:trace contextRef="#ctx0" brushRef="#br0">5309 7536 1440 0,'-10'-9'64'0,"10"9"12"0,-7-3-60 15,3-3-16-15,1-4 0 0,3 4 0 0,-7 3 135 16,7-4 24-16,-4-2 5 0,4 0 0 0,-7-1-76 0,7 1-15 15,0-1-3-15,0 1-1 0,-4 0-39 0,4-1-8 16,-3 1-2-16,3 3 0 0,-4-4-20 0,4 10 8 16,-3-6-8-16,-1 6 0 0,4-3 0 0,-7 3 0 15,4-7 0-15,-8 7 0 0,11 0 10 0,-3 7-2 16,-4-4-8-16,3 3 12 0,-7-3-2 0,4 10-1 16,4-1 0-16,-1-2 0 0,-6 5 5 0,10 4 1 15,-7-3 0-15,0 3 0 0,7 0-3 0,0 9 0 16,0-9 0-16,0 6 0 0,0 0-3 0,0 3-1 0,0-3 0 15,0-3 0-15,3 9 1 0,1-2 0 0,3-1 0 0,-4 6 0 16,4-5 1-16,-3 2 0 16,-1 0 0-16,1 4 0 0,-1-7-2 0,8 6-8 0,-7-8 12 0,3 2-4 15,0 0 0-15,0-3 0 0,-4-6 0 0,4-3 0 16,-3 2 1-16,-1 1 0 0,4 0 0 0,-3-3 0 16,3-1 3-16,-3-2 1 0,3-4 0 0,-7 7 0 15,7-7-13-15,0 1 0 0,-7-4-12 0,3-3 12 16,-3-3 0-16,0 0 0 0,0 0 10 0,0 0-2 15,0 0 6-15,0 0 2 0,0 0 0 0,0 0 0 16,0 0 23-16,7-3 5 0,-7-6 0 0,0-7 1 16,0 0-14-16,0 4-3 0,0-4-1 0,0-3 0 15,0 1-11-15,0-1-3 0,-7-6 0 0,4 0 0 16,3-4-4-16,-7 4-1 0,0-3 0 0,7 0 0 16,-11-4-8-16,4 4 0 0,-4 0 9 0,4 0-9 0,-3-4 0 0,-1 10 0 15,1-3 0-15,-1 0 8 0,4 3-8 0,-4-3 11 16,1 6-11-16,-1-6 12 0,8 0-12 0,-8 3 0 15,4-3-10-15,4 6 10 0,-1-6 0 16,4 0 0-16,0-3-8 0,4 3 8 0,-1-3 0 0,4-1 0 16,4 4 12-16,-8-3-12 0,8 3 0 0,-1-3 0 15,1 9-15-15,3-6 5 0,-3 0 10 0,3 6 0 16,-4 0 0-16,1-6-8 0,7 6 8 0,-4 1 0 16,3-8 0-16,1 8 0 0,0 2 0 0,-4 3-8 15,3-2 8-15,5-4 0 0,-1 9 0 0,-4-5 0 16,4 12 0-16,1-7-8 0,-5 4 17 0,1 6 4 15,0 0 1-15,-1 0 0 0,1 6-14 0,-1-3 0 0,1 4 0 16,-4 2 0 0,4 0-23-16,-8 1-7 0,5 6-2 0,-5-4 0 0,-3-2 32 0,4 5 8 0,-4 4 1 0,-4 0 0 15,1-3-9-15,-4 9-17 0,0-3 4 0,0-1 1 16,-4 1 3-16,1 4 1 0,-4 2 0 16,0-3 0-16,-4 3 8 0,1-3 0 0,-5 10 0 0,-2-7 0 15,-1 0 0-15,1 0 0 0,-1 4 0 0,-3-4 0 16,-4 0 0-16,4-3 0 0,3 3 0 0,-6-2 0 15,-1-1 0-15,4-3 0 0,0 9 0 0,-4-9 0 16,0 3 0-16,4-6 0 0,3 0 0 0,-6-1 0 16,-1-2 12-16,4 0-3 0,0-7 0 0,-1 1 0 15,5-1 3-15,3-3 1 0,-7-3 0 0,6 4 0 16,-2-4-2-16,10-3-1 0,-4-3 0 0,-3 3 0 16,3-7-10-16,4 7 0 0,7 0 0 0,0 0 0 15,-3 0-24-15,3-9-11 0,0 3-1 0,3-4-1 16,4 7-181-16,4-3-36 0</inkml:trace>
  <inkml:trace contextRef="#ctx0" brushRef="#br0" timeOffset="699.27">6343 7743 403 0,'0'0'17'0,"0"0"5"16,0 0-22-16,0 0 0 0,0 0 0 0,3 0 0 0,-3 0 262 0,8 0 48 15,-8 0 10-15,10 0 1 0,-3-3-194 0,4 3-39 16,-4 0-8-16,7-6-2 0,-11 6-15 0,5 0-3 0,6-3-1 0,0-3 0 16,-4 6-28-16,4-4-6 0,-3-2-1 0,3 6 0 15,4-3 10-15,-1-3 2 0,-2 6 0 0,2-10 0 16,8 10-2-16,-11-9 0 0,7 3 0 0,-3 3 0 16,3-4 0-16,0 4 0 0,-3-3 0 0,3-4 0 15,0 7-6-15,-7-3-2 0,7 6 0 0,-10 0 0 16,3-3-14-16,-3-3-4 0,3 6 0 0,-7 0 0 15,0 0-8-15,-7 0 0 0,0 0 0 0,0 0 8 16,0 0-23-16,0 0-5 0,0 0 0 0,7 6-1 16,0-3-48-16,-7-3-10 15,0 0-1-15,0 9-1 0,-4 1-74 0,1-1-14 0,-1 1-3 0,-3-4-400 16,0 3-79-16</inkml:trace>
  <inkml:trace contextRef="#ctx0" brushRef="#br0" timeOffset="1016.38">6541 8098 1206 0,'0'0'53'0,"0"0"11"0,0 0-51 0,0 9-13 15,0-9 0-15,0 0 0 0,0 0 90 0,0 0 15 16,0 0 3-16,0 0 1 0,0 0-9 0,10 0-1 16,1 0-1-16,3-9 0 0,-7 9-39 0,3-10-8 15,1 4-2-15,3 3 0 0,0-7-5 0,0 4 0 16,4-6-1-16,3 2 0 0,0-2-3 0,0 2-1 15,1 1 0-15,2-1 0 0,1 1-2 0,0-7 0 16,-4 7 0-16,0 0 0 0,4-1-3 0,3 1-1 16,-10 6 0-16,3-4 0 0,0-2-3 0,4 0-1 0,-4 2 0 15,0 4 0-15,4-3-11 16,-8 3-2-16,1 3-1 0,0-7 0 0,-4 7 4 0,0-3 1 0,3 3 0 16,-2-6 0-16,-1 6-1 0,0 0 0 15,-4 0 0-15,1 0 0 0,0 0-19 0,-11 0 0 16,0 0 0-16,7 0 0 0,3 0 0 0,-10 0 0 0,0 0 0 0,7 9 0 31,-7 1-160-31,0-10-36 0</inkml:trace>
  <inkml:trace contextRef="#ctx0" brushRef="#br0" timeOffset="1704.99">9088 6492 864 0,'-8'0'76'0,"8"0"-60"0,-3 0-16 0,3 0 0 16,0 0 257-16,0 0 49 0,-4 10 10 0,4-10 1 15,0 0-237-15,0 0-48 0,-3 6-10 0,3-6-2 16,0 0 45-16,0 0 9 0,0 0 2 0,0 0 0 16,0 0-14-16,0 0-2 0,0 0-1 0,0 0 0 15,-7 0-44-15,7 0-15 0,0 0 9 0,0 0-9 16,0 0 0-16,0 0 0 0,0 0 0 0,0 0 0 0,0 3 0 15,0 6 0-15,3 1 0 0,1 5 0 0,-1-5 0 0,1 9 0 16,3-4 14-16,0 4-4 0,4 0 15 0,-1-3 3 16,1 12 1-16,-1-9 0 0,5 6-5 0,-1 3 0 15,0 7-1-15,3-7 0 0,-2 3 1 0,-1-3 1 16,0 1 0-16,3-1 0 0,-3 6-4 0,1-6-1 16,-1-2 0-16,-4 2 0 0,-3 3-20 0,7-3 0 15,1 1-10-15,2-4 10 0,-3 3 0 0,4-3 0 16,-4-6 8-16,4 6-8 0,-4-6 12 0,0 0-4 15,4-10-8-15,-1 7 12 0,1-7 0 0,-4 0-1 16,4 1 0-16,-8-7 0 0,8-3-1 0,-4 0 0 16,4-3 0-16,-8-3 0 0,8-4-10 0,-4 1 10 15,-4-1-10-15,1-8 10 16,3 2-37-16,-7 3-7 0,0-6-2 0,0-2 0 16,0 2-156-16,-3-3-31 0,-1 0-6 0</inkml:trace>
  <inkml:trace contextRef="#ctx0" brushRef="#br0" timeOffset="1941.55">9080 7063 2282 0,'0'0'50'0,"8"0"10"0,-1 0 3 0,7-10 1 0,0 10-51 0,7-9-13 0,4 0 0 0,-1-7 0 16,5 7 29-16,2-10 3 0,-2 0 1 0,-1 0 0 0,4-3-1 0,-1 3 0 16,5 7 0-16,-5-10 0 0,-2 3-32 0,2-3-9 15,5-3-1-15,-12 0-730 16,4 6-145-16</inkml:trace>
  <inkml:trace contextRef="#ctx0" brushRef="#br0" timeOffset="2551.69">10012 6677 1324 0,'-11'19'118'0,"8"-10"-94"15,-4 10-24-15,7-3 0 0,7-4 141 0,-4 14 24 16,1-8 5-16,-1 7 1 0,1-6-111 0,-1 6-23 0,4-6-4 0,-3 6-1 16,-1-6 23-16,1 0 4 0,0 6 1 0,3-6 0 15,-4 0-25-15,4 6-5 0,0-7-1 0,0 1 0 16,-3 0-16-16,3 0-3 0,-4 3-1 0,4-3 0 15,0 0-9-15,1-1 0 0,-5 1 0 0,1-3-11 16,6 3 11-16,-3-1 0 0,0-2 10 0,4 3-10 16,-4 0 0-16,0 0 0 0,4-4 0 0,-4 4 0 15,0-10 0-15,0 1 0 0,0-1 0 0,0 4 0 16,-4-4 21-16,4-6-1 0,1 7-1 0,-1-10 0 16,-7 0-19-16,0 0 0 0,0 0 0 0,7 6 0 15,-7-6 0-15,0 0 10 0,0 0-10 0,0 0 8 16,0-6 31-16,0-4 5 0,-4 1 2 0,1 0 0 15,-1-7-2-15,-3-3 0 0,0 0 0 0,0 0 0 0,-4-6-6 16,1 0-2-16,-1 3 0 0,1-9 0 0,-5 9-28 0,1-6-8 16,0-4 0-16,0-2 0 0,-4 6 0 0,4-1 0 15,0-5 0-15,0-1 0 0,-4 7 0 0,4 0 0 16,0 0 0-16,4 3 0 0,-1 0 12 16,1-4 0-16,-5 4 1 0,8 7 0 0,0-1 2 0,4 0 0 15,-4 0 0-15,0 3 0 0,3 1-15 0,1 2 0 16,3-2 8-16,0-4-8 0,3 12 13 0,-3-5 0 15,4-4 0-15,-1 7 0 0,4-1-13 0,0 1 0 16,0 3 0-16,0 3 0 0,4-7 0 0,0 4-15 16,3 6 3-16,0-3 1 0,3 3 11 0,-2 0 0 15,-1 3 10-15,3-3-10 0,-3 9 0 0,0 1 0 16,-3-4-11-16,3 3 11 0,0 1-8 0,-3-1 8 0,-1 1 0 0,-2-1 0 16,-1 7 0-16,3-7 0 0,-3 1 0 0,0 5 0 15,-3-2 0-15,3-4 0 0,-4 7 0 0,1-7 0 16,-8 10 0-16,4-10 0 0,0 7 0 0,-3 3 0 15,-4-3-24-15,0 2 4 0,-4 1 0 0,1 0 0 32,-5 6-36-32,-6 0-6 0,0 3-2 0,-4-2 0 15,1-5-102-15,-4 5-21 0,-1-1-4 0,-2 0-837 0</inkml:trace>
  <inkml:trace contextRef="#ctx0" brushRef="#br0" timeOffset="3067.97">9045 7919 1728 0,'-3'9'153'0,"3"-9"-122"16,0 0-31-16,0 10 0 0,3-4 74 0,1-3 9 16,-4-3 1-16,7 6 1 0,-7-6-52 0,0 0-10 15,7 0-3-15,3 0 0 0,1 0 9 0,0-6 2 16,3 3 0-16,-4-3 0 0,8-4-12 0,0 1-3 0,-1 0 0 0,8-1 0 16,3-6-16-16,0-2 8 0,-3 2-8 15,7 3 0-15,7-5 18 0,-4 2-3 0,4-9-1 0,3 6 0 16,0 0 12-16,-3 4 2 0,11-4 1 0,-8 0 0 15,7 3 3-15,4-6 0 0,7-3 0 0,0 10 0 16,-3-4 10-16,3 0 2 0,0-6 1 0,-4 3 0 16,7-3-9-16,1 0-3 0,10-4 0 0,-3 1 0 15,-4-3-1-15,3 3 0 0,1-1 0 0,-1-5 0 16,-3 9-11-16,4-7-2 0,3 1-1 0,0 3 0 16,-3-7-7-16,-1 7-2 0,-6-6 0 0,3-1 0 15,7-2-1-15,-7 2-8 0,-7 7 12 0,-4 0-4 16,8-7 0-16,-4 7-8 0,-11 0 12 0,0 3-4 15,-3 0-8-15,-7 6 0 0,0-6 0 0,-4 6 8 16,-3 3-8-16,-4 7 0 0,4-4 0 0,-11 7 0 16,-3-3 0-16,-4-1 0 0,0 4 0 0,-3 3 0 15,-4 3-56-15,-4-7-12 0,-3 7-4 0,0 0-805 16,-10 10-162-16</inkml:trace>
  <inkml:trace contextRef="#ctx0" brushRef="#br0" timeOffset="3588.8">9779 8204 1324 0,'0'0'118'0,"0"0"-94"0,0 0-24 0,0 0 0 16,0 0 147-16,0 0 25 0,0 0 4 0,7 10 2 15,0-4-129-15,-7-6-25 0,7 9-6 0,-3 1-1 16,-1-1 9-16,1 1 2 0,-4-7 0 0,7 12 0 16,-4-5 11-16,4 9 2 0,0-10 1 0,0 7 0 0,1 3-18 0,-1 6-4 15,-4-7-1-15,4 11 0 0,4-4 6 0,-4 3 2 16,0-3 0-16,0 13 0 0,0-4-6 0,4 1-1 16,-1-7 0-16,-3 6 0 0,0 4 13 0,0-3 3 15,4-7 0-15,0 6 0 0,-1-6-4 0,1 7 0 16,-4-10 0-16,7 3 0 0,-4-9-4 0,1 6 0 15,0-6-1-15,3 0 0 0,-4-10-2 0,1 7 0 16,3-7 0-16,-3-2 0 0,-4-4-25 0,3-3 0 16,-10 0 0-16,14-10 0 0,-3 1-11 0,-4-1-7 15,4-8-2-15,-1-1 0 16,-3-6-117-16,0 0-24 0,0-4-5 0,0 4-1 16,-3 3-65-16,-4-3-14 0,0-3-2 0</inkml:trace>
  <inkml:trace contextRef="#ctx0" brushRef="#br0" timeOffset="3814.89">9430 8935 2516 0,'-4'3'56'0,"4"-3"11"0,0 0 2 0,11 0 1 0,3 0-56 0,4 0-14 0,-4 0 0 0,7-9 0 15,-4-1 0-15,5 1 11 0,-1-7-11 0,-4 4 10 16,8-7 17-16,7-3 3 0,-4 3 1 0,4-9 0 16,3 3-31-16,0-3 0 0,1-7 0 0,2 7 0 15,-2-7-116-15,3 1-28 0,-4 2-7 0,0 1-1 0</inkml:trace>
  <inkml:trace contextRef="#ctx0" brushRef="#br0" timeOffset="4402.82">10432 8392 345 0,'-7'19'31'0,"14"-9"-31"15,3 5 0-15,1 4 0 0,-11 0 298 0,7-3 54 16,11 12 10-16,-11-9 2 0,0 6-233 0,0 3-47 16,7-3-10-16,-4 3-2 0,1 7-33 0,-4-7-7 15,0 3-2-15,4 1 0 0,3 2-2 0,0 1-1 16,-7 12 0-16,7 3 0 0,7 6 5 0,0 4 0 16,-7-7 1-16,4 1 0 0,0-7-33 0,3-3 0 15,0 3 0-15,-7-4 0 0,0 1 0 0,4-6 0 0,7 6 0 16,-8 0 0-16,-10-10 10 0,7 4-10 0,11-4 8 0,-7-5-8 15,-15-4 0-15,8 3 0 0,7-3-9 0,-4-6 9 16,0 0-18-16,-4-4 3 0,8-5 1 0,-4-1 0 16,0 1 3-16,-7-4 1 0,-7-6 0 0,0 0 0 15,7-6-2-15,-7 6 0 0,-3-10 0 0,-1 1 0 16,8-10 2-16,-8 3 0 0,-3-3 0 0,-7-9 0 16,4 3 10-16,-1-3 0 0,4-7 0 0,-4 1 8 15,-13-10 16-15,2 3 4 0,8-3 1 0,-7-6 0 16,-7-3 3-16,7 6 0 0,3-6 0 0,0-7 0 15,-3 4 12-15,0-4 4 0,4 7 0 0,6 6 0 16,-3-7 6-16,3 10 2 0,-3 0 0 0,4 7 0 16,2 2-20-16,5 1-4 0,-8 3-1 0,4-1 0 15,0 1-11-15,0-1-3 0,-7 4 0 0,3 3 0 0,4-3-17 16,-3 3 10-16,-1 6-10 0,1 0 8 0,-4-6-8 0,7 13 0 16,3-4 0-16,0 3 0 0,-10-2 0 15,7 8 0-15,11-2 0 0,-4 0 0 0,0 5 0 0,0 4 0 16,7-6 0-16,3 6 0 0,5 0 0 0,-1 10 0 15,0-10 0-15,3 9 0 0,8 0 0 0,-4 7 0 16,-3 0 0-16,0-4 0 0,6 7 0 0,1-3 0 16,-7 3 8-16,3-1-8 0,-4-2 0 0,5 9 0 15,-1-3 0-15,-4-6 0 0,-6 9 0 0,3-6 0 16,4 0 0-16,-4-1 8 0,-14 1-8 0,3-3 0 16,8 3 0-16,-4-1 0 0,-7-2 18 0,0 0 2 15,4-4 0-15,-4 4 0 0,-4-7-29 0,-7 7-6 16,1-3-1-16,-1-4 0 15,4 0-94-15,-7 1-19 0,-11 2-4 0,8-2-1 16,3-7-56-16,0 3-11 0,-4-6-3 0,-3 0-662 0</inkml:trace>
  <inkml:trace contextRef="#ctx0" brushRef="#br0" timeOffset="4821.1">11359 8251 1054 0,'15'0'47'0,"-15"0"9"0,0 0-44 0,-8 7-12 16,8-7 0-16,0 0 0 0,0 0 68 0,-7 0 12 15,0 3 3-15,7-3 0 0,0 0-14 0,0 0-2 16,-7 0-1-16,7 0 0 0,0 0 22 0,0 0 4 16,0 0 0-16,0 0 1 0,11-3-29 0,-1-4-7 15,5 7-1-15,-5-9 0 0,1 6 11 0,6-3 1 16,1-4 1-16,-4 1 0 0,0 2-7 0,4-2-2 0,10 6 0 0,-3-6 0 15,-4-1-10-15,4 1-2 0,-1-7-1 0,1 7 0 16,0-1-22-16,-1-5-4 16,-2 5-1-16,-1-9 0 0,-4 10-20 0,5-7 0 0,-8-3 0 0,3 4 0 31,-3 2-76-31,-3-3-19 0,0-2-4 0,-8 2-1060 0</inkml:trace>
  <inkml:trace contextRef="#ctx0" brushRef="#br0" timeOffset="5103.82">11455 8035 1728 0,'0'0'153'0,"0"0"-122"0,0 0-31 0,0 0 0 16,0 0 200-16,0 0 35 0,10 0 6 0,-3 6 2 0,-7-6-169 0,0 0-34 15,14 0-6-15,1 3-2 0,-5-3 25 0,1 0 5 16,-4 10 1-16,3-10 0 0,12 9-46 0,-8-3-9 15,-4-2-8-15,4 11 12 0,7-5-12 0,-3 5 0 16,0-2 0-16,-4 3 0 0,7 2 0 0,-3 1 0 16,-1-3 0-16,1 3 0 0,0 0 0 0,-1-1 0 15,-3-2 0-15,4 3 0 0,-4 0 0 0,0 6 0 16,-3-6 0-16,3-1 0 16,-4-2-39-16,1 3 0 0,0-3 0 0,-1-4 0 15,-6-6-166-15,3-2-34 0</inkml:trace>
  <inkml:trace contextRef="#ctx0" brushRef="#br0" timeOffset="6608.42">12280 7756 1818 0,'0'0'80'0,"0"0"17"15,0 0-77-15,0 0-20 0,0 0 0 0,0 0 0 0,0 0 16 0,0 0-1 16,0 0 0-16,7-6 0 0,-7 6-15 0,7-7 8 15,0 4-8-15,0-6 0 0,4-1 28 0,-4 4 0 16,-3-6 0-16,6-4 0 0,-3 7 28 0,4-7 4 16,-1-3 2-16,1 0 0 0,0 0-18 0,3-6-4 15,0 6-1-15,0-6 0 0,-4 0-27 0,5 3-12 16,-1-3 10-16,0 6-10 0,-4-6 0 0,1-3 0 16,3 3 0-16,-3 0 0 0,-4 6 0 0,3-3 0 15,-3-3 0-15,0 9 0 0,-3-2 0 0,-1-1 0 16,-6 0 0-16,3 3-10 0,0-2 10 0,-4 8 0 0,-3-6 0 15,0-2 0-15,0 8 0 0,0-5 0 16,-7 5-8-16,4 1 8 0,-1-4 0 0,-3 4 0 0,0-7 0 16,3 10 11-16,-3-4-1 0,0 7 0 0,0-3 0 0,0 6 0 15,3 0 12-15,-3 6 2 0,3 4 1 0,4-1 0 16,-3 0-25-16,6 10 0 0,1-3 8 0,-1 3-8 16,4 6 8-16,4 3 0 0,3 0 0 0,0 7 0 15,7 2 1-15,0 7 0 0,4 0 0 0,6 3 0 16,5 7 3-16,2-1 1 0,1 0 0 0,3 10 0 15,1-3-1-15,2 2-1 0,-6 7 0 0,3-3 0 16,-3 6-11-16,4-3-11 0,-5-3 3 0,-3 3 0 16,4 3 16-16,0 0 3 0,0 0 1 0,-1-3 0 15,-2-6-12-15,-1 6 12 0,0-6-12 0,4-7 12 16,-4 4 1-16,4-4 1 0,-4-12 0 0,0 3 0 16,-3-3-14-16,0-9 0 0,-1-1 0 0,-2-9 0 15,-1-3 0-15,-7-6 0 0,0-7 0 0,-3 1 0 0,-1-1 9 0,1-9-1 16,-4-3 0-16,0-3 0 0,0-13-8 0,-4 3 0 15,-3-12 0-15,0 3 0 0,-3-3 0 0,-1-1-11 16,-6-5 3-16,-1-1 0 0,-6 1 8 0,-5-4 0 16,-2 1 0-16,-5-14 0 0,-2 4 0 0,-1 0 0 15,-3-3 0-15,-4-3 0 0,4 0-16 0,-4 6 3 16,0-4 0-16,0 7 0 0,4 7 21 0,-4-1 5 16,0 4 1-16,4 6 0 15,0-1-37-15,-1 4-7 0,1 0-2 0,3 6 0 0,-3 4 32 0,0-4 0 16,7 6 0-16,-4 1 0 0,0 2 0 0,4 1 0 15,0-1 0-15,-1 7 0 0,5-3 0 0,-1 6-17 16,7-9 3-16,4 9 1 0,0-10 4 0,4 10 1 0,3-6 0 0,3 3 0 16,1-3 8-16,6-4 0 15,1 1 10-15,-1-4-10 0,8 1 21 0,3 2-1 0,3-9-1 0,5 7 0 16,-1-10 9-16,7 3 3 0,0 0 0 0,4 1 0 16,0-1-7-16,3-6 0 0,0 9-1 0,1-6 0 15,-1-3-15-15,0-3-8 0,0 3 8 0,-3 0-8 16,0-4 0-16,3 4 0 0,-3-3 0 0,0 3 0 15,-4 3 0-15,0-3 0 0,4 9 0 16,-7-3 8-16,-1 1-8 0,1 2 0 0,-4 6-8 16,4 1 8-16,-8 0 0 0,5 9 0 0,-8-3 0 0,0 3 0 15,0 3 0-15,0 6 0 0,-3 0 0 0,-1 7 0 16,-6 9 0-16,3-3 0 0,0 3 0 0,0 3 0 16,0 7 0-16,-3-1 0 0,-1 4 0 0,4-3 0 15,0 9 0-15,0-1 0 0,0 4 0 0,0 7 0 16,0-1 0-16,4 0 0 0,0 1 0 0,-1-1 0 0,1-6 0 0,-4 3 0 15,3-6 0-15,1 0 0 0,-4-3 8 0,4 3-8 16,-1 0 10-16,-3-10-10 0,4 4 28 0,-1-7-1 16,1 0 0-16,-4-6 0 0,0-6-27 15,4 6 0-15,-4-9 0 0,0-3 0 0,-4 2 0 0,4-5 0 16,0-7 0-16,-7-3 0 0,0 0 0 0,0 0 0 16,0 0 0-16,0 0 0 0,0 0 0 0,7-3 0 15,-3-7 0-15,0 1 0 0,-4-7 8 0,0-3 0 16,-4 4 0-16,4-4 0 0,-4-6-8 0,-3-3 0 15,-3-1 0-15,-1 1 0 0,-3-3 0 0,0-1 0 16,0-2 0-16,0-4 0 0,-4-2 9 0,-3-4-9 0,0-3 10 0,0-7-10 16,-4 10 13-16,0-9-3 0,4 9-1 15,0-9 0-15,-4 9-1 0,4-3 0 0,0 3 0 0,3 0 0 16,1 7 20-16,6-1 4 0,0-3 1 0,1 3 0 16,-1 4-17-16,1-1-3 0,3 1-1 0,3 6 0 15,1-7-4-15,-1 13-8 0,1-3 11 0,-1 0-11 16,4 6 9-16,4 1-9 0,-1 2 0 0,1 3 9 15,3-2-9-15,0-1 0 0,-4 7 0 0,4-1 0 16,0 1 0-16,4-1 0 0,0 7 0 0,-1-3 0 16,1 6 0-16,3 6 0 0,3-3-9 0,-2 4 9 15,2 2 0-15,-3 4 0 0,7-7-8 0,-3 13 8 16,0-1 0-16,-1-2-10 0,1 9 10 0,0-6-8 16,-1 0 8-16,-3 6-12 0,1-3 12 0,-1-6-12 15,0 2 12-15,3 1-8 0,-6-3 8 0,0 3-8 0,-1-10 8 16,1 7 0-16,-4-4 0 0,3 4 0 0,-6-7-9 15,-1 1 0-15,1-1 0 0,-1 1 0 16,-6-1-12-16,3 4-3 0,-7-4 0 0,3-6 0 0,-6 7 2 0,3-1 0 16,0-9 0-16,-4 6 0 15,0-3-15-15,1 4-3 0,-1-7-1 0,4 0 0 0,0 0 13 0,-3 0 4 16,3 0 0-16,0-7 0 16,-1 4-23-16,1-3-4 0,0 3-1 0,0-3 0 15,0-4-114-15,4 1-23 0,-8-1-5 0,4 1-447 16,0 3-90-16</inkml:trace>
  <inkml:trace contextRef="#ctx0" brushRef="#br0" timeOffset="6800.9">13924 7392 1958 0,'0'0'174'0,"0"16"-139"0,-3-4-35 0,3 4 0 16,3-3 124-16,-6 2 19 0,3 1 3 0,-4-4-814 15,4-2-164-15</inkml:trace>
  <inkml:trace contextRef="#ctx0" brushRef="#br0" timeOffset="14577.73">16517 6125 1620 0,'0'0'36'0,"0"0"7"0,0 0 1 0,0 0 1 0,0 0-36 0,0 0-9 0,0 0 0 15,0 0 0-15,0 0 9 0,0 0 0 0,-7 0 0 0,3 7 0 16,-3-4 31-16,7-3 7 0,0 0 1 15,-10 0 0-15,10 0-28 0,-7 9-6 0,0-9-1 0,3 6 0 16,-3-2-13-16,-3 2 0 16,2-3 0-16,-2 6 0 0,3-2 0 0,0 11 0 0,-4-8 0 0,1 9 0 15,3-4 0-15,-4 4 0 0,0 6-8 0,4 3 8 16,0 1 0-16,0 2 8 0,-3 0-8 0,-1 4 12 16,1 6 22-16,-5-4 4 0,5 1 1 0,-1 6 0 15,-3 3-39-15,4 6 0 0,-1-3-9 0,0 4 9 16,4 2 0-16,-3-3 0 0,3 1 0 0,0-4 8 15,3-3 0-15,1 6 0 0,-1-9 0 0,1 9 0 16,3 1-8-16,0-7 0 0,0 3 0 0,0-3 8 16,0-3-8-16,0 0 0 0,3 0-12 0,1-7 12 15,-1 1-26-15,1 3 2 0,6-10 1 0,-3 4 0 16,4-1-160-16,3-9-32 0,18 22-6 0,-4-22-2 0</inkml:trace>
  <inkml:trace contextRef="#ctx0" brushRef="#br0" timeOffset="15926.26">17110 7107 1209 0,'0'0'53'0,"0"0"12"0,0 0-52 0,-7 3-13 0,0-3 0 0,7 0 0 16,0 0 88-16,-7 6 16 0,3 0 2 0,4-6 1 16,0 0-72-16,-7 4-15 0,0 2-2 0,0-3-1 15,3 6 13-15,-3 1 2 0,0-1 1 0,0 7 0 16,0 0-14-16,0 2-3 0,0 1-1 0,3 9 0 15,-6 4-15-15,3-1 0 0,0 1 0 0,3-1 0 16,-3 3 0-16,7 1 0 0,-3 2 0 0,3-2 0 16,0-1 15-16,0 1 0 0,0-7 0 0,0 0 0 15,7-2 20-15,0 2 4 0,-4-9 1 0,4-1 0 0,4 4-19 16,0-3-3-16,-1-6-1 0,1 2 0 0,-1-5 8 0,4-1 2 16,-3-3 0-16,3-2 0 15,-3-4 0-15,-1 0 0 0,4 0 0 0,-3-4 0 0,3-2-7 16,-3 3-2-16,-1-13 0 0,1 7 0 15,-1 0-9-15,-3-7-1 0,4 6-8 0,-4-8 12 0,0 8-12 0,0-5 8 16,0-4-8-16,-3 3 0 0,3-3 10 0,-4 7-10 16,-3-7 10-16,0-3-10 0,0 3 21 0,-3 0-1 15,3 0-1-15,-7 1 0 0,3-7 12 0,1 6 2 16,-1 0 1-16,-3-6 0 0,-3 9-5 0,2-3-1 16,-2 1 0-16,-1 2 0 0,-3 6-11 0,4 1-2 15,-4 0-1-15,-1 6 0 0,1-4-14 0,0 7 0 16,0 0-12-16,0 0 12 0,-4 10-8 0,4-4 8 0,-3 3 0 0,-1 1 0 15,0-1-22-15,1 7 2 0,-1-4 1 0,7-2 0 32,1 5-6-32,3-2-2 0,3 3 0 0,-3-7 0 0,7 7 17 0,0-7 10 0,4 1-12 0,3-1 12 15,3 7 0-15,1-4-8 0,3-6 8 0,0 4 0 16,0-7 0-16,4 3 0 0,0-6 0 0,-1 0 0 16,1 7 0-16,3-14 0 0,-3 7 0 0,3-6 0 15,0 3 0-15,0-7 8 0,0 4-8 0,4-6 0 16,0-4 0-16,3 0 8 0,-3 4-8 0,-1-4 0 15,1-3 11-15,0 0-11 0,-4 10 12 0,4-7-12 16,-1-2 14-16,1 2-4 0,0 3-1 0,-4 4 0 16,0-7-9-16,0 7 0 0,0 3 0 0,-7 2 0 15,1-2 0-15,-1 6 0 0,0 0 0 0,-4 6 0 16,1 4 0-16,0-1 0 0,-4 1 0 0,3 5 0 0,-3 4 0 16,0 0 0-16,0 0 0 0,-3-4 0 0,-1 4 0 0,1 6 0 15,-1-6 0-15,1 0 0 0,-4 0 0 0,0-4 0 16,0 4 0-16,0-9 0 0,0 9 0 0,0-4 0 15,0-5 0-15,0 5 8 0,0-5-8 0,0-10 0 16,-4 9 0-16,4-6 0 16,0-3 8-16,0 0-8 0,0 0 0 0,0 0 8 0,0 0-8 0,0 0 8 15,0 0-8-15,0 0 8 0,0 0 12 0,0 0 1 16,11-3 1-16,-4-3 0 0,0-4 1 0,4 1 0 16,-8 0 0-16,8-1 0 0,-4 1-11 0,0-1-1 15,0 1-1-15,-3-7 0 0,3 1-10 0,0 5 0 16,0 1 9-16,-4-1-9 0,1 1 0 0,3 6 0 15,-4-3 0-15,-3 6 0 0,0 0 0 0,7 0 0 0,4 0 0 0,-11 0 0 16,4 6 0-16,3 3 0 0,0-6 0 0,0 13-8 16,-4-7 8-16,4 1 0 0,0-1 0 0,4 10 0 15,-4-9 0-15,4-1 0 0,-4-3 0 0,3 4 8 16,-3-1-8-16,0-3 0 0,0-3 0 0,4 4 0 16,3-4 0-16,4-3 0 0,-4 0 0 0,0 0 0 15,0-3 0-15,0-4 0 0,4 4 0 0,-4-3 0 16,0-3 0-16,0-7 11 0,0 7-11 0,0-4 12 15,0-3 1-15,1-3 1 0,-1 1 0 0,0-7 0 16,0 6-2-16,-4-6 0 0,5-4 0 0,-5 4 0 16,1 0-2-16,-1 6-1 0,-3-9 0 0,0 3 0 15,0 6 0-15,-3-9 0 0,-4 9 0 0,4-6 0 16,-4 6-9-16,0-6 12 0,-4 7-12 0,0-1 12 0,4-6-1 16,-7 6 0-16,4 3 0 0,-4-3 0 0,3 0-3 15,1 10 0-15,-4 0 0 0,3-1 0 0,1 1-8 0,-1 3 0 16,4 6 0-16,0 0 8 0,0 0-8 0,-3 9 0 15,-1 0 0-15,4 7 0 0,-3 3-8 0,-1 6 8 16,0-6 0-16,4 9 0 0,-3-3 0 0,3 3 0 16,-4 1-9-16,4 5 9 0,-3-6 0 0,3 7 0 15,3-7 0-15,-3 3 0 0,7-2 0 0,-3-11 0 16,3 7 0-16,0-6 0 0,4-9 0 0,-1 5-8 16,1-5 8-16,3-7-13 0,0 3 1 0,0-6 1 15,4 0 0-15,-4 0 0 16,4-6-13-16,-1 3-2 0,-3-7-1 0,4 1 0 15,-4-7-36-15,-3 7-7 0,-4-7-2 0,3-3 0 16,8 7-84-16,-7-4-18 0,-4-3-3 0,0 1-1 16,-4-4-60-16,1 9-12 0,-11-31-2 0,7 19-1 0</inkml:trace>
  <inkml:trace contextRef="#ctx0" brushRef="#br0" timeOffset="16099.64">18172 7207 1670 0,'-7'10'74'0,"7"-10"15"0,0 0-71 0,0 0-18 0,3 9 0 0,4-3 0 15,0 4 86-15,4-4 14 0,-1-3 2 0,1-3 1 16,-1 0-84-16,5-3-19 0,-1-3 0 0,3-4 0 16,1 1-42-16,7-1-7 0,-1-8-2 0,8 2-521 15,-4-3-104-15</inkml:trace>
  <inkml:trace contextRef="#ctx0" brushRef="#br0" timeOffset="17010.72">19569 7072 1324 0,'0'0'59'0,"0"0"12"0,0 0-57 0,0 0-14 0,0 0 0 0,-4 7 0 16,-3-4 66-16,0 6 10 0,-4-9 3 0,4 6 0 16,0-2-45-16,-3-4-9 0,-1 0-1 0,-3 0-1 15,3 0 29-15,-3 0 5 0,4 0 2 0,-1-4 0 16,-3 4-15-16,3 0-4 0,1 0 0 0,3 4 0 15,-4 2-40-15,1-3 0 0,-1 3-8 0,4 10 8 16,-4-4 0-16,1 4 0 0,3 0 0 0,0-4 0 16,-4 7-12-16,4 0 12 0,0 6-12 0,0-6 12 15,3 6 0-15,1-6 0 0,-1-4 12 0,4 4-4 16,0 6 0-16,0-12-8 0,0-4 12 0,4 4-4 16,3-4-8-16,-7-9 8 0,0 0-8 0,7 3 8 15,0-3-8-15,0-3 0 0,4-3 0 0,-4 3-11 0,3-10 11 16,-3 4-8-16,4-1 8 0,-4-2-8 0,0-10 22 0,0 9 5 15,0-2 1-15,4-4 0 0,-4 3 14 0,0-3 3 16,0 1 1-16,0-1 0 0,0 3-1 0,0-3 0 16,-3 1 0-16,-1 2 0 0,4-3 5 0,-3 0 1 15,-1 4 0-15,4-4 0 0,-7-3 5 0,4 0 2 16,-4 9 0-16,3-6 0 0,1-3-30 0,-4 4-7 16,3-1-1-16,-3 3 0 0,4 7-4 0,3-4-8 15,0-2 11-15,0 11-11 0,-3-2 8 0,6 6-8 16,-3 0 0-16,4 6 0 0,-4 4 0 0,4 2 0 15,-4 4 0-15,3 3 0 0,4 6 0 0,0 3 0 16,1 0 0-16,-5 7 0 0,4 3 0 0,-3 5 0 0,-1 8-8 0,-6 2 8 16,6 3 0-16,-6 7 0 15,0 6 0-15,-4-3 0 0,0 3 0 0,0 3 0 16,0 0 0-16,0 7 0 0,0-7 0 0,3 9 0 0,-3-9 0 16,4-3-12-16,-4-6 0 0,3 0 0 0,1-10 0 15,3 0 0 1,0 1-12-16,0-10-1 0,0-7-1 0,0 1 0 0,3-7 26 15,-2-9 0-15,-1 3 0 0,-4-9 0 0,4-4 0 0,0-2 8 16,-3 2-8-16,-4-12 8 0,0 0 9 0,7-6 3 0,0 0 0 0,-4-4 0 16,1-2-10-16,-1-7-2 0,1-6 0 0,-4 0 0 15,4-10-8-15,-4 7 0 0,0-6 0 0,0-4 0 16,-4 4 0-16,0-4 0 0,1-6 0 0,-1 6 0 16,-6-2 0-16,3-7 0 0,-4 3 0 0,-6-3 0 0,-1 3-11 15,-3-6 3-15,-4 12 0 0,0 0 0 16,1 4 8-16,-5 6 0 0,1 3 0 0,0 9 0 15,0-3-16-15,0 10-4 0,3 9 0 0,0-7-1 16,0 4 9-16,4 3 1 0,4 0 1 0,-1 0 0 16,4 0 10-16,0 3 0 0,3-3 0 0,4 7 0 15,0-14 22-15,7 7 6 0,0 0 2 0,0 0 0 16,-3-3-22-16,3-3-8 0,3-3 0 0,1 5 0 0,3-5 0 0,3 3 0 16,-3-4 0-16,7 1 0 0,4 0 0 0,-4-1 0 15,7-6 0-15,-3 7 0 16,3-10-32-16,4 4-5 0,0-4-2 0,3 0 0 15,-4 0-99-15,5 0-20 0,-1-6-4 0</inkml:trace>
  <inkml:trace contextRef="#ctx0" brushRef="#br0" timeOffset="17731.48">20345 7609 2026 0,'0'0'90'0,"0"0"18"0,0 0-86 0,0 0-22 15,0 0 0-15,7 9 0 0,-7-9 26 0,0 0 1 16,0 0 0-16,0 0 0 0,0 0 38 0,0 0 8 16,0 0 2-16,3 0 0 0,4-9 21 0,-3-1 5 15,3 1 1-15,-4-1 0 0,5-5-34 0,-1 2-6 16,0-3-2-16,0-2 0 0,3-8-3 0,-3 5-1 16,4-5 0-16,-1 1 0 0,-2-9-29 0,6 6-7 15,-4-1 0-15,1 1-1 0,3-3 5 0,-4 3 2 16,5-7 0-16,2 7 0 0,-3 0-6 0,0-7-2 15,1 7 0-15,-5-7 0 0,4 10-7 0,-3-3-2 16,-4 0 0-16,4 0 0 0,-1 3-9 0,-3 6 0 16,0-3 9-16,-3 9-9 0,-4-5 0 0,0 2 0 15,-4 0 0-15,4 7 0 0,-7-1 0 0,0 1-12 0,0 9 4 16,-4-3 0-16,-6 3-10 0,-1 3-2 0,-3-3 0 0,0 9 0 31,0-2-8-31,-1 2-3 0,-2 0 0 0,3 1 0 0,-1 6 13 0,5-4 2 0,-4 4 1 0,7 3 0 16,-1-4 15-16,5-2 0 0,-1 9 0 0,1-10 0 15,3 7 0-15,3-3 0 0,1-7-10 0,-1 10 10 32,4-3-30-32,0-7-2 0,4 10 0 0,-1-10 0 0,4 7 15 0,0-3 2 0,4 2 1 0,-1-5 0 15,1 5 14-15,3-5 0 0,0-1-10 0,4 1 10 16,-4 5 0-16,4-2 0 0,-1-4-9 0,4 7 9 16,-3-1 0-16,0-2 0 0,3-4 0 0,4 7 0 15,-8 3 0-15,1-3 0 0,-4 2 0 0,0 1 0 0,4 0 0 0,-1 6 0 16,-3-6 0-16,-3 0 0 15,7 0 12-15,-4 6 0 0,-4-7 0 0,4-2 0 0,-7 3 21 0,4 0 4 16,0 0 1-16,-1-4 0 0,1 1-24 0,-1-3-5 16,1-4-1-16,3-3 0 0,-3 4-8 0,3-4 0 15,0-6 0-15,0 0 8 0,0 0-8 0,4-6 8 16,-4-4-8-16,7-5 8 0,-3 5-18 0,-1-9-4 16,1 0-1-16,0-6 0 15,-1 0-114-15,1-3-23 0,0-6-5 0,-4 5-687 16,0-5-136-16</inkml:trace>
  <inkml:trace contextRef="#ctx0" brushRef="#br0" timeOffset="19183.34">21396 7126 1872 0,'0'0'83'0,"0"0"17"0,0 0-80 0,0 9-20 0,0 0 0 0,-4 1 0 16,1-4 21-16,3-6 1 0,0 0 0 0,0 10 0 15,0-10-1-15,0 0 0 0,0 0 0 0,0 0 0 16,0 0-7-16,0 0-2 0,0 0 0 0,0 0 0 16,0 0-12-16,0 0 11 0,3-10-11 0,1 10 10 15,3-6-10-15,0 3 0 0,-7 3 0 0,4-7 0 16,3 4 8-16,0-3 0 0,0 3 0 0,0-3 0 0,0 2 14 0,0-2 2 15,4-3 1-15,-4 9 0 0,0-6 13 16,0-4 2-16,0 7 1 0,0-6 0 0,-4 2-4 0,1-2-1 16,3-1 0-16,-4 1 0 0,1 0-17 0,-1-7-4 15,1 7-1-15,0-1 0 0,-4 1 1 0,3 2 0 16,-3-2 0-16,4 6 0 0,-1-6 1 0,-3 2 0 16,-3-2 0-16,3 9 0 0,0 0 3 0,0 0 1 15,0 0 0-15,0 0 0 0,0 0-20 0,-4 9 0 16,-3 1 0-16,0-1 0 0,0 0-10 0,0 7-6 15,3-6 0-15,-3 8-1 0,0-2 17 0,0 9 0 16,4-6 0-16,-4 0 0 0,3 0 10 0,1-1 6 16,3 8 0-16,0-8 1 0,0 1-17 0,0 6 0 0,0-6 0 15,0 0 0-15,3 3 0 0,1-3 0 0,-1-1 8 16,4 1-8-16,0 0 21 0,4-3 1 0,-4-7 0 0,3 7 0 16,5-13 21-16,-5 6 4 0,8-2 1 0,-4-7 0 15,0 0-6-15,4-7-1 0,6 4 0 0,-2-3 0 16,-5-3-6-16,4-1-2 0,8 1 0 0,-5-7 0 15,-3-3-13-15,1 4-4 0,2-4 0 0,4 0 0 16,-6 0-16-16,-1-6 10 0,-4 0-10 0,5 3 8 16,-5-3 1-16,1 0 0 0,-4 3 0 0,0-9 0 15,4 2 3-15,-8-5 1 0,-3 6 0 0,0-7 0 16,4-3 0-16,0 4 0 0,-1-10 0 0,-3 6 0 16,0 4-4-16,0-4-1 0,0 4 0 0,-3-4 0 15,-4 4-8-15,3-1 12 0,5 1-12 0,-5 12 12 16,-6-10-12-16,-1 10 10 0,8-3-10 0,-1 10 10 15,-3 2-10-15,-3-3 8 0,-1 7-8 0,0 0 8 0,4 2-8 0,-7 4 0 16,0-3 0-16,0 12 0 16,7-6 0-16,-7 3 0 0,-3 7 0 0,3 5-11 0,0 1 11 0,-1 3-13 15,1 0 5-15,-3 9 8 16,3-3-11-16,3 3 11 0,-3 7-8 0,4 2 8 0,-8-2 0 0,4 6-8 16,7-1 8-16,-3 11 0 0,-1-7 0 0,-3 3 0 15,3-4 0-15,4 4-8 0,-3-3 8 0,-1 0 0 16,4 0 0-16,4 0 0 0,-1-6 0 0,1 6 0 15,-4-10 0-15,3 4 0 0,8-4 0 0,-4-6 0 16,-7-2 0-16,7-1 0 0,0-7 0 0,4 1 0 16,-4 0 0-16,0-10 0 0,0 1 0 0,0-4 0 0,4-3 0 15,-1 4 0-15,-10-7 0 0,11 0 0 0,3-10 0 16,0 4 0-16,-3-4 8 0,3 1 1 0,3-10 0 16,-3 4 0-16,1 2-1 0,-5-6 0 0,4-6 0 0,-3 6 0 15,3-6-8-15,4 6 0 0,-8-6 0 0,4 0 0 16,7-3 12-16,-6 0 4 0,-12 3 1 0,8-3 0 15,3 2-17-15,-7-2 10 0,-4 0-10 0,4-7 8 16,0 7-8-16,4-3 0 0,-4 3 0 0,-3-1 0 16,-4 4 0-16,3 7 0 0,4-8 0 0,-3 8 0 15,-11 8 0-15,7-9 0 0,3 10 0 0,1 0 0 16,-8-1 0-16,4 10 0 0,0 0 0 0,0 0 0 16,0 0-8-16,0 0-4 0,-14 0-1 0,4 3 0 15,10-3-2-15,-8 10 0 0,-9 5 0 0,6-5 0 16,11 6 4-16,-3-4 1 0,-4 7 0 0,0 3 0 15,3 0 10-15,4-7 0 0,-3 4 0 0,3 6 0 0,-8-6 0 16,8 0 0-16,4 0 0 0,-4 6-8 0,-7-9 8 0,7 6 0 16,11-7 0-16,-8 4 0 0,-3-3 0 0,4-4-8 15,6 10 8-15,1-9 0 0,-4 2-12 0,-4-2 2 16,4 3 1-16,4-1 0 0,3-2 1 0,-3 3 0 16,-8-1 0-16,8-2 0 0,3-4 8 15,-3 1 11-15,-8 5-3 0,8-5 0 0,-1-1-8 0,1 0 0 16,-4 1 0-16,3-4 0 0,-3 4-16 0,4-1 4 15,-4 0 0-15,-3-2 1 0,-4-7 3 0,0 0 0 16,10 3 0-16,-10-3 0 0,0 0-2 0,0 0 0 16,7 9 0-16,4-9 0 0,-11 0 10 0,0 0 0 15,7 0 0-15,0 0 0 0,4-3 0 0,-4-6 11 16,0-1-3-16,-4 1 0 0,8-7-8 0,-4 0 12 16,-4 4-12-16,4-10 12 0,4 3-12 0,0 0 0 0,-4 1 0 0,0-8 8 15,0 8-8-15,3-1 0 0,1 0 0 0,-8 3 0 16,-3-2 0-16,8 2 0 0,6-3 0 0,-7 10 0 15,-7-1 0-15,3 1 0 0,1 3 0 0,3 2 0 16,-7 4 8-16,0 0-8 0,0 0 12 0,10-6-4 16,1 6-8-16,0 0 12 0,-11 0-12 0,7 10 12 15,7-4-12-15,-4-3 0 0,-6 9 0 0,3 1 0 16,3-7 0-16,-6 7 0 0,-4-4 0 0,3 7 0 16,5-7 0-16,-1 7 0 0,0-3 0 0,-4 2 0 15,-6 1 0-15,3-4 8 0,10-2-8 0,-3 6 0 16,-3-7 0-16,-1 0 0 0,11 7 8 0,1-13-8 15,-5 3 0-15,1-2 0 0,3 2-10 0,0-6 10 16,4 0-28-16,-4 0 0 16,-4 0 0-16,4-10 0 0,4 4-50 0,-4-6-10 0,-3-4-1 0,-1 0-1 15,4-3-109-15,-3 1-21 0</inkml:trace>
  <inkml:trace contextRef="#ctx0" brushRef="#br0" timeOffset="19373.59">22677 6536 1209 0,'0'0'53'0,"0"0"12"0,0 0-52 0,0 0-13 0,10 9 0 16,-3 1 0-16,0-1 341 0,4 1 66 0,3-1 13 0,0 4 2 15,0-10-341-15,-3 6-68 0,-1-3-13 16,4-6-807-1,4 4-161-15</inkml:trace>
  <inkml:trace contextRef="#ctx0" brushRef="#br0" timeOffset="20212.3">23453 7135 2289 0,'0'0'101'0,"0"0"22"0,3 9-99 0,1 1-24 0,-1-4 0 0,1 4 0 0,-4-10 22 0,3 6-1 16,1-3 0-16,-4-3 0 0,0 0-21 0,0 0-12 16,0 0 2-16,0 0 0 0,0 0 10 0,7-3 0 15,-4-3 10-15,4-4-10 0,-3 1 8 0,0-1-8 16,3 4 0-16,-4-3 9 0,1-1-9 0,3 1-17 15,-4 3 4-15,1-4 1 0,3 1 12 0,-4-1-12 16,-3 1 12-16,7-1-12 0,-3 1 12 0,-4 3 0 16,3-7 0-16,-3 4 0 0,0-1 20 0,0-2 0 15,0 2 0-15,0-2 0 0,-3-4 16 0,3 7 3 16,0-1 1-16,-4-5 0 0,4 5-16 0,-3-2-4 16,-1 2 0-16,1-2 0 0,-1 9-12 0,-3-4-8 15,4-2 8-15,3 9-8 0,-7 0 0 0,-4 0 0 16,4 0 0-16,-4 0 0 0,1 6 0 0,-1-3 0 0,1 4 0 0,-1 2 0 15,1 1 0-15,-5 5-15 0,5 4 4 0,-1 6 1 16,4-3 10-16,0 3 0 0,0 0 0 0,-4 3 0 16,4 1 0-16,-3-4 8 0,6 3-8 0,-3 0 0 15,4 4 0-15,-1-10 9 0,1 12-9 0,-1-9 0 16,4-6 8-16,0 6-8 0,0-6 0 0,4 0 0 16,-1-4 0-16,1-5 8 0,3-1-8 0,0 1 0 15,0-1 0-15,-4-3 0 0,-3-6 0 0,11 0 0 16,3-6 45-16,-3 3 3 0,-1-3 0 0,4-1 0 15,1-2 0-15,-1-1 0 0,0 1 0 0,0 0 0 16,0-10-19-16,0 3-3 0,0-3-1 0,0 1 0 0,0 2 5 16,0-3 1-16,1 0 0 0,-1 0 0 15,0 1-12-15,0-1-3 0,-3-3 0 0,3 9 0 0,-4-2-6 16,4 5-2-16,-7-5 0 0,4 2 0 0,-4 7-8 0,4-4 12 16,-4 7-12-16,3-3 12 0,1 6 0 0,-4 0 1 15,0 6 0-15,0-3 0 0,4 4-13 0,-4 2 0 16,0 0 0-16,3 1-10 0,1 9 10 0,-1-10 0 15,1 10 0-15,0-3 0 0,-4 2 0 0,0 1-8 16,3-3 8-16,1-1 0 0,-1-2 0 0,-2 6-8 16,-5-10 8-16,4 7 0 0,4 0 0 0,-4-4 0 15,3-2 0-15,1-1 0 0,0-3 0 0,-4 4 0 16,3-10 0-16,1 6 0 0,-4-3 8 0,0-3 1 16,3 0 0-16,-3 0 0 0,-7 0 10 0,8-3 1 15,-1-3 1-15,-4 3 0 0,4-13-2 0,-3 6-1 0,-1 4 0 16,4-6 0-16,0-4-8 0,-3 7-2 0,3-7 0 15,0-3 0-15,-4 0-8 0,5 4 0 0,-5-7 0 16,4-3 0-16,0-4 0 0,-3-2-17 0,3 3 4 16,0-10 1-1,-4 4-20-15,4-4-3 0,-3 3-1 0,-1 7 0 16,5 3-51-16,-5 0-10 0,-3 13-3 0,7-4 0 16,-7 0-76-16,4 7-15 0,-1-1-3 0,-3 10-922 0</inkml:trace>
  <inkml:trace contextRef="#ctx0" brushRef="#br0" timeOffset="21096.53">24328 6953 806 0,'0'19'36'0,"0"-10"7"15,3 1-35-15,-3-1-8 0,4 1 0 0,-1 5 0 0,1-2 304 0,3-7 58 16,-4 10 12-16,1-4 2 0,-1-2-262 0,1-1-53 16,-4 1-10-16,0-10-3 0,0 0 18 0,0 0 3 15,0 0 1-15,0 0 0 0,0 0-26 0,0 0-6 16,0 0-1-16,0 0 0 0,0 0-17 0,0 0-4 15,0 0-1-15,10-10 0 0,-3 10 3 0,1-9 1 16,-5-1 0-16,1 1 0 0,-1-1-19 0,1-5 0 16,-4 5 0-16,0-2 0 0,3-4 0 0,-3-3 0 15,4-6-8-15,-4 6 8 0,-7 4 0 0,7-4 0 16,0 0 0-16,0 10 10 0,0-7 2 0,0 7 1 16,0-1 0-16,0 1 0 0,-4 6 3 0,4 3 1 0,0 0 0 0,0 0 0 15,0 0-17-15,-10 3 0 0,2-3 0 16,1 9 0-16,-3-2-22 0,3 5-2 0,0 4 0 0,0 3 0 15,0-4 0-15,0-2 0 0,3 12 0 0,-3-6 0 16,0 6 15-16,3-6 9 0,1 6-12 0,3 0 12 16,0-3-8-16,0-3 8 0,7 2 0 0,0-2 0 15,4-6-24-15,3 3 3 0,0 2 0 0,7-8 0 32,0-1-22-32,4 1-4 0,0-4-1 0,-1 3 0 0,8-9 37 0,0 6 11 0,-1-6 0 0,1-6 0 15,0 6-17-15,0-9 3 0,-1 3 1 0,-2-4 0 16,6 1 30-16,-3-4 7 0,-1-2 0 0,1 5 1 15,-4-6 15-15,4 4 2 0,-7-4 1 0,-4 1 0 16,0-4-11-16,-3 0-3 0,-4 0 0 0,0 3 0 16,-7-2-16-16,-3 2-3 0,3 3-1 0,-4-2 0 15,-3-4 27-15,-3 3 4 0,-1 7 2 0,-3-4 0 0,0 7-6 16,0-3-2-16,0-1 0 0,-4 10 0 0,1 0-22 0,-4 0-4 16,0 0 0-16,-4 10-8 0,0-4 0 15,1 3 0-15,-1 1 0 0,-3 2 0 0,3 10 0 0,1-3 0 16,-1 0 0-16,0 0 0 0,4-1 0 0,0 1 0 15,0 6 0-15,3-6 0 0,1-3-14 0,3 3 3 16,3-4 1-16,1-2 0 0,-4-4-12 0,7 4-2 16,0-4-1-16,0-6 0 15,3 7-3-15,-3-10-1 0,0 0 0 0,11 0 0 0,-1 0 8 0,1-3 1 16,3-4 1-16,0-2 0 0,4 0 19 0,-1-7 0 16,5 6 0-16,-1-2 9 0,3-10 5 0,-2 3 1 0,2 0 0 15,-3 0 0-15,-3 1 17 0,0-7 4 16,3-1 1-16,-3 5 0 0,-1-5 7 0,1 1 2 0,-1-3 0 0,1 0 0 15,-7-7-31-15,-1 10-7 16,1-3 0-16,-4-6-8 0,3 5 15 0,-2-5-4 16,-5-1-1-16,1-2 0 0,-4 2 5 0,3-2 1 15,-6 8 0-15,3-5 0 0,0-1 11 0,-4 17 2 0,1 2 1 0,-1 3 0 16,-3-2-30-16,0 5 0 0,0 10 0 0,0 0 0 16,-4 7 8-16,1 2-8 0,-5 0 0 0,1 10 0 15,0 6 0-15,0 4 0 0,7-1 0 0,-7 6 0 31,0 4-25-31,3-4-5 0,4 4-1 0,0 6 0 0,-3 0 4 0,6 3 1 0,1 3 0 16,3-6 0-16,0 3 11 0,0-3 3 0,3-7 0 0,4 4 0 16,4-6 12-16,-1-4 8 0,-6-6 0 0,6 3-8 15,1-2 0-15,3-1 0 0,0-7 0 0,0-5 0 16,0 3-33-16,1-7-11 0,-1 0-1 0,0 1-1 16,-4-13-108-16,4 3-22 0,-3-7-4 0,0-2-976 15</inkml:trace>
  <inkml:trace contextRef="#ctx0" brushRef="#br0" timeOffset="21373.59">21407 6868 288 0,'0'0'12'0,"-7"7"4"0,7-7-16 0,0 0 0 0,0 0 0 0,10 0 0 16,8 9 598-16,3-9 117 0,4 0 23 0,6-9 5 31,5 2-631-31,2-5-127 0,12-4-25 0,3-3-4 0,-4 1-138 0,8-7-27 15</inkml:trace>
  <inkml:trace contextRef="#ctx0" brushRef="#br0" timeOffset="23481.59">26730 6295 1436 0,'0'-10'64'0,"0"4"12"0,-4-7-60 0,4 4-16 0,-3 3 0 0,3-4 0 15,-4-5 41-15,1 5 6 0,-4 1 1 0,0-1 0 16,0 1 15-16,0 0 3 16,0-7 1-16,-4 13 0 0,7-7 14 0,-3 4 3 0,-3-3 1 15,6-1 0-15,4 4-32 0,-3 3-6 0,-1 3-2 0,4 0 0 16,0 0 7-16,0 0 2 0,0 0 0 0,0 0 0 15,0 0-23-15,0 9-5 0,0 7-1 0,4-3 0 16,-4 12-25-16,3 3 0 0,1 6 0 0,3 1 0 16,0 2 0-16,0 1 0 0,0 6 0 0,4 0 0 15,-1-3 8-15,1-1-8 0,-1 1 0 0,1 3 8 16,0-3 5-16,-1 3 1 0,1 0 0 0,-1 0 0 16,1-1 7-16,-1 1 2 0,1-6 0 0,0 3 0 0,-1-10-23 15,1 4 0-15,-1-7-10 0,-3-3 10 0,1 0 0 16,2-6 9-16,-3 0 1 0,4-1 0 0,-4-8-10 0,3-1 0 15,-3 4 9-15,4-10-9 0,-4-3 11 0,4-3-3 16,-1-3 0-16,1-1 0 0,-1-2-8 0,-3-1 10 16,4 1-10-16,0-10 10 0,-1 4-10 0,-3-7 10 15,4-4-10-15,-1 8 10 0,1-7-2 0,-4-1-8 16,0-2 12-16,0 0-4 0,4 0-8 0,-4-4 0 16,-4 4 0-16,4 0 8 0,-3 3-8 15,-1 0 12-15,1 6-12 0,0 0 12 0,3 7 3 0,3-4 1 16,-3 7 0-16,4-1 0 0,-1 4-26 0,-3 3-5 15,0-3-1-15,1 6 0 0,-1 0 16 0,3 9-9 16,1-3 9-16,-4 4-8 0,0-1 8 0,3 7 0 0,-2-4 0 0,-1 7 0 16,3 6-12-16,-3-6 0 0,0 0 0 0,0 3 0 15,0 0 12-15,0 3 11 0,0-6-3 0,1 6 0 16,2-13-8-16,1 10 0 0,-1-9 0 0,1 5 0 16,-4-2 8-16,4-6-8 0,-1-1 0 0,1 0 8 15,-4 1-8-15,0-4 0 0,3-3 0 16,1 3 8-16,-4-6 4 0,4 7 0 0,-1-7 0 0,1 0 0 15,-4-7 2-15,0 7 1 0,3-6 0 0,-2 3 0 16,-1 3 1-16,0-6 0 0,0-4 0 0,0 1 0 16,3-4 7-16,-3-2 1 0,-3 8 1 15,3-5 0-15,0-4 1 0,0-3 0 0,0 4 0 0,0 2 0 16,-3-2-10-16,3-1-1 0,0 3-1 0,0 4 0 16,-4 0-14-16,4-1 0 0,1 4 8 0,-1 6-8 15,-7 0 0-15,7-3 0 0,0 3 0 0,0 3 0 0,-7-3 0 0,7 6 0 16,3 4 0-16,-3 2 0 0,-3-3-8 0,3 7 8 15,0 3 0-15,4-3 0 0,-4-4 0 0,0 4-8 16,0 3 8-16,3-1 0 0,1-2 0 0,0 3 0 16,-1-10 0-16,1 7 0 0,-4 0 0 0,7-4 0 15,-4-2 0-15,1-1 0 0,-4-3 0 0,4-2 0 16,-11-4 0-16,10 6 0 0,-3-3 0 0,-7-3 9 16,11 6-1-16,-11-6 0 0,11-6-8 0,-4 3 0 15,0-3 0-15,-4 6 8 0,4-10 2 0,-3 1 0 16,-1 6 0-16,1-7 0 0,-8-6 10 0,4 7 1 15,0-7 1-15,0 7 0 0,0-10-22 0,0 3-20 16,-3-2 4-16,-1-1 1 0,1 0 23 0,-1 0 5 16,1-6 1-16,-8 0 0 0,4 6-14 0,-4-9 0 15,4 3 0-15,-3 6 0 0,-4-6 0 0,0 6 0 0,-4 0 0 0,4 4 0 16,0-4-15-16,0 10-2 0,-1-1-1 0,1 1 0 16,0 9 1-16,4 0 0 0,-8 3 0 0,4 3 0 15,0 4-4-15,0-1-1 0,0 7 0 0,-1-7 0 16,5 10 22-16,3-10 0 0,0 7 0 0,0-4 0 15,7 4-8-15,0-6 8 0,0 5-10 0,3-2 10 16,1-4 0-16,3 4 0 0,3-4 0 0,1 1 0 16,-4-7 0-16,7 3 0 0,0-3 8 0,4-3-8 15,0 0 0-15,3 0 0 0,0-3 0 0,0-3 0 16,0 3 9-16,0-4 2 0,1-2 0 0,-1-1 0 16,-4 1-2-16,1 3 0 0,0-4 0 0,-4 1 0 15,3 0-9-15,-3-1 8 0,1 1-8 0,2 2 8 0,-3-2-8 0,4 6 12 16,-4-7-12-16,0 4 12 0,0 3-12 0,4-3 0 15,-4 6 0-15,0-10 8 0,0 10-8 0,4 0 0 16,0 7 0-16,-1-4 0 0,1 6 0 0,-8-3 0 16,1 4-8-16,0 2 8 0,-1 4 0 0,4 3 0 15,-7-3 0-15,4 2 0 0,0-8 0 0,-4 6 0 16,0-4 0-16,0 4 8 0,3 3-8 0,-3-10 0 16,0 7 0-16,-3-7-11 0,6 0 11 0,-2 1 0 15,-5-1 0-15,4-2 0 0,0 2 0 0,0-6 0 16,0-3 0-16,0 6-8 0,-7-6 8 0,7 0 0 15,0 0 0-15,4-6 0 0,-4 6 0 0,0 0 0 16,0-3 0-16,4-3 0 0,-8-4 28 0,4 7 0 16,0-3 1-16,-3-4 0 0,-1 1-21 0,1 0-8 15,0-1 0-15,-1 1 9 0,1-1-9 0,-1-5 0 0,1 5 0 0,-1-5 0 16,1-4 0-16,3 3 0 0,-4 4 0 0,1-4 0 16,-1 3 0-16,1 1 12 0,-1 2-12 0,4 7 12 15,-7 3-12-15,4-6-9 0,-4 6 9 0,0 0-13 16,0 0 4-16,7 0 1 0,0 6 0 0,4 4 0 15,-4-1 8-15,-4 1 12 16,8 5-2-16,-8-2-1 0,4-4-17 0,0 4-4 0,1-4-1 0,2 1 0 16,-3-7 13-16,4 6 0 0,-4 0 0 0,3-9 0 15,1 7 0-15,0-4 0 0,3 3 0 16,0-6 0-16,0 0 0 0,-4-6 0 0,5 3 0 16,-5 3 0-16,1-7 13 0,-4 7-4 0,0 0-1 0,0-9 0 15,-4 9-8-15,1-9 0 0,3-1 0 0,-7 1 8 16,4-1 1-16,-1 1 0 0,-3 0 0 0,4-7 0 0,3 7-1 15,-7-1-8-15,0 1 12 0,0-7-4 0,0 7-8 0,-4-1 0 16,1-9 0-16,-4 4 0 0,3-4 0 0,-3 0 0 16,0 3 0-16,0-6 0 0,-4-3-19 0,1 7 1 15,3 2 0-15,-4-3 0 16,4 3-28-16,0 4-6 0,-4-4 0 0,4 7-1 16,4-1-27-16,-1 10-6 0,1-6-1 0,3 6 0 15,0 0-88-15,0 0-17 0,0 0-4 0,7 6-892 0</inkml:trace>
  <inkml:trace contextRef="#ctx0" brushRef="#br0" timeOffset="24248.82">29263 6605 2394 0,'0'0'106'0,"0"0"22"0,0 0-103 0,0 0-25 0,0 0 0 0,0 0 0 16,0 0 87-16,7-6 12 0,0 6 2 0,-7 0 1 15,0 0-58-15,0 0-12 0,0 0-3 0,7-3 0 16,-7 3-29-16,0 0 8 0,7 3-8 0,-7-3 0 16,0 0 0-16,4 9 0 0,-1 1 8 0,4 5-8 15,0-5 0-15,4 9-10 0,-4-10 2 0,0 10 0 16,4-4 8-16,-1 1 11 0,4-3-3 0,-3 5 0 0,-4-2-8 0,0-6 0 15,4 5 0-15,-4-2 0 0,0-4 14 16,0 7-2-16,-4-7-1 0,4-2 0 0,-7-7 4 0,4 3 1 16,3 6 0-16,-4-9 0 0,-3 0-16 0,0 0 9 15,0 0-9-15,11 0 8 0,-4 0 9 0,0-3 2 16,0-3 0-16,4-4 0 0,-1 1-2 0,-3-1 0 16,4 1 0-16,-4-7 0 0,4 7-2 0,-4-4-1 15,3-2 0-15,-3-1 0 0,0-3-2 0,4 7-1 16,-4-4 0-16,0 0 0 0,0 4 0 0,0-4 0 15,4 0 0-15,-4 4 0 0,0 2-11 0,0 1 0 16,4 3 0-16,-4-4 0 0,0 10-10 0,0-6 10 16,0 6 0-16,3 0-9 0,-6 6 9 0,3 1-8 15,0-4 8-15,0 6-8 0,-3 7 8 0,3-4 0 16,0-2 0-16,-4 6-8 0,1-7 8 0,-1 10 0 16,1-10 0-16,-1 7 0 0,-3 3 0 0,4-4 0 0,-1-5 0 15,-3 9 0-15,0-4 0 0,4-2 0 0,-1 2 0 0,-3-5 0 16,0-1 0-16,0-9 0 0,0 0 0 0,4 7 0 15,-1 2 0-15,-3-9 8 0,0 0-8 0,0 0 0 16,0 0 12-16,0 0-3 0,0 0 0 0,0 0 0 16,0 0 5-16,0 0 1 0,8-9 0 0,-5 2 0 15,1-2-1-15,-1-1 0 0,1 1 0 0,-1-7 0 16,1 4-4-16,-1-4-1 0,1 0 0 0,-1-2 0 16,1 5-1-16,-1-3-8 0,4-2 12 0,-3 2-4 15,-4-3-8-15,7 10 8 0,0-7-8 0,4 7 8 16,-4 5-8-16,3-2 0 0,-6-3 0 0,3 6 0 15,3 3 8-15,-3 0-8 0,4 0 0 0,0 3 8 16,-4-3-8-16,0 6 0 0,3-3 0 0,-3 7 0 0,0-1 0 16,0 0 0-16,1-2 0 0,-1 2 0 0,0 1-11 0,0 5 3 15,-4-2 0-15,4-4 0 0,0 7-3 0,0-7 0 16,0 7 0-16,1-7 0 0,-1 1 0 0,-4-1 0 16,8 7 0-16,-8-7 0 15,4 4-24-15,-3-4-5 0,3 4 0 0,-4-4-1 16,1-6-96-16,-1 7-19 0,-3-10-4 0,4 6-687 15,-1-3-137-15</inkml:trace>
  <inkml:trace contextRef="#ctx0" brushRef="#br0" timeOffset="25783.48">30589 6545 2073 0,'0'0'184'0,"0"0"-147"0,-3 0-29 0,-1 7-8 16,-3-4 160-16,4-3 32 0,-4 0 5 0,0 6 2 15,-4-6-131-15,0 3-25 0,4-3-6 0,0 0-1 16,-7 7-16-16,4-7-4 0,3 3-1 0,-4-3 0 16,0 6-15-16,4-6-8 0,-7 3 8 0,7 3-13 15,7-6-1-15,-7 7 0 0,0 2 0 0,0 0 0 16,0 4 14-16,-4 3-12 0,4-7 12 0,0 10-12 15,0-10 12-15,4 7 0 0,-1 3 0 0,1 0-9 16,3-1 9-16,0-2 0 0,0 3 0 0,-4 0 0 0,8-10 20 0,-4 7-1 16,0-7 0-16,3 1 0 0,1-1-27 0,-4-9-6 15,3 6-1-15,-3-6 0 16,0 0 25-16,0 0 5 0,0 0 1 0,0 0 0 0,7 3-16 0,-7-3 0 16,0 0 0-16,11-9 0 15,3 9 0-15,-3-3 0 0,-4-6 0 0,3 2 0 0,1-2 19 0,-4-1 1 16,0 1 0-16,3 0 0 0,-2-1 2 0,-1-5 1 15,0 5 0-15,0 1 0 0,0-1 4 0,3-5 1 16,-3 5 0-16,0 1 0 0,-3-7-17 0,3 7-3 16,-3 6-8-16,-1-4 12 0,1 4-12 0,-4 3 0 15,3-6 0-15,-3 6 0 0,0 0 0 0,0 0 0 16,0 0 0-16,0 0 0 0,7 9 0 0,-3 1 0 16,-1-4 0-16,1 3 0 0,-1 7 0 0,-3-3-12 0,4-4 12 0,-1 0-10 15,1 7 10-15,-1-6 0 0,1-1 0 0,-1 0 0 16,1 1 0-16,3-4 0 0,0 3 0 0,-3-9 0 15,-4 0 0-15,7 7 0 0,0-4 8 0,0-3-8 16,-7 0 0-16,0 0 0 0,7 0 0 0,0 0 8 16,-7 0-8-16,7 0 12 0,0-10-4 0,0 4 0 15,-3 3-8-15,3-3 0 0,-4-4 0 0,4 1 0 16,-3 0 0-16,3-1 14 0,0 1-3 0,0 2-1 16,-4-2-10-16,5-4 12 0,-5 4-12 0,4-7 12 15,0 1 3-15,0 5 1 0,4-2 0 0,-4-4 0 16,0 7-2-16,0 2 0 0,0-2 0 0,0 0 0 15,0 9-14-15,0-4-10 0,0-2 2 0,0 6 0 16,0 0 8-16,-7 0 0 0,7 0 0 0,4 6 0 16,0-2 0-16,-1 5 9 0,1-3 0 0,-1-3 0 0,1 7-9 0,-4-4 0 15,-3 4 0-15,-4-10 0 0,3 9 0 0,4 0 0 16,0-2 0-16,-3 2 0 0,-4-9 0 0,7 3 0 16,3 3 0-16,1 1 0 0,-4-4 0 0,0-3 0 15,4 6 0-15,-4-3 0 0,3-3 0 0,-3 0-9 16,0 0 9-16,0 0 0 0,-3 0 0 0,-4 0 0 15,11 0 0-15,-8-3 9 0,8-3-1 0,-11 6 0 16,0 0 0-16,7-3 0 0,0-4-8 0,0-2 0 16,-4 3 0-16,4-4 8 0,0 1-8 0,0 0 8 15,-3-1-8-15,3 1 8 0,-3-7 8 0,-1 7 2 16,4-1 0-16,0 1 0 0,-3-1-18 0,3 4-17 16,-4-3 3-16,4 9 1 0,-7 0 13 0,7-3 0 0,-7 3 0 0,4 0 0 15,-4 0 0-15,0 0 0 0,0 0 0 16,11 0 0-16,-8 3 0 0,8-3-11 0,-11 0 11 0,7 9-13 15,-4-3 13-15,4 4-9 0,0-1 9 0,0 1-8 16,0-1 8-16,1 0 0 0,2-2 0 0,-3 2-8 16,0-3 8-16,0-2 0 0,4 5-9 0,-4 0 9 15,0-2 0-15,-3-4 0 0,6-3 0 0,1 6 0 16,-1-3 0-16,-3 3 0 0,7-6 0 0,-3 0 0 16,0 0 0-16,3 0 0 0,-4 0 0 0,4 0 8 15,-3 0-8-15,0-6 0 0,-1 3 0 0,1-3 0 16,-1 6 0-16,4-3 0 0,-3 3 0 0,3-7 0 15,-3 4 0-15,-1-3 0 0,1 3 0 0,-1-3 0 16,-2-4 0-16,-1 1 0 0,3 2 0 0,-3-2 0 16,0 6 0-16,0-7 0 0,0 4 0 0,0-3 0 15,0-1 0-15,4 1 0 0,-4 3 0 0,0-4 0 0,0 7 0 0,-3-3 0 16,3-4 0-16,0 1 0 0,0 0 0 0,-4 2 0 16,5-2 0-16,-5 6 0 0,1-3 0 0,3-4 0 15,-4 7 11-15,1-3-11 0,-4 6 0 0,3-3 0 16,-3 3 0-16,4-7 0 0,-4 7 0 0,0 0 0 15,0 0-8-15,0 0 8 0,0 0 0 0,0 0 0 16,7 0 0-16,-7 0 0 0,0 0 0 0,0 0 0 16,0 0 0-16,3 10 0 0,-3-1-8 0,4 7-2 15,-4-4 0-15,0 10 0 0,0-3-8 0,0 0-2 16,0 0 0-16,0 6 0 0,0-3 4 0,0 12 0 16,-4 1 0-16,1 2 0 0,-4 4 8 0,7 3 8 15,-7-3-12-15,0 3 12 0,0 6-15 0,-4-3 4 0,4 6 1 0,-7 1 0 31,0 8-82-31,0 1-16 0,-4 0-3 0,4-10-1 0,0-3 78 0,3-9 15 0,1 3 3 16,3-3 1-16,-1-10 26 0,1 4 5 0,-7-1 0 0,4-6 1 16,3-3 15-16,0 4 2 0,-4-11 1 0,0 7 0 15,1-9-23-15,-4-3-4 0,3 2 0 0,-3-5-8 16,3-10 8-16,-3 0-8 0,-3 0 0 0,-1 0 0 16,0-10 0-16,1 7 0 0,3-3-13 0,-4-10 5 15,4 7 8-15,-4-10 14 0,8 0-3 0,-1 4-1 16,-3-7 34-16,7-3 6 0,-4-10 2 0,8 7 0 15,-1-7-18-15,1-2-3 0,-1-14-1 0,4 8 0 16,7 2-6-16,-3 0-2 0,3-3 0 0,3 13 0 16,1-4-10-16,0 1-3 0,6 9 0 0,1-3 0 0,3 2-1 15,0-2 0-15,4 3 0 0,0-3 0 16,3 3 2-16,0-3 0 0,0 2 0 0,8-2 0 0,-5 3-10 0,5 6 0 16,-1-9 9-16,0 3-9 0,0-3 0 0,1 3 0 15,-5-3 0-15,5 9 0 0,-4 0 0 0,-1 0 0 16,1 3 0-16,0 1 0 0,0 2-12 0,-4-2-4 15,-11 5-1-15,1 1 0 16,0 2-83-16,-4 7-17 0,-4-3-3 0,-10 3-1272 0</inkml:trace>
  <inkml:trace contextRef="#ctx0" brushRef="#br0" timeOffset="26784.76">21131 8421 2026 0,'0'0'90'0,"4"0"18"0,-1-10-86 0,1 7-22 0,0-3 0 0,-1-4 0 15,4 7 68-15,0-3 10 0,0-3 2 0,-3 2 0 16,-4 7 3-16,7-3 1 0,-7 3 0 0,3-6 0 16,-3 6-31-16,0 0-5 0,0 0-2 0,0 0 0 15,11 0-20-15,-4 0-4 0,0 6-1 0,4-3 0 16,-4 7-13-16,-4 5-8 0,8 1 10 0,-1 6-10 15,-3 0 0-15,4 0 0 0,0 9 0 0,-1-2 0 16,1-11 0-16,-1 11 0 0,4-4 0 0,-3 0 0 16,3-6 0-16,-3-1 0 0,3-2 0 0,0-3 0 15,0 2 17-15,0-5-2 0,0-1-1 0,0 1 0 16,-3-4 6-16,3-3 0 0,-3-3 1 0,3 0 0 0,0 0 4 0,-4-3 1 16,1-3 0-16,0-4 0 15,-1 4-4-15,1-4-1 0,-4 1 0 0,3 0 0 16,-3-1-4-16,4-5-1 0,-4 2 0 0,0-3 0 0,-3 7-3 15,3-10-1-15,3 10 0 0,-3-7 0 0,-3-3-2 16,3 0-1-16,4 4 0 0,-4 2 0 0,0-6-1 16,0 4-8-16,7 5 12 0,-4 1-4 0,-3 3-8 0,-3-4 0 15,-4 10 0-15,11 0 0 0,3 0 0 0,-4 0 0 16,-10 0 0-16,7 10 0 0,7-1-12 0,-3 0 12 16,-4 1-10-16,-3 5 10 0,6-5 0 0,-6 6-9 0,-1-4 9 15,1-6 0-15,3 10 0 0,0-7 0 16,7-5 0-16,0 5 0 0,-7 0 0 0,4-2 0 0,3-7 0 0,-4 3 8 15,1 3-8-15,-4-6 11 0,4 0-11 0,3 0 12 16,-4 0 0-16,1-6 1 0,-4 3 0 0,4-4 0 16,-1 4 3-16,-3-3 0 0,-3-3 0 0,3-1 0 15,0 1-6-15,-4-1-1 0,1 4 0 0,-4-3 0 16,0-1-9-16,0-2 12 0,0-4-12 0,-4 7 12 16,-3-7-12-16,0-3 0 0,4 10 0 0,-1-7 8 15,-6 4-8-15,3-4 0 0,3 6 0 0,-3-5 0 16,-7 2-12-16,3-2 0 0,4-4-1 0,-3 9 0 15,3-5-19 1,-7 5-4-16,-1 1-1 0,8-4 0 0,0 1-119 0,-3 2-23 0,-1 7-5 0,1-3-1103 16</inkml:trace>
  <inkml:trace contextRef="#ctx0" brushRef="#br0" timeOffset="27723.75">22546 8305 806 0,'0'0'72'0,"0"0"-58"16,0 0-14-16,7 6 0 0,-7-6 308 0,4 3 60 16,-1 3 11-16,-3-6 2 0,0 0-237 0,0 0-47 15,0 0-9-15,7 10-3 0,-7-10-54 0,0 0-11 0,0 0-3 0,0 0 0 16,7 0 1-16,-7 0 0 0,0 0 0 0,0 0 0 15,7-7 9-15,0 4 1 0,-7 3 1 0,4-6 0 16,-4-3-29-16,3 6 0 0,-3-4 0 0,0-2-10 16,0-1 10-16,0 1 0 0,4 3 0 0,-4 3 8 15,0-4 1-15,0-2 1 16,7 0 0-16,-3 5 0 0,-8-2-10 0,4-3 8 0,4-1-8 0,-1 10 8 16,1-6 0-16,-4-3 0 0,-4 6 0 0,4-4 0 15,4 4-8-15,-1-3 10 0,-10-4-10 0,7 1 10 16,0 3-2-16,-3 3-8 0,-5-4 12 0,5 4-4 15,-1-3-8-15,1-3 0 0,-4 5 0 0,0-2 0 16,0 6 0-16,0-3 0 0,7 3 0 0,-4 0 0 16,-3 3 0-16,0-3-11 0,7 0 3 0,-4 10 0 15,-3-1 8-15,0 0 0 0,4-2 0 0,3 8 0 16,0-2 0-16,0 6-8 0,-4-4 8 0,8 10-8 16,-1-6 8-16,1 0 0 0,-1 6 0 0,1-3 0 15,7 0 0-15,-4 0 0 0,-4 3 0 0,4-6 0 16,0 0 0-16,-3 6 0 0,6-6 0 0,-3-4 0 0,-3-5 0 15,3-1 0-15,7 7 0 0,-7-7 0 0,-3 1 0 0,3-7 0 16,3-3 8-16,1 0-8 0,-4 6 43 0,4-6 4 16,-1-6 1-16,1 3 0 0,3-4-9 0,0-2-2 15,-3-1 0-15,6-5 0 0,4 5-2 0,-7-2-1 16,-10-4 0-16,7-3 0 0,10 4-6 0,-7-7-2 16,-4-3 0-16,1 6 0 0,3-6-2 0,0 6-1 15,-3-6 0-15,-1 0 0 0,1 3-11 0,0-3-1 16,3 0-1-16,-7-4 0 0,0-5 3 0,0 6 1 15,3-1 0-15,1-5 0 0,-4 6-14 0,0 3 9 16,4 0-9-16,-4 6 8 0,3-6-8 0,-6 6 0 0,3 0 0 16,-4 10-11-16,4-1 11 0,-3 4 0 0,-4 6 8 0,0 0-8 15,0 0 0-15,0 0-8 0,0 0 0 0,-11 0 0 32,4 6-36-32,-3 4-6 0,-4-1-2 0,0 7 0 15,-1 3 15-15,1-1 2 0,4 1 1 0,-1 0 0 0,1 6 11 0,3-6 3 0,7 0 0 0,0 6 0 16,-4-6 20-16,4-1 0 0,7 8 0 0,-3-8 0 15,-1-2 0-15,1 3 0 0,-1 0 0 0,8-4 0 16,-4 4 0-16,3-3-11 0,-3-4 11 0,8 4-8 16,-5 3-3-16,4-3 0 0,-3-7 0 0,-1 0 0 15,1 10 1-15,3-3 0 0,-3-4 0 0,-1 4 0 16,1 3 10-16,-1-3 0 0,-2-4 0 0,2 4 0 0,-3-1 0 16,0-2 0-16,4 3-11 0,-4-7 11 15,0 0 0-15,4 1 0 0,-1-1 0 0,-3 1 0 16,0-1 20-16,0-9-2 0,0 6-1 0,0-6 0 0,4 0 9 0,0 0 2 15,-4 0 0-15,0-6 0 0,3 3-15 0,-3-6-2 16,0 2-1-16,0-2 0 0,0-1-10 0,0-5 0 16,-3 5 0-16,3-2 0 15,-3-4-81-15,-1-3-19 0,1 1-3 0,-4-1-1 16,0-6-60-16,0 6-13 0,3-6-3 0,1 0 0 16,-4 6-39-16,7 0-8 0,-4 0-1 15,1 4-515-15</inkml:trace>
  <inkml:trace contextRef="#ctx0" brushRef="#br0" timeOffset="28171.27">23499 8233 633 0,'0'0'56'0,"3"9"-44"0,-3-9-12 0,4 9 0 16,-4-9 234-16,3 7 45 0,4-4 9 0,-3 3 1 15,-4 3-151-15,0-9-30 0,0 0-7 0,0 0-1 16,0 0-44-16,0 0-8 0,7 0-3 0,-7 0 0 15,7 0-13-15,-7 0-4 0,0 0 0 0,10 0 0 16,-3-3-12-16,0-3-4 0,-3 0 0 0,3-4 0 16,0 10 1-16,-3-9 0 0,3 6 0 0,-4-7 0 15,1 4 5-15,-1-3 1 0,-3-1 0 0,0 4 0 16,4-3 7-16,-4-4 2 0,0 7 0 0,0-4 0 16,-4 1-5-16,1 0-1 0,3 2 0 0,-7-2 0 0,3 0 0 0,1-1 0 15,-8 1 0-15,4-1 0 0,0 10-22 16,-4-6 0-16,1 3 0 0,3 3 0 0,-4 0 0 0,4 3 0 15,-7-3 0-15,3 6 0 16,1 4-15-16,-1-1-7 0,-3 7-2 0,0-4 0 0,3 4 16 0,4 3 8 16,-3 0-10-16,3-1 10 0,0 4 0 0,3 0 0 15,4 0 0-15,0 0 0 0,0-3 0 0,0 3-9 16,4-3 9-16,3 0-8 0,0-1 8 0,3-8 0 16,1-1 0-16,0 7-8 0,-1-7 40 0,4 1 8 15,0-4 1-15,4-3 1 0,-4 3 11 0,4-6 3 16,-1 0 0-16,1-6 0 0,0 3-16 0,3-3-4 15,-4-10 0-15,5 7 0 0,-1-1-24 0,0-2-4 16,0-4-8-16,4 0 11 16,-4-2-191-16,4-1-37 0</inkml:trace>
  <inkml:trace contextRef="#ctx0" brushRef="#br0" timeOffset="28953.56">25107 8402 1209 0,'0'0'108'0,"0"0"-87"16,0 0-21-16,0 0 0 0,0 0 159 0,0 0 27 15,0 0 6-15,-3 9 0 0,-4 1-110 0,7-10-22 16,-7 0-5-16,7 0-1 0,0 0 1 0,-8 6 0 16,-2-6 0-16,10 0 0 0,-7-6 4 0,3 6 1 15,-3-3 0-15,0-4 0 0,4 4 4 0,-1-3 0 16,4-4 1-16,0 7 0 0,0 3-4 0,-3-6-1 15,3-3 0-15,3-1 0 0,-3 1-5 0,7-7-2 16,-3 7 0-16,-1-7 0 0,4 4-13 0,0-4-2 0,-3-3-1 0,6 3 0 16,1-2-8-16,-4-11-1 0,4 4-1 0,-1-3 0 15,1 0-11-15,-1-7-3 0,1 1 0 0,0-1 0 16,-1-2-13-16,-3 2 9 0,4 1-9 0,-1-4 8 16,1 10 1-16,-4 0 0 0,4-4 0 0,-1 13 0 15,-3-9-9-15,0 13 0 0,-3 2 0 0,-1-3 0 16,1 7 0-16,-4 0 0 0,0 2-14 0,0 4 5 31,-4-3-19-31,-3 3-3 0,0 3-1 0,0 0 0 16,4 3-21-16,-8 3-5 0,4-3-1 0,0 7 0 15,0 5-1-15,0 1 0 0,-4-3 0 0,4 12 0 0,0-7 25 0,4 8 5 16,-4 2 1-16,3 0 0 0,1-3 20 0,-1 3 9 0,4 4-8 0,0-10 8 16,0 3 0-16,0 0 0 0,4-13 0 0,-1 13 8 15,4-6-8-15,0 0 0 0,0-10 0 0,0 7 0 16,4-6 0-16,0 5 9 0,-1-12-9 0,1 7 10 0,3-4-10 0,0 3 0 15,0-2 0-15,0-4 0 0,0 3 0 16,0 4 0-16,0-7 0 0,1 6 0 0,-1 0 0 0,0 4 0 16,-4-4 0-16,1 1 0 0,-4-1 8 0,4 1-8 15,-4 5 12-15,0-2-4 0,-7-4 10 0,7 1 2 16,-4 5 0-16,4-5 0 0,-3-4 9 0,3 3 3 16,-4 1 0-16,5-7 0 0,-1 3 4 0,-7-6 0 15,7 3 1-15,-7-3 0 0,7 0-16 0,-7 0-3 16,0 0-1-16,10 0 0 0,1-3-2 0,-1-3-1 15,-6-3 0-15,-1 5 0 0,5-2-14 0,2-10 8 16,4 7-8-16,-3-10 0 0,3 10 0 0,0-10-12 16,0 3 1-16,4-2 0 0,-4-11-9 0,4 11-1 15,-1-8-1-15,1 1 0 16,-1 7-99-16,-2-11-20 0,2 4-4 0,-3 3-707 0,0-3-142 0</inkml:trace>
  <inkml:trace contextRef="#ctx0" brushRef="#br0" timeOffset="30266.08">25936 8029 633 0,'-3'12'56'0,"-1"-2"-44"0,-3-1-12 0,4 0 0 15,-1 4 298-15,4-7 58 0,-3 4 11 0,-5-1 2 16,5-3-250-16,3-6-51 0,0 0-9 0,-4 4-3 0,4-4-18 15,0 0-4-15,0 0-1 0,0 0 0 0,0 0-15 0,0 0-3 16,0 0-1-16,0 0 0 0,0-10 6 0,4 7 2 16,-4-3 0-16,3-4 0 0,1 4-2 0,3-3-1 15,0-1 0-15,-3 1 0 0,3-1-8 0,0 1-2 16,0 3 0-16,0-4 0 0,0 1 9 0,0-1 2 16,-3-2 0-16,3-4 0 0,-4 10 12 0,1-13 4 15,-4 7 0-15,3-4 0 0,-6 7-20 0,3-1-4 16,0-6-1-16,0 7 0 0,-4-7-3 0,4 7 0 15,-3 0 0-15,-1 5 0 0,1-2-8 0,-1-3 0 16,4 9 9-16,0 0-9 0,-7 0-10 0,0 6-6 16,0-3-2-16,-4 3 0 0,4-2 2 0,0 11 0 15,0-5 0-15,0 8 0 0,0-2 6 0,-4 3 2 16,4 0 0-16,0 0 0 0,4 6-4 0,-1 0 0 16,1-3 0-16,-1 3 0 0,4-6 12 0,-3 6 0 15,3-6 0-15,0 6 0 0,0-7 24 0,3-2 6 0,-3 6 2 0,4-6 0 16,-1-7-32-16,4 7 8 0,-3-7-8 0,3 1 0 15,0-7 12-15,3 3-1 0,1-6 0 0,0 0 0 16,3 0 7-16,0 0 2 0,0-6 0 0,4 3 0 16,6-7 9-16,-3 1 3 0,-3-1 0 0,3-5 0 15,0-1-22-15,4 4-10 0,0-4 10 0,0-3-10 16,-1-6 23-16,1 6-2 0,-4 0 0 0,0-6 0 16,0-3-2-16,1 9-1 0,-1-6 0 0,-4 0 0 15,1-3-10-15,-4 0-8 0,7 2 9 0,-10 1-9 16,-1 3 18-16,5-6-2 0,-5 3-1 0,-3-3 0 0,0-3-15 15,0 9 0-15,0-10 0 0,0 4-10 16,-3 3 10-16,0 6 0 0,-1 0 8 0,-3 0-8 0,0 4 10 0,0 5-2 16,0 1-8-16,0 9 12 0,-3 0-12 0,3 0 0 15,-11 0 0-15,4 9 0 0,-7 1 0 0,3 5 0 16,-3 4-13-16,0 0 4 16,-4 0-15-16,4 6-4 0,0 0 0 0,0 3 0 0,-4 1 10 0,4 2 2 15,4 0 0-15,-1 10 0 0,0-3 4 0,8-1 0 16,-4-2 1-16,7-1 0 0,0 4 11 0,0-4 0 15,3 1 0-15,1-7 0 0,3 0-9 0,0-3 9 16,-3 1-10-16,6-8 10 0,1 1 0 0,-1 0 0 16,4-10 0-16,1 1 0 0,2-4 0 0,4 0 8 15,1-3-8-15,-1-6 10 0,0-3-10 0,7-3 0 16,0-1 0-16,4-5 0 0,-7 5 0 0,7-9 8 0,-1 4-8 0,1-4 0 16,0 0 0-16,0 0 8 0,-1-6-8 0,-3 0 0 15,4 6 8-15,-4-9-8 0,-3 9 0 0,0-6 8 16,-4 0-8-16,0 6 0 0,0-3 9 0,-7-3-9 15,4 6 14-15,-7-6-2 0,-1 10 0 0,-3 2 0 16,-3-3-1-16,-1 7-1 0,-3 0 0 0,0 9 0 16,-3-7-10-16,-4 7 10 0,0 0-10 0,-4 7 10 15,1-7-10-15,-1 9 0 0,-3 0 0 0,0 1-11 16,0 9 11-16,-4-10 0 0,7 7-9 0,-3 2 9 16,4 8 0-16,-4-8 0 0,3 7 0 0,-3-6 0 15,3 0 0-15,4 6-14 0,0-6 2 0,0 0 0 16,4 0 12-16,3-4 0 0,0 4 0 0,0-3 0 15,7-4 0-15,-4 4 0 0,1-7 0 0,3 1 0 0,0-1 0 16,0-2 0-16,4-4 0 0,-1-3-9 0,1 0 18 0,-1 0 4 16,4-3 1-16,0-4 0 0,1 7 5 0,-1-9 1 15,3-1 0-15,1 1 0 0,0 0-11 0,3-7-1 16,-4 7-8-16,5-4 12 0,-8-9-12 16,7 3 0-16,4 7 0 0,3-10-10 15,-4 3 10-15,5 0 9 0,-8 0-1 0,4 0-8 0,-1 4 21 16,-3-4-2-16,1 3-1 0,-5-3 0 0,1 10-10 15,0-10-8-15,-4 10 12 0,-4-1-12 0,1 4 15 16,3-3-4-16,-7 9-1 0,4-3 0 0,-8 3-10 0,8 3 0 16,-8-3 9-16,4 9-9 0,0-3 0 0,0-2 0 15,-3 11 0-15,3-5 0 0,0 8 0 0,0-2 0 16,4-6 0-16,-1 8-8 0,1 1 8 0,-1-3 0 0,1-4 0 16,-4 10 0-16,4-9-12 0,-1 3 0 0,1-1 0 15,-4-2 0-15,0-4 21 0,3 7 4 0,1-7 1 0,-4 1 0 16,0-4-3-16,0-3-1 0,0 7 0 0,-7-10 0 15,0 0 9-15,11 0 1 0,-1 0 1 0,1 0 0 16,0-4-1-16,-1-2 0 0,1-3 0 0,-1-1 0 16,1 1-20-16,0-1 0 0,-1-5 0 0,1-4 0 15,3 3 0-15,-4-3 0 0,-3 1 0 0,4-7 0 16,-4 6 0-16,4-6 0 0,-4 3 0 0,0-3 0 16,0-10 10-16,-4 7-2 0,4 3-8 0,0-3 12 15,-3-7-24-15,3 7-6 0,-3 3-1 0,3 6 0 31,-4-6-78-31,1 12-16 0,3-2-3 0,3-1-845 0,-6 3-169 0</inkml:trace>
  <inkml:trace contextRef="#ctx0" brushRef="#br0" timeOffset="31487.79">28346 7784 1440 0,'0'0'128'0,"0"0"-103"16,0 0-25-16,0 0 0 0,0 0 298 0,0 0 54 15,0 0 12-15,-7 3 1 0,0-3-233 0,-4 0-48 16,4-3-8-16,-4-3-3 0,1 3-49 0,-1-4-9 0,4-2-3 16,0 0 0-16,4-1-1 0,-4 4-1 0,-1-3 0 0,-2-1 0 15,-1 1-10-15,-3-1 0 0,4 1 0 0,-5 0 0 16,5 2 0-16,-1-2 0 0,1 6 0 0,-4 3 8 15,3-7-8-15,-3 14 0 0,3-4 0 0,1 6 0 16,-1 1 0-16,1 5-12 0,3 1 4 0,-4-3 8 16,0 2 0-16,1 4 0 0,3 6 0 0,-4-6 0 15,4 9 0-15,-3-3 0 0,2 0 0 0,5-3 0 16,-1 3 0-16,1-6 0 0,-1 6 0 0,4-6 0 16,0 0-20-16,0-3 3 0,4-7 1 0,-1 10 0 15,1-10 16-15,-1 1 0 0,1-1 0 0,0-3 0 16,3 4 0-16,-7-10 0 0,10 0 0 0,1 0 0 15,-1 0 16-15,1-7 6 0,-1 4 2 0,5-3 0 16,-5-3-4-16,1-1 0 0,3-2 0 0,-4-4 0 0,5 0-8 16,-1 4-1-16,0-4-1 0,0-3 0 0,-4 4 2 0,1-4 0 15,-4-6 0-15,4 12 0 0,-1-6-2 0,1-3 0 16,-8 10 0-16,8-4 0 0,0 7 0 0,-4-1 0 16,0 1 0-16,3 3 0 0,-6 3-2 0,3-4-8 15,-7 7 12-15,0 0-4 0,0 0-8 0,0 0 0 16,0 0 0-16,3 7 8 0,1 2 4 0,3-3 1 15,-4 4 0-15,-3 2 0 0,0-2-13 0,4-1-16 16,0 0 3-16,-4 4 1 0,0-1 12 0,3-2 0 16,1-1-10-16,-1-2 10 0,1 2 0 0,-1 0 0 15,4 1 0-15,0-1 0 0,0 1 0 0,0-4 0 16,0-3 0-16,4 3 0 0,-4-6 0 0,4 0 18 16,-4 3-2-16,3-3 0 0,1-3-16 0,-4 3 0 15,4 0 0-15,-4-6 0 0,3-3 0 0,1 9 0 0,-1-10 0 0,-3 7 0 16,4-6 0-16,0-1-9 0,-4-2 9 0,3 2-8 15,-3-2 17-15,4-4 4 0,-1 0 1 0,1 4 0 16,0-4-14-16,-1-3 0 0,1 4 0 0,-1 5-10 16,4-2 10-16,-3-4 0 0,0 7 0 0,-1-1 8 15,1 4-8-15,-4-3 8 0,0 5-8 0,-4-2 8 16,-3 6-8-16,0 0 0 0,0 0 0 0,0 0 0 16,7 6 0-16,-3 4 0 0,3-1 0 0,-3 1 0 15,-1-1 0-15,1 7-10 0,-4-4 10 0,3 10-13 16,-3-9 13-16,4 6 0 0,-1-4-10 0,4 4 10 15,-7-3 0-15,0-4 0 0,4 4 0 0,-1-7 0 16,1 1 0-16,-4-1 0 0,3 1 0 0,1-1 0 16,-4-9 10-16,0 0-10 0,0 0 12 0,0 0-12 0,0 0 12 0,0 0-12 15,0 0 12-15,0 0-12 16,7 0 12-16,0-9-12 0,-3 5 12 0,-1-2-12 0,1-3 16 16,-1 6-3-16,8-13-1 0,-4 7 0 0,0 2-12 0,3-5 0 15,-3-4 0-15,4 7-10 0,-4-7 10 0,4 7 0 16,-4-1 0-16,3 1 0 0,-3 6 12 0,0-4-1 15,-7 7-1-15,8-3 0 0,-8 3-10 0,7 0-14 16,-7 0 3-16,10 3 1 0,-3 4 2 0,4-4 0 16,-1 3 0-16,-3-3 0 0,0 7-4 0,4-10 0 15,0 6 0-15,-1-3 0 0,-3-3 12 0,4 6-13 16,-1-6 5-16,5 0 8 0,-5 0-8 0,1 0 8 16,-1-6 0-16,4 6 0 0,1-3 0 0,-1-3 0 15,-4 2 0-15,1-2 0 0,-1-6 0 0,1 2 10 0,0-2-10 0,-1 2 10 16,-3 1-10-16,4-1 0 0,-4 1 0 0,-4-7 0 15,4 7 0-15,-3-4 0 0,-4-2 0 0,3 5 0 16,-3-8 0-16,0 8 0 0,4-6 0 0,-4 7 8 16,0-10 0-16,0 13-8 0,0-7 12 0,-4 4-4 15,1-7 0-15,-1 7-8 0,4-1 12 0,-3 1-4 16,-1 3-8-16,1-4 10 0,-4 1-10 0,3 9 10 16,1 0-10-16,3 0 0 0,-7 0 0 0,7 0 0 15,-7 9 0-15,0 1 0 0,-4-1 0 0,7 10-11 16,-3 3 11-16,4 0-8 0,-4 3 8 0,7 3-8 15,0-3 8-15,0 4 0 0,0-4 0 0,7 3 0 16,-4-3 0-16,8 3 0 0,-4-9 0 0,4 6 0 16,-1-6 0-16,4 0 0 0,0 3 0 0,1-10 0 0,2 4 0 15,1-7-12-15,3 1 12 0,-7-1-12 0,0-9-8 0,-3 6-1 16,-4-12-1-16,3 6 0 16,8-3-63-16,-11-3-13 0,0-10-2 0,4 7-1 15,-8-1-110-15,4-9-21 0,-3-6-5 0</inkml:trace>
  <inkml:trace contextRef="#ctx0" brushRef="#br0" timeOffset="31680.27">29030 7652 2761 0,'0'0'60'0,"0"0"13"0,0 0 3 0,0 0 2 0,4 10-62 16,-4-10-16-16,0 0 0 0,7 9 0 0,-7-9 52 0,7 0 7 0,3 7 1 0,1-7 1 15,-1-7-41-15,1 7-8 0,3-3-1 0,0-6-1 32,4-1-49-32,3 1-9 0,0-7-3 0,4 7 0 15,0-7-108-15,-1-3-21 0,1 4-5 0,0 2-543 0,6-3-108 0</inkml:trace>
  <inkml:trace contextRef="#ctx0" brushRef="#br0" timeOffset="31987.23">29704 7035 2516 0,'0'0'112'0,"0"0"22"0,0 0-107 0,0 9-27 0,0 0 0 0,0-9 0 0,3 7 76 0,1-4 9 15,-1 6 3-15,1-2 0 0,3 2-24 0,0-6-5 16,4 7-1-16,3-4 0 0,0 3-26 0,4 1-4 15,-4 5-2-15,7-5 0 0,4-1-5 0,3 10-1 16,-4-3 0-16,1 2 0 0,7 1-4 0,-4 0-2 16,0 6 0-16,1 0 0 0,-5-3-14 0,-3 10 11 15,1-4-11-15,-5 0 10 0,1 0-10 0,-8 7 0 16,-2-7 0-16,-5 6 0 0,-3 1 0 0,-7 3-12 16,-4 2 2-16,-3-2 1 15,-3 9-61-15,-8-3-12 0,-3 6-2 0,-4-3-1273 0</inkml:trace>
  <inkml:trace contextRef="#ctx0" brushRef="#br0" timeOffset="37700.4">6897 13683 644 0,'0'0'28'0,"0"0"7"0,0 0-35 0,0 0 0 16,0 0 0-16,0 0 0 0,0 0 64 0,0 0 5 15,0 0 2-15,0 0 0 0,0 0-23 0,7 3-4 16,-7-3 0-16,0 0-1 0,3 9-4 0,1 1-1 16,-4-10 0-16,7 6 0 0,-7-6-6 0,0 9-2 15,4 1 0-15,-1-1 0 0,1-3 16 0,3 4 3 16,0-7 1-16,-4 6 0 0,1-2-1 0,3 8 0 16,0-5 0-16,7 2 0 0,-7 4-1 0,4 3-1 15,3-4 0-15,0 4 0 0,0 0-19 0,4 6-3 16,-4-6-1-16,3 6 0 0,1-3 7 0,0 3 1 0,-1 3 0 15,1-3 0-15,7 3-21 0,-11-2-11 0,7 2 12 0,-4 3-12 16,1-3 16-16,7 1-3 0,-11-1-1 0,4-3 0 16,3 3 0-16,-7-3-1 0,3 0 0 0,1-3 0 15,-4 0 2-15,0-3 1 0,4 0 0 0,-4-7 0 16,0 4 5-16,-3 0 1 0,-1-4 0 0,1-5 0 16,0 2 2-16,-1 0 1 0,-6 1 0 0,3-1 0 15,0-3-2-15,-7-6 0 0,0 0 0 0,7 4 0 16,-7-4-1-16,0 0 0 0,10 0 0 0,-10 0 0 15,0 0 8-15,0 0 2 0,0 0 0 0,0-4 0 16,0-5-1-16,0 0 0 0,-7-1 0 0,7-2 0 16,-7 9-3-16,4-13-1 0,-4 6 0 0,0 1 0 15,-4-7-6-15,4 4-2 0,-4-4 0 0,1 4 0 0,-4-4 1 16,3-3 0-16,-6-6 0 0,2 6 0 0,-2-6-2 0,6-3 0 16,-14 3 0-16,11-3 0 0,-3 3-7 0,3-4-1 15,0 4-8-15,-4-3 12 0,0 0-12 0,1 3 11 16,2 0-11-16,-2 6 10 0,-4-3-10 0,7 0 12 15,-1-6-12-15,5 9 12 0,-8 0-3 0,4-6 0 16,-4 6 0-16,8 3 0 0,-4-2-9 0,3-7 10 16,1 12-10-16,-8-6 10 0,11 4-10 0,-11-1 0 15,4-3 0-15,0 6 8 0,3-2-8 0,1-1 0 16,-4-3 0-16,3 7 0 0,1-4 0 0,3 7 0 0,-4-7 8 16,0 7-8-16,4-4 0 0,0-3 0 15,0 7 0-15,4 0 0 0,-4-7 0 0,0 6 0 0,7 1 8 16,-4 3-8-16,1-4 0 0,3 1 0 0,0 0 0 15,3-1 0-15,-3 1 0 0,4-1 0 0,-4 4 0 0,7-3 0 16,0-1 0-16,-4-2 0 0,4-4 0 0,4 10 0 16,3-7 0-16,-7 4 0 0,4-7 0 0,3 7 0 15,0-1-8-15,3 1 8 0,5-7 0 0,-8 7 0 16,10 6 0-16,-2-4 0 0,-1 1-9 0,3 3 9 16,-2 3 0-16,6 0 0 0,-3 0-8 0,-1 9 8 15,1-2 0-15,3-4 0 0,-7 6-8 0,4 1 8 16,-4-1 0-16,0 7 0 0,1-7 0 0,-5 10 0 15,1-3-18-15,-1-4 3 0,-9 4 1 0,9 3 0 16,-6 6-3-16,-1-6-1 0,-3 6 0 0,0 0 0 16,0-3 18-16,-3 3-10 0,-4 0 10 0,0-3-8 15,0 9 8-15,0-3 16 0,-4 1-4 0,1-4-1 0,-1 3-11 16,-3-3-16-16,-3 3 4 0,-1-3 1 0,4-3 11 0,-10 10 0 16,9-10 0-16,-9 3 0 0,-1 3 0 0,4-6 0 15,-4-3 0-15,4-1 0 0,0 1 0 0,-3-3 0 16,-1-4 0-16,4-2 8 0,3 6-8 15,-6-7 0-15,2-3 8 0,5-3-8 0,3 4 12 0,-11-7-1 16,4 0-1-16,4 0 0 0,-1 0-2 0,4-7 0 16,-4 7 0-16,-3-9 0 0,7 6-8 0,-3-3 0 15,10-4 9-15,-8 1-9 0,5-1 0 0,3 4 0 16,-4-3 0-16,4-1 8 0,-3 1-8 0,6-1 0 16,1 4 0-16,3-3 0 0,4-1 0 0,-11 7 0 15,7-6 8-15,3 3-8 0,8-4 0 0,-8 4 0 0,5-4 0 16,-1 1 8-16,7 6-8 0,-4-3 0 0,1-4 8 0,7 1-8 15,-8 3 0-15,8 2 9 0,-4-2-9 0,4 6 0 16,3 0 8-16,0-3-8 0,-3-3 0 0,-4 6 0 16,4-3 12-16,3 3-4 0,0 0 0 0,1 0-8 15,-1 0 22-15,4 0-2 0,3 3-1 0,-3 3 0 16,3-3-19-16,-7 3 0 0,11 4 0 0,-11-1 0 16,4 7 0-16,-4-4-12 0,-3 4 3 0,3 3 1 15,0-3 8-15,-3 2 0 0,0 1 0 0,-1 0 0 16,5 6 8-16,-1-6-8 0,4 6 10 0,-4-6-10 15,0 0 0-15,-3 0 0 0,-1-4 0 0,5 1 0 16,-5-4 10-16,5-2-10 0,-5 6 10 0,1-7-10 16,-7 0 10-16,3-2-10 0,0-4 10 0,-3 3-10 15,-4-3 12-15,3-3-3 0,1 0-1 0,-4 0 0 0,-3 0 1 16,3-3 0-16,-4-3 0 0,-3 6 0 0,4-10-1 16,-4 1 0-16,0 3 0 0,0 3 0 0,0-7 2 0,0 1 0 15,0-7 0-15,-7 7 0 0,4-1 0 0,-1 1 0 16,1-1 0-16,-4-5 0 0,0 5-10 0,0 1 0 15,3-7 9-15,-3 4-9 0,0-4 0 0,0 7 0 16,4-1 0-16,-4 1 0 0,-4-1-22 0,4 1-2 16,-3 3-1-16,3-4 0 15,0 1-82-15,0 3-16 0,0 6-3 0,0 0-770 16,0-4-153-16</inkml:trace>
  <inkml:trace contextRef="#ctx0" brushRef="#br0" timeOffset="38443.58">9536 12971 1458 0,'0'0'64'0,"0"0"14"0,0 0-62 0,0 0-16 16,0 0 0-16,0 9 0 0,0-9 68 0,0 0 12 0,0 0 1 0,0 10 1 16,3-10-30-16,-3 0-7 0,0 0-1 0,0 0 0 15,0 0-1-15,0 0-1 0,0 0 0 0,7 0 0 16,0 0-1-16,0-4 0 0,-7 4 0 0,4-6 0 15,3 3-9-15,0-3-1 0,3-4-1 0,-2 1 0 16,2 3 10-16,1-4 3 0,-1 1 0 0,1-1 0 16,3 1-1-16,0 0 0 0,0-7 0 0,0 7 0 15,4-1-2-15,0 1-1 0,-1-1 0 0,4-5 0 16,4 5-1-16,-4 1 0 0,0-4 0 0,1-2 0 16,-5 5-9-16,4 1-1 0,4-7-1 0,-4 7 0 0,0-1-11 15,1-5-1-15,-5 5-1 0,4-2 0 0,-6-4-14 0,2 0 0 16,1 7 0-16,-4-4 0 0,0 4 8 0,-3-7-8 15,-1 7 0-15,4-7 0 0,-3 7 0 0,-1-1-20 16,-2 1 4-16,-1 0 0 16,0 2-42-16,0 4-8 0,-4-3-2 0,-3 6 0 15,0 0-108-15,0 0-23 0,0 0-4 0,-3-3-818 0</inkml:trace>
  <inkml:trace contextRef="#ctx0" brushRef="#br0" timeOffset="38760.61">9648 13444 2361 0,'0'0'52'0,"0"0"10"0,11 0 2 0,3 0 4 0,-3-9-55 0,3 6-13 0,4-4 0 0,3-2 0 15,0 0 40-15,4-1 6 0,-1-5 1 0,1 5 0 16,3-6 4-16,0 4 1 0,1-4 0 0,-5-3 0 16,1 4-24-16,3-4-4 0,0 0 0 0,-3-6-1 15,0 6 14-15,-1-6 3 0,5 6 1 0,-5-3 0 16,-2 0-41-16,2 4 0 0,-3-1 0 0,4 0 0 16,3 0 0-16,-6 3 0 0,-5-2-12 0,4 2 12 0,8 3 0 15,-12-2 0-15,-6 5 0 0,-1 1 12 16,12-7-112-16,-8 13-23 0,-11-6-4 0,4 2-1052 15</inkml:trace>
  <inkml:trace contextRef="#ctx0" brushRef="#br0" timeOffset="39577">12305 10747 1324 0,'0'0'59'0,"0"0"12"0,0 0-57 0,0 0-14 16,-7 0 0-16,7 0 0 0,0 0 123 0,-4-6 21 16,-3 3 5-16,7 3 1 0,-3-6-97 0,-1-4-19 15,4 7-4-15,-3-6-1 0,-1 3-11 0,4-4-2 16,-3 1-1-16,3-1 0 0,0 1-15 0,0 0 11 15,0-1-11-15,0 4 10 0,0-4 1 0,0 4 0 16,0 3 0-16,0 3 0 0,0 0 17 0,0 0 4 16,0 0 1-16,0 0 0 0,0 0 7 0,0 0 0 0,0 0 1 0,10 0 0 15,-3 3 3-15,0 3 1 0,4 4 0 0,-4-1 0 16,4 1-17-16,-1 5-4 0,1-2-1 0,3 9 0 16,-4-3 4-16,8-1 1 0,0 1 0 0,-1 6 0 15,4-3-2-15,1 3 0 0,-1 0 0 0,0 4 0 16,0-1 7-16,-3-3 2 0,3 10 0 0,0-7 0 15,-3 6-10-15,-1 1-1 0,5-7-1 0,-5 6 0 16,1 1-3-16,-4-4-1 0,4 1 0 0,-1-1 0 16,-3-6 9-16,4 3 1 0,-4-3 1 0,0 0 0 15,0-3-30-15,0 4 0 0,-3-11-11 0,0-2 11 16,3 2 0-16,0-5 0 0,0 6 0 0,0-7 12 16,0-6-4-16,0 3 0 0,4-6 0 0,-8 0 0 0,5-6 0 0,-1 6-8 15,0-9 12-15,0 6-4 16,-3-7-8-16,3 1 8 0,-4-7-8 0,4 0 8 0,-3 4-8 15,-1-4 0-15,-2-3 0 0,2 0 0 16,-3-6-27-16,0 7-1 0,-3-8 0 0,-1 8 0 16,-3-7-44-16,0-4-8 0,-3 4-3 0,3-3 0 15,0 3-33-15,-4-3-6 0,-3 3-2 0,0 3 0 16,0-3-83-16,-4 0-17 0,1 6-3 0,-4 0-604 0</inkml:trace>
  <inkml:trace contextRef="#ctx0" brushRef="#br0" timeOffset="39875.82">12220 11362 403 0,'0'0'17'0,"0"0"5"0,0 0-22 0,7-6 0 0,0 6 0 0,0-10 0 15,8 7 488-15,-1-9 94 0,0 2 18 0,7 1 4 16,0-10-471-16,4 0-94 0,-1 0-19 0,5-6-4 16,2 7-8-16,-2-8 0 0,6-2-8 0,0 3 12 15,0-3-12-15,1 0 9 0,3-7-9 0,-4 10 8 16,0-9-8-16,4 5 0 0,-7 1 0 0,3-6 0 16,0 5-22-16,4 4-3 15,-4-9-1-15,1 3 0 0,2-1-124 16,-6 4-25-16,-4 3-5 0,-3-3-784 0</inkml:trace>
  <inkml:trace contextRef="#ctx0" brushRef="#br0" timeOffset="40615">13335 10873 2116 0,'0'0'94'0,"0"0"19"0,0 9-90 0,4 1-23 0,-1-1 0 0,4 1 0 15,0-1 37-15,0 7 3 0,4-7 1 0,-4 7 0 16,3-4-11-16,1-2-2 0,3 5-1 0,0 4 0 16,0-3-11-16,0 3-1 0,4-4-1 0,0 4 0 15,-1 0-14-15,5 0 0 0,2 0 0 0,-3 6 0 16,4 0 0-16,0-6 0 0,3 9 0 0,0-3 0 15,-3 0 0-15,3-3 0 0,-3 9 0 0,3-3 0 16,-3 1 0-16,3-4-8 0,-7 3 8 0,4 7 0 16,0 2-12-16,-1-2 12 0,-6-1-12 0,0-6 12 15,-1 1-12-15,1-4 4 0,-8-7 8 0,-3-2-13 16,4-3 13-16,-4-4 0 0,-3-3-10 0,-4-6 10 16,0 0-38-16,0 0-3 0,0 0-1 15,-4 0 0 1,-6-15-105-16,-1 2-21 0,0-12-4 0,-3-3 0 0,0-4 51 0,-4 4 10 0,1 0 3 0,-1 0 0 15,1-4 45-15,-1 4 10 0,-7 0 1 0,1 0 1 0,-1-7 143 0,0 7 29 16,-7-6 6-16,1 5 1 0,2-5-26 16,1-1-5-16,-7 1-1 0,0-4 0 0,3 4-56 0,0-1-11 15,-3 7-2-15,0-6-1 0,3 5 18 0,0 4 4 16,-3 3 1-16,7-3 0 0,-4 0 23 0,4 6 5 16,-1 0 1-16,5 1 0 0,3-1 20 0,-1-3 4 15,5 3 1-15,3 0 0 0,0 4-57 0,3 2-11 16,0-3-3-16,4 4 0 0,0-4 5 0,0 0 1 15,4 4 0-15,3-4 0 0,0 1-2 0,0 2 0 16,-4-3 0-16,4 4 0 0,7-4-14 0,-3 0-3 16,3-2-1-16,0-1 0 0,0 3-10 0,3 4-8 15,5-4 9-15,2 0-9 0,-3 7 0 0,4-1 0 0,0 1 0 16,3 6 0-16,0-3 0 0,4 6 0 0,-1 0 0 16,1 0 0-16,0 6 0 0,-4-3 0 15,4 6-8-15,-4 1 8 0,0-4 0 0,0 10 0 0,-3-4-8 0,-1 4 8 16,1-3 0-16,0 2-12 0,-8 4 12 0,-3 0-10 15,0-3-6-15,-3 9 0 0,-4-7-1 0,0 11 0 16,-4-11-2-16,-3 8 0 0,-3 2 0 0,-1-9 0 16,-3 6 8-16,3 0 2 0,-3-6 0 0,0 6 0 15,-3-3 9-15,-1 0-12 0,0-4 12 0,1 1-12 16,-5 0-12 0,1 0-2-16,0-3-1 0,-4-1 0 0,1-2-98 0,-1 6-20 0,0-10-4 0,1 7-971 15</inkml:trace>
  <inkml:trace contextRef="#ctx0" brushRef="#br0" timeOffset="41062.24">12026 12961 2246 0,'-7'16'200'0,"7"-16"-160"15,0 0-32-15,0 0-8 0,7 9 60 0,0-9 12 0,4 0 1 0,10-6 1 16,0-3-57-16,7-7-17 0,1-3 8 0,2 0-8 16,5-15 0-16,2 6 0 0,5-7 0 0,-1-2 0 15,4-7 0-15,7 6 0 0,3-12 0 0,4 6 0 16,0 3 0-16,0-9 8 0,4 6-8 0,-1-3 0 15,4-3 10-15,4 3-2 0,3 0-8 0,0-3 12 16,4-7 27-16,-4 7 5 0,3-3 0 0,1 6 1 16,3-7-13-16,0 11-2 0,4-11-1 0,0 7 0 15,-4-6 19-15,-4 0 4 0,4-7 1 0,1 7 0 16,6-1-18-16,0 7-4 0,-7-6-1 0,0 6 0 16,4-3-9-16,-4 3-1 0,4-7-1 0,-8 4 0 15,1 3-9-15,-4 10-2 0,-7-7 0 0,0 3 0 16,-7 3-8-16,0 4 10 0,0 6-10 0,-4-1 10 15,-3 1-10-15,-7 6 0 0,0 0 0 0,-4 0 0 0,-6 3 0 16,-8 7 0-16,4 3-10 0,-8-7 10 16,-2 10-29-16,-1 2 0 0,-4-2 0 0,-3 6 0 15,-3 0-108-15,-11 0-22 0,0 10-4 0,0 5-1057 16</inkml:trace>
  <inkml:trace contextRef="#ctx0" brushRef="#br0" timeOffset="41884.71">13127 12990 1825 0,'-7'0'40'0,"7"0"8"0,0 0 1 0,0 0 3 0,0 0-41 0,0 0-11 16,0 0 0-16,0 0 0 0,0 0 24 0,0 0 4 15,0 0 0-15,0 0 0 0,0 0-7 0,0 0-1 0,0 0 0 16,0 0 0-16,0 0-4 0,0 0-2 0,-7 0 0 0,7 0 0 16,0 0 9-16,0 0 1 0,-4 6 1 0,-3-3 0 15,7-3 18-15,0 0 3 0,0 0 1 0,-3 6 0 16,-1-3 4-16,1 4 1 0,3-7 0 0,-4 9 0 15,1 0-16-15,-1 1-2 0,8-1-1 0,-4 1 0 16,-4-1-13-16,4 7-2 0,4-7-1 0,3 10 0 16,-4-3-8-16,4 2-1 0,-3 1-8 0,3-3 12 15,3 9 1-15,1-3 0 0,0 3 0 0,-1 3 0 16,4 4-13-16,-3-1 9 0,3 0-9 0,0 1 8 16,-3 9 1-16,3-4 0 0,0 1 0 0,3 3 0 15,-6-4 2-15,3 1 0 0,0 6 0 0,4-4 0 16,0-2 17-16,-4-3 4 0,0-1 1 0,3-6 0 15,1-6-2-15,-4 3-1 0,4-6 0 0,-4-3 0 16,4-7-4-16,3 7-1 0,-4-13 0 0,1 3 0 16,7-3-9-16,-8-3-3 0,4-3 0 0,-3-3 0 0,-4 3-13 15,0-3 9-15,0-4-9 0,4-9 8 16,-4 10-8-16,4-10 0 0,-4-6 0 0,-3 6 0 16,-1-9-27-1,1 3-4-15,-4-3-1 0,0-4 0 0,-4 4-51 0,-3 3-10 16,-3-3-3-16,-1 3 0 0,-3-3-116 0,-3-1-24 15,-8 4-5-15,0 0-1 0</inkml:trace>
  <inkml:trace contextRef="#ctx0" brushRef="#br0" timeOffset="42088.18">12901 13774 1324 0,'0'0'118'0,"0"0"-94"0,0 0-24 0,7 0 0 16,4-10 264-16,3 1 48 0,7-7 9 0,0 3 3 16,4-8-249-16,0-1-50 0,3-4-9 0,4-2-3 15,-1-6-13-15,1 6 0 0,3-7 8 0,1 1-8 32,-5-1-55-32,1 4-13 0,0-4-4 0,-4-6-987 0</inkml:trace>
  <inkml:trace contextRef="#ctx0" brushRef="#br0" timeOffset="42729.06">13921 13328 2116 0,'3'25'94'0,"1"-9"19"0,-4-3-90 0,7 2-23 16,-4 4 0-16,8 0 0 0,-1 0 33 0,1-1 3 15,3 8 0-15,0-1 0 0,0 0-28 0,0-3-8 16,4 3 0-16,0 3 0 0,-1-3 8 0,1 0-8 16,3-3 0-16,0 9 0 0,4-9 9 0,0 10-9 15,3-4 0-15,-3 0 9 0,-1 0-9 0,1-2 12 16,0 2-12-16,-1-3 12 0,-2 3-12 0,2 0 0 16,-3 7 0-16,4-10 0 15,-4 9-29-15,0-5-2 0,-3-4 0 0,-7-7 0 0,3 1 31 0,-7-9 0 0,0 5 11 0,0-11-3 16,-3 2 38-16,-4-6 8 0,0 0 2 0,0 0 0 15,0 0-3-15,0 0 0 0,-4-6 0 0,-7-7 0 16,4-6-8-16,-7-3-1 0,-3 3-1 0,-5 1 0 16,-2-8-23-16,-1 8-4 0,-7-11 0 0,-3 4-1 15,-4-3 27-15,4 3 6 0,0-9 0 0,-1 5 1 16,-2-5-28-16,-1 2-5 0,-4-2-2 0,8-7 0 16,-4 10-3-16,1-10-1 0,-1 10 0 0,0-4 0 15,-3-6 18-15,-1 13 3 0,4-9 1 0,4 2 0 16,0 1-32-16,3-4 0 0,0 4 0 0,4-1 0 15,3-3 12-15,4 10 2 0,0-6 1 0,4 9 0 16,-1-4-2-16,7 4 0 0,4 6 0 0,0 1 0 16,4 2-13-16,-1 3 0 0,4-2 0 0,0 5 0 15,4 1 0-15,-1 3 0 0,4-4 0 0,0 1 0 0,4-1 0 0,3 10-8 16,4-9 8-16,-1 9 0 0,1-3-13 0,3 3 4 16,0 3 1-16,4-3 0 0,3 6-3 0,0-3 0 15,1 4 0-15,-5 2 0 0,5-6 11 0,-5 7 0 16,1-4 8-16,-4 3-8 0,0 7 0 0,0-7-10 15,-3 4 1-15,-4-4 0 0,0 7 9 0,0-7-8 16,-3 10 8-16,0-9-8 0,-4 5-7 0,0 4-1 16,-4-3 0-16,-3-4 0 15,4 4-8-15,-4 0-3 0,0-4 0 0,-4 4 0 16,4-7-18-16,-3 7-4 0,-1-7-1 0,-3 4 0 16,4-7-20-16,-1-3-4 0,0 4-1 0,4-7 0 15,-3 9-148-15,3-9-29 0,-14 0-7 0,14 0-1 0</inkml:trace>
  <inkml:trace contextRef="#ctx0" brushRef="#br0" timeOffset="43077.45">14661 12936 691 0,'0'16'61'0,"0"-7"-49"0,0 1-12 0,-3-1 0 15,3-9 445-15,0 0 87 0,0 0 16 0,0 0 4 16,0 0-416-16,0 0-84 0,0 0-17 0,0 0-3 0,11 0-24 0,-11 0-8 16,3-9 0-16,8-1 9 0,-4 1-9 0,0 3 0 15,0-13 9-15,0 6-9 16,0-2 0-16,3-4 0 0,1 3 0 0,-4-3 0 0,4 4 0 0,-4-4-12 15,7 0 12-15,0 3-12 0,-3 4 12 0,-1-4-13 16,1-3 5-16,-4 4 8 0,3 2-17 0,1-6 4 16,0 4 1-16,-1-1 0 15,-3 3-36-15,0-2-6 0,0-1-2 0,-3 7 0 16,-4-1-160-16,0 1-33 0,-11-10-7 0,1 3 0 0</inkml:trace>
  <inkml:trace contextRef="#ctx0" brushRef="#br0" timeOffset="43378.92">14415 12613 2271 0,'0'0'100'0,"0"0"22"0,0 10-98 0,0-1-24 0,0 0 0 0,3 1 0 16,1-4 69-16,-1 4 9 0,1-1 2 0,-1 0 0 15,1 1-40-15,3 5-8 0,-4-5-2 0,8 9 0 16,-4-10-3-16,3 10-1 0,1-3 0 0,0 2 0 15,3 1-1-15,0-3 0 0,0 3 0 0,0 6 0 16,4-6-3-16,-1-1-1 0,1 1 0 0,3 6 0 16,0-6-1-16,1 0-1 0,-5 6 0 0,1 0 0 15,3-6-11-15,-3 6-8 0,-4-6 9 0,0 0-9 0,0-1 0 16,0-2 0-16,0-3 0 0,-3 2 0 0,-1-5-11 0,-3 5-5 16,0-5 0-16,-3-7-1 15,-4-3-89-15,0 0-18 0,0 0-3 0,11 0-1 16,-8-3-97-16,4-13-20 0,0-12-4 0,0-7-1 0</inkml:trace>
  <inkml:trace contextRef="#ctx0" brushRef="#br0" timeOffset="45141.47">15356 11704 1558 0,'-7'-10'69'0,"4"10"15"0,-4-9-68 0,0 3-16 0,0 3 0 0,0 3 0 0,0-7 113 0,0 4 19 16,-1-3 4-16,-2 3 1 0,6-3-57 0,4 6-12 15,-7 0-3-15,7 0 0 0,0 0-26 0,0 0-6 16,0 0-1-16,0 0 0 0,0 0-12 0,0 0-4 16,0 0 0-16,0 0 0 0,0 0 0 0,7-4 0 15,4 4 0-15,0 4 0 0,3-4-16 0,3 15-17 16,1-2 3-16,0 12 1 0,6-6 13 0,1 15 0 16,7-6 9-16,-4 7-9 0,7 3 0 0,0 5 0 15,11 8 0-15,4-4 0 0,-4 6 14 0,3 10 0 16,11-4 0-16,-4-2 0 0,1 2 4 0,-4-2 1 15,3-4 0-15,4 10 0 0,0-4-5 0,0-2-1 0,-7 5 0 16,3-2 0-16,1-3 5 0,-4-4 1 0,-4-3 0 16,1-3 0-16,-8-3-19 0,-3 0 0 0,0-7 0 0,-4-2 0 15,0-1 0-15,-3-12 0 0,0 0 0 0,-4-9 0 16,-7-7 0-16,0-3 0 0,4-3 0 0,-4 0 0 16,-3-9 0-16,-8-1 0 0,1-2 0 15,-1-10 0-15,-6 3 0 0,-1 0 0 0,-6-9 0 0,-4 3 0 31,0-3-23-31,-4-7-8 0,-6 7-1 0,-5-6-1 0,1-1 11 0,-3 1 2 0,-5-4 1 0,1 10 0 16,0-13 5-16,-4 10 1 0,0-4 0 0,-3 7 0 16,0-3 13-16,-4 2 12 0,0 4-3 0,-3 3 0 15,0-3-9-15,-1 0 0 0,1 6 0 0,3 7 0 16,0-4 8-16,0 10 0 0,4-4 0 0,0 1 0 16,3 9-8-16,-3 0 0 0,0 0 0 0,3 0 0 15,0 9 8-15,4-2-8 0,-4-4 0 0,4 6 8 16,3-2-8-16,1 8 0 0,6-2 0 0,0-4-11 15,1 1 11-15,3 5 9 0,3-5-1 0,0-1-8 0,1 0 21 16,6 1-2-16,4-10-1 0,-3 6 0 0,3-6 2 0,0 0 1 16,0 0 0-16,0 0 0 0,0 0-9 0,7 0-3 15,7 0 0-15,-4-6 0 0,5 3 2 0,2-7 0 16,1-5 0-16,-1-1 0 0,5 3-11 0,-5-5 12 16,4-7-12-16,1 9 12 0,-1-6 0 0,-4-3 0 15,1 0 0-15,-4-4 0 0,0 4-12 0,0-3 8 16,1 0-8-16,-1 3 8 0,-7-3 1 0,3 3 0 0,1-1 0 15,-1 5 0-15,-3-5 11 0,-3 8 3 16,3-7 0-16,-3 6 0 0,3 3 2 0,-4-3 1 0,1 0 0 0,-1 4 0 16,1-4-8-16,-1 6-2 0,1-2 0 15,-1-1 0-15,1 3-3 0,-4-2-1 0,7 5 0 0,-4-5 0 16,1 5-12-16,0 7 0 0,-1-6 0 0,1 2 0 16,-4 7 0-16,0 0 0 0,0 0 0 0,0 0 0 15,7 0-9-15,3 0 9 0,1 0 0 0,-1 10-9 16,-3-10 9-16,8 9 0 0,-1 1-9 0,0 5 9 15,0-5 0-15,-7 5-9 0,4-2 9 0,-1-4 0 16,4 7 0-16,-3 0 0 0,3-7 0 0,0 4 0 16,0-4 0-16,0 1 0 0,0-4 0 0,0 3 0 15,-3 1 0-15,3-4 0 0,-3-6 0 0,-1 3 0 16,-3-3 0-16,-7 0 0 0,7 0 0 0,-7 0 0 16,11-3 0-16,-4-3 9 0,0 6-9 0,-7 0 8 15,7-10-8-15,-7 1 10 0,4 3-10 0,-4-4 10 0,0 1-2 0,0-1 0 16,0 1 0-16,0 0 0 0,0-10 1 0,0 9 0 15,0-5 0-15,-4-4 0 0,4 0-1 0,0 0 0 16,-3 0 0-16,-1-3 0 0,4 4 0 0,-3-1-8 16,3 3 12-16,-4-3-4 0,1 0-8 0,3 4 0 15,0 5 0-15,0 1 8 0,0 0-8 0,3-1 0 16,1 1 0-16,-4-1 0 0,0 10 0 0,3 0 0 16,4-6 0-16,0 6 0 0,-7 0-11 0,11 0 11 15,-1 6-8-15,5 4 8 0,-1-4-8 0,0 3 8 16,-4 1-8-16,4 2 8 0,4-5 0 0,0 8 0 15,-4-5 0-15,0 2-8 0,7-2 8 0,-7-1 0 16,4-3 0-16,-1 4-8 0,5-1 8 0,-5-3 0 0,4-2 0 16,-3-4 0-16,3 6 0 0,0-12 0 0,-3 6 0 0,0-4 0 15,-1-2 0-15,1 3 0 0,-4-3 0 16,4-4 8-16,-4 4-8 0,0-6 0 0,0-4 0 0,0 6 8 16,-3-5-8-16,-1 2 0 0,1-2-8 0,0-4 8 15,-4-6-24-15,0 6 1 0,-4 0 0 16,4-6 0-1,-3 6-79-15,-4-6-16 0,0 6-3 0,0 0-743 0,0-6-149 16</inkml:trace>
  <inkml:trace contextRef="#ctx0" brushRef="#br0" timeOffset="45305.24">17470 10810 2016 0,'0'0'89'0,"7"0"19"0,-7 0-87 0,7 10-21 16,3-4 0-16,-3-3 0 0,0-3 88 0,4 0 12 15,-4 0 4-15</inkml:trace>
  <inkml:trace contextRef="#ctx0" brushRef="#br0" timeOffset="51887.11">15413 14855 403 0,'0'0'36'0,"-7"7"-36"0,3-4 0 0,-3 3 0 15,0 0 180-15,0-3 30 0,0 4 6 0,0-4 0 16,0 3-132-16,0-3-28 0,-4-3-4 0,4 7-2 16,4-4-30-16,-4 3-7 0,0-6-1 0,0 3 0 15,0 3 25-15,-1-6 5 0,-2 7 1 0,-1-4 0 16,4 3-20-16,0-3-4 0,4 7-1 0,-4-1 0 16,0-3 22-16,-1 4 4 0,1-1 0 0,0 10 1 15,-3-10-29-15,3 10-7 0,0 3-1 0,0 0 0 16,-7 3 0-16,6 0-8 0,1 3 12 0,4 10-4 15,-1-3 15-15,1 2 2 0,-1 7 1 0,4 6 0 16,0-3 21-16,4 3 4 0,-1-3 1 0,4 7 0 0,4-1-13 16,0 4-3-16,-1 2 0 0,1-2 0 0,-1-4-22 0,1 6-5 15,3-5-1-15,4-7 0 0,-4 6-8 0,7-9 0 16,4 0 0-16,-4 3 0 0,3 3 0 0,1-6 0 16,0-6 0-16,0-1 0 15,-1 4-32-15,1-13-6 0,0 7-1 0,-4-13 0 16,0 3-125-16,0-10-24 0,4-11-6 0,0 2-1 0</inkml:trace>
  <inkml:trace contextRef="#ctx0" brushRef="#br0" timeOffset="53237.09">16108 15373 2001 0,'0'0'88'0,"0"0"20"0,-7 6-87 0,3-3-21 0,-3 3 0 0,7-6 0 15,0 0 40-15,0 0 4 0,-3 7 1 0,-1-4 0 16,4-3-33-16,0 0-12 0,0 0 0 0,0 0 9 0,-3 6-9 0,3-6 0 16,0 0 0-16,-4 3 0 0,4-3-13 0,0 10 5 15,0-10 8-15,4 9-13 0,3 7 13 0,-4-1-9 16,4-2 9-16,4 6-8 0,-4 6 8 0,3-6 0 16,1 6 0-16,3 3 0 0,0-3 8 0,0 10 3 15,-3-7 1-15,7 9 0 0,-4-2 11 0,3-1 2 16,-3-5 1-16,4-1 0 0,0-3 9 0,-4 3 1 15,-4-3 1-15,1-6 0 0,7 0-2 0,-4-10-1 16,0 7 0-16,4-7 0 0,-4 1-16 0,0-4-3 16,-4-3-1-16,4-3 0 0,-3 0 3 0,0 0 1 15,-4-3 0-15,3-3 0 0,-3-4-5 0,0 1-1 0,-3 0 0 16,3-7 0-16,-4-3 1 0,1-6 0 16,-4 3 0-16,0-3 0 0,-4 0-13 0,4 3 0 0,-7-3 0 0,4-3 0 15,-4-4 8-15,-4 10-8 0,1-9 0 0,-4 9 0 16,-4-6 12-16,0 3-3 0,-3-4-1 0,3-2 0 15,-3 9-8-15,0-9 0 0,0 9 0 0,0-3 0 16,0 0 0-16,-1 6 0 0,1 0 0 0,4 3 0 16,-1 7 0-16,4 6 0 0,0-3-11 0,0 6 11 15,3 0-10-15,1 0 10 0,-1 9-12 0,0 0 12 16,4 1-18-16,0 5 3 0,0 4 1 0,0 6 0 16,0-6-4-16,4 6-1 0,-1-6 0 0,4 6 0 15,-3-3 11-15,6-6 8 0,-3 9-12 0,7-6 12 16,-3-7 0-16,6 10 0 0,1-9 0 0,-1 6 0 15,4-10 0-15,1 3 0 0,2-2 8 0,-3-7-8 16,4 6 11-16,3-9-11 0,0 0 12 0,0 7-12 0,1-14 12 16,-1 7-12-16,-4-9 12 0,8 6-12 0,0-7 15 15,-4-5-4-15,0-1-1 0,4 4 0 0,0-7 1 0,-4-3 0 16,0 3 0-16,-3-6 0 0,-1 6-1 0,1-3 0 16,-1-3 0-16,-2 6 0 0,-1-6-10 0,-4 0 0 15,4 6 0-15,-3 0 8 0,-4 4-8 0,4 2 8 16,-4-2-8-16,3 5 8 0,-6 1-8 0,3 2 0 15,0-2 0-15,0 9 8 0,0-3-8 0,0 3 0 16,0 3 0-16,0 3 0 0,4-3 0 0,-1-3 0 16,-3 7 0-16,4 2 0 0,3 7 0 0,-3-7 0 15,-4 4 0-15,0-4 0 0,7 4 0 0,-4-1 0 16,-2-2 0-16,-1-4 0 0,3 3 0 0,-3-6 0 0,0 4 0 16,4-4 0-16,-8 3 0 0,8-6 0 0,0 10 0 15,-4-10 0-15,-7 0 8 0,10-4-8 0,-3-2 8 0,4 6-8 16,-4 0 12-16,0-9-4 0,0 2 0 0,0 7 0 15,-3-9 20-15,-1 6 3 0,1-6 1 0,3 2 0 16,-7-2-32-16,3-1 0 0,-3-5 0 0,0 12 0 16,0-7 13-16,0 1-3 0,0-7-1 0,0 7 0 15,-3 2 3-15,3-2 0 0,0 0 0 0,3-1 0 16,-3 7-4-16,4-3 0 0,-4 6 0 0,3-10 0 16,-3 10-8-16,0 0 0 0,0 0-10 0,0 0 10 15,11 0 0-15,-1 7-9 0,1-4 9 0,0 6 0 16,-1-9 0-16,-3 7 0 0,4-4 0 0,-4 6 0 15,3-3-13-15,-2-3 2 0,-1 4 1 0,3-7 0 16,-3 3 10-16,4 3-8 0,-4-12 8 0,3 3-8 16,1 3 8-16,-4-7 0 0,4-2 0 0,-1 6-8 0,-3-13 8 15,4 7 0-15,-4-1 0 0,0-5 0 0,4 2 0 0,-4-2 0 16,0-1 10-16,3 3-10 0,-3-6 0 0,-3 4 8 16,3-4-8-16,-4 3 0 0,4-3 0 0,-3 1 0 15,0 2 8-15,-4-3-8 0,0 0 0 0,0 1 0 16,0-8 0-16,-8 8 0 0,5-1 9 0,-4-6-9 15,0 6 8-15,-4-6-8 0,1 6 10 0,-1-6-10 16,-3 3 12-16,0-3-12 0,0 6 16 0,0-6-4 16,0 9-1-16,-4-2 0 0,4-1 5 0,0 9 0 15,0-5 1-15,-1 5 0 0,1 1-7 0,4 9-2 16,-1-3 0-16,8 3 0 0,-4 3-8 0,3 3 0 0,4-3 0 0,0 13 0 16,4 3 0-16,3 6 0 15,0-3 0-15,3 9 0 0,4 4-8 0,1-4-8 0,2 3 0 0,1-5-1 16,-1 5 17-16,5-6 0 0,2 7-8 0,-3-10 8 15,4 3 0-15,0-3 0 0,0-6 0 0,-1 6 0 16,1-12-14-16,3 2 4 0,-7 4 1 0,4-9 0 16,0-1-2-16,-1 0 0 0,-2-2 0 0,2-7 0 15,-3 0-1-15,-3 0-1 0,0 0 0 0,-1 0 0 32,-6-7-15-32,3 4-2 0,-3-6-1 0,-1-1 0 0,-3-5-79 0,-3-1-16 15,-1 4-3-15,-3-7-1 0,0-3-112 0,0 3-22 16</inkml:trace>
  <inkml:trace contextRef="#ctx0" brushRef="#br0" timeOffset="53434.88">17156 14924 1612 0,'0'0'72'0,"0"0"14"0,0 0-69 16,0 0-17-16,0 0 0 0,10 0 0 0,-6 7 204 0,6-7 36 15,1-7 8-15,3 1 2 0,0-3-197 0,4-4-39 16,-1-3-14-16,5-9 9 0,6 3-9 0,-4-9-11 16,-2 3 3-16,6-7 0 15,7-2-52-15,0 2-11 0,1-2-1 0,-1-7-966 0</inkml:trace>
  <inkml:trace contextRef="#ctx0" brushRef="#br0" timeOffset="53938.24">18274 14451 2376 0,'0'0'105'0,"0"0"22"0,-4 3-102 0,4-3-25 0,0 0 0 0,0 0 0 15,0 0 86-15,0 0 12 0,-7 0 2 0,0-3 1 16,4-7-64-16,3 4-13 0,0-3-2 0,0-1-1 16,3 1-10-16,1-7-3 0,-1 7 0 0,4-1 0 0,-3 1-8 0,3 0 0 15,4 2 0-15,-1 4 0 0,1-3 0 0,-1 3 0 16,8 3 8-16,-4 3-8 0,0-3 0 0,4 6 0 16,-4 4-10-16,4-1 10 0,-1 0 47 0,1 7 15 15,-8-6 3-15,1 8 1 16,3-2-109-16,-3 3-21 0,-8 0-5 0,4-1-1 0,0 1 54 0,0-3 16 15,-10 3 0-15,3-4 0 0,0-2 0 0,0 3 0 16,3-1 0-16,-6-2 0 0,-1-4 0 0,4-2 8 16,0-7-8-16,-3 9 0 0,-4-9 12 0,7 0-4 15,0 0 0-15,0 0 0 0,0 0 20 0,0 0 4 16,-4 0 1-16,1-9 0 0,6 2-5 0,-6-2 0 16,-4-1-1-16,3-8 0 0,1 2-19 0,-1-3-8 15,0 0 8-15,-3-6-8 0,4-3 0 0,-1 0 8 0,-3-7-8 16,4 1 0-16,-4-4 0 0,7 4 0 0,0-1 0 0,3 4 0 15,1-4-24-15,-1 1 4 0,4 9 0 0,4-3 0 32,-8-1-15-32,8 4-2 0,-4 6-1 0,4 1 0 15,-4 2-94-15,3 7-18 0,1-1-4 0,0 4-970 0</inkml:trace>
  <inkml:trace contextRef="#ctx0" brushRef="#br0" timeOffset="54721.3">18951 14238 1670 0,'0'0'148'0,"0"0"-118"16,0 0-30-16,0 0 0 0,0 0 118 0,0 0 18 15,11 0 3-15,-11 0 1 0,3-7-88 0,4 4-18 16,-3-3-3-16,-1 3-1 0,-3-3-2 0,4 2 0 15,-4-2 0-15,0-3 0 0,3 6-14 0,-3-4-3 16,-3-2-1-16,3-1 0 0,0 4-10 0,-4-3 0 16,-3-1 0-16,7 1 0 0,-3 0 0 0,-4-1 0 15,3 1-14-15,-3 2 5 0,4-2 9 0,-1 0 0 16,-3-4 0-16,0-3 0 0,0 10 24 0,-4-3 0 16,4 6 0-16,0-7 0 0,0-5-8 0,0 5-2 15,0 4 0-15,0-4 0 0,-3 7-2 0,2-3 0 16,5-3 0-16,-1 9 0 0,-3 0-12 0,4 0 0 0,-1 0 0 0,1 6 0 15,-1-3-10-15,1 6-2 0,-1 1 0 0,4 6 0 16,0 2 12-16,0-2-12 0,0 3 12 16,4 0-12-16,3-1 12 0,0 8 0 15,3-8-9-15,1 7 9 0,0-6 0 0,3 6 8 0,3-12 0 0,1 3 0 16,0 2 0-16,-1-2 0 0,4-6 0 0,1-1 0 16,-5-9-8-16,1 9 0 0,7-12 0 0,-4 3 0 15,0-6 8-15,0 6-8 0,0-9 0 0,-3 2 8 16,3-5-8-16,-3-4 8 0,-1-3-8 0,-3 0 8 15,4-6 11-15,-4 0 1 0,0 3 1 0,-3-9 0 16,-1 9-5-16,1-13-2 0,-4 10 0 0,0-9 0 16,0 6-14-16,0-1 8 0,-3 1-8 0,-4-3 0 15,0 3 18-15,0-1-2 0,-4-5-1 0,1 6 0 0,-4-7 15 16,0 7 3-16,0-7 1 0,-4 7 0 0,0 0-7 16,-3-3-2-16,0 2 0 0,-4 1 0 0,-3-6-11 0,0 9-2 15,-4-4-1-15,4 1 0 0,-3 3 1 0,6 0 1 16,0 6 0-16,1 0 0 0,3 10-13 0,3 3-8 15,0 3 8-15,4 3-13 0,-3 3 13 0,3 3 0 16,0 3 0-16,0 1 0 0,3 9 0 0,1-1 0 16,-1 8-13-16,4 2 5 0,4-3 8 0,-1 9 0 15,11 1 0-15,0 2 0 0,0 1-8 0,4 3 0 16,3-4 0-16,4 1 0 0,3 6 8 0,-3 0-8 16,3-6 8-16,-3 2-8 0,3-5 8 0,-3-4 0 15,-1-6 0-15,1 3 0 0,0-2 0 0,-1-1 9 16,1-7 0-16,0-2 0 0,0-3 4 0,-1-4 1 0,4-3 0 15,-3-3 0-15,-4-3-3 0,4 0-1 0,-4-3 0 0,4-6 0 16,-4 3 1-16,0-4 0 0,4-5 0 0,-4 2 0 16,-3-6-11-16,-1-6 12 0,-3 6-12 0,1-6 12 15,-1 6-23-15,0-6-4 0,0-3-1 0,-4 3 0 32,5-3-95-32,-5 3-19 0,-3-3-4 0,0 2-706 0,4-2-142 0</inkml:trace>
  <inkml:trace contextRef="#ctx0" brushRef="#br0" timeOffset="55920.92">20447 13087 345 0,'0'0'31'0,"0"0"-31"0,0 0 0 0,0 0 0 16,0 0 317-16,0 0 58 0,-4 0 11 0,4-10 2 15,0 1-260-15,0 3-53 0,-3-4-11 0,3 7-1 16,0-6-22-16,0 2-4 0,0-2-1 0,-4 0 0 16,1-1-16-16,-1 4-3 0,1 3-1 0,-1-3 0 15,-3 2 9-15,4-2 2 0,-4 3 0 0,0-3 0 16,0 6 18-16,0 0 4 0,-1 0 1 0,1 0 0 16,0 0-1-16,0 0 0 0,4 9 0 0,-4-3 0 0,0 7-15 0,0-4-3 15,3 7-1-15,-3 3 0 0,3 6-30 0,1 0 0 16,-4 3-8-16,7 0 8 0,0 1 0 0,0 5 0 15,0 1 8-15,7-7-8 0,-4-3 0 0,1 3 0 16,3-3 0-16,-3-6 0 0,3 6 0 0,0-12 0 16,3 2 0-16,-3 1 0 0,0-6 0 0,0-7 0 15,4 3 0-15,-4-3 0 0,0-3 12 0,0-3-3 16,4-3-1-16,-4-4 0 0,0 1 6 0,-4-7 1 16,8 4 0-16,-4-4 0 0,0-3-7 0,-3-6 0 15,-1 3-8-15,1-3 12 0,-1-3 12 0,1-4 1 16,-4 10 1-16,0-9 0 0,0 3-9 0,0 0-1 15,-4-1-1-15,1 4 0 0,-4-3 0 0,0 0 0 0,0 3 0 0,-4-3 0 16,4-4-4-16,-4 4-1 0,-3 0 0 0,0-7 0 16,0 1-10-16,0-4 0 0,0 10 0 0,0-3 0 15,-4-1 27-15,4 7 3 0,3 0 1 0,1 6 0 16,-1 4-23-16,4-4-8 0,0 9 0 0,3 1 9 16,1 6-9-16,3 3 0 0,0 0 0 0,0 0 0 15,0 0-12-15,7 12 3 0,4 7 0 0,-1 6 0 16,4 10-8-16,4-7-2 0,0 10 0 0,3-4 0 15,0-6 3-15,-3 13 0 0,3-13 0 0,0 10 0 16,4-4 6-16,-1-5 2 0,1 2 0 0,0-9 0 16,-1 9 8-16,1-9 0 0,-4 3 0 0,4 0 0 15,-4-12 0-15,4 3 0 0,-4 2 0 0,0-8 0 16,0-1 0-16,0-2 0 0,-6-4 0 0,2-3 0 16,-3 0 9-16,0 0-9 0,1-3 12 0,-5-7-12 0,4 1 13 15,-3-7-4-15,-4 7-1 0,0-7 0 0,0 3 4 16,0-2 0-16,-3-4 0 0,-1 3 0 0,1-3-3 0,-4 1 0 15,3 2 0-15,-3-3 0 0,-3 0 9 0,3 1 2 16,-4-1 0-16,1-6 0 0,-4 6-12 0,3 0-8 16,-3-6 9-16,3 9-9 0,1-3 11 0,-1 10-11 15,1-7 12-15,3 7-12 0,0 9 0 0,0 0 0 16,0 0 0-16,0 0-9 0,0 0 9 0,3 9-8 16,4 7 8-16,0 0-8 0,4-4-1 0,0 7 0 15,-4 6 0-15,3-9 0 0,-3-4 9 0,4 4 0 16,-1 0 0-16,1-4 0 0,-4-2-11 0,4-4 0 15,-1 3 0-15,1 1 0 0,-4-4 19 0,3-3 3 0,-2-3 1 16,2 0 0-16,1 0-3 0,-4 0 0 0,0 0 0 16,0-3 0-16,0-3 4 0,0-4 1 0,-3 4 0 0,3-3 0 15,-4-1 22-15,1 1 4 0,-4-4 0 16,0-2 1-16,0-1-32 0,0 3-9 0,0-2 0 0,-4-4 0 16,1 3 10-16,-4-3-2 0,3 1-8 0,-3-7 12 15,-4 6-12-15,1 0 0 0,-1-6 0 0,-3 6 0 16,0-6 0-16,0 6 0 0,0 0-13 0,0 4 4 31,3-4-25-31,-3 9-5 0,0 1-1 0,0 0 0 16,3 2-67-16,1 4-13 0,-5-3-4 0,5 6 0 0,-1 0-131 0,1 6-26 0</inkml:trace>
  <inkml:trace contextRef="#ctx0" brushRef="#br0" timeOffset="56854.55">21301 12187 2329 0,'0'0'51'0,"0"0"10"0,0 0 3 0,-7 0 2 0,-4 0-53 0,4 0-13 16,-4 6 0-16,-3-6 0 0,4 3 60 0,-1 3 10 0,1-6 2 0,-1 10 0 16,4-4-29-16,-4-3-6 0,1 7-1 0,-1-1 0 15,4 1-36-15,0-1 0 0,0 7 0 0,4-7-8 16,-1 7 8-16,0-4 0 0,1 4 10 0,3 3-10 16,0 0 0-16,3-4 0 15,1 10 0-15,3-3 0 0,0 3 0 0,4 4 0 0,-4-4 0 0,3 3-10 16,1 3 10-16,3-3 9 0,-3 1-1 0,6-4-8 15,-3 0 20-15,4-3-2 0,-4-3-1 0,4-4 0 16,-4 4-3-16,3-9-1 0,-2-1 0 0,-1 0 0 16,0-2 15-16,0-7 4 0,4 0 0 0,-8-7 0 15,1-2 0-15,3 6 0 0,-4-13 0 0,5 4 0 16,-8-4 5-16,3-9 2 0,4 6 0 0,-3-6 0 16,-8 3-13-16,4-9-2 0,4 12-1 0,-4-9 0 15,-3-7 7-15,3 7 2 0,0 0 0 0,-4-4 0 16,1 1-32-16,-1-4 0 0,-6-2 0 0,3-4 0 0,0-3 12 15,-4 0-1-15,-3-3 0 0,0 3 0 0,0 0-11 0,0 0 0 16,0-3 0-16,0 4 0 0,0-1 0 0,3 0 0 16,1 6 0-16,-4 4 0 0,3-1 0 0,4 7 0 15,0 0 9-15,-3 9-9 0,3 0 0 0,-4 3 0 16,4 10 0-16,0-3 0 16,0-1-29-16,0 10-1 0,0 0 0 0,0 0 0 15,0 0-5-15,0 0-1 0,0 10 0 0,0-1 0 16,0 7 8-16,7 3 2 0,-3-4 0 0,3 4 0 0,3 0 8 0,4 6 2 15,1-6 0-15,-1 6 0 0,0-6 4 0,7 9 2 0,0-9 0 16,-3 6 0-16,-4-6 10 0,7 6-13 16,7-6 5-16,-3 6 8 0,-11-7 0 0,7 1 0 0,4 0 0 15,0-3 0-15,-1 3-8 0,-2-4 8 0,6 4-10 0,-4-10 10 16,5 10 0-16,-5-9 0 0,-2-1-8 0,6 0 8 16,3-2 0-16,-6 2 0 0,-4 1 0 0,4-4 0 15,3-3 0-15,-7 6 0 0,-3-2 0 0,0-4 0 16,3 3 0-16,-7-3 0 0,4 3 0 0,-8 4 0 15,-3-1 0-15,0-2 0 0,0-4 0 0,0 6 0 16,-7-9-10-16,-3 6 10 0,10-2-10 0,-7-4 10 16,-7 6 0-16,7-6 0 0,0 9-8 0,0-9 8 15,-7 6 0-15,7-6 10 0,-4 4-2 0,-3 2 0 16,-3-3 22-16,-1-3 4 0,-7 0 1 0,4 0 0 16,4 0-6-16,-1-3-1 0,-6 3 0 15,-1-6 0-15,7 6-4 0,-3-4 0 0,0-2-1 0,0 6 0 16,0-9-23-16,3 3 9 0,4 2-9 0,-3-2 0 15,-1-3 25-15,0 6-1 0,8-7-1 0,-1 4 0 16,-6-4-11-16,6 1-3 0,4 3 0 16,-3-4 0-16,3 1-1 0,3 6 0 0,-3-7 0 0,7 4 0 15,0-3-18-15,0 2-4 0,-7 7-1 0,4-3 0 16,10-3-18-16,-7-3-4 0,-7 9-1 0,11 0 0 16,-1-3-118-16,1 3-23 0,-4-7-5 0,4 7-1074 0</inkml:trace>
  <inkml:trace contextRef="#ctx0" brushRef="#br0" timeOffset="57774.28">22655 11221 230 0,'0'0'20'0,"-3"-6"-20"16,-1 3 0-16,-3-4 0 0,0 7 361 0,0-3 68 16,4-3 14-16,-4 3 2 0,0-4-271 0,7 7-54 15,0 0-12-15,0 0-1 0,0 0-60 0,0 0-12 16,0 0-3-16,3 16 0 0,4-6-23 0,4 8-9 16,-8-2 0-16,11 6 9 0,8 0 2 0,-1 6 0 0,-4 0 0 0,8 7 0 15,7 3 0-15,-4 2 0 0,4 1 0 0,-4 3 0 16,4 9 10-16,3 1 3 0,-3-1 0 0,-1-3 0 15,-2-3 6-15,-1 6 2 0,0-6 0 0,0-3 0 16,1 0 2-16,-8 0 1 0,3-6 0 0,1 6 0 16,-4-10-7-16,-3 1 0 0,3-7-1 0,-3-3 0 15,-1-3-14-15,-3 3-2 0,1-9-1 0,-1-4 0 16,-7 4-10-16,0-7 0 0,-4-2 0 0,-3-7 0 16,0 0 16-16,0 0 2 0,0 0 0 0,0 0 0 15,-7-10-18-15,0 1-19 0,0-7 4 0,-7 0 1 16,3-2 23-16,-6-1 5 0,-1-6 1 0,-3-4 0 15,0 1 12-15,-4-6 2 0,4-1 1 0,-7 1 0 0,0 2-5 16,-1-8-1-16,1 2 0 0,-4 0 0 0,-3-2-1 0,0-7-1 16,-7-4 0-16,6 4 0 0,8 3-5 15,-7 1-1-15,-1-4 0 0,5 3 0 0,2 0-4 0,5 6 0 16,-8-3-1-16,4 13 0 0,7-6-11 0,3 2 12 16,0 1-12-16,4 3 12 0,-3 3-12 0,6 6 0 15,0-6 0-15,4 6 8 0,-3 0-8 0,3 3 0 16,7 7 0-16,0-4 0 0,0-2 0 0,0 5-9 15,3 1 9-15,4 9 0 0,0-6-8 0,4 3 8 16,-4 3 0-16,4 0 0 0,6 0-11 0,1 9 11 16,-4 0-10-16,7 1 10 0,7-1-13 0,-6 10 3 15,-5-3 1-15,4 2 0 0,4 1-4 0,-4-3-1 0,-7 3 0 16,0 0 0-16,1-1-1 0,-5 4 0 16,4-3 0-16,-7 0 0 0,-7 0 15 0,4-4 0 0,3-2 0 0,-4 3 0 31,-10 3-28-31,4-4-10 0,3-5-2 0,0-1 0 15,-7 10-10-15,0-10-2 0,3 1-1 0,1-1 0 16,-1-3-122-16,-10 4-24 0,-7-1-5 0,7 1-515 0,7-4-103 0</inkml:trace>
  <inkml:trace contextRef="#ctx0" brushRef="#br0" timeOffset="58140.64">22768 11042 1555 0,'18'0'138'0,"-4"0"-110"16,-14 0-28-16,0 0 0 16,14 0 191-16,0 0 33 0,0 0 6 0,-3 3 2 0,0 4-108 0,3-1-22 15,3-3-4-15,-3 6-1 0,-3 1-53 0,3-1-12 16,0 7-1-16,4-7-1 0,-4 10-30 0,-3-3 0 16,-1-7 0-16,4 10 0 0,-3-3 0 0,-1-4 0 15,-3 4 0-15,4-7 0 0,-4 7 19 0,0-3 10 16,-7-4 3-16,4 7 0 0,-1-7-32 0,-3-9-8 15,0 0-1-15,0 0 0 0,0 0 30 0,0 0 7 16,0 0 0-16,0 0 1 0,0 0 14 0,0 0 2 16,0 0 1-16,0 0 0 0,0-9-20 0,0-1-4 15,0 4-1-15,-3-7 0 0,-1-2-7 0,4 2-2 16,-3-2 0-16,-1-4 0 0,1-6-12 0,3 6 0 16,-8-6 0-16,5 0 0 0,-1 3 0 0,1-13 0 0,-4 7 0 0,0-6 0 15,3 5-8-15,1-2-8 0,-4 0-2 0,0-1 0 31,7 13-93-31,0-9-18 0,0 9-4 0,0 1-1 16,3 2-135-16,1 0-27 0</inkml:trace>
  <inkml:trace contextRef="#ctx0" brushRef="#br0" timeOffset="58889.7">23421 10920 1267 0,'11'6'56'0,"-11"-6"12"16,0 0-55-16,3 3-13 0,4 4 0 0,-7-7 0 16,4 6 220-16,-4-6 42 0,0 0 8 0,0 0 2 15,7-6-184-15,0 6-36 0,-7 0-7 0,0-7-1 0,3 4-33 0,-3-6-11 16,-3-1 0-16,3 1 9 0,-4 3-25 0,1-7-4 16,-1 1-2-16,1 2 0 0,-4 1 22 0,3-4-11 15,-3-2 11-15,-4-1-8 0,4 3 31 0,-3-2 6 16,3-4 2-16,-4 3 0 0,4-3 5 0,-4 1 2 15,8 2 0-15,-4 3 0 0,0-2-2 0,0 5 0 16,3 1 0-16,1-1 0 0,-1 4-20 0,-3 6-4 16,7 0 0-16,0 0-1 0,0 0-11 0,-3 6 0 15,-4-2 0-15,-1 8 0 0,5 1 0 0,3 2 0 16,-4 4-10-16,4 0 10 0,4 0 0 0,-1 6-9 0,-3 0 9 16,4-3 0-16,3 3 0 0,0 0 0 0,4-6 0 0,-4 6 0 15,0-3 10-15,3-6-2 0,-3 9-8 0,4-13 12 16,-4 4 10-16,4 3 2 0,-1-10 0 0,1 1 0 15,-1-1 5-15,1-3 2 0,3-3 0 0,-3-3 0 16,-11 0-13-16,10-3-2 0,1 3-1 0,-1-6 0 16,1-3 15-16,-4-1 3 0,4 1 1 0,-4-4 0 15,0-2 2-15,-4-1 0 0,4 3 0 0,0-9 0 16,0 4-10-16,-3 5-2 0,3-6 0 0,-3-3 0 16,3 3-6-16,-4-6-2 0,-3 3 0 0,4-3 0 15,-1 0-2-15,-3-6-1 0,4-4 0 0,-4 1 0 16,0-1-5-16,0 1 0 0,-4 2-8 0,4-2 12 15,-3 0-12-15,-1 5 0 0,4 1 8 0,0 3-8 16,-3 0 0-16,3 6 0 0,-4 3-12 0,1 7 12 16,3 0-23-16,0 5 3 0,0 4 0 0,0 0 0 0,0 0 0 0,0 0 0 15,0 0 0-15,0 0 0 0,0 0-4 0,0 0 0 16,7 10 0-16,-4 2 0 0,4-2 15 0,0 5 9 16,4-5-12-16,-4 6 12 0,4-4-11 0,-1 10 11 15,1-3-10-15,-1 0 10 0,4 0-10 0,1 6 10 16,-1-7-10-16,0 1 10 0,0 0-10 0,3 0 10 15,1 3-10-15,3-3 10 0,-3-7 0 0,0 10-9 16,3-9 9-16,-4 2 0 0,-6-2 0 0,3-7 0 16,-3 10 0-16,-1-7 0 0,1-6 0 0,-4 7 9 15,-4-4 0-15,-3-6 0 0,0 0-24 0,0 3-5 16,0-3 0-16,-7 10-1 16,-10-4-105-16,-1-6-21 0,4 6-4 0,-7-3-1 15,0-3 39-15,3 0 7 0,-3 0 2 0,3-3 0 16,-3-3-29-16,3 0-6 0,1 2-1 0,-1-5 0 15,0 0 28-15,-3-7 6 0,-10-19 1 0,6 7-533 0</inkml:trace>
  <inkml:trace contextRef="#ctx0" brushRef="#br0" timeOffset="59923.39">23707 10321 979 0,'17'0'43'0,"-10"6"9"0,0-6-41 0,4 3-11 0,3-3 0 0,0 7 0 15,0-4 260-15,0-3 51 0,1 6 9 0,2-3 3 16,-3 3-194-16,0-6-38 0,1 0-8 0,-5 0-2 15,4 7-25-15,0-7-6 0,-3 0-1 0,3 0 0 16,-3 3-29-16,-4-6-5 0,-7 3-2 0,7-7 0 0,-7 7-13 16,7 0 8-16,-4-6-8 0,-3 6 0 0,4-3 9 0,3-3-9 15,-4 3 8-15,-3 3-8 0,0 0 12 0,0-10-4 16,0 4 0-16,4-3 0 0,-4-1 16 0,0 1 4 16,0 2 0-16,-4-2 0 0,1 0-1 0,-1-1 0 15,-3 1 0-15,0-1 0 0,0-5-7 0,0 5-2 16,0-8 0-16,-3 8 0 0,-1-6-10 0,4 7-8 15,3 0 9-15,1-1-9 0,-4 7 0 0,3-3 0 16,-3 6 0-16,4-3-10 0,-4 3-2 0,7 0 0 16,-4 9 0-16,1 1 0 0,-5 2 4 0,8-3 0 15,0 7 0-15,0 3 0 0,0 0 8 0,4-4 0 16,7 11-9-16,-4-8 9 0,3 1 0 0,-3 0-9 16,4-3 9-16,3-4 0 0,-3 4 0 0,3 3-8 0,-4-10 8 15,4 7 0-15,0-7 0 0,1 1-12 0,-5-4 12 16,4-3-10-16,0 3 10 0,-3-3 0 0,3-3 10 15,0 0-10-15,-3-3 22 0,-1-3-2 0,1-3 0 16,0-1 0-16,-1 1-20 0,-3-1 0 0,4 1 0 0,-1 0 0 16,-3-7 12-16,0 6-3 0,1-5 0 0,-5 5 0 15,4-2 6-15,-3-4 1 0,-1 0 0 0,1 4 0 16,-1-4 1-16,-3 4 1 0,0-4 0 0,4 0 0 16,-4-2-2-16,3-1-1 0,-6-6 0 0,3 6 0 15,0 0 0-15,0 3 0 0,0-2 0 0,0 5 0 16,3 0-15-16,1 4 0 0,-1 0 0 0,1 5 0 15,-4 4 0-15,0 0 0 0,7-6 0 0,0 12 0 16,0-2-11-16,4 5 2 0,-4 7 0 0,3-1 0 16,-3-2 9-16,4 3-10 0,-4-4 10 0,0 4-10 15,4 0 10-15,-4-4 9 0,0 4-1 0,0-7-8 0,3 7 0 16,-3-7 0-16,0-6-10 0,0 7 10 0,1-4 0 0,-8-6 0 16,0 0 0-16,0 0 8 0,0 0-8 0,3 0 0 15,-3 0 0-15,0 0 0 16,0 0 0-16,0 0 0 0,7-6 12 0,-7 3-4 0,0-4 1 0,0-2 0 15,0 6 0-15,0-7 0 0,0 1 2 16,0-7 0-16,0 7 0 0,0-7 0 0,0-3-3 16,0 4 0-16,0-4 0 0,0 0 0 0,0-6-8 15,0 6 8-15,0-9-8 0,-3 12 8 0,6 7-8 0,1-10 0 16,-1 10 0-16,1-1 0 0,-1 1 0 0,1 3-9 16,-4 6 9-16,0 0-10 0,10 0-2 0,-3 0 0 15,4 6 0-15,-4-3 0 0,4 6-1 0,3-2-1 0,-4 2 0 0,4 1 0 16,1-4 14-16,-1-3-11 0,-4-3 11 0,4 0-10 15,0 0 0-15,1 0 0 0,-1-3 0 0,-4-3 0 16,4-4 10-16,-3 4-8 0,0-4 8 0,-1 1-8 16,-3 6 8-16,-3-7 0 0,-1-5 0 0,1 5 0 15,-1 1 12-15,-3-7-3 0,0 4 0 0,0-4 0 16,0 0 4-16,-3 7 1 0,-1-4 0 0,1-2 0 16,-1-4 4-16,-3 3 1 0,4 4 0 0,-4-10 0 15,-1 3-19-15,1 0 10 0,-3-9-10 0,-1 9 8 16,-3-12 12-16,0 3 3 0,-7-1 0 0,3 4 0 15,1-3-15-15,-1 0-8 0,0-7 8 0,4 16-8 16,0-6 8-16,0 7-8 0,-4 2 10 0,8 6-10 16,3 1 0-16,-4 6 0 0,8-3 0 0,3 6 0 15,0 0 0-15,-4 9 0 0,1 0 0 0,3 10-10 0,0 6 2 16,3 4 0-16,8 2 0 0,-1 0 0 0,-3 4-2 16,7 6 0-16,4-10 0 0,3 3 0 0,0 1-1 0,1-7 0 15,-1-3 0-15,3 3 0 0,1-9 1 0,-4-3 0 16,4 3 0-16,0-10 0 0,-4 1-5 0,0-1-1 15,0-9 0-15,0 0 0 0,0 6-4 0,-3-12-2 16,-4 6 0-16,0-9 0 16,0 5-72-16,-3-2-14 0,3-6-4 0,-7-4-743 15,-3 7-149-15</inkml:trace>
  <inkml:trace contextRef="#ctx0" brushRef="#br0" timeOffset="60114.52">24324 9703 1670 0,'-4'3'148'0,"4"-3"-118"0,0 0-30 0,0 0 0 15,0 0 325-15,0 0 59 0,0 0 12 0,0 0 3 16,8-3-271-16,2-3-53 0,1-3-11 0,6-4-3 16,5-12-25-16,2 6-6 0,8-12-1 0,0 3 0 15,3-10-29-15,4 3 0 0,-7 1-13 0,3-4-1000 16,-7 4-200-16</inkml:trace>
  <inkml:trace contextRef="#ctx0" brushRef="#br0" timeOffset="61444.46">17533 16461 2185 0,'0'0'48'0,"0"0"9"0,0 0 3 0,0 0 2 0,0 0-50 0,0 0-12 0,4 9 0 0,3-2 0 16,3-4 10-16,-3 6-1 0,0 7 0 0,4-7 0 16,0 7-9-16,-1-7 0 0,4 10 0 0,0-3 0 15,0 3 0-15,1-1 0 0,2 11 0 0,-3-11 0 16,0 8 0-16,4-8 0 0,0 7 0 0,-1 1 0 15,-3-5 22-15,1 5 2 0,-1-8 1 0,0 7 0 16,-4-9 12-16,8-3 3 0,-7-4 0 0,-1 0 0 16,4-2-14-16,-3-1-2 0,-1-6-1 0,5-6 0 15,-8 6-8-15,0-10-2 0,3 4 0 0,-6-3 0 16,-1-4 2-16,-3-3 0 0,4-2 0 0,-1-1 0 16,1 0 5-16,-1-3 0 0,-6 0 1 0,-1-3 0 0,8 0-21 0,-4 3 8 15,0-3-8-15,-4 0 0 0,4-3 8 0,0 3-8 16,-3-4 10-16,-1 4-10 0,4-3 21 0,0 3-1 15,-3 3-1-15,6 0 0 0,-3 3-3 0,7 0 0 16,-7 4 0-16,4 5 0 0,-1 1-16 0,1 6 10 16,3-4-10-16,4 7 8 15,-1 0 10-15,4 10 2 0,-3-4 0 0,6 4 0 0,-2-1-32 0,-1 7-7 16,0-4-1-16,0 7 0 0,4-3 20 0,-8 2 0 16,4-2 0-16,-3-3 0 0,3 9 0 0,-3-4 0 15,-1-5 0-15,-3 3 0 0,4-1 11 0,-1-2 2 16,-6-4 1-16,3 1 0 0,-4 5 4 0,4-5 1 15,-3-4 0-15,-4-6 0 0,0 0-2 0,0 0 0 16,7 3 0-16,-7-3 0 0,0 0-2 0,0 0-1 0,0 0 0 16,0 0 0-16,0 0 6 0,0 0 0 0,0 0 1 0,0 0 0 15,7-3 5-15,-3-6 1 0,-1-4 0 0,1 1 0 16,-4 2-11-16,0-5-1 0,-4-4-1 0,4 3 0 16,0 3-6-16,-3-2 0 0,3-4-8 0,0 3 12 15,0-3-12-15,0 1 0 0,3 8 0 0,-3 1 0 16,4-1 0-16,3 1 0 0,-4 3 0 0,-3 6 0 15,11-3 0-15,-1 3 0 0,1 3-10 0,3 3 10 16,4-3-9-16,-1 3 9 0,-2 4-10 0,2-1 10 16,4 1-10-16,1-1 10 0,-8 0-10 0,7 7 10 15,0-6 0-15,0-1 0 0,-3 0-8 0,3 1 8 16,-3-1 0-16,-1 1 0 0,1-1 0 0,-4-3 0 16,4-6 0-16,-8 10 0 0,4-10 12 0,-3 0-12 0,-1 0 10 15,-2-7-10-15,2 4 8 0,-3-3-8 0,0 3 9 16,4-3-9-16,-8-4 10 0,1-2-10 0,-1-4 0 0,1 0 8 15,-4-6-8-15,0-3 0 0,-4 6 0 0,1-6 0 16,-4-3-12-16,0 3 12 16,0 0-30-16,-4-3 1 0,-7 9 0 0,1-6 0 15,3 3-111-15,-7 0-21 0,-4 3-5 0,-3-6-1104 0</inkml:trace>
  <inkml:trace contextRef="#ctx0" brushRef="#br0" timeOffset="61616.34">17508 16191 2761 0,'0'0'122'0,"-10"10"26"0,6-1-119 0,4-9-29 0,0 0 0 0,0 0 0 16,0 0 22-16,0 0-2 0,0 0 0 0,0 0 0 31,4-9-136-31,6 2-28 0,-3-2-6 0,0 0-958 0</inkml:trace>
  <inkml:trace contextRef="#ctx0" brushRef="#br0" timeOffset="63643.58">19152 15266 1958 0,'-7'6'174'0,"4"-6"-139"16,-1 0-35-16,1 0 0 0,-1 0 105 0,1 0 15 0,-1-6 2 0,4 6 1 16,0 0-92-16,0 0-19 15,-7 0-3-15,7 0-1 0,0 0-8 0,0 0 0 16,-3 0 0-16,3 0 0 0,0 0 15 0,0 0 1 0,0 0 0 0,0 0 0 16,0 13-16-16,3-1 0 0,-3-2 0 0,0 8 0 15,0-2 0-15,7 9 9 0,-3-3-9 0,3 10 12 16,0-4-4-16,0 0-8 0,3 0 12 0,1 7-4 15,-4-7 0-15,4 3-8 0,3-3 12 0,-4-2-4 16,1-4-8-16,-1 3 0 0,1-7 0 0,0-2 0 16,-1 3 0-16,1-10 8 0,-1 7-8 0,1-13 0 15,0 7 13-15,-1-10-2 0,1 6-1 0,-4-6 0 16,3 0 2-16,1-6 0 0,-4 2 0 0,0-2 0 16,0-3 0-16,4-1 1 0,-4 1 0 0,0-7 0 15,0 4-1-15,0-4 0 0,0 7 0 0,-4-10 0 0,5 3 0 16,-5 4-1-16,4-4 0 0,0 6 0 0,-3-5 1 15,3 5 1-15,-4 1 0 0,1 0 0 0,3-1 3 0,-4 1 0 16,1 3 0-16,-4 6 0 0,3-4 0 0,-3 4 1 16,0 0 0-16,4-6 0 15,-4 6-17-15,0 0 0 0,0 0 0 0,7 0 0 0,0 0 0 0,0 0 0 16,4 6-12-16,-1-2 3 0,-3 2 9 0,0-3 0 16,4 3 0-16,-7 4 0 0,3-10 0 0,0 9 8 15,3-3 0-15,1-3 0 0,-1-3-8 0,1 7 0 16,0-4 0-16,-1-3 0 0,1 0 0 0,-4 0 0 15,-7 0 0-15,10-3 8 0,1-4 3 0,0 4 1 16,-4-3 0-16,0-3 0 0,0 9-1 0,-4-10 0 0,1 1 0 16,3 3 0-16,-7-4 2 0,3 7 1 15,-3-3 0-15,0-4 0 0,-3 1 8 0,3-1 2 0,-7 1 0 0,3 0 0 16,1-7-24-16,-4 7 9 0,3-1-9 0,-3-6 0 16,-4 7 11-16,1-3-11 0,-4-4 10 0,3 6-10 15,-3-5 8-15,0 5-8 0,0 1 0 0,-7-10 9 16,3 3-9-16,-3 7 0 0,3-3 0 0,1 2 0 15,-1 1-8-15,0 2-4 0,4-2-1 0,0 9 0 16,0-6-2-16,7 6 0 0,-4 0 0 0,1 6 0 16,3-3 0-16,0 3 0 0,3 1 0 0,1 2 0 15,-1 1 3-15,1-1 0 0,3 3 0 0,-4-2 0 16,8 6 0-16,-1 2 0 0,1-2 0 0,-1 0 0 16,4-4 12-16,0 7 0 0,0-10 0 0,0 7 0 15,4-6 0-15,0 5 0 0,-1-5 0 0,1-7 0 16,3 3 0-16,0 3 0 0,0-9 0 0,0 0 0 15,-3 7 18-15,3-4 0 0,0-6 0 0,-3-4 0 0,3 7 15 0,-4-6 3 16,4 3 1-16,-3-3 0 0,0-4-21 0,-1 1-5 16,1 0-1-16,-1-7 0 0,-3 3 11 0,4-2 3 15,-4-4 0-15,0 0 0 0,0 0 6 0,-3-6 2 16,3 6 0-16,-4-6 0 0,1 0-20 0,-1 3-3 16,-3-3-1-16,4 0 0 0,-4 3 3 0,0-3 0 15,0 0 0-15,0-3 0 0,0 9 1 0,-4-6 1 16,1 0 0-16,-1-4 0 0,1 4-13 0,-4 3 0 15,0-9 0-15,-4 9 0 0,-3-3 0 0,3 0 0 16,4 6 0-16,-3-6 0 0,-1 6 12 0,0 0 0 16,1 4 0-16,-1 5 0 0,4-2-26 0,-3 6-6 0,3-4 0 15,-4 7-1 1,0-3-4-16,4 6-1 0,-3 6 0 0,3-3 0 16,-4 7-16-16,4-1-3 0,0 7-1 0,0-1 0 0,3-2 24 0,1 6 5 0,3-4 1 15,0 4 0-15,0 0 16 0,0-3 0 0,3 2 0 16,1 1 0-16,3-3-12 0,0 0 12 0,0-4-12 0,4-2 12 15,-1 5 0-15,-3-5 0 0,0 8 12 0,4-8-3 32,0-1-33-32,-1 1-6 0,4 5-2 0,0-5 0 0,4-1 12 0,0 1 1 0,-4-1 1 0,0 7 0 15,4-7 18-15,-4 0 0 0,3-2-8 0,1-4 8 16,-4 6 0-16,4-2 0 0,-4-4 0 0,0 3 0 16,0-3 9-16,0 3-1 0,-3 1 0 0,3-4 0 15,-4 6 2-15,1-3 0 0,0-2 0 0,-1 5 0 16,-3 0-2-16,0-2 0 0,0 2 0 0,0 1 0 15,0-1-8-15,0 0-16 0,1 7 4 0,-5-7 1 0,4 1 20 0,0-1 4 16,-3 1 1-16,-1-1 0 0,4-3 3 0,-7-6 1 16,0 0 0-16,4 3 0 0,3 4-18 0,-7-7-17 15,0 0 3-15,0 0 1 0,0 0 13 0,0 0 13 16,0 0-2-16,0 0-1 0,7 0 4 0,-4-7 1 16,4 7 0-16,-3-9 0 0,3 0-2 0,-3-4 0 15,-1-3 0-15,1 1 0 0,-1-4-13 0,1 0 0 16,-1 3 8-16,1-2-8 0,-1-1 8 0,4 0-8 15,-3 3 11-15,-1-3-11 0,1 1 8 0,-1 2-8 16,1-3 0-16,0 0 0 0,-1 1 0 0,1-1 0 16,-1-3 0-16,1 3 0 0,-4 6 0 0,0-2 0 15,3-1 0-15,-3 4 0 0,-3-4 0 0,3 3 0 16,0-2 0-16,0 5 0 0,-4 1 0 0,4 3 0 0,0 6 0 0,0 0 0 16,0 0 0-16,0 0 0 0,0 0 0 0,0 0 0 15,0 0 0-15,0 0-9 0,0 0 1 0,7 6 0 16,0-3 8-16,0 13-8 0,-3-7 8 0,6 10-8 15,1-3 0-15,3-4 0 0,-3 4 0 0,3-1 0 16,3-2 0-16,1 6 0 0,0 6 0 0,-1-6 0 16,1 3 0-16,3 0 0 0,0 3 0 0,0 0 0 15,1-3 8-15,-1 3-8 0,0 9 8 0,4-5-8 16,3 5 8-16,-3 1-10 0,3 2 10 0,-4-2-10 16,5-7 10-16,-1 9-8 0,-3-5 8 0,-1-4-8 15,5 0-7-15,-1 1-1 0,-4-4 0 0,1 0 0 16,0-7 16-16,-8 1 0 0,5 0 0 0,-8-3 0 15,7-1 0-15,-7-2 0 0,-3-4 0 0,-1-2 0 16,-3-4 0-16,0 3 0 0,-7-6 0 0,7 3 0 16,-7-3 29-16,0 0 3 0,0 0 0 0,0 0 0 0,0 0-20 15,0 0-4-15,-7-9-8 0,4-1 12 0,-4 1 9 0,-4-10 2 16,-3 10 0-16,0-7 0 0,0 4 7 0,-7-7 2 16,-4-3 0-16,0 3 0 0,1-9-20 0,-1 3-3 15,-7-4-1-15,4 1 0 0,-4-6 4 0,0-1 1 16,-3-2 0-16,3-4 0 0,1 3-3 0,2 4-1 15,1 2 0-15,0 1 0 0,3 3-1 0,4 0 0 16,0 2 0-16,3 1 0 0,1 3-8 0,3-3-9 16,3 7 9-16,0-1-13 0,4-6 22 0,0 9 5 15,0-6 1-15,4-3 0 0,3 6-15 0,0 0-16 0,0-3 3 16,0 4 1-16,3-1 12 0,1 0 0 16,-1 0 0-16,1 0 0 0,-1-3 0 0,4 13 0 0,-3-4 0 0,-1-2 0 15,4 12 0-15,1-4 0 0,-1 1 0 0,3 6 0 16,-3 0 0-16,4 0 0 0,-1 6 0 0,1 4 0 15,3-4-9-15,-3 3 1 0,6 1 0 0,-3 2 0 16,1-5 8-16,2 11-8 0,-3-2 8 0,0-3-8 16,4 2 16-16,-4 4 3 0,0-3 1 0,-3 3 0 15,3-4-24-15,-3 4-4 0,-1-6 0 0,-3 9-1 16,4-4 9-16,-8 1 8 0,1-6-12 0,-1 9 12 16,-3-10-16-16,0 4 4 0,0 0 1 0,0-4 0 15,-3-2-36-15,-1-1-7 16,-3 0-2-16,0 1 0 0,-3 2-62 0,3-9-13 0,-4 7-2 0,4-10-1 15,-4 6-40-15,1-3-8 0,-1-6-2 0,1 3-840 16</inkml:trace>
  <inkml:trace contextRef="#ctx0" brushRef="#br0" timeOffset="64509.82">20595 14542 2948 0,'0'0'65'0,"0"0"14"0,0 0 2 0,0 0 1 0,7 9-66 0,4 1-16 16,-4-4 0-16,3 3 0 0,1 1 28 0,0-1 3 15,-8 0 0-15,4 1 0 0,4 6-31 0,-4-7 8 16,0 7-8-16,3-4 0 0,-2 4 0 0,2 0 9 16,1-4-9-16,-1-2 8 0,1 5-8 0,-4-5 0 0,3-1 0 0,1 0-11 15,0 1 11-15,-4-4 0 0,0-3 0 0,3 4-8 16,-10-7 8-16,0 0 8 0,0 0-8 0,7 3 11 15,0-3 12-15,-7 0 2 0,0 0 1 0,11-3 0 16,-4-4-15-16,-3 7-3 0,-4 0-8 0,3-9 12 16,-3-1 1-16,4 1 0 0,-4 0 0 0,0 2 0 15,0-2-5-15,-4 6-8 0,4-3 11 0,-3-4-11 16,3 1 13-16,-4-1-4 0,4-5-1 0,-3 11 0 16,-1-5 19-16,4 0 3 0,-3-1 1 0,3 4 0 15,0-3-31-15,0 9 0 0,0 0 0 0,0 0 0 16,0 0 0-16,0 0 12 0,0 0-3 0,10 0-1 15,1 0-8-15,-4 0 0 0,3 3 0 0,1 3 0 16,3 3 0-16,-3 1 0 0,-1-1-10 0,4 1 10 16,-3-1 0-16,-1 4 0 0,1-4 0 0,0 0 0 0,-4-5 0 15,3 5 0-15,1 0 0 0,-1-2 0 0,1-4 0 0,0 3 0 16,-1-6 0-16,1 6 0 0,-4-12 0 0,3 6 0 16,-6-6 13-16,7 3-4 0,-4-4-9 0,0-2 0 15,0 0 0-15,-4-1 0 0,4 1 0 0,-3-10 0 16,-1 9 11-16,4-8-11 0,-3-4 19 0,-4 3-3 15,7 0 0-15,-7 0 0 0,0-6-16 0,0-3 10 16,0 3-10-16,0-3 8 0,-7-7-8 0,3 1 0 16,1-4 0-16,-4 4 0 0,0-4 0 0,-4 3 0 15,4-8 0-15,-3 5 0 0,-5 0 28 0,5-3 3 16,-4 4 1-16,3 9 0 0,1-7-32 0,2 7 0 16,1-7 0-16,0 17 0 15,0-7-20-15,4 9-9 0,-1 3-3 0,1-2 0 0,-1 5 32 0,1 10 0 0,-1-9-8 16,4 9 8-1,0 0-44-15,-3 9-7 0,-1 10-1 0,1 0 0 16,-1 6 6-16,-3 3 1 0,7-3 0 0,-4 13 0 16,1-4-10-16,3-5-1 0,0 5-1 0,3 1 0 0,-3-7 41 0,4 6 16 0,3 1-11 0,0-7 11 15,0 0 0-15,4-3 0 0,-1-6 8 0,1 6-8 16,3-6 14-16,4-3-4 0,-4-4-1 0,3 4 0 16,8-7-9-16,-4 1 0 0,0-1 0 0,4-3 8 15,0-2-8-15,0 2 0 0,-1-3 9 0,1-3-9 16,0 0 11-16,3 0-3 0,-7-3 0 0,0 3 0 15,-3-6 7-15,3 6 1 0,-3-10 0 0,-8 10 0 16,4-3 2-16,-7-3 1 0,-7 6 0 0,0 0 0 16,0 0-31-16,0 0-5 0,0 0-2 0,0 0 0 0,0 0 9 15,0 0 2-15,0 0 0 0,0 0 0 0,0 0-2 16,-7 0 0-16,0-3 0 0,-3 3 0 0,3 0 1 0,-7 0 0 16,3 0 0-16,-3-7 0 0,0 7-8 0,3-9-2 15,-3 9 0-15,0-6 0 16,3 3-79-16,-3-4-16 0,4-2-3 0,-1-1-683 15,4 1-137-15</inkml:trace>
  <inkml:trace contextRef="#ctx0" brushRef="#br0" timeOffset="64702">21858 14213 2559 0,'-3'9'56'0,"10"7"12"0,3 2 3 0,1 1 1 0,-1 13-58 0,1-10-14 0,0 9 0 0,3-3 0 16,-4 0 0-16,1 7 0 0,-1-7 8 0,-3 7-8 15,4-7 0-15,-4-3 0 0,-3 3-12 0,-4 0 12 32,7-3-154-32,-11 4-24 0</inkml:trace>
  <inkml:trace contextRef="#ctx0" brushRef="#br0" timeOffset="66363.45">21706 12864 2937 0,'25'10'64'0,"-25"-10"14"0,0 0 2 0,0 0 4 0,7 6-68 0,0-3-16 16,-7-3 0-16,4 9 0 0,3 4 57 0,3-1 8 15,-3-2 2-15,4 6 0 0,-4-4-56 0,4 10-11 16,10 0 0-16,-4 3 0 0,-2 3 0 0,2 7 0 16,11-1 0-16,-6 10 0 0,-1-6 0 0,0 6 0 0,4 3 0 0,3-3 0 15,-7 0 0-15,0-10 0 16,4 10 0-16,0-6 0 0,-1-4 0 0,1 4-10 0,-7-4 10 0,-1-6 0 15,11 7 0-15,-10-10 0 0,-7 0 0 0,-1-6 0 16,4 3 0-16,0-6 0 0,-6-7 0 0,-1 7 0 16,-4-7 8-16,4 0-8 0,4-5 0 0,-11-4 0 15,0 0 0-15,0 0 0 0,7 0 0 0,-7 0 0 16,0 0 0-16,-7-10 0 0,10 1 0 0,-3-4 0 16,0-2 0-16,-3-1 0 0,3-3 0 0,-4 0 0 15,8-6 0-15,-8 3 0 0,-3-3 0 0,7-3 0 16,7-4 0-16,-7 11 0 0,-10-11 0 0,6 10 0 15,4-3 0-15,4 6 0 0,-4 4 0 0,0-4 0 16,3 0 0-16,1 13 0 0,-1-4 0 0,1 1 0 16,-4 0 0-16,0 5 0 0,10-2 0 0,-3 6 0 15,-7 0 0-15,0 0 0 0,15 0 0 0,-1 0 0 16,0 0 0-16,-4 6 0 0,4-2 0 0,1 2 0 0,-1-3 0 16,0 3 0-16,-7 4 0 0,7-7 0 0,4 3 0 0,-8 3 0 15,-3-2 0-15,4-4 0 0,-1 6 0 0,4-9 0 16,-6 7 0-16,-8-7 0 0,7 3 0 0,0-3 0 15,-7 0 0-15,10 0 0 0,-10 0 0 0,11-3 0 16,-1-4 0-16,-3-2 0 0,1-1 0 0,-5 1 0 16,8 3 0-16,-1-4 0 0,-6-2 0 0,-1 2 11 15,4-5-2-15,0-1 0 0,-3 7 2 0,-1-10 0 16,-3 3 0-16,4 4 0 0,3-7 8 0,-3 3 1 16,-8 0 1-16,8 7 0 0,3-10-9 0,-4 10-1 15,-6-1-1-15,3 1 0 0,0 9-10 0,0 0 0 16,0 0 0-16,0 0 0 0,0 0 0 0,10 0-9 0,8 9 9 0,-8-2-10 15,-3 2 10-15,4 0-13 0,7 4 5 0,-4-4 8 16,-7 7-10-16,3-6 10 0,-3-1 0 0,8 0-9 16,2 1 9-16,1-1 0 0,-4-3 0 0,0 4 0 15,0-10 0-15,0 0 0 0,-14 0 0 16,11 6 0-16,3-6 9 0,-3 0-9 0,-11 0 12 0,7-6-12 16,-4-4 26-16,4 4-2 0,-3-3 0 0,-4-1 0 15,0 1-24-15,0-4 0 0,3-2 0 0,-6-1 0 16,-4 3 0-16,0-2 0 0,3-1 0 0,1 4 0 15,-8 2 0-15,0-6 0 0,4 4 0 0,0-4 0 16,-7 7 0-16,4-7 0 0,-4-3 0 0,3 10 0 16,0-7-8-16,-6-3-1 0,-8 7 0 0,4-4 0 15,7 1 9-15,0-4 0 0,-8 9 0 0,1-5-8 16,7 5-11-16,-3 1-1 0,-1 6-1 0,0-4 0 0,1 7 1 16,6 0 0-16,0 10 0 0,-3-4 0 15,0 7-14-15,7-4-2 0,4 13-1 0,-4-3 0 0,0-7 15 0,7 10 3 16,0 0 1-16,0 3 0 0,3-6 18 0,-3 0 0 15,7-3-8-15,-3 2 8 0,6 1 0 0,-3-9 0 16,-3 5 0-16,3 1 0 0,7-7 0 0,-3 1 0 16,-4-7 8-16,3 3-8 0,1-6 13 0,3 0-3 15,-7-6-1-15,4 3 0 0,-1-3 0 0,1-4 0 16,3 1 0-16,-4-10 0 0,1 13 1 0,3-13 0 16,7 6 0-16,-7-9 0 0,-7 10-10 0,4-4 10 15,3-3-10-15,4 1 10 0,-8-1 6 0,4 0 0 16,1 3 1-16,-1-3 0 0,0 4-8 0,0-4-1 0,-3 3-8 15,3 4 12-15,3-4-3 0,-3 7-1 0,-7-1 0 0,4 1 0 16,0-1-8-16,-1 4 10 0,-3 6-10 0,4-3 10 16,-1 3-10-16,1 0 0 0,-4 3 0 0,4 3 0 15,-1-2 0-15,1 5 0 0,3-3-12 0,-4 4 12 16,1-1 0-16,-4 7 0 0,4-7 0 0,-1 1 0 16,-3-1-8-16,4 0 8 0,0 1 0 0,-4-1 0 15,3-3 0-15,-3-2 0 0,0 2 0 0,4-3 0 16,-8-3 0-16,4 6 0 0,-7-6 0 0,7 0 0 15,1 0 0-15,-1 0 0 0,-7 0 8 0,7-6-8 16,0 3 10-16,-4-3-10 0,1-4 12 0,3 1-12 16,-4-1 0-16,1 1 0 0,-4 3 0 0,7-7 0 15,-7-3 29-15,3 7 3 0,1-10 0 0,-1 10 0 16,-3-10-32-16,4-3 0 0,0 3 0 0,-1 7 0 0,-3-13 0 16,0 9 0-16,4-3 0 0,-4 0 0 0,3 0 0 0,1 1 0 15,-8 2 0-15,8 7 9 0,-1-7-9 0,4 6 0 16,-3 1 0-16,-4 9 0 0,0 0 0 0,7 0 0 15,-7 0 0-15,14-3 0 0,-3 3 0 0,-1 3-14 16,8 3 3-16,-4-3 1 0,0 7 10 0,0-4-8 16,4 4 8-16,-4-1-8 0,0 0 16 0,0 1 4 15,-3-1 1-15,3 1 0 0,0-4-13 0,0 3 0 16,0-2 0-16,0-4 0 0,-3 6 0 0,3-9 0 16,-4 0 0-16,1 0 0 0,0 0 0 0,-1-9 0 15,1 6 0-15,3-10 0 16,-3 10 0-16,3-13 0 0,-7 7 0 0,3-10 0 0,1 10 19 0,-1-7-3 0,1-3 0 15,0 7 0-15,-4-10-3 0,0 3-1 0,0 0 0 16,-4 0 0-16,1 3-12 0,-1-2 9 0,-3-7-9 16,0 6 8-16,-3 0-8 0,-1 0 8 0,1-6-8 0,-4 6 8 15,0-6-8-15,0 6 0 0,-4-6 0 0,0 6-11 16,1 1 11-16,-1-1 0 0,4 3 0 0,-3 7 0 16,3-1 0-16,-4 1 0 0,0-1 0 0,1 10 0 15,3 0-12-15,-4 0-1 0,-3 10 0 0,3-1 0 16,1 1-6-16,-4-1-1 0,3 10 0 0,4 3 0 31,0-3-17-31,0-7-4 0,3 10-1 0,1-3 0 0,3-6 34 0,0 2 8 0,3 4 0 0,1-10 0 16,3 7 0-16,0-6 0 0,0-1 10 0,4 0-10 15,-4-2 14-15,3-4-3 0,-3 3-1 0,4-6 0 16,-4 0-10-16,4-6 0 0,-1 6-12 0,1 0 12 16,-4-10-17-16,4 1 4 0,-1 0 1 0,-3 2 0 15,0-2-204 1,0-1-41-16</inkml:trace>
  <inkml:trace contextRef="#ctx0" brushRef="#br0" timeOffset="67482.95">18835 17424 1324 0,'0'0'118'0,"0"0"-94"15,0 0-24-15,0 0 0 0,0 0 236 0,0 0 42 16,0 0 9-16,0 0 1 0,7 6-204 0,0-3-40 15,0 3-9-15,4-3-2 0,-4 7-19 0,0-4-4 16,0-3-1-16,3 7 0 0,4 5-1 0,1-5 0 0,2 5 0 16,1-2 0-16,-1 9-8 0,1-3 0 15,0 0 0-15,-1-1 0 0,5 7 0 0,-8-6 0 0,3 9 0 0,-3-9 0 16,1 6 0-16,-5-6 0 0,8 6 9 16,-8-6-9-16,1 0 10 0,-1-3-2 0,-2 2-8 0,-1-2 12 15,0-7 2-15,0-5 0 0,-7-4 0 0,0 0 0 16,0 0 6-16,0 0 2 0,0 0 0 0,0 0 0 15,3-4-22-15,1-5 0 0,-4 0 0 0,0-7 8 16,0 0-8-16,0 4 9 0,-4-7-9 0,1-3 10 16,-1 3-2-16,-3-3 0 0,0-3 0 0,4 0 0 15,-8 0 10-15,4 3 2 0,3-3 0 0,-3 0 0 16,-3-3 6-16,3 3 2 0,3 6 0 0,4-10 0 16,4 11-8-16,-4-7 0 0,3 6-1 0,4 0 0 15,0 3-5-15,-3-3-1 0,3 10 0 0,0 0 0 0,4-1-13 0,-1 4 0 16,1 6 0-16,3 0 0 0,0 0 0 15,0 6 0-15,4 4 0 0,-1-7-10 0,1 12 10 0,-4 1 0 16,7 3 0-16,-3 0-8 0,-4 0 8 0,0 6 0 16,0-7 0-16,0 1 0 0,0 0 0 15,1 0 0-15,-1 3 12 0,0-3-4 0,-4-7 8 0,1-2 3 16,-1 5 0-16,-2-5 0 0,2-1 0 0,-3 1 0 16,0-4 0-16,-3-3 0 0,-4-3-7 0,0 0-2 15,0 0 0-15,0 0 0 0,0 0-10 0,0 0 12 16,0 0-12-16,7-3 12 0,-7 3 1 0,0-6 1 15,0-4 0-15,0 1 0 0,-4-1 4 0,1-8 1 16,-4 2 0-16,0-3 0 0,0-9 0 0,0 3 0 0,-1 0 0 16,-2 3 0-16,-1-7-5 0,1-2-1 0,-1 3 0 0,8 3 0 15,-1-3-13-15,1 2 0 0,3 5 8 0,3-1-8 16,1 9 0-16,3-3 0 0,0 7 0 0,0 0 0 16,7-1 0-16,0 4-8 0,4 3 8 0,-1-4 0 15,1 7-8-15,3 0 8 0,-3 0 0 0,-1 0 0 16,5 7 0-16,-5-4-8 0,4 3 8 0,-7 0 0 15,4-2 0-15,0 5 0 0,-4-3 0 0,3 4 0 16,-2 2-12-16,-1-2-1 0,0 5-1 0,0 4 0 31,-3-3-13-31,-1-1-2 0,4-2-1 0,-3 6 0 0,-1-4-18 16,5 1-4-16,-8-3-1 0,3-4 0 0,1 0-49 16,-1-2-10-16,-3-4-1 0,0 3-1 0,4-6-74 0,-4 0-14 0,0-6-3 0,0 3-471 15,0-7-95-15</inkml:trace>
  <inkml:trace contextRef="#ctx0" brushRef="#br0" timeOffset="68966">20059 16809 2347 0,'0'0'104'0,"0"0"21"0,0 0-100 0,0 0-25 16,-4 6 0-16,-3-3 0 0,0 4 156 0,0-4 27 15,0 3 5-15,0 0 0 0,4-3-100 0,-4 7-20 16,-1-1-4-16,-2 1 0 0,3-1-35 0,0-3-6 15,0 10-2-15,3-3 0 0,-3 5-7 0,0-2-2 16,4 0 0-16,-1-4 0 0,1 7-12 0,-1-3 11 0,0 3-11 0,4-1 10 16,4 8-10-16,0-8 0 0,-1 1 0 0,1-3 0 15,-1 9 0-15,4-13 0 16,0 10 0-16,0-3 0 0,0-6-12 0,0 2 12 0,4 1-12 0,0-3 12 16,-4-7-14-16,3 3 5 0,4-6 1 0,-3 4 0 15,-1-7-4-15,-2 3 0 0,2-3 0 0,-3-3 0 16,4 3 4-16,-1-7 0 0,-6-2 0 0,3 6 0 15,0-3 8-15,-3-4 0 0,-1-5 0 0,-3 5 0 16,7-2 0-16,-7-4 0 0,0 7 0 0,0-10 0 16,0 3 8-16,4 3-8 0,-4-8 10 0,-4 2-10 15,1 0 12-15,-1 0-3 0,-3 0-1 0,0-6 0 16,0 6 14-16,-4 1 2 0,4-1 1 0,-3-3 0 16,3 3-25-16,0 0-11 0,3 0 1 0,0 10 0 15,1-7 10-15,-1 7 0 0,4 6 0 0,0-4 0 16,0 7 11-16,0 0-3 0,0 0 0 0,11 0 0 0,3 10-8 15,0-4-16-15,-3-3 4 0,3 7 1 0,0 5 11 16,0 1 14-16,0-3-3 0,0 2-1 0,0-2-10 0,-3 2 0 16,3 4 0-16,0-9 0 15,-3 5-21-15,-1-5-7 0,1-1 0 0,-4 1-1 0,0-1 46 0,4 0 10 16,-1-2 1-16,-3-7 1 0,-7 0-29 0,11 3 8 16,-4-3-8-16,4-3 0 0,-4 3-9 0,0-7-5 15,0-2-1-15,-4 0 0 0,4-1 26 0,-3 1 5 16,3-1 0-16,-4-5 1 0,1 2-17 0,-4-3-11 15,4 1 2-15,-1 2 0 0,-3-2 9 0,0-4 9 16,0 3-1-16,0-3-8 0,0 7 15 0,0-4-4 16,0 0-1-16,0 4 0 0,0 2-10 0,4 4 12 0,-1-3-12 15,-3 9 12-15,4-10-12 0,-4 10 0 0,7 0 0 0,3 0 8 16,1 0-8-16,-1 0 0 0,-3 3 0 0,8 4 0 16,-5 2 0-16,1 1 0 0,-1-4 0 0,1 3 0 15,3 1 0-15,-3-1 0 0,-1 0 0 0,1 1 0 16,-4-1 0-16,3-2 0 0,-3-4 0 0,1 3 0 15,-8-6 0-15,0 0 0 0,7 3 0 0,-7-3 0 16,0 0 0-16,7 0 0 0,0 0 0 0,0-3 8 16,0-3-8-16,-7 6 0 0,3-3 0 0,1-4 0 15,-4-2 0-15,0 6 8 0,3-7-8 0,-3 4 0 16,0-3 0-16,0-1 8 0,4 1-8 0,-4-1 0 16,0-5 0-16,0 5 8 0,0 1-8 0,3-7 0 15,-3 7 0-15,8-1 0 0,-5-5 8 0,1 5-8 16,-1 1 0-16,4 0 0 0,0-1 0 0,-3 7 0 15,-4 3 0-15,7-6 0 0,7 6-11 0,-4 0 11 0,1 0 0 0,3 0 0 16,0 6 0-16,0-3 0 0,0 3 0 0,1-2 0 16,-1 5 0-16,-4-3 0 0,4-3 8 0,-3-3-8 15,0 7 8-15,-1-4-8 0,1-3 0 0,-1 6 0 16,1-6 0-16,0 0-8 0,-4 0 8 0,0-6 0 16,-7 6 8-16,7 0-8 0,0-3 0 0,0-4 0 15,0 4 0-15,-4-3 0 0,1-3 11 0,-1 5-3 16,4-5 0-16,-7-4 0 0,0 4-8 0,4 0 0 15,-4-1 0-15,0-2-11 0,0-4 11 0,0 7 0 16,0-7 0-16,-4 7 0 0,8-10 0 0,-8 3 0 16,4 3 0-16,-3-2 0 0,3-4 0 0,0 3 0 15,0 7 0-15,3-1 0 0,1 1 8 0,0 6 3 16,-4 3 1-16,0 0 0 0,10-6-12 0,1 6 0 16,-1 6 0-16,1-3-11 0,-4 3 3 0,3-3 0 15,1-3 0-15,0 10 0 0,-1-10 8 0,-3 9 0 0,0-9 0 16,4 7-8-16,-4-4 8 0,-7-3 0 0,11 0 0 0,-4 6 0 15,3-6 0-15,-3 0 0 0,0 0 0 0,4 0 0 16,-4 0 0-16,0 0 0 0,0 0 0 0,-7 0 0 16,0 0 0-16,11-6 0 0,-8 3 0 0,4 3 0 15,-3-7 0-15,-1 4 0 0,4-6 0 0,0 2 0 16,-3-2 8-16,-1 0-8 0,1-1 8 0,0 1-8 16,-4-7 0-16,0 7 0 0,0-10 0 0,0 3-8 15,0-3 8-15,-4 1 0 0,4-1 0 0,-4 0 0 16,1-6 0-16,-4 6 0 0,-4-6 0 0,4 0 0 15,0 6 0-15,0-9 0 0,0 9 0 0,0-6 0 16,4 6 0-16,-1 4 0 0,4 2 0 0,0-3 0 16,4 10 0-16,-1 3-13 0,4 3 1 0,7 0 1 0,0 9 11 0,7 1 0 15,4-1-9-15,3 10 9 0,4 6 0 0,3 3 0 16,1 4-9-16,-1-1 9 0,4 10 0 0,3 3 0 16,0 3 0-16,4 0 0 0,4 6 0 0,3-3-8 15,7 3 8-15,-8 1-13 0,-6 2 5 0,0-2 8 16,7 5-13-16,-7-2 5 0,-4 5 8 0,4-2-12 15,0-4 12-15,-4-6-12 16,1-2-16-16,-8 5-3 0,-3-9-1 0,-4-7 0 0,0-2 23 0,-7-1 9 16,-14-5-8-16,0-11 8 0,-3 1 0 0,-8-9 0 15,-6 2 9-15,-1-9-9 0,-3 4 0 0,-7-14 0 16,-7-2-12-16,-7-1 3 0,-1 1 9 0,1-7 0 0,3-6 0 0,-3 0 0 16,-7-6 0-16,6 3 0 0,5-3 12 0,-1 3-4 15,-3-3 3-15,3-7 1 0,0 7 0 0,7-7 0 16,-3-2 0-16,0 2 0 15,0-2 0-15,7-7 0 0,-1 9-4 0,8-9-8 0,-7-3 12 16,7 10-4-16,7-7-8 0,0 0-12 0,-4-6 2 16,8 3 1-16,3 0 9 0,3-4-10 0,4 4 10 0,0-3-10 15,-7 6 2-15,7 7 0 0,1 2 0 0,-1 4 0 32,-11 0-28-32,8 9-4 0,10 0-2 0,-4 0 0 0,-10 6-141 0,4-3-28 0,10 4-5 15</inkml:trace>
  <inkml:trace contextRef="#ctx0" brushRef="#br0" timeOffset="69581.17">22091 15561 3013 0,'-11'6'133'0,"11"-6"28"0,0 0-129 0,0 0-32 0,0 0 0 0,0 0 0 0,7 6 58 0,0 4 5 16,1-7 1-16,-1 6 0 0,-7-9-48 0,7 10-16 16,7-1 9-16,-4 4-9 0,-3-1 0 0,4-2 0 15,14 9 0-15,-4-4 0 0,-11-5 0 0,5 8 0 16,6-2 0-16,0 0 0 0,0-4 0 0,-3 4 0 0,-8-7 0 0,4 1 0 16,8-1 0-16,-8-2 0 0,-4-4 0 0,1 3 0 15,3-3 0-15,0-3 0 0,-7-3 0 0,0-3 0 16,0-4 11-16,-3 4 0 0,3-3 0 0,-4-1 0 15,-3-2-11-15,4-4 0 0,3 0 0 0,-4-3 8 16,-6 1-8-16,6-1 0 0,1 3 0 0,-1-6 0 16,-6-3 0-16,3 6 0 0,3-6-9 0,1 0 9 15,-4 6 24-15,0-6 8 0,0 3 1 0,7 3 1 16,-3-3-34-16,-1 4 0 0,-3 5 0 0,4-3 0 16,6 7 8-16,-3 0-8 0,-7-1 0 0,4 4 0 15,3 3 8-15,3-3-8 0,1 6 0 0,0 6 0 16,-4-3 0-16,7 3 0 0,0 4 0 0,0-7 0 15,-7 6 0-15,7 4 0 0,4-1 0 0,-1-5 0 16,-6-4 0-16,3 6 0 0,4-3 0 0,-1-3 0 16,-2 4 0-16,-1-7 0 0,0 0 0 0,0 0 0 0,0 0 10 15,0 0-2-15,-14 0 0 0,11-7 0 0,3 7 3 0,-4-9 0 16,-10 0 0-16,7 6 0 0,4-13-1 0,-7 6 0 16,-4-5 0-16,0 5 0 0,0-2 18 0,0-4 3 15,0 0 1-15,-4 4 0 0,-7-7-32 0,4-3 0 16,7 3 0-16,-7 1 0 0,-10-8 0 0,6 8 0 15,0-1 0-15,1-6 0 0,-8 3 0 0,4-3-18 16,-3 0 2-16,2-4 1 0,1 4-1 0,4 6-1 16,-8-6 0-16,8 3 0 15,2 7-8-15,1-4-2 0,-3 3 0 0,3 7 0 16,7-1-119-16,-4 1-24 0,-3 0-5 0,4-1-1172 0</inkml:trace>
  <inkml:trace contextRef="#ctx0" brushRef="#br0" timeOffset="70932.34">23040 14774 1324 0,'10'19'59'0,"-2"-13"12"0,-5-6-57 0,4 9-14 0,-3 1 0 0,-1-4 0 16,4-3 364-16,0 7 69 0,0-4 15 0,0-3 2 15,0 3-344-15,-7-6-69 0,0 0-13 0,8 0-4 16,-8 0-1-16,0 0-1 0,0 0 0 0,7-6 0 15,0 3 5-15,0-3 1 0,-4-4 0 0,1 1 0 16,-1-1-24-16,1 1 9 0,-4 3-9 0,0-7 0 16,0 7 22-16,0-7-2 0,-4-2-1 0,1 8 0 0,-1-5-19 0,1-4 10 15,3 7-10-15,-7-7 8 16,0 7 7-16,0-4 1 0,3-3 0 0,-3 1 0 0,0 5-16 0,-4-2-13 16,4-4 2-16,0 7 1 0,-3-7 10 0,-1 7 0 15,0-1 0-15,1 7 0 0,3-6 0 0,0 2-10 16,-4 7 10-16,4-3-13 0,7 3-4 0,-3 3-1 15,-8 7 0-15,4-4 0 0,7 3 9 0,-4 4 9 16,1 3-13-16,3 9 5 0,7-6 8 0,-4 9 0 16,8-3 0-16,-4 3 0 0,0 7 0 0,7-7 0 15,0 6 0-15,4 1 0 0,-4-7 0 0,7 0 0 16,-3-3 0-16,0 4 0 0,-1-4 15 0,1-7 1 16,0 1 1-16,3 0 0 0,-4-3 1 0,1-7 0 0,0 1 0 0,-1-1 0 15,-3-3-3-15,4-3-1 0,-4-3 0 16,-3-3 0-16,3-3 5 0,-4 3 1 0,1-7 0 0,0-5 0 15,-4-1 5-15,0 4 2 0,0-14 0 0,0 8 0 16,-4-7 3-16,4-4 1 0,0 1 0 0,0-6 0 16,-3 5-16-16,-4-11-3 0,4 2-1 0,-1-6 0 15,-3 0-11-15,0 0 0 0,-3-3 9 0,-1 3-3 16,0-9-6-16,-3 6 0 0,4-6 0 0,-4-1 0 16,0 4 0-16,0-3 0 0,3 12 0 0,-3 0 0 15,4-3 0-15,-1 16 0 0,-3 0 0 0,0 3 0 16,0 0 0-16,0 6 0 0,0 10-10 0,-4-4 10 15,-3 7-12-15,0-4 2 0,0 10 1 0,-4 10 0 16,-3-1-39 0,3 10-7-16,-3 0-1 0,0 6-1 0,0 3-3 0,3 4 0 15,-3-4 0-15,7 6 0 0,0-6 43 0,0 1 8 0,0-1 9 0,7-3-13 16,0 0 22-16,7-6 5 0,-4-3 1 0,4-4 0 0,7-2-3 0,0 5 0 16,0-5 0-16,4-4 0 0,3 3-12 0,4-6 0 15,3 4 0-15,0-7 0 0,0 3 0 0,7-3-8 16,0 6-1-16,4-3 0 0,0-3 9 0,-4 7 0 15,7 2 0-15,-6-3 0 0,2 4 0 0,-6-1 8 16,0 0-8-16,0 4 0 0,-1 3 8 0,-3-7-8 16,1 10 10-16,-5-3-10 0,1 2 28 0,-1 1 0 15,-2 6 0-15,-5-6 0 0,4 0-15 0,-3 6-3 16,-1 0-1-16,1-6 0 0,-4 0-9 0,0 6 8 16,0-13-8-16,0 4 8 0,-3 0-8 0,3-4 0 0,-4-5 0 15,1 2 8-15,-4-9 10 0,0 0 2 0,0 0 0 0,0 0 0 16,7-6-20-16,-4-4 0 0,5 1-13 0,-1-10 5 15,-4 3 8-15,1-2 0 0,-1-4 0 0,1-4 0 16,-8 1-8-16,4-3 0 0,0 0 0 0,0-3 0 31,0-7-20-31,0 3-4 0,0-8-1 0,0 5 0 16,4-6-58-16,-1 6-11 0,8-5-2 0,-4 8-1 16,0 1 31-16,7 2 6 0,-3 1 2 0,6 9 0 15,-3-3-23-15,4 0-5 0,-7 6-1 0,3 3 0 16,3 4 31-16,-3-4 5 0,4 7 2 0,0-1 0 0,-4 4 31 15,0 6 6-15,0-10 2 0,0 10 0 0,-3 0 10 0,-1 0 8 16,4 10-12-16,-3-10 12 0,0 6 12 0,-1-6 10 0,-3 10 2 16,4-1 0-16,-4-9 48 0,0 9 9 0,0-9 3 15,0 10 0-15,0-10-16 0,-7 0-4 0,7 6 0 0,4-3 0 16,-11-3-22-16,7 0-5 0,-7 0-1 0,10 0 0 0,-3 0 0 0,4-3 0 16,-4-3 0-16,0 3 0 0,4-4-21 0,-4-2-5 15,0 0-1-15,-4-1 0 0,4 4-9 0,0-7 0 16,-3 4 0-16,3-7 0 0,-3 1 0 0,-1 5 0 15,1-2 0-15,3-4 0 0,-4 0 0 0,1 7 0 16,-1-10 0-16,1 6 0 0,-1-8 13 0,1 8-2 16,-1-6-1-16,1-3 0 0,-4 3 4 0,0 7 1 15,-4-7 0-15,4-3 0 0,-3 10-7 0,-4-4 0 16,3 0-8-16,-3 7 12 0,0-4-12 0,0-2-8 16,0 5 8-16,-4 7-13 0,1-3-1 0,-1-4 0 15,1 10 0-15,-4-6 0 0,0 6 2 0,-1 6 1 0,-2-3 0 0,3 10 0 16,-4 0 11-16,0 2-12 0,4 4 12 0,0 9-12 15,0 1 12-15,3 5 0 0,-3 7-9 0,7-4 9 16,0 10 0-16,7-3 10 0,-3 0-1 0,3 0 0 16,3 3 6-16,1 3 1 0,3-3 0 0,0-3 0 15,3 0 10-15,1-6 2 0,0 6 1 16,3-10 0-16,0-6 3 0,0-2 0 0,4 2 0 0,-1-9 0 16,-3-4 6-16,8-5 2 0,-1-1 0 0,0-3 0 15,0-6-12-15,4-6-3 0,3-3 0 0,4-7 0 16,3-3 6-16,0-9 1 0,4 0 0 0,3-7 0 15,1-9-20-15,-1 7-4 0,0-13-8 0,-3 6 12 16,4 3-12-16,-5-3-8 0,1 0 8 0,0 0-13 16,0 0 0-16,-4 7 0 0,0-4 0 0,-3 0 0 15,0 0-104-15,0 4-21 0,-4-7-4 16</inkml:trace>
  <inkml:trace contextRef="#ctx0" brushRef="#br0" timeOffset="71864.67">22818 16997 1152 0,'-18'6'102'0,"18"-6"-82"0,0 0-20 0,0 0 0 16,-14 10 260-16,7-10 47 0,7 0 9 0,0 0 3 15,-11 6-190-15,11-6-37 0,0 0-8 0,0 0-2 16,0 0-15-16,0 0-3 0,0-12-1 0,0 8 0 16,11-5-18-16,-8 3-3 0,-3-4-1 0,7 1 0 15,11-1-12-15,-4 1-2 0,-3 0-1 0,6-1 0 16,8 1-18-16,3 3-8 0,1 6 8 0,-1 0-8 15,7 6 0-15,0-3-11 0,1 6 1 0,-1 7 0 16,0 3-17 0,-3 0-3-16,0 0-1 0,-4 6 0 0,4 0 11 0,-4 0 1 0,-3 3 1 0,-4-3 0 15,0-3 9-15,-3 3 9 0,-8 0-13 0,1-3 5 16,-1 3 8-16,1-6-8 0,-4-3 8 0,-4 3-8 16,1-10 8-16,-4 7 0 0,0-4 0 0,0-6 0 0,0-6 9 15,0 0 4-15,-4 10 1 0,1-1 0 0,3-9 18 0,-7 0 4 16,0 0 1-16,0-3 0 0,-4-3-1 0,1-10-1 15,3 7 0-15,-8-4 0 0,1-12-11 0,0 6-3 16,-7-6 0-16,7 0 0 0,-4-3-7 0,4-7-2 16,-3 7 0-16,2-6 0 0,5-4-12 0,-4 4 11 15,3-10-11-15,1 6 10 0,3 0-10 0,3-2 0 16,-3 11 0-16,7-5 0 0,0-1 0 0,0 7-11 16,0 3 11-16,0 3-12 15,3-3-54-15,5 6-11 0,-1 4-3 0,-4 5 0 16,4 1-112-16,-3 6-24 0</inkml:trace>
  <inkml:trace contextRef="#ctx0" brushRef="#br0" timeOffset="73234.16">23696 16818 2577 0,'0'0'56'0,"0"0"12"0,0 0 3 0,0 0 2 0,0 0-58 0,7 0-15 0,-3-9 0 0,-1 0 0 15,1-1 38-15,-1 1 5 0,1-1 1 0,-1 1 0 16,-3 0-36-16,0-7-8 0,0 0 0 0,0 4 0 16,-3 2 0-16,3-5 0 0,-4 2-12 0,1-3 12 15,-1 1-9-15,1 2 9 0,3-3 0 0,-4 1 0 0,1 5 0 0,3-2 12 16,-4-4 0-16,1 0 0 15,-1 7 7-15,1 0 1 0,-1-1 0 0,0 1 0 0,1-1-10 0,-4 4-2 16,3-3 0-16,-3 6 0 0,4 3-8 0,-4-7 0 16,0 7 9-16,0 0-9 0,7 0 0 0,-4 7-8 15,-3-7 0-15,3 9 0 0,1-9 0 0,-4 9 0 16,3 1 0-16,1-1 0 0,3 1 8 0,0-1 0 16,0 7 0-16,7 3 0 0,0-1 8 0,0-2 3 15,0 9 1-15,7-3 0 0,-3 3-12 0,3 0 8 16,4-3-8-16,-1 3 8 0,-3 0-8 0,7 4 0 15,-3-11 0-15,3 7 0 0,-3-6 0 0,-1 0 8 0,5-10-8 16,-8 4 8-16,3-10 9 0,1 7 2 0,-4-4 0 0,0-3 0 16,4-6-7-16,-4 3-2 0,0-6 0 15,0-4 0-15,4 1 34 0,-4-7 8 0,0 4 0 0,-3-14 1 16,-1 8-35-16,1-1-7 0,-1-6-2 0,-3-3 0 16,4 2 7-16,-4-2 0 0,-3-6 1 0,-1 5 0 15,1-5 1-15,-4 0 0 0,0-1 0 0,-4-3 0 16,1-6 5-16,-4 7 1 0,0-7 0 0,-4 6 0 15,0-2 1-15,1-4 1 0,-8 3 0 0,1 0 0 16,-5-6-5-16,1 3-1 0,-3 0 0 0,2 0 0 16,-2 7-10-16,2-4-2 0,-2 3-8 0,3 4 12 15,3 6-12-15,-3 3 0 0,3 3 8 0,4 3-8 16,0 3 0-16,3 0 0 0,4 7 0 0,-3 6 0 16,-1-3-9-16,4 6 9 0,4-4-13 0,3 4 5 15,0 0-7-15,-4 10-1 0,4-1 0 0,0 4 0 0,7 3 16 16,0 9-9-16,7 3 9 0,0 6-8 0,8 1-1 0,2 2 0 15,8 7 0-15,-4 0 0 0,0-3-4 0,4 3-1 16,3 6 0-16,-3-6 0 0,3-6 14 0,-3 9-11 16,0 3 11-16,-4-6-10 0,4-7 10 0,-4 1-8 15,0 3 8-15,1-10-8 0,-5 0 8 0,1-2 0 16,3-10 0-16,-7 6 0 0,4-13 0 0,-4 4 0 16,0-7 10-16,-3-3-10 0,3-2 12 0,-7-4-4 15,8 0-8-15,-8 0 12 0,3-10 0 0,-3 1 0 16,-3-1 0-16,-4-5 0 0,7-4 0 0,-7 0 0 15,0-6 0-15,-3-3 0 0,-1 0-12 0,1-7 0 16,-8 1 0-16,4-4 0 0,-3 3 28 0,-4-2 4 16,0-4 0-16,-4 3 0 0,0 1-32 0,1-7 0 0,-1 9 0 0,-3-8 0 15,0 5 9-15,0 3-9 0,3-2 8 0,-6 2-8 16,3 1 0-16,0-1 0 0,-1 7 0 16,-2 0 0-16,6 3 0 0,-3 6 8 0,0 0-8 0,3 0 8 15,-3 4-8-15,4-1 0 0,-4 7-12 0,-1-1 12 16,5 7-16-16,-1-3 4 0,1 6 0 0,-4 0 1 15,3 6-9-15,0-3-1 0,4 7-1 0,-3-1 0 16,-1 7 2-16,4 2 0 0,4-2 0 0,3 3 0 16,0 6 0-16,3-3 1 0,4 3 0 0,0 0 0 15,0 3 8-15,4-9 2 0,3 6 0 0,-3-6 0 16,3 0-6-16,3-3-1 0,1 2 0 0,0-2 0 16,3-7-1-16,0 1-1 0,4-1 0 0,-1 1 0 15,8-1 10-15,0-3 8 0,-4-2-12 0,7 2 12 16,-3-3 0-16,0-3 0 0,0 6 0 0,-4-6 0 0,4 0-8 15,-4 0 8-15,-3 0 0 0,3-6 0 0,-4 6 0 0,1 0 0 16,0 0 0-16,-4 0 0 0,0-3 0 0,0 3-10 16,0 0 10-16,1-6-12 0,-5 6 12 0,-3 0 0 15,1 0 0-15,-1-4-8 0,-4 4 8 0,1-6 11 16,-4 6-3-16,-7 0 0 0,7 0-8 0,-7 0 0 16,0 0 0-16,0 0 0 0,0 0 0 0,0 0 0 15,0 0 9-15,0 0-1 0,0 0 9 0,0 0 3 16,3-3 0-16,-3-6 0 0,0 2 3 0,0-2 1 15,0-7 0-15,0 7 0 0,4-1-7 0,-1 1-1 16,-3-7 0-16,8 7 0 0,-5-4-16 0,1 4 0 16,-4 0 8-16,3 2-8 0,4-2 0 0,0 3 10 0,-7 6-10 0,11 0 8 15,-4-4-8-15,3 4 0 16,1 4 0-16,0-4 0 0,3 6 0 0,-4 3 0 0,4 1 0 0,-3-1 0 16,3-3-8-16,4 4 8 0,-1-7 0 0,-2 3 0 15,2 4 0-15,-3-4 0 0,4-3 0 0,0 6 0 16,-4-9 0-16,3 7 0 0,-3-14 0 0,4 7 0 15,0 0 0-15,-1 0 0 0,-3-9 0 0,1 6 0 16,-1-10 0-16,0 4 0 0,-4-4 0 0,-3-2 0 16,4-4 0-16,-4 3 0 0,-3-3-12 0,-4 1 12 15,0-8-13-15,0 8 5 0,-4-1 8 0,-3 0-13 16,-4-6-31 0,-3 6-5-16,0 0-2 0,0-6 0 0,-7 10-71 0,0-4-14 0,-4-3-4 0,-3 0-730 15,0 0-146-15</inkml:trace>
  <inkml:trace contextRef="#ctx0" brushRef="#br0" timeOffset="73385.39">24631 15504 1785 0,'-4'19'79'0,"4"-12"17"0,0 2-77 0,0-6-19 16,0 7 0-16,0-10 0 15,4 6 260-15,-4-6 48 0,7 3 9 0,-3 3 3 0,6-6-244 0,1 6-49 16,-11-6-10-16,14 0-1 15,-4-6-74-15,5 6-14 0,-5-9-4 0,4 3-1177 0</inkml:trace>
  <inkml:trace contextRef="#ctx0" brushRef="#br0" timeOffset="74084.36">25358 15514 864 0,'10'16'38'0,"-6"-7"8"0,-4-6-37 0,0 3-9 0,0-6 0 0,0 0 0 15,0 0 483-15,0 0 94 0,0 0 19 0,0 0 4 16,0 0-471-16,0 0-94 0,0 0-19 0,0 0-4 16,0 0-12-16,-4-6-16 0,-3-3 4 0,4-1 1 15,-4-2 0-15,3-1 0 0,1 4 0 0,-1-4 0 16,0-2 11-16,1-4 0 0,-4 3 0 0,3 4 0 0,-3-4 19 15,4 6-1-15,-4-5 0 0,3 5 0 0,-6 1-18 16,3 0 0-16,3 5 0 0,1-2 0 0,-5 0 0 0,1 3 0 16,0 3 0-16,7 0 0 0,0 0-12 0,-3 9 1 15,-1 1 0-15,4-1 0 0,-3 0 0 0,3 1 0 16,3 5 0-16,1 4 0 0,3 0 3 0,0 0 0 16,0 3 0-16,4 0 0 0,-1-7 8 0,4 4 11 15,4 6-3-15,-4-6 0 0,4 0-8 0,-4-3 0 16,3-4 0-16,1 4 0 0,-4 0 0 0,4-4 0 15,-1 4 0-15,5-13 0 0,-8 3 0 0,0 0 0 16,0-2 0-16,0-4 0 0,0-4 0 0,-3-2 10 16,3-3-2-16,-4 3-8 0,5-4 20 0,-5-2-2 15,1-4-1-15,-1 0 0 0,-3 4 14 0,4-7 2 0,-8-3 1 16,5 3 0-16,-1 0-6 0,-4-6-2 0,1 6 0 0,-4-3 0 16,3-3-17-16,-3 0-9 0,0 6 10 15,0-6-10-15,0 7 30 0,0-8 0 0,0 14 0 16,0-7 0-16,-3 3-30 0,3 1 0 0,3 2-8 15,-3 7 8-15,4-3 0 0,-1 5 0 0,-3 4 0 16,4-6 9-16,-4 6-9 0,10 0 0 0,-3 0 9 0,0 0-9 16,8 6 9-16,-5-2-9 0,1 2 12 0,3-3-12 15,-4 6 0-15,5-2 0 0,-1-4-15 0,0 3 5 16,0 3 10-16,0-9 0 0,0 10 0 0,0-10 0 16,0 0 13-16,0 6-1 0,-3-6-1 0,3-6 0 15,-3 6 3-15,-4 0 1 0,3-10 0 0,-3 10 0 16,0-9-3-16,1 3-1 0,-1 3 0 0,0-4 0 15,-4-2-1-15,1 0 0 0,-4-1 0 0,0-6 0 0,0 7-10 16,-4 0 0-16,1-4 0 0,-4-3 0 0,0 1-8 0,-1 2-4 16,-6-6-1-16,4-3 0 15,-4 4-15-15,-4-1-2 0,0-6-1 0,4-4 0 16,-3 4-72-16,2-3-14 0,1 3-3 0,4 3-1 16,-1-3-139-16,4 0-27 0,0 6-5 0</inkml:trace>
  <inkml:trace contextRef="#ctx0" brushRef="#br0" timeOffset="74834.42">25982 14943 1209 0,'18'16'53'0,"-11"-13"12"0,-7-3-52 0,7 6-13 0,7-3 0 16,-3 4 0-16,-4-4 272 0,0 3 51 0,0-6 10 0,0 0 3 16,-7 0-198-16,10 0-39 0,-3-6-8 0,-3 3-2 15,-1-4-52-15,1-2-10 0,3 0-3 0,-3-1 0 16,-4 1 14-16,0-1 2 0,0-5 1 0,0 5 0 15,-4-9-31-15,1 10-10 0,-1-7 0 0,0 7 0 16,4 0 16-16,-3-4-4 0,-1-3-1 0,1 7 0 16,-8-7 1-16,4 7 1 0,0-4 0 0,-3 1 0 15,-5 2-13-15,5 1 0 0,-1 0 0 0,-3-1 0 16,4 1 0-16,-1-1 0 0,0 4 0 0,4 6 9 16,0 0-28-1,7 0-5-15,-3 6-2 0,3 4 0 0,-4-1 14 0,4 1 2 0,-3-1 1 0,6 7 0 16,1 2 9-16,3 1 0 0,0-3 0 0,0 3 0 15,7 0-16-15,0-1 1 0,4-2 1 0,-1 3 0 16,1-3 14-16,0-4 0 0,3 4 0 16,0-7-9-16,0 1-11 0,4-4-3 0,-4-3 0 15,0 3 0-15,0-6 9 0,1-6 2 16,2 6 0-16,-3-9 0 16,1-1 12-16,-5 1-9 0,1-7 9 0,-4-3-8 15,7 0 8-15,-3 1 0 0,-4-7 8 0,4 3-8 16,-4-3 0-16,0-1 9 0,-4 1-9 0,5 7 0 0,-8-11 12 15,3 10-12-15,-6-6 12 0,-1 7-12 0,1 2 19 0,-4-3-3 0,0 7-1 0,-4-4 0 0,4 6-2 0,-3 1 0 16,-1 3 0-16,-3-4 0 0,4 7 1 0,-4-3 0 16,-1 6 0-16,1 6 0 0,-3-3-4 0,3 7-1 15,-4-1 0-15,4 1 0 0,0 5-9 0,0-5 0 16,0 8 0-16,0 1 0 0,3-3-10 0,1 3-1 0,-1 0 0 0,1-4 0 16,-1 4 11-16,4 0 0 0,0 6 0 0,0-6 0 15,0-3 0-15,0-4-10 0,7 4 10 0,-3-7 0 16,-1 1 0-16,-3-10-8 0,0 0 8 0,0 0 0 15,0 0 0-15,0 0-8 0,7 0 8 0,0 0 0 16,-3-10 0-16,3 1 12 0,-3-1 0 0,-1-5 0 16,-3 2 8-16,0-6 0 0,0 4 1 0,0-4 0 15,4 0 0-15,-8-3 0 0,4 3 0 0,-3 0 0 16,-1 1 8-16,-3 2 2 0,0-3 0 0,0 0 0 16,0 0-7-16,-4 1 0 0,4-7-1 0,-3 9 0 15,-1-3 0-15,-3 0 0 0,3 4 0 0,1-4 0 16,-1 9-8-16,4-5-2 0,0 5 0 0,0 7 0 15,3-3-13-15,4 6 0 0,0 0 0 0,0 0-10 16,0 0-6-16,11 16-2 0,-4-1 0 0,7-2 0 16,-3 6-13-16,6-4-2 0,5 10-1 0,-1-12 0 15,0 6-93-15,7 3-18 0,-3-10-4 0,0 4-1 16,3-7 52-16,-4 1 10 0,1-1 3 0,0-3 0 16,0-6-78-16,-4 0-15 0,0-6-3 0</inkml:trace>
  <inkml:trace contextRef="#ctx0" brushRef="#br0" timeOffset="75068.05">26458 13927 2944 0,'11'25'131'0,"-4"-18"26"0,-3-4-125 15,6 6-32-15,1 0 0 0,3 7 0 0,3 3 107 0,5-3 15 0,-5 2 3 0,8 1 1 16,3 0-80-16,0 6-16 0,1-6-3 0,6 9-1 15,0-6-14-15,0 6-2 0,-3-6-1 0,0 13 0 16,3-10 2-16,0 9 0 0,-3-5 0 0,0 8 0 16,0-2-19-16,-4 9-4 0,-7 0-1 0,0 3 0 31,-3 12-71-31,-4 4-15 0,-7 9-2 0,-7 0-880 0,-7 10-176 0</inkml:trace>
  <inkml:trace contextRef="#ctx0" brushRef="#br0" timeOffset="75471.35">23400 16505 1882 0,'0'-10'84'0,"0"1"16"0,0 0-80 0,0 2-20 0,0-12 0 0,0 10 0 16,0-10 86-16,0 10 13 0,3-7 2 0,1 7 1 15,-1-1-61-15,1-5-12 0,3 5-2 0,0-2-1 16,0-4 62-16,0 0 13 0,4 4 3 0,-1-4 0 16,4-3-27-16,4 4-5 0,-4-7 0 0,4-3-1 15,3 6-47-15,0-9-8 0,0-4-3 0,4 1 0 16,0-10-13-16,3-3 0 0,0-3 0 0,4-6 0 31,0 6-148-31,6-6-27 0</inkml:trace>
  <inkml:trace contextRef="#ctx0" brushRef="#br0" timeOffset="75790.35">27298 14595 1209 0,'-4'9'108'0,"1"-9"-87"0,-4 10-21 0,0-10 0 16,7 0 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3.228"/>
    </inkml:context>
    <inkml:brush xml:id="br0">
      <inkml:brushProperty name="width" value="0.05" units="cm"/>
      <inkml:brushProperty name="height" value="0.05" units="cm"/>
    </inkml:brush>
  </inkml:definitions>
  <inkml:trace contextRef="#ctx0" brushRef="#br0">0 0 14256 0 0,'0'0'653'0'0,"0"0"-16"0"0,0 0-342 0 0,0 0 72 0 0,0 0 75 0 0,0 0 19 0 0,0 0-37 0 0,0 0-166 0 0,0 0-70 0 0,0 0-18 0 0,2 1 12 0 0,3 4-4 0 0,0 0 0 0 0,0 1 1 0 0,0-1-1 0 0,-1 1 0 0 0,0 0 0 0 0,0 0 1 0 0,0 0-1 0 0,3 9 0 0 0,0 2 18 0 0,-1 0 1 0 0,5 23-1 0 0,1 1-31 0 0,2 14-10 0 0,40 165 627 0 0,-27-120-295 0 0,-18-68-406 0 0,2-1 0 0 0,1 0-1 0 0,1 0 1 0 0,2-2 0 0 0,23 36-1 0 0,-34-57-29 0 0,0-2-1 0 0,1 1 1 0 0,0 0-1 0 0,0-1 0 0 0,1 0 1 0 0,-1 0-1 0 0,1 0 1 0 0,1-1-1 0 0,8 6 0 0 0,-6-10 24 0 0,-6-1-65 0 0,13-2 73 0 0,-12-2-70 0 0,-2 1 1 0 0,3-2-99 0 0,1-1 0 0 0,-2 0 0 0 0,1 0 0 0 0,0 0 0 0 0,-1-1 1 0 0,-1 0-1 0 0,1 1 0 0 0,-1-1 0 0 0,0-1 0 0 0,0 1 0 0 0,-1 0 1 0 0,0-1-1 0 0,0 1 0 0 0,-1-1 0 0 0,1-15 0 0 0,-1 0-576 0 0,-1 15 55 0 0,1 1 1 0 0,-1 0 0 0 0,0-1-1 0 0,-3-13 1 0 0,-6-5-1148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5.872"/>
    </inkml:context>
    <inkml:brush xml:id="br0">
      <inkml:brushProperty name="width" value="0.05" units="cm"/>
      <inkml:brushProperty name="height" value="0.05" units="cm"/>
    </inkml:brush>
  </inkml:definitions>
  <inkml:trace contextRef="#ctx0" brushRef="#br0">25 316 13704 0 0,'0'0'629'0'0,"-6"-6"206"0"0,4 4-817 0 0,-9-7 68 0 0,6-10 1433 0 0,5 14-1388 0 0,0 0-1 0 0,1 0 0 0 0,-1 0 0 0 0,1 0 0 0 0,0 0 0 0 0,0 0 0 0 0,1 1 0 0 0,-1-1 0 0 0,1 1 0 0 0,4-7 0 0 0,6-12 259 0 0,-6 9-187 0 0,1 1 1 0 0,1 0-1 0 0,0 0 1 0 0,18-20-1 0 0,-18 24-106 0 0,1-1 0 0 0,8-14 0 0 0,-13 18-81 0 0,0 1 0 0 0,1-1 0 0 0,0 1-1 0 0,0 0 1 0 0,0 0 0 0 0,0 1-1 0 0,1-1 1 0 0,0 1 0 0 0,0 0 0 0 0,6-3-1 0 0,-7 5 1 0 0,-1 0-1 0 0,1 0 1 0 0,-1 1 0 0 0,1-1-1 0 0,-1 1 1 0 0,1 0-1 0 0,0 0 1 0 0,0 1-1 0 0,-1-1 1 0 0,1 1-1 0 0,0 0 1 0 0,0 0-1 0 0,0 1 1 0 0,-1-1-1 0 0,8 3 1 0 0,-5-1 8 0 0,-5-1-18 0 0,1-1 0 0 0,-1 1 1 0 0,0-1-1 0 0,0 1 0 0 0,0 0 0 0 0,0 0 1 0 0,0 0-1 0 0,0 0 0 0 0,-1 0 0 0 0,1 0 1 0 0,0 1-1 0 0,0-1 0 0 0,-1 0 0 0 0,1 1 0 0 0,2 3 1 0 0,6 10 2 0 0,-5-9-9 0 0,-1 1-1 0 0,1-1 0 0 0,-1 1 1 0 0,-1 1-1 0 0,6 13 0 0 0,-7-13-5 0 0,1 1-1 0 0,-2-1 1 0 0,1 1-1 0 0,-1 0 1 0 0,0-1-1 0 0,-1 1 1 0 0,-1 16-1 0 0,-2 13-30 0 0,2-19 5 0 0,-1 0 1 0 0,-1 1 0 0 0,-8 32-1 0 0,0-16 33 0 0,5-15 0 0 0,-1-1 0 0 0,0 0 0 0 0,-16 30 0 0 0,-25 43 124 0 0,34-61-108 0 0,11-25 16 0 0,0 0-1 0 0,0 0 0 0 0,0 0 0 0 0,-9 11 0 0 0,-4 8 145 0 0,8-18-89 0 0,1-3 100 0 0,10-7 260 0 0,11-8-8 0 0,88-36-200 0 0,-36 18-246 0 0,-58 25 7 0 0,-1 1 0 0 0,1 0 0 0 0,0 0 0 0 0,0 1 0 0 0,0 0 0 0 0,0 1 0 0 0,1-1 0 0 0,15 3 0 0 0,4-1 0 0 0,-26-1-7 0 0,-1 0-1 0 0,1 0 0 0 0,0 1 1 0 0,0-1-1 0 0,-1 1 1 0 0,1-1-1 0 0,0 1 0 0 0,-1-1 1 0 0,1 1-1 0 0,0 0 1 0 0,-1 0-1 0 0,1 0 0 0 0,-1 0 1 0 0,0 0-1 0 0,1 0 0 0 0,-1 1 1 0 0,0-1-1 0 0,1 0 1 0 0,-1 1-1 0 0,0-1 0 0 0,0 1 1 0 0,0-1-1 0 0,0 1 1 0 0,-1-1-1 0 0,1 1 0 0 0,0 0 1 0 0,-1-1-1 0 0,1 1 0 0 0,0 2 1 0 0,0 1-47 0 0,0 0 0 0 0,0 0 0 0 0,-1 0 0 0 0,1 1 0 0 0,-1-1 0 0 0,0 0 0 0 0,-1 0 0 0 0,1 0 0 0 0,-2 6 0 0 0,-3 16-141 0 0,4-19 163 0 0,0-1 1 0 0,0 0 0 0 0,-1-1 0 0 0,-3 8-1 0 0,-6 16-114 0 0,-1-1-1222 0 0,-28 54 0 0 0,21-57-5189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6.249"/>
    </inkml:context>
    <inkml:brush xml:id="br0">
      <inkml:brushProperty name="width" value="0.05" units="cm"/>
      <inkml:brushProperty name="height" value="0.05" units="cm"/>
    </inkml:brush>
  </inkml:definitions>
  <inkml:trace contextRef="#ctx0" brushRef="#br0">0 441 19375 0 0,'0'0'892'0'0,"0"0"-25"0"0,3 1-556 0 0,3 3-196 0 0,1 0-1 0 0,0 0 1 0 0,0-1 0 0 0,0 0 0 0 0,14 4 0 0 0,-17-6-88 0 0,0-1 0 0 0,0 1 1 0 0,0-1-1 0 0,0 0 0 0 0,-1 0 1 0 0,1 0-1 0 0,0-1 0 0 0,0 1 0 0 0,0-1 1 0 0,0 0-1 0 0,-1 0 0 0 0,1 0 1 0 0,0 0-1 0 0,4-3 0 0 0,8-6-2 0 0,-1 0 0 0 0,27-23 0 0 0,9-6-308 0 0,48-38-337 0 0,-63 47 466 0 0,61-39 0 0 0,91-39 746 0 0,-90 51-581 0 0,-52 37-454 0 0,-42 18 239 0 0,-4 2-84 0 0,6-3-167 0 0,-3 3-5177 0 0,-3 0-20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8.390"/>
    </inkml:context>
    <inkml:brush xml:id="br0">
      <inkml:brushProperty name="width" value="0.05" units="cm"/>
      <inkml:brushProperty name="height" value="0.05" units="cm"/>
    </inkml:brush>
  </inkml:definitions>
  <inkml:trace contextRef="#ctx0" brushRef="#br0">81 16 8752 0 0,'0'0'398'0'0,"0"0"-3"0"0,0 0-44 0 0,0 0 745 0 0,0 0 360 0 0,-7-14 4702 0 0,6 14-6128 0 0,1 0-1 0 0,-1 0 1 0 0,1-1-1 0 0,-1 1 1 0 0,1 0 0 0 0,-1 0-1 0 0,1 0 1 0 0,-1 0-1 0 0,1 0 1 0 0,-1 0-1 0 0,1 0 1 0 0,-1 0 0 0 0,1 0-1 0 0,-1 0 1 0 0,0 0-1 0 0,1 0 1 0 0,-1 1 0 0 0,1-1-1 0 0,-1 0 1 0 0,1 0-1 0 0,-1 0 1 0 0,1 1-1 0 0,0-1 1 0 0,-1 0 0 0 0,1 1-1 0 0,-1-1 1 0 0,1 0-1 0 0,-1 1 1 0 0,1-1-1 0 0,0 1 1 0 0,-1-1 0 0 0,1 0-1 0 0,0 1 1 0 0,0-1-1 0 0,-1 1 1 0 0,1-1 0 0 0,0 2-1 0 0,-12 25-93 0 0,8-15 160 0 0,-4 8 26 0 0,1 1 0 0 0,0 0 1 0 0,2 0-1 0 0,1 0 0 0 0,-3 35 0 0 0,4 11 276 0 0,10 102 0 0 0,-6-154-346 0 0,53 360 652 0 0,-30-280-704 0 0,-22-85 14 0 0,1 1 0 0 0,1-1 0 0 0,0-1 0 0 0,0 1 0 0 0,1 0 0 0 0,0-1 0 0 0,0 0-1 0 0,1 0 1 0 0,13 13 0 0 0,-15-17-1 0 0,0-1 0 0 0,1 0 0 0 0,0-1 0 0 0,0 1 0 0 0,0-1 0 0 0,0 0 0 0 0,0 0-1 0 0,1-1 1 0 0,-1 1 0 0 0,1-1 0 0 0,-1-1 0 0 0,1 1 0 0 0,0-1 0 0 0,0 0 0 0 0,0 0 0 0 0,0 0 0 0 0,0-1-1 0 0,11-1 1 0 0,-4-1-26 0 0,0 0 0 0 0,1-1 0 0 0,-1-1-1 0 0,-1 0 1 0 0,1-1 0 0 0,-1 0 0 0 0,1-1 0 0 0,-1 0-1 0 0,-1-1 1 0 0,0 0 0 0 0,0-1 0 0 0,0 0 0 0 0,10-12-1 0 0,5-5-74 0 0,-2-1-1 0 0,-1-1 0 0 0,34-52 0 0 0,7-34 213 0 0,-60 105-132 0 0,0 0 0 0 0,0 0 0 0 0,-1-1 0 0 0,0 1 0 0 0,0-1 0 0 0,-1 0 0 0 0,0 0 0 0 0,0 1 0 0 0,-1-1 0 0 0,0-15 0 0 0,-1 22 20 0 0,0 1 0 0 0,0 0 0 0 0,0 0 0 0 0,0-1-1 0 0,0 1 1 0 0,0 0 0 0 0,-1 0 0 0 0,1-1-1 0 0,0 1 1 0 0,-1 0 0 0 0,1 0 0 0 0,-1 0 0 0 0,1 0-1 0 0,-1 0 1 0 0,1-1 0 0 0,-1 1 0 0 0,0 0 0 0 0,0 0-1 0 0,1 0 1 0 0,-1 1 0 0 0,0-1 0 0 0,0 0 0 0 0,0 0-1 0 0,0 0 1 0 0,0 1 0 0 0,0-1 0 0 0,0 0 0 0 0,0 1-1 0 0,-1-1 1 0 0,1 1 0 0 0,0-1 0 0 0,0 1-1 0 0,0 0 1 0 0,-1 0 0 0 0,1-1 0 0 0,0 1 0 0 0,0 0-1 0 0,-1 0 1 0 0,1 0 0 0 0,0 0 0 0 0,0 0 0 0 0,0 1-1 0 0,-1-1 1 0 0,-1 1 0 0 0,-4 0 4 0 0,1 1 0 0 0,-1 0 0 0 0,1 0 0 0 0,-1 1 0 0 0,1-1 0 0 0,0 1 0 0 0,-8 6 0 0 0,5-3-38 0 0,1 1 0 0 0,0 0 0 0 0,1 1 0 0 0,-9 11 0 0 0,-25 35-53 0 0,38-49 68 0 0,-66 100-68 0 0,63-95 29 0 0,0 1 0 0 0,1 0 0 0 0,-5 13 0 0 0,5-10-174 0 0,-13 23 0 0 0,-18 33-1340 0 0,34-67 1146 0 0,-5 10 38 0 0,4-4-3915 0 0,3-9 2661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8.795"/>
    </inkml:context>
    <inkml:brush xml:id="br0">
      <inkml:brushProperty name="width" value="0.05" units="cm"/>
      <inkml:brushProperty name="height" value="0.05" units="cm"/>
    </inkml:brush>
  </inkml:definitions>
  <inkml:trace contextRef="#ctx0" brushRef="#br0">7 397 7832 0 0,'0'0'602'0'0,"0"0"-11"0"0,0 0 1422 0 0,0 0 659 0 0,0 0 133 0 0,0 0-2614 0 0,0 0-1 0 0,-1 0 1 0 0,1 0-1 0 0,0 0 1 0 0,-1 0-1 0 0,1 0 1 0 0,0-1-1 0 0,0 1 1 0 0,-1 0-1 0 0,1 0 0 0 0,0 0 1 0 0,0-1-1 0 0,-1 1 1 0 0,1 0-1 0 0,0 0 1 0 0,0-1-1 0 0,0 1 1 0 0,0 0-1 0 0,-1 0 0 0 0,1-1 1 0 0,0 1-1 0 0,0 0 1 0 0,0-1-1 0 0,0 1 1 0 0,0-6-30 0 0,-1 3-110 0 0,1 1 0 0 0,0-1-1 0 0,0 1 1 0 0,0-1 0 0 0,0 1 0 0 0,1-1 0 0 0,-1 1 0 0 0,0-1 0 0 0,1 1 0 0 0,0-1 0 0 0,0 1 0 0 0,0 0 0 0 0,0-1 0 0 0,0 1-1 0 0,0 0 1 0 0,3-3 0 0 0,6-5-69 0 0,1 2 0 0 0,1-1 0 0 0,19-9 0 0 0,-14 8-78 0 0,16-13 0 0 0,20-14-398 0 0,8-8-165 0 0,-15 7 128 0 0,42-36-593 0 0,-85 72 1100 0 0,52-51-1530 0 0,-45 39 860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9.141"/>
    </inkml:context>
    <inkml:brush xml:id="br0">
      <inkml:brushProperty name="width" value="0.05" units="cm"/>
      <inkml:brushProperty name="height" value="0.05" units="cm"/>
    </inkml:brush>
  </inkml:definitions>
  <inkml:trace contextRef="#ctx0" brushRef="#br0">9 0 14280 0 0,'-3'13'644'0'0,"2"-8"-306"0"0,0 0 0 0 0,0 0 0 0 0,0 0 0 0 0,0 0 0 0 0,1 0 0 0 0,0 9 0 0 0,2-6 809 0 0,0 0-1 0 0,0 0 1 0 0,7 14 0 0 0,-1-6-637 0 0,19 27 1 0 0,-9-15-454 0 0,-2-5-11 0 0,2 0 0 0 0,20 21-1 0 0,-14-18-4 0 0,56 58-50 0 0,-24-26-388 0 0,-3 0-2716 0 0,-37-41 1498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9.514"/>
    </inkml:context>
    <inkml:brush xml:id="br0">
      <inkml:brushProperty name="width" value="0.05" units="cm"/>
      <inkml:brushProperty name="height" value="0.05" units="cm"/>
    </inkml:brush>
  </inkml:definitions>
  <inkml:trace contextRef="#ctx0" brushRef="#br0">1 8 18431 0 0,'0'0'1415'0'0,"0"0"-914"0"0,0 0-270 0 0,0 0 472 0 0,0-5 673 0 0,0 5-1347 0 0,0 0-1 0 0,0 0 0 0 0,0 0 1 0 0,-1 0-1 0 0,1 0 0 0 0,0 0 1 0 0,0 0-1 0 0,0 0 0 0 0,0 0 1 0 0,0 0-1 0 0,0-1 0 0 0,0 1 1 0 0,0 0-1 0 0,0 0 1 0 0,0 0-1 0 0,0 0 0 0 0,0 0 1 0 0,0 0-1 0 0,0 0 0 0 0,0 0 1 0 0,0 0-1 0 0,0 0 0 0 0,0 0 1 0 0,0 0-1 0 0,0 0 0 0 0,0-1 1 0 0,0 1-1 0 0,0 0 0 0 0,0 0 1 0 0,0 0-1 0 0,0 0 0 0 0,0 0 1 0 0,0 0-1 0 0,0 0 0 0 0,1 0 1 0 0,-1 0-1 0 0,0 0 1 0 0,0 0-1 0 0,0 0 0 0 0,0 0 1 0 0,0 0-1 0 0,0 0 0 0 0,0 0 1 0 0,0 0-1 0 0,0-1 0 0 0,0 1 1 0 0,0 0-1 0 0,0 0 0 0 0,0 0 1 0 0,0 0-1 0 0,0 0 0 0 0,1 0 1 0 0,-1 0-1 0 0,0 0 0 0 0,0 0 1 0 0,0 0-1 0 0,0 0 1 0 0,0 0-1 0 0,0 0 0 0 0,0 0 1 0 0,0 0-1 0 0,0 0 0 0 0,0 0 1 0 0,0 0-1 0 0,0 0 0 0 0,1 1 1 0 0,13 10-17 0 0,-10-9-12 0 0,-1 0 0 0 0,0 1-1 0 0,0-1 1 0 0,-1 1 0 0 0,1 0 0 0 0,0-1-1 0 0,3 7 1 0 0,48 64-248 0 0,-47-60 196 0 0,-3-5 48 0 0,1 0 0 0 0,0 0 0 0 0,0 0 0 0 0,1-1 0 0 0,0 0 0 0 0,7 8 0 0 0,-2-4 4 0 0,-8-9 7 0 0,-1 1 1 0 0,0-1 0 0 0,1 0 0 0 0,-1 0-1 0 0,1 0 1 0 0,3 3 0 0 0,6-2-15 0 0,13 7-253 0 0,-18-7 274 0 0,-4-2-64 0 0,1 1-1 0 0,0-1 1 0 0,0 0 0 0 0,0-1 0 0 0,0 1-1 0 0,0-1 1 0 0,0 0 0 0 0,8 0-1 0 0,4 1 90 0 0,-11 0 0 0 0,0-1 1 0 0,0 0-1 0 0,0 0 1 0 0,8-1-1 0 0,-6-1-1 0 0,-3 1-10 0 0,1 0 0 0 0,0 1-1 0 0,0-1 1 0 0,0 1 0 0 0,6 0-1 0 0,10-4-29 0 0,-8 4-57 0 0,-9 1 40 0 0,-3-1 41 0 0,16 12-248 0 0,-12-10 98 0 0,-3-1 93 0 0,0 0 1 0 0,0 0-1 0 0,0 1 0 0 0,0-1 1 0 0,0 0-1 0 0,0 1 0 0 0,-1-1 1 0 0,1 1-1 0 0,0-1 0 0 0,-1 1 1 0 0,1 0-1 0 0,-1 0 1 0 0,2 3-1 0 0,1 7-84 0 0,-1-4 5 0 0,0 1 0 0 0,0-1 0 0 0,5 8 0 0 0,-5-10-127 0 0,-1 1 1 0 0,0 0-1 0 0,0 0 0 0 0,-1 0 0 0 0,0 0 0 0 0,0 0 0 0 0,-1 0 1 0 0,0 0-1 0 0,0 0 0 0 0,0 0 0 0 0,-1 0 0 0 0,0 0 0 0 0,-5 14 0 0 0,2 6-935 0 0,2-12 456 0 0,-1-1 104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9.856"/>
    </inkml:context>
    <inkml:brush xml:id="br0">
      <inkml:brushProperty name="width" value="0.05" units="cm"/>
      <inkml:brushProperty name="height" value="0.05" units="cm"/>
    </inkml:brush>
  </inkml:definitions>
  <inkml:trace contextRef="#ctx0" brushRef="#br0">4 282 15608 0 0,'-1'2'712'0'0,"0"1"-418"0"0,0 16 2189 0 0,0-19-2435 0 0,1 0 0 0 0,0 1 0 0 0,0-1 0 0 0,0 0-1 0 0,0 1 1 0 0,0-1 0 0 0,0 0 0 0 0,0 0 0 0 0,0 1 0 0 0,0-1 0 0 0,0 0 0 0 0,0 1 0 0 0,0-1 0 0 0,1 0 0 0 0,-1 0 0 0 0,0 1 0 0 0,0-1 0 0 0,0 0 0 0 0,0 1 0 0 0,0-1 0 0 0,1 0 0 0 0,-1 0-1 0 0,0 0 1 0 0,0 1 0 0 0,0-1 0 0 0,1 0 0 0 0,-1 0 0 0 0,0 0 0 0 0,1 1 0 0 0,10-4 600 0 0,1-4-538 0 0,0 0-1 0 0,0-1 1 0 0,-1 0-1 0 0,0-1 1 0 0,10-10-1 0 0,11-9-110 0 0,-11 13-65 0 0,2 0 0 0 0,30-15 0 0 0,11-5-20 0 0,12-5 75 0 0,2-1-87 0 0,-20 1-2299 0 0,-47 31 1147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20.176"/>
    </inkml:context>
    <inkml:brush xml:id="br0">
      <inkml:brushProperty name="width" value="0.05" units="cm"/>
      <inkml:brushProperty name="height" value="0.05" units="cm"/>
    </inkml:brush>
  </inkml:definitions>
  <inkml:trace contextRef="#ctx0" brushRef="#br0">0 225 3224 0 0,'0'0'143'0'0,"1"2"-3"0"0,3 8 513 0 0,2-3 5774 0 0,7-4-2608 0 0,-8-3-1893 0 0,7 3 1448 0 0,-10-2-3191 0 0,0 0 0 0 0,0-1 0 0 0,1 1 0 0 0,-1-1 0 0 0,0 0 0 0 0,0 1 0 0 0,0-1 0 0 0,0 0 0 0 0,0 0 0 0 0,0 0-1 0 0,1-1 1 0 0,-1 1 0 0 0,3-2 0 0 0,6-2-183 0 0,0-2 0 0 0,0 0 0 0 0,-1 0 0 0 0,0-1-1 0 0,0 0 1 0 0,0 0 0 0 0,8-10 0 0 0,45-30-344 0 0,-23 13-113 0 0,19-18-270 0 0,-57 49 702 0 0,8-7-116 0 0,0 1-1 0 0,13-10 1 0 0,-20 17 113 0 0,0 0 0 0 0,1 0 0 0 0,-1 0 0 0 0,0 1 1 0 0,1-1-1 0 0,-1 1 0 0 0,1 0 0 0 0,0 0 1 0 0,-1 0-1 0 0,1 0 0 0 0,0 1 0 0 0,4-1 0 0 0,-5 2 34 0 0,-1 0 0 0 0,1 0-1 0 0,-1 0 1 0 0,1 0-1 0 0,-1 0 1 0 0,0 0-1 0 0,1 1 1 0 0,-1-1-1 0 0,0 1 1 0 0,0-1 0 0 0,2 3-1 0 0,2 0 0 0 0,-3-1-6 0 0,-1 0-1 0 0,1 0 0 0 0,0 0 0 0 0,-1 0 0 0 0,1 0 0 0 0,-1 0 0 0 0,0 1 1 0 0,0-1-1 0 0,0 1 0 0 0,2 5 0 0 0,11 43-53 0 0,-11-36 49 0 0,9 30-231 0 0,9 68 1 0 0,-6-20-243 0 0,-2-20-4 0 0,3 23-281 0 0,3 20-140 0 0,-11-72 552 0 0,-6-34-149 0 0,0 0 0 0 0,-1 1 0 0 0,1 20 1 0 0,-3-19-4720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20.583"/>
    </inkml:context>
    <inkml:brush xml:id="br0">
      <inkml:brushProperty name="width" value="0.05" units="cm"/>
      <inkml:brushProperty name="height" value="0.05" units="cm"/>
    </inkml:brush>
  </inkml:definitions>
  <inkml:trace contextRef="#ctx0" brushRef="#br0">1 347 16128 0 0,'0'0'1241'0'0,"0"0"-585"0"0,0 0 554 0 0,0 0 330 0 0,0 0 70 0 0,0 0-196 0 0,0 0-871 0 0,1 0-383 0 0,3-1-143 0 0,-1 1 0 0 0,1-1 1 0 0,-1 0-1 0 0,0 0 0 0 0,1 0 0 0 0,-1 0 1 0 0,0-1-1 0 0,6-2 0 0 0,26-19-40 0 0,-34 22 24 0 0,4-3-28 0 0,1-1 1 0 0,-1 0-1 0 0,0 0 0 0 0,4-7 0 0 0,9-9-59 0 0,112-125-2962 0 0,-125 140 2792 0 0,44-62-3000 0 0,-24 29 1593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20.925"/>
    </inkml:context>
    <inkml:brush xml:id="br0">
      <inkml:brushProperty name="width" value="0.05" units="cm"/>
      <inkml:brushProperty name="height" value="0.05" units="cm"/>
    </inkml:brush>
  </inkml:definitions>
  <inkml:trace contextRef="#ctx0" brushRef="#br0">9 1 19351 0 0,'0'0'439'0'0,"0"0"62"0"0,0 0 33 0 0,0 0-65 0 0,-3 0-285 0 0,-3 3 314 0 0,7 0-182 0 0,17 3-59 0 0,25 3-47 0 0,44 7-98 0 0,0 3 0 0 0,-1 5 0 0 0,-2 3 0 0 0,0 3 0 0 0,110 59 0 0 0,-148-64-112 0 0,-1 3 0 0 0,-1 1 0 0 0,-2 3 0 0 0,-1 1 0 0 0,-2 2 0 0 0,-1 1 0 0 0,-2 3 0 0 0,-1 0 0 0 0,40 61 0 0 0,-54-67-82 0 0,-1 2 0 0 0,-2 0 0 0 0,-1 1 0 0 0,-2 1-1 0 0,-2 0 1 0 0,13 55 0 0 0,-17-46-55 0 0,-2 1 1 0 0,-2 0-1 0 0,-2-1 1 0 0,-2 1-1 0 0,-6 53 1 0 0,-1-43-385 0 0,-3-1 1 0 0,-2 0-1 0 0,-3-1 1 0 0,-2-1 0 0 0,-43 100-1 0 0,-20-1-778 0 0,17-55-3807 0 0,19-34-291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3.604"/>
    </inkml:context>
    <inkml:brush xml:id="br0">
      <inkml:brushProperty name="width" value="0.05" units="cm"/>
      <inkml:brushProperty name="height" value="0.05" units="cm"/>
    </inkml:brush>
  </inkml:definitions>
  <inkml:trace contextRef="#ctx0" brushRef="#br0">1 587 16128 0 0,'0'0'737'0'0,"0"0"-15"0"0,1-1-323 0 0,2-1-108 0 0,1 0-1 0 0,-1 1 0 0 0,0-2 1 0 0,0 1-1 0 0,0 0 0 0 0,0-1 1 0 0,-1 1-1 0 0,1-1 1 0 0,2-4-1 0 0,22-32 814 0 0,-10 14-1112 0 0,87-108-63 0 0,-17 22-377 0 0,63-97-3212 0 0,-123 165 2109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27.071"/>
    </inkml:context>
    <inkml:brush xml:id="br0">
      <inkml:brushProperty name="width" value="0.05" units="cm"/>
      <inkml:brushProperty name="height" value="0.05" units="cm"/>
    </inkml:brush>
  </inkml:definitions>
  <inkml:trace contextRef="#ctx0" brushRef="#br0">31 1558 7800 0 0,'0'0'356'0'0,"0"0"-7"0"0,-1 0-221 0 0,-5-3-37 0 0,4 3 302 0 0,2 0 131 0 0,0 0 20 0 0,-12-14 2103 0 0,2 6-968 0 0,12 6-637 0 0,5 3-1197 0 0,-3 1 209 0 0,0 0 0 0 0,0 0 0 0 0,-1 0 0 0 0,1 1 1 0 0,-1-1-1 0 0,1 1 0 0 0,4 5 0 0 0,-5-5-11 0 0,4 3-42 0 0,16 15 86 0 0,0 2 0 0 0,21 27 0 0 0,24 27 335 0 0,-61-70-313 0 0,0 1-1 0 0,0-2 1 0 0,1 1 0 0 0,0-1-1 0 0,13 7 1 0 0,10 8 360 0 0,-22-15-311 0 0,0-1-1 0 0,19 8 0 0 0,-14-8-62 0 0,-12-4-74 0 0,0 0-1 0 0,1 0 0 0 0,-1-1 1 0 0,0 1-1 0 0,0-1 0 0 0,1 0 1 0 0,2 1-1 0 0,9 1 58 0 0,-11-1-39 0 0,1 0 0 0 0,0-1 0 0 0,0 1 0 0 0,0-1 0 0 0,0 0 0 0 0,0 0 0 0 0,0 0-1 0 0,0 0 1 0 0,0-1 0 0 0,-1 0 0 0 0,8-2 0 0 0,10-1 193 0 0,-18 4-189 0 0,-1-1-1 0 0,1 0 1 0 0,0 0-1 0 0,-1 0 1 0 0,0 0-1 0 0,1 0 1 0 0,-1-1-1 0 0,0 1 1 0 0,1-1-1 0 0,-1 0 1 0 0,0 1 0 0 0,2-3-1 0 0,24-29 480 0 0,-20 23-360 0 0,19-25 125 0 0,-1-2-1 0 0,22-41 1 0 0,34-86 301 0 0,-53 101-387 0 0,70-164 428 0 0,-23 41-423 0 0,44-86-148 0 0,-97 226-40 0 0,64-114-13 0 0,-21 44-94 0 0,-40 72-98 0 0,2 1 0 0 0,45-53-1 0 0,-50 67-23 0 0,6-6-497 0 0,1 2 1 0 0,42-36-1 0 0,-28 29-856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47.620"/>
    </inkml:context>
    <inkml:brush xml:id="br0">
      <inkml:brushProperty name="width" value="0.05" units="cm"/>
      <inkml:brushProperty name="height" value="0.05" units="cm"/>
    </inkml:brush>
  </inkml:definitions>
  <inkml:trace contextRef="#ctx0" brushRef="#br0">307 376 1840 0 0,'-1'0'133'0'0,"-4"-1"697"0"0,-1 1-1 0 0,1-1 1 0 0,-1 0-1 0 0,1-1 0 0 0,-1 1 1 0 0,1-1-1 0 0,0 0 1 0 0,0-1-1 0 0,-9-4 1 0 0,4 1-580 0 0,2 2-16 0 0,0-2 0 0 0,0 1 0 0 0,1-1 0 0 0,-9-8 0 0 0,9 8-114 0 0,1 0-1 0 0,-1 0 0 0 0,-1 1 1 0 0,-8-6-1 0 0,7 7 52 0 0,1-1 0 0 0,1-1 0 0 0,-9-7 0 0 0,-18-11 428 0 0,29 21-476 0 0,0-1-1 0 0,0 1 1 0 0,0-1 0 0 0,0-1 0 0 0,1 1 0 0 0,-8-9 0 0 0,3 2 101 0 0,7 8-197 0 0,0 1-1 0 0,0-1 1 0 0,0 0 0 0 0,1 1 0 0 0,-1-1 0 0 0,1 0 0 0 0,0 0 0 0 0,0 0 0 0 0,0 0 0 0 0,0-1 0 0 0,0 1 0 0 0,1 0 0 0 0,-1 0 0 0 0,1 0 0 0 0,0-1 0 0 0,0 1 0 0 0,0 0 0 0 0,0 0 0 0 0,1-1 0 0 0,-1 1 0 0 0,1 0 0 0 0,1-4 0 0 0,3-2 26 0 0,0 0 1 0 0,0 0 0 0 0,1 1 0 0 0,0 0 0 0 0,9-10 0 0 0,-11 14-46 0 0,1-1 1 0 0,0 2-1 0 0,-1-1 1 0 0,2 1-1 0 0,-1-1 0 0 0,0 1 1 0 0,0 1-1 0 0,1-1 1 0 0,0 1-1 0 0,8-3 1 0 0,-3 3-6 0 0,-1-1 0 0 0,0 2 0 0 0,1-1 0 0 0,-1 2 0 0 0,1-1 0 0 0,15 2 1 0 0,-20 0 7 0 0,0 0 0 0 0,0 0 0 0 0,-1 1 0 0 0,1-1 0 0 0,-1 1 0 0 0,0 0 0 0 0,1 1 0 0 0,-1-1 0 0 0,0 1 0 0 0,0 0 1 0 0,0 0-1 0 0,-1 1 0 0 0,7 6 0 0 0,-2-1-73 0 0,-1 1 1 0 0,0 0-1 0 0,-1 1 1 0 0,0 0-1 0 0,-1 0 1 0 0,0 0-1 0 0,0 1 1 0 0,6 22-1 0 0,-2 0-209 0 0,9 68 0 0 0,-12 19 107 0 0,-4-44 220 0 0,1 86 589 0 0,-2-107-368 0 0,-3-36-169 0 0,2 0-1 0 0,1 0 1 0 0,0 0 0 0 0,7 26 0 0 0,-3-19-84 0 0,-1-15 19 0 0,4-3-32 0 0,6-1-8 0 0,-12-7 6 0 0,-3-1-6 0 0,1 0 0 0 0,-1 0 0 0 0,1 0 0 0 0,-1 0 0 0 0,1 0 0 0 0,-1 0 0 0 0,1-1 0 0 0,-1 1 0 0 0,1 0 0 0 0,-1 0 0 0 0,1 0 0 0 0,-1 0 1 0 0,0-1-1 0 0,1 1 0 0 0,-1 0 0 0 0,1 0 0 0 0,-1-1 0 0 0,0 1 0 0 0,1-1 0 0 0,0 0 6 0 0,40-11 133 0 0,50-41 513 0 0,-20 10-277 0 0,-46 29-280 0 0,-1-1 1 0 0,27-23-1 0 0,-3 2-29 0 0,117-89 311 0 0,-156 118-418 0 0,-1-1 0 0 0,9-8 1 0 0,11-10-41 0 0,31-21-1134 0 0,-44 35-4794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47.947"/>
    </inkml:context>
    <inkml:brush xml:id="br0">
      <inkml:brushProperty name="width" value="0.05" units="cm"/>
      <inkml:brushProperty name="height" value="0.05" units="cm"/>
    </inkml:brush>
  </inkml:definitions>
  <inkml:trace contextRef="#ctx0" brushRef="#br0">0 751 13824 0 0,'3'-2'209'0'0,"0"1"0"0"0,0-1 1 0 0,0 0-1 0 0,0 0 1 0 0,0 0-1 0 0,3-4 1 0 0,9-7-204 0 0,42-26 559 0 0,158-124 675 0 0,-22-35-1275 0 0,-153 154-98 0 0,107-93-884 0 0,-32 32-1053 0 0,-80 70 1232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48.776"/>
    </inkml:context>
    <inkml:brush xml:id="br0">
      <inkml:brushProperty name="width" value="0.05" units="cm"/>
      <inkml:brushProperty name="height" value="0.05" units="cm"/>
    </inkml:brush>
  </inkml:definitions>
  <inkml:trace contextRef="#ctx0" brushRef="#br0">39 351 15200 0 0,'-4'7'229'0'0,"0"0"0"0"0,0 0 0 0 0,1 0 0 0 0,0 0 0 0 0,0 1 0 0 0,1-1 0 0 0,-3 13 0 0 0,-5 58 301 0 0,9-65-189 0 0,1 1-247 0 0,0 1-1 0 0,1-1 1 0 0,3 17-1 0 0,2 14-99 0 0,-3-15 7 0 0,8 31 0 0 0,-2-18-27 0 0,-6-29-55 0 0,0-1 0 0 0,7 15-1 0 0,4 16-178 0 0,-12-36 68 0 0,1 0-1 0 0,0 0 1 0 0,0 0 0 0 0,6 10-1 0 0,9 19-895 0 0,-7-14 347 0 0,-9-21 602 0 0,-1 2 1 0 0,1-1-1 0 0,0 0 0 0 0,-1 0 0 0 0,0 0 1 0 0,0 1-1 0 0,0-1 0 0 0,0 1 1 0 0,0-1-1 0 0,-1 0 0 0 0,1 5 1 0 0,-1-7 126 0 0,0 0 0 0 0,0 0 0 0 0,1 0 0 0 0,-1 1 0 0 0,0-1 0 0 0,1 0 0 0 0,-1 0 0 0 0,1 0 0 0 0,-1 0 0 0 0,1 0 0 0 0,0 0 0 0 0,-1 0 0 0 0,1 0 0 0 0,0 0 0 0 0,0 0 0 0 0,0 0 0 0 0,-1 0 0 0 0,1-1 0 0 0,0 1 0 0 0,0 0 0 0 0,0-1 0 0 0,0 1 0 0 0,1 0 0 0 0,-1-1 0 0 0,0 0 0 0 0,0 1 0 0 0,0-1 0 0 0,0 0 0 0 0,0 1 0 0 0,1-1 0 0 0,-1 0 0 0 0,0 0 0 0 0,3 0 0 0 0,2 0-36 0 0,1-1 0 0 0,0 0 1 0 0,0 0-1 0 0,0-1 0 0 0,0 0 1 0 0,-1 0-1 0 0,10-4 0 0 0,-11 3-4 0 0,0 1-1 0 0,-1 0 0 0 0,0-1 1 0 0,1 0-1 0 0,-1 0 0 0 0,0 0 1 0 0,-1 0-1 0 0,1-1 0 0 0,0 0 1 0 0,-1 1-1 0 0,3-6 0 0 0,1-1-350 0 0,0 1 1 0 0,0 0-1 0 0,14-12 0 0 0,6-8-332 0 0,65-91 1173 0 0,-60 81-28 0 0,58-65 35 0 0,-55 68-394 0 0,1 1 0 0 0,76-54 0 0 0,59-23-503 0 0,-159 103 415 0 0,0 0 0 0 0,-1 0-1 0 0,0-1 1 0 0,0 0 0 0 0,11-15-1 0 0,-2 1 28 0 0,-11 15 10 0 0,0-1 0 0 0,-1-1 0 0 0,-1 1 0 0 0,12-22 0 0 0,-6 6 0 0 0,-5 10 0 0 0,9-27 0 0 0,-15 38 0 0 0,0 0 0 0 0,-1 0 0 0 0,0-1 0 0 0,0 1 0 0 0,-1 0 0 0 0,0-1 0 0 0,0 1 0 0 0,0 0 0 0 0,-1-10 0 0 0,0 12 5 0 0,0 1 0 0 0,0-1 1 0 0,0 0-1 0 0,-1 1 0 0 0,1-1 1 0 0,0 1-1 0 0,-1 0 0 0 0,0-1 0 0 0,1 1 1 0 0,-1 0-1 0 0,0 0 0 0 0,0 0 1 0 0,0 0-1 0 0,-1 1 0 0 0,1-1 1 0 0,0 0-1 0 0,-1 1 0 0 0,1 0 0 0 0,-1-1 1 0 0,1 1-1 0 0,-1 0 0 0 0,-3 0 1 0 0,-3-2 23 0 0,0 1 0 0 0,0 0 0 0 0,-1 0 0 0 0,1 1 0 0 0,-14 0 0 0 0,3 2 339 0 0,0 1 0 0 0,1 1 0 0 0,-1 1 0 0 0,1 1 0 0 0,0 0 0 0 0,1 1 0 0 0,-1 1 0 0 0,-22 13 0 0 0,31-15-67 0 0,1 1-1 0 0,-16 13 1 0 0,-4 2 141 0 0,13-8-233 0 0,-1 0 0 0 0,2 1 1 0 0,0 0-1 0 0,0 1 1 0 0,-18 26-1 0 0,18-23-35 0 0,11-12-110 0 0,1-1-1 0 0,-1 1 1 0 0,1 0 0 0 0,0 0-1 0 0,-3 12 1 0 0,-4 5 82 0 0,8-18-129 0 0,1 0 1 0 0,0 0-1 0 0,0 0 0 0 0,0 0 1 0 0,0 0-1 0 0,1 0 0 0 0,-1 0 1 0 0,1 0-1 0 0,1 0 0 0 0,-1 0 1 0 0,1 0-1 0 0,2 8 0 0 0,0-1-7 0 0,0 0 0 0 0,2 0 0 0 0,10 22 0 0 0,-5-18 7 0 0,2 0 0 0 0,0 0 0 0 0,0-1-1 0 0,23 20 1 0 0,-33-33-15 0 0,166 155 425 0 0,-40-39-289 0 0,20 13-34 0 0,-14-14-67 0 0,59 68-332 0 0,11 12-464 0 0,24 32-1268 0 0,-169-168-2529 0 0,-34-35-14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51.629"/>
    </inkml:context>
    <inkml:brush xml:id="br0">
      <inkml:brushProperty name="width" value="0.05" units="cm"/>
      <inkml:brushProperty name="height" value="0.05" units="cm"/>
    </inkml:brush>
  </inkml:definitions>
  <inkml:trace contextRef="#ctx0" brushRef="#br0">3 18 2760 0 0,'0'0'404'0'0,"0"0"655"0"0,0 0 284 0 0,-1-13 4727 0 0,1 13-5998 0 0,0 0 1 0 0,0-1 0 0 0,0 1 0 0 0,0 0 0 0 0,0 0-1 0 0,0 0 1 0 0,0 0 0 0 0,0 0 0 0 0,-1 0 0 0 0,1 0-1 0 0,0 0 1 0 0,0 0 0 0 0,0 0 0 0 0,0 0 0 0 0,0 0-1 0 0,0 0 1 0 0,0 0 0 0 0,0 0 0 0 0,0-1 0 0 0,0 1-1 0 0,0 0 1 0 0,0 0 0 0 0,0 0 0 0 0,0 0 0 0 0,-1 0-1 0 0,1 0 1 0 0,0 0 0 0 0,0 0 0 0 0,0 0 0 0 0,0-1-1 0 0,0 1 1 0 0,0 0 0 0 0,0 0 0 0 0,0 0 0 0 0,0 0-1 0 0,0 0 1 0 0,0 0 0 0 0,0 0 0 0 0,0 0 0 0 0,1-1-1 0 0,-1 1 1 0 0,0 0 0 0 0,0 0 0 0 0,0 0 0 0 0,0 0-1 0 0,0 0 1 0 0,0 0 0 0 0,0 0 0 0 0,0 0 0 0 0,0 0-1 0 0,0 0 1 0 0,0 0 0 0 0,0-1 0 0 0,0 1 0 0 0,0 0-1 0 0,1 0 1 0 0,-1 0 0 0 0,0 0-2 0 0,1 0 1 0 0,-1 0-1 0 0,1 0 1 0 0,-1 0-1 0 0,0 0 1 0 0,1 0-1 0 0,-1 0 0 0 0,1 0 1 0 0,-1 1-1 0 0,1-1 1 0 0,-1 0-1 0 0,1 0 1 0 0,-1 0-1 0 0,0 0 1 0 0,1 1-1 0 0,-1-1 0 0 0,0 0 1 0 0,1 0-1 0 0,-1 1 1 0 0,1 0-1 0 0,66 48 27 0 0,-43-34-102 0 0,28 26-1 0 0,5 7 2 0 0,12 11 148 0 0,13 15 170 0 0,31 30-244 0 0,2 16-71 0 0,-69-77-136 0 0,-45-42 71 0 0,0 0 15 0 0,-1 0 0 0 0,1-1 1 0 0,0 1-1 0 0,-1 0 0 0 0,1-1 0 0 0,0 1 1 0 0,0 0-1 0 0,-1-1 0 0 0,1 1 1 0 0,0-1-1 0 0,0 1 0 0 0,0-1 1 0 0,2 1-1 0 0,-3-1-333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51.975"/>
    </inkml:context>
    <inkml:brush xml:id="br0">
      <inkml:brushProperty name="width" value="0.05" units="cm"/>
      <inkml:brushProperty name="height" value="0.05" units="cm"/>
    </inkml:brush>
  </inkml:definitions>
  <inkml:trace contextRef="#ctx0" brushRef="#br0">11 934 15864 0 0,'-1'1'727'0'0,"0"0"-479"0"0,-7 16 487 0 0,7-14-616 0 0,1-3-21 0 0,3-1-2 0 0,9-5-74 0 0,0-1 0 0 0,0 0 0 0 0,0 0 0 0 0,-1-1 0 0 0,0-1 0 0 0,10-10-1 0 0,29-21 177 0 0,10-2-32 0 0,256-190 117 0 0,-100 41-248 0 0,20-17-6 0 0,-108 114 149 0 0,-100 77-928 0 0,0 0-1 0 0,54-21 1 0 0,-50 26-5288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52.790"/>
    </inkml:context>
    <inkml:brush xml:id="br0">
      <inkml:brushProperty name="width" value="0.05" units="cm"/>
      <inkml:brushProperty name="height" value="0.05" units="cm"/>
    </inkml:brush>
  </inkml:definitions>
  <inkml:trace contextRef="#ctx0" brushRef="#br0">1 74 11056 0 0,'1'2'852'0'0,"17"27"-383"0"0,-12-19 839 0 0,1 1 1 0 0,0-1-1 0 0,12 14 0 0 0,8 5 766 0 0,-18-19-2076 0 0,-1 0-1 0 0,1-1 0 0 0,1 0 0 0 0,0-1 0 0 0,16 11 0 0 0,-22-16 5 0 0,0-2 14 0 0,0 1-1 0 0,-1 0 1 0 0,1 1 0 0 0,0-1-1 0 0,-1 1 1 0 0,1 0 0 0 0,-1 0-1 0 0,0 0 1 0 0,0 0 0 0 0,0 0-1 0 0,0 1 1 0 0,0-1-1 0 0,-1 1 1 0 0,0 0 0 0 0,2 4-1 0 0,4 9-116 0 0,1 0 0 0 0,18 28-1 0 0,-20-33-31 0 0,0 0 0 0 0,0 0-1 0 0,-1 0 1 0 0,-1 1 0 0 0,6 19-1 0 0,0-2-147 0 0,-4-9-247 0 0,6 33 0 0 0,-9-33 134 0 0,10 27-1 0 0,-11-38 310 0 0,-1-1 1 0 0,0 1-1 0 0,0 0 1 0 0,0 15 0 0 0,1 8 89 0 0,-1-7-13 0 0,-3 3-27 0 0,2-28 63 0 0,-1 1 0 0 0,0 0 0 0 0,1 0 0 0 0,0-1 0 0 0,-1 1 0 0 0,1 0 1 0 0,0-1-1 0 0,0 1 0 0 0,0-1 0 0 0,0 1 0 0 0,1 0 0 0 0,3 5 261 0 0,12 1 24 0 0,-14-7-292 0 0,2-1-9 0 0,0 1 0 0 0,-1-1-1 0 0,1 0 1 0 0,0 0 0 0 0,0-1 0 0 0,0 0 0 0 0,0 0 0 0 0,-1 0 0 0 0,1 0 0 0 0,5-3 0 0 0,8-1-13 0 0,-6 3-59 0 0,-1-1 0 0 0,0 0 0 0 0,-1-1 0 0 0,1 0 0 0 0,16-10 0 0 0,0-3-131 0 0,2 0-263 0 0,39-32 0 0 0,-5 2 496 0 0,79-47 0 0 0,-92 63-34 0 0,82-63 160 0 0,-97 67-92 0 0,-18 15-74 0 0,25-24 0 0 0,-21 15-2 0 0,0-1 0 0 0,28-39 0 0 0,-39 45-31 0 0,0 0 0 0 0,0-1 1 0 0,9-25-1 0 0,-16 34-45 0 0,0 0 0 0 0,-1-1 0 0 0,0 1-1 0 0,-1-1 1 0 0,0 1 0 0 0,0-1 0 0 0,-1 1 0 0 0,0-1 0 0 0,0 0 0 0 0,-2-8 0 0 0,1 14 37 0 0,0 1 1 0 0,1-1 0 0 0,-1 0 0 0 0,0 1 0 0 0,-1-1 0 0 0,1 1 0 0 0,0 0 0 0 0,-1-1 0 0 0,1 1 0 0 0,-1 0 0 0 0,0 0 0 0 0,1 0 0 0 0,-1 0-1 0 0,0 0 1 0 0,-1 0 0 0 0,1 0 0 0 0,0 1 0 0 0,0-1 0 0 0,-1 1 0 0 0,1 0 0 0 0,-1-1 0 0 0,1 1 0 0 0,-3-1 0 0 0,-8-1-42 0 0,0-1 0 0 0,1 1 0 0 0,-23-1 1 0 0,19 2 22 0 0,-73-6-17 0 0,70 7 136 0 0,-34 3 0 0 0,32 0 114 0 0,-30-2 0 0 0,15-2 8 0 0,-12-2 746 0 0,-65 3-1 0 0,102 2-735 0 0,0 1 0 0 0,0 1 0 0 0,-16 4 0 0 0,4 0 144 0 0,18-5-269 0 0,0-1 0 0 0,1 0 0 0 0,-1 1 0 0 0,1 0 0 0 0,-1 0-1 0 0,1 0 1 0 0,0 1 0 0 0,0-1 0 0 0,0 1 0 0 0,0 0 0 0 0,-4 4 0 0 0,6-4-49 0 0,0-1-1 0 0,0 1 0 0 0,0 0 1 0 0,1 0-1 0 0,-1 1 1 0 0,0-1-1 0 0,1 0 1 0 0,0 0-1 0 0,0 1 1 0 0,0-1-1 0 0,0 0 1 0 0,1 1-1 0 0,-1-1 1 0 0,1 1-1 0 0,0 5 0 0 0,1-4-3 0 0,-1 0 0 0 0,1 0 0 0 0,0 0 0 0 0,0 1 0 0 0,1-1 0 0 0,-1 0 0 0 0,1 0 0 0 0,3 5-1 0 0,24 38-18 0 0,-18-30 7 0 0,10 11-79 0 0,0 0 0 0 0,51 49 0 0 0,-54-60 44 0 0,80 77-176 0 0,-37-38 69 0 0,12 12-26 0 0,38 38 57 0 0,-39-35 108 0 0,32 33 38 0 0,-101-102-41 0 0,148 155-405 0 0,67 44 228 0 0,-189-174 137 0 0,-14-12-7 0 0,31 23 0 0 0,51 34-1838 0 0,-77-59 1231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53.166"/>
    </inkml:context>
    <inkml:brush xml:id="br0">
      <inkml:brushProperty name="width" value="0.05" units="cm"/>
      <inkml:brushProperty name="height" value="0.05" units="cm"/>
    </inkml:brush>
  </inkml:definitions>
  <inkml:trace contextRef="#ctx0" brushRef="#br0">1 1 19231 0 0,'0'0'424'0'0,"0"0"88"0"0,0 0 24 0 0,0 0 0 0 0,0 0-432 0 0,0 0-104 0 0,0 0 0 0 0,0 0 0 0 0,0 0-648 0 0,0 0-152 0 0,0 0-32 0 0,0 0-6879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3.485"/>
    </inkml:context>
    <inkml:brush xml:id="br0">
      <inkml:brushProperty name="width" value="0.05" units="cm"/>
      <inkml:brushProperty name="height" value="0.05" units="cm"/>
    </inkml:brush>
  </inkml:definitions>
  <inkml:trace contextRef="#ctx0" brushRef="#br0">31 515 1840 0 0,'0'0'469'0'0,"0"-2"2111"0"0,0-3-1907 0 0,-1 1 4851 0 0,20 39 1495 0 0,41 88-7125 0 0,31 100 106 0 0,-15-20-4 0 0,-50-133-76 0 0,-19-54-46 0 0,13 22-1 0 0,-7-15 56 0 0,-4-7 71 0 0,-6-14 0 0 0,-1-2 0 0 0,-1 1 9 0 0,-1-1 1 0 0,0 0-1 0 0,0 1 0 0 0,1-1 0 0 0,-1 0 0 0 0,1 1 0 0 0,-1-1 0 0 0,0 0 0 0 0,1 0 0 0 0,-1 1 0 0 0,0-1 0 0 0,1 0 0 0 0,-1 0 0 0 0,1 0 0 0 0,-1 0 0 0 0,1 1 0 0 0,-1-1 0 0 0,1 0 0 0 0,-1 0 0 0 0,0 0 0 0 0,1 0 0 0 0,-1 0 0 0 0,1 0 0 0 0,-1 0 0 0 0,1 0 0 0 0,-1-1 0 0 0,1 1 0 0 0,-1 0 0 0 0,1 0 0 0 0,-1 0 0 0 0,0 0 0 0 0,1-1 0 0 0,0 1 8 0 0,-1-1-1 0 0,1 0 1 0 0,-1 0 0 0 0,1 1-1 0 0,-1-1 1 0 0,1 0 0 0 0,-1 0-1 0 0,0 0 1 0 0,1 0 0 0 0,-1 0-1 0 0,0 0 1 0 0,0 1 0 0 0,0-1-1 0 0,0 0 1 0 0,1 0-1 0 0,-1 0 1 0 0,-1-1 0 0 0,-4-47 569 0 0,4 34-402 0 0,-1 0-1 0 0,0 1 0 0 0,-1-1 0 0 0,-6-16 0 0 0,2 4 37 0 0,-12-23-60 0 0,4 11-120 0 0,-16-39 104 0 0,9 26-70 0 0,-28-63 100 0 0,-3-3-56 0 0,13 30-101 0 0,-8-22 264 0 0,32 72-132 0 0,9 22-87 0 0,0-1 1 0 0,-6-21-1 0 0,8 19 10 0 0,-14-31 0 0 0,18 44-94 0 0,1 4-88 0 0,3 4-4 0 0,7 3 60 0 0,5 3 55 0 0,-1 1 0 0 0,1 0 0 0 0,22 20 0 0 0,-19-13-32 0 0,66 58-264 0 0,-35-28 277 0 0,-37-34 38 0 0,0 0 0 0 0,1-1 0 0 0,27 19 0 0 0,-22-19-20 0 0,-1-1 0 0 0,1-1 0 0 0,1-1 0 0 0,35 10 0 0 0,-49-16 0 0 0,-1-1 0 0 0,1 0 0 0 0,0 1 0 0 0,-1-2 0 0 0,1 1 0 0 0,0 0 0 0 0,0-1 0 0 0,0 0 0 0 0,0 0 0 0 0,0-1 0 0 0,-1 1 0 0 0,6-2 0 0 0,6-3 0 0 0,-12 5 18 0 0,0-1-1 0 0,-1 0 0 0 0,1 0 1 0 0,0 0-1 0 0,-1-1 0 0 0,1 1 1 0 0,-1-1-1 0 0,1 0 0 0 0,-1 0 1 0 0,0 0-1 0 0,0-1 0 0 0,0 1 1 0 0,5-5-1 0 0,0-4-8 0 0,-3 6-9 0 0,-1 0 0 0 0,0 0 1 0 0,0-1-1 0 0,0 1 1 0 0,0-1-1 0 0,-1 0 1 0 0,0 0-1 0 0,-1 0 0 0 0,1-1 1 0 0,2-11-1 0 0,-2 2 0 0 0,0-1 0 0 0,2 1 0 0 0,0 0 0 0 0,7-16 0 0 0,-10 26 0 0 0,0 0 0 0 0,-1 0 0 0 0,0 0 0 0 0,0 0 0 0 0,0 1-1 0 0,-1-1 1 0 0,1 0 0 0 0,-2-8 0 0 0,1 5 4 0 0,0 0-1 0 0,0 0 1 0 0,3-12 0 0 0,-2 9 27 0 0,0 0 1 0 0,0 0-1 0 0,-3-22 0 0 0,1 1 96 0 0,0 25-73 0 0,0-1 0 0 0,0 1 0 0 0,-1 0 0 0 0,-3-13 0 0 0,2 13-1 0 0,1 0 0 0 0,0 0 0 0 0,1 0 0 0 0,-1-14-1 0 0,0 12 2 0 0,2 9-54 0 0,0 1 1 0 0,-1-1-1 0 0,1 1 1 0 0,0-1-1 0 0,0 1 1 0 0,-1-1-1 0 0,1 1 1 0 0,0-1-1 0 0,0 1 1 0 0,0-1-1 0 0,0 0 1 0 0,0 1-1 0 0,0-1 1 0 0,0 1-1 0 0,0-1 0 0 0,0 0 1 0 0,0 1-1 0 0,0-1 1 0 0,0 1-1 0 0,0-1 1 0 0,0 1-1 0 0,0-1 1 0 0,1 0-1 0 0,5 0-2 0 0,-5 1 3 0 0,0 0-4 0 0,0-1 0 0 0,0 1 0 0 0,1 0-1 0 0,-1-1 1 0 0,0 1 0 0 0,0 0 0 0 0,0 0-1 0 0,0 0 1 0 0,0 0 0 0 0,0 0 0 0 0,0 0-1 0 0,0 1 1 0 0,0-1 0 0 0,0 0-1 0 0,0 0 1 0 0,0 1 0 0 0,0-1 0 0 0,2 2-1 0 0,2 0-18 0 0,3 2 4 0 0,-1-1 0 0 0,1 1 0 0 0,-1 0 1 0 0,0 1-1 0 0,-1 0 0 0 0,7 6 0 0 0,39 39-50 0 0,-34-32 55 0 0,21 22-19 0 0,61 83 0 0 0,-59-70-13 0 0,-20-26 41 0 0,27 43-1 0 0,-36-49 4 0 0,-2-1-30 0 0,2 0-1 0 0,16 19 0 0 0,-11-18-50 0 0,1 0-158 0 0,-1 1 1 0 0,27 47-1 0 0,-19-26-431 0 0,36 47-1 0 0,-51-75 480 0 0,-4-6-126 0 0,-1 0 0 0 0,7 15 0 0 0,-4-6-458 0 0,10 11-637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3.916"/>
    </inkml:context>
    <inkml:brush xml:id="br0">
      <inkml:brushProperty name="width" value="0.05" units="cm"/>
      <inkml:brushProperty name="height" value="0.05" units="cm"/>
    </inkml:brush>
  </inkml:definitions>
  <inkml:trace contextRef="#ctx0" brushRef="#br0">14 6 13360 0 0,'-4'-5'1384'0'0,"-4"4"-1204"0"0,6 1 540 0 0,2 0 225 0 0,0 0 41 0 0,0 3-99 0 0,1 3-767 0 0,0 1 0 0 0,0 0 1 0 0,1 0-1 0 0,0 0 0 0 0,0-1 0 0 0,0 1 0 0 0,1-1 0 0 0,0 0 0 0 0,5 8 1 0 0,-2-3-92 0 0,-1-1 0 0 0,7 20 0 0 0,-9-22 37 0 0,0 1 0 0 0,1-1 0 0 0,-1 1 0 0 0,2-1 0 0 0,-1-1 0 0 0,1 1 0 0 0,8 9 0 0 0,5 9 225 0 0,16 33 0 0 0,2 2 67 0 0,65 86 97 0 0,-78-111-409 0 0,-18-26-44 0 0,1-1 0 0 0,0 1 0 0 0,10 10-1 0 0,3-2-7 0 0,-13-14-9 0 0,-2 0 1 0 0,1 0-1 0 0,0 1 0 0 0,5 8 0 0 0,0 5-39 0 0,-8-14 30 0 0,0 0 0 0 0,0 0 0 0 0,1 0 0 0 0,-1 0 1 0 0,1-1-1 0 0,3 4 0 0 0,1 0-142 0 0,0 0-250 0 0,0 0 0 0 0,0 1 0 0 0,-1-1 0 0 0,10 17-1 0 0,-4-8-4340 0 0,6-2-1457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4"/>
    </inkml:context>
    <inkml:brush xml:id="br0">
      <inkml:brushProperty name="width" value="0.05" units="cm"/>
      <inkml:brushProperty name="height" value="0.05" units="cm"/>
    </inkml:brush>
  </inkml:definitions>
  <inkml:trace contextRef="#ctx0" brushRef="#br0">0 245 8288 0 0,'5'8'458'0'0,"1"-1"-297"0"0,-1 1 0 0 0,1-1 0 0 0,13 12 0 0 0,-10-10 672 0 0,0 0-1 0 0,-1 0 0 0 0,0 1 0 0 0,8 13 1 0 0,11 9 935 0 0,-22-27-1584 0 0,0 1 0 0 0,0-1 1 0 0,0 1-1 0 0,-1 1 0 0 0,5 8 0 0 0,7 16 458 0 0,20 30 1 0 0,180 286-218 0 0,-139-217-361 0 0,64 147 0 0 0,-110-205-64 0 0,-25-54-1 0 0,-6-15 9 0 0,1 0 0 0 0,-1 0-1 0 0,1-1 1 0 0,0 1 0 0 0,0 0 0 0 0,0-1-1 0 0,0 1 1 0 0,0-1 0 0 0,1 0 0 0 0,2 5-1 0 0,-3-6 92 0 0,-1-1 14 0 0,-2-1-1 0 0,-8-7 86 0 0,0 0 1 0 0,0-1-1 0 0,0 0 0 0 0,1-1 0 0 0,-15-19 0 0 0,-35-64 446 0 0,14 21-321 0 0,-45-68 66 0 0,23 32-290 0 0,43 67 71 0 0,2-2-1 0 0,-32-86 0 0 0,38 87 39 0 0,-39-115 1314 0 0,4-2-134 0 0,49 151-1352 0 0,-9-23 52 0 0,1-1 0 0 0,2 0 1 0 0,-7-57-1 0 0,14 73-54 0 0,-1-44-30 0 0,3 54-27 0 0,-1 0 0 0 0,1 0 0 0 0,0 0 0 0 0,0 0 0 0 0,1 0-1 0 0,0 0 1 0 0,4-8 0 0 0,-6 12 16 0 0,1 1 0 0 0,0 0-1 0 0,-1 0 1 0 0,1 0-1 0 0,0 0 1 0 0,0 0 0 0 0,0 0-1 0 0,0 0 1 0 0,0 0 0 0 0,0 0-1 0 0,0 1 1 0 0,1-1 0 0 0,-1 0-1 0 0,0 1 1 0 0,0-1-1 0 0,0 1 1 0 0,1-1 0 0 0,-1 1-1 0 0,0-1 1 0 0,1 1 0 0 0,-1 0-1 0 0,0 0 1 0 0,1 0 0 0 0,-1 0-1 0 0,1 0 1 0 0,-1 0 0 0 0,0 0-1 0 0,1 0 1 0 0,-1 0-1 0 0,0 0 1 0 0,1 1 0 0 0,-1-1-1 0 0,0 1 1 0 0,3 0 0 0 0,0 1-10 0 0,1 0 0 0 0,-1 1 0 0 0,0-1 1 0 0,1 1-1 0 0,-1 0 0 0 0,0 0 1 0 0,-1 0-1 0 0,6 6 0 0 0,28 29 32 0 0,-24-26-72 0 0,-1 1-1 0 0,17 23 1 0 0,-26-32 9 0 0,0 1 1 0 0,0 1-1 0 0,0-1 1 0 0,-1 0-1 0 0,0 0 0 0 0,0 1 1 0 0,0 0-1 0 0,0-1 1 0 0,-1 1-1 0 0,0 0 0 0 0,-1 0 1 0 0,1 5-1 0 0,-1-3-55 0 0,-1 0 0 0 0,0 0-1 0 0,0 0 1 0 0,-1-1-1 0 0,1 1 1 0 0,-6 12 0 0 0,-2-1-448 0 0,-12 21 1 0 0,-3 7-842 0 0,21-41 985 0 0,0 0 1 0 0,-1 0-1 0 0,0 0 0 0 0,-5 7 0 0 0,-7 6-711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4.561"/>
    </inkml:context>
    <inkml:brush xml:id="br0">
      <inkml:brushProperty name="width" value="0.05" units="cm"/>
      <inkml:brushProperty name="height" value="0.05" units="cm"/>
    </inkml:brush>
  </inkml:definitions>
  <inkml:trace contextRef="#ctx0" brushRef="#br0">98 200 4144 0 0,'-5'2'218'0'0,"0"0"1"0"0,0 1-1 0 0,0-1 1 0 0,0 1-1 0 0,0 0 1 0 0,1 0-1 0 0,-1 1 1 0 0,1-1-1 0 0,-5 6 1 0 0,4-4 1198 0 0,-1 0-1 0 0,1-1 1 0 0,-1 0 0 0 0,-6 4 0 0 0,10-7-153 0 0,-2 7 152 0 0,3-8-1375 0 0,1 1 1 0 0,-1-1-1 0 0,1 0 0 0 0,0 1 1 0 0,-1-1-1 0 0,1 1 0 0 0,0-1 1 0 0,-1 0-1 0 0,1 1 1 0 0,0-1-1 0 0,0 1 0 0 0,-1-1 1 0 0,1 1-1 0 0,0-1 0 0 0,0 1 1 0 0,0-1-1 0 0,0 1 1 0 0,0-1-1 0 0,0 1 0 0 0,-1-1 1 0 0,1 1-1 0 0,1 0 0 0 0,-1-1 1 0 0,0 1-1 0 0,0-1 1 0 0,0 1-1 0 0,0-1 0 0 0,0 1 1 0 0,0-1-1 0 0,0 1 0 0 0,1 0 1 0 0,7 22 475 0 0,-1-11-316 0 0,-3-9-202 0 0,0 1 0 0 0,0-1 0 0 0,0 0-1 0 0,1 0 1 0 0,-1 0 0 0 0,1-1 0 0 0,0 1-1 0 0,-1-1 1 0 0,1 0 0 0 0,0-1-1 0 0,0 1 1 0 0,1-1 0 0 0,-1 0 0 0 0,0 0-1 0 0,0-1 1 0 0,1 1 0 0 0,-1-1-1 0 0,10-1 1 0 0,7-2 21 0 0,-1 0 0 0 0,1-2 0 0 0,23-7 0 0 0,-43 11-17 0 0,30-10 10 0 0,56-29 0 0 0,-58 25-66 0 0,28-16 43 0 0,70-50-1 0 0,-84 51 31 0 0,2 1-1 0 0,90-42 1 0 0,-127 67-21 0 0,0 1 1 0 0,1-1-1 0 0,-1 2 1 0 0,1-1-1 0 0,0 1 1 0 0,0 1-1 0 0,11-1 1 0 0,-11 2-40 0 0,23 1-80 0 0,-30-1 96 0 0,-1 1 0 0 0,0-1 0 0 0,0 1 0 0 0,0-1 1 0 0,0 1-1 0 0,0 0 0 0 0,0 0 0 0 0,0 0 0 0 0,0 0 0 0 0,0 0 0 0 0,0 1 0 0 0,2 1 0 0 0,-1 0-23 0 0,0 1-1 0 0,-1-1 1 0 0,1 1-1 0 0,-1-1 1 0 0,0 1 0 0 0,0 0-1 0 0,0 0 1 0 0,0 0-1 0 0,-1 0 1 0 0,1 0-1 0 0,-1 0 1 0 0,0 1 0 0 0,0-1-1 0 0,-1 0 1 0 0,1 0-1 0 0,-1 1 1 0 0,0-1-1 0 0,0 1 1 0 0,-1-1 0 0 0,0 5-1 0 0,-3 8 18 0 0,0 0 0 0 0,-1-1 0 0 0,-12 28 0 0 0,13-33 7 0 0,-14 27 23 0 0,-29 46 0 0 0,23-42-15 0 0,-230 357-342 0 0,231-366 346 0 0,-10 14-829 0 0,-55 60 0 0 0,68-85-4400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5.314"/>
    </inkml:context>
    <inkml:brush xml:id="br0">
      <inkml:brushProperty name="width" value="0.05" units="cm"/>
      <inkml:brushProperty name="height" value="0.05" units="cm"/>
    </inkml:brush>
  </inkml:definitions>
  <inkml:trace contextRef="#ctx0" brushRef="#br0">12 308 11056 0 0,'0'0'852'0'0,"1"0"-295"0"0,6 4 386 0 0,-1 0 1 0 0,1 0-1 0 0,-1 0 1 0 0,-1 0-1 0 0,1 1 1 0 0,0 0-1 0 0,5 7 0 0 0,22 19-270 0 0,0-2-494 0 0,-1 1 1 0 0,47 57-1 0 0,-21-11-179 0 0,88 155 0 0 0,-68-80-592 0 0,-53-79 32 0 0,-15-43 271 0 0,-8-20 245 0 0,1-1-1 0 0,0 0 1 0 0,1 0-1 0 0,7 12 0 0 0,-20-19 205 0 0,3-3-125 0 0,0 0-1 0 0,0 0 1 0 0,1-1-1 0 0,-1 0 0 0 0,1 0 1 0 0,0 0-1 0 0,0 0 1 0 0,-7-7-1 0 0,-36-36 182 0 0,44 41-198 0 0,-29-29 137 0 0,-4-4 164 0 0,-47-62-1 0 0,13 6 28 0 0,-21-32 176 0 0,-17-29 758 0 0,104 147-1142 0 0,-1 0 0 0 0,1 0-1 0 0,1 0 1 0 0,-1-1 0 0 0,2 0-1 0 0,-1 0 1 0 0,-3-14 0 0 0,6 21-139 0 0,1-1 0 0 0,0 1 0 0 0,-1 0 0 0 0,1-1 0 0 0,0 1 0 0 0,0-1 0 0 0,0 1 0 0 0,0 0 0 0 0,1-1 0 0 0,-1 1 0 0 0,1 0 0 0 0,-1-1-1 0 0,1 1 1 0 0,0 0 0 0 0,0 0 0 0 0,0 0 0 0 0,0-1 0 0 0,0 1 0 0 0,1 0 0 0 0,-1 1 0 0 0,1-1 0 0 0,-1 0 0 0 0,1 0 0 0 0,0 0 0 0 0,-1 1 0 0 0,1-1 0 0 0,0 1 0 0 0,0 0 0 0 0,0-1 0 0 0,0 1 0 0 0,0 0 0 0 0,1 0 0 0 0,-1 0 0 0 0,0 0 0 0 0,0 1 0 0 0,1-1 0 0 0,-1 1 0 0 0,0-1 0 0 0,1 1 0 0 0,4 0 0 0 0,12 2-93 0 0,0 0 0 0 0,0 2 0 0 0,0 0 0 0 0,26 10-1 0 0,-16-5 30 0 0,18 7-16 0 0,68 34-1 0 0,-17-6 85 0 0,-85-39 1 0 0,1 1 2 0 0,0 0 0 0 0,1-1 0 0 0,-1 0 1 0 0,1-1-1 0 0,1-1 0 0 0,-1-1 0 0 0,21 2 1 0 0,-28-4-15 0 0,1 0 0 0 0,0-1 0 0 0,0 0 1 0 0,0 0-1 0 0,-1-1 0 0 0,11-3 1 0 0,-14 3-11 0 0,-1 0 1 0 0,0 0-1 0 0,0-1 1 0 0,0 1-1 0 0,0-1 1 0 0,0 0-1 0 0,0 0 1 0 0,-1 0-1 0 0,1 0 1 0 0,-1-1-1 0 0,0 1 1 0 0,0-1-1 0 0,3-5 1 0 0,-1 2 15 0 0,-1-1 0 0 0,1 1 0 0 0,-1-1-1 0 0,2-9 1 0 0,6-11 13 0 0,-10 22 4 0 0,1 0 1 0 0,-1 0-1 0 0,0 0 1 0 0,-1 0 0 0 0,2-6-1 0 0,-1-13 222 0 0,0 0-1 0 0,-2 0 0 0 0,0 0 1 0 0,-2 0-1 0 0,-1 1 0 0 0,-1-1 1 0 0,-10-34-1 0 0,11 42-35 0 0,0 0 1 0 0,0 0-1 0 0,1-35 0 0 0,2 51-208 0 0,0 0 0 0 0,0 0-1 0 0,0-1 1 0 0,0 1 0 0 0,0 0-1 0 0,0-1 1 0 0,0 1 0 0 0,0 0-1 0 0,1-1 1 0 0,-1 1 0 0 0,0 0 0 0 0,1 0-1 0 0,-1-1 1 0 0,1 1 0 0 0,-1 0-1 0 0,1 0 1 0 0,0 0 0 0 0,0 0-1 0 0,-1 0 1 0 0,1 0 0 0 0,0 0 0 0 0,0 0-1 0 0,0 0 1 0 0,0 0 0 0 0,0 0-1 0 0,0 1 1 0 0,0-1 0 0 0,1 0-1 0 0,-1 1 1 0 0,0-1 0 0 0,0 1-1 0 0,0-1 1 0 0,1 1 0 0 0,-1-1 0 0 0,0 1-1 0 0,1 0 1 0 0,-1 0 0 0 0,0 0-1 0 0,1 0 1 0 0,-1 0 0 0 0,0 0-1 0 0,1 0 1 0 0,-1 0 0 0 0,2 1 0 0 0,6 1-63 0 0,0 0 0 0 0,0 1 0 0 0,0 0 1 0 0,15 7-1 0 0,11 8-67 0 0,0 2-1 0 0,46 34 1 0 0,59 58-373 0 0,5 3-723 0 0,-47-37-2125 0 0,-69-51 1732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5.721"/>
    </inkml:context>
    <inkml:brush xml:id="br0">
      <inkml:brushProperty name="width" value="0.05" units="cm"/>
      <inkml:brushProperty name="height" value="0.05" units="cm"/>
    </inkml:brush>
  </inkml:definitions>
  <inkml:trace contextRef="#ctx0" brushRef="#br0">0 235 15200 0 0,'0'0'1172'0'0,"0"-2"-766"0"0,1-4 196 0 0,-1 0 1 0 0,1 0-1 0 0,1 0 0 0 0,-1 0 0 0 0,1 1 0 0 0,0-1 1 0 0,0 0-1 0 0,3-5 0 0 0,4-6 293 0 0,16-22 1 0 0,-17 27-929 0 0,1 1 1 0 0,1 0-1 0 0,0 1 1 0 0,1 0-1 0 0,12-9 1 0 0,-13 13-7 0 0,-1 0 0 0 0,1 1 1 0 0,0 0-1 0 0,0 1 0 0 0,0 0 0 0 0,1 0 0 0 0,-1 1 0 0 0,1 1 1 0 0,0-1-1 0 0,0 2 0 0 0,0 0 0 0 0,0 0 0 0 0,0 1 1 0 0,0 0-1 0 0,0 1 0 0 0,0 0 0 0 0,12 4 0 0 0,-15-3-100 0 0,0 1 0 0 0,0 1-1 0 0,0 0 1 0 0,0 0 0 0 0,-1 0 0 0 0,0 1-1 0 0,0 0 1 0 0,0 1 0 0 0,-1-1-1 0 0,0 1 1 0 0,0 1 0 0 0,0-1-1 0 0,-1 1 1 0 0,0 0 0 0 0,0 0 0 0 0,5 10-1 0 0,0 3-363 0 0,0 1-1 0 0,-1 0 1 0 0,-1 1 0 0 0,10 44-1 0 0,-12-27-195 0 0,-3 1 1 0 0,0-1-1 0 0,-5 56 0 0 0,1-79 532 0 0,-12 150 66 0 0,9-118 259 0 0,-4 7 573 0 0,5-35-33 0 0,-2 35-1 0 0,3-11 223 0 0,1-33-669 0 0,0-1-1 0 0,1 1 1 0 0,0 0 0 0 0,0-1-1 0 0,1 1 1 0 0,1-1 0 0 0,0 1 0 0 0,0-1-1 0 0,5 12 1 0 0,-5-17-91 0 0,0 1 0 0 0,1-1 0 0 0,0 0 0 0 0,0-1-1 0 0,7 9 1 0 0,-8-11-147 0 0,0 0-1 0 0,0-1 0 0 0,-1 1 1 0 0,1-1-1 0 0,0 0 0 0 0,0 1 1 0 0,0-1-1 0 0,1 0 0 0 0,-1 0 1 0 0,0 0-1 0 0,0-1 0 0 0,1 1 1 0 0,-1-1-1 0 0,0 1 0 0 0,1-1 1 0 0,-1 0-1 0 0,3 1 0 0 0,3-2-23 0 0,0 0-1 0 0,0 0 0 0 0,0-1 0 0 0,0 0 0 0 0,0 0 1 0 0,-1-1-1 0 0,1 0 0 0 0,-1 0 0 0 0,9-5 0 0 0,9-7-40 0 0,26-20-1 0 0,-48 33 59 0 0,51-42 11 0 0,56-57 1 0 0,-30 26-438 0 0,200-181-2872 0 0,-164 148 1873 0 0,-13 1-11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6.835"/>
    </inkml:context>
    <inkml:brush xml:id="br0">
      <inkml:brushProperty name="width" value="0.05" units="cm"/>
      <inkml:brushProperty name="height" value="0.05" units="cm"/>
    </inkml:brush>
  </inkml:definitions>
  <inkml:trace contextRef="#ctx0" brushRef="#br0">124 1 2304 0 0,'-27'12'55'0'0,"-8"4"2017"0"0,15-1 3322 0 0,6-4-2390 0 0,11-10-2822 0 0,1 1 1 0 0,0-1-1 0 0,0 1 0 0 0,0 0 1 0 0,0 0-1 0 0,0 0 0 0 0,1 0 1 0 0,-3 3-1 0 0,3-3-112 0 0,0-1 0 0 0,0 1-1 0 0,0 0 1 0 0,0 0 0 0 0,1-1-1 0 0,-1 1 1 0 0,1 0 0 0 0,0 0-1 0 0,-1 0 1 0 0,1 0 0 0 0,0 0-1 0 0,0-1 1 0 0,0 1 0 0 0,0 0-1 0 0,0 0 1 0 0,1 0 0 0 0,-1 0-1 0 0,1-1 1 0 0,0 4 0 0 0,1-1-15 0 0,0 0 0 0 0,0-1 0 0 0,0 1 0 0 0,0-1 0 0 0,1 0 0 0 0,-1 1 0 0 0,1-1 0 0 0,4 4 1 0 0,6 3 43 0 0,1-1 0 0 0,0 0 0 0 0,1-1 0 0 0,24 11 0 0 0,49 14 315 0 0,-59-23-244 0 0,1-1 123 0 0,58 10-1 0 0,-55-13-175 0 0,25 3 142 0 0,62 1 0 0 0,-60-6-104 0 0,38-1 138 0 0,0-3 0 0 0,0-5 0 0 0,103-19 0 0 0,-110 12-445 0 0,60-9-11 0 0,-35-2 195 0 0,166-55 0 0 0,-205 55-31 0 0,-46 14 31 0 0,47-19-1 0 0,-65 22-38 0 0,0 1 22 0 0,0-1 0 0 0,-1-1 1 0 0,1 1-1 0 0,-2-2 0 0 0,16-11 0 0 0,-27 18 7 0 0,2-1 26 0 0,0 1 0 0 0,0-1 0 0 0,-1 1 0 0 0,1-1 0 0 0,0 1 0 0 0,0-1 0 0 0,1 1 0 0 0,-1 0 0 0 0,4-1 0 0 0,-16-1 284 0 0,9 3-318 0 0,0-1 0 0 0,0 1 0 0 0,0 0 0 0 0,-1-1 0 0 0,1 1-1 0 0,0 0 1 0 0,0 0 0 0 0,0 0 0 0 0,0 0 0 0 0,0 0 0 0 0,-2 0-1 0 0,-7 3 93 0 0,0 0-1 0 0,0 0 1 0 0,0 1-1 0 0,0 0 1 0 0,1 1-1 0 0,-1 0 1 0 0,1 0-1 0 0,1 1 1 0 0,-14 11 0 0 0,-6 8 78 0 0,-33 40 0 0 0,36-38-204 0 0,-48 66 20 0 0,49-60 0 0 0,-15 26 0 0 0,-55 111 0 0 0,66-116 0 0 0,-57 122 3 0 0,21-40-66 0 0,-49 123 66 0 0,54-116 46 0 0,32-81-75 0 0,-45 101 180 0 0,47-113 37 0 0,-34 53 1 0 0,51-90-151 0 0,1 0 1 0 0,-6 16-1 0 0,7-16-60 0 0,1-1 0 0 0,-15 22 0 0 0,-29 52-3287 0 0,44-77 1746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9.014"/>
    </inkml:context>
    <inkml:brush xml:id="br0">
      <inkml:brushProperty name="width" value="0.05" units="cm"/>
      <inkml:brushProperty name="height" value="0.05" units="cm"/>
    </inkml:brush>
  </inkml:definitions>
  <inkml:trace contextRef="#ctx0" brushRef="#br0">6 1367 4608 0 0,'0'0'208'0'0,"0"0"193"0"0,0 0 686 0 0,0 0 294 0 0,0 0 56 0 0,0 0-141 0 0,0 0-658 0 0,-5-11 770 0 0,5 9-1223 0 0,0 1 1 0 0,0-1 0 0 0,0 0-1 0 0,0 0 1 0 0,1 0-1 0 0,-1 0 1 0 0,0 0 0 0 0,1 1-1 0 0,0-1 1 0 0,-1 0 0 0 0,1 0-1 0 0,0 1 1 0 0,0-1 0 0 0,2-2-1 0 0,-2 3-153 0 0,0 0 0 0 0,0 0 0 0 0,0 0 0 0 0,0 1 0 0 0,1-1 0 0 0,-1 0 0 0 0,0 1 0 0 0,1-1 0 0 0,-1 1 0 0 0,0-1 0 0 0,1 1 0 0 0,-1-1 0 0 0,1 1 0 0 0,-1 0 0 0 0,1 0 0 0 0,-1 0 0 0 0,0 0 0 0 0,1 0 0 0 0,-1 0 0 0 0,1 0 0 0 0,1 1 0 0 0,8 1 30 0 0,0 0 1 0 0,0 1 0 0 0,0 1 0 0 0,0 0 0 0 0,13 7-1 0 0,50 32 319 0 0,-62-35-339 0 0,13 9 41 0 0,-1 2-1 0 0,28 27 0 0 0,-30-25-29 0 0,1-1-1 0 0,33 22 0 0 0,-51-39-28 0 0,36 20 341 0 0,-38-22-301 0 0,0 0 0 0 0,0 0 0 0 0,0 0 0 0 0,0 0 0 0 0,0 0 0 0 0,0 0 0 0 0,0-1 1 0 0,0 0-1 0 0,1 1 0 0 0,-1-1 0 0 0,5-1 0 0 0,0-1 95 0 0,-1-1 0 0 0,1 0 0 0 0,-1 0 0 0 0,0-1 1 0 0,0 0-1 0 0,0 0 0 0 0,-1-1 0 0 0,10-7 0 0 0,-2 1 15 0 0,-9 6-98 0 0,0 0 0 0 0,0 0 0 0 0,-1 0 0 0 0,0-1-1 0 0,0 1 1 0 0,0-1 0 0 0,4-11 0 0 0,6-7 92 0 0,-7 14-89 0 0,-1-1 1 0 0,0 1-1 0 0,-1-1 1 0 0,0-1-1 0 0,0 1 0 0 0,-1-1 1 0 0,-1 0-1 0 0,3-20 1 0 0,18-108 524 0 0,4-32-562 0 0,-13-233-739 0 0,-15 334 44 0 0,3 0 0 0 0,21-123 0 0 0,-12 134-1574 0 0,32-91 0 0 0,-11 72-3414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5:09.559"/>
    </inkml:context>
    <inkml:brush xml:id="br0">
      <inkml:brushProperty name="width" value="0.05" units="cm"/>
      <inkml:brushProperty name="height" value="0.05" units="cm"/>
    </inkml:brush>
  </inkml:definitions>
  <inkml:trace contextRef="#ctx0" brushRef="#br0">1 953 14280 0 0,'0'0'1102'0'0,"0"-9"-676"0"0,0 4-320 0 0,1-1 1 0 0,0 0-1 0 0,0 0 1 0 0,1 0-1 0 0,0 1 1 0 0,0-1-1 0 0,0 1 1 0 0,0 0-1 0 0,1-1 1 0 0,4-4 0 0 0,3-10 83 0 0,-7 15-35 0 0,1 1-1 0 0,-1-1 0 0 0,1 1 1 0 0,-1-1-1 0 0,8-4 1 0 0,-10 8-116 0 0,1 0 1 0 0,-1 0-1 0 0,1 0 1 0 0,-1 0-1 0 0,1 0 1 0 0,-1 1-1 0 0,1-1 1 0 0,3 0-1 0 0,4-2 76 0 0,-6 3-48 0 0,0-1-1 0 0,0 0 1 0 0,0 1-1 0 0,0 0 0 0 0,0-1 1 0 0,0 1-1 0 0,0 1 0 0 0,0-1 1 0 0,0 0-1 0 0,1 1 0 0 0,-1-1 1 0 0,0 1-1 0 0,0 0 1 0 0,-1 0-1 0 0,1 0 0 0 0,4 3 1 0 0,7 3 133 0 0,-1 0 0 0 0,14 12 1 0 0,-10-7-255 0 0,32 22 446 0 0,46 40 0 0 0,-72-53 16 0 0,-13-11-16 0 0,21 15 0 0 0,-25-21-271 0 0,16 9 816 0 0,-20-12-892 0 0,-1-1 0 0 0,0 1 0 0 0,0-1 0 0 0,1 0 0 0 0,-1 0 1 0 0,1 0-1 0 0,-1 0 0 0 0,0 0 0 0 0,1 0 0 0 0,-1 0 1 0 0,0 0-1 0 0,1 0 0 0 0,-1-1 0 0 0,0 1 0 0 0,1-1 0 0 0,1 0 1 0 0,2-2 18 0 0,-1 0 0 0 0,1 0 0 0 0,0 0 1 0 0,-1 0-1 0 0,0-1 0 0 0,0 0 1 0 0,0 0-1 0 0,0 0 0 0 0,-1 0 0 0 0,1-1 1 0 0,-1 0-1 0 0,3-6 0 0 0,5-10 73 0 0,12-37-1 0 0,-14 34 44 0 0,154-437 898 0 0,-116 305-3392 0 0,-4-1-3753 0 0,-14 43-1691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6:45.842"/>
    </inkml:context>
    <inkml:brush xml:id="br0">
      <inkml:brushProperty name="width" value="0.05" units="cm"/>
      <inkml:brushProperty name="height" value="0.05" units="cm"/>
    </inkml:brush>
  </inkml:definitions>
  <inkml:trace contextRef="#ctx0" brushRef="#br0">7294 130 4608 0 0,'0'0'353'0'0,"0"0"-119"0"0,0 0 357 0 0,0 0 179 0 0,0 0 35 0 0,0 0-80 0 0,-1 11 85 0 0,0-2-777 0 0,0-1 0 0 0,0 17-1 0 0,3 0 23 0 0,0-17-44 0 0,-2 2 41 0 0,1-1 1 0 0,1 1-1 0 0,0 0 1 0 0,3 10-1 0 0,5 23 290 0 0,1 26-112 0 0,12 98-38 0 0,-11-73 3 0 0,1 24 372 0 0,-11-64-162 0 0,-1-20 104 0 0,10 63-1 0 0,-8-76-427 0 0,-1 1 0 0 0,0 38 0 0 0,-1 9-50 0 0,4 9 49 0 0,-2-13 156 0 0,-4-42-111 0 0,5 27-1 0 0,-3-38-102 0 0,0 1 1 0 0,-2 17-1 0 0,1 11 2498 0 0,-11-55-1882 0 0,6 3-530 0 0,1 1 0 0 0,0-1 0 0 0,1 0 0 0 0,0 0 0 0 0,-2-15 0 0 0,0 2 12 0 0,-35-187 108 0 0,7 60-255 0 0,0-14-261 0 0,-5-72 170 0 0,22 116 100 0 0,8 26 81 0 0,5 39 16 0 0,-1 25-12 0 0,0-15 36 0 0,4 35-76 0 0,-1-1 0 0 0,-3-20-1 0 0,2 12-4 0 0,3 18-18 0 0,-1-1 0 0 0,0 1-1 0 0,0 0 1 0 0,0 0 0 0 0,-1 0 0 0 0,1 0 0 0 0,0 0-1 0 0,-1 0 1 0 0,0 0 0 0 0,1 0 0 0 0,-1 0 0 0 0,0 0-1 0 0,-2-4 1 0 0,2 5 39 0 0,1-3-53 0 0,0 3-86 0 0,0 1-2 0 0,0 0 8 0 0,0 0 6 0 0,0 0 16 0 0,0 0 4 0 0,1 2 11 0 0,3 6 42 0 0,1 4 11 0 0,0 2 0 0 0,-3-8 0 0 0,0 0 0 0 0,0 0 0 0 0,0 0 0 0 0,0 0 0 0 0,-1 0 0 0 0,1 12 0 0 0,0 2 0 0 0,4 23 0 0 0,-4-27 0 0 0,1 1 0 0 0,5 19 0 0 0,-5-24-20 0 0,0 1-1 0 0,1 21 0 0 0,0 1 19 0 0,3 7 2 0 0,11 52 0 0 0,14 39 0 0 0,2 13 0 0 0,0 5 0 0 0,-18-59 0 0 0,-7-34 0 0 0,8 115 0 0 0,-13-104 0 0 0,-3-59 8 0 0,0 1 0 0 0,-1-1 0 0 0,-1 0 0 0 0,0 0 0 0 0,0 0 0 0 0,-1 0 0 0 0,-5 18 0 0 0,3-8 67 0 0,3-18-22 0 0,-9-1 11 0 0,7 0-49 0 0,-1 0 0 0 0,1-1 0 0 0,0 1 0 0 0,-1-1 0 0 0,1 0-1 0 0,0 0 1 0 0,-5-1 0 0 0,6 1-11 0 0,0 0-1 0 0,1-1 1 0 0,-1 1 0 0 0,1 0 0 0 0,-1-1-1 0 0,1 0 1 0 0,-1 1 0 0 0,1-1-1 0 0,-1 0 1 0 0,1 0 0 0 0,0 0 0 0 0,-1 0-1 0 0,1 0 1 0 0,0 0 0 0 0,0 0 0 0 0,0 0-1 0 0,0 0 1 0 0,-1-2 0 0 0,-18-13 17 0 0,6-1 33 0 0,11 13-43 0 0,-1 0-1 0 0,1 0 1 0 0,0 0-1 0 0,-4-7 1 0 0,5 7-5 0 0,-1 0 0 0 0,0 0-1 0 0,0 0 1 0 0,0 0 0 0 0,0 1 0 0 0,-1-1 0 0 0,1 1 0 0 0,-6-3 0 0 0,-35-23 69 0 0,41 28-73 0 0,0 0 0 0 0,0-1-1 0 0,0 1 1 0 0,0 1 0 0 0,-6-2 0 0 0,-13-4-3 0 0,14 3 17 0 0,-1 1 0 0 0,0 0 0 0 0,0 0 0 0 0,-9 0-1 0 0,-13-3 56 0 0,-15-4 64 0 0,-56-3 0 0 0,9 7-307 0 0,-12 4 173 0 0,60 1-19 0 0,-221 15-390 0 0,62-2 257 0 0,108-4 102 0 0,30-2-30 0 0,-90 7-80 0 0,-225 11 126 0 0,202-20-27 0 0,-70-2 56 0 0,44-2 4 0 0,68 7 0 0 0,-420 36 0 0 0,371-16 0 0 0,42-5 0 0 0,-123 23 0 0 0,174-29 0 0 0,13-2 0 0 0,-213 37 0 0 0,-67 5-64 0 0,310-50 65 0 0,-85 10-2 0 0,-5 6 1 0 0,66-10 0 0 0,22-3 0 0 0,-47 5 0 0 0,78-12 0 0 0,-34 10 0 0 0,33-8 0 0 0,-26 4 0 0 0,-28-1 1 0 0,-48 6-55 0 0,103-11 52 0 0,0-1-1 0 0,0-1 0 0 0,-30-2 1 0 0,5 0 1 0 0,17 2 1 0 0,-45 9 0 0 0,0 0 0 0 0,-102-9 0 0 0,94-2 0 0 0,52 0 62 0 0,-55-11 0 0 0,79 10-42 0 0,0 0 0 0 0,-1 0 0 0 0,1-1 0 0 0,-9-5 0 0 0,-11-4 68 0 0,12 6-57 0 0,0-1-1 0 0,0 0 1 0 0,1-1-1 0 0,0 0 1 0 0,-21-18-1 0 0,19 14-37 0 0,-14-5 7 0 0,23 15 0 0 0,1-1 0 0 0,0 0 0 0 0,0 0 0 0 0,-8-7 0 0 0,-15-14 9 0 0,17 15 19 0 0,-19-19-1 0 0,-57-62 116 0 0,73 76-52 0 0,-156-154 61 0 0,114 120 33 0 0,5 6 18 0 0,32 25-309 0 0,-1 1 0 0 0,-26-15 0 0 0,0-1 2 0 0,-65-49 104 0 0,82 63 0 0 0,16 10 0 0 0,1 0 0 0 0,0-1 0 0 0,-15-14 0 0 0,-27-24 27 0 0,44 39 116 0 0,-4-5 70 0 0,13 11-247 0 0,-1 0-1 0 0,0 0 0 0 0,0 0 1 0 0,0 0-1 0 0,0 0 1 0 0,-1 0-1 0 0,1 1 1 0 0,0-1-1 0 0,-1 1 1 0 0,-3-2-1 0 0,4 2 87 0 0,2 1 63 0 0,0 0 11 0 0,0 0-128 0 0,0-1-1 0 0,0 1 1 0 0,0 0-1 0 0,0 0 0 0 0,-1-1 1 0 0,1 1-1 0 0,0 0 0 0 0,0-1 1 0 0,0 1-1 0 0,-1 0 0 0 0,1 0 1 0 0,0-1-1 0 0,0 1 0 0 0,-1 0 1 0 0,1 0-1 0 0,0 0 1 0 0,-1-1-1 0 0,1 1 0 0 0,0 0 1 0 0,-1 0-1 0 0,1 0 0 0 0,0 0 1 0 0,-1 0-1 0 0,1 0 0 0 0,0 0 1 0 0,-1 0-1 0 0,0 0 0 0 0,-3-3-361 0 0,12-2 338 0 0,11-4 27 0 0,-14 7-3 0 0,0 0-1 0 0,0 0 1 0 0,0-1 0 0 0,4-2 0 0 0,24-14-53 0 0,-24 14 56 0 0,-1 1-1 0 0,0-1 0 0 0,12-10 0 0 0,31-31-80 0 0,67-78 0 0 0,-93 98 13 0 0,29-26 0 0 0,-31 32 127 0 0,-2-1 0 0 0,21-25 0 0 0,90-107-50 0 0,-113 133-10 0 0,48-66 67 0 0,37-18-54 0 0,-70 81-73 0 0,-31 20 54 0 0,6-1 0 0 0,17-5 6 0 0,-17 6-3 0 0,-7 2-4 0 0,1 0 0 0 0,0 0 1 0 0,0 0-1 0 0,-1 1 0 0 0,1 0 1 0 0,0-1-1 0 0,0 1 0 0 0,0 0 1 0 0,0 0-1 0 0,3 1 0 0 0,-2-1-1 0 0,0 1 0 0 0,0-1 0 0 0,0 1 0 0 0,0 0 0 0 0,-1 0 0 0 0,1 0 0 0 0,6 3 1 0 0,-6-3 3 0 0,46 19 4 0 0,-15-3-61 0 0,-14-5 58 0 0,124 57 3 0 0,-112-55 1 0 0,-13-4-19 0 0,0-2 0 0 0,23 7 0 0 0,-21-10 10 0 0,10 4 7 0 0,35 4-1 0 0,16-2 2 0 0,39 2 0 0 0,-61-8 0 0 0,19 0 0 0 0,46-3 0 0 0,122-4 0 0 0,-74-7 0 0 0,-146 8 0 0 0,98-11 0 0 0,-16 0 0 0 0,-1-4 0 0 0,-45 5 0 0 0,162-28 0 0 0,-61 9 0 0 0,-71 14 0 0 0,102-14 0 0 0,-51 12 0 0 0,46-4 0 0 0,-100 14 0 0 0,123-5 0 0 0,-37 9 0 0 0,-114 2 0 0 0,275-25 59 0 0,-94 5-54 0 0,-89 12-5 0 0,278-11 0 0 0,-374 20 0 0 0,42 1 0 0 0,197 10 64 0 0,-29 8-64 0 0,-204-11 0 0 0,2-4 0 0 0,98-8 0 0 0,-145 4 0 0 0,129-17 58 0 0,-95 10-28 0 0,78-3 0 0 0,-74 10-20 0 0,-36-1-10 0 0,0 2 0 0 0,0 0 0 0 0,0 2 0 0 0,27 4 0 0 0,-31-2 0 0 0,25 0 0 0 0,8 2 0 0 0,-41-3 0 0 0,-1 3 0 0 0,-2 3 0 0 0,-7-4 5 0 0,-1 0 0 0 0,0 0 0 0 0,0 1 0 0 0,0-1 0 0 0,0 0 0 0 0,-1 0 0 0 0,-2 6 0 0 0,3-9-119 0 0,0 0-2 0 0,-1 2-383 0 0,1 0 0 0 0,-1 0 0 0 0,1 0-1 0 0,0 1 1 0 0,0 5 0 0 0,1-7-539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2:43.789"/>
    </inkml:context>
    <inkml:brush xml:id="br0">
      <inkml:brushProperty name="width" value="0.05" units="cm"/>
      <inkml:brushProperty name="height" value="0.05" units="cm"/>
    </inkml:brush>
  </inkml:definitions>
  <inkml:trace contextRef="#ctx0" brushRef="#br0">96 51 1376 0 0,'-2'-7'23'0'0,"-3"-9"76"0"0,-2-2 79 0 0,6 16 671 0 0,-3-1 762 0 0,4 3-1504 0 0,0-1 1 0 0,0 1-1 0 0,0 0 1 0 0,0 0 0 0 0,-1-1-1 0 0,1 1 1 0 0,0 0-1 0 0,0 0 1 0 0,0 0 0 0 0,0-1-1 0 0,-1 1 1 0 0,1 0 0 0 0,0 0-1 0 0,0 0 1 0 0,0 0-1 0 0,-1-1 1 0 0,1 1 0 0 0,0 0-1 0 0,0 0 1 0 0,-1 0 0 0 0,1 0-1 0 0,0 0 1 0 0,0 0-1 0 0,-1 0 1 0 0,1 0 0 0 0,0 0-1 0 0,0 0 1 0 0,-1 0 0 0 0,1 0-1 0 0,-1 0 1 0 0,0-1-119 0 0,-1 1 0 0 0,0 0 0 0 0,1 0 0 0 0,-1 0 0 0 0,0 0 0 0 0,1 1 0 0 0,-1-1 0 0 0,0 0 0 0 0,1 1 0 0 0,-1-1 1 0 0,0 1-1 0 0,1-1 0 0 0,-1 1 0 0 0,1 0 0 0 0,-1-1 0 0 0,1 1 0 0 0,0 0 0 0 0,-1 0 0 0 0,1 0 0 0 0,0 0 0 0 0,-1 1 0 0 0,1-1 0 0 0,0 0 0 0 0,0 0 0 0 0,0 1 1 0 0,0-1-1 0 0,0 1 0 0 0,0-1 0 0 0,0 3 0 0 0,-9 11 11 0 0,8-13 0 0 0,1-1 0 0 0,0 1 0 0 0,0-1 0 0 0,0 1 0 0 0,0 0 0 0 0,0-1 0 0 0,0 1 0 0 0,0 2 0 0 0,-1 4-13 0 0,0 0 0 0 0,1 1 0 0 0,0-1-1 0 0,0 0 1 0 0,1 1 0 0 0,0-1 0 0 0,0 0 0 0 0,1 1 0 0 0,0-1 0 0 0,4 12 0 0 0,-4-11 13 0 0,0 0 0 0 0,-1 1 0 0 0,1-1 0 0 0,-3 12 0 0 0,1 12 0 0 0,0 24 0 0 0,1 49 0 0 0,2-54-3 0 0,7 65 88 0 0,-3-51 88 0 0,3 18 54 0 0,4-15-99 0 0,27 131 278 0 0,-32-162-368 0 0,5 74 1 0 0,-5-29-28 0 0,0 14-49 0 0,-6 124 1 0 0,-3-117-18 0 0,-8 57-1134 0 0,8-130 724 0 0,-3-1 0 0 0,-10 51 1 0 0,8-58 57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0.901"/>
    </inkml:context>
    <inkml:brush xml:id="br0">
      <inkml:brushProperty name="width" value="0.05" units="cm"/>
      <inkml:brushProperty name="height" value="0.05" units="cm"/>
    </inkml:brush>
  </inkml:definitions>
  <inkml:trace contextRef="#ctx0" brushRef="#br0">267 674 5984 0 0,'-1'-1'464'0'0,"-7"-12"-297"0"0,-11-21 66 0 0,17 29-183 0 0,0 0 0 0 0,0 0 1 0 0,0 0-1 0 0,-1 1 0 0 0,0-1 0 0 0,0 1 1 0 0,0-1-1 0 0,0 1 0 0 0,-1 0 0 0 0,1 0 1 0 0,-1 1-1 0 0,-6-6 0 0 0,-13-9-56 0 0,18 14-3 0 0,1 0 0 0 0,-1 1-1 0 0,0-1 1 0 0,0 1 0 0 0,-7-4 0 0 0,-41-17 25 0 0,51 23 11 0 0,-1 0 0 0 0,0-1 0 0 0,1 1 0 0 0,-1 1 1 0 0,0-1-1 0 0,0 0 0 0 0,-5 0 0 0 0,-14-4 485 0 0,20 4-291 0 0,-1 0 1 0 0,1-1-1 0 0,0 1 0 0 0,-1-1 0 0 0,1 1 0 0 0,0-1 1 0 0,0 1-1 0 0,0-1 0 0 0,0 0 0 0 0,0 0 1 0 0,0 0-1 0 0,1 0 0 0 0,-3-4 0 0 0,3 5-115 0 0,1-1 0 0 0,-1 1 0 0 0,1-1 0 0 0,0 1 0 0 0,0 0 0 0 0,-1-1 0 0 0,1 1 0 0 0,0-1 0 0 0,0 1 0 0 0,0-1 0 0 0,0 1 0 0 0,1 0 0 0 0,-1-1 0 0 0,0 1 0 0 0,1-1 0 0 0,-1 1 0 0 0,0 0 0 0 0,1-1 0 0 0,0 1 0 0 0,-1 0 0 0 0,1 0 0 0 0,0-1 0 0 0,0 1 0 0 0,-1 0 0 0 0,1 0 0 0 0,2-2 0 0 0,12-12 261 0 0,1 0 0 0 0,0 1 1 0 0,0 0-1 0 0,2 2 1 0 0,0 0-1 0 0,37-18 1 0 0,1 5 62 0 0,68-20-1 0 0,-66 24-281 0 0,49-15 154 0 0,115-29 334 0 0,-75 20-346 0 0,22 2-64 0 0,-126 35-177 0 0,-1 1 1 0 0,45 0-1 0 0,-36 6-49 0 0,40-2 37 0 0,93 9 0 0 0,-84 6-37 0 0,0 3 0 0 0,-1 5 0 0 0,100 34 0 0 0,-49 8 0 0 0,-104-42 0 0 0,163 79 0 0 0,-166-78 0 0 0,-8-3 22 0 0,-2 1 0 0 0,0 1 0 0 0,-1 2 0 0 0,-1 2 0 0 0,-1 0-1 0 0,-1 2 1 0 0,-1 1 0 0 0,-2 2 0 0 0,-1 0 0 0 0,32 50-1 0 0,-24-28-63 0 0,-4 2-1 0 0,46 110 0 0 0,-39-65 35 0 0,60 186-465 0 0,-35-95-115 0 0,-61-188 584 0 0,19 73-365 0 0,-13-50 162 0 0,9 26-1 0 0,-2-14 49 0 0,-2-1-1 0 0,13 67 0 0 0,-16-65 138 0 0,-6-27-4 0 0,0 0 0 0 0,0 0 0 0 0,0 14 0 0 0,-2 13-570 0 0,-2 0 0 0 0,-7 44 0 0 0,4-50-99 0 0,1-1-15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08.322"/>
    </inkml:context>
    <inkml:brush xml:id="br0">
      <inkml:brushProperty name="width" value="0.05" units="cm"/>
      <inkml:brushProperty name="height" value="0.05" units="cm"/>
    </inkml:brush>
  </inkml:definitions>
  <inkml:trace contextRef="#ctx0" brushRef="#br0">112 250 5496 0 0,'0'-2'249'0'0,"-1"-7"-173"0"0,0 0 1 0 0,0 0-1 0 0,-1 1 0 0 0,0-1 0 0 0,-5-9 1 0 0,4 7 196 0 0,-1 0 0 0 0,1 0 0 0 0,-1-13 1 0 0,3 17-4 0 0,-1 0-1 0 0,0 0 1 0 0,-1 1 0 0 0,1-1 0 0 0,-1 1-1 0 0,0 0 1 0 0,-1-1 0 0 0,0 1 0 0 0,1 1 0 0 0,-2-1-1 0 0,-7-8 1 0 0,-12-18 1445 0 0,23 31-1607 0 0,0 0 0 0 0,1 0 1 0 0,-1 0-1 0 0,0 0 1 0 0,0 0-1 0 0,0 0 0 0 0,0 0 1 0 0,0 1-1 0 0,0-1 1 0 0,0 0-1 0 0,0 0 1 0 0,-2 0-1 0 0,2 0 619 0 0,1 1-33 0 0,0 0-139 0 0,0 0-62 0 0,0 0-12 0 0,0 0-33 0 0,0 0-136 0 0,0 0-65 0 0,0 0-14 0 0,0 0-17 0 0,10 5 55 0 0,15 10 312 0 0,37 31 0 0 0,-57-43-524 0 0,77 71 596 0 0,161 136 504 0 0,34 47 259 0 0,-230-211-1193 0 0,12 11 216 0 0,100 127 0 0 0,-139-151-427 0 0,-15-25-11 0 0,0 1 1 0 0,9 11-1 0 0,1-2 17 0 0,-11-13-84 0 0,0 0 0 0 0,0 0 0 0 0,0 0 0 0 0,9 7 0 0 0,-11-11-241 0 0,-2-1-719 0 0,0 0-316 0 0,0 0-62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4.398"/>
    </inkml:context>
    <inkml:brush xml:id="br0">
      <inkml:brushProperty name="width" value="0.05" units="cm"/>
      <inkml:brushProperty name="height" value="0.05" units="cm"/>
    </inkml:brush>
  </inkml:definitions>
  <inkml:trace contextRef="#ctx0" brushRef="#br0">1 388 12896 0 0,'0'0'997'0'0,"8"3"-422"0"0,-4-3-190 0 0,0 1 1 0 0,0-1 0 0 0,-1 0 0 0 0,1 0 0 0 0,0-1 0 0 0,0 1 0 0 0,0-1 0 0 0,0 0 0 0 0,-1 0-1 0 0,1 0 1 0 0,0 0 0 0 0,-1-1 0 0 0,6-3 0 0 0,4-2-142 0 0,0-1 0 0 0,13-12 0 0 0,-20 15-177 0 0,10-8 29 0 0,-1-2 0 0 0,22-26 0 0 0,9-9-94 0 0,-8 9-509 0 0,-1-1-1 0 0,44-66 1 0 0,-62 80-235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08.667"/>
    </inkml:context>
    <inkml:brush xml:id="br0">
      <inkml:brushProperty name="width" value="0.05" units="cm"/>
      <inkml:brushProperty name="height" value="0.05" units="cm"/>
    </inkml:brush>
  </inkml:definitions>
  <inkml:trace contextRef="#ctx0" brushRef="#br0">0 1607 13824 0 0,'0'0'1061'0'0,"2"-1"-544"0"0,18-12 879 0 0,-1-2 0 0 0,23-21 0 0 0,-16 13-1287 0 0,112-115 298 0 0,-10-10-266 0 0,-100 115-145 0 0,98-128 83 0 0,-19 24-34 0 0,127-161 9 0 0,-107 131-44 0 0,33-31-10 0 0,-57 95-186 0 0,-89 89 140 0 0,24-19-1153 0 0,54-38 0 0 0,-67 54 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09.254"/>
    </inkml:context>
    <inkml:brush xml:id="br0">
      <inkml:brushProperty name="width" value="0.05" units="cm"/>
      <inkml:brushProperty name="height" value="0.05" units="cm"/>
    </inkml:brush>
  </inkml:definitions>
  <inkml:trace contextRef="#ctx0" brushRef="#br0">0 1 18543 0 0,'0'0'422'0'0,"0"0"56"0"0,0 0 32 0 0,0 0-61 0 0,0 0-308 0 0,0 0-195 0 0,1 3-14 0 0,20 49 30 0 0,-12-32 12 0 0,8 31 0 0 0,0 4-53 0 0,27 59-1 0 0,2 7 51 0 0,2 5 61 0 0,120 225 0 0 0,-157-330-32 0 0,1-1 0 0 0,1-1 0 0 0,1 0 0 0 0,0-1 0 0 0,2 0 0 0 0,0-1 0 0 0,1-1 0 0 0,36 28 0 0 0,-25-25 6 0 0,2 0 0 0 0,55 25 1 0 0,-66-36-1 0 0,0 0 1 0 0,1-2-1 0 0,0 0 1 0 0,0-1-1 0 0,0-1 1 0 0,22 1-1 0 0,-31-5-19 0 0,1 0 0 0 0,0 0-1 0 0,-1-1 1 0 0,1-1-1 0 0,17-4 1 0 0,-23 5-16 0 0,1-1 0 0 0,-1-1 0 0 0,0 1 0 0 0,0-1 0 0 0,0 0 0 0 0,-1-1 0 0 0,1 1 0 0 0,-1-1 0 0 0,0 0-1 0 0,10-10 1 0 0,-1-1-157 0 0,-10 11 135 0 0,0 0 1 0 0,0 0 0 0 0,0-1-1 0 0,-1 1 1 0 0,1-1 0 0 0,-1 0-1 0 0,-1 0 1 0 0,5-10-1 0 0,-1 1-4 0 0,-1 0-1 0 0,0-1 0 0 0,-1 0 0 0 0,-1 1 0 0 0,0-2 0 0 0,-1 1 0 0 0,-1 0 1 0 0,-1-22-1 0 0,0 32 46 0 0,-2-21-82 0 0,-7-36 1 0 0,6 53 96 0 0,1 0 0 0 0,-1 0 1 0 0,-1 0-1 0 0,0 0 0 0 0,0 0 0 0 0,0 1 1 0 0,-9-12-1 0 0,4 9 61 0 0,-1 1-1 0 0,0-1 1 0 0,-15-11-1 0 0,-7-7 142 0 0,20 19-75 0 0,1 0-1 0 0,-2 0 0 0 0,1 1 0 0 0,-1 1 0 0 0,0 0 1 0 0,-1 1-1 0 0,0 0 0 0 0,0 1 0 0 0,-16-4 0 0 0,24 8-38 0 0,-1 0 0 0 0,0 1-1 0 0,1 0 1 0 0,-1 0 0 0 0,0 1-1 0 0,0 0 1 0 0,0 0 0 0 0,1 0-1 0 0,-1 1 1 0 0,0 0 0 0 0,0 0-1 0 0,1 1 1 0 0,-13 5 0 0 0,10-3-9 0 0,1 0 1 0 0,0 1-1 0 0,0 0 1 0 0,0 0-1 0 0,1 1 1 0 0,0 0-1 0 0,0 0 1 0 0,0 1-1 0 0,-7 9 1 0 0,3 0-50 0 0,1 0 0 0 0,0 0 0 0 0,0 1 0 0 0,2 0 0 0 0,0 1 0 0 0,1 0 0 0 0,1 0 0 0 0,1 0 1 0 0,-4 25-1 0 0,4-15-76 0 0,0-2-28 0 0,-1 36 0 0 0,5-55-10 0 0,1-1 0 0 0,0 1 0 0 0,1 0 0 0 0,0-1 0 0 0,0 1 1 0 0,0-1-1 0 0,1 0 0 0 0,0 1 0 0 0,0-1 0 0 0,6 11 0 0 0,-1-8-728 0 0,5-4-5086 0 0,2-5-613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09.800"/>
    </inkml:context>
    <inkml:brush xml:id="br0">
      <inkml:brushProperty name="width" value="0.05" units="cm"/>
      <inkml:brushProperty name="height" value="0.05" units="cm"/>
    </inkml:brush>
  </inkml:definitions>
  <inkml:trace contextRef="#ctx0" brushRef="#br0">16 0 12320 0 0,'0'0'564'0'0,"-5"4"186"0"0,4-4-740 0 0,0 1-1 0 0,1-1 0 0 0,-1 1 1 0 0,0 0-1 0 0,1-1 0 0 0,-1 1 1 0 0,0 0-1 0 0,1-1 0 0 0,-1 1 1 0 0,1 0-1 0 0,-1 0 0 0 0,1-1 1 0 0,-1 1-1 0 0,1 0 0 0 0,0 0 1 0 0,-1 0-1 0 0,1 0 0 0 0,0-1 1 0 0,0 1-1 0 0,-1 0 0 0 0,1 0 1 0 0,0 0-1 0 0,0 0 0 0 0,0 0 1 0 0,0 0-1 0 0,0 0 0 0 0,1 1 1 0 0,0 15 240 0 0,-2-12-232 0 0,0 3-38 0 0,8 12-23 0 0,2 3 831 0 0,59 123 2186 0 0,-25-63-2117 0 0,7 12-90 0 0,69 88-134 0 0,-40-64-468 0 0,-3-4 0 0 0,166 193 0 0 0,-135-191-165 0 0,554 588 327 0 0,-542-586-239 0 0,813 798 57 0 0,-500-537 158 0 0,-325-289-187 0 0,-2-3 43 0 0,4-5 0 0 0,159 92 0 0 0,-211-144-158 0 0,2-3 0 0 0,71 23 0 0 0,130 24-74 0 0,-183-59-31 0 0,2-4-1 0 0,-1-3 1 0 0,1-3 0 0 0,0-4 0 0 0,1-3 0 0 0,-1-3 0 0 0,-1-4 0 0 0,1-4 0 0 0,91-25-1 0 0,-106 18-574 0 0,0-3 0 0 0,74-36 0 0 0,66-42-517 0 0,-28-2-11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2.339"/>
    </inkml:context>
    <inkml:brush xml:id="br0">
      <inkml:brushProperty name="width" value="0.05" units="cm"/>
      <inkml:brushProperty name="height" value="0.05" units="cm"/>
    </inkml:brush>
  </inkml:definitions>
  <inkml:trace contextRef="#ctx0" brushRef="#br0">158 32 4144 0 0,'-2'0'319'0'0,"-9"0"-590"0"0,3 0 854 0 0,0 0 1 0 0,-1 0 0 0 0,1 0 0 0 0,0-1-1 0 0,0-1 1 0 0,0 1 0 0 0,0-1 0 0 0,0-1-1 0 0,-8-3 1 0 0,8 3-119 0 0,7 3-34 0 0,-5-1 154 0 0,0 0-479 0 0,3 0 114 0 0,-1 0-1 0 0,1 0 0 0 0,0 0 1 0 0,0 0-1 0 0,0 0 0 0 0,-5-3 1 0 0,8 3-150 0 0,0 1 0 0 0,0 0 0 0 0,0 0 0 0 0,-1 0 0 0 0,1 0 0 0 0,0 0 0 0 0,0 0 0 0 0,0 0 0 0 0,-1 0 0 0 0,1-1 0 0 0,0 1 0 0 0,0 0 0 0 0,0 0 0 0 0,-1 0 0 0 0,1 0 0 0 0,0 0 0 0 0,0 0 0 0 0,0 0 0 0 0,-1 0 0 0 0,1 0 0 0 0,0 0 0 0 0,0 0 0 0 0,-1 0 0 0 0,1 0 0 0 0,0 1 0 0 0,0-1 0 0 0,0 0 0 0 0,0 0 0 0 0,-1 0 1 0 0,1 0-1 0 0,0 0 0 0 0,0 0 0 0 0,0 0 0 0 0,-1 1 0 0 0,1-1 0 0 0,0 0 0 0 0,0 0 0 0 0,0 0 0 0 0,0 1 0 0 0,98 54 14 0 0,-17-12 56 0 0,33 17 170 0 0,-32-16 38 0 0,96 69-1 0 0,-141-88-276 0 0,97 74 101 0 0,3 3-150 0 0,-112-86-63 0 0,43 17 0 0 0,-16-7-1428 0 0,-37-20 526 0 0,-1 0 0 0 0,16 4 1 0 0,-24-8 680 0 0,23 8-1336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2.684"/>
    </inkml:context>
    <inkml:brush xml:id="br0">
      <inkml:brushProperty name="width" value="0.05" units="cm"/>
      <inkml:brushProperty name="height" value="0.05" units="cm"/>
    </inkml:brush>
  </inkml:definitions>
  <inkml:trace contextRef="#ctx0" brushRef="#br0">34 593 16184 0 0,'-8'4'258'0'0,"6"-3"-178"0"0,1 0 0 0 0,-1 0 0 0 0,1 0 0 0 0,-1 0 1 0 0,1 0-1 0 0,-1 0 0 0 0,1 0 0 0 0,0 0 1 0 0,0 1-1 0 0,0-1 0 0 0,-1 1 0 0 0,1-1 0 0 0,0 0 1 0 0,-1 4-1 0 0,-2 4 181 0 0,3 3-218 0 0,1-11-38 0 0,0 0 1 0 0,0 0 0 0 0,1 1-1 0 0,-1-1 1 0 0,0 0-1 0 0,1 0 1 0 0,-1 0 0 0 0,1 0-1 0 0,-1 0 1 0 0,1 0-1 0 0,-1 0 1 0 0,1 0-1 0 0,0 0 1 0 0,0 0 0 0 0,-1 0-1 0 0,1 0 1 0 0,0 0-1 0 0,0 0 1 0 0,0 0 0 0 0,0-1-1 0 0,0 1 1 0 0,0 0-1 0 0,0-1 1 0 0,0 1 0 0 0,0-1-1 0 0,0 1 1 0 0,1-1-1 0 0,-1 0 1 0 0,0 1 0 0 0,0-1-1 0 0,0 0 1 0 0,1 0-1 0 0,-1 0 1 0 0,0 0-1 0 0,3 0 1 0 0,0 0-4 0 0,1 0-1 0 0,0 0 1 0 0,-1-1-1 0 0,1 1 1 0 0,0-1-1 0 0,-1 0 1 0 0,9-4-1 0 0,-3 0-14 0 0,0 0 0 0 0,-1-1 1 0 0,0 0-1 0 0,0-1 0 0 0,-1 0 0 0 0,0-1 0 0 0,0 1 1 0 0,8-11-1 0 0,51-77-5 0 0,-35 47 79 0 0,65-94-48 0 0,-44 74-59 0 0,0-2-374 0 0,-29 33 114 0 0,35-51-4953 0 0,-30 48 51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3.028"/>
    </inkml:context>
    <inkml:brush xml:id="br0">
      <inkml:brushProperty name="width" value="0.05" units="cm"/>
      <inkml:brushProperty name="height" value="0.05" units="cm"/>
    </inkml:brush>
  </inkml:definitions>
  <inkml:trace contextRef="#ctx0" brushRef="#br0">35 1 5528 0 0,'-13'35'454'0'0,"8"-25"-300"0"0,1-1 0 0 0,1 2-1 0 0,0-1 1 0 0,-2 11 0 0 0,4-17 312 0 0,1 0-1 0 0,0 0 1 0 0,0 0 0 0 0,0 0-1 0 0,0 0 1 0 0,1 0 0 0 0,0-1 0 0 0,-1 1-1 0 0,1 0 1 0 0,1 0 0 0 0,-1-1-1 0 0,1 1 1 0 0,-1 0 0 0 0,1-1 0 0 0,3 5-1 0 0,6 11 1826 0 0,-6-12-2020 0 0,-1 1 0 0 0,1-1 0 0 0,1 0 0 0 0,-1 0 0 0 0,8 7 0 0 0,69 50 249 0 0,18 5-144 0 0,-68-49-272 0 0,20 11 74 0 0,62 26-1 0 0,-59-31-122 0 0,12 15 9 0 0,-11-8-34 0 0,91 56 14 0 0,-47-27-113 0 0,-63-40-50 0 0,-15-8-297 0 0,50 23 0 0 0,-49-26 75 0 0,-17-8-27 0 0,0 0 0 0 0,0 0 0 0 0,0-1 0 0 0,0 0 0 0 0,0 0 0 0 0,1-1 0 0 0,8 2 0 0 0,22-2-1261 0 0,-9-1-16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3.389"/>
    </inkml:context>
    <inkml:brush xml:id="br0">
      <inkml:brushProperty name="width" value="0.05" units="cm"/>
      <inkml:brushProperty name="height" value="0.05" units="cm"/>
    </inkml:brush>
  </inkml:definitions>
  <inkml:trace contextRef="#ctx0" brushRef="#br0">29 769 3224 0 0,'-9'15'143'0'0,"8"-14"-184"0"0,1-1 1 0 0,0 0 0 0 0,-1 1-1 0 0,1-1 1 0 0,-1 1 0 0 0,1-1-1 0 0,-1 0 1 0 0,1 1 0 0 0,-1-1-1 0 0,1 0 1 0 0,-1 1 0 0 0,1-1-1 0 0,-1 0 1 0 0,1 0-1 0 0,-1 0 1 0 0,1 0 0 0 0,-1 1-1 0 0,0-1 1 0 0,1 0 0 0 0,-2 0-1 0 0,-3 0 2980 0 0,3 0 2292 0 0,1 0 3626 0 0,4-1-8851 0 0,0-1 0 0 0,0 1 0 0 0,0-1 0 0 0,0 0 0 0 0,0 0 0 0 0,-1 0 0 0 0,1 0 0 0 0,-1-1 0 0 0,1 1 0 0 0,1-4 0 0 0,23-32-133 0 0,-15 20 92 0 0,77-132-49 0 0,-32 28-131 0 0,-23 48-25 0 0,-13 31 96 0 0,32-74-513 0 0,-33 65 284 0 0,-10 28-1231 0 0,-1 0 0 0 0,12-48 0 0 0,-21 68 788 0 0,0 0 1 0 0,0 1-1 0 0,0-1 1 0 0,-1 0-1 0 0,-1-7 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3.745"/>
    </inkml:context>
    <inkml:brush xml:id="br0">
      <inkml:brushProperty name="width" value="0.05" units="cm"/>
      <inkml:brushProperty name="height" value="0.05" units="cm"/>
    </inkml:brush>
  </inkml:definitions>
  <inkml:trace contextRef="#ctx0" brushRef="#br0">67 0 19463 0 0,'-19'5'207'0'0,"-27"8"1537"0"0,44-13-1484 0 0,2 0 240 0 0,0 0 137 0 0,0 0 31 0 0,0 0-77 0 0,0 0-342 0 0,2 0-149 0 0,8 1-66 0 0,0 1 0 0 0,1-1 0 0 0,13 5-1 0 0,11 2-36 0 0,55 9 39 0 0,116 38 0 0 0,9 24-262 0 0,-179-65 138 0 0,25 11-426 0 0,-26-10-966 0 0,44 12-1 0 0,-52-19-963 0 0,1-2-4394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4.137"/>
    </inkml:context>
    <inkml:brush xml:id="br0">
      <inkml:brushProperty name="width" value="0.05" units="cm"/>
      <inkml:brushProperty name="height" value="0.05" units="cm"/>
    </inkml:brush>
  </inkml:definitions>
  <inkml:trace contextRef="#ctx0" brushRef="#br0">85 347 19895 0 0,'-28'0'911'0'0,"20"-1"-19"0"0,7 1-864 0 0,-1 0 0 0 0,1-1 0 0 0,-1 0 0 0 0,1 1 0 0 0,-1-1 0 0 0,1 0 0 0 0,-1 1 0 0 0,1-1 0 0 0,-1 0 0 0 0,1 0 0 0 0,0 0 0 0 0,0 0 0 0 0,-1-1 0 0 0,1 1 0 0 0,0 0 0 0 0,0 0 0 0 0,-1-2 0 0 0,1 1 59 0 0,0 0 151 0 0,-8-7 245 0 0,7 8-432 0 0,1-1 0 0 0,0 0 0 0 0,0 0-1 0 0,0 0 1 0 0,1 1 0 0 0,-1-1 0 0 0,0 0 0 0 0,1 0 0 0 0,-1 0 0 0 0,1 0-1 0 0,0-1 1 0 0,-1 1 0 0 0,1-3 0 0 0,-1-11 238 0 0,0 11-283 0 0,1 1 0 0 0,0 0 0 0 0,0-1 0 0 0,0 1 0 0 0,1 0 0 0 0,-1-1 0 0 0,3-5 0 0 0,10-32-10 0 0,-9 32-13 0 0,1 0 0 0 0,0 0-1 0 0,1 1 1 0 0,0-1 0 0 0,1 1-1 0 0,0 1 1 0 0,0-1 0 0 0,1 1-1 0 0,13-11 1 0 0,-3 4-104 0 0,1 2 1 0 0,1 0-1 0 0,31-16 0 0 0,-45 27 66 0 0,0-1 1 0 0,0 1-1 0 0,0 0 0 0 0,1 0 0 0 0,-1 1 0 0 0,0 0 0 0 0,1 0 0 0 0,-1 0 0 0 0,1 1 1 0 0,-1 0-1 0 0,1 0 0 0 0,6 2 0 0 0,-9-1 9 0 0,1 0 1 0 0,-1 0 0 0 0,1 0-1 0 0,-1 0 1 0 0,0 1-1 0 0,0 0 1 0 0,0 0 0 0 0,0 0-1 0 0,0 1 1 0 0,0-1 0 0 0,0 1-1 0 0,-1 0 1 0 0,1 0-1 0 0,-1 0 1 0 0,0 0 0 0 0,0 1-1 0 0,0-1 1 0 0,3 6-1 0 0,4 12-53 0 0,0 0 0 0 0,-2 0-1 0 0,-1 1 1 0 0,0 0 0 0 0,3 23-1 0 0,7 22 0 0 0,-2-4 25 0 0,4 12 38 0 0,-1-14 41 0 0,-13-38-19 0 0,2 0 0 0 0,1 0 0 0 0,1-1 0 0 0,12 24-1 0 0,-16-38 16 0 0,1 0 0 0 0,0 0 0 0 0,1 0 0 0 0,-1-1 0 0 0,12 10 0 0 0,-17-16 1 0 0,0 0-1 0 0,0-1 0 0 0,1 1 1 0 0,-1 0-1 0 0,0-1 0 0 0,1 1 0 0 0,-1-1 1 0 0,0 0-1 0 0,1 1 0 0 0,-1-1 1 0 0,0 0-1 0 0,1 0 0 0 0,-1 0 1 0 0,1 0-1 0 0,-1 0 0 0 0,1 0 0 0 0,-1 0 1 0 0,0 0-1 0 0,1 0 0 0 0,-1-1 1 0 0,1 1-1 0 0,-1-1 0 0 0,0 1 0 0 0,1-1 1 0 0,-1 1-1 0 0,0-1 0 0 0,0 0 1 0 0,2-1-1 0 0,4-3 15 0 0,0 0-1 0 0,-1 0 1 0 0,9-10 0 0 0,-11 11-8 0 0,7-8 19 0 0,-1 0 0 0 0,0-1 0 0 0,15-24 0 0 0,19-48 65 0 0,-18 33-89 0 0,114-202-2174 0 0,-120 215-4695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4.499"/>
    </inkml:context>
    <inkml:brush xml:id="br0">
      <inkml:brushProperty name="width" value="0.05" units="cm"/>
      <inkml:brushProperty name="height" value="0.05" units="cm"/>
    </inkml:brush>
  </inkml:definitions>
  <inkml:trace contextRef="#ctx0" brushRef="#br0">0 738 19927 0 0,'0'0'455'0'0,"0"0"61"0"0,0 0 28 0 0,3-1-61 0 0,6-6-443 0 0,0 1 0 0 0,0-2 1 0 0,-1 1-1 0 0,14-16 0 0 0,27-40-65 0 0,-16 18 35 0 0,6-8-253 0 0,46-81-1 0 0,21-67-930 0 0,-99 188 1053 0 0,38-66-1917 0 0,-12 25 281 0 0,-8 10 351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4.740"/>
    </inkml:context>
    <inkml:brush xml:id="br0">
      <inkml:brushProperty name="width" value="0.05" units="cm"/>
      <inkml:brushProperty name="height" value="0.05" units="cm"/>
    </inkml:brush>
  </inkml:definitions>
  <inkml:trace contextRef="#ctx0" brushRef="#br0">1 1 21655 0 0,'0'0'992'0'0,"0"0"-25"0"0,0 0-598 0 0,2 2-219 0 0,9 6-87 0 0,0-1 0 0 0,1 0 0 0 0,-1-1 0 0 0,2 0 0 0 0,-1 0 1 0 0,25 6-1 0 0,-17-5-27 0 0,0 0-1 0 0,24 14 1 0 0,0 5-39 0 0,-1 1 0 0 0,77 66 0 0 0,-30-15-765 0 0,-28-33-2578 0 0,-42-33-1845 0 0,1-4-1441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5.466"/>
    </inkml:context>
    <inkml:brush xml:id="br0">
      <inkml:brushProperty name="width" value="0.05" units="cm"/>
      <inkml:brushProperty name="height" value="0.05" units="cm"/>
    </inkml:brush>
  </inkml:definitions>
  <inkml:trace contextRef="#ctx0" brushRef="#br0">1 704 3680 0 0,'0'0'284'0'0,"1"-1"84"0"0,26-32 6135 0 0,-1-1-5093 0 0,-21 28-1409 0 0,0-1 0 0 0,-1 1 0 0 0,6-12 1 0 0,-6 11-59 0 0,0 0 0 0 0,0 0 0 0 0,8-8 0 0 0,-10 13-47 0 0,-1-1-1 0 0,1 0 0 0 0,0 1 1 0 0,-1-1-1 0 0,0 0 1 0 0,0 1-1 0 0,0-1 0 0 0,0 0 1 0 0,0 0-1 0 0,0 0 0 0 0,-1 0 1 0 0,1 0-1 0 0,-1 0 0 0 0,0 0 1 0 0,0 0-1 0 0,-1-5 1 0 0,1 4 61 0 0,0-1 1 0 0,0 1-1 0 0,1 0 1 0 0,-1 0-1 0 0,1-1 1 0 0,0 1-1 0 0,2-6 1 0 0,2-6 467 0 0,-4 12-271 0 0,0 0 0 0 0,1 0 0 0 0,-1 0 0 0 0,1 0 0 0 0,0 0 1 0 0,4-6-1 0 0,36-33 2163 0 0,-16 20-931 0 0,-23 21-1259 0 0,1 0 0 0 0,-1-1 1 0 0,0 0-1 0 0,0 1 0 0 0,0-1 0 0 0,-1 0 0 0 0,1 0 0 0 0,-1 0 0 0 0,4-6 0 0 0,-6 9-118 0 0,0 0 0 0 0,0-1 0 0 0,0 1-1 0 0,1-1 1 0 0,-1 1 0 0 0,0-1 0 0 0,0 1 0 0 0,1 0 0 0 0,-1-1-1 0 0,0 1 1 0 0,1 0 0 0 0,-1-1 0 0 0,0 1 0 0 0,1 0-1 0 0,-1-1 1 0 0,1 1 0 0 0,-1 0 0 0 0,0 0 0 0 0,1-1-1 0 0,-1 1 1 0 0,2 0 0 0 0,9-6 92 0 0,-8 5-27 0 0,5-4-47 0 0,13-3 104 0 0,-20 8-116 0 0,0 0-1 0 0,0-1 0 0 0,-1 1 1 0 0,1-1-1 0 0,0 1 0 0 0,0-1 1 0 0,0 1-1 0 0,-1-1 0 0 0,1 1 1 0 0,0-1-1 0 0,0 1 0 0 0,0-3 0 0 0,0 3 50 0 0,-1 0 0 0 0,3 0 0 0 0,7 0 0 0 0,-7 0 0 0 0,-3 0 10 0 0,0 0 38 0 0,0 0 14 0 0,0 0 2 0 0,0 0-9 0 0,0 0-39 0 0,0 0-15 0 0,0 0-1 0 0,0 0 0 0 0,0 0 0 0 0,0 0 10 0 0,0 0 38 0 0,0 0 14 0 0,0 0 2 0 0,0 0-9 0 0,0 0-39 0 0,0 0-15 0 0,0 0-1 0 0,0 0-25 0 0,3-1-98 0 0,8-3 2 0 0,-1 3 46 0 0,4 2 11 0 0,-8-2 0 0 0,12-3 0 0 0,-7 1 0 0 0,2-1 0 0 0,1 4 0 0 0,7 6 0 0 0,-17-4 0 0 0,-2-2 0 0 0,0 1 0 0 0,0-1 0 0 0,0 1 0 0 0,0-1 0 0 0,0 1 0 0 0,-1 0 0 0 0,1 0 0 0 0,0 0 0 0 0,0 0 0 0 0,-1 0 0 0 0,1 0 0 0 0,-1 1 0 0 0,1-1 0 0 0,-1 1 0 0 0,1-1 0 0 0,-1 1 0 0 0,0-1 0 0 0,2 4 0 0 0,6 7-10 0 0,-5-8 2 0 0,-1 1 1 0 0,0 0-1 0 0,0 1 0 0 0,0-1 1 0 0,0 1-1 0 0,2 6 0 0 0,4 10 8 0 0,-6-16 0 0 0,-1 1 0 0 0,0-1 0 0 0,-1 1 0 0 0,2 9 0 0 0,5 20 0 0 0,-5-23 0 0 0,5 24 0 0 0,-1 2 0 0 0,-4-25 15 0 0,-1 0-1 0 0,0 28 0 0 0,1 5 67 0 0,-1 10 49 0 0,0-5 120 0 0,-1-31-142 0 0,0-10 6 0 0,0 0 0 0 0,0 0 0 0 0,6 20 0 0 0,-4-11 100 0 0,-3-18-183 0 0,0 0 0 0 0,0 0 0 0 0,1 0 1 0 0,-1 0-1 0 0,0 0 0 0 0,1-1 0 0 0,0 1 0 0 0,-1 0 1 0 0,2 3-1 0 0,-1-4 111 0 0,-1-1 2 0 0,0 0-6 0 0,0 0-29 0 0,7 4 54 0 0,-6-4-150 0 0,-1 1 1 0 0,0-1 0 0 0,0 0-1 0 0,1 1 1 0 0,-1-1 0 0 0,0 0-1 0 0,1 0 1 0 0,-1 0 0 0 0,0 0-1 0 0,1 1 1 0 0,-1-1 0 0 0,1 0-1 0 0,-1 0 1 0 0,0 0 0 0 0,1 0-1 0 0,-1 0 1 0 0,0 0 0 0 0,1 0-1 0 0,-1 0 1 0 0,1 0 0 0 0,-1 0 0 0 0,0 0-1 0 0,1 0 1 0 0,-1 0 0 0 0,1 0-1 0 0,-1 0 1 0 0,0 0 0 0 0,1 0-1 0 0,-1-1 1 0 0,0 1 0 0 0,1 0-1 0 0,-1 0 1 0 0,0 0 0 0 0,1-1-1 0 0,5-2 23 0 0,-1-1 0 0 0,1 1-1 0 0,-1-1 1 0 0,0 0 0 0 0,0-1-1 0 0,0 1 1 0 0,0-1 0 0 0,-1 0 0 0 0,0 0-1 0 0,4-6 1 0 0,-2 2 29 0 0,45-53 288 0 0,19-26 159 0 0,45-71 624 0 0,51-84-771 0 0,-114 157-222 0 0,-21 34 2 0 0,7-22 80 0 0,-13 23-12 0 0,-23 47-206 0 0,5-13-4 0 0,-7 13 12 0 0,0 3 54 0 0,0 1 5 0 0,0 0 11 0 0,0 2-26 0 0,-3 5-49 0 0,3 1-24 0 0,0-7-70 0 0,0-1-59 0 0,-1 1 69 0 0,1-1 1 0 0,-1 0-1 0 0,1 0 0 0 0,0 1 1 0 0,-1-1-1 0 0,1 0 0 0 0,0 0 1 0 0,0 1-1 0 0,-1-1 1 0 0,1 0-1 0 0,0 1 0 0 0,0-1 1 0 0,-1 1-1 0 0,1-1 0 0 0,0 0 1 0 0,0 1-1 0 0,0-1 0 0 0,0 1 1 0 0,0-1-1 0 0,-1 0 1 0 0,1 1-1 0 0,0-1 0 0 0,0 1 1 0 0,0-1-1 0 0,0 1 0 0 0,0-1 1 0 0,0 10-1259 0 0,0-8 121 0 0,0-2-589 0 0,0 0-252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6.101"/>
    </inkml:context>
    <inkml:brush xml:id="br0">
      <inkml:brushProperty name="width" value="0.05" units="cm"/>
      <inkml:brushProperty name="height" value="0.05" units="cm"/>
    </inkml:brush>
  </inkml:definitions>
  <inkml:trace contextRef="#ctx0" brushRef="#br0">4 885 11024 0 0,'0'0'505'0'0,"0"0"-9"0"0,-1 0-317 0 0,-1 0-35 0 0,1 0 497 0 0,1 0 214 0 0,10-9 858 0 0,46-64 178 0 0,0 0-757 0 0,-14 21-247 0 0,38-62 0 0 0,-27 38-196 0 0,7-19 139 0 0,-18 28-250 0 0,1-8-20 0 0,-26 44-301 0 0,23-33 0 0 0,8-13 310 0 0,-12 17-818 0 0,-31 55 65 0 0,-4 4 37 0 0,0 1-1 0 0,0-1 1 0 0,0 0-1 0 0,-1 0 1 0 0,1 0-1 0 0,0 1 1 0 0,0-1-1 0 0,-1 0 1 0 0,1 0-1 0 0,-1 0 1 0 0,1 0-1 0 0,-1 0 1 0 0,1-2-1 0 0,-1 3-1299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6.474"/>
    </inkml:context>
    <inkml:brush xml:id="br0">
      <inkml:brushProperty name="width" value="0.05" units="cm"/>
      <inkml:brushProperty name="height" value="0.05" units="cm"/>
    </inkml:brush>
  </inkml:definitions>
  <inkml:trace contextRef="#ctx0" brushRef="#br0">40 1 18863 0 0,'-30'0'1976'0'0,"20"0"-754"0"0,22 0-676 0 0,1 1-540 0 0,0 0 0 0 0,0 1-1 0 0,0 0 1 0 0,19 7 0 0 0,15 3 19 0 0,25 7 35 0 0,-37-8-46 0 0,33 9 8 0 0,-1 3-1 0 0,83 42 0 0 0,-106-46 2 0 0,14 9 18 0 0,-37-16-37 0 0,1-1-1 0 0,38 13 1 0 0,-37-15 14 0 0,-1 1 0 0 0,27 17 0 0 0,18 8-7 0 0,97 52 289 0 0,-149-77-308 0 0,-3-2-269 0 0,0-1 0 0 0,16 7-1 0 0,-27-13-132 0 0,-1-1-20 0 0,0 0-148 0 0,15-2-2089 0 0,-3-5 1143 0 0,-5-2-10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7.305"/>
    </inkml:context>
    <inkml:brush xml:id="br0">
      <inkml:brushProperty name="width" value="0.05" units="cm"/>
      <inkml:brushProperty name="height" value="0.05" units="cm"/>
    </inkml:brush>
  </inkml:definitions>
  <inkml:trace contextRef="#ctx0" brushRef="#br0">93 375 3224 0 0,'-5'0'288'0'0,"0"0"-497"0"0,-10 1 1612 0 0,3-5 5004 0 0,-3-1-1266 0 0,4 1-4065 0 0,10 4-999 0 0,0-1 0 0 0,-1 1-1 0 0,1-1 1 0 0,0 1 0 0 0,-1-1 0 0 0,1 1-1 0 0,0-1 1 0 0,-1 0 0 0 0,1 0-1 0 0,0 0 1 0 0,0 0 0 0 0,-2-1-1 0 0,1-2 60 0 0,0-1-1 0 0,1 0 0 0 0,-1 1 1 0 0,1-1-1 0 0,0 0 0 0 0,0 0 1 0 0,0 1-1 0 0,1-1 0 0 0,0 0 1 0 0,0 0-1 0 0,1-8 0 0 0,-1 0 56 0 0,0 12-175 0 0,-1-6 54 0 0,1 0 0 0 0,1 0 0 0 0,-1 0 0 0 0,1 0 0 0 0,0 1 0 0 0,1-1 0 0 0,2-8 0 0 0,4-10 60 0 0,-7 20-115 0 0,1 0 0 0 0,-1 0 0 0 0,1 0-1 0 0,0 1 1 0 0,0-1 0 0 0,0 1 0 0 0,4-6 0 0 0,21-28-15 0 0,-21 29 0 0 0,0 1 0 0 0,0-1 0 0 0,0 1 0 0 0,1 0 0 0 0,0 1 0 0 0,1-1 0 0 0,0 2 0 0 0,13-11 0 0 0,-14 14 0 0 0,-1-1 0 0 0,1 1 0 0 0,0 0 0 0 0,0 0 0 0 0,1 1 0 0 0,-1 0 0 0 0,0 0 0 0 0,13-1 0 0 0,-15 3 0 0 0,-1 0 0 0 0,1 1 0 0 0,0-1 0 0 0,-1 1 0 0 0,1 0 0 0 0,0 0 0 0 0,-1 0 0 0 0,1 1 0 0 0,-1-1 0 0 0,0 1 0 0 0,1 0 0 0 0,-1 1 0 0 0,0-1 0 0 0,7 6 0 0 0,-2 1-33 0 0,-1-1 0 0 0,1 1 0 0 0,-2 0 0 0 0,1 1 0 0 0,6 11 0 0 0,-5-7-33 0 0,-1-1-38 0 0,-1 0 0 0 0,0 1 0 0 0,0 0 0 0 0,-2 0-1 0 0,8 29 1 0 0,10 79-897 0 0,-17-85 755 0 0,2 30-215 0 0,-6-41 231 0 0,8 37 0 0 0,-7-42 205 0 0,0 0-1 0 0,-2 1 0 0 0,-1 38 1 0 0,-1-20 32 0 0,-5-9 388 0 0,4-26 439 0 0,6-19-532 0 0,-2 6-299 0 0,0 1 0 0 0,0-1 0 0 0,1 1 0 0 0,1 0 0 0 0,-1 0 0 0 0,1 0 0 0 0,0 1 0 0 0,0-1 0 0 0,1 1 0 0 0,0 0 0 0 0,0 0 0 0 0,1 1 0 0 0,-1-1 0 0 0,1 1 0 0 0,0 0-1 0 0,1 1 1 0 0,10-7 0 0 0,77-32-83 0 0,-85 40 59 0 0,1 0-1 0 0,19-4 1 0 0,-16 4 21 0 0,-9 2-8 0 0,1 1 0 0 0,-1-1-1 0 0,1 1 1 0 0,-1 0-1 0 0,1 0 1 0 0,-1 1-1 0 0,1-1 1 0 0,-1 1 0 0 0,1 0-1 0 0,4 2 1 0 0,3 1-7 0 0,0 1 1 0 0,13 7-1 0 0,-22-9 10 0 0,1-1-1 0 0,0 1 1 0 0,-1-1-1 0 0,0 1 0 0 0,0 0 1 0 0,0 0-1 0 0,0 0 0 0 0,0 1 1 0 0,-1-1-1 0 0,1 1 0 0 0,-1 0 1 0 0,0-1-1 0 0,0 1 1 0 0,-1 0-1 0 0,1 0 0 0 0,-1 0 1 0 0,0 0-1 0 0,2 8 0 0 0,-1 6-16 0 0,0 0-1 0 0,-1 0 0 0 0,-1 20 0 0 0,0-16-13 0 0,0-15 27 0 0,0 11-26 0 0,0 1 1 0 0,-1-1 0 0 0,-7 31-1 0 0,1-20 13 0 0,-2-1 0 0 0,-14 33-1 0 0,17-49 20 0 0,-1 0-1 0 0,-14 20 1 0 0,-11 19-1469 0 0,20-38 691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17.665"/>
    </inkml:context>
    <inkml:brush xml:id="br0">
      <inkml:brushProperty name="width" value="0.05" units="cm"/>
      <inkml:brushProperty name="height" value="0.05" units="cm"/>
    </inkml:brush>
  </inkml:definitions>
  <inkml:trace contextRef="#ctx0" brushRef="#br0">4 1374 15664 0 0,'-4'12'3886'0'0,"7"-11"-3675"0"0,12 2-131 0 0,-10-3-62 0 0,0-1 0 0 0,0 0 0 0 0,0 0 0 0 0,-1 0 0 0 0,1-1 0 0 0,0 0 0 0 0,-1 1 0 0 0,0-1 0 0 0,1-1 0 0 0,-1 1 0 0 0,7-6 0 0 0,3-3 86 0 0,24-23 0 0 0,-28 22-33 0 0,0 0 0 0 0,15-25 0 0 0,-2 3 9 0 0,68-111 64 0 0,-17 23-103 0 0,11-3-42 0 0,94-138 776 0 0,21 17-69 0 0,-20 30-583 0 0,-153 186-242 0 0,-19 21-30 0 0,0 0-1 0 0,8-12 0 0 0,-1 0-1154 0 0,-1 3-411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3.026"/>
    </inkml:context>
    <inkml:brush xml:id="br0">
      <inkml:brushProperty name="width" value="0.05" units="cm"/>
      <inkml:brushProperty name="height" value="0.05" units="cm"/>
    </inkml:brush>
  </inkml:definitions>
  <inkml:trace contextRef="#ctx0" brushRef="#br0">384 123 1840 0 0,'-11'0'447'0'0,"0"0"-1"0"0,-1-1 1 0 0,-15-3 0 0 0,24 3 318 0 0,-1 0 0 0 0,1 0 1 0 0,-1 0-1 0 0,1-1 0 0 0,0 1 0 0 0,-1-1 0 0 0,1 0 1 0 0,0 0-1 0 0,0 0 0 0 0,0 0 0 0 0,0-1 0 0 0,1 1 1 0 0,-1-1-1 0 0,-3-4 0 0 0,2 3-547 0 0,0 0 1 0 0,0 0-1 0 0,0 1 1 0 0,0 0-1 0 0,-1 0 0 0 0,0 0 1 0 0,1 0-1 0 0,-6-1 1 0 0,-15-10 589 0 0,-20-11-40 0 0,42 23-719 0 0,0 0 0 0 0,0 0 0 0 0,-1 0 0 0 0,1 1-1 0 0,0 0 1 0 0,-1-1 0 0 0,1 1 0 0 0,-1 0 0 0 0,0 1-1 0 0,1-1 1 0 0,-1 1 0 0 0,0-1 0 0 0,1 1-1 0 0,-1 0 1 0 0,0 1 0 0 0,1-1 0 0 0,-1 1 0 0 0,0-1-1 0 0,1 1 1 0 0,-1 0 0 0 0,-4 2 0 0 0,3 0-36 0 0,1-1 1 0 0,0 1-1 0 0,-1 0 0 0 0,1 0 1 0 0,1 1-1 0 0,-1-1 1 0 0,0 1-1 0 0,1-1 0 0 0,0 1 1 0 0,0 1-1 0 0,0-1 1 0 0,0 0-1 0 0,0 0 1 0 0,1 1-1 0 0,-2 6 0 0 0,-1 2 1 0 0,2 0-1 0 0,0 1 0 0 0,0 0 1 0 0,2 0-1 0 0,-1 18 0 0 0,0-7-21 0 0,1 1-53 0 0,2 0 0 0 0,0 1-1 0 0,2-1 1 0 0,1 0 0 0 0,1 0-1 0 0,1-1 1 0 0,1 1 0 0 0,15 32-1 0 0,-19-50 67 0 0,0-1-1 0 0,1 1 1 0 0,0-1-1 0 0,0 0 1 0 0,1 0-1 0 0,0-1 1 0 0,0 0-1 0 0,0 1 0 0 0,1-2 1 0 0,0 1-1 0 0,11 7 1 0 0,-5-3 6 0 0,-11-8-10 0 0,1-1 0 0 0,-1 0-1 0 0,0 0 1 0 0,1 0 0 0 0,-1 0 0 0 0,1 0-1 0 0,0 0 1 0 0,-1 0 0 0 0,1-1 0 0 0,0 1 0 0 0,-1-1-1 0 0,5 2 1 0 0,-4-2 8 0 0,1 1 0 0 0,0-1 0 0 0,-1 1 0 0 0,1-1 0 0 0,0 0 0 0 0,0 0 0 0 0,-1 0-1 0 0,1-1 1 0 0,0 1 0 0 0,-1 0 0 0 0,1-1 0 0 0,0 0 0 0 0,-1 0 0 0 0,1 0 0 0 0,-1 0 0 0 0,1 0 0 0 0,-1 0 0 0 0,1-1 0 0 0,-1 1 0 0 0,0-1-1 0 0,0 1 1 0 0,0-1 0 0 0,0 0 0 0 0,0 0 0 0 0,3-3 0 0 0,-2 1 34 0 0,0 0 0 0 0,-1 0 1 0 0,1 0-1 0 0,-1 0 0 0 0,0-1 0 0 0,0 1 0 0 0,0-1 0 0 0,2-7 0 0 0,6-40 215 0 0,-10 47-243 0 0,1-4 28 0 0,-1 0 1 0 0,0 0-1 0 0,-1 0 0 0 0,-3-17 0 0 0,-1-20 173 0 0,4 36-66 0 0,-1 0 0 0 0,0 0-1 0 0,0 1 1 0 0,-1-1-1 0 0,0 0 1 0 0,0 1-1 0 0,-10-17 1 0 0,-2-9 68 0 0,13 30-187 0 0,-5-15 43 0 0,-2 0 1 0 0,0 0 0 0 0,-12-19-1 0 0,21 39-74 0 0,0 0-1 0 0,0 0 0 0 0,-1 0 1 0 0,1 0-1 0 0,0 0 0 0 0,0 0 1 0 0,0 0-1 0 0,0 0 0 0 0,0 0 1 0 0,0 0-1 0 0,-1 0 0 0 0,1-1 1 0 0,0 1-1 0 0,0 0 0 0 0,0 0 1 0 0,0 0-1 0 0,0 0 0 0 0,0 0 1 0 0,0 0-1 0 0,0-1 0 0 0,0 1 1 0 0,0 0-1 0 0,0 0 0 0 0,0 0 1 0 0,-1 0-1 0 0,1 0 0 0 0,0-1 1 0 0,0 1-1 0 0,0 0 0 0 0,0 0 1 0 0,0 0-1 0 0,0 0 0 0 0,0 0 1 0 0,1-1-1 0 0,-1 1 0 0 0,0 0 1 0 0,0 0-1 0 0,0 0 0 0 0,0 0 1 0 0,0 0-1 0 0,0-1 0 0 0,0 1 1 0 0,0 0-1 0 0,0 0 0 0 0,0 0 1 0 0,0 0-1 0 0,0 0 0 0 0,1 0 1 0 0,-1-1-1 0 0,0 1 0 0 0,0 0 1 0 0,0 0-1 0 0,0 0 0 0 0,0 0 1 0 0,0 0-1 0 0,1 0 0 0 0,-1 0 1 0 0,0 0-1 0 0,0 0 0 0 0,0 0 1 0 0,0 0-1 0 0,0 0 0 0 0,1 0 1 0 0,7 2-26 0 0,-7-2 21 0 0,6 2-5 0 0,1 0 0 0 0,-1 1 0 0 0,0 0 0 0 0,0 1 0 0 0,0-1 0 0 0,-1 1-1 0 0,1 0 1 0 0,10 10 0 0 0,25 19-50 0 0,85 50 0 0 0,4 3 48 0 0,41 26 12 0 0,-92-63 0 0 0,-13-10 2 0 0,-39-24 11 0 0,-1 2-1 0 0,0 0 1 0 0,-2 2-1 0 0,26 24 0 0 0,-41-33-4 0 0,0 0 0 0 0,0 1 0 0 0,-1 1 0 0 0,8 12-1 0 0,-15-20-5 0 0,1 0-1 0 0,-2 0 1 0 0,1 0-1 0 0,0 0 0 0 0,-1 0 1 0 0,0 1-1 0 0,0-1 0 0 0,0 0 1 0 0,0 1-1 0 0,-1-1 1 0 0,0 0-1 0 0,0 1 0 0 0,0-1 1 0 0,0 1-1 0 0,-1-1 1 0 0,1 0-1 0 0,-3 7 0 0 0,-2 6-1 0 0,-1 0 0 0 0,-11 23 0 0 0,14-34 0 0 0,0 0 0 0 0,1 0 0 0 0,-3 10 0 0 0,4-12 0 0 0,0 0 0 0 0,0 1 0 0 0,-1-1 0 0 0,0 0 0 0 0,0 0 0 0 0,0 0 0 0 0,0 0 0 0 0,-3 3 0 0 0,-4 5-13 0 0,-1-1 1 0 0,0 0-1 0 0,-1-1 0 0 0,0 0 0 0 0,-20 14 0 0 0,11-12-27 0 0,-56 33-191 0 0,67-40 160 0 0,0-2 1 0 0,0 1 0 0 0,0-1 0 0 0,-1 0 0 0 0,0-1 0 0 0,-18 2-1 0 0,13-2-304 0 0,1-1 0 0 0,-1-1 0 0 0,0-1 0 0 0,0 0 0 0 0,0-1 0 0 0,1 0 0 0 0,-1-1 0 0 0,1-1-1 0 0,0-1 1 0 0,0 0 0 0 0,-19-9 0 0 0,4-3-1875 0 0,-1 1-3334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3.513"/>
    </inkml:context>
    <inkml:brush xml:id="br0">
      <inkml:brushProperty name="width" value="0.05" units="cm"/>
      <inkml:brushProperty name="height" value="0.05" units="cm"/>
    </inkml:brush>
  </inkml:definitions>
  <inkml:trace contextRef="#ctx0" brushRef="#br0">54 683 7832 0 0,'-4'6'809'0'0,"1"-5"-666"0"0,1 1 0 0 0,-1 0 0 0 0,1-1 0 0 0,-1 0 0 0 0,1 0 0 0 0,-6 2 0 0 0,-17 2 6421 0 0,24-5-6088 0 0,1 0-192 0 0,0 0-85 0 0,0 0-21 0 0,0 0-8 0 0,1-3-29 0 0,16-18 132 0 0,-1-1-1 0 0,15-28 0 0 0,-24 39-141 0 0,1 1 0 0 0,10-12 0 0 0,12-16 228 0 0,76-114 832 0 0,-67 97-792 0 0,47-50 1 0 0,-42 42-390 0 0,-26 42-40 0 0,17-25 0 0 0,-32 41-278 0 0,0-1-1 0 0,0 0 1 0 0,-1-1-1 0 0,1 1 1 0 0,-2 0 0 0 0,1-1-1 0 0,-1 1 1 0 0,1-1-1 0 0,-2 1 1 0 0,1-8-1 0 0,-1 5-1445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3.840"/>
    </inkml:context>
    <inkml:brush xml:id="br0">
      <inkml:brushProperty name="width" value="0.05" units="cm"/>
      <inkml:brushProperty name="height" value="0.05" units="cm"/>
    </inkml:brush>
  </inkml:definitions>
  <inkml:trace contextRef="#ctx0" brushRef="#br0">22 1 17647 0 0,'0'0'811'0'0,"-2"0"-19"0"0,-1 0-577 0 0,2 1-54 0 0,0-1 0 0 0,0 0 0 0 0,0 1 0 0 0,0-1 0 0 0,0 0 0 0 0,0 0 0 0 0,0 0 0 0 0,0 0 0 0 0,0 0 0 0 0,0 0 0 0 0,0 0 0 0 0,0-1 0 0 0,0 1 0 0 0,0 0 0 0 0,-1-1 0 0 0,12 4-156 0 0,0 0 0 0 0,14 6 0 0 0,13 5-6 0 0,-5-4 1 0 0,-1 3 0 0 0,1 0 0 0 0,33 21 0 0 0,24 25 0 0 0,-14-7 0 0 0,194 117 310 0 0,-247-156-292 0 0,90 52 118 0 0,-89-51-95 0 0,-1 1-1 0 0,26 21 0 0 0,-39-28-49 0 0,16 12-110 0 0,27 28 0 0 0,-36-26-40 0 0,-13-18-30 0 0,-1-1-1 0 0,1 1 0 0 0,0-1 1 0 0,4 5-1 0 0,4 2-830 0 0,-1 2-47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5.579"/>
    </inkml:context>
    <inkml:brush xml:id="br0">
      <inkml:brushProperty name="width" value="0.05" units="cm"/>
      <inkml:brushProperty name="height" value="0.05" units="cm"/>
    </inkml:brush>
  </inkml:definitions>
  <inkml:trace contextRef="#ctx0" brushRef="#br0">34 47 3224 0 0,'0'0'15'0'0,"0"-1"0"0"0,0 0-1 0 0,0 1 1 0 0,-1-1 0 0 0,1 0 0 0 0,0 1 0 0 0,-1-1 0 0 0,1 0-1 0 0,-1 1 1 0 0,1-1 0 0 0,-1 0 0 0 0,1 1 0 0 0,-1-1 0 0 0,1 1 0 0 0,-1-1-1 0 0,0 1 1 0 0,1-1 0 0 0,-2 0 0 0 0,-2-2 243 0 0,3 2 1043 0 0,-3-5 4037 0 0,1-2-4629 0 0,0 6-672 0 0,2 2-35 0 0,1-1 0 0 0,-1 1 0 0 0,0 0 0 0 0,1-1 0 0 0,-1 1 0 0 0,1-1 0 0 0,-1 1 0 0 0,1-1 0 0 0,-1 1 0 0 0,1-1 0 0 0,-1 1 0 0 0,1-1 0 0 0,0 0 0 0 0,-1 1 0 0 0,1-1 0 0 0,0 1 0 0 0,-1-1 0 0 0,1 0 1 0 0,0 1-1 0 0,0-1 0 0 0,0 0 0 0 0,-1-1 0 0 0,1 2-68 0 0,0 0-34 0 0,0 0-10 0 0,0 0 48 0 0,0 0 214 0 0,0 0 96 0 0,0 0 22 0 0,0 0 2 0 0,0 0 0 0 0,0 0 0 0 0,0 0 0 0 0,0 0-7 0 0,0 0-28 0 0,0 0-11 0 0,0 0-2 0 0,5 12 10 0 0,2-1-197 0 0,0-1-1 0 0,15 15 1 0 0,-12-14 59 0 0,12 19 0 0 0,9 11 60 0 0,-20-28-94 0 0,-1 1-1 0 0,10 16 1 0 0,8 15 162 0 0,2 5-5 0 0,20 29 374 0 0,-45-71-447 0 0,0 0 0 0 0,10 10 0 0 0,-3-3-313 0 0,-11-13 220 0 0,-1-2 47 0 0,0 0-61 0 0,1 1-1 0 0,-1 0 1 0 0,0 0 0 0 0,1-1-1 0 0,-1 1 1 0 0,1 0 0 0 0,-1-1-1 0 0,1 1 1 0 0,-1 0 0 0 0,1-1-1 0 0,0 1 1 0 0,-1-1 0 0 0,2 2-1 0 0,7 1 51 0 0,-6-2-1 0 0,-3-1-1 0 0,0 0-6 0 0,0 0-1 0 0,1 0 0 0 0,0 0-75 0 0,1 0 0 0 0,-1 0 0 0 0,0 0 0 0 0,0 0 0 0 0,0 0 0 0 0,0 0 0 0 0,0 0 0 0 0,0-1-1 0 0,0 1 1 0 0,0 0 0 0 0,1-1 0 0 0,-1 1 0 0 0,0-1 0 0 0,0 1 0 0 0,-1-1 0 0 0,1 1 0 0 0,0-1-1 0 0,0 0 1 0 0,0 0 0 0 0,0 1 0 0 0,0-1 0 0 0,0-1 0 0 0,3-2 22 0 0,2-2-8 0 0,0 0-1 0 0,0 0 0 0 0,-1-1 1 0 0,10-13-1 0 0,-11 12-8 0 0,2 1-1 0 0,-1 0 1 0 0,1 0 0 0 0,9-8-1 0 0,67-69-9 0 0,-66 69 0 0 0,-1-1 0 0 0,18-26 0 0 0,-16 20 0 0 0,-16 21 0 0 0,1-2 0 0 0,1-9 0 0 0,-3 11 2 0 0,0 0-1 0 0,0 0 0 0 0,1 0 0 0 0,-1 1 1 0 0,0-1-1 0 0,0 0 0 0 0,0 0 0 0 0,0 0 1 0 0,0 0-1 0 0,0 0 0 0 0,-1 1 0 0 0,1-1 0 0 0,0 0 1 0 0,0 0-1 0 0,-1 0 0 0 0,1 0 0 0 0,0 1 1 0 0,-1-1-1 0 0,1 0 0 0 0,-1 0 0 0 0,1 1 1 0 0,-1-1-1 0 0,1 0 0 0 0,-1 1 0 0 0,0-1 0 0 0,1 1 1 0 0,-1-1-1 0 0,0 1 0 0 0,1-1 0 0 0,-1 1 1 0 0,0-1-1 0 0,0 1 0 0 0,1 0 0 0 0,-1-1 1 0 0,-1 1-1 0 0,1-1 8 0 0,-2 0 17 0 0,1-1 1 0 0,-1 1-1 0 0,0 0 1 0 0,1 0-1 0 0,-1 0 1 0 0,-5-1-1 0 0,-11-4 239 0 0,11 3-159 0 0,1 0-1 0 0,0 1 0 0 0,-1 0 0 0 0,1 0 0 0 0,-1 0 0 0 0,0 1 1 0 0,-12 0-1 0 0,-24-3 1293 0 0,43 4-1389 0 0,0 0 0 0 0,0 0 0 0 0,0 1 0 0 0,0-1 0 0 0,0 0 0 0 0,0 1-1 0 0,0-1 1 0 0,1 1 0 0 0,-1-1 0 0 0,0 1 0 0 0,0-1 0 0 0,0 1 0 0 0,1-1 0 0 0,-1 1-1 0 0,0 0 1 0 0,1-1 0 0 0,-1 1 0 0 0,0 0 0 0 0,1 0 0 0 0,-1-1 0 0 0,1 1-1 0 0,-1 0 1 0 0,1 0 0 0 0,0 0 0 0 0,-1 0 0 0 0,1 0 0 0 0,0-1 0 0 0,0 1-1 0 0,-1 0 1 0 0,1 2 0 0 0,-1 0-8 0 0,1-1-1 0 0,0 1 1 0 0,-1 0-1 0 0,1 0 1 0 0,0-1-1 0 0,0 1 1 0 0,0 0-1 0 0,1 0 1 0 0,0 4-1 0 0,1-3 0 0 0,-1 1 0 0 0,1 0 0 0 0,1-1 0 0 0,-1 0 0 0 0,0 1 0 0 0,1-1 0 0 0,0 0 0 0 0,4 4 0 0 0,10 15 0 0 0,6 6 0 0 0,-4-12 0 0 0,1-1 0 0 0,1-1 0 0 0,30 16 0 0 0,-3 0 0 0 0,-26-17 0 0 0,-8-5 0 0 0,-1-1 0 0 0,23 22 0 0 0,-21-17-154 0 0,1 0 0 0 0,19 11 0 0 0,23 18-940 0 0,-39-26-270 0 0,1-3-355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5.923"/>
    </inkml:context>
    <inkml:brush xml:id="br0">
      <inkml:brushProperty name="width" value="0.05" units="cm"/>
      <inkml:brushProperty name="height" value="0.05" units="cm"/>
    </inkml:brush>
  </inkml:definitions>
  <inkml:trace contextRef="#ctx0" brushRef="#br0">1 622 18287 0 0,'0'0'836'0'0,"0"0"-18"0"0,0 0-496 0 0,0 0-130 0 0,2-1 0 0 0,5-1-152 0 0,-1 0 0 0 0,0 0 0 0 0,0-1-1 0 0,0 0 1 0 0,0 0 0 0 0,0 0 0 0 0,-1-1-1 0 0,1 0 1 0 0,-1 0 0 0 0,9-9 0 0 0,15-11-29 0 0,-20 17-11 0 0,0 0 0 0 0,9-11-1 0 0,114-120-583 0 0,-116 122 383 0 0,23-31 0 0 0,-7 7-86 0 0,66-90-650 0 0,-21 27-934 0 0,-56 78 659 0 0,-2 3-46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5.566"/>
    </inkml:context>
    <inkml:brush xml:id="br0">
      <inkml:brushProperty name="width" value="0.05" units="cm"/>
      <inkml:brushProperty name="height" value="0.05" units="cm"/>
    </inkml:brush>
  </inkml:definitions>
  <inkml:trace contextRef="#ctx0" brushRef="#br0">0 183 20703 0 0,'0'0'472'0'0,"0"0"68"0"0,3 1 32 0 0,23 14-386 0 0,0 0 0 0 0,-1 2 0 0 0,41 37 0 0 0,62 71-188 0 0,-78-70 31 0 0,-2 1-1 0 0,57 90 1 0 0,-40-44 42 0 0,77 113 94 0 0,-14-6-16 0 0,-32-46 310 0 0,-58-103-324 0 0,-16-24-256 0 0,33 43 1 0 0,-46-69 128 0 0,0 0-1 0 0,0-1 1 0 0,1 1 0 0 0,0-2 0 0 0,1 0 0 0 0,-1 0 0 0 0,2-1-1 0 0,14 8 1 0 0,-13-11 99 0 0,-3-8-26 0 0,-8 2-86 0 0,0-1 0 0 0,0 1 0 0 0,0-1 1 0 0,0 1-1 0 0,0-1 0 0 0,-1 0 0 0 0,1 1 0 0 0,-1-1 0 0 0,0 0 0 0 0,0 0 0 0 0,0 0 0 0 0,0 0 0 0 0,0 0 0 0 0,-1 0 0 0 0,1 0 0 0 0,-1-1 0 0 0,0-5 0 0 0,0-1 16 0 0,-1-1 0 0 0,0 1-1 0 0,-1 0 1 0 0,-2-12-1 0 0,0 8-80 0 0,0 0 1 0 0,-1 0-1 0 0,-1 0 0 0 0,0 0 0 0 0,-1 1 1 0 0,0 0-1 0 0,-1 1 0 0 0,-14-18 0 0 0,-8-4-100 0 0,-2 2-1 0 0,-1 1 0 0 0,-2 2 1 0 0,-1 1-1 0 0,-58-34 0 0 0,35 31-20 0 0,24 14 158 0 0,-1 0-401 0 0,0 2 1 0 0,-1 2-1 0 0,-1 1 0 0 0,-41-8 0 0 0,67 18-64 0 0,0 1 0 0 0,-16 0 0 0 0,15 1-538 0 0,-25-4 1 0 0,36 4 934 0 0,1 0-1 0 0,-1 0 1 0 0,1-1 0 0 0,-1 1 0 0 0,0-1 0 0 0,1 1-1 0 0,-1-1 1 0 0,1 1 0 0 0,-1-1 0 0 0,1 0 0 0 0,0 0-1 0 0,-1 0 1 0 0,1 0 0 0 0,0 0 0 0 0,-1 0 0 0 0,1 0-1 0 0,0 0 1 0 0,-1-3 0 0 0,1 3 110 0 0,1-1 0 0 0,-1 1 0 0 0,1-1 0 0 0,-1 0 0 0 0,1 1 0 0 0,0-1 0 0 0,0 1 1 0 0,0-1-1 0 0,0 0 0 0 0,0 1 0 0 0,0-1 0 0 0,1 0 0 0 0,-1 1 0 0 0,0-1 0 0 0,1 1 0 0 0,-1-1 0 0 0,1 1 0 0 0,1-2 0 0 0,16-38 1341 0 0,37-59-1 0 0,1 0-363 0 0,-29 53-669 0 0,2 0 0 0 0,44-55 0 0 0,1 0-265 0 0,-61 85 115 0 0,22-25 0 0 0,3-3 86 0 0,-25 26-267 0 0,1 1 1 0 0,1 0-1 0 0,1 1 1 0 0,0 1-1 0 0,21-16 0 0 0,-32 28 24 0 0,1 0 0 0 0,0 1-1 0 0,-1 0 1 0 0,1 0 0 0 0,1 1-1 0 0,-1 0 1 0 0,0 0 0 0 0,0 0 0 0 0,1 0-1 0 0,-1 1 1 0 0,1 1 0 0 0,-1-1-1 0 0,1 1 1 0 0,0 0 0 0 0,11 1-1 0 0,-11 1 0 0 0,1 0 0 0 0,0 0 0 0 0,0 0 0 0 0,-1 1 0 0 0,1 0 0 0 0,-1 1 0 0 0,0-1 0 0 0,0 1-1 0 0,0 1 1 0 0,-1-1 0 0 0,1 1 0 0 0,6 7 0 0 0,8 10-5 0 0,0 1 0 0 0,23 36 1 0 0,29 54 80 0 0,-37-54 45 0 0,322 549 1485 0 0,-345-585-1605 0 0,0-1-12 0 0,21 38-29 0 0,50 120 0 0 0,-61-115 106 0 0,-14-46 86 0 0,-8-17 97 0 0,-4-5-30 0 0,-4-2-134 0 0,-9-10 263 0 0,1-1 0 0 0,-23-29 0 0 0,22 25-127 0 0,-25-24-1 0 0,-52-44 6 0 0,-123-151 0 0 0,184 198-170 0 0,-81-110 273 0 0,77 93-98 0 0,-16-23 388 0 0,-61-131 1 0 0,84 143-414 0 0,-24-83 0 0 0,50 138-200 0 0,0 0-1 0 0,0 0 1 0 0,1 0 0 0 0,1-1 0 0 0,1-21 0 0 0,0 28-31 0 0,1 0-1 0 0,0 0 0 0 0,1 1 1 0 0,-1-1-1 0 0,1 1 0 0 0,1-1 0 0 0,0 1 1 0 0,0 0-1 0 0,0-1 0 0 0,1 2 1 0 0,8-13-1 0 0,-10 16 13 0 0,1 1 0 0 0,-1-1 1 0 0,1 1-1 0 0,0-1 0 0 0,0 1 1 0 0,0 0-1 0 0,0 0 0 0 0,0 0 0 0 0,1 1 1 0 0,-1-1-1 0 0,0 1 0 0 0,1 0 1 0 0,-1 0-1 0 0,1 0 0 0 0,0 0 0 0 0,-1 1 1 0 0,1-1-1 0 0,6 1 0 0 0,3 1-26 0 0,1 0 0 0 0,-1 0-1 0 0,24 7 1 0 0,-23-5 28 0 0,-1 2-1 0 0,0-1 1 0 0,-1 2-1 0 0,17 8 1 0 0,44 33-28 0 0,-36-23-3 0 0,-24-16 37 0 0,0 0 1 0 0,-1 1-1 0 0,0 1 0 0 0,-1 0 1 0 0,0 1-1 0 0,0 0 0 0 0,-1 0 0 0 0,-1 1 1 0 0,0 0-1 0 0,0 1 0 0 0,-1 0 0 0 0,-1 1 1 0 0,0-1-1 0 0,5 17 0 0 0,-11-25-13 0 0,0 1 0 0 0,0-1 0 0 0,-1 0 0 0 0,1 1-1 0 0,-1-1 1 0 0,0 1 0 0 0,-1-1 0 0 0,1 1 0 0 0,-1-1 0 0 0,0 0-1 0 0,-4 10 1 0 0,-1 3-42 0 0,-1-1 0 0 0,-11 21-1 0 0,-6 0-835 0 0,0-1-1 0 0,-55 60 1 0 0,54-69-531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6.285"/>
    </inkml:context>
    <inkml:brush xml:id="br0">
      <inkml:brushProperty name="width" value="0.05" units="cm"/>
      <inkml:brushProperty name="height" value="0.05" units="cm"/>
    </inkml:brush>
  </inkml:definitions>
  <inkml:trace contextRef="#ctx0" brushRef="#br0">8 0 17479 0 0,'-1'2'84'0'0,"0"-1"-1"0"0,0 1 1 0 0,1 0-1 0 0,-1-1 0 0 0,0 1 1 0 0,1 0-1 0 0,-1 0 1 0 0,1 0-1 0 0,-1 0 1 0 0,1-1-1 0 0,0 1 0 0 0,0 0 1 0 0,0 0-1 0 0,0 0 1 0 0,0 0-1 0 0,0 0 0 0 0,0 0 1 0 0,1-1-1 0 0,-1 1 1 0 0,1 0-1 0 0,-1 0 0 0 0,1 0 1 0 0,1 2-1 0 0,3 4-131 0 0,-1 0 0 0 0,1 0 0 0 0,11 11 0 0 0,-4-3 269 0 0,-3-4-135 0 0,2 0 1 0 0,-1-1-1 0 0,2 0 0 0 0,-1-1 0 0 0,20 14 0 0 0,71 38 124 0 0,-88-55-216 0 0,5 2-96 0 0,0 0 0 0 0,1-1 0 0 0,42 9 0 0 0,11 5-582 0 0,-59-17 25 0 0,1 0 0 0 0,0-1 0 0 0,28 4 0 0 0,-22-8-1092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6.682"/>
    </inkml:context>
    <inkml:brush xml:id="br0">
      <inkml:brushProperty name="width" value="0.05" units="cm"/>
      <inkml:brushProperty name="height" value="0.05" units="cm"/>
    </inkml:brush>
  </inkml:definitions>
  <inkml:trace contextRef="#ctx0" brushRef="#br0">1 1 20271 0 0,'0'0'928'0'0,"0"0"-17"0"0,1 1-586 0 0,11 8-259 0 0,1-1 0 0 0,17 9 0 0 0,-15-9 49 0 0,25 17 0 0 0,28 25-95 0 0,12 10-24 0 0,-2-2-84 0 0,-22-18-82 0 0,-44-33-102 0 0,0 0 0 0 0,0 0-1 0 0,1-1 1 0 0,16 5 0 0 0,-28-10 226 0 0,7 2-529 0 0,0-1-1 0 0,0 1 1 0 0,0-2 0 0 0,0 1-1 0 0,14 0 1 0 0,-13-2-1099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7.027"/>
    </inkml:context>
    <inkml:brush xml:id="br0">
      <inkml:brushProperty name="width" value="0.05" units="cm"/>
      <inkml:brushProperty name="height" value="0.05" units="cm"/>
    </inkml:brush>
  </inkml:definitions>
  <inkml:trace contextRef="#ctx0" brushRef="#br0">305 507 19663 0 0,'0'0'447'0'0,"0"0"62"0"0,-9-1 510 0 0,1-3-836 0 0,7 3-85 0 0,1 1-2 0 0,4-9 80 0 0,10-22-451 0 0,2 1 0 0 0,22-31 0 0 0,7-11-389 0 0,-18 27-135 0 0,37-48-1 0 0,-57 84 679 0 0,-3 4-225 0 0,0 0-1 0 0,0 0 0 0 0,0-1 0 0 0,-1 1 0 0 0,0-1 1 0 0,0 0-1 0 0,-1 0 0 0 0,1 0 0 0 0,-1 0 0 0 0,1-8 1 0 0,3-30-1609 0 0,0 7-18 0 0</inkml:trace>
  <inkml:trace contextRef="#ctx0" brushRef="#br0" timeOffset="1">62 99 8288 0 0,'-4'2'172'0'0,"0"0"1"0"0,-1 0-1 0 0,1 1 1 0 0,-7 5-1 0 0,10-7-105 0 0,0-1-1 0 0,0 1 0 0 0,0 0 1 0 0,0-1-1 0 0,0 0 0 0 0,0 1 1 0 0,0-1-1 0 0,0 0 0 0 0,0 1 0 0 0,-1-1 1 0 0,1 0-1 0 0,0 0 0 0 0,0 0 1 0 0,0 0-1 0 0,0 0 0 0 0,-2 0 1 0 0,-1 0 925 0 0,-2 11 6073 0 0,2 3-5408 0 0,4-14-1740 0 0,1 5 516 0 0,13 24-229 0 0,2 0 0 0 0,1 0 0 0 0,32 40 0 0 0,-32-49-141 0 0,-9-9-34 0 0,1-1-1 0 0,0 0 1 0 0,21 16-1 0 0,32 26 94 0 0,-45-36-108 0 0,0-1-1 0 0,2-1 1 0 0,32 19-1 0 0,63 24-1049 0 0,-88-46-886 0 0,0-1 0 0 0,38 10 0 0 0,-38-18-43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7.403"/>
    </inkml:context>
    <inkml:brush xml:id="br0">
      <inkml:brushProperty name="width" value="0.05" units="cm"/>
      <inkml:brushProperty name="height" value="0.05" units="cm"/>
    </inkml:brush>
  </inkml:definitions>
  <inkml:trace contextRef="#ctx0" brushRef="#br0">45 5 18775 0 0,'-20'-4'2344'0'0,"11"22"-2301"0"0,5-7-125 0 0,1 0 0 0 0,0 0 0 0 0,1 0 0 0 0,0 1 1 0 0,1-1-1 0 0,0 21 0 0 0,2-15-93 0 0,0 0 1 0 0,1 1 0 0 0,1-1 0 0 0,1 0 0 0 0,10 30-1 0 0,-11-40 137 0 0,0 0-1 0 0,1 0 1 0 0,-1-1-1 0 0,1 0 0 0 0,0 0 1 0 0,9 10-1 0 0,-9-12 24 0 0,-1 0 0 0 0,1-1 0 0 0,0 0 0 0 0,0 1 0 0 0,0-1 0 0 0,0-1 0 0 0,0 1 1 0 0,1-1-1 0 0,-1 1 0 0 0,10 2 0 0 0,5-2 29 0 0,0-1 1 0 0,0-1 0 0 0,0-1-1 0 0,1-1 1 0 0,30-5 0 0 0,-35 4 6 0 0,1 1 0 0 0,0 0 0 0 0,-1 1 0 0 0,20 2 1 0 0,-29-2-32 0 0,0 1 3 0 0,0 0 1 0 0,-1 0-1 0 0,1 1 0 0 0,0 0 1 0 0,0 0-1 0 0,-1 0 1 0 0,9 5-1 0 0,36 26-65 0 0,-39-25 51 0 0,-6-4 3 0 0,0-1 0 0 0,0 1 1 0 0,0 1-1 0 0,-1-1 0 0 0,0 0 0 0 0,0 1 0 0 0,0 0 0 0 0,0 0 0 0 0,-1 0 0 0 0,0 1 0 0 0,0-1 0 0 0,0 1 0 0 0,-1-1 0 0 0,0 1 0 0 0,0 0 0 0 0,0 0 0 0 0,-1 0 0 0 0,1 12 0 0 0,-1-14-121 0 0,-2 0 0 0 0,1 0 0 0 0,0 0 0 0 0,-1 0 0 0 0,0 0 0 0 0,0 0 1 0 0,0 0-1 0 0,0 0 0 0 0,-1 0 0 0 0,1 0 0 0 0,-1-1 0 0 0,0 1 0 0 0,0-1 0 0 0,-1 1 0 0 0,1-1 0 0 0,-1 0 0 0 0,1 0 0 0 0,-1 0 0 0 0,0 0 0 0 0,0 0 0 0 0,-1-1 0 0 0,1 1 0 0 0,-5 2 1 0 0,-5 2-885 0 0,0-1 1 0 0,-1 0 0 0 0,-14 4-1 0 0,-6 0-455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7.780"/>
    </inkml:context>
    <inkml:brush xml:id="br0">
      <inkml:brushProperty name="width" value="0.05" units="cm"/>
      <inkml:brushProperty name="height" value="0.05" units="cm"/>
    </inkml:brush>
  </inkml:definitions>
  <inkml:trace contextRef="#ctx0" brushRef="#br0">5 437 15984 0 0,'-1'-2'729'0'0,"0"1"-673"0"0,1-1-1 0 0,-1 0 1 0 0,1 0 0 0 0,-1 0 0 0 0,1 1 0 0 0,0-1 0 0 0,0 0-1 0 0,0 0 1 0 0,0 0 0 0 0,0 0 0 0 0,0 0 0 0 0,0 0 0 0 0,1 1-1 0 0,-1-1 1 0 0,1 0 0 0 0,-1 0 0 0 0,1 0 0 0 0,0 1-1 0 0,1-3 1 0 0,1-3 105 0 0,1 0 0 0 0,0 1 0 0 0,8-11 0 0 0,139-152 796 0 0,-63 72-1435 0 0,-75 84 69 0 0,0 2 0 0 0,1 0 1 0 0,0 0-1 0 0,1 1 0 0 0,21-10 1 0 0,-21 12-550 0 0,-1-1-8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8.148"/>
    </inkml:context>
    <inkml:brush xml:id="br0">
      <inkml:brushProperty name="width" value="0.05" units="cm"/>
      <inkml:brushProperty name="height" value="0.05" units="cm"/>
    </inkml:brush>
  </inkml:definitions>
  <inkml:trace contextRef="#ctx0" brushRef="#br0">0 354 16439 0 0,'0'0'374'0'0,"0"0"54"0"0,0 0 21 0 0,0 0-49 0 0,1-1-259 0 0,1-4-139 0 0,1 1 0 0 0,-1 0 0 0 0,1 0 0 0 0,0 0 0 0 0,0 1 0 0 0,0-1 0 0 0,5-3 0 0 0,12-16 10 0 0,25-40-187 0 0,17-26-1094 0 0,6-14-2272 0 0,-43 63-1397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8.561"/>
    </inkml:context>
    <inkml:brush xml:id="br0">
      <inkml:brushProperty name="width" value="0.05" units="cm"/>
      <inkml:brushProperty name="height" value="0.05" units="cm"/>
    </inkml:brush>
  </inkml:definitions>
  <inkml:trace contextRef="#ctx0" brushRef="#br0">26 1 17503 0 0,'-25'26'1588'0'0,"24"-24"-1304"0"0,2 1-122 0 0,-1-1-1 0 0,1 1 0 0 0,-1-1 0 0 0,1 1 0 0 0,0-1 1 0 0,0 0-1 0 0,0 1 0 0 0,0-1 0 0 0,0 0 0 0 0,0 1 1 0 0,1-1-1 0 0,-1 0 0 0 0,1 0 0 0 0,-1 0 1 0 0,1 0-1 0 0,0 0 0 0 0,0-1 0 0 0,0 1 0 0 0,0 0 1 0 0,4 1-1 0 0,4 5 447 0 0,1 2-509 0 0,1-2 1 0 0,0 1-1 0 0,24 11 0 0 0,44 16 155 0 0,-4-2-171 0 0,-7-6-125 0 0,-10-4-80 0 0,108 43-1415 0 0,-152-62 1353 0 0,-4-1-298 0 0,-1-1 0 0 0,1 0 0 0 0,0 0 0 0 0,1-2 1 0 0,-1 1-1 0 0,12-1 0 0 0,-13-1-580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8.907"/>
    </inkml:context>
    <inkml:brush xml:id="br0">
      <inkml:brushProperty name="width" value="0.05" units="cm"/>
      <inkml:brushProperty name="height" value="0.05" units="cm"/>
    </inkml:brush>
  </inkml:definitions>
  <inkml:trace contextRef="#ctx0" brushRef="#br0">126 590 21679 0 0,'0'0'118'0'0,"0"1"0"0"0,0 0 0 0 0,-1 0 0 0 0,1 0-1 0 0,0-1 1 0 0,0 1 0 0 0,0 0 0 0 0,0 0 0 0 0,0 0 0 0 0,0 0-1 0 0,0-1 1 0 0,0 1 0 0 0,1 0 0 0 0,-1 0 0 0 0,0 0 0 0 0,0-1-1 0 0,1 1 1 0 0,-1 0 0 0 0,0-1 0 0 0,1 1 0 0 0,0 1 0 0 0,10 23-316 0 0,-5-13 114 0 0,0 1 0 0 0,-1 0 0 0 0,-1 1 0 0 0,0-1 0 0 0,2 20 0 0 0,2 3-404 0 0,-4-15 102 0 0,-3-13 212 0 0,1 0 1 0 0,0 0 0 0 0,0 0 0 0 0,1 0 0 0 0,3 8 0 0 0,1-2-69 0 0,-4-7 56 0 0,1 0-1 0 0,8 12 1 0 0,-10-17 170 0 0,-1 0 1 0 0,1 0 0 0 0,0 0-1 0 0,0 0 1 0 0,0-1-1 0 0,0 1 1 0 0,0-1-1 0 0,0 1 1 0 0,0-1 0 0 0,1 0-1 0 0,-1 0 1 0 0,5 2-1 0 0,14 6-45 0 0,-19-8 59 0 0,0 0 1 0 0,0 0-1 0 0,0 0 1 0 0,0 0-1 0 0,0 0 1 0 0,0 0-1 0 0,0-1 1 0 0,0 1-1 0 0,1-1 0 0 0,-1 0 1 0 0,4 1-1 0 0,19-1 2 0 0,7 0 0 0 0,46-5 0 0 0,-65 4 0 0 0,-1 1 0 0 0,1 0 0 0 0,0 1 0 0 0,18 3 0 0 0,9 1 0 0 0,8 0-45 0 0,48 11 0 0 0,-93-15 24 0 0,-1-1 1 0 0,1 1 0 0 0,-1 0 0 0 0,0 0-1 0 0,1 0 1 0 0,-1 0 0 0 0,0 1-1 0 0,1-1 1 0 0,-1 1 0 0 0,0-1-1 0 0,0 1 1 0 0,0 0 0 0 0,-1 0 0 0 0,1 0-1 0 0,0 0 1 0 0,-1 0 0 0 0,3 3-1 0 0,-4-4-84 0 0,6 17-358 0 0,-6-16 429 0 0,1 0 0 0 0,0-1 0 0 0,0 1 0 0 0,-1 0 0 0 0,1 0 0 0 0,-1 0 0 0 0,0 0-1 0 0,0 1 1 0 0,0-1 0 0 0,0 0 0 0 0,0 0 0 0 0,0 0 0 0 0,0 0 0 0 0,0 0 0 0 0,-1 0-1 0 0,1 0 1 0 0,-1 0 0 0 0,0 0 0 0 0,0 0 0 0 0,1-1 0 0 0,-1 1 0 0 0,0 0 0 0 0,-2 2 0 0 0,-1 1-702 0 0,-1 0 0 0 0,0 0 0 0 0,0-1 1 0 0,-1 1-1 0 0,-7 4 0 0 0,7-5-48 0 0,-13 9-1390 0 0</inkml:trace>
  <inkml:trace contextRef="#ctx0" brushRef="#br0" timeOffset="1">13 688 16783 0 0,'-1'0'65'0'0,"0"-1"0"0"0,0 0 0 0 0,0 0 0 0 0,0 0-1 0 0,1 0 1 0 0,-1 0 0 0 0,0 0 0 0 0,0-1 0 0 0,1 1-1 0 0,-1 0 1 0 0,0 0 0 0 0,1 0 0 0 0,-1-1 0 0 0,1 1-1 0 0,0 0 1 0 0,-1-1 0 0 0,1 1 0 0 0,0 0 0 0 0,0-1-1 0 0,0 1 1 0 0,0 0 0 0 0,0-1 0 0 0,0 1 0 0 0,0 0-1 0 0,1-1 1 0 0,-1 1 0 0 0,0 0 0 0 0,1-1 0 0 0,0-1-1 0 0,0-2-184 0 0,3-8 341 0 0,1 1-1 0 0,0-1 1 0 0,1 1-1 0 0,0 0 1 0 0,1 0-1 0 0,10-12 1 0 0,1-4 162 0 0,118-219-591 0 0,-112 201-87 0 0,20-33-1048 0 0,13-23-2427 0 0,-37 58 2044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9.280"/>
    </inkml:context>
    <inkml:brush xml:id="br0">
      <inkml:brushProperty name="width" value="0.05" units="cm"/>
      <inkml:brushProperty name="height" value="0.05" units="cm"/>
    </inkml:brush>
  </inkml:definitions>
  <inkml:trace contextRef="#ctx0" brushRef="#br0">312 453 13360 0 0,'-8'3'454'0'0,"-13"2"445"0"0,-27 13 0 0 0,48-17-723 0 0,-1-1 1 0 0,1 0 0 0 0,-1 0 0 0 0,1 1 0 0 0,-1-1-1 0 0,1 0 1 0 0,-1 0 0 0 0,1 0 0 0 0,-1 0 0 0 0,1 1 0 0 0,-1-1-1 0 0,1 0 1 0 0,-1 0 0 0 0,1 0 0 0 0,-1 0 0 0 0,0 0 0 0 0,1 0-1 0 0,-1 0 1 0 0,1-1 0 0 0,-1 1 0 0 0,0 0 0 0 0,1 0-119 0 0,-1-1 0 0 0,1 1 0 0 0,0 0 0 0 0,0-1 0 0 0,-1 1 0 0 0,1 0 0 0 0,0-1 0 0 0,0 1 0 0 0,0 0 0 0 0,0-1 0 0 0,-1 1-1 0 0,1-1 1 0 0,0 1 0 0 0,0 0 0 0 0,0-1 0 0 0,0 1 0 0 0,0-1 0 0 0,0 1 0 0 0,0-1 0 0 0,0 1 0 0 0,4-19 68 0 0,5 2-152 0 0,1 0 1 0 0,1 1 0 0 0,15-19-1 0 0,-11 16-390 0 0,17-29 0 0 0,-25 37 230 0 0,1 0 0 0 0,0 1-1 0 0,10-11 1 0 0,8-8-262 0 0,6-11-163 0 0,-11 14-1210 0 0,27-42 0 0 0,-20 23 202 0 0,-7 5-11 0 0</inkml:trace>
  <inkml:trace contextRef="#ctx0" brushRef="#br0" timeOffset="1">97 22 9216 0 0,'-2'3'92'0'0,"0"0"1"0"0,1-1 0 0 0,-1 0 0 0 0,0 1 0 0 0,0-1-1 0 0,-1 0 1 0 0,1 0 0 0 0,0 0 0 0 0,-1 0-1 0 0,1-1 1 0 0,-1 1 0 0 0,0-1 0 0 0,1 1-1 0 0,-6 1 1 0 0,3-1 800 0 0,0 1-1 0 0,1-1 0 0 0,-9 7 1 0 0,-2 2 1186 0 0,7-1-929 0 0,4-4-526 0 0,4-5-593 0 0,-1 0 1 0 0,1-1-1 0 0,-1 1 0 0 0,1 0 0 0 0,0 0 1 0 0,-1 0-1 0 0,1-1 0 0 0,0 1 1 0 0,0 0-1 0 0,0 0 0 0 0,0 0 0 0 0,-1 0 1 0 0,1 0-1 0 0,0-1 0 0 0,0 1 1 0 0,0 0-1 0 0,1 0 0 0 0,-1 0 0 0 0,0 0 1 0 0,0 0-1 0 0,0-1 0 0 0,1 1 0 0 0,-1 0 1 0 0,1 1-1 0 0,14 19 100 0 0,-4-5-55 0 0,-8-12-62 0 0,1 1 0 0 0,-1 0-1 0 0,1-1 1 0 0,0 0 0 0 0,0 0-1 0 0,0 0 1 0 0,7 4 0 0 0,37 24 4 0 0,-35-23-22 0 0,14 6-15 0 0,50 20-1 0 0,-47-22-389 0 0,39 22 0 0 0,-52-25-2279 0 0,24 10-1 0 0,-16-11-2868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29.828"/>
    </inkml:context>
    <inkml:brush xml:id="br0">
      <inkml:brushProperty name="width" value="0.05" units="cm"/>
      <inkml:brushProperty name="height" value="0.05" units="cm"/>
    </inkml:brush>
  </inkml:definitions>
  <inkml:trace contextRef="#ctx0" brushRef="#br0">33 157 10592 0 0,'-3'-4'71'0'0,"0"0"19"0"0,0 0 0 0 0,0 0 0 0 0,0 0 0 0 0,0 0 0 0 0,1 0 0 0 0,-1-1 0 0 0,1 1 0 0 0,0-1 1 0 0,1 0-1 0 0,-1 0 0 0 0,-1-8 0 0 0,3 6 439 0 0,1 0 0 0 0,0 1 1 0 0,0-1-1 0 0,0 0 0 0 0,1 0 1 0 0,0 1-1 0 0,3-7 0 0 0,3-17 1431 0 0,-7 29-1957 0 0,-1 1-203 0 0,0 0-96 0 0,0 0-22 0 0,0 0 20 0 0,0 0 90 0 0,0 0 42 0 0,0 0 7 0 0,-5 6-85 0 0,4-4 231 0 0,0 1 0 0 0,0-1 0 0 0,0 1 0 0 0,0 0 0 0 0,1-1 1 0 0,-1 1-1 0 0,1 0 0 0 0,-1 0 0 0 0,1-1 0 0 0,0 1 0 0 0,0 0 1 0 0,0 0-1 0 0,1 0 0 0 0,0 5 0 0 0,1 6 10 0 0,0 3 32 0 0,2 0 1 0 0,8 29-1 0 0,-6-23 0 0 0,0-6 0 0 0,15 29-1 0 0,-4-9 16 0 0,-2-4 125 0 0,1 0 0 0 0,2-1 0 0 0,35 47 0 0 0,79 81 0 0 0,-113-139-226 0 0,2-1-1 0 0,0-1 0 0 0,1-1 0 0 0,29 18 0 0 0,-49-34 25 0 0,0-1 0 0 0,0 0 0 0 0,0 0-1 0 0,1 0 1 0 0,-1 0 0 0 0,0 0 0 0 0,1 0 0 0 0,-1 0-1 0 0,1-1 1 0 0,-1 1 0 0 0,1-1 0 0 0,0 0 0 0 0,-1 0-1 0 0,1 0 1 0 0,4 0 0 0 0,-2-2-24 0 0,0 1 1 0 0,-1-1-1 0 0,1 0 0 0 0,0 0 1 0 0,-1-1-1 0 0,7-4 0 0 0,-4 3 75 0 0,-1 0 0 0 0,0-1-1 0 0,0 0 1 0 0,-1-1 0 0 0,1 1 0 0 0,-1-1-1 0 0,0 0 1 0 0,-1 0 0 0 0,5-7 0 0 0,-1-2-56 0 0,-1 0 0 0 0,0-1 0 0 0,4-16 0 0 0,-9 23 55 0 0,0-1 0 0 0,-1 1 1 0 0,0-1-1 0 0,0 1 0 0 0,-1-1 1 0 0,0 1-1 0 0,-3-11 0 0 0,3 17-13 0 0,0 1-1 0 0,-1-1 1 0 0,0 1-1 0 0,0-1 1 0 0,1 1 0 0 0,-2-1-1 0 0,1 1 1 0 0,0-1-1 0 0,0 1 1 0 0,-1 0-1 0 0,1 0 1 0 0,-1-1-1 0 0,0 1 1 0 0,0 1 0 0 0,0-1-1 0 0,1 0 1 0 0,-2 0-1 0 0,1 1 1 0 0,0-1-1 0 0,0 1 1 0 0,-1-1-1 0 0,1 1 1 0 0,0 0 0 0 0,-1 0-1 0 0,1 0 1 0 0,-1 0-1 0 0,1 1 1 0 0,-1-1-1 0 0,0 1 1 0 0,1-1-1 0 0,-1 1 1 0 0,0 0 0 0 0,1 0-1 0 0,-1 0 1 0 0,0 1-1 0 0,1-1 1 0 0,-1 0-1 0 0,0 1 1 0 0,1 0-1 0 0,-1 0 1 0 0,1 0 0 0 0,-1 0-1 0 0,1 0 1 0 0,-5 3-1 0 0,0 2-131 0 0,0 0 0 0 0,0 1 0 0 0,1-1 0 0 0,-1 2 0 0 0,2-1 0 0 0,-10 16 0 0 0,2 0-456 0 0,-10 29 0 0 0,20-46 502 0 0,-3 12-299 0 0,1 0 1 0 0,-7 34-1 0 0,5-16 3 0 0,-2-10 146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7.208"/>
    </inkml:context>
    <inkml:brush xml:id="br0">
      <inkml:brushProperty name="width" value="0.05" units="cm"/>
      <inkml:brushProperty name="height" value="0.05" units="cm"/>
    </inkml:brush>
  </inkml:definitions>
  <inkml:trace contextRef="#ctx0" brushRef="#br0">1 641 3224 0 0,'0'0'347'0'0,"0"0"245"0"0,0 0 105 0 0,0 0 27 0 0,0 0-27 0 0,0 0-128 0 0,0 0-51 0 0,0 0-8 0 0,0 0 13 0 0,1-2 73 0 0,38-48 3899 0 0,10-26-2625 0 0,2-1-1132 0 0,93-91 553 0 0,-136 158-1131 0 0,0 0 0 0 0,-1-1-1 0 0,10-18 1 0 0,10-18 128 0 0,40-52-79 0 0,-63 92-163 0 0,0 0-1 0 0,0 0 0 0 0,4-9 0 0 0,3-7-5677 0 0,-10 22 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30.220"/>
    </inkml:context>
    <inkml:brush xml:id="br0">
      <inkml:brushProperty name="width" value="0.05" units="cm"/>
      <inkml:brushProperty name="height" value="0.05" units="cm"/>
    </inkml:brush>
  </inkml:definitions>
  <inkml:trace contextRef="#ctx0" brushRef="#br0">0 393 15056 0 0,'0'0'693'0'0,"0"0"-21"0"0,2 0-432 0 0,1 0-75 0 0,0-1 0 0 0,0 0-1 0 0,1 0 1 0 0,-1 0 0 0 0,0 0 0 0 0,0-1 0 0 0,-1 1 0 0 0,1-1-1 0 0,0 0 1 0 0,4-3 0 0 0,29-25 158 0 0,21-32-51 0 0,-38 40-322 0 0,36-32 0 0 0,-42 41-12 0 0,0-1 0 0 0,15-20 0 0 0,4-4-42 0 0,37-49-2040 0 0,-51 65-3831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30.592"/>
    </inkml:context>
    <inkml:brush xml:id="br0">
      <inkml:brushProperty name="width" value="0.05" units="cm"/>
      <inkml:brushProperty name="height" value="0.05" units="cm"/>
    </inkml:brush>
  </inkml:definitions>
  <inkml:trace contextRef="#ctx0" brushRef="#br0">46 212 8752 0 0,'-7'2'397'0'0,"3"0"-340"0"0,1-1 1 0 0,-1 1-1 0 0,0-1 1 0 0,-7 5 0 0 0,10-5 56 0 0,0 0 1 0 0,0 0-1 0 0,0-1 1 0 0,0 1-1 0 0,1 0 1 0 0,-1 0-1 0 0,0 0 1 0 0,0 0-1 0 0,1 0 1 0 0,-1 1-1 0 0,1-1 1 0 0,-1 0-1 0 0,1 0 1 0 0,-1 0-1 0 0,1 0 1 0 0,0 1-1 0 0,-1-1 0 0 0,1 0 1 0 0,0 0-1 0 0,0 3 1 0 0,0-1 775 0 0,0-1-1 0 0,1 1 1 0 0,-1-1-1 0 0,1 1 1 0 0,0-1-1 0 0,0 1 1 0 0,-1-1-1 0 0,2 0 1 0 0,0 3 0 0 0,4 4-1217 0 0,3 4 856 0 0,0-4-385 0 0,-7-7-4 0 0,0-2-4 0 0,27 12-82 0 0,-24-10-104 0 0,1 1 0 0 0,-1-1 1 0 0,0 0-1 0 0,1-1 0 0 0,-1 1 0 0 0,1-1 0 0 0,7 1 0 0 0,-2-2-101 0 0,0 0 0 0 0,0 1 0 0 0,0 0 1 0 0,-1 1-1 0 0,1 0 0 0 0,17 6 0 0 0,-25-6 102 0 0,1-1-1 0 0,0 1 1 0 0,-1 0-1 0 0,1 0 0 0 0,-1 0 1 0 0,1 1-1 0 0,-1-1 1 0 0,0 1-1 0 0,0 0 1 0 0,0 0-1 0 0,-1 0 1 0 0,1 0-1 0 0,-1 0 1 0 0,0 1-1 0 0,0-1 1 0 0,0 1-1 0 0,0-1 1 0 0,0 1-1 0 0,-1 0 1 0 0,3 7-1 0 0,5 25-334 0 0,-4-18 264 0 0,-1 0 0 0 0,0-1 1 0 0,-1 1-1 0 0,0 22 0 0 0,-2-25 124 0 0,1 1 0 0 0,5 22 0 0 0,0 1 155 0 0,-4-13 1044 0 0,7-32-529 0 0,-5 0-547 0 0,0 0 0 0 0,-1 0 0 0 0,0 0 0 0 0,0 0 0 0 0,-1-1-1 0 0,0 1 1 0 0,3-10 0 0 0,4-6 98 0 0,77-177 23 0 0,0-29-2829 0 0,-79 201 737 0 0,6-42 1 0 0,-6 26-1870 0 0,1-4-1273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30.955"/>
    </inkml:context>
    <inkml:brush xml:id="br0">
      <inkml:brushProperty name="width" value="0.05" units="cm"/>
      <inkml:brushProperty name="height" value="0.05" units="cm"/>
    </inkml:brush>
  </inkml:definitions>
  <inkml:trace contextRef="#ctx0" brushRef="#br0">83 0 5064 0 0,'-3'4'86'0'0,"1"0"-1"0"0,0 0 1 0 0,-1 0 0 0 0,1 0 0 0 0,1 0-1 0 0,-1 0 1 0 0,1 0 0 0 0,-2 7 0 0 0,-4 13 1767 0 0,5-20-1423 0 0,1 0 1 0 0,0-1 0 0 0,0 1 0 0 0,0 0 0 0 0,0 5 0 0 0,-5 43 2300 0 0,-3 72 65 0 0,5-67-2764 0 0,2-39-11 0 0,1 0 1 0 0,1 24 0 0 0,2-17 1 0 0,0 3 83 0 0,2 0-1 0 0,8 36 1 0 0,-6-36 31 0 0,-4-18 10 0 0,1 1-1 0 0,6 17 0 0 0,-7-24-72 0 0,0-1-1 0 0,0 1 1 0 0,0-1-1 0 0,0 0 0 0 0,0 0 1 0 0,1 0-1 0 0,-1 0 1 0 0,1 0-1 0 0,0-1 1 0 0,0 1-1 0 0,5 3 0 0 0,-5-4-6 0 0,-1 0 0 0 0,1-1 0 0 0,0 0 0 0 0,0 1 0 0 0,0-1 0 0 0,0 0 0 0 0,0 0 0 0 0,0-1 0 0 0,0 1 0 0 0,0-1 0 0 0,0 1 0 0 0,6-1 0 0 0,-7 0-19 0 0,0-1-1 0 0,0 1 1 0 0,0 0 0 0 0,0-1 0 0 0,0 0-1 0 0,-1 1 1 0 0,1-1 0 0 0,0 0 0 0 0,0 0 0 0 0,0 0-1 0 0,-1 0 1 0 0,1-1 0 0 0,0 1 0 0 0,-1 0-1 0 0,1-1 1 0 0,-1 1 0 0 0,0-1 0 0 0,0 1-1 0 0,1-1 1 0 0,-1 0 0 0 0,1-2 0 0 0,16-26 593 0 0,-2 0 0 0 0,-1-2 0 0 0,14-44 0 0 0,-26 66-583 0 0,-2-1 1 0 0,1 0 0 0 0,-1 0 0 0 0,-1 0-1 0 0,-1-16 1 0 0,0 1 31 0 0,0 10-35 0 0,0 0 0 0 0,-2 0 0 0 0,0 0 0 0 0,0 1 0 0 0,-2-1 0 0 0,-6-15 0 0 0,3 9-14 0 0,5 14-40 0 0,-1 1 1 0 0,0 0 0 0 0,-1 0-1 0 0,1 1 1 0 0,-1-1-1 0 0,-1 1 1 0 0,1 0 0 0 0,-10-7-1 0 0,13 11-21 0 0,-1 0-1 0 0,0 1 1 0 0,1-1-1 0 0,-1 1 1 0 0,0-1-1 0 0,0 1 0 0 0,0 0 1 0 0,0 0-1 0 0,0 0 1 0 0,-5 0-1 0 0,-28-2-313 0 0,30 4 124 0 0,1 0 0 0 0,-1 1 0 0 0,1 0 0 0 0,-1 0 0 0 0,1 0-1 0 0,-1 0 1 0 0,1 1 0 0 0,0 0 0 0 0,0 0 0 0 0,-4 4 0 0 0,-1-1-684 0 0,-9 8-3944 0 0,3 1-1406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31.314"/>
    </inkml:context>
    <inkml:brush xml:id="br0">
      <inkml:brushProperty name="width" value="0.05" units="cm"/>
      <inkml:brushProperty name="height" value="0.05" units="cm"/>
    </inkml:brush>
  </inkml:definitions>
  <inkml:trace contextRef="#ctx0" brushRef="#br0">0 47 15664 0 0,'0'0'718'0'0,"2"-1"-19"0"0,39-24-343 0 0,-34 22-243 0 0,0-1 1 0 0,1 2 0 0 0,-1-1 0 0 0,1 1-1 0 0,-1 0 1 0 0,1 1 0 0 0,-1-1-1 0 0,1 2 1 0 0,0-1 0 0 0,0 1-1 0 0,0 0 1 0 0,-1 1 0 0 0,1-1-1 0 0,0 2 1 0 0,0-1 0 0 0,-1 1-1 0 0,1 0 1 0 0,12 6 0 0 0,-6-2-112 0 0,0 1 0 0 0,-1 1 1 0 0,0 0-1 0 0,21 17 0 0 0,-9-3-2 0 0,25 28-1 0 0,-19-15-72 0 0,29 46 0 0 0,-53-71 46 0 0,6 10-40 0 0,-2 1 0 0 0,0 0 0 0 0,-1 1 0 0 0,8 29 0 0 0,-4-14-178 0 0,10 44-643 0 0,-19-60-124 0 0,10 31-5118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54.652"/>
    </inkml:context>
    <inkml:brush xml:id="br0">
      <inkml:brushProperty name="width" value="0.05" units="cm"/>
      <inkml:brushProperty name="height" value="0.05" units="cm"/>
    </inkml:brush>
  </inkml:definitions>
  <inkml:trace contextRef="#ctx0" brushRef="#br0">124 476 9760 0 0,'-9'2'141'0'0,"1"0"169"0"0,0-2 2661 0 0,7 10-2381 0 0,1-5-565 0 0,0 1 0 0 0,0-1 1 0 0,0 1-1 0 0,1-1 0 0 0,-1 0 1 0 0,2 1-1 0 0,-1-1 1 0 0,3 7-1 0 0,-2-5-11 0 0,0 1 1 0 0,0-1-1 0 0,-1 1 0 0 0,1 11 1 0 0,7 114 161 0 0,-5 18-102 0 0,-4-77-6 0 0,0-1 46 0 0,1-55-50 0 0,-4 30 0 0 0,1 2 96 0 0,2-43-93 0 0,-1-1 1 0 0,0 1 0 0 0,0-1-1 0 0,0 0 1 0 0,0 1 0 0 0,-1-1-1 0 0,0 0 1 0 0,-1 0 0 0 0,1 0-1 0 0,-1 0 1 0 0,0-1 0 0 0,-7 10 0 0 0,9-14-53 0 0,0 0 1 0 0,-1 0 0 0 0,1-1 0 0 0,-1 1 0 0 0,1 0 0 0 0,0-1 0 0 0,-1 1 0 0 0,0-1 0 0 0,1 1 0 0 0,-1-1 0 0 0,1 1 0 0 0,-3-1 0 0 0,-6 2-5 0 0,10-2-8 0 0,-1 0-1 0 0,1 0 1 0 0,0 0-1 0 0,-1 0 0 0 0,1-1 1 0 0,-1 1-1 0 0,1 0 1 0 0,0 0-1 0 0,-1 0 1 0 0,1-1-1 0 0,0 1 1 0 0,-1 0-1 0 0,1-1 1 0 0,0 1-1 0 0,-1 0 0 0 0,1 0 1 0 0,0-1-1 0 0,-1 1 1 0 0,1-1-1 0 0,0 1 1 0 0,0 0-1 0 0,0-1 1 0 0,-1 0-1 0 0,0-1 11 0 0,-2-1 19 0 0,-1-2 1 0 0,1 1-1 0 0,1 0 0 0 0,-1-1 0 0 0,0 1 0 0 0,1-1 1 0 0,0 0-1 0 0,-2-9 0 0 0,0-1 122 0 0,-2-26 0 0 0,-1-1 95 0 0,4 26-157 0 0,0 7-26 0 0,2 0 1 0 0,-1 0-1 0 0,1 0 0 0 0,0-17 1 0 0,4-1 82 0 0,-1 14-53 0 0,-1 1 1 0 0,-1-1-1 0 0,0-12 0 0 0,-4-9 124 0 0,2 1 0 0 0,4-46-1 0 0,1-16-97 0 0,-4 59-80 0 0,9-65-1 0 0,2 37-41 0 0,-6 30 0 0 0,1 1 0 0 0,2 0 0 0 0,1 1 0 0 0,16-40 0 0 0,-11 42-3 0 0,2 0 0 0 0,27-41 0 0 0,-32 58 17 0 0,-1 1 0 0 0,2 0 0 0 0,0 0 0 0 0,0 1 0 0 0,1 0 0 0 0,0 1 0 0 0,18-11 0 0 0,-22 15 23 0 0,1 1 0 0 0,0 1 0 0 0,0 0 0 0 0,0 0-1 0 0,0 0 1 0 0,19-3 0 0 0,-22 6-25 0 0,0 0-1 0 0,0 1 1 0 0,0 0 0 0 0,0 0-1 0 0,0 0 1 0 0,0 1 0 0 0,0 0-1 0 0,0 0 1 0 0,0 0 0 0 0,-1 1-1 0 0,1 0 1 0 0,10 5-1 0 0,-9-4-16 0 0,1 1-1 0 0,-1 0 1 0 0,-1 0-1 0 0,1 1 0 0 0,0-1 1 0 0,-1 2-1 0 0,0-1 1 0 0,0 1-1 0 0,-1 0 0 0 0,0 0 1 0 0,0 0-1 0 0,0 1 1 0 0,-1 0-1 0 0,0 0 0 0 0,0 0 1 0 0,0 0-1 0 0,-1 1 1 0 0,0-1-1 0 0,2 13 0 0 0,-2-7-73 0 0,-1 0-1 0 0,0 1 1 0 0,-1-1-1 0 0,0 0 1 0 0,-3 17-1 0 0,-10 68-397 0 0,2-52 238 0 0,-2 0 0 0 0,-2-1 0 0 0,-21 46 0 0 0,16-51 147 0 0,-43 68 0 0 0,41-75 98 0 0,13-22-3 0 0,0 0-1 0 0,-12 13 1 0 0,-7 8 83 0 0,17-19-5 0 0,-1 0 0 0 0,0-1 0 0 0,-1 0 0 0 0,0-1 0 0 0,0-1 0 0 0,-27 18-1 0 0,37-27-51 0 0,-1 1 0 0 0,1-1-1 0 0,0 0 1 0 0,-1 0-1 0 0,0 1 1 0 0,1-2 0 0 0,-1 1-1 0 0,0 0 1 0 0,1 0-1 0 0,-1-1 1 0 0,0 0 0 0 0,0 1-1 0 0,0-1 1 0 0,1 0-1 0 0,-1 0 1 0 0,0-1 0 0 0,0 1-1 0 0,1-1 1 0 0,-1 1-1 0 0,0-1 1 0 0,0 0 0 0 0,1 0-1 0 0,-1 0 1 0 0,1 0-1 0 0,-1 0 1 0 0,1-1 0 0 0,-1 1-1 0 0,-3-4 1 0 0,-1-1 39 0 0,3 4-41 0 0,1 0 0 0 0,0 0 1 0 0,0 0-1 0 0,0-1 0 0 0,0 0 1 0 0,0 1-1 0 0,1-1 0 0 0,-1 0 0 0 0,1-1 1 0 0,0 1-1 0 0,0 0 0 0 0,-3-7 0 0 0,2 2 22 0 0,-3-15-15 0 0,6 22-34 0 0,0 0 0 0 0,0 0 0 0 0,0 0 0 0 0,0 0 0 0 0,0 0-1 0 0,0 0 1 0 0,0 0 0 0 0,1 0 0 0 0,-1 0 0 0 0,0 0 0 0 0,1 0 0 0 0,-1 0-1 0 0,1 1 1 0 0,-1-1 0 0 0,1 0 0 0 0,-1 0 0 0 0,1 0 0 0 0,0 0 0 0 0,-1 1 0 0 0,2-2-1 0 0,2-2-10 0 0,0 0-1 0 0,1 1 1 0 0,-1-1 0 0 0,1 1-1 0 0,-1 0 1 0 0,1 1-1 0 0,0-1 1 0 0,0 1-1 0 0,0 0 1 0 0,1 0-1 0 0,-1 0 1 0 0,0 1-1 0 0,1 0 1 0 0,10-1-1 0 0,14 1-2 0 0,1 1-1 0 0,-1 2 1 0 0,1 1-1 0 0,44 10 0 0 0,120 41 335 0 0,-104-27 111 0 0,-63-18-269 0 0,-1 1 0 0 0,44 23 0 0 0,46 35-386 0 0,-50-27 104 0 0,27 22-1566 0 0,-66-41-43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4:55.401"/>
    </inkml:context>
    <inkml:brush xml:id="br0">
      <inkml:brushProperty name="width" value="0.05" units="cm"/>
      <inkml:brushProperty name="height" value="0.05" units="cm"/>
    </inkml:brush>
  </inkml:definitions>
  <inkml:trace contextRef="#ctx0" brushRef="#br0">10 453 18687 0 0,'-1'-1'859'0'0,"-1"-3"-310"0"0,1 1-461 0 0,0 1 0 0 0,0-1 0 0 0,0 0 0 0 0,1 1 0 0 0,-1-1 0 0 0,0-5 0 0 0,1 7-85 0 0,0 0-1 0 0,-1 1 0 0 0,1-1 0 0 0,0 1 0 0 0,0-1 0 0 0,0 1 0 0 0,0-1 1 0 0,0 1-1 0 0,0-1 0 0 0,0 1 0 0 0,0-1 0 0 0,0 0 0 0 0,1 1 0 0 0,-1-1 1 0 0,0 1-1 0 0,0-1 0 0 0,0 1 0 0 0,1-1 0 0 0,-1 1 0 0 0,0-1 0 0 0,0 1 1 0 0,1-1-1 0 0,-1 1 0 0 0,0 0 0 0 0,1-1 0 0 0,-1 1 0 0 0,1-1 0 0 0,-1 1 1 0 0,0 0-1 0 0,1-1 0 0 0,-1 1 0 0 0,1 0 0 0 0,0-1 0 0 0,1 0 16 0 0,0 0-4 0 0,-1 0 1 0 0,1-1-1 0 0,0 1 1 0 0,-1 0-1 0 0,1 0 0 0 0,0 0 1 0 0,0 0-1 0 0,0 0 0 0 0,0 1 1 0 0,0-1-1 0 0,2 0 1 0 0,-3 1-15 0 0,0 0 1 0 0,1 0-1 0 0,-1 0 0 0 0,0 1 1 0 0,0-1-1 0 0,0 0 1 0 0,1 1-1 0 0,-1-1 1 0 0,0 1-1 0 0,0-1 0 0 0,0 1 1 0 0,0-1-1 0 0,0 1 1 0 0,0 0-1 0 0,0-1 1 0 0,0 1-1 0 0,0 0 1 0 0,0 0-1 0 0,0 0 0 0 0,0 0 1 0 0,-1 0-1 0 0,2 1 1 0 0,3 6-17 0 0,1 1 0 0 0,-1-1 0 0 0,-1 1 0 0 0,7 16 0 0 0,10 42-16 0 0,-19-61 17 0 0,7 25 11 0 0,-2 0 1 0 0,5 41-1 0 0,22 217 4 0 0,-14-171 0 0 0,0 7 0 0 0,-17-104 0 0 0,6 23 0 0 0,-5-27 3 0 0,-1-1-1 0 0,0 1 1 0 0,0 17 0 0 0,-3-22 50 0 0,0 11 170 0 0,-1-24-170 0 0,1-1-1 0 0,-1 1 1 0 0,1 0-1 0 0,-1 0 1 0 0,0 0-1 0 0,1-1 1 0 0,-1 1-1 0 0,0 0 1 0 0,0 0-1 0 0,0 0 1 0 0,-1-1-1 0 0,-3-4 113 0 0,1-3-6 0 0,0 0 1 0 0,1 0 0 0 0,0 0-1 0 0,-2-12 1 0 0,0 0 24 0 0,-3-9 123 0 0,-5-59-1 0 0,12 78-263 0 0,-21-103 232 0 0,6 38-158 0 0,-23-95 43 0 0,26 101-64 0 0,-28-151 138 0 0,32 155 25 0 0,0-91 0 0 0,8 139-210 0 0,2 0-1 0 0,0 0 1 0 0,1 1-1 0 0,1-1 1 0 0,0 1-1 0 0,1 0 1 0 0,1 0-1 0 0,1 0 1 0 0,1 0-1 0 0,16-30 1 0 0,-21 44-47 0 0,3-5 14 0 0,0 0-1 0 0,0 1 1 0 0,10-10 0 0 0,-13 15-17 0 0,0 0 0 0 0,0 0 1 0 0,0 0-1 0 0,0 1 0 0 0,1-1 0 0 0,-1 1 1 0 0,1-1-1 0 0,-1 1 0 0 0,1 0 1 0 0,0 0-1 0 0,-1 0 0 0 0,1 0 1 0 0,0 0-1 0 0,0 1 0 0 0,0 0 1 0 0,3-1-1 0 0,1 1-47 0 0,0 0 1 0 0,0 1-1 0 0,0-1 0 0 0,0 2 1 0 0,0-1-1 0 0,-1 1 0 0 0,1 0 1 0 0,-1 0-1 0 0,1 0 0 0 0,-1 1 1 0 0,12 7-1 0 0,-3 0-49 0 0,-9-7 39 0 0,1 0 0 0 0,-1 1 1 0 0,0 0-1 0 0,-1 1 0 0 0,1-1 0 0 0,-1 1 0 0 0,0 0 0 0 0,0 0 0 0 0,0 1 0 0 0,-1-1 0 0 0,7 13 0 0 0,-4-5-206 0 0,10 29-1 0 0,-15-36 204 0 0,-1 1-1 0 0,1-1 0 0 0,-2 1 0 0 0,1-1 1 0 0,-1 1-1 0 0,1-1 0 0 0,-2 8 0 0 0,-1 4-97 0 0,-1 0 1 0 0,-1 0-1 0 0,-11 32 0 0 0,-27 49-166 0 0,40-95 321 0 0,-42 71-58 0 0,31-54 66 0 0,0 1 1 0 0,-13 31-1 0 0,18-32 29 0 0,2-4-23 0 0,0-1 1 0 0,-13 21-1 0 0,4-12 75 0 0,-19 44 1 0 0,33-67-58 0 0,0 1 1 0 0,-1-2-1 0 0,1 1 1 0 0,0 0-1 0 0,0 0 1 0 0,-1 0-1 0 0,-2 2 1 0 0,4-4-23 0 0,-2 2 122 0 0,2-2 0 0 0,0 0 20 0 0,0 0 84 0 0,0 0 38 0 0,11-1 242 0 0,16-6-462 0 0,-14 4-51 0 0,1 0-1 0 0,14-2 1 0 0,4 4-17 0 0,-1 1-1 0 0,1 2 0 0 0,-1 1 1 0 0,1 1-1 0 0,32 9 1 0 0,2 5-57 0 0,84 35 1 0 0,-107-34 93 0 0,-1 2-1 0 0,63 41 1 0 0,72 66 156 0 0,41 57-345 0 0,-55-44-540 0 0,-87-80 97 0 0,-4 3-25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1.213"/>
    </inkml:context>
    <inkml:brush xml:id="br0">
      <inkml:brushProperty name="width" value="0.05" units="cm"/>
      <inkml:brushProperty name="height" value="0.05" units="cm"/>
    </inkml:brush>
  </inkml:definitions>
  <inkml:trace contextRef="#ctx0" brushRef="#br0">189 339 10856 0 0,'-1'-1'241'0'0,"-5"-6"-53"0"0,-1 0 0 0 0,1 0 0 0 0,1 0 0 0 0,-8-12 0 0 0,-2-3-179 0 0,12 18 4 0 0,0-1-1 0 0,0 1 1 0 0,0-1 0 0 0,-3-6 0 0 0,4 4 93 0 0,0 0 51 0 0,-1 0 0 0 0,0 1-1 0 0,0-1 1 0 0,-1 0 0 0 0,0 1-1 0 0,-5-7 1 0 0,6 8-71 0 0,0 1 0 0 0,1-1 0 0 0,-1 0 0 0 0,1 0 0 0 0,0 0 0 0 0,-2-8 0 0 0,2 7-53 0 0,0 1 0 0 0,0 0-1 0 0,0 0 1 0 0,0 0-1 0 0,-1 0 1 0 0,-4-6 0 0 0,-15-23 132 0 0,20 31-135 0 0,1 0-1 0 0,-1-1 1 0 0,1 1-1 0 0,-1-1 1 0 0,1 1 0 0 0,0-1-1 0 0,1 0 1 0 0,-2-5 0 0 0,0 6 84 0 0,-8-3 12 0 0,8 4 2 0 0,2 2 0 0 0,9 11-80 0 0,-5-6-49 0 0,-1 0 0 0 0,0 0 1 0 0,0 1-1 0 0,-1-1 1 0 0,1 1-1 0 0,-1 0 0 0 0,0 0 1 0 0,1 6-1 0 0,1 8 15 0 0,1-1-1 0 0,0 0 0 0 0,14 30 1 0 0,-14-37-15 0 0,-1 1 0 0 0,-1 0 0 0 0,2 17 1 0 0,-2-15 11 0 0,0-1 1 0 0,5 18 0 0 0,5-3 98 0 0,-8-17-30 0 0,-1-1 0 0 0,5 18 0 0 0,-2 4 72 0 0,-5-17-79 0 0,2 0-1 0 0,9 28 1 0 0,7 15-94 0 0,-12-34 220 0 0,17 37 0 0 0,-22-52-211 0 0,0-1 913 0 0,-2-9-882 0 0,-1 0 1 0 0,0 0-1 0 0,0 0 1 0 0,1 0-1 0 0,-1 1 0 0 0,0-1 1 0 0,0 0-1 0 0,1 0 0 0 0,-1 0 1 0 0,0 0-1 0 0,0 0 0 0 0,1 0 1 0 0,-1 0-1 0 0,0 0 0 0 0,0 0 1 0 0,1 0-1 0 0,-1 0 0 0 0,0 0 1 0 0,1 0-1 0 0,-1-1 1 0 0,0 1-1 0 0,0 0 0 0 0,0 0 1 0 0,1 0-1 0 0,-1 0 0 0 0,0 0 1 0 0,0 0-1 0 0,1-1 0 0 0,-1 1 1 0 0,0 0-1 0 0,0 0 0 0 0,0 0 1 0 0,0 0-1 0 0,1-1 0 0 0,3-3 66 0 0,-1 0 0 0 0,1 0 1 0 0,-1 0-1 0 0,0-1 0 0 0,0 1 0 0 0,-1-1 0 0 0,1 0 0 0 0,-1 0 0 0 0,2-6 0 0 0,2-7 108 0 0,5-24-1 0 0,-6 20-181 0 0,-2 0 0 0 0,0 0 0 0 0,-1 0 0 0 0,-1 0 0 0 0,-1 0 0 0 0,-3-23-1 0 0,-2-16-10 0 0,5 43 0 0 0,-1 0 0 0 0,-5-19 0 0 0,-1 0 43 0 0,0 0 0 0 0,-1-66-1 0 0,8 98-36 0 0,0 1 0 0 0,1-1 1 0 0,-1 1-1 0 0,1-1 0 0 0,0 1 0 0 0,0-1 0 0 0,1 1 0 0 0,0 0 0 0 0,2-5 0 0 0,-3 7-6 0 0,-1 1 0 0 0,1 0 1 0 0,0-1-1 0 0,0 1 1 0 0,0 0-1 0 0,0 0 0 0 0,0 0 1 0 0,0-1-1 0 0,0 1 1 0 0,0 0-1 0 0,0 1 0 0 0,1-1 1 0 0,-1 0-1 0 0,0 0 1 0 0,1 0-1 0 0,-1 1 0 0 0,0-1 1 0 0,1 1-1 0 0,-1-1 1 0 0,1 1-1 0 0,-1 0 0 0 0,1-1 1 0 0,-1 1-1 0 0,1 0 0 0 0,-1 0 1 0 0,1 0-1 0 0,-1 0 1 0 0,1 0-1 0 0,2 1 0 0 0,1 0 0 0 0,1 1 0 0 0,-1 0 0 0 0,0 1 0 0 0,0-1-1 0 0,0 1 1 0 0,0 0 0 0 0,0 0 0 0 0,4 4 0 0 0,34 34 23 0 0,-19-17 45 0 0,42 47 143 0 0,-10-9-14 0 0,88 67 288 0 0,-118-108-436 0 0,-12-10-13 0 0,-1-1 0 0 0,2-1-1 0 0,29 15 1 0 0,49 14 59 0 0,-83-35-83 0 0,1 1 0 0 0,0-2 0 0 0,0 1 1 0 0,0-2-1 0 0,0 1 0 0 0,1-1 0 0 0,-1-1 0 0 0,0 0 1 0 0,0-1-1 0 0,1 0 0 0 0,-1-1 0 0 0,14-3 0 0 0,-11 0-263 0 0,0 1 0 0 0,0-2-1 0 0,-1 0 1 0 0,0-1-1 0 0,0 0 1 0 0,0-1 0 0 0,-1 0-1 0 0,20-18 1 0 0,-8 1-1459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1.685"/>
    </inkml:context>
    <inkml:brush xml:id="br0">
      <inkml:brushProperty name="width" value="0.05" units="cm"/>
      <inkml:brushProperty name="height" value="0.05" units="cm"/>
    </inkml:brush>
  </inkml:definitions>
  <inkml:trace contextRef="#ctx0" brushRef="#br0">1 0 13536 0 0,'1'2'306'0'0,"22"26"338"0"0,-18-23-511 0 0,0 1-1 0 0,0 1 0 0 0,5 6 1 0 0,-1 5 190 0 0,0 1 0 0 0,-1 0 1 0 0,9 28-1 0 0,9 63 1719 0 0,-14-55-1604 0 0,43 212 220 0 0,-51-234-626 0 0,1 59 0 0 0,-8-68-28 0 0,2-20-17 0 0,1 0 0 0 0,-1-1 1 0 0,1 1-1 0 0,0 0 1 0 0,0 0-1 0 0,0 0 1 0 0,1 5-1 0 0,-11-18-58 0 0,7 7 81 0 0,0-1 0 0 0,1 0 0 0 0,0 0 0 0 0,0 0 0 0 0,0 0 0 0 0,0 0 0 0 0,0-1-1 0 0,1 1 1 0 0,-1-1 0 0 0,-1-5 0 0 0,-8-42 301 0 0,7 34-205 0 0,-16-68 899 0 0,11 54-689 0 0,1-1 0 0 0,2 0 0 0 0,-4-65 0 0 0,9 72-233 0 0,1 7 5 0 0,2-29 1 0 0,-1 42-79 0 0,0-1-1 0 0,0 1 1 0 0,0 0 0 0 0,1 0 0 0 0,0-1-1 0 0,0 1 1 0 0,0 0 0 0 0,1 1 0 0 0,4-9-1 0 0,-5 12-6 0 0,-1 0-1 0 0,0 0 1 0 0,0 0 0 0 0,1 0-1 0 0,-1 0 1 0 0,1 0-1 0 0,-1 0 1 0 0,1 1-1 0 0,-1-1 1 0 0,1 0-1 0 0,-1 1 1 0 0,1-1-1 0 0,0 1 1 0 0,-1 0 0 0 0,1-1-1 0 0,0 1 1 0 0,-1 0-1 0 0,1 0 1 0 0,0 0-1 0 0,-1 0 1 0 0,1 0-1 0 0,2 1 1 0 0,6 1 0 0 0,-1 0 1 0 0,16 6-1 0 0,-15-5 4 0 0,7 3 17 0 0,-1 0-1 0 0,0 1 1 0 0,0 1-1 0 0,29 19 1 0 0,50 48-18 0 0,-3-2-6 0 0,-81-63 0 0 0,2-1 0 0 0,-1 0 0 0 0,1-1 0 0 0,0 0 0 0 0,1-1 0 0 0,0-1 0 0 0,0 0 0 0 0,20 6 0 0 0,-3-2 0 0 0,-22-6 0 0 0,1 0 0 0 0,0-1 0 0 0,0-1 0 0 0,15 3 0 0 0,-15-4 0 0 0,0 0 0 0 0,0-1 0 0 0,-1 0 0 0 0,1 0 0 0 0,0-1 0 0 0,0 0 0 0 0,0-1 0 0 0,-1 0 0 0 0,1-1 0 0 0,14-6 0 0 0,-9 1-10 0 0,1-1-1 0 0,-1-1 1 0 0,-1 0-1 0 0,0-1 0 0 0,0-1 1 0 0,-2 0-1 0 0,1-1 1 0 0,12-16-1 0 0,-14 14-617 0 0,0 0-1 0 0,-1-1 1 0 0,-1 0-1 0 0,11-25 1 0 0,-10 16-679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2.030"/>
    </inkml:context>
    <inkml:brush xml:id="br0">
      <inkml:brushProperty name="width" value="0.05" units="cm"/>
      <inkml:brushProperty name="height" value="0.05" units="cm"/>
    </inkml:brush>
  </inkml:definitions>
  <inkml:trace contextRef="#ctx0" brushRef="#br0">0 304 8752 0 0,'7'-2'139'0'0,"0"0"-1"0"0,0 1 1 0 0,0 0 0 0 0,0 0 0 0 0,0 1-1 0 0,12 0 1 0 0,-11 1-10 0 0,1-1 0 0 0,0-1 0 0 0,17-2-1 0 0,32-10 1120 0 0,61-17-310 0 0,-76 13-832 0 0,0-1 1 0 0,57-37 0 0 0,61-28-736 0 0,-70 37-150 0 0,-32 14 307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2.439"/>
    </inkml:context>
    <inkml:brush xml:id="br0">
      <inkml:brushProperty name="width" value="0.05" units="cm"/>
      <inkml:brushProperty name="height" value="0.05" units="cm"/>
    </inkml:brush>
  </inkml:definitions>
  <inkml:trace contextRef="#ctx0" brushRef="#br0">1 18 10136 0 0,'0'0'896'0'0,"0"0"-712"0"0,0 0-184 0 0,0 0 0 0 0,16 0 2032 0 0,-2 0 368 0 0,4 0 79 0 0,2 0 17 0 0,0 0-2496 0 0,5-3-384 0 0,-7-3-136 0 0,7-3-7423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7.594"/>
    </inkml:context>
    <inkml:brush xml:id="br0">
      <inkml:brushProperty name="width" value="0.05" units="cm"/>
      <inkml:brushProperty name="height" value="0.05" units="cm"/>
    </inkml:brush>
  </inkml:definitions>
  <inkml:trace contextRef="#ctx0" brushRef="#br0">0 557 13304 0 0,'0'0'605'0'0,"2"-1"-9"0"0,12-6-399 0 0,-1-1-1 0 0,0-1 1 0 0,-1 0 0 0 0,0-1 0 0 0,0 0 0 0 0,13-16-1 0 0,57-77 969 0 0,-11 12-909 0 0,131-158-482 0 0,-178 216-84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2.848"/>
    </inkml:context>
    <inkml:brush xml:id="br0">
      <inkml:brushProperty name="width" value="0.05" units="cm"/>
      <inkml:brushProperty name="height" value="0.05" units="cm"/>
    </inkml:brush>
  </inkml:definitions>
  <inkml:trace contextRef="#ctx0" brushRef="#br0">0 18 9672 0 0,'0'0'864'0'0,"0"0"-696"0"0,0 0-168 0 0,0 0 0 0 0,0 0 1232 0 0,15 0 208 0 0,-15 0 48 0 0,11 0 8 0 0,8-5-1952 0 0,-4-4-392 0 0,-6 5-80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4.509"/>
    </inkml:context>
    <inkml:brush xml:id="br0">
      <inkml:brushProperty name="width" value="0.05" units="cm"/>
      <inkml:brushProperty name="height" value="0.05" units="cm"/>
    </inkml:brush>
  </inkml:definitions>
  <inkml:trace contextRef="#ctx0" brushRef="#br0">1 468 1840 0 0,'0'0'260'0'0,"0"0"419"0"0,0 0 178 0 0,0 0 36 0 0,0 0-105 0 0,0 0-481 0 0,0 0-210 0 0,0 0-18 0 0,0 0 1 0 0,0 0 32 0 0,0 0 134 0 0,0 0 61 0 0,0 0 12 0 0,0 0 6 0 0,0 0 24 0 0,0 0 17 0 0,0 0 2 0 0,0 0-28 0 0,0 0-118 0 0,0 0-50 0 0,0 0-10 0 0,0 0 14 0 0,0 2 65 0 0,2 2-152 0 0,-1-1 0 0 0,-1 1 0 0 0,1 0-1 0 0,0 0 1 0 0,-1 3 0 0 0,0-2 2 0 0,1 0 0 0 0,-1-1 0 0 0,1 1 0 0 0,0-1 0 0 0,2 6 0 0 0,10 31 477 0 0,-9-28-300 0 0,8 20 0 0 0,91 240 1604 0 0,-90-237-1760 0 0,34 116 144 0 0,-21-49-256 0 0,-17-60 98 0 0,14 33 978 0 0,-22-74-954 0 0,-1-2-1 0 0,0 0 6 0 0,0 0 1 0 0,0 0 0 0 0,0 0-11 0 0,0 0-38 0 0,-2-2 1 0 0,-1-5-70 0 0,-1 1 1 0 0,1-1 0 0 0,1 0 0 0 0,-1 1 0 0 0,-2-15 0 0 0,-2-4-8 0 0,4 13 3 0 0,1 1 1 0 0,0-1 0 0 0,0-15 0 0 0,-3-20 61 0 0,0 21 8 0 0,-18-73 344 0 0,12 44-189 0 0,1 6-30 0 0,-24-97 98 0 0,24 109-218 0 0,-7-66 0 0 0,15 87-46 0 0,-7-28 45 0 0,-1-11 191 0 0,4-2 13 0 0,-3-45 217 0 0,9 69-346 0 0,-4-103 350 0 0,3 125-481 0 0,1-1 0 0 0,1 1 0 0 0,3-17 0 0 0,-1 3 4 0 0,-2 20-28 0 0,-1-1-1 0 0,1 1 0 0 0,1 0 1 0 0,2-9-1 0 0,-3 12-4 0 0,0 0 1 0 0,0 1-1 0 0,0-1 0 0 0,0 0 1 0 0,0 1-1 0 0,0-1 1 0 0,0 0-1 0 0,1 1 0 0 0,-1 0 1 0 0,1-1-1 0 0,-1 1 1 0 0,1 0-1 0 0,-1-1 0 0 0,1 1 1 0 0,2-1-1 0 0,-2 1-4 0 0,0 0-1 0 0,1 0 1 0 0,-1 1-1 0 0,0-1 1 0 0,0 1-1 0 0,1-1 1 0 0,-1 1 0 0 0,1 0-1 0 0,-1 0 1 0 0,0 0-1 0 0,1 0 1 0 0,3 1-1 0 0,0 0-10 0 0,0 1 0 0 0,-1 0 0 0 0,10 4 0 0 0,7 4-18 0 0,-17-8 24 0 0,0 1-1 0 0,0 0 1 0 0,0 0 0 0 0,0 1 0 0 0,0-1-1 0 0,0 1 1 0 0,-1 0 0 0 0,4 4 0 0 0,32 41-36 0 0,-31-38 58 0 0,-8-9-6 0 0,40 55-68 0 0,-37-49 41 0 0,0-1-1 0 0,0 1 1 0 0,0 0 0 0 0,-1 1 0 0 0,4 15-1 0 0,-2-3-91 0 0,-3-15 83 0 0,0-1 0 0 0,-1 0 0 0 0,0 1 0 0 0,0-1 0 0 0,0 1 0 0 0,-1-1 0 0 0,0 1 0 0 0,0 0 0 0 0,0-1 0 0 0,-1 1 0 0 0,1-1-1 0 0,-3 7 1 0 0,-27 54-225 0 0,3-8 230 0 0,24-51-16 0 0,-1 0 0 0 0,0-1 0 0 0,0 0-1 0 0,-1 0 1 0 0,0 0 0 0 0,0 0-1 0 0,0-1 1 0 0,-1 0 0 0 0,-10 8 0 0 0,-10 10-144 0 0,1 3 153 0 0,-1-2-1 0 0,-1-1 1 0 0,-1-1-1 0 0,-45 27 0 0 0,68-45 48 0 0,2-3 32 0 0,-3 1-19 0 0,4-1 42 0 0,-2-1 17 0 0,3 0 6 0 0,1 0-14 0 0,0 0-10 0 0,15 5-74 0 0,6 3 4 0 0,1 0 0 0 0,28 17 0 0 0,19 8 5 0 0,-63-30 0 0 0,1-1-2 0 0,1 1 1 0 0,-2 0 0 0 0,1 1 0 0 0,0 0-1 0 0,-1 0 1 0 0,1 0 0 0 0,7 7 0 0 0,10 10-29 0 0,28 18 1 0 0,17 14 53 0 0,-45-31 74 0 0,88 80 305 0 0,-81-71-187 0 0,44 56 0 0 0,-69-80-244 0 0,1 1 0 0 0,0-1 0 0 0,1 0 0 0 0,0 0 0 0 0,14 9 0 0 0,-10-6-392 0 0,1 1-1053 0 0,-2-7 471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6.040"/>
    </inkml:context>
    <inkml:brush xml:id="br0">
      <inkml:brushProperty name="width" value="0.05" units="cm"/>
      <inkml:brushProperty name="height" value="0.05" units="cm"/>
    </inkml:brush>
  </inkml:definitions>
  <inkml:trace contextRef="#ctx0" brushRef="#br0">10 293 3224 0 0,'0'-7'1119'0'0,"1"4"2259"0"0,0 2-3206 0 0,-1 0 0 0 0,1 1 0 0 0,-1-1 0 0 0,1 0-1 0 0,-1 0 1 0 0,1 0 0 0 0,-1 0 0 0 0,0 0 0 0 0,1 0 0 0 0,-1 0 0 0 0,0 0-1 0 0,0 0 1 0 0,0 0 0 0 0,0 0 0 0 0,0 0 0 0 0,0 0 0 0 0,0 0 0 0 0,0 0-1 0 0,0-1 1 0 0,-15-9 1795 0 0,15 11-1966 0 0,0 11 28 0 0,0-1-1 0 0,1 0 1 0 0,0 0 0 0 0,0 0 0 0 0,5 14-1 0 0,13 45 192 0 0,-13-41-83 0 0,14 35 0 0 0,65 154 381 0 0,-24-50-203 0 0,-27-42 152 0 0,-11-33 25 0 0,21 59 467 0 0,-38-122-707 0 0,5 43 0 0 0,-3-17-129 0 0,-5-47-95 0 0,-2-7-25 0 0,0 1-1 0 0,-1-1 1 0 0,1 0 0 0 0,-1 1 0 0 0,1-1 0 0 0,-1 0-1 0 0,1 1 1 0 0,-1-1 0 0 0,0 1 0 0 0,0-1 0 0 0,0 1-1 0 0,0 1 1 0 0,0-2 56 0 0,0-1 29 0 0,0 0-7 0 0,0 0-8 0 0,-13-36 114 0 0,9 27-156 0 0,0 0 0 0 0,-3-15 0 0 0,5 17 4 0 0,-1 1 0 0 0,1-1 0 0 0,-8-12 0 0 0,8 14-14 0 0,-1 0 0 0 0,0 0 1 0 0,1-1-1 0 0,0 1 0 0 0,1-1 0 0 0,-3-8 0 0 0,3-19 73 0 0,1 23-45 0 0,-1 0 1 0 0,1 1-1 0 0,-3-12 0 0 0,-21-54 343 0 0,1-1-131 0 0,-17-87-197 0 0,35 137 80 0 0,2-1 0 0 0,0-41-1 0 0,-9-85 219 0 0,11 139-336 0 0,-1-2 19 0 0,3-25 0 0 0,-1 30-31 0 0,1 0 0 0 0,-2-1 0 0 0,1 1 0 0 0,-2 0-1 0 0,-2-12 1 0 0,-19-89 61 0 0,15 82 27 0 0,6 18-32 0 0,-2 0 1 0 0,1 1 0 0 0,-9-19-1 0 0,4 14 53 0 0,1 1 0 0 0,1-1 0 0 0,0 0 0 0 0,1-1-1 0 0,-3-19 1 0 0,7 32-111 0 0,0 0-1 0 0,0 0 0 0 0,-1 0 0 0 0,1 0 0 0 0,-3-4 0 0 0,-6-16-2 0 0,10 23-9 0 0,-1 0 0 0 0,1 0 0 0 0,0-1 0 0 0,0 1 0 0 0,-1 0 0 0 0,1 0 0 0 0,0-1 0 0 0,0 1 0 0 0,0 0 0 0 0,0-1 0 0 0,1 1 0 0 0,-1 0 0 0 0,0-1 0 0 0,0 1 0 0 0,1 0 0 0 0,0-2 0 0 0,0 1 0 0 0,8-11-13 0 0,-8 12-56 0 0,0-1-9 0 0,25-20-351 0 0,-25 21 362 0 0,-1 1 3 0 0,3 0 0 0 0,1-1 50 0 0,0 1 0 0 0,1 0 0 0 0,-1 0-1 0 0,0 1 1 0 0,0-1 0 0 0,1 1 0 0 0,-1 0 0 0 0,0 0-1 0 0,0 0 1 0 0,0 1 0 0 0,0-1 0 0 0,0 1-1 0 0,-1 0 1 0 0,1 0 0 0 0,0 1 0 0 0,-1-1 0 0 0,5 5-1 0 0,6 2-60 0 0,-11-8 57 0 0,-1 1 0 0 0,1-1 1 0 0,-1 1-1 0 0,1 0 1 0 0,3 3-1 0 0,23 25 74 0 0,-25-25-80 0 0,0 0 0 0 0,0 0 0 0 0,0 0 0 0 0,-1 0 0 0 0,0 0 0 0 0,0 1 0 0 0,4 10 0 0 0,4 8-56 0 0,-10-22 73 0 0,0 0 1 0 0,0 0-1 0 0,0 0 0 0 0,0 0 1 0 0,-1 0-1 0 0,1 0 0 0 0,-1 0 0 0 0,0 1 1 0 0,0 1-1 0 0,1-1-1 0 0,-1-1-1 0 0,0 0 1 0 0,1 1 0 0 0,-1-1 0 0 0,1 1-1 0 0,0-1 1 0 0,1 3 0 0 0,0 1 35 0 0,1 0 1 0 0,-1 1 0 0 0,0-1 0 0 0,3 12-1 0 0,3 6 34 0 0,-6-21-60 0 0,0 1-1 0 0,-1-1 1 0 0,1 1-1 0 0,-1 0 1 0 0,1 5-1 0 0,-1-2-1 0 0,1 0 0 0 0,0 0-1 0 0,3 8 1 0 0,-3-10-27 0 0,0-1 1 0 0,-1 1-1 0 0,0-1 1 0 0,1 1-1 0 0,-1 0 1 0 0,-1 0-1 0 0,1 0 1 0 0,-1-1-1 0 0,0 1 1 0 0,-1 8-1 0 0,0 6-52 0 0,1-15 58 0 0,0 1 1 0 0,-1-1 0 0 0,1 1 0 0 0,-1-1 0 0 0,0 0 0 0 0,0 1 0 0 0,-3 5 0 0 0,-5 9 10 0 0,5-12 11 0 0,1 0 0 0 0,-1-1 0 0 0,0 1 0 0 0,-5 6 0 0 0,8-12 0 0 0,0 0 0 0 0,0 1 0 0 0,0-1 0 0 0,0 0 0 0 0,0 0 0 0 0,0 1 0 0 0,0-1 0 0 0,1 0 0 0 0,-1 1 0 0 0,1-1 0 0 0,-1 1 0 0 0,1-1 0 0 0,-1 1 0 0 0,1 2 0 0 0,-1 0 0 0 0,0 0 0 0 0,0 0 0 0 0,0 0 0 0 0,0 0 0 0 0,-1-1 0 0 0,-1 5 0 0 0,0-4 12 0 0,0 1-1 0 0,1-1 0 0 0,-1 0 0 0 0,-1 0 1 0 0,1 0-1 0 0,-1 0 0 0 0,1-1 0 0 0,-1 1 0 0 0,0-1 1 0 0,0 0-1 0 0,-1 0 0 0 0,1 0 0 0 0,-1-1 1 0 0,1 0-1 0 0,-1 0 0 0 0,0 0 0 0 0,0 0 0 0 0,1-1 1 0 0,-1 1-1 0 0,0-1 0 0 0,-1-1 0 0 0,1 1 1 0 0,-5-1-1 0 0,4 1 54 0 0,1-1 0 0 0,0 1 1 0 0,0 0-1 0 0,-11 4 0 0 0,11-4-32 0 0,0 1 0 0 0,0-1-1 0 0,0 0 1 0 0,-1 0 0 0 0,-4 0-1 0 0,-4-1 96 0 0,13 0-58 0 0,1 0 22 0 0,0 0 10 0 0,0 0 2 0 0,-8 0 1059 0 0,43 9-1068 0 0,-1-2-232 0 0,49 20 0 0 0,-78-25 128 0 0,1 1 0 0 0,-1-1-1 0 0,0 2 1 0 0,5 3-1 0 0,9 6-7 0 0,15 4 17 0 0,-20-11 0 0 0,25 16 0 0 0,-25-13 0 0 0,25 12 0 0 0,-28-16 0 0 0,-1 0 0 0 0,0 0 0 0 0,-1 2 0 0 0,16 11 0 0 0,6 5 31 0 0,4 5 2 0 0,5 10-34 0 0,19 19 154 0 0,-48-44-66 0 0,52 56-483 0 0,-52-58-25 0 0,1-1 1 0 0,0 0-1 0 0,25 15 0 0 0,-36-25 398 0 0,-1 1 0 0 0,1-1 0 0 0,-1 1 0 0 0,1-1 0 0 0,-1 0 0 0 0,1 1-1 0 0,0-1 1 0 0,-1 0 0 0 0,1 0 0 0 0,-1 0 0 0 0,1 1 0 0 0,0-1 0 0 0,-1 0-1 0 0,1 0 1 0 0,0 0 0 0 0,-1 0 0 0 0,1 0 0 0 0,0 0 0 0 0,-1 0 0 0 0,1 0-1 0 0,0 0 1 0 0,-1-1 0 0 0,1 1 0 0 0,0 0 0 0 0,-1 0 0 0 0,1-1 0 0 0,0 1-1 0 0,0-1-330 0 0,-1 1-113 0 0,0 0-49 0 0,3-3-4853 0 0,-2 2-28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45:06.619"/>
    </inkml:context>
    <inkml:brush xml:id="br0">
      <inkml:brushProperty name="width" value="0.05" units="cm"/>
      <inkml:brushProperty name="height" value="0.05" units="cm"/>
    </inkml:brush>
  </inkml:definitions>
  <inkml:trace contextRef="#ctx0" brushRef="#br0">796 66 10912 0 0,'0'0'497'0'0,"0"0"-8"0"0,1-1-297 0 0,18-27 142 0 0,-13 18-286 0 0,-5 8 6 0 0,1-1 0 0 0,-1 1 0 0 0,1-1-1 0 0,0 1 1 0 0,0 0 0 0 0,0 0 0 0 0,0 0 0 0 0,0 0-1 0 0,3-3 1 0 0,-2 5 38 0 0,1-1 0 0 0,-1 1 0 0 0,0-1 0 0 0,1 1 0 0 0,-1 0-1 0 0,0 0 1 0 0,1 1 0 0 0,5 0 0 0 0,-5 1-27 0 0,1-1 0 0 0,0 1 0 0 0,-1 0-1 0 0,0 0 1 0 0,1 0 0 0 0,-1 0 0 0 0,0 1 0 0 0,0 0 0 0 0,7 6 0 0 0,3 5 271 0 0,13 16-1 0 0,-21-24-235 0 0,13 16 287 0 0,-1 1 1 0 0,29 49-1 0 0,-4 0 282 0 0,10 19 124 0 0,114 212-107 0 0,-132-240-671 0 0,-2 2 0 0 0,-3 2 0 0 0,-3 0 0 0 0,31 119 0 0 0,-57-181-10 0 0,10 41 25 0 0,11 85 0 0 0,-19-86 57 0 0,-3 1-1 0 0,-1-1 0 0 0,-2 0 0 0 0,-2 1 0 0 0,-2-2 1 0 0,-2 1-1 0 0,-2-1 0 0 0,-2 0 0 0 0,-2-2 0 0 0,-23 49 0 0 0,-33 44 143 0 0,41-80-154 0 0,-12 16-125 0 0,-3-2 0 0 0,-85 102 0 0 0,-128 112-1173 0 0,199-221 803 0 0,-76 82-483 0 0,-165 171-3136 0 0,107-123 2077 0 0,16-15-12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0.376"/>
    </inkml:context>
    <inkml:brush xml:id="br0">
      <inkml:brushProperty name="width" value="0.05" units="cm"/>
      <inkml:brushProperty name="height" value="0.05" units="cm"/>
    </inkml:brush>
  </inkml:definitions>
  <inkml:trace contextRef="#ctx0" brushRef="#br0">374 443 7832 0 0,'0'0'602'0'0,"1"-8"-372"0"0,1 3-123 0 0,0 0 1 0 0,-1 0 0 0 0,1 0-1 0 0,-1 0 1 0 0,0-1 0 0 0,0 1 0 0 0,-1 0-1 0 0,1 0 1 0 0,-1-1 0 0 0,-1 1-1 0 0,1-1 1 0 0,-2-6 0 0 0,0-2-208 0 0,2 12 83 0 0,0 1 0 0 0,0-1-1 0 0,0 0 1 0 0,-1 0 0 0 0,1 0 0 0 0,-1 0-1 0 0,1 0 1 0 0,-1 0 0 0 0,0 0-1 0 0,0 1 1 0 0,0-1 0 0 0,0 0 0 0 0,0 0-1 0 0,0 1 1 0 0,-2-2 0 0 0,-6-9-60 0 0,6 8 103 0 0,0 0 0 0 0,0 0-1 0 0,-1 1 1 0 0,-6-6 0 0 0,-16-16-28 0 0,20 15-96 0 0,6 6 85 0 0,1 2-2 0 0,-1-15 21 0 0,-6 9 220 0 0,4 6-165 0 0,-16-33 1674 0 0,17 34-1263 0 0,1 1 34 0 0,-9-4 592 0 0,9 3-1015 0 0,-1 1-1 0 0,1-1 0 0 0,-1 1 0 0 0,1 0 0 0 0,-1-1 0 0 0,0 1 0 0 0,1 0 1 0 0,-1-1-1 0 0,0 1 0 0 0,1 0 0 0 0,-1 0 0 0 0,0-1 0 0 0,1 1 0 0 0,-1 0 1 0 0,0 0-1 0 0,0 0 0 0 0,1 0 0 0 0,-1 0 0 0 0,0 0 0 0 0,1 0 0 0 0,-1 0 0 0 0,0 0 1 0 0,0 1-1 0 0,1-1 0 0 0,-1 0 0 0 0,-1 1 0 0 0,-1 3 30 0 0,0 1 0 0 0,0-1 0 0 0,1 1-1 0 0,0 0 1 0 0,-1 0 0 0 0,1 0 0 0 0,-2 9 0 0 0,1-3 57 0 0,-3 21 135 0 0,2-7-141 0 0,4-19-139 0 0,-1-1 1 0 0,1 1-1 0 0,0 0 1 0 0,0-1-1 0 0,0 1 0 0 0,3 10 1 0 0,0 19 64 0 0,-3-17-85 0 0,1 0 0 0 0,7 34-1 0 0,-7-44-3 0 0,2 0 0 0 0,-1 0 0 0 0,1 0 0 0 0,0-1 0 0 0,0 1 0 0 0,1-1 0 0 0,0 0 0 0 0,8 11-1 0 0,-7-12 1 0 0,-2-2 0 0 0,1 1 0 0 0,-1-1 0 0 0,1 0 0 0 0,0-1 0 0 0,0 1 0 0 0,0-1 0 0 0,1 1 0 0 0,6 2 0 0 0,1 2 0 0 0,-8-6 0 0 0,1 1 0 0 0,-1-1 0 0 0,1 0 0 0 0,8 4 0 0 0,13 0 2 0 0,-7-2 30 0 0,23 3 1 0 0,-26-5 5 0 0,-13-1-22 0 0,1-1-1 0 0,-1 1 0 0 0,0-1 0 0 0,0 0 0 0 0,0 0 0 0 0,1 0 0 0 0,-1 0 0 0 0,0 0 0 0 0,0-1 0 0 0,0 1 0 0 0,0-1 0 0 0,0 0 0 0 0,1 0 0 0 0,2-2 0 0 0,46-18 377 0 0,-37 15-190 0 0,0 0-1 0 0,16-9 1 0 0,-7 1 96 0 0,0 2 0 0 0,33-13-1 0 0,-43 21-210 0 0,0-1-1 0 0,0 2 1 0 0,1 0-1 0 0,-1 0 1 0 0,29 0-1 0 0,-32 3-63 0 0,-1 1 0 0 0,1 0 0 0 0,15 3 0 0 0,-22-3-12 0 0,1 1 1 0 0,0-1 0 0 0,-1 1-1 0 0,1 0 1 0 0,-1 0 0 0 0,1 1-1 0 0,-1-1 1 0 0,0 1 0 0 0,6 5-1 0 0,-7-5 4 0 0,0-1-1 0 0,0 1 0 0 0,0 0 0 0 0,0 1 0 0 0,0-1 1 0 0,-1 0-1 0 0,0 1 0 0 0,1-1 0 0 0,-1 1 0 0 0,-1 0 1 0 0,1 0-1 0 0,-1 0 0 0 0,1 0 0 0 0,-1 0 0 0 0,0 0 1 0 0,0 0-1 0 0,-1 0 0 0 0,1 0 0 0 0,-1 0 0 0 0,0 1 1 0 0,0-1-1 0 0,-1 7 0 0 0,-2-2 5 0 0,1 1 1 0 0,-1-1-1 0 0,-1 0 0 0 0,-8 16 0 0 0,-23 34 30 0 0,27-45-45 0 0,-10 13-4 0 0,0-1 0 0 0,-2 0 0 0 0,-1-1 0 0 0,-33 30 0 0 0,48-51 32 0 0,0 1 0 0 0,0-2-1 0 0,0 1 1 0 0,-1-1-1 0 0,-6 3 1 0 0,-19 10 314 0 0,29-14-299 0 0,0-1 0 0 0,-1 1 0 0 0,1-1 0 0 0,-1 0 0 0 0,1 0-1 0 0,-1 0 1 0 0,0-1 0 0 0,1 1 0 0 0,-1-1 0 0 0,0 0 0 0 0,1 0-1 0 0,-1 0 1 0 0,0 0 0 0 0,1-1 0 0 0,-1 0 0 0 0,0 1 0 0 0,1-1-1 0 0,-1 0 1 0 0,1-1 0 0 0,0 1 0 0 0,-1-1 0 0 0,1 1 0 0 0,0-1-1 0 0,0 0 1 0 0,0 0 0 0 0,0-1 0 0 0,0 1 0 0 0,0 0 0 0 0,1-1-1 0 0,-4-4 1 0 0,1 0 37 0 0,1 0 0 0 0,1-1 0 0 0,-1 1 0 0 0,1-1 0 0 0,1 0 0 0 0,-1 0 0 0 0,1 0 0 0 0,-1-12 0 0 0,1-6 49 0 0,1-35 0 0 0,1 40-96 0 0,2-13 31 0 0,1 0 1 0 0,14-58-1 0 0,1-4 54 0 0,-8 43-47 0 0,2-18 7 0 0,-9 43-39 0 0,-2-1 0 0 0,-3-41 0 0 0,-1 46-5 0 0,2 3 29 0 0,-8-32-1 0 0,8 47-45 0 0,-1 0 0 0 0,0 0 0 0 0,0 0 0 0 0,-1 1 0 0 0,1-1 0 0 0,-1 1 0 0 0,0-1-1 0 0,-1 1 1 0 0,-6-8 0 0 0,2 5 33 0 0,0 0-1 0 0,0 0 1 0 0,0 1 0 0 0,-1 0-1 0 0,-1 1 1 0 0,1 0-1 0 0,-14-6 1 0 0,19 10-33 0 0,-1 0 1 0 0,0 0-1 0 0,1 1 0 0 0,-1-1 1 0 0,0 1-1 0 0,0 1 0 0 0,0-1 1 0 0,0 1-1 0 0,0 0 1 0 0,0 0-1 0 0,0 0 0 0 0,1 1 1 0 0,-1-1-1 0 0,0 1 0 0 0,0 0 1 0 0,0 1-1 0 0,1-1 1 0 0,-7 4-1 0 0,-16 8 38 0 0,-38 24 0 0 0,55-30-78 0 0,-1 1 0 0 0,1 0 1 0 0,1 1-1 0 0,-1 0 0 0 0,2 0 0 0 0,-9 12 1 0 0,-150 234-806 0 0,155-234 444 0 0,1 1 1 0 0,1 0 0 0 0,1 1-1 0 0,1 0 1 0 0,1 0 0 0 0,1 1-1 0 0,-4 27 1 0 0,6-29-776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0.987"/>
    </inkml:context>
    <inkml:brush xml:id="br0">
      <inkml:brushProperty name="width" value="0.05" units="cm"/>
      <inkml:brushProperty name="height" value="0.05" units="cm"/>
    </inkml:brush>
  </inkml:definitions>
  <inkml:trace contextRef="#ctx0" brushRef="#br0">1 3342 8288 0 0,'0'0'638'0'0,"6"8"458"0"0,-5-7-973 0 0,1 0 0 0 0,-1 0 0 0 0,1 0 0 0 0,-1 0 0 0 0,1 0 0 0 0,-1-1 0 0 0,1 1 0 0 0,0 0-1 0 0,-1-1 1 0 0,1 1 0 0 0,0-1 0 0 0,-1 1 0 0 0,1-1 0 0 0,0 0 0 0 0,0 0 0 0 0,-1 0 0 0 0,1 0 0 0 0,0 0-1 0 0,0 0 1 0 0,-1 0 0 0 0,1-1 0 0 0,0 1 0 0 0,0-1 0 0 0,-1 1 0 0 0,1-1 0 0 0,0 1 0 0 0,-1-1 0 0 0,3-1-1 0 0,6-4-180 0 0,-1 0 0 0 0,0 0-1 0 0,13-13 1 0 0,-11 10 385 0 0,10-9-153 0 0,-2-1 0 0 0,20-26 0 0 0,14-14 168 0 0,25-18 53 0 0,270-284 195 0 0,-123 129-278 0 0,-82 88 238 0 0,-80 79-281 0 0,126-137 806 0 0,111-113 567 0 0,1-1-246 0 0,27-41-321 0 0,-250 274-956 0 0,128-141 233 0 0,-20-8-86 0 0,-102 121-208 0 0,109-140 82 0 0,-149 191-48 0 0,-30 40-47 0 0,0 1 0 0 0,1 0 0 0 0,28-27 0 0 0,-20 26-358 0 0,-22 19 146 0 0,-1 1-133 0 0,9-4-1645 0 0,3-3 806 0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2-12T15:04:56.310"/>
    </inkml:context>
    <inkml:brush xml:id="br0">
      <inkml:brushProperty name="width" value="0.05292" units="cm"/>
      <inkml:brushProperty name="height" value="0.05292" units="cm"/>
      <inkml:brushProperty name="color" value="#FF0000"/>
    </inkml:brush>
  </inkml:definitions>
  <inkml:trace contextRef="#ctx0" brushRef="#br0">7966 10365 403 0,'0'0'36'0,"0"0"-36"0,-7 6 0 0,7-6 0 15,-7 3 176-15,7-3 29 0,0 0 6 0,0 0 1 0,-7 0-127 0,7 0-25 16,0 0-4-16,0 0-2 15,-7 7-36-15,7-7-7 0,0 0-2 0,0 0 0 16,0 0-9-16,-4 3 8 0,4-3-8 0,-4 9 8 0,1 1 7 0,3 5 1 16,0-5 0-16,0 5 0 0,0-2 7 0,0 3 1 15,0 2 1-15,0 7 0 0,-7-6-10 0,7 9-3 16,0-2 0-16,-4 2 0 0,4-3-1 16,-3 3-1-16,3 0 0 0,0 4 0 15,-4-10 17-15,4 9 3 0,0-9 1 0,0 3 0 0,0 3 3 16,0-3 1-16,0-6 0 0,0 0 0 0,0 3-11 15,0-3-1-15,-3-7-1 0,3 4 0 0,0 0-5 0,0-7-1 16,-4 0 0-16,4-9 0 0,0 4 8 0,0-4 0 16,0 0 1-16,0 0 0 0,0 0 15 0,0 0 4 15,0 0 0-15,-7 0 0 0,0-10-27 0,4 1-5 0,-4-1 0 16,3-5-1-16,-3 2 8 0,-4-3 1 16,8-2 1-16,-4-1 0 0,3 0-12 0,-3-6-9 15,4 0 12-15,-1 6-12 0,1-6 13 0,-1-3-4 0,-3-1-1 0,4 4 0 16,3-3 7-16,0 3 1 0,0-3 0 0,-4 9 0 15,4-6-6-15,0 0-1 0,0 6 0 16,0-3 0-16,0 0-1 0,0 3-8 0,0 1 12 0,4 2-4 16,-4 3-8-16,3-2 0 0,1 5 0 0,-4 1 8 15,0-1-8-15,0 4 0 0,7 3 0 0,-7 3 0 16,0 0 0-16,0 0-11 0,0 0 11 0,0 0-8 16,10 3 8-16,-3 3 0 0,4-2 0 0,3 8 0 15,-3-3 0-15,-1 4 12 0,4 3-2 0,-3 3-1 0,3-1-9 16,-3 1 0-16,-1 3 9 15,8 0-9-15,3-3 0 0,-7 6 0 0,4 0 0 0,-1 3 8 0,1-3-8 16,3-6 0-16,0 9 0 0,0-9 0 0,1 6 0 16,-1 3 0-16,-4-2 0 0,1 2 8 0,3-3-8 15,0 0 0-15,1-3-8 0,-5 3 8 0,1 3 0 0,-1-6 0 16,-2 0 0-16,6-3 11 16,-11-3-11-16,8 2 10 0,-7-2-10 0,-1-6 10 0,1-1-2 15,-1 0-8-15,-6 1 12 0,-4-10-4 0,10 6-8 0,-10-6 12 16,0 0-12-16,0 0 12 0,0 0 2 0,7-6 1 15,-3 6 0-15,3-10 0 0,-3 1 12 0,-1-7 2 16,-3-3 1-16,0 1 0 0,0-1-14 0,0 0-4 16,0-6 0-16,0 0 0 0,0 3-4 0,-3-3 0 15,3-3-8-15,-4-4 12 0,4 4-4 0,-3-7-8 0,-1 7 11 16,0 0-11-16,4-6 11 0,0-1-11 0,-3 7 10 16,3-7-10-16,-4 7 0 0,4 0 8 15,-7-3-8-15,7 9 0 0,-7-3 0 0,4-1 0 0,3 4 0 16,-4 1 0-16,1 2 9 0,3 6-1 0,-7-3 0 15,3 7 0-15,1 3-8 0,-1-4 0 0,1 1 0 0,-1 9 0 16,4 0 0-16,0 0 0 0,-4-9 0 0,4 9 0 31,0 0-105-31,0 0-17 0,0 0-3 0,0 0-671 0,0 9-133 0</inkml:trace>
  <inkml:trace contextRef="#ctx0" brushRef="#br0" timeOffset="1120.32">9423 10312 748 0,'0'0'67'0,"0"0"-54"0,0 0-13 0,0 0 0 0,0 0 106 0,0 0 18 16,0 0 4-16,0 0 1 0,0 0-61 0,0 0-13 15,0 0-3-15,0 0 0 0,0 0-30 0,-7 9-6 16,7-9-2-16,0 9 0 0,-11 1 14 0,4 5 2 16,3 1 1-16,1 3 0 0,-4 0-11 0,3 0-1 15,4 9-1-15,0-3 0 0,0 9-6 0,0-5-2 16,0 5 0-16,0 4 0 0,4-4 22 0,-4 4 4 15,-7 3 0-15,7-7 1 0,3-3-7 0,-3 10-2 16,-3-9 0-16,-1 2 0 0,4 1 13 0,0-1 3 16,0-6 0-16,-3 1 0 0,-1-11-30 0,4 7-6 15,0-6 0-15,0-3-8 0,-7-7 9 0,7 7-9 16,4-7 0-16,-1-5 9 0,-3-4-9 0,0 0 12 0,0 0-12 16,0 0 12-16,0 0 20 0,0 0 4 0,0-10 0 15,4-9 1-15,-1 4-22 0,-3-7-5 0,0-3-1 16,-3 0 0-16,6-4-9 0,-3 1 12 0,0-6-12 0,0 5 12 15,0-11 4-15,-3 8 0 16,-1-9 1-16,1 4 0 0,3-1 15 0,-4-3 2 16,8-2 1-16,-4 5 0 0,3 0-27 0,1-6-8 0,-1 10 0 15,1-4 0-15,3 4 11 0,0-1-11 0,4 7 10 0,3 0-10 16,-7-4 0-16,3 11 0 0,1-5 0 16,3 11 0-16,-3-4 0 0,-1 6 0 0,4-2 0 15,-3 8-10-15,-1-2 10 0,5 9 0 0,-5-3-9 16,4 3 9-16,-3 3 0 0,-1 3-9 0,1 4 9 0,0 9 0 15,-11-1-12-15,3 1 12 0,1 13-12 0,-4-4 12 16,-4 0 0-16,1 6 0 0,-5 4 0 0,1-3 0 16,-3 2 0-16,-1 7 0 0,1-9 0 0,-4-1 0 15,7 4 0-15,-4-4 0 0,-3-6 0 0,3-2 0 0,1 2 0 16,-4-3 0-16,-1-6 0 0,1-1 9 16,0-2-9-16,4 3 0 0,-4-10 0 0,-1 1 0 0,1-1 10 15,4-3-10-15,3-6 12 0,-4 4-12 0,11-4 28 0,0 0 0 16,-7-4-1-16,3-2 0 0,-3-3 2 0,0-1 1 15,4 1 0-15,3-10 0 0,3 3-18 0,-3-2-4 16,0-1-8-16,4 3 12 0,6-3-12 0,5-6 0 16,-5 6 0-16,4 7-10 0,4-4 10 15,0 7 0-15,-1-7 0 0,1 13-8 0,7-6 8 16,-8 2 0-16,4 7-9 0,1 0 9 0,-1 7-9 0,0 2 9 16,4 0-12-16,-1 1 12 0,1 9 0 0,0-1-8 15,3 1 8-15,0 6 0 0,4 0 0 0,0 4 0 16,-1-4-8-16,5 3 8 0,-8 0 0 0,0-3 0 15,-3 4 0-15,3 2 0 0,-3-3 0 0,-1 0 0 0,1 1 0 16,-4-4 0-16,0 3-9 0,1-3-5 0,-1 0-1 0,3-3 0 31,-2-6-163-31,-1 2-33 0</inkml:trace>
  <inkml:trace contextRef="#ctx0" brushRef="#br0" timeOffset="2079.27">10915 10233 921 0,'-11'-3'82'0,"4"3"-66"0,7 0-16 0,0 0 0 16,-17 9 178-16,6-9 32 0,11 0 6 0,-3 10 2 15,-1-1-154-15,-3 7-32 0,3-4-5 0,8 4-2 16,-1 3-25-16,-3 0-17 0,-7 3 2 0,11 0 1 16,3 3 14-16,-3 9 16 0,-8-5-3 0,0 8-1 15,12 4 11-15,-5-3 1 0,-6-1 1 0,-1 7 0 16,-3-3 5-16,7-4 1 0,3 1 0 0,-10-3 0 15,-3-1-5-15,6 1-1 0,8-4 0 0,-8 0 0 16,-6-9-3-16,3 3-1 0,3 0 0 16,4-6 0-16,-3-3 3 0,3-4 0 0,-4-5 0 0,4-7 0 0,11 3-1 15,-11-3 0-15,0 0 0 0,0 0 0 16,7-10 25-16,-4 1 6 0,-6-10 1 0,-1 0 0 0,4-6-29 0,0 0-6 16,-3-3 0-1,-1-6-1-15,-3-4-10 0,7 3-1 0,0-9-8 0,-3 1 12 0,-1-4-12 16,1-7-8-16,6 7 8 0,-3-3-13 0,0 3 22 15,4 3 5-15,3 0 1 0,3 0 0 0,1 7-15 0,-4 2 0 16,3-2 0-16,5 2 0 0,2 10 19 16,1-3 1-16,-8 9 0 0,1-6 0 0,7 6-10 15,-4 3-2-15,-11 4 0 0,4 2 0 0,4 4-8 0,3 3 0 16,-7 3 9-16,0 3-9 0,-3 13 0 0,3-4 0 16,3 4 0-16,-6 9 0 0,-11-3 0 0,3 3 0 15,8 10 0-15,-8-1-8 0,-6-3 8 0,3 4 0 16,3-1 0-16,-3 4 0 0,4 3 0 0,-8-3 0 0,0-4-8 15,4 4 8-15,7-4 0 0,-10-6 0 0,-8 7 0 16,4-7 8-16,3-3-8 0,-3 0 0 0,-3-3 0 16,2-6 0-16,1 3 0 0,7-4-8 0,-3-5 8 0,-1-7-12 15,-3 3 12-15,3-3 0 0,11-3 10 0,-10 0-10 16,-4 0 13-16,3-3-3 0,8 3-1 0,-4-6 0 16,-4-4 3-16,8-2 1 0,-5 3 0 0,8-7 0 15,4 0-13-15,-4 7 8 0,-4-10-8 0,4 10 0 16,11-7 0-16,-4 6 0 0,-3 1 0 0,6 0-10 15,4-1 10-15,0 1-12 0,-3 9 12 0,3-6-12 16,0 6 12-16,4 6-8 0,7 3 8 0,-4 1-8 16,-4-1 8-16,1 7 0 0,10-4 0 0,-3 10 0 15,-4-3 0-15,4 0 0 0,3 6 0 0,4-3 0 0,-4 3 9 16,0 0-9-16,-3 0 12 0,3-3-12 16,0 3 0-16,-3 0 0 0,-4-3 0 0,0 3 0 0,4 0 0 15,0-6 0-15,-1 0 0 0,-2 0-9 16,2-3-114-16,1-1-22 15,-7-5-5-15</inkml:trace>
  <inkml:trace contextRef="#ctx0" brushRef="#br0" timeOffset="3003.91">12301 10312 1036 0,'0'0'46'0,"0"0"10"0,0 0-45 0,0 0-11 16,0 0 0-16,0 0 0 0,0 0 220 0,0 0 41 16,4 9 9-16,-1 0 2 0,1 1-195 0,-1-4-38 15,-3 10-8-15,0-4-2 0,0 4-13 0,0-3-2 16,-3 8-1-16,-1 1 0 0,4 4-13 0,-3-1 11 16,-1 3-11-16,4 0 10 0,-3 7 8 0,-1-7 2 15,4 6 0-15,0-6 0 0,-3 4-20 0,3-4 0 16,0 0 0-16,3 0 0 0,-3-2 0 0,4-1 0 15,-4-3 0-15,3 0 0 0,1-4 0 0,-1-5 10 16,1 3-10-16,-1-7 8 0,1 0-8 0,-4 1 0 0,0-10 0 16,0 0 0-16,0 0 0 0,0 0 0 0,0 0 0 0,0 0 0 15,0 0 14-15,0 0 1 0,0-10 0 0,0 1 0 16,-4 0 18-16,4-1 4 0,-3-5 1 16,-1-4 0-16,1 0 1 0,3 3 0 0,-7-3 0 0,7-9 0 15,-4 9-4-15,1-9-1 0,-1 3 0 16,1-3 0-16,-1-4-10 0,4 4-1 0,-3 0-1 0,-1-6 0 15,4 5-6-15,0 1 0 0,0 3-1 0,-3 0 0 16,3 0-3-16,0 12-1 0,0-6 0 16,0 4 0-16,0 5 3 0,3 1 1 0,-3 0 0 0,4 2 0 15,-4 7-1-15,0 0 0 0,3-9 0 0,-3 9 0 16,0 0-14-16,7 0 0 0,4 0 0 0,3 9 0 16,0-2-8-16,0 5 8 0,4-2-12 0,-1 11 12 15,5-2 0-15,-1 0-8 0,0 9 8 0,7-3 0 0,4 4 0 16,-7-4 0-16,-1 3 0 0,1 0 0 0,3-3 0 15,-3 3 0-15,3-2 9 0,-3-1-9 0,-4-7 8 0,4 8-8 16,-4-8 0-16,0-5 8 0,-3-4 0 0,-1 7 0 16,1-7 0-16,-4-2 0 0,0-4 1 0,-3 3 0 15,-1-6 0-15,-3 3 0 0,-7-3 17 0,0 0 3 16,0 0 1-16,7-9 0 0,0-1-3 0,-3 1-1 16,-4-10 0-16,0 3 0 0,0-2 2 15,-4-11 1-15,-3 1 0 0,4-3 0 0,-4-7-13 0,0 1-4 16,0-7 0-16,-4 0 0 0,1 0-12 0,-1-3 9 0,4-3-9 15,-4 6 8-15,1-3-8 0,-1 3 0 16,1 0 0-16,6 6-11 16,1 4-17-16,-1 9-3 0,4 3-1 0,0-3 0 15,4 9-128-15,-1-3-25 0,1 10-6 0</inkml:trace>
  <inkml:trace contextRef="#ctx0" brushRef="#br0" timeOffset="4001.37">13931 10355 1191 0,'0'0'52'0,"-7"10"12"0,0-10-51 0,-3 6-13 0,2-3 0 0,1 4 0 16,0-4 49-16,0-3 7 0,0 6 2 0,7-6 0 16,0 0-45-16,0 0-13 0,-3 0 0 0,3 0 8 15,-7 3 0-15,7-3 0 0,0 0 0 0,0 0 0 16,0 0 18-16,0 0 4 0,0 0 1 0,0 0 0 15,0 0 2-15,0 0 1 0,0 0 0 0,0 0 0 16,0 0 1-16,-4 6 0 0,4-6 0 0,4 10 0 16,-1 5 15-16,-3-2 3 0,0 6 1 0,4-3 0 15,-4 9-6-15,3-3-2 0,1 3 0 0,-1 3 0 16,-3 6-11-16,4-5-3 0,-4 5 0 0,0-6 0 16,0 7-12-16,0-4-2 0,0 0-1 0,0 1 0 15,0-4-17-15,0-3 8 0,-4-3-8 0,4 3 0 0,0-6 8 16,-3 0-8-16,3-3 0 0,0-7 0 0,3 0 0 15,-3 1 0-15,0-10 8 0,0 0-8 0,0 0 15 0,0 0-1 16,0 0 0-16,0 0 0 0,0-10 35 0,0 1 7 16,-3 0 2-16,-1-7 0 0,1-3-28 0,3 0-6 15,-4 0 0-15,1-6-1 0,3 0-7 0,-4-3-2 16,1 0 0-16,-1-7 0 0,1 7-14 0,3-6 9 16,-4-1-9-16,0 1 8 0,8 2-8 15,-8 1 0-15,4 3 0 0,0-1 0 0,0 4 0 16,0 7 0-16,0-1 0 0,0 3 0 0,0 3 0 15,0 4 0-15,0 3 0 0,0 6 0 0,0 0 8 0,0-6 0 16,0 6 0-16,0 0 0 0,11 0-8 0,3 6-11 0,-3 0 3 16,3 3 0-16,0 1 8 0,4 2 0 15,3 14 0-15,0-8 0 0,4 7 0 0,-1 4 11 0,1-1-3 16,0 6 0-16,3 1 5 0,0-1 1 0,0 4 0 16,1-4 0-16,2 1 10 0,1-4 3 0,-4 10 0 15,-3-13 0-15,3 10-27 0,-3-7 0 0,0-2-12 0,-4-1 12 16,0 0 0-16,0-3 0 0,-7-6 0 15,4-3 12-15,-4 2-12 0,0-8 8 0,0-1-8 0,0 1 8 16,-3-1-8-16,-4-9 12 0,4 6-12 0,-4-6 12 16,-7 0 13-16,7-6 3 0,3 3 1 0,-6-3 0 15,3-4 9-15,-4-2 2 0,-3-4 0 0,0-9 0 16,0 3-9-16,0-9-2 0,-3 2 0 0,-1-5 0 16,1-1-18-16,-4 4-11 0,3-10 12 15,-3-6-12-15,0 3 0 0,-3 0 0 0,-1-9 0 0,4 0 0 0,-4-1 0 16,4 7 0-16,-3-6-12 0,3 9 3 0,0 0-6 15,3 7-1-15,0 2 0 0,1 1 0 0,3 5 0 16,-4 11-1-16,4-7 0 0,0 6 0 16,0 9-35-16,4-5-8 0,-1 5 0 0,1 1-1 15,7-1-197-15,-4 10-39 0</inkml:trace>
  <inkml:trace contextRef="#ctx0" brushRef="#br0" timeOffset="5058.2">15744 10550 345 0,'0'0'31'0,"0"0"-31"0,0 0 0 0,0 0 0 15,0 0 236-15,4-6 40 0,-4-4 9 0,0 10 2 16,0 0-174-16,0-9-34 0,0 9-7 0,0 0-2 16,-4-6-18-16,4 6-3 0,0 0-1 0,0 0 0 15,0 0 4-15,0 0 0 0,0 0 0 0,0 0 0 16,0 0-8-16,0 0-2 0,0 0 0 0,0 15 0 15,-3 1-30-15,3 3-12 0,-4 0 8 0,1 9-8 16,3-3 9-16,-4 3-9 0,1 0 10 0,3 7-10 16,-4-4 24-16,4 0 0 0,-3 1-1 15,-1-4 0-15,1 0-3 0,-1 1-1 0,1 2 0 0,-1-9 0 16,1 3 8-16,-1 0 1 0,1-6 1 0,-4-7 0 16,3 4-5-16,4-7 0 0,-4 1-1 15,4-4 0-15,0-6-2 0,0 0 0 0,0 0 0 0,0 0 0 0,0 0 19 16,0 0 4-16,-3-6 1 0,-1-4 0 0,1-2-2 15,-1-10-1-15,4 3 0 0,0 0 0 0,0-6-26 16,0-3-4-16,0 3-2 0,0-3 0 16,4-1 0-16,-4-5 0 0,0 9 0 0,0-6 0 0,0-1-10 15,0 4 0-15,3 3 0 0,-3 3 0 0,0 3 0 16,4-3 0-16,-1 10 0 0,-3-4 0 0,0 7 0 0,0-1 8 16,0 10-8-16,0 0 12 0,4 0-12 0,3 0 0 15,0 0 0-15,4 0 0 0,3 10 0 0,0-1-9 16,4 7 9-16,-4-4-10 0,3 4 10 0,1 3 0 15,3 6 10-15,0-6-10 0,4 6 8 0,3-3-8 16,-3 3 0-16,0 3 0 0,3-3 10 0,-4 0-10 16,5 0 10-16,-5-3-10 0,1 3 16 0,0-6-2 0,-4 6-1 15,4-6 0-15,-4 0-3 0,4 0-1 0,-4-4 0 16,0 1 0-16,-4-4-9 0,1-2 0 0,0-1 9 16,-1-2-9-16,1-4 19 0,-7 3-1 0,-11-6 0 15,0 0 0-15,7 0-2 0,-7 0-1 0,0 0 0 0,0 0 0 16,0 0 12-16,3-6 2 0,4 3 1 0,-3-4 0 15,-1-5 0-15,-3-4 0 0,0-3 0 0,0-6 0 16,-3 3-22-16,3-3-8 0,7-9 0 0,-7 9 0 16,-7-7 8-16,3-2-8 0,-3-1 0 15,7 1 0-15,0-4-9 0,-3-3-8 0,-1 4-2 16,4 2 0 0,4-2-9-16,-4 8-3 0,3-5 0 0,-3 6 0 0,0 3-21 0,7-1-5 15,0 8-1-15,4-1 0 0,-1 3-106 16,5 13-22-16,2-6-4 0</inkml:trace>
  <inkml:trace contextRef="#ctx0" brushRef="#br0" timeOffset="5970.01">17170 10481 1324 0,'0'0'118'0,"0"0"-94"0,3 9-24 0,1 1 0 16,-1-1 224-16,1 1 41 0,3 5 8 0,0 10 2 15,0-6-199-15,4 6-39 0,-8-3-8 0,4 13-1 0,0-7-18 0,0 6-10 16,0-5 12-16,0 5-12 0,-3 1 8 15,-1-1-8-15,1 1 0 0,-4-4 0 16,0 3 16-16,0 1-4 0,0 3-1 0,0-4 0 0,0-6-11 16,0-3 0-16,-4 4-12 0,4-4 12 0,0-7 0 0,0-2 16 15,0-3 0-15,0-1-1 16,0-9 17-16,0-3 4 0,0 0 1 0,0 0 0 0,0 0 3 16,0 0 0-16,0 0 0 0,0 0 0 0,-3-9 5 0,3-7 2 15,0-3 0-15,-4-6 0 0,4-3-31 0,-3-6-5 16,-1 2-2-16,1-8 0 0,-1 2-9 0,1 0 0 15,-1-6 0-15,1 0 0 0,-1-6 0 0,-3 3 0 16,4 0 0-16,3-6 0 0,0 3 0 0,0 3 0 16,0 3 0-16,3 0 0 0,4 6 0 0,-3 4 0 15,-1 6 8-15,4-7-8 0,0 16 0 16,0-6 0-16,-3 6 0 0,3 4 0 0,-4 2 0 16,1 4 0-16,3 2 0 0,0-2 0 15,-3 3 0-15,6 6 0 0,-3 6 0 0,4-6 0 0,-1 9-11 16,1 7 11-16,0-3-8 0,3 2 8 0,-4 4 0 15,-3 9-8-15,0-3 8 0,0 4 0 0,-3 2-9 0,-4 0 9 16,0 4-10-16,-4-1 10 0,-3 4 0 0,-3 3 0 16,3-4 0-16,-4 1 0 0,1-3-18 0,-1-7 2 15,-3-3 1-15,3 3 0 0,1-9 15 0,3 3 0 0,0-3 0 16,0-7 0-16,0-6 0 0,3 4 0 0,0-1 0 0,4-9 0 16,0 0 9-16,0 0-1 0,0 0-8 0,0 0 12 15,0 0-12-15,-3-9 11 0,-1 3-11 0,1-4 10 16,3 1-10-16,3-1 0 0,1-8 0 15,-1 8 8-15,8-6-8 0,-4 4 0 0,0-4 0 0,4 7 8 16,-4-7-8-16,7 7 0 0,4-1 9 0,-1 7-9 16,-3-3 0-16,4 3 0 0,0 3 0 0,3 3 0 0,0 6 0 15,4 1 0-15,-1-1 0 0,5 13 0 0,-1-3 0 16,-4 3-10-16,5 3 10 0,-1 3-10 0,4 4 10 16,-4-1 0-16,4 3 0 0,-4 1 0 0,4-1 0 15,3 1 0-15,-3-4 0 0,-1 4 0 0,5-7 0 16,-8 3 0-16,7-9-9 0,-3 3 9 15,-4 0-108-15,4-6-16 16,-4-3-4-16,-3-4-1048 0</inkml:trace>
  <inkml:trace contextRef="#ctx0" brushRef="#br0" timeOffset="6604.18">18496 10544 1843 0,'0'0'164'0,"-3"6"-132"0,-1-3-32 0,4 6 0 16,-7-2 243-16,7-4 41 0,0-3 9 0,-4 6 2 16,4 13-221-16,-3-10-44 0,-1 7-9 0,1-3-1 15,-1 9-20-15,1-4-16 0,-1 1 4 0,4 0 0 16,-3 0-16-16,-4 0-2 0,3 6-1 0,1 0 0 15,-4-6-11-15,3-1-2 0,-3 1-1 16,4-3 0-16,3 3 23 0,-4-4 5 0,0-5 1 0,1-1 0 0,-1 1 16 16,4-10 0-16,0 0 11 0,0 0-11 0,0 0 42 15,0 0 2-15,0 0 0 0,0 0 0 0,0 0 14 0,0 0 3 16,0 0 1-16,0 0 0 0,-3-10-19 0,3-5-4 16,0-4-1-16,0 0 0 0,3 0-29 0,-3-6-9 15,4 0 0-15,3-3 0 0,-3-1 0 0,3 4 0 16,-4-9 0-16,4 12 0 0,-3-3 0 15,3 0 0-15,0 3-9 0,-4 0 9 0,4 9-8 0,-3-2 8 16,3 5-8-16,-4 1 8 0,-3 9-8 16,0 0 8-16,4 0-8 0,-4 0 8 0,11 9-12 0,-1-3 4 15,8 4 0-15,-1 2 0 0,1 4 8 0,0 3 0 0,3 6 0 16,-3-6-8-16,3 9 8 0,0-3 0 16,0 0 0-16,0-3 0 0,4 3 0 0,-4 3 0 0,0-9 0 15,0 6 0-15,1-6 15 0,-5 3 1 0,1-3 1 16,0-6 0-16,-1 2-17 0,-3-5 8 15,4-1-8-15,-8 0 0 0,5-2 9 0,-5-4-9 0,-3-3 0 16,-7 0 9-16,0 0-1 0,0 0 0 0,7 0 0 0,-3-3 0 16,3-4 14-16,-4-2 2 0,1-7 1 0,-1 4 0 15,-3-4-3-15,-3-3-1 0,-1 0 0 0,4-6 0 16,-3 7-10-16,-1-8-3 0,4-2 0 0,-3-6 0 16,3 6 1-16,0-7 0 0,-4 1 0 0,4-4 0 15,-3 3-21-15,3-2-4 0,0-1 0 0,0-3-1 16,0 10-14-1,3-3-2-15,-3-1-1 0,4 7 0 0,-1-7-74 0,1 10-16 0,6 0-2 16,-3 6-1-16,4 1-106 0,0-1-22 16,10-6-4-16,4 12-1 0</inkml:trace>
  <inkml:trace contextRef="#ctx0" brushRef="#br0" timeOffset="7319.24">19748 10519 288 0,'0'0'12'0,"0"0"4"0,0 0-16 0,0 0 0 0,0 0 0 0,0-4 0 15,-7 4 492-15,4-6 95 16,-1 6 19-16,-3-3 4 0,4-3-463 0,-4 3-93 16,0-4-18-16,0 7-4 0,3-3-1 0,-3 3 0 0,0 0 0 0,0 3 0 15,-4-3-41-15,1 10-8 16,-1-1-2-16,1 1 0 0,3 5 20 0,0 1 0 0,-1 6 0 0,1 0 0 15,-3 0 0-15,3 3-12 0,0 3 12 0,0 0-10 16,0 4 10-16,-4-4 9 0,7 0-1 16,-3 0-8-16,0 7 20 0,0-10-2 0,0 9-1 0,4-5 0 15,-4-1-17-15,3-3 0 0,1 3 0 16,3-3 0-16,-4-6 11 0,1 0-2 0,3-3 0 0,0-1 0 16,0-5-9-16,3-1-16 0,-3-9 4 0,0 0 1 15,0 0-13 1,0 0-2-16,0 0-1 0,0 0 0 0,0 0 27 0,0 0-8 0,7-9 8 0,0-1 0 15,-3-2 28-15,3 2 10 0,0-9 2 0,-4 1 1 16,4 2-3-16,-3-6-1 0,-1-3 0 0,1 0 0 16,0 6-8-16,-1-9-1 0,1 3-1 0,-1-4 0 15,1 1-14-15,-4-3-2 0,0 9-1 0,0-9 0 16,3 9-58-16,1-3-12 16,-4-1-3-16,3 8 0 0,-3-1 103 0,0 3 20 15,4 4 4-15,-4-4 0 0,0 7-98 0,0 2-20 0,0 7-4 16,0 0-1-16,0 0 46 0,0 0 13 0,3-3 0 0,-3 3 0 0,0 0 43 0,11-6 16 15,-1 6 3-15,5 6 1 0,-5-6-53 0,8 10-10 16,-1-1 0-16,1 7 0 0,3 2 0 0,-3 1 0 16,3 0 0-16,0 6-8 0,4-6 8 0,-7 9 0 15,3-3 0-15,3 0-8 0,-2-3 8 0,2 3 0 16,1 0 0-16,0 1 0 0,-4-8 0 0,3 1 0 16,-2 6 0-16,-1-6 0 0,0-6 0 0,0 2 0 0,-7 1 0 15,0-3 0-15,1-4 11 0,-1-3-3 16,0 4 0-16,0-10 0 0,-4 6 0 0,1-3 0 15,-4-3 0-15,0-3 0 0,4 3 16 0,-11 0 4 0,3-6 0 0,4-1 0 16,0 4 3-16,-3-6 1 16,-1-1 0-16,-3-5 0 0,0 2 0 0,0-2 1 0,-3-4 0 15,-1 3 0-15,4-9-13 0,-3 3-4 16,-4-3 0-16,0-3 0 0,0-7-8 0,0 7-8 0,0-7 9 0,-4 1-9 16,0-1 0-16,-3 7 0 0,4 0 0 15,-1-6 0-15,8 5-20 0,-8 1-1 0,-3-3 0 16,-4 3 0-16,1-1-144 15,-1-5-29-15</inkml:trace>
  <inkml:trace contextRef="#ctx0" brushRef="#br0" timeOffset="10588.29">21054 10751 1440 0,'0'0'128'0,"0"0"-103"0,0 0-25 0,0 0 0 15,0 0 172-15,0 0 30 0,0 0 6 0,0 0 0 16,0 0-156-16,0 0-32 0,0 0-7 0,0 0-1 16,0 0-12-16,0 0 0 0,0 0-9 0,0 0 9 0,0 0 0 0,0 0 12 15,0 6-1-15,3 3 0 0,-3 1-22 0,4 5-4 16,-4-5-1-16,0-1 0 0,0 10 16 0,3-3 8 15,-3-4 0-15,4 4-8 0,-4 3 25 0,3-4-1 16,1-2-1-16,-1 3 0 0,-3-7 1 0,4 7 0 16,0-4 0-16,-1-5 0 0,1 2-1 15,-4-9 0-15,7 9 0 0,-7-9 0 0,0 0-23 0,0 0-12 16,0 0 2-16,0 0 0 0,0 0 10 0,0 0-12 16,0 0 12-16,7-3-12 0,0-3 25 0,0-3 5 15,-4-7 1-15,1 6 0 0,-1-8-19 0,1 2-17 16,-1-6 3-16,-3 3 1 0,0-3 13 0,0-6 0 15,4 3 12-15,-4 3-12 0,0-9 19 0,0 2-3 16,0 1-1-16,-4 0 0 0,1-3 4 0,-1 2 1 16,4 1 0-16,-3 0 0 0,-1-3-5 0,1 2-1 0,-1 4 0 15,4 6 0-15,-3 1-1 0,-1-7 0 0,4 6 0 0,-3 6 0 16,-1-3 7-16,1 1 0 0,-1 5 1 16,1 1 0-16,3 0 3 0,0 5 0 0,0-2 0 0,0 6 0 15,0 0-12-15,0 0-1 0,3-9-1 0,-3 9 0 16,0 0-10-16,0 0 0 0,7 6 0 0,4-3 0 15,-1-3 0-15,1 10 0 0,3-1 0 0,0 0 0 16,4 7 0-16,-4-7 0 0,0 10 0 0,4-3 0 16,-1-3 12-16,1 8-2 0,0-2-1 0,3 0 0 15,0 9 6-15,0-9 1 0,-3 6 0 0,3 0 0 0,0-6-5 16,-3 6-1-16,3-3 0 0,-4-6 0 16,5 3 1-16,-5-1 0 0,-3-8 0 0,4 6 0 15,-4-1-3-15,0-2 0 0,4-4 0 0,-4-3 0 0,-7 4 4 0,7-1 1 16,0 1 0-16,0-10 0 0,-14 0 2 0,7 6 0 15,4-6 0-15,0 0 0 0,-11 0 1 16,0 0 0-16,0 0 0 0,7 0 0 0,-7 0 0 0,0 0 0 16,0 0 0-16,7-6 0 0,0-4 6 15,-7 1 2-15,-4-1 0 0,1 1 0 0,-4-7-14 16,3-2-2-16,-3 2-8 0,-3-6 12 0,2-3-12 0,1 6 0 16,-3-9 0-16,-1-4 0 0,-3 4 0 0,0-6-10 15,3 6 0-15,-3-7 0 0,0-3-8 0,-3 4-2 16,6 6 0-16,0-7 0 15,-3 1-63-15,0-4-13 0,0-6-2 0,3 7-1272 0</inkml:trace>
  <inkml:trace contextRef="#ctx0" brushRef="#br0" timeOffset="17589.04">9031 12124 115 0,'0'0'10'0,"0"0"-10"0,0 0 0 0,0 0 0 0,0 0 104 0,0 0 20 16,0 0 3-16,0 0 1 0,0 0-80 16,0 0-15-16,0 0-3 0,0 0-1 0,0 0-17 0,0 0-4 15,0 0-8-15,7 0 12 0,0-9 28 0,0 9 6 16,0-3 1-16,0-4 0 16,4 4 5-16,0-3 0 0,-4-4 1 0,3 1 0 0,4 3 1 0,0-4 0 15,1 1 0-15,2 0 0 0,4-10-6 0,1 9 0 16,2-5-1-16,1-4 0 0,-4 0-13 0,4 3-2 15,-1 4-1-15,5-10 0 0,-1 9 5 0,4-2 2 16,-4-4 0-16,4 0 0 0,-8 0-1 16,5 0 0-16,-1-3 0 0,3 4 0 15,-2-1-5-15,2 0-2 0,-2-6 0 0,2 6 0 0,-2-6 0 0,6 6 0 16,-7-6 0-16,0 3 0 0,-6-3-21 0,2 9-9 16,-3-2 8-16,1-1-8 0,-1 0 11 0,-4 3-3 0,-2 4-8 15,-5-4 12-15,4 0-2 0,-3 7-1 16,-4 0 0-16,0 5 0 0,0-2-9 0,-7 6-11 0,0 0 3 15,0 0 0 1,0 0-124-16,0 0-25 0,-4 6-5 0</inkml:trace>
  <inkml:trace contextRef="#ctx0" brushRef="#br0" timeOffset="18186.25">10523 12246 518 0,'0'0'46'16,"0"0"-37"-16,0 0-9 0,0 0 0 0,0 0 176 0,0 0 32 0,0 0 8 0,0 0 0 15,0 0-96-15,0 0-20 0,14-6-4 0,-6 3-1 16,-1-6-39-16,3-7-7 0,4 6-1 0,7-5-1 16,-3-4-3-16,3 0 0 0,4 3 0 0,-4-5 0 15,7-5-23-15,-3 1-5 0,-4 3 0 0,7-3-1 16,11-3-15-16,-7-3 11 0,-11 3-11 0,7 2 10 15,8-2 3-15,-5-6 1 0,-2 2 0 0,2-2 0 16,5-7 7-16,-1 3 2 0,-3 10 0 0,-1-13 0 16,-6 10 1-16,7-3 0 0,3-1 0 0,-3 7 0 15,-7-7-8-15,3 10 0 0,4 3-1 0,-1-3 0 0,-10 0-15 16,1 6 11-16,-1 1-11 0,0 2 10 16,4 6-10-16,-8-2 0 0,-6-1 0 0,3 10-11 15,0-3-125 1,0 6-26-16,-14 0-5 0</inkml:trace>
  <inkml:trace contextRef="#ctx0" brushRef="#br0" timeOffset="18912.37">17149 11961 1648 0,'0'0'73'0,"0"0"15"0,0 0-70 0,0 0-18 0,0 0 0 0,0 0 0 16,0 0 36-16,0 0 4 15,-4 0 1-15,4 0 0 0,0 0-41 0,0 0 0 0,0 0 0 0,0 0 0 16,0 0 0-16,0 0 0 0,0 0 0 0,0 0-11 16,4-6 11-16,3-4 11 0,3 1-3 0,4 0 0 15,0-1 22-15,4-6 4 0,0 4 1 0,6-4 0 16,-2-3 8-16,2 4 1 0,4-4 1 0,4-6 0 16,-7 6-8-16,3-3-1 0,4-3-1 15,3 0 0-15,-3-3 0 0,0 9 0 0,3-13 0 16,-3 4 0-16,-1 0-4 0,-2 3-1 0,-1 3 0 0,4 0 0 15,-4 0-10-15,-3-3-1 0,3 6-1 0,0-6 0 16,0 6-6-16,-3 0 0 0,-4 1-1 0,0-4 0 16,4 9-11-16,-4-6 0 0,0 4 0 0,0-1 8 15,-3 7-8-15,0-4 0 0,-1 7 9 0,-3-4-9 16,1 1-79-16,-1 9-20 16,0-6-4-16,-4 6-597 0,1 0-119 0</inkml:trace>
  <inkml:trace contextRef="#ctx0" brushRef="#br0" timeOffset="26898.9">9366 11999 576 0,'-10'6'25'0,"10"-3"6"0,0-3-31 0,-7 0 0 15,0 6 0-15,-1-3 0 0,5-3 95 0,-1 0 13 16,1 0 2-16,-4 7 1 0,0-7-63 0,3 0-13 16,4 0-3-16,0 0 0 0,0 0-1 0,0 0-1 0,0 0 0 0,0 0 0 15,0 0 6-15,0 0 2 0,0 0 0 0,4-7 0 16,10-5-38-16,0-4 0 0,4 1 0 0,6-4 0 16,5 0 0-16,2-6-12 0,-2 3 4 0,6-13 0 15,4 10 8-15,-4-12 0 0,4 2 0 16,0 1-8-16,-1-4 8 0,1 4 0 0,-4-10 8 15,8 6-8-15,-1 0 25 0,-3-2 1 0,0 2 0 0,-4 4 0 16,4-1 10-16,-4-3 3 0,-3 4 0 0,0-1 0 16,-4 4-9-16,0-3-2 0,4 5 0 15,-11 4 0-15,-3 0-14 0,-1 3-3 0,4 7-1 0,-7-1 0 16,-6 6-2-16,-5 1 0 0,1 6 0 0,-4 3 0 16,0 0 21-16,0 0 4 0,-7 3 1 0,-4-3 0 0,-3 9-15 15,-4 7-3-15,-6 3-1 0,2 0 0 16,-2 6-15-16,-8 3 0 0,0-3 0 0,-3 3 0 0,0 7 0 15,-4-1 0-15,0-2 0 0,-3 2 0 16,-4 7 0-16,0-3 0 0,4 6 0 0,-4-1 0 0,3 1 0 16,5 3 0-16,-5-3 0 0,1 0 0 0,0-6 0 15,3-1 0-15,4-2 0 0,-1-7 0 0,1 3 0 0,7-9 0 16,7 4 0-16,3-8 0 0,-3 1 0 0,7-3 0 16,0 0 0-16,3-7 0 0,4 0 0 0,0-6 0 15,0 4 0-15,7-7 0 0,0 0 0 16,0 0 0-16,0 0 0 0,0 0 0 0,10 0-12 0,-3-10 12 15,4-5-12-15,7-4 12 0,3 0-8 0,7 0 8 16,-3-6 0-16,6-3 0 0,1-7 0 16,0 1 0-16,3-1 0 0,-3-2 0 0,0-1-8 0,-1-3 8 15,8 4 0-15,-3-1 0 0,-1-3 0 0,0 4 0 16,4 2 0-16,-4-2 0 0,4 2 0 0,0 1 0 16,-4 2 8-16,-3 1-8 0,0 3 15 0,-1-1-3 0,-2-5-1 15,-5 15 0-15,-3-6-2 0,1 0 0 0,-1 6 0 16,-7 0 0-16,-4 10 1 0,1 0 0 0,0 2 0 15,-4-2 0-15,-7 9 4 0,0 0 1 0,0 0 0 0,0 0 0 16,0 0-15-16,0 0 0 0,-7 9 0 0,-4 1 0 16,0 12-8-16,-3 0 8 0,-7 3 0 0,0 3 0 15,-7 6-60 1,-4 10-6-16,0 0-1 0</inkml:trace>
  <inkml:trace contextRef="#ctx0" brushRef="#br0" timeOffset="27925.12">9267 13256 882 0,'0'0'39'0,"0"0"8"0,0 0-38 0,0 0-9 0,0 0 0 0,0 0 0 0,0 0 71 0,0 0 12 16,0 0 2-16,0 0 1 0,0 0-31 0,0 0-7 15,0 0 0-15,0 0-1 0,0 0-4 0,0 0-1 16,0 0 0-16,0 0 0 0,-3 6-18 0,-4-2-3 16,0 2-1-16,0-3 0 0,0 6-12 0,3 7-8 15,1 0 8-15,-1-4-8 0,1 7 9 0,-1 3-9 16,1-3 12-16,-1 3-12 0,1 0 21 0,3 0-2 15,-4-4-1-15,0 8 0 0,1-8 4 0,3 7 1 16,-4 1 0-16,-3-5 0 0,4 5-7 0,-1 2-2 16,1-3 0-16,-4-6 0 0,0 6-14 0,0 0 11 15,3-3-11-15,-3 0 10 0,0 0-10 0,3-7 0 16,-3 4 0-16,4 0 0 16,-4 0-33-16,3-3-3 15,-3-7 0-15,4 7-740 0</inkml:trace>
  <inkml:trace contextRef="#ctx0" brushRef="#br0" timeOffset="28376.88">8643 14363 230 0,'0'0'10'0,"0"0"2"0,0 0-12 0,0 0 0 16,0 0 0-16,4-9 0 0,-1-1 174 0,4 1 32 15,0 3 6-15,0-4 2 0,0 1-164 0,0-1-33 16,4 1-6-16,-4 0-2 0,4 2-9 0,-1-2 12 15,4 6-12-15,-3-4 12 0,-1-2 8 0,-2 0 1 16,-1 2 1-16,3 4 0 0,1-3 0 0,-1 3 0 16,-3-3 0-16,4 2 0 0,3-2 10 0,0 6 1 0,4-3 1 0,-1 3 0 15,-2 0-10-15,2 0-1 16,1 0-1-16,0-6 0 0,-1 12 2 0,1-3 1 16,-1-3 0-16,8 0 0 0,-7 0-2 0,-1 0-1 15,5 0 0-15,2 0 0 0,-3 0-3 0,-3 0-1 16,7 0 0-16,-1 0 0 0,-2 0-3 0,-1 0-1 0,-7 0 0 15,4 6 0-15,3-6 8 0,-4 0 2 0,-3 0 0 0,-3 0 0 16,7 0-24-16,-8 0 8 0,4 0-8 0,-3 0 0 31,-4 4-21-31,-7-4-9 0,0 0-2 0,0 0-480 0,0 0-96 0</inkml:trace>
  <inkml:trace contextRef="#ctx0" brushRef="#br0" timeOffset="28869.05">8932 15015 1612 0,'-21'7'72'0,"14"-4"14"0,0-3-69 0,0 6-17 16,0-6 0-16,3 0 0 0,-3 0 102 0,7 0 17 15,0 0 3-15,0 0 1 0,0 0-107 0,7-6-16 16,0-4-15-16,4 1 3 0,-4-1 3 0,4 1 0 16,-4 0 0-16,3-1 0 0,4-5 9 0,1 5-8 0,-5 1 8 0,1-7-8 15,3 7 8-15,-4-1 0 0,1 1-9 16,3 6 9-16,-7-4 0 0,4 7 0 0,-1 0-9 16,1 0 9-16,-4 0 0 0,4 0-10 0,-4 10 10 0,-4 6-8 15,1-7 8-15,-1 10-10 0,1 0 10 16,-1 6-10-16,-6 3 10 0,-1-3 0 0,1 9 0 0,-1-5 0 15,-3 8 0-15,0 4 0 0,-4-3 0 16,4 9 0-16,-3-3 0 0,3 0 9 0,0-1-1 16,-4-5-8-16,4 6 16 0,0-3-4 15,-4-4-1-15,4 1 0 0,0-4-3 0,0 4-8 0,0-7 12 0,0 1-4 16,7-7-8-16,0 0 12 0,0-12-12 0,0 2 12 16,0 4-12-16,0-10 0 0,4 1 0 0,3-4 0 15,0-3 0-15,3 4 0 0,-3-14 0 0,8 4 0 16,-1-3 10-16,3-4-10 0,4-2 12 0,1-10-12 15,2 3 15-15,1-9-4 0,3 9-1 0,4-6 0 16,0-3-2-16,-1 3 0 0,5-4 0 0,-1 1 0 0,0-6-8 16,8 9 0-16,-8-4 0 0,0 1-624 15,4-6-130-15</inkml:trace>
  <inkml:trace contextRef="#ctx0" brushRef="#br0" timeOffset="31664.82">11053 13382 403 0,'-15'-10'17'0,"15"1"5"0,7 2-22 0,-3-2 0 0,-11 0 0 0,7-1 0 15,7 1 185-15,-3-1 33 0,-1 1 6 0,-3-7 2 16,4 7-137-16,-1 0-27 0,4 5-6 0,-7-2 0 15,-3-3-3-15,3 9 0 0,3-7 0 0,-3 7 0 16,0 0-17-16,0 0-3 0,0 0-1 0,0 0 0 16,0 0-10-16,0 0-2 0,0 0-1 0,11 7 0 15,-1-1-2-15,-3 3 0 0,-3 4 0 0,-1 3 0 16,8-4 2-16,-4 10 0 0,-7-3 0 0,0 0 0 16,4 6-1-16,-1-3 0 0,-6 9 0 15,3-3 0-15,-7 1 0 0,7-1 0 0,0-3 0 16,0 3 0-16,-8 7 2 0,5-7 1 0,3 3 0 15,0-3 0-15,0 1-7 0,0-1-2 0,0 3 0 16,0-9 0-16,7 3-12 0,-7 0 0 0,-4-6 8 16,8 6-8-16,3-6 0 0,-3 0 0 0,-4-3 8 15,0-4-8-15,3 7 0 0,1-10 0 0,-8 7-9 16,4-7 9-16,-3 1-24 0,3-1 0 0,-4 1 1 0,1 2 0 16,-1-9-34-16,0 7-7 0,4-10-2 0,-3 9-511 15,-4 0-103-15</inkml:trace>
  <inkml:trace contextRef="#ctx0" brushRef="#br0" timeOffset="32015.05">10809 14407 691 0,'-3'0'61'0,"3"0"-49"0,0 0-12 0,0 0 0 16,-15 0 239-16,8 6 45 0,7-6 8 0,0 0 3 15,0 0-222-15,0 0-44 0,0 0-9 0,7-6-1 0,4 0-19 0,-4 3 0 16,4-4 0-16,6 4 0 0,4-3 10 16,1-4-10-16,-8 7 8 0,7-6-8 15,4 3 0-15,-1-4 0 0,-6 1 0 0,0 3 0 0,6 6 0 0,-3-4 0 16,4-2 0-16,0 3-11 0,-8-3 1 0,8 6 0 15,0 0 0-15,0 0 0 16,-8 0 10-16,8 0 0 0,3 0 8 0,0 0-8 16,-6 0 0-16,-1 6-12 0,7-6 2 0,0 3 0 15,4 3-18-15,-7-2-4 0,-11 2-1 16,10-6-469-16,1 3-94 0</inkml:trace>
  <inkml:trace contextRef="#ctx0" brushRef="#br0" timeOffset="32557.62">11176 14880 345 0,'0'0'15'0,"0"0"4"0,-11 0-19 0,1 7 0 0,10-7 0 0,0 0 0 16,0 0 458-16,0 0 88 0,-7 0 18 0,7 0 3 15,0 0-445-15,3-7-89 0,-3-2-17 0,7 0-4 16,4-1-23-16,-4 1-4 0,-3-7-1 0,6 7 0 16,1-7 5-16,3 7 1 0,-7-1 0 0,0 1 0 15,0-1-5-15,4 1-1 0,3 9 0 0,-4-9 0 16,-10 9 1-16,7 3 0 0,11 3 0 0,-7-6 0 16,-8 9 3-16,1 1 1 0,6-1 0 0,-3 7 0 15,0 3-4-15,-3 0-1 0,-4-1 0 0,0 7 0 16,3 1 16-16,-3-1-9 0,-7-3 9 0,4 3-8 15,6-7 8-15,-6 8 0 0,-1-8 0 16,-3 1 8-16,4 0 4 0,3-3 2 0,-4-1 0 16,-3-2 0-16,0-4 1 0,3 1 0 0,4-1 0 0,0-9 0 15,-10 6-5-15,10-6-1 0,0 0 0 0,0 0 0 0,0 0-9 0,0 0 0 16,0 0 0-16,0 0 0 0,10 0-8 0,1 7 8 16,0-7-10-16,-1-7 10 0,8 7 0 0,-4 0 0 15,-3 0 0-15,3 0 0 0,10 7 0 0,-6-4 0 16,-7-3 0-16,-1 9 0 0,1-3 0 0,3 4 0 15,-4-7 0-15,-2 13 0 0,-8-7 0 0,7 1 0 16,3 5 8-16,-6-2-8 0,-11 2 14 0,3 1-1 16,8-3 0-16,-4 2 0 0,-4 4 3 0,-3 0 1 15,-4 0 0-15,4 6 0 0,4 0 12 0,-8-3 3 0,-13 3 0 16,2 3 0-16,8 4-32 0,-10-4 0 16,-8 6 0-16,0 1 0 0,0 6 0 0,-3-1 0 0,-11 7 0 15,0 7-730-15,-10 8-149 0</inkml:trace>
  <inkml:trace contextRef="#ctx0" brushRef="#br0" timeOffset="34736.15">17127 11908 230 0,'0'0'10'0,"0"0"2"0,0 0-12 0,0 0 0 0,0 0 0 0,0 0 0 15,0 0 89-15,0 0 15 0,0 0 4 0,4-7 0 16,-4 4-56-16,0 3-12 0,3-9-1 0,1 3-1 16,-1-4-2-16,5 1-1 0,-1-1 0 0,3 1 0 15,4-7-7-15,-3 7 0 0,3-10-1 0,0 10 0 16,7-7 20-16,-3-3 4 0,3 0 1 0,0 1 0 16,0 2-6-16,1-3-1 0,-1 0 0 0,0-6 0 15,0 6-18-15,4 4-4 0,-4-7-1 0,4-3 0 16,-4 9-8-16,3-3-2 0,-2 0 0 0,-1 4 0 15,-4-4 19-15,5 0 3 0,-1 3 1 0,-4 4 0 16,5-4-19-16,-5-3-3 0,1 4-1 0,-1 2 0 16,1-3-1-16,-4 1-1 0,7 2 0 0,-6-3 0 15,2 4-2-15,-3-4 0 0,0 1 0 0,1 5 0 0,-1 1-8 16,-4-1 0-16,1 1 0 0,-4 3 8 0,0 3-8 16,0-4 0-16,-4 4 0 0,-3 3 0 15,0 0 0-15,0 0 8 0,0 0-8 0,0 0 8 16,0 0 3-16,0 0 0 0,0 0 0 0,0 0 0 0,0 0-11 0,0 0 0 15,0 0 0-15,-3 10 0 16,-1-1-37-16,1 0-3 0,-1 1-1 16,1-4-691-16</inkml:trace>
  <inkml:trace contextRef="#ctx0" brushRef="#br0" timeOffset="35837.36">17297 13309 172 0,'0'0'16'0,"0"0"-16"15,0 0 0-15,0 0 0 0,0 0 140 0,0 0 26 16,0 0 5-16,0 0 1 0,0 0-96 16,0 0-18-16,0 0-4 0,0 0-1 0,0 0-13 0,0 0-4 15,0 0 0-15,0 0 0 0,0 0-11 0,0 0-2 16,0 0-1-16,0 0 0 0,0-6-8 0,0 6-2 16,0 0 0-16,0-3 0 0,0 3 4 0,0 0 0 15,0 0 0-15,0 0 0 0,0 0 8 0,0 0 1 0,0 0 1 0,0 0 0 16,0 0-3-16,0 0-1 0,0 0 0 0,0 0 0 15,0 0 4-15,0 0 1 0,0 0 0 0,0 0 0 16,0 0-27-16,0 0 0 0,0 0 0 0,0 0 0 16,0 0 0-16,0 0 0 0,0 0 0 0,0 0 12 15,0 0-12-15,0 0 0 0,0 0 0 0,0 0 0 16,0 0-17-16,0 0-6 0,0 0-1 0,0 0-426 16,0 0-86-16</inkml:trace>
  <inkml:trace contextRef="#ctx0" brushRef="#br0" timeOffset="36952.48">11109 13363 1054 0,'0'0'47'0,"0"0"9"0,0 0-44 0,0 0-12 16,0 0 0-16,0 0 0 0,0 0 76 0,0 0 12 16,0 0 4-16,0 0 0 0,0 0-51 0,0 0-9 15,0 0-3-15,0 0 0 0,7 6 1 0,-7-6 0 16,-7 3 0-16,7 7 0 0,0-1-18 0,0-3-3 16,-11-3-1-16,4 4 0 0,0-4 2 0,4 3 0 0,-4-6 0 15,-4 3 0-15,-3 3 10 0,7-6 3 0,7 0 0 0,-11 0 0 16,-3 7 5-16,4-4 0 0,10-3 1 0,-7 0 0 15,-4 6-1-15,0-3 0 0,11-3 0 0,0 0 0 16,0 0 4-16,0 0 1 0,-7-9 0 0,0-1 0 16,14 4-10-16,-7-3-3 0,-10-1 0 0,3 1 0 15,7 0-8-15,3-10-3 0,-10 3 0 0,7 7 0 16,0-10-1-16,0 3-8 0,7 4 12 16,-7-7-4-16,-7 3-8 0,11-3 10 15,6 4-10-15,-3 2 10 0,-10-3-2 0,6 1 0 16,8-4 0-16,3 0 0 0,-7 0-8 0,4 4 10 15,-1 5-10-15,8-9 10 0,0 10-10 0,-1 3 0 16,-6-4 0-16,6 1 0 0,5 9 0 0,-5-3 0 16,-6 3-11-16,3 3 11 0,7-3 0 0,-7 9 0 0,-3-2 0 15,3 2-8-15,-3 0 8 0,3 7 0 0,-4 3 0 0,-3 0 0 16,-3 6 0-16,-4-3 0 0,10 3 0 0,-10 0 0 16,-3 0 0-16,3 3 8 0,0 0-8 0,0 1 8 0,-7 5-8 15,0-6 0-15,-4 4 0 0,4-1 0 0,0-6 0 16,-4 10-13-16,-6-7 1 0,6 0 1 15,1-3 2-15,-4 0 0 0,-4-3 0 0,0 3 0 16,1 0 9-16,2-6 0 0,1 0 0 0,0-3 0 16,0 3 0-16,0-4 0 0,7-2 0 0,-4-4 0 15,-3-3 0-15,4 4 9 0,10-10-9 0,0 0 0 0,-11 6 22 0,4-3-2 16,7-3-1-16,0 0 0 0,0 0-1 16,0 0 0-16,-10-9 0 0,10 9 0 0,3-6-10 0,-3-4-8 15,-7 7 12-15,3-6-12 0,12-1 12 0,-8-5-4 16,-4 5 0-16,4 1-8 0,4-1 0 0,3-5 0 15,3 5 0-15,-3 1 0 0,-3-7 0 0,3 7 0 16,10-1 0-16,-6-2-9 0,0-1 9 0,3 4 0 16,3 6 0-16,1-4-8 0,0-2 8 0,-1 9 0 0,1-3-9 15,3-3 9-15,0 6 0 0,0 6 0 0,1-3-9 16,-1 3 9-16,3-3 0 0,-2 7 0 0,-8-1 0 16,3 7 0-16,8-7 0 0,0 7 0 0,-8-3 0 15,-3 2 0-15,1 10 0 0,-1-6 0 0,0 0 0 0,-4 0 0 16,1 0 0-16,3 2 0 0,7-2 0 15,-7 0 0-15,-7-3 0 0,4-4 0 0,3 7 0 16,-3-13 0-16,3 10 0 0,-4-13 0 0,1 7 0 0,0-4 0 16,-1-3 0-16,1-3 0 0,-11 0 0 0,10 0 0 15,4 0 0-15,-3 0 0 0,-4-3 0 0,4-3 0 16,-1-4 0-16,-3 7 0 0,4-9 0 0,-4 2 9 16,0 1-9-16,4-1 0 0,-4-2 0 0,0-4 0 15,0 7-28 1,3-7-7-16,-6 3-1 0,6-2-1 0,-3-1-150 0,1 7-29 15</inkml:trace>
  <inkml:trace contextRef="#ctx0" brushRef="#br0" timeOffset="39358.28">17812 13077 288 0,'0'0'25'16,"0"0"-25"-16,0 0 0 0,0 0 0 0,0 0 106 0,0 0 16 15,0 0 3-15,0 0 1 0,0 0-71 0,0 0-15 16,0 0-2-16,-7 0-1 0,0 7-5 0,7-7-2 15,0 0 0-15,-4 3 0 0,-3-3-2 0,7 0-1 16,0 0 0-16,0 0 0 0,-7 6-13 0,7-6-2 16,0 0-1-16,-4 3 0 0,4-3 1 0,0 0 1 0,-3 10 0 15,3-10 0-15,0 0 3 0,0 0 0 0,0 0 0 0,-4 0 0 16,4 0-5-16,0 0-1 0,0 0 0 0,0 0 0 16,0 0-1-16,0 0 0 0,0 0 0 15,0 0 0-15,0 0 11 0,0 0 3 0,0 0 0 0,0 0 0 16,0 0-2-16,0 0 0 0,0 0 0 0,-3 6 0 15,-4-3-5-15,7-3 0 0,0 0-1 0,0 0 0 16,0 0-6-16,0 0-1 0,0 0 0 0,0 0 0 16,0 0-8-16,0 0 0 0,0 0 0 0,0 0 8 15,0 0 5-15,0 0 1 0,0 0 0 0,0 0 0 16,0 0-14-16,0 0 0 0,0 0 8 0,0 0-8 16,0 0 19-16,0 0 1 0,0 0 0 0,0 0 0 15,0-9-2-15,0 9 0 0,0 0 0 0,0 0 0 16,0-4-4-16,0 4-1 0,0 0 0 0,0-6 0 0,0-3-1 15,0 9-1-15,0-10 0 0,0 4 0 0,-4-3-1 0,4-1 0 16,0 7 0-16,4-3 0 0,-1-4 1 0,1 1 0 16,-1 0 0-16,1-1 0 0,3 1 3 0,0-1 1 15,0 1 0-15,-3 0 0 0,3-4 5 16,3 4 0-16,-3 6 1 0,4-7 0 0,-4 4-21 16,4-4 0-16,-1 10 0 0,4-3-12 15,-3-3 12-15,3 6 0 0,-3-3 0 0,-1 3 0 16,1 3 0-16,-4-3 0 0,0 0 0 0,3 9 0 0,4-2 8 0,1-4-8 15,-5 6 8-15,4 1-8 0,-3-1 12 0,-1 7-3 16,1-7 0-16,-4 7 0 0,-3-4-1 0,-1 4 0 16,-3 9 0-16,0-6 0 0,-3 0-8 0,-1 0 12 15,-3 6-12-15,-4-7 12 0,1 8-12 0,-1-1 10 16,-3-7-10-16,4 1 10 0,-5 6-10 16,5-6 0-16,-8 0 9 0,4 0-9 0,0 0 9 0,0-4-9 0,-4 4 12 15,8-9-12-15,-4-1 16 0,3 0-3 0,0-2-1 16,1-4 0-16,3 3 3 0,0-3 0 15,0-3 0-15,7 0 0 0,-4 0-7 0,4 0-8 0,0 0 11 16,-3-3-11-16,-1 3 0 0,4 0 0 0,0-9 0 0,4 2 0 16,-1-2 0-16,1 0 0 0,3-1 0 15,0 7-9-15,3-3 9 0,1-4 0 0,3 10-9 0,-3-6 9 16,3 6 0-16,0-3-9 0,0 3 9 0,0 3 0 16,0-3-10-16,0 6 10 0,-3-3-8 0,-1 4 8 15,5 2 0-15,-5 1 0 0,4-1 0 0,-3 0 0 16,-4 1 0-16,0-4 0 0,-3 3 0 0,-1 1 0 15,-3 6 0-15,0-4 0 0,-3 4 0 0,-5-7 0 16,-2 10 0-16,-1-3 0 0,-3-4 8 0,4 10-8 0,-5-3 11 16,1-7-3-16,-3 4 0 0,-1 3 0 0,-3 0-8 15,0 3 0-15,0-3 0 0,-1-7 8 0,1 10-8 16,-3-3-11-16,2-7 3 0,-2 4 0 16,-1-6 8-16,0 5 0 0,1-5 0 0,-1-1 0 15,-3-6 0-15,3 3 0 0,4 4 0 0,-4-10 0 0,-3 6-13 16,3-6-7-16,11 0-2 0,0 0 0 15,-7-6-34-15,3 6-6 16,4 0-2-16,0 0 0 0,0 0-142 0,0 0-29 0</inkml:trace>
  <inkml:trace contextRef="#ctx0" brushRef="#br0" timeOffset="40019.17">16785 14213 403 0,'0'0'36'16,"0"0"-36"-16,0 0 0 0,0 0 0 0,0 0 163 0,7 0 25 15,-7 0 6-15,0 0 1 0,7 0-123 0,-7 0-24 16,7 0-4-16,0 0-2 0,4 0-11 0,-4-4-3 16,4 4 0-16,-4-6 0 0,0 6-3 0,3 0-1 0,-6 0 0 15,6 0 0-15,5-3 9 0,-5 3 2 16,1 0 0-16,-1 3 0 0,4-3-15 0,0 6-4 0,1-12 0 16,2 6 0-16,1 6-4 0,0-6 0 0,-1 0-1 15,8 0 0-15,-4 0 19 0,4 0 4 0,3 0 1 16,0-6 0-16,-3 6-21 0,7-3-4 15,-1 3-1-15,5-6 0 0,-1 3-9 0,4-4 12 0,3 7-12 16,0-9 12-16,4 3-4 0,-3 2 0 0,-1-2 0 16,4 3 0-16,-4-3-8 0,0 3 12 0,4-4-12 15,-3 4 12-15,3-3-12 0,-1 3 0 0,1-3 0 0,-3 6 8 16,2-7-8-16,-2 4 12 0,-1 3-12 0,0 0 12 16,-3 0-12-16,0 0 8 0,0 0-8 0,-4 0 8 15,0 0-8-15,1 3 0 0,2 4 0 0,-2-7 8 16,-5 0 1-16,5 0 0 0,-1 0 0 0,-7 0 0 15,4 0-9-15,-4 0 0 0,-3 0 9 0,-4-7-9 16,0 7 8-16,0 0-8 0,-3 0 10 0,-4-3-10 0,0 3 14 16,0 0-3-16,-3 0-1 0,-4 0 0 15,0 3-32-15,-7-3-6 0,7 7-2 16,-7-7-558-16,0 0-111 0</inkml:trace>
  <inkml:trace contextRef="#ctx0" brushRef="#br0" timeOffset="43786.59">17734 14604 1555 0,'0'0'68'0,"0"0"16"0,0 0-68 0,0 0-16 0,0 0 0 0,0 0 0 15,0 0 97-15,0 0 16 0,0 0 3 0,7 0 1 16,4-3-84-16,-4 3-17 0,3 0-3 0,5 0-1 0,-5 3-12 0,1-3 0 16,3 0-9-16,-4 0 9 0,8 0 0 0,-4 7 0 15,4-4 0-15,-1-3 0 0,5 0 8 0,-5 6-8 16,-3-3 0-16,0-3 0 0,8 7 13 0,-1-7-4 16,-7 0-1-16,4 0 0 0,-4 0 0 0,3 0 0 15,-3 0 0-15,1 0 0 0,-1-7 11 0,-4 7 1 16,1-3 1-16,-1-3 0 0,1 6-5 15,0-3 0-15,-4-4-1 0,-7 7 0 0,0 0-15 0,0 0 11 16,0 0-11-16,7 0 10 0,-7 0-10 0,0 0 10 0,0 0-10 16,0 0 10-16,0 0-2 0,3 7-8 0,1 2 12 15,-1 4-4-15,1 9 0 0,-4 0 0 16,0 3 0-16,-4 9 0 0,4 1 4 0,-3-4 0 0,-1 10 0 16,1-4 0-16,-4 1 7 0,0 6 1 0,-1 0 1 15,-2-3 0-15,3-1-3 0,0 11-1 16,-4-14 0-16,4 7 0 0,-3 3-1 0,3-3 0 15,-4 0 0-15,4 0 0 0,0-7-5 16,3 4-2-16,-6-6 0 0,3-4 0 0,3 0-9 16,1-2 0-16,-4-4 0 0,3-3 8 0,0-3-8 0,4-4 0 15,-3 1-12-15,-1-7 12 0,1 1-24 0,-1-7 2 0,4-3 1 0,-7 6 0 32,0-3-120-32,7-3-24 0,-7-3-5 0,0-6-762 0</inkml:trace>
  <inkml:trace contextRef="#ctx0" brushRef="#br0" timeOffset="44012">17844 15272 1843 0,'0'0'164'16,"0"0"-132"-16,0 0-32 0,0 0 0 0,0 0 136 0,0 0 20 15,7 10 4-15,7-10 0 0,-4 6-114 0,4-6-23 16,4 0-5-16,3-6-1 0,4-4-17 0,3 4 0 15,4-3 0-15,0-4 0 16,-4-6-24-16,7-3-1 0,0 4-1 0,1-1 0 16,-1 0-2-16,-3 0 0 0,3-6 0 0,0 6 0 15,1 0-24-15,-5-6-4 0,1 7-2 0,-4-8-898 0</inkml:trace>
  <inkml:trace contextRef="#ctx0" brushRef="#br0" timeOffset="44536.95">13882 14291 1850 0,'0'0'40'0,"0"-6"9"0,3 3 2 0,1-4 1 0,3-2-41 0,0-1-11 0,4-2 0 0,-1-1 0 16,4 4 41-16,4 0 7 16,0-1 0-16,-1 1 1 0,11-1-31 0,-3 7-6 0,3-3-2 0,8-4 0 15,-5 10 0-15,8 0 0 0,0 0 0 0,7 4 0 16,-4 2-10-16,4 0-12 0,-4-3 2 0,4 7 1 31,4-10-17-31,-5 6-3 0,8-3-1 0,-3 3 0 0,3-2 7 0,-4-4 2 16,0 0 0-16,-3 0 0 0,-3-4 8 0,-1-2 1 0,-3 6 1 15,0-3 0 1,-4-6-14-16,0-1-3 0,0-2-1 0,-3 2-762 0</inkml:trace>
  <inkml:trace contextRef="#ctx0" brushRef="#br0" timeOffset="44761.07">14220 14006 2516 0,'-21'0'112'16,"21"0"22"-16,0 0-107 0,0 0-27 0,0 0 0 0,-10 6 0 15,3 3 64-15,0 1 7 0,3-1 1 0,8 4 1 0,3 2-60 0,0 10-13 16,3-3 0-16,4 13 0 0,8-1 0 0,-1 4 0 15,0 6 0-15,4 6 0 0,-1 3 0 0,1-6 0 16,-4 7-10-16,0-1 10 16,-3 7-32-16,3-4 1 0,-3 7 0 0,-4-4 0 15,0-2-143-15,-3-4-29 0</inkml:trace>
  <inkml:trace contextRef="#ctx0" brushRef="#br0" timeOffset="45245.42">9648 14435 2188 0,'0'0'195'0,"0"0"-156"16,0 0-31-16,0 0-8 0,8-3 32 0,2-3 4 0,8-4 2 0,6 7 0 15,1-9-38-15,10 2-8 0,1 1-2 0,2-4 0 16,5-2 10-16,3-4 0 16,0 0 0-16,3 0 0 0,4-3 0 0,0 0 0 15,0-3 0-15,3-3-8 16,8 3-16-16,-1 0-4 0,-6-3 0 0,-1 2 0 15,0 8-10-15,-3-11-2 0,-10 11-1 0,-1-1 0 16,0-3-3-16,-3 9-1 0,-4-2 0 0,-10-4 0 16,-4 3-105-16,-7 7-21 0,22-13-4 15,-33 6-1-15</inkml:trace>
  <inkml:trace contextRef="#ctx0" brushRef="#br0" timeOffset="45476.25">9867 13996 2746 0,'0'0'60'0,"0"0"13"0,0 0 3 0,0 0 1 0,0 0-61 0,0 3-16 0,-3 13 0 0,6 0 0 0,8 2 0 0,-4 8-10 16,0 2 2-16,7 9 0 15,-3-2-28-15,6 12-6 0,-3 3-1 0,0-3 0 0,4 6 27 0,0 1 6 16,-1-1 1-16,1 0 0 0,0 1-9 0,-1-7-2 15,-3 6 0-15,4-3 0 16,-4-6-82-16,0 0-17 0,0-13-3 16</inkml:trace>
  <inkml:trace contextRef="#ctx0" brushRef="#br0" timeOffset="45935.96">8520 12206 1152 0,'-29'6'51'0,"8"-6"10"0,-7 6-49 0,0-3-12 0,0 7 0 0,-1-1 0 0,5 7 234 0,-5 3 44 16,5-1 9-16,-1 7 1 0,-3 4-236 0,-4-1-52 15,4 6 0-15,0 10 0 0,3-9-12 0,-3 12 3 16,3 3 1-16,0-3 0 0,-3 6 8 0,7 1 0 16,-7 5 0-16,3-2 0 0,0 5 14 15,1 11 2-15,-1-1 0 0,0 6 0 0,-3 4 8 16,3 5 3-16,4 11 0 0,7 2 0 0,-11 7 1 15,4-1 1-15,7 10 0 0,-4 0 0 0,11 10 10 0,7-4 1 16,-7 3 1-16,14 1 0 0,7 6-3 0,1-13-1 16,2 3 0-16,4-3 0 0,11-3-15 0,7 0-3 15,3 0-1-15,-6-3 0 0,13-3-18 0,-3 3-14 16,14-10 2-16,3 4 1 16,8-10-33-16,-4 0-8 0,10 0 0 0,5-9-1 15,-5-6-121-15,11-10-24 0,8-9-5 16</inkml:trace>
  <inkml:trace contextRef="#ctx0" brushRef="#br0" timeOffset="46641.56">18073 12682 2458 0,'0'0'109'0,"0"0"23"0,0 0-106 0,10 3-26 0,1 4 0 0,7-4 0 16,3 3 28-16,3-3 0 0,8-3 0 0,-4 10 0 16,8-10-28-16,3 6 8 0,3-6-8 0,4 3 0 15,3 3 0-15,4 4 0 0,3-10 0 0,1 9 0 16,6 1 12-16,-3-1-2 0,4 0-1 0,3 7 0 15,0 3-9-15,0 6 0 0,4 3 0 0,-8 7 0 16,4-1 0-16,-7 4 0 0,4 6 0 0,-4 3 0 0,-1 12 0 16,1 4 0-16,-3 6 0 0,-8-3 0 15,-3 6 0-15,-4 6 0 0,-3 1 9 0,-11 5-9 0,-3 1 0 16,-7 6 0-16,-8-3 0 0,-6 6 0 16,-8 9 0-16,-3-2 0 0,-7 2 0 0,-7 1 0 0,-7 9-14 15,-7-4-1-15,-1 4 0 0,-6 3 0 16,-7-6-14-16,-8 6-3 15,-3 6-1-15,-3-6 0 0,-4 0-1 0,-4-6 0 16,-7 12 0-16,-3-12 0 0,0-3 22 0,-3-1 4 16,2-8 8-16,-6 2-13 0,0-6-2 0,3-9 0 0,1-1 0 15,-1-8 0-15,-3-14-178 0,3 1-36 0,-74 41-7 0,36-42-2 16</inkml:trace>
  <inkml:trace contextRef="#ctx0" brushRef="#br0" timeOffset="47662.16">6632 12754 748 0,'0'0'67'0,"0"0"-54"0,-7 0-13 0,4 0 0 0,-1 4 152 0,4-4 28 16,-7 0 6-16,7 0 1 0,0 0-143 0,0 0-29 15,0 0-6-15,-7 6-1 0,3-3-8 0,1 3 0 0,-1 4 0 0,4-4 8 16,0-6 32-16,-7 9 5 0,4-6 2 15,3 7 0-15,0-1 0 0,-7 1 0 0,3-4 0 0,1 3 0 16,3 1-9-16,0-1-2 16,-4 7 0-16,4-7 0 0,-3 10-4 0,3-3-2 0,-4-4 0 0,4 7 0 15,0 6-10-15,0 0-1 0,4 3-1 0,-4 1 0 16,-4 5-6 0,4 1 0-16,0 2-1 0,0 4 0 0,0-3 1 0,-7-1 0 15,4 7 0-15,-1 0 0 0,4 0-2 0,0 0 0 0,-3-6 0 16,3 5 0-16,-4 4-2 0,0-3-8 0,4 0 12 15,0-3-4-15,-7 0 2 0,7 0 0 0,-3-4 0 0,-4-2 0 16,7-1-10-16,-4-6 0 0,4 1 9 0,-3-1-9 16,3-3 0-16,-4-6 9 0,4 0-9 0,0-4 0 15,-3 4 8-15,-1-10-8 0,4 7 0 0,0-6 0 16,-7-1 0-16,4-3-14 0,3-6 1 0,0 0 0 16,-4 3-30-16,1 4-5 15,-1-4-2-15,4-3-590 0,0 0-117 0</inkml:trace>
  <inkml:trace contextRef="#ctx0" brushRef="#br0" timeOffset="48058.18">5867 14667 2156 0,'0'0'48'0,"0"0"9"0,0 0 3 0,0 0 0 0,0 0-48 0,10 6-12 0,1-6 0 0,3 4 0 15,-3-4-11-15,10 0-4 0,-7 6-1 0,11-6 0 16,-1-6 8-16,1 6 8 0,7 0-13 0,3 0 5 15,0-4 8-15,4 4 8 0,-4-6-8 0,1 3 11 16,2-3-11-16,1 6-9 0,4 0 9 0,-8 0-13 16,7 0 13-16,0-3 0 0,-6 3 0 0,3 0 0 15,6 0 0-15,-2 0 0 0,-1 0 0 16,-3 0 0-16,0 3 0 0,3-3 0 0,-7 0 0 0,1 6 0 16,-5-3 0-16,-2 3 0 0,-1-2 0 0,-4 5 0 15,5 4-57 1,-8-4-6-16,-7 4-1 0</inkml:trace>
  <inkml:trace contextRef="#ctx0" brushRef="#br0" timeOffset="48773.21">6392 15326 2394 0,'0'0'52'0,"0"0"12"0,0 0 1 0,0 0 3 0,0-7-55 0,0-2-13 0,4-3 0 0,3-4 0 16,-4 0 0-16,5 7-18 0,-8-4 4 0,7-2 1 16,3-4-10-16,-3 9-1 0,4-5-1 0,3 5 0 31,-4 1-1-31,-2-7 0 0,2 7 0 0,1-1 0 0,3 7 14 0,-4-6 2 0,8 2 1 0,-4 4 0 15,0-3 9-15,-3 6 0 0,3 0 0 0,7 0-8 16,-3 6 8-16,-1-3 0 0,-2 7 0 0,2-4 0 16,4 4 0-16,-3-7 0 0,0 12 8 15,3-5-8-15,-11 5 0 0,1-2 9 0,3 12-9 0,-7-6 0 16,4 6 8-16,-4 0-8 0,-7-3 0 0,0 13 0 16,0-7 0-16,-7 3 0 0,3-3 0 0,-3 1 0 0,0-1 9 15,-4-3-9-15,1 0 0 0,6-3 9 0,-6 3 13 16,-4-6 2-16,7 3 1 0,-4-10 0 15,4 7-13-15,0-3-2 0,3-7-1 0,-6 7 0 16,3-7 20-16,0-6 4 0,0 7 1 0,3-4 0 16,-3-3-2-16,7-3 0 0,0 0 0 0,0 0 0 0,0 0 17 15,-7 0 3-15,7 0 1 0,0 0 0 0,0 0-42 0,0 0-11 16,0 0 0-16,0 0 0 0,0 0 0 0,0 0 0 16,0 0 0-16,0 0 0 0,0 0 0 15,0 0 0-15,7 0 0 0,4 0 0 0,3 7 0 16,3-1 0-16,-6-3 0 0,3 6 0 0,-3 7-14 0,6-3-5 15,-3-4-1-15,4 7 0 0,-7 2 20 0,6-2 0 16,-6 3 0-16,3 6 0 0,-7-6 0 0,4 6 0 16,-4-3 0-16,0 3 0 0,-7-6 12 0,0 6-4 15,0 0-8-15,-11-3 12 0,4 3 6 0,-7 3 1 0,0-3 0 0,0 0 0 16,-11 4-3-16,0-1 0 0,-6 0 0 16,2 7 0-16,-2-10 0 0,-5 3-1 0,1 0 0 15,-7 3 0-15,-1-2-15 0,-2-1 0 0,-8-3 8 16,-4 0-8-16,-3-3 0 0,-7 0-13 0,-3-3 2 15,-1 0 1-15,-3-1 10 0,-4 1-12 0,-6 0 12 16,-5-3-12-16,-2 9 12 0,3-6-12 0,-4-1 12 0,7-2-12 16,1-3 0-16,2-4 0 0,8-3 0 15,4 4 0-15,6-10 12 0,4 0-12 0,4 0 12 0,14 0-12 16,-8-10-68 0,8 4-13-16,-1-3-3 0</inkml:trace>
  <inkml:trace contextRef="#ctx0" brushRef="#br0" timeOffset="64248.02">22994 10572 1900 0,'-3'-13'169'0,"3"-2"-135"0,0 5-34 0,0-9 0 16,-4 4 131-16,8 2 19 0,3-9 4 0,0 10 1 16,7-7-122-16,0 3-24 0,3-3-9 0,5 1 0 15,2 2 0-15,1-3 0 0,3 10 0 0,4-7-9 16,0 7 9-16,7-1 0 0,3 1 0 0,4-1 0 15,3 4 0-15,1 6 11 0,6-9-3 0,4 6 0 16,0-4-8-16,3 7 8 0,8 0-8 0,3 7 8 16,7-7 1-16,-3 0 0 0,3 3 0 15,0-3 0-15,4 0 23 0,-1 0 4 0,5 0 0 16,-1 0 1-16,0 0 13 0,-3 0 2 0,3-3 1 0,-3-4 0 16,-1 7-18-16,-3-3-4 0,0-3-1 15,-6 3 0-15,-5-4-17 0,1 7-3 0,-1-9-1 16,-3 9 0-16,-3-6-9 0,-4 6 0 0,-7-3 0 15,-7-4-11-15,-8 7-72 0,-2 0-14 16,-8 0-3-16,-3 0-1 0,-8 0-71 0,-3 0-15 16,-3 0-2-16,-4 7-783 0</inkml:trace>
  <inkml:trace contextRef="#ctx0" brushRef="#br0" timeOffset="64664.95">23883 11481 1209 0,'0'0'108'0,"0"0"-87"0,0 0-21 0,11 0 0 15,3 0 110-15,7 0 18 0,4-3 3 0,-1 3 1 16,5 0-81-16,-1 0-16 0,3 0-3 0,-2-6-1 16,2 6-31-16,1 6 0 0,0-6 0 0,0 3 0 15,7-3 36-15,-4 7 0 0,7-4 1 0,4-3 0 16,0 6 8-16,3-3 2 0,1-3 0 0,3 6 0 16,-1-6-14-16,1 10-2 15,4-10-1-15,3 9 0 0,-4-3-6 0,4-2 0 0,0 5-1 16,4 0 0-16,-4-2 6 0,0-4 2 0,3 3 0 15,-3 3 0-15,0 1 9 0,4-4 3 0,3-3 0 16,-4 4 0-16,-3-7 0 0,0 0 0 0,0 0 0 16,-4 0 0-16,-6 0-43 0,3 0-11 0,0 0-1 0,-4 0 0 15,-7-7 12-15,-3 4 0 0,-3-3 0 0,-5-4 0 16,1 7-18-16,-4-3-8 0,-3-3-2 16,-7 2 0-16,-1 4-92 0,-3-6-20 0,-3 3-3 0,-4 2-857 15</inkml:trace>
  <inkml:trace contextRef="#ctx0" brushRef="#br0" timeOffset="65175.91">23890 12952 1152 0,'0'0'51'0,"0"0"10"0,11 0-49 0,-1-6-12 15,8 6 0-15,-4 0 0 16,7 0 118-16,0-3 21 0,1-4 4 0,2 4 1 0,-3-3-99 0,4 6-19 16,0 0-4-16,-4-3-1 0,4-4-1 0,-1 7 0 15,-2 0 0-15,2-3 0 0,4-3 7 0,-3 6 1 16,7 0 0-16,0 0 0 0,-1 0 12 0,5 0 4 16,6 0 0-16,0 0 0 0,1 0 1 0,-1 6 1 15,4-3 0-15,0-3 0 0,0 0-7 0,3 7-2 0,0-4 0 16,4-3 0-16,0 6-5 0,-3-3-2 15,6-3 0-15,-3 7 0 0,-4-4-12 0,-3-3-2 0,4 6-1 16,-1-6 0-16,-3 3-15 0,0 3 11 16,-4-6-11-16,7 7 10 0,-3-4-10 0,-3-3 0 15,-5 6 0-15,1-3 0 0,-4 3 0 0,-6-2-17 16,-1 2 4-16,-3-3 1 16,-4-3-31-16,-4 6-5 0,-2 4-2 0,-5-1 0 15,1 0-114-15,-4 1-22 0,-7 6-5 0,-4-7-1 0</inkml:trace>
  <inkml:trace contextRef="#ctx0" brushRef="#br0" timeOffset="65666">23883 14382 2271 0,'0'0'100'0,"0"0"22"0,0 0-98 0,0 0-24 16,7 0 0-16,7 6 0 0,0-3 29 0,8-3 1 15,-5 0 0-15,1 0 0 0,3 0-30 0,0 0-15 16,0 0 2-16,0 7 0 0,4-7 3 0,0 0 1 0,0 3 0 16,-1-3 0-16,1 6 9 0,3-6 0 0,4 0 0 0,-4 6-8 15,4-3 8-15,-4-3 12 0,7 7-2 0,4-4-1 16,0 3 29-16,0-3 6 16,-4 3 0-16,4-2 1 0,0 2-17 15,3-3-3-15,-3 3-1 0,0-6 0 0,-1 3 13 0,5 4 3 16,-1-7 0-16,0 0 0 0,-3 0-28 0,7 6-4 15,-4-3-8-15,1-3 11 0,-1 0-11 0,0 0 12 0,-3 0-12 0,-3 0 12 16,-1 6-12-16,-3-3 0 0,3-3 0 0,-7 0 0 16,0 0 0-16,0 7 0 0,-3-4 0 15,0-3-11-15,0 6-11 0,-8-3-2 0,-3 4-1 0,0-7 0 16,-3 9-90 0,-4-9-17-16,0 9-4 0,-3 1-569 0,-1-1-114 15</inkml:trace>
  <inkml:trace contextRef="#ctx0" brushRef="#br0" timeOffset="66171.03">23745 16110 2055 0,'0'0'45'0,"0"0"10"0,0 0 1 0,0 0 2 0,0 0-46 0,11 3-12 0,0-3 0 0,3 6 0 16,-4-3 19-16,8-3 1 0,-7 0 1 0,6 0 0 15,4 0-11-15,-3 0-2 0,-4 6-8 0,4-6 12 16,-1 4 0-16,5-4 0 0,-5 0 0 0,8 0 0 16,0 0 5-16,-1 0 1 0,1 0 0 0,0 0 0 15,-1 0-2-15,5 0-1 0,-1 0 0 0,0 0 0 16,4 6 25-16,0-6 6 0,6 3 1 16,1 3 0-16,-4-6-34 0,4 7-13 0,0-4 11 15,3-3-11-15,1 9 17 0,3-9-2 0,-4 6-1 0,-3-6 0 16,7 0-1-16,-4 0 0 0,0 0 0 0,4 0 0 15,0 0 21-15,3 0 4 0,1 0 1 0,-1 0 0 16,-7 0-21-16,4 0-4 0,-3 0-1 0,-5 0 0 0,5 0 3 16,-1 0 1-16,0 0 0 0,1 0 0 15,-1 0 7-15,0 0 2 0,-3 0 0 0,4 0 0 16,-5 0-26-16,-2 0 0 0,-5 0 0 0,1 4 0 16,-7-4-20-16,0 6-8 15,-4-3-3-15,-7-3-1247 0</inkml:trace>
  <inkml:trace contextRef="#ctx0" brushRef="#br0" timeOffset="73260.17">27076 10829 172 0,'0'0'16'0,"0"0"-16"16,0 0 0-16,0 0 0 0,0 0 280 0,0 0 54 15,0 0 10-15,0 0 3 0,0 0-218 0,0 0-43 16,0 0-9-16,0 0-1 0,0 0-14 0,0 0-2 16,0 0-1-16,0 0 0 0,0 0-14 0,0 0-2 15,-4 9-1-15,-3-2 0 0,4 2-24 0,-8 0-5 0,0 1-1 0,1 9 0 16,-1 0-12-16,1-4 9 0,-1 13-9 0,-3 1 8 16,-4 11-8-16,1-2 0 15,-1 12 0-15,0-3 0 0,4 7 0 0,0-1 0 16,0 0 0-16,4 4 0 0,-1 2 13 0,4-2 7 15,3 5 2-15,4 1 0 0,0-10-2 0,7 7-1 16,0-13 0-16,4 6 0 0,3-9-11 0,7 6-8 16,8-12 12-16,2 6-12 15,12-6-77-15,-1-1-23 0,4 4-4 0</inkml:trace>
  <inkml:trace contextRef="#ctx0" brushRef="#br0" timeOffset="73746.95">31369 10782 1958 0,'0'0'174'0,"0"0"-139"0,0 0-35 0,14 0 0 16,0-6 131-16,0 12 19 0,4-6 4 0,3 3 1 16,4 6-105-16,7-2-21 0,-8 2-4 0,8 1-1 15,0 8-16-15,0-2-8 0,-4-3 0 0,4 9 8 16,-1 0-8-16,1 3 0 0,-4 0 0 0,4 3 0 15,-7 6-23-15,3 1 3 0,-3-4 1 0,-4 10 0 16,-4-3-5-16,-2 6 0 0,-5-1-1 0,-6 1 0 31,-8 3-32-31,-10 7-7 0,-7 8 0 0,-11 1-958 0</inkml:trace>
  <inkml:trace contextRef="#ctx0" brushRef="#br0" timeOffset="74348.86">26995 12811 230 0,'0'0'10'0,"0"0"2"0,0 0-12 0,0 0 0 16,0 0 0-16,-4 9 0 0,-3 1 360 0,3-1 68 15,-3 7 15-15,4 3 2 0,-1-4-353 0,-3 10-72 16,-3-3-20-16,6 10 9 0,-3-4 0 0,0 6 0 16,4-2 0-16,-1 12 0 0,0-4 22 0,1 1 4 0,3 3 1 0,3 0 0 15,1 0 0-15,3-7 1 16,4 7 0-16,3-9 0 0,3-1-17 0,12 4-3 0,2-4-1 0,8 1 0 15,4-7-16-15,6-3 0 0,7-3 0 16,4 0-655-16,7-3-125 0</inkml:trace>
  <inkml:trace contextRef="#ctx0" brushRef="#br0" timeOffset="74682.2">31655 12381 2476 0,'0'0'220'0,"0"0"-176"15,10 0-35-15,4 10-9 0,4-1 85 0,0-3 15 16,3 7 4-16,-3-4 0 0,3 4-84 0,-7-1-20 15,0 4 0-15,-3 3 0 0,3 0-14 0,-7-1-4 16,0 8-1-16,-4 2 0 0,1-3 2 0,-4 9 0 16,-4 4 0-16,1-4 0 15,-8 4-24-15,1 3-5 0,-5-4-1 0,1 1 0 16,-3 3-3-16,-8 0-1 0,0-1 0 0,-10 4 0 16,-4-3 0-16,-3 3 0 0,-4 0 0 0,-7 0 0 15,-3 0 7-15,-4 0 0 0,-7-1 1 0,0 1-884 16</inkml:trace>
  <inkml:trace contextRef="#ctx0" brushRef="#br0" timeOffset="75115.36">27019 14890 1728 0,'0'0'153'0,"0"0"-122"0,0 0-31 0,0 0 0 0,0 0 97 0,0 0 14 16,0 0 2-16,0 0 1 0,0 0-93 0,0 0-21 15,0 0 0-15,0 0 0 0,0 0 0 0,0 0 0 16,0 0-10-16,11 0 10 0,-11 0 0 0,7 6 0 16,3-3 0-16,-2 7-8 0,-5-1 8 0,4 7-13 15,-3 3 5-15,3 6 8 0,-4 3-18 0,1 0 4 16,3 7 1-16,0-1 0 0,0 4 3 0,4-4 1 15,3 1 0-15,0 2 0 0,3-2 9 0,1-7 0 16,14 7 10-16,-4-7-10 0,7-3-11 0,4-6-8 0,0-1-1 0,3-2-568 16,8-6-114-1</inkml:trace>
  <inkml:trace contextRef="#ctx0" brushRef="#br0" timeOffset="75383.78">31006 14175 2602 0,'21'0'116'15,"-7"6"23"-15,7-3-111 0,7 7-28 0,1 5 0 0,2-2 0 0,1 3 31 0,0-1 1 16,-4 4 0-16,0-6 0 0,-3 12-32 0,0-6 0 15,-8-1 0-15,1 7 0 16,-8 1-18-16,-2 2-6 0,-5 6-2 0,-6 10 0 16,-8 3-86-16,-10 3-18 0,-7 7-3 0,-8 2-1 15,-6 4-62-15,-7 0-12 0,-11 0-2 0</inkml:trace>
  <inkml:trace contextRef="#ctx0" brushRef="#br0" timeOffset="75819.77">27517 16031 1267 0,'-11'7'112'0,"4"-4"-89"0,-4-3-23 0,4 6 0 0,0-3 108 0,0 3 18 16,0-2 3-16,-3 2 1 0,3-3-90 0,0 3-19 15,-1 4-3-15,-2-1-1 0,3 7-17 0,0-4 10 16,0 4-10-16,0 0 8 0,0-4 20 0,0 7 3 16,0-3 1-16,3 9 0 0,0-3 8 0,1 9 3 15,-1 0 0-15,8 4 0 0,-1-1-22 0,5 4-4 16,2 3-1-16,4-4 0 0,4 1-16 0,-1 6 0 16,8-10 0-16,3 4 0 15,8-3-22-15,2-1-8 0,1-6-2 16,11-3 0-16,6-6-144 0,1-3-28 0,59-7-7 0,-24-15-476 15</inkml:trace>
  <inkml:trace contextRef="#ctx0" brushRef="#br0" timeOffset="76051.27">31090 15702 1785 0,'25'19'79'0,"-14"-13"17"0,3 4-77 0,0-1-19 0,7 16 0 0,4-6 0 15,6 9 261-15,1 0 49 0,3 4 10 0,1-4 1 16,-1 0-293-16,-3-3-60 0,-4 10-11 0,0-7-2 16,-3 10-29-16,0-4-6 0,-1 10 0 0,-10 3-1 15,-3 13-140-15,-11 2-28 0</inkml:trace>
  <inkml:trace contextRef="#ctx0" brushRef="#br0" timeOffset="77665.07">21421 12999 403 0,'0'0'36'0,"0"0"-36"15,10 0 0-15,4-3 0 16,0-3 384-16,8 2 69 0,6-2 15 0,-3 3 2 0,6-3-359 0,8-4-72 16,7 10-15-16,0-9-2 0,-7 3-1 0,6-4 0 15,8 7 0-15,-7-13 0 0,-10 7-35 0,2-10-7 16,5 4-2-16,-5-4 0 16,-2-6-24-16,-1-4-5 0,0 1 0 0,-6-6-1 0</inkml:trace>
  <inkml:trace contextRef="#ctx0" brushRef="#br0" timeOffset="77867.78">21791 12525 1497 0,'0'0'133'0,"0"0"-106"0,-7 7-27 0,7-7 0 16,0 0 260-16,0 0 48 0,-11 3 8 0,11 6 3 16,7 7-233-16,1 3-46 0,-5 0-10 0,8 12-2 15,3-3-19-15,3 7-9 0,1 2 8 0,0 1-8 16,-4 6 0-16,3 0 0 0,8 0 8 0,-7 3-8 15,-4 6 0-15,4-3 0 0,3-3 0 0,-7-3 0 16,0 3-12-16,0-3 0 0,0 0-1 0,0 0 0 16,0-7-92-1,-3 7-19-15,-4 0-3 0</inkml:trace>
  <inkml:trace contextRef="#ctx0" brushRef="#br0" timeOffset="78128.37">21590 14837 1209 0,'0'0'53'0,"0"0"12"0,0 0-52 0,11 6-13 15,-1-6 0-15,11 3 0 0,15-3 300 0,-5 0 58 16,1 0 11-16,3-3 3 16,4-3-337-16,0 6-67 0,3-10-14 0,-3 1-2 15,0-7-36-15,0 4-6 0,3-4-2 0,-3-3-556 0,-4 10-111 0</inkml:trace>
  <inkml:trace contextRef="#ctx0" brushRef="#br0" timeOffset="78380.25">21897 14739 2602 0,'-21'0'116'0,"21"0"23"0,0 0-111 0,0 0-28 0,0 0 0 0,0 10 0 16,3 2 37-16,4 1 3 0,4 3 0 0,-4 2 0 15,0 1-40-15,4 6 0 0,6-6 0 0,1 6 0 16,-8 3-15-16,5 1-4 0,9-1-1 0,-6 6 0 16,0 7-16-16,-1-3-3 0,-3 9-1 0,4-3 0 15,3 9-79-15,-3 0-16 0,-8 1-3 0,8-1-845 16</inkml:trace>
  <inkml:trace contextRef="#ctx0" brushRef="#br0" timeOffset="78701.16">22013 16574 1958 0,'0'0'87'0,"0"0"17"0,0 0-83 0,0 0-21 0,-3 9 0 0,3-9 0 16,0 0 180-16,3 3 31 0,4 4 6 0,4-7 2 31,7 0-234-31,-1 0-46 0,1-7-10 0,3 4-1 0,0-6 28 16,4-7 7-16,10 7 1 0,-3-7 0 0,-7 7 12 0,3-1 4 0,7-9 0 0,0 4 0 31,-3 5-14-31,0-2-2 0,3-4-1 0,-3 0 0 0,0 4 1 0,-4-4 1 0,0 4 0 16,0-4 0-16,4 7-24 0,-7-1-5 15,-8-6 0-15,5 7-771 0</inkml:trace>
  <inkml:trace contextRef="#ctx0" brushRef="#br0" timeOffset="78934.95">22190 16254 230 0,'0'0'20'0,"-7"9"-20"0,3 1 0 0,-3-1 0 0,-7 1 526 0,10 5 101 16,4 4 20-16,0-3 4 0,-3 3-507 0,3 9-102 16,7-3-20-16,-3 0-4 0,-1 6-18 0,4 1 0 15,4-1 0-15,-1 10 0 0,8-4-15 0,-4 1 0 0,0 12 0 0,-3-3 0 32,6-3-13-32,-6 9-2 0,-8 1-1 15,4 8 0-15,8-8-144 0,-5 9-29 16,-6-1-5-16</inkml:trace>
  <inkml:trace contextRef="#ctx0" brushRef="#br0" timeOffset="80462.98">31415 15426 2404 0,'0'0'107'0,"0"0"21"0,0 0-102 16,0 0-26-16,0 0 0 0,0 0 0 0,0 0 29 0,0 0 1 16,0 0 0-16,0 0 0 0,0 0-30 0,10 9 0 15,1-9-13-15,0 7 4 0,6-7 9 0,4 0 0 0,1 3 0 0,2 3 8 16,1 0-8-16,3-2 11 0,4 5-11 0,-4-3 12 15,4 4-12-15,3-7 0 0,0 3 0 0,-3 3 0 16,4 1 0-16,2-1 0 0,1-2 9 0,3 2-9 16,1 0 13-16,-8-5-1 0,4 2-1 15,-4 3 0-15,0 1-2 16,-6-4 0-16,-5-3 0 0,1 6 0 0,-4-2-9 0,0 2 0 16,-3 0 0-16,0 1 0 0,-1-1 0 0,1 1 0 0,-4 5 0 15,0-2 0-15,0 3-13 0,-3 9 5 0,-1-6 8 0,5 9-13 16,-5-3 13-16,1 3 0 0,3 7 0 15,-4 2 0-15,1-2 0 0,-4 2 0 0,0 4 8 0,4-3-8 16,-4-1 0-16,0 7 10 0,-4 0-10 16,1 0 8-16,-1 0-8 0,1 3 10 0,-8-3-10 0,4 0 10 15,0 0-10-15,0 0 0 0,-3-1 0 0,3-5 0 16,3 6 0-16,-3-6 0 0,4 2 0 0,-4-2 0 16,0 0 0-16,3 2 0 0,1-2 0 0,-8-3 0 15,1 2 0-15,-1-9 0 0,-3 7 0 0,0-7-11 0,-3-3 11 16,-1 3 0-16,-3-2 0 0,3-8 0 0,-6 7 25 15,3-6 4-15,0 6 1 0,-1-6 0 0,1 0-18 0,0-3-3 16,0 2-1-16,0-2 0 0,0-3 6 0,-4 2 1 16,1-5 0-16,-1-1 0 0,0 7-6 0,-3-7-1 15,-4 1 0-15,-3-1 0 0,-7-6-8 0,-7 3 0 16,-8-2 0-16,-3 2 0 0,-3-6 0 16,-4 0 0-16,-4 0 0 0,-10 0-11 0,-3 0 11 15,-4 0-8-15,-4 0 8 0,-7-10-8 0,0 10-4 0,-6-6 0 16,-1 3 0-16,0-3 0 15,-7-4-42-15,-7 1-9 0,-3 0-1 0,-4-1-711 16,-10 1-141-16</inkml:trace>
  <inkml:trace contextRef="#ctx0" brushRef="#br0" timeOffset="81670.95">5493 12246 2422 0,'-39'4'108'0,"18"-4"21"0,7 0-103 0,-7 0-26 16,-1 0 0-16,5 0 0 0,-4 0 47 0,3 0 4 16,0 0 1-16,1 0 0 0,-12 0-41 0,5 0-11 15,-1 0 0-15,-3 6 0 0,-4-3 0 0,4 9-15 16,-11-2 3-16,4-1 0 16,-8 4-28-16,5 9-6 0,-1-10-1 0,-4 7 0 15,1 0-5-15,-4 6-2 0,0 0 0 0,1-6 0 16,2 9 15-16,-10-3 3 0,4 0 1 0,-1-3 0 0,5 3 27 15,2 0 8-15,-3 4 0 0,8-4 0 0,-8 0 0 16,3 3 19-16,5-6-3 0,-8 9 0 0,3-2 3 0,8-4 0 16,-7-3 0-16,3 9 0 0,0-9 9 0,4 3 1 15,3 0 1-15,4-6 0 0,-4 6-2 0,8-3 0 0,-1 3 0 16,7-6 0-16,-3 6-28 0,0 0 0 0,3-3 0 16,1 9 0-16,6-2 0 0,-3-1 0 0,0 0 0 15,3 3 0-15,8-2 0 0,-8-1 0 0,11 0 0 16,-7 3 0-16,7-2 19 0,0-1 4 0,7 6 1 15,-3 1 0-15,3-7-24 0,3 10 0 16,4-4 0-16,-3 4 0 0,-4 6 8 0,11 0 1 0,-8 0 0 16,8-1 0-16,3 4-9 0,-7 4 10 0,7 2-10 0,-3 0 10 15,10 4-10-15,-14 5 0 0,4-2 0 0,0 6 0 16,-1 3 0-16,1-6 8 0,-1 9-8 16,1 0 0-16,-4 0 0 0,4 6 0 0,0 1 0 0,-1-4 0 15,1-3 12-15,-4 6-2 0,4 1-1 0,-1 2 0 16,-3 1 5-16,0-1 1 0,8-2 0 0,-12-1 0 15,4 4-7-15,0-1 0 0,0 7-8 0,4-6 12 0,-7-1-12 16,3 7 8-16,-4-6-8 0,4-4 0 0,-3 3 8 16,0 1-8-16,-4 6 0 0,10-7 0 0,-3-2 8 0,-3 2-8 15,0 1 0-15,3 6 0 0,0-10 0 0,7 0 0 16,-10-2 0-16,13-4 0 0,-10-3 9 16,1-7-9-16,9 1 8 0,1-6-8 0,-4 2 11 0,7-12-3 15,1 7-8-15,2-11 12 0,-2-2-12 16,-1-9 9-16,3 2-9 0,1 1 8 0,0-7-8 0,3-9 8 15,1 6-8-15,2 0 8 0,8-6-8 0,-11-4 12 16,1-5-12-16,-1-1 12 0,7-6-12 0,1-3 8 16,-1 0-8-16,0-9 8 0,-6-1-8 0,6 1 12 15,4-7-12-15,0-3 12 0,-7 1-12 0,6-7 0 0,8 6 0 16,-7-9 0-16,0-7-24 0,0 1-1 16,-4-4 0-16,1 0-790 0,-8-12-157 15</inkml:trace>
  <inkml:trace contextRef="#ctx0" brushRef="#br0" timeOffset="82252">1485 13062 1843 0,'-7'0'164'0,"-11"0"-132"0,11-3-32 0,-3-4 0 15,-1 7 104-15,1 0 15 0,-4 0 2 0,14 0 1 16,-7 0-90-16,7 0-17 0,-4 0-4 0,4 0-1 15,0 0-10-15,-4 10 8 0,-6-4-8 0,10 3 8 16,-7 10-8-16,7-3 0 0,-4 3 0 0,4 6 0 16,-7-3 12-16,14 9 0 0,-7-3 0 0,4 7 0 15,3-4 11-15,-4 10 2 0,8-3 1 0,0-4 0 16,-8 13-2-16,8-6 0 0,-1 6 0 0,1-3 0 16,-8 3-4-16,8 3 0 0,0-3-1 0,-8 6 0 0,8-3-7 15,-11-2-2-15,3-5 0 0,4 4 0 0,-3 4-10 16,-4-7 0-16,0-4 0 0,0 4 8 0,0 0-8 15,0-3 0-15,0-3 0 0,0-4 0 16,0-3-83-16,0 1-12 16,-4-4-2-16,4-3-632 0,-7-6-127 0</inkml:trace>
  <inkml:trace contextRef="#ctx0" brushRef="#br0" timeOffset="82569.17">797 15426 1324 0,'-3'6'118'0,"-8"-3"-94"0,11-3-24 0,0 0 0 16,0 0 193-16,0 0 35 0,0 0 6 0,0 0 2 16,0 0-178-16,0 0-35 0,11 7-7 0,3-7-2 15,0 0 5-15,7 0 1 0,4-7 0 0,3-2 0 16,4 6 4-16,3-13 2 0,0 4 0 0,4-4 0 15,7 0 0-15,3-2 0 0,4-1 0 0,4-6 0 16,3 3-14-16,0-3-4 0,0 0 0 0,0-1 0 16,3 4 1-16,4-3 0 0,-3 0 0 15,6-3 0-15,-6 9 0 0,3-6 0 0,-4 6 0 0,4-6 0 16,4 6-1-16,-8 1-8 0,-3-7 12 0,0 6-4 16,0 0-8-16,4 3 0 0,-4-3 0 0,-4 10 8 15,-10-7-20-15,-4 7-5 0,1 0-1 0,-4 5 0 16,-4-2-222-16,-7-3-44 15</inkml:trace>
  <inkml:trace contextRef="#ctx0" brushRef="#br0" timeOffset="82882.53">1782 15909 1958 0,'-11'6'87'0,"7"4"17"16,-6-10-83-16,-1 6-21 0,11-6 0 0,0 0 0 0,0 0 126 0,0 0 21 16,0 0 4-16,11 0 1 0,-1-6-121 0,5 6-31 0,-5-10 8 0,4 4-8 15,11-3 0-15,0-1-14 0,-1 1 3 0,8-1 1 16,3 1 10-16,-6-7 0 0,2 4 0 0,-2-4 0 15,2-3 0-15,5 4 14 0,-1-4-3 0,-3 6-1 16,-1-2-10-16,-2-1-14 0,2 3 3 0,-6-2 1 16,3-4-77-1,-7 9-15-15,1-5-3 0,-8 2-888 0</inkml:trace>
  <inkml:trace contextRef="#ctx0" brushRef="#br0" timeOffset="83439.47">1732 16094 2469 0,'-25'28'109'0,"15"-18"23"0,-1 5-105 0,-3 10-27 0,4-6 0 0,-1 0 0 0,7 0 58 0,-3 6 6 16,4-6 2-16,3 6 0 0,0 0-50 0,3-3-16 16,4 3 10-16,-3 9-10 0,7-5 0 0,-1-1 0 15,1 0 0-15,3 7 0 0,-4-10 0 0,5 9 10 16,-1-6-10-16,7 1 10 0,-11-4-10 0,5 3 0 15,-5 0 0-15,1-3-11 0,-4 0 11 0,10-6 0 16,-6 6 0-16,3-6 0 0,-3-10 0 16,-4 10 0-16,3-9 0 0,8-1 0 0,-11-3 0 0,4-3 0 15,-1 4 0-15,4-14 0 0,4 7 0 16,-4-3 9-16,0-12-1 0,-3 5-8 0,-1-2 16 0,8-4-3 16,3 0-1-16,-10-6 0 0,3-3 0 0,0 0 0 15,7-3 0-15,-7 3 0 0,4-3-12 0,-4-1 9 0,0-2-9 16,7 3 8-16,4 0-8 0,-7-1 0 0,-1-2 0 15,8 3 0-15,-7 0 8 0,6 3-8 0,8-4 0 0,-7 4 8 16,10-3-8-16,-7 3 0 0,4 6 0 0,-4 0-11 16,4 4 11-16,-4 2-13 0,4-3 5 15,-4 7 8-15,4 6-12 0,3-3 12 0,4 6-12 0,-4 9 12 16,0 0-16-16,1 1 4 0,-8 6 0 16,7 2 1-16,-3 1 11 0,-4 6 0 0,4 10 0 0,-7-4 0 15,-1 10 0-15,-2-4-10 0,-5 1 10 16,4 6-10-16,-10 0 10 0,3 0 0 0,-3 0 0 0,-8 0 0 15,4 3 0-15,-3 6 8 0,-4 0-8 0,-4 7 11 16,-3-4-3-16,-3-2 0 0,3 5 0 0,-11-2 0 16,0 2-8-16,-14-2 8 0,4 5-8 0,-7 1 8 0,0-3-8 15,-11 2 0-15,0-5 0 0,4 6 0 16,-4-10 0-16,-4 10 12 0,1-4-4 0,-7-2 0 0,-4-7-8 16,3-3 0-16,4-3 0 0,-3 0 0 0,3-7 21 15,-7-5 9-15,3-10 2 0,8 3 0 16,-7-7-109-16,3-8-22 0,3-1-4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6.169"/>
    </inkml:context>
    <inkml:brush xml:id="br0">
      <inkml:brushProperty name="width" value="0.05" units="cm"/>
      <inkml:brushProperty name="height" value="0.05" units="cm"/>
    </inkml:brush>
  </inkml:definitions>
  <inkml:trace contextRef="#ctx0" brushRef="#br0">33 107 6448 0 0,'0'0'297'0'0,"-3"7"91"0"0,-20 48 3232 0 0,21-50-3487 0 0,1-1-1 0 0,0 0 1 0 0,0 1-1 0 0,0-1 1 0 0,1 1 0 0 0,0 0-1 0 0,0-1 1 0 0,0 1-1 0 0,0-1 1 0 0,1 1 0 0 0,-1-1-1 0 0,1 1 1 0 0,3 6 0 0 0,0 11-63 0 0,0-3 10 0 0,0 0 0 0 0,2 0 0 0 0,10 25 0 0 0,4 12 26 0 0,-9-26-46 0 0,2 0-1 0 0,16 29 0 0 0,-15-31 25 0 0,-10-19-45 0 0,1 0 0 0 0,1 0 1 0 0,-1-1-1 0 0,1 1 1 0 0,10 9-1 0 0,-13-14-16 0 0,1-1-1 0 0,-1 0 1 0 0,1-1 0 0 0,0 1-1 0 0,0-1 1 0 0,0 1 0 0 0,0-1-1 0 0,0 0 1 0 0,0-1-1 0 0,0 1 1 0 0,1-1 0 0 0,-1 0-1 0 0,0 0 1 0 0,7 1 0 0 0,-1-1 131 0 0,0-1 1 0 0,0 0 0 0 0,1-1 0 0 0,-1 0 0 0 0,0 0 0 0 0,0-1 0 0 0,0 0 0 0 0,0-1-1 0 0,-1 0 1 0 0,1-1 0 0 0,-1 0 0 0 0,11-6 0 0 0,-1-1 223 0 0,-13 7-235 0 0,0 0 1 0 0,0 1-1 0 0,0 0 1 0 0,1 0-1 0 0,-1 0 1 0 0,10-2-1 0 0,22-5 429 0 0,-30 7-416 0 0,1 0 0 0 0,0 1-1 0 0,13-2 1 0 0,-14 3-61 0 0,5-1-10 0 0,1 1 0 0 0,-1 1 0 0 0,0 0 0 0 0,0 1-1 0 0,14 2 1 0 0,-24-2-87 0 0,0-1 0 0 0,0 1 0 0 0,0 0 0 0 0,0 0 0 0 0,0 0-1 0 0,0 1 1 0 0,0-1 0 0 0,-1 0 0 0 0,1 1 0 0 0,-1 0 0 0 0,1 0-1 0 0,-1 0 1 0 0,0 0 0 0 0,1 0 0 0 0,-1 0 0 0 0,0 1 0 0 0,-1-1-1 0 0,1 1 1 0 0,0-1 0 0 0,-1 1 0 0 0,1 0 0 0 0,-1-1-1 0 0,0 1 1 0 0,0 0 0 0 0,0 0 0 0 0,0 0 0 0 0,0 0 0 0 0,0 3-1 0 0,0 5-140 0 0,0-1-1 0 0,-1 1 0 0 0,0 0 1 0 0,-1-1-1 0 0,0 1 0 0 0,0-1 1 0 0,-1 0-1 0 0,0 1 0 0 0,-1-1 1 0 0,0 0-1 0 0,-7 14 0 0 0,-13 22-633 0 0,15-29 504 0 0,1-1-1 0 0,-2 0 0 0 0,-1 0 0 0 0,0-1 1 0 0,0 0-1 0 0,-14 13 0 0 0,9-13 220 0 0,-1 0 0 0 0,0-2-1 0 0,-26 17 1 0 0,37-27 180 0 0,1 0 0 0 0,-1-1 0 0 0,0 1 0 0 0,1-1 0 0 0,-11 3 1 0 0,12-5-18 0 0,1 1 1 0 0,-1-1-1 0 0,1 0 1 0 0,-1 0-1 0 0,0 0 1 0 0,1 0-1 0 0,-1 0 1 0 0,1-1 0 0 0,-1 1-1 0 0,1-1 1 0 0,-1 0-1 0 0,1 0 1 0 0,-1 1-1 0 0,-3-4 1 0 0,1 1 154 0 0,-1 0 0 0 0,1-1-1 0 0,1 0 1 0 0,-1 0 0 0 0,1 0 0 0 0,-1-1 0 0 0,1 1 0 0 0,0-1 0 0 0,1 0 0 0 0,-1 0 0 0 0,1-1-1 0 0,-5-10 1 0 0,2 3 157 0 0,1-2-1 0 0,1 1 0 0 0,0-1 0 0 0,-3-16 1 0 0,0-21 25 0 0,3-1 1 0 0,1 0 0 0 0,3 1-1 0 0,9-76 1 0 0,3-18 1 0 0,3-33 417 0 0,-14 165-833 0 0,0-1 0 0 0,-2-21 0 0 0,0 2-214 0 0,1 25 201 0 0,-1-1 1 0 0,0 1 0 0 0,-1-1-1 0 0,0 1 1 0 0,0 0 0 0 0,-1-1-1 0 0,0 1 1 0 0,-5-9 0 0 0,8 17-43 0 0,0 1 1 0 0,-1-1 0 0 0,1 0-1 0 0,-1 0 1 0 0,1 1 0 0 0,-1-1-1 0 0,1 0 1 0 0,-1 1-1 0 0,1-1 1 0 0,-1 0 0 0 0,1 1-1 0 0,-1-1 1 0 0,0 1-1 0 0,0-1 1 0 0,1 1 0 0 0,-1-1-1 0 0,0 1 1 0 0,0-1-1 0 0,1 1 1 0 0,-1 0 0 0 0,0 0-1 0 0,0-1 1 0 0,0 1-1 0 0,0 0 1 0 0,1 0 0 0 0,-1 0-1 0 0,0 0 1 0 0,0 0 0 0 0,0 0-1 0 0,0 0 1 0 0,0 0-1 0 0,0 0 1 0 0,1 0 0 0 0,-1 1-1 0 0,0-1 1 0 0,0 0-1 0 0,0 1 1 0 0,1-1 0 0 0,-1 0-1 0 0,0 1 1 0 0,0-1-1 0 0,1 1 1 0 0,-1-1 0 0 0,0 1-1 0 0,0 1 1 0 0,-4 2-64 0 0,0 0-1 0 0,0 0 1 0 0,1 1 0 0 0,-6 7 0 0 0,10-11 74 0 0,-8 11-407 0 0,0 1 1 0 0,0 1 0 0 0,-6 16 0 0 0,2-4-211 0 0,5-9-254 0 0,0 1-1 0 0,1 0 0 0 0,-7 33 1 0 0,5-22-931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6.514"/>
    </inkml:context>
    <inkml:brush xml:id="br0">
      <inkml:brushProperty name="width" value="0.05" units="cm"/>
      <inkml:brushProperty name="height" value="0.05" units="cm"/>
    </inkml:brush>
  </inkml:definitions>
  <inkml:trace contextRef="#ctx0" brushRef="#br0">1 384 10592 0 0,'5'-3'1104'0'0,"3"-2"-425"0"0,0-1 0 0 0,0 1 0 0 0,-1-2 0 0 0,0 1 0 0 0,0-1 0 0 0,-1 0 0 0 0,0 0 0 0 0,10-16 0 0 0,15-16 235 0 0,-1 3-723 0 0,-1-2 1 0 0,40-68-1 0 0,-66 99-326 0 0,0 1-1 0 0,0-1 0 0 0,3-11 0 0 0,2-8-4655 0 0,1 2-1210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6.872"/>
    </inkml:context>
    <inkml:brush xml:id="br0">
      <inkml:brushProperty name="width" value="0.05" units="cm"/>
      <inkml:brushProperty name="height" value="0.05" units="cm"/>
    </inkml:brush>
  </inkml:definitions>
  <inkml:trace contextRef="#ctx0" brushRef="#br0">1 6 11056 0 0,'0'0'852'0'0,"0"0"-199"0"0,0 0 1251 0 0,0 0 602 0 0,0 0 118 0 0,0 0-310 0 0,0 0-1418 0 0,2-1-620 0 0,7-1-253 0 0,0 1 0 0 0,0 0 0 0 0,0 0 0 0 0,0 1 0 0 0,0 0 1 0 0,0 1-1 0 0,0 0 0 0 0,0 0 0 0 0,0 1 0 0 0,0 0 1 0 0,0 0-1 0 0,0 1 0 0 0,-1 1 0 0 0,0-1 0 0 0,1 1 0 0 0,-1 0 1 0 0,13 10-1 0 0,7 8-113 0 0,-1 0 0 0 0,-1 2-1 0 0,30 35 1 0 0,-25-26-236 0 0,-27-28 273 0 0,19 18-463 0 0,35 30 0 0 0,-3-6-2513 0 0,-42-35-1042 0 0,1 2-2227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7.202"/>
    </inkml:context>
    <inkml:brush xml:id="br0">
      <inkml:brushProperty name="width" value="0.05" units="cm"/>
      <inkml:brushProperty name="height" value="0.05" units="cm"/>
    </inkml:brush>
  </inkml:definitions>
  <inkml:trace contextRef="#ctx0" brushRef="#br0">1 0 17135 0 0,'0'0'786'0'0,"1"16"284"0"0,25 40-494 0 0,-18-41-470 0 0,1-1-1 0 0,1 0 1 0 0,0 0-1 0 0,17 18 1 0 0,12 15 62 0 0,-6-6 86 0 0,47 46 0 0 0,22 28-26 0 0,-46-55-153 0 0,-33-36-40 0 0,-18-20-85 0 0,0 1 0 0 0,-1-1 0 0 0,0 1 0 0 0,0 0 0 0 0,0 0 0 0 0,4 7 0 0 0,4 5-1495 0 0,-10-9-14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7.580"/>
    </inkml:context>
    <inkml:brush xml:id="br0">
      <inkml:brushProperty name="width" value="0.05" units="cm"/>
      <inkml:brushProperty name="height" value="0.05" units="cm"/>
    </inkml:brush>
  </inkml:definitions>
  <inkml:trace contextRef="#ctx0" brushRef="#br0">148 37 16559 0 0,'0'2'374'0'0,"-2"7"-166"0"0,0 0 0 0 0,1 0 0 0 0,0 0 0 0 0,0 0 0 0 0,1 0 0 0 0,2 11 0 0 0,-2 5-222 0 0,1-14 26 0 0,1 1-1 0 0,0-1 0 0 0,1 1 1 0 0,0-1-1 0 0,0 0 0 0 0,1 0 0 0 0,9 16 1 0 0,3 10 36 0 0,0 0-23 0 0,31 53 0 0 0,-25-53-22 0 0,-15-23 23 0 0,1-1 0 0 0,1-1-1 0 0,0 1 1 0 0,1-1-1 0 0,0-1 1 0 0,1 0 0 0 0,0 0-1 0 0,1-1 1 0 0,22 14-1 0 0,-20-16-45 0 0,1-1-1 0 0,30 11 1 0 0,-40-17 17 0 0,0 1 0 0 0,-1-1 1 0 0,1 0-1 0 0,0-1 0 0 0,0 1 1 0 0,0-1-1 0 0,1 0 1 0 0,-1 0-1 0 0,0 0 0 0 0,0-1 1 0 0,0 0-1 0 0,0 0 0 0 0,9-3 1 0 0,-8 1 130 0 0,0 0 0 0 0,0-1-1 0 0,-1 0 1 0 0,1 0 0 0 0,-1 0 0 0 0,0 0 0 0 0,0-1 0 0 0,0 0 0 0 0,0 0 0 0 0,-1 0-1 0 0,4-7 1 0 0,-2 2 78 0 0,0 0 0 0 0,-1-1 0 0 0,0 0-1 0 0,0 0 1 0 0,3-17 0 0 0,-6 20-94 0 0,-1-1 0 0 0,0 1 0 0 0,-1 0 1 0 0,0-1-1 0 0,0 1 0 0 0,-1-1 0 0 0,0 1 0 0 0,-3-9 0 0 0,-4-10 364 0 0,-13-29 0 0 0,12 39-223 0 0,0 0 0 0 0,-1 1 0 0 0,-22-25 0 0 0,16 20-66 0 0,0 0-42 0 0,-2 1 1 0 0,0 1-1 0 0,-1 1 0 0 0,-26-20 1 0 0,18 19 296 0 0,-35-18 1 0 0,57 34-414 0 0,0 1 0 0 0,-1-1-1 0 0,1 1 1 0 0,0 1 0 0 0,-1-1 0 0 0,1 1 0 0 0,-1 0 0 0 0,1 0 0 0 0,-1 0 0 0 0,0 1 0 0 0,1 0-1 0 0,-1 0 1 0 0,-6 1 0 0 0,5 0-28 0 0,0 1 1 0 0,0 0-1 0 0,0 0 0 0 0,0 1 0 0 0,1 0 0 0 0,-1 0 1 0 0,1 0-1 0 0,-1 1 0 0 0,-6 5 0 0 0,1 1-231 0 0,0 1 0 0 0,1 0 0 0 0,0 0 0 0 0,1 1 0 0 0,0 1 0 0 0,1-1-1 0 0,0 2 1 0 0,-11 23 0 0 0,-8 24-3022 0 0,6-9 1372 0 0,-4-4-8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9.480"/>
    </inkml:context>
    <inkml:brush xml:id="br0">
      <inkml:brushProperty name="width" value="0.05" units="cm"/>
      <inkml:brushProperty name="height" value="0.05" units="cm"/>
    </inkml:brush>
  </inkml:definitions>
  <inkml:trace contextRef="#ctx0" brushRef="#br0">1 241 4608 0 0,'0'0'208'0'0,"0"0"253"0"0,0 0 939 0 0,0 0 411 0 0,1 0 79 0 0,3 0-1659 0 0,-1 0-1 0 0,1-1 1 0 0,0 0-1 0 0,-1 1 0 0 0,1-1 1 0 0,-1 0-1 0 0,0-1 1 0 0,1 1-1 0 0,-1-1 0 0 0,0 1 1 0 0,0-1-1 0 0,0 0 1 0 0,0 0-1 0 0,0 0 0 0 0,0-1 1 0 0,-1 1-1 0 0,1-1 1 0 0,3-4-1 0 0,4-6-100 0 0,-2 0 0 0 0,0 0 0 0 0,8-18 0 0 0,4-5 218 0 0,-9 17-268 0 0,27-39 33 0 0,-20 33-98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19.824"/>
    </inkml:context>
    <inkml:brush xml:id="br0">
      <inkml:brushProperty name="width" value="0.05" units="cm"/>
      <inkml:brushProperty name="height" value="0.05" units="cm"/>
    </inkml:brush>
  </inkml:definitions>
  <inkml:trace contextRef="#ctx0" brushRef="#br0">0 248 14280 0 0,'0'39'2100'0'0,"0"-38"-1501"0"0,9-1 583 0 0,-6-1-1155 0 0,0 0 0 0 0,0 0 0 0 0,0 0 0 0 0,0-1 0 0 0,-1 1 0 0 0,1-1 0 0 0,0 0 0 0 0,-1 1 0 0 0,1-1 0 0 0,-1 0 1 0 0,1-1-1 0 0,1-1 0 0 0,26-35 31 0 0,-17 22-14 0 0,4-7 174 0 0,28-51 1 0 0,-2 1-5674 0 0,-17 39-390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0.353"/>
    </inkml:context>
    <inkml:brush xml:id="br0">
      <inkml:brushProperty name="width" value="0.05" units="cm"/>
      <inkml:brushProperty name="height" value="0.05" units="cm"/>
    </inkml:brush>
  </inkml:definitions>
  <inkml:trace contextRef="#ctx0" brushRef="#br0">70 0 17823 0 0,'-8'10'262'0'0,"2"0"0"0"0,-1 1 0 0 0,2 0 0 0 0,-1 0 0 0 0,1 0 0 0 0,1 1 0 0 0,-3 12 0 0 0,0 3-364 0 0,2 0 0 0 0,-3 29 0 0 0,7-43 85 0 0,0 1 0 0 0,1 0 0 0 0,1-1 0 0 0,0 1 0 0 0,1 0 0 0 0,0-1 1 0 0,1 0-1 0 0,6 18 0 0 0,-5-23 12 0 0,0 1 0 0 0,0-1 0 0 0,0 1 0 0 0,1-1 0 0 0,0 0 0 0 0,1-1 0 0 0,-1 0 0 0 0,2 1 0 0 0,-1-2 0 0 0,1 1 0 0 0,0-1 0 0 0,0 0 0 0 0,9 6 0 0 0,-1-4-28 0 0,0-1 0 0 0,0 0 0 0 0,31 9 0 0 0,62 8-147 0 0,-19 0 174 0 0,36 11 164 0 0,-120-33-145 0 0,0 0-1 0 0,0 0 0 0 0,0 1 0 0 0,0-1 0 0 0,0 1 0 0 0,0 0 1 0 0,-1 1-1 0 0,1-1 0 0 0,7 9 0 0 0,-10-10-11 0 0,0 1 1 0 0,0 0-1 0 0,0 0 0 0 0,0 0 1 0 0,0 0-1 0 0,-1 0 0 0 0,1 0 1 0 0,-1 1-1 0 0,0-1 0 0 0,0 0 1 0 0,0 1-1 0 0,-1-1 0 0 0,1 1 0 0 0,-1-1 1 0 0,0 1-1 0 0,0 6 0 0 0,-1 2-16 0 0,-1 0 0 0 0,0 0 0 0 0,-1 0-1 0 0,0-1 1 0 0,-1 1 0 0 0,0-1 0 0 0,-1 0 0 0 0,-1 0-1 0 0,1 0 1 0 0,-1-1 0 0 0,-1 0 0 0 0,0 0-1 0 0,-9 9 1 0 0,11-13 19 0 0,0-1 0 0 0,-1 0 0 0 0,0 0 0 0 0,0 0 0 0 0,0-1 0 0 0,-1 0 0 0 0,-10 5 0 0 0,13-7 20 0 0,-1 0 0 0 0,1-1 0 0 0,-1 0 0 0 0,0 0 0 0 0,1 0 0 0 0,-1-1 0 0 0,0 1 0 0 0,0-1 0 0 0,1 0 0 0 0,-1-1 0 0 0,0 1 0 0 0,0-1 0 0 0,-6-1 0 0 0,1-1 54 0 0,5 2-19 0 0,1 0 1 0 0,0 0-1 0 0,-1 0 0 0 0,1-1 1 0 0,0 0-1 0 0,0 0 0 0 0,0 0 1 0 0,0 0-1 0 0,0 0 0 0 0,-7-7 1 0 0,5 3 122 0 0,-1-1 0 0 0,1 0-1 0 0,0 0 1 0 0,1 0 0 0 0,0-1 0 0 0,0 0 0 0 0,0 0 0 0 0,1 0 0 0 0,0-1 0 0 0,1 1 0 0 0,0-1 0 0 0,0 0 0 0 0,1 0-1 0 0,0 0 1 0 0,-1-12 0 0 0,0-28 396 0 0,1 1-1 0 0,7-70 0 0 0,0-10-42 0 0,-3 93-455 0 0,-5-36 0 0 0,0 2-15 0 0,2 47-181 0 0,-1-1 0 0 0,-2 2 0 0 0,-10-40 0 0 0,14 59-42 0 0,0 2-64 0 0,0 0-30 0 0,0 0-4 0 0,-1 4 107 0 0,0-1-1 0 0,0 0 1 0 0,0 0 0 0 0,0 1-1 0 0,-1-1 1 0 0,1 0-1 0 0,-4 5 1 0 0,-1 2-120 0 0,2-2-135 0 0,1 1-1 0 0,0 0 1 0 0,-2 12-1 0 0,-3 7-846 0 0,0 4-72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0.681"/>
    </inkml:context>
    <inkml:brush xml:id="br0">
      <inkml:brushProperty name="width" value="0.05" units="cm"/>
      <inkml:brushProperty name="height" value="0.05" units="cm"/>
    </inkml:brush>
  </inkml:definitions>
  <inkml:trace contextRef="#ctx0" brushRef="#br0">0 826 11976 0 0,'0'0'922'0'0,"0"0"-472"0"0,5 10 1995 0 0,-5-9-2407 0 0,0-1 1 0 0,0 1-1 0 0,1-1 0 0 0,-1 1 1 0 0,0-1-1 0 0,1 1 0 0 0,-1-1 1 0 0,0 1-1 0 0,1-1 1 0 0,-1 1-1 0 0,1-1 0 0 0,-1 1 1 0 0,1-1-1 0 0,-1 0 0 0 0,1 1 1 0 0,0-1-1 0 0,-1 0 0 0 0,1 1 1 0 0,-1-1-1 0 0,1 0 1 0 0,-1 0-1 0 0,1 0 0 0 0,0 0 1 0 0,-1 1-1 0 0,1-1 0 0 0,0 0 1 0 0,0 0-1 0 0,1-1-9 0 0,1 1-1 0 0,-1 0 1 0 0,0-1 0 0 0,0 0 0 0 0,0 1-1 0 0,0-1 1 0 0,0 0 0 0 0,3-2-1 0 0,1-1 1 0 0,0 0-1 0 0,-1 0 0 0 0,1 0 1 0 0,-1-1-1 0 0,7-8 0 0 0,64-93 426 0 0,-38 51-268 0 0,21-19-44 0 0,-7 9-44 0 0,96-139-106 0 0,-60 95-196 0 0,-10 14-166 0 0,-36 47-326 0 0,-27 32 397 0 0,9-15-275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1.025"/>
    </inkml:context>
    <inkml:brush xml:id="br0">
      <inkml:brushProperty name="width" value="0.05" units="cm"/>
      <inkml:brushProperty name="height" value="0.05" units="cm"/>
    </inkml:brush>
  </inkml:definitions>
  <inkml:trace contextRef="#ctx0" brushRef="#br0">0 1 18687 0 0,'0'0'859'0'0,"0"0"-26"0"0,1 2-534 0 0,3 17-254 0 0,-4-18-41 0 0,1 0-1 0 0,-1-1 0 0 0,0 1 1 0 0,0 0-1 0 0,0-1 0 0 0,1 1 1 0 0,-1 0-1 0 0,0-1 0 0 0,1 1 0 0 0,-1-1 1 0 0,1 1-1 0 0,-1-1 0 0 0,1 1 1 0 0,-1-1-1 0 0,1 1 0 0 0,-1-1 1 0 0,1 1-1 0 0,0 0 0 0 0,1 0 8 0 0,12 13 129 0 0,1 0 0 0 0,31 20 1 0 0,1 1 192 0 0,12 10-84 0 0,22 18-115 0 0,156 136-399 0 0,-153-127-714 0 0,-24-19-1130 0 0,-47-42 1027 0 0,-4-2-33 0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13T05:04:30.659"/>
    </inkml:context>
    <inkml:brush xml:id="br0">
      <inkml:brushProperty name="width" value="0.05292" units="cm"/>
      <inkml:brushProperty name="height" value="0.05292" units="cm"/>
      <inkml:brushProperty name="color" value="#FF0000"/>
    </inkml:brush>
  </inkml:definitions>
  <inkml:trace contextRef="#ctx0" brushRef="#br0">12764 10158 230 0,'0'0'20'0,"7"-6"-20"16,0-4 0-16,0 7 0 0,0-6 80 0,0-4 11 15,3 4 2-15,-3-1 1 0,4 1-50 0,0-4-11 16,-1-2-1-16,1-1-1 0,3 7-6 0,-4-4-1 16,5-3 0-16,-1 7 0 0,0-7-12 0,0 7-2 15,0-4-1-15,0-2 0 0,4-1-9 0,-4 3 0 16,0-2 9-16,0-4-9 0,0 10 0 0,-3-7 0 0,-1 6 0 0,1-5 0 15,-4 5 0-15,0 1 8 0,4 6-8 0,-4-7 0 16,0 4 0-16,-4-3 0 0,4 9 0 0,-7 0 0 16,0 0 0-16,0 0-15 0,0 0 3 0,0 0 0 15,0 0 2-15,0 0 1 0,0 0 0 0,0 0 0 16,0 0 9-16,0 0 0 0,0 0-9 0,-7 6 9 16,4 3 0-16,-1 1 0 0,4-10-9 0,-7 3 9 15,0 6 0-15,4 1 0 0,3-10 0 0,-4 6 0 16,-3 3 0-16,3 1 0 0,4-10 8 0,-3 6-8 15,-4-3 15-15,0 7-3 0,7-10-1 0,0 6 0 16,-7 3 12-16,7-9 2 0,-4 7 1 0,4-7 0 16,-3 3-26-16,-1 6-17 0,4-9 2 0,0 10 1 15,0-10 14-15,0 9 0 0,-3-3 0 0,-1 4 0 16,4-1 0-16,0-3 0 0,0 4 0 0,0-1 0 16,0-9 12-16,0 10-4 0,0-1 0 0,0 0-8 0,-3-2 15 0,3 2-4 15,0-9-1-15,0 13 0 0,-4-4-10 0,4 7 0 16,7-1 9-16,-7-2-9 0,0 3 0 0,-3-4 9 15,6 4-9-15,-3 3 0 0,0-4 8 0,-3 4-8 16,3 0 0-16,0 0 0 0,0-4 8 0,0 4-8 16,-4 0 0-16,4-3 0 0,-3 3 11 0,3-1-11 15,-4-2 10-15,4 3-10 0,0 6 8 0,0-6-8 16,-3 0 0-16,3-1 0 0,-4-2 8 0,4 3-8 16,0 0 0-16,0 0 0 0,-4 2 0 0,1-2 0 15,3-6 0-15,-4 3 0 0,4 2 8 0,-3-2-8 16,3-7 0-16,0 1 9 0,0 6-9 0,-4-7 0 15,1 0 0-15,-1-6 0 0,4-3 0 0,0 10 0 0,-3-4 0 0,3-6 8 16,-4 10-8-16,1-4 0 0,-1-3 0 0,4-3-292 16,0 0-56-1</inkml:trace>
  <inkml:trace contextRef="#ctx0" brushRef="#br0" timeOffset="5365.59">19590 11858 345 0,'0'0'15'0,"0"0"4"0,0 0-19 0,3-4 0 0,1-2 0 0,-4 6 0 16,7-3 80-16,0 3 12 0,-7 0 2 0,0 0 1 16,3-6-60-16,5 3-12 0,-8 3-3 0,7-7 0 15,-7 7-20-15,3-3 0 0,1 3 0 0,-4 0 0 16,7-6 0-16,3 6 0 0,-6 0 0 0,3 6 0 15,0-6-9-15,0 3 9 0,4-3-10 0,-4 7 10 0,0-4-12 0,3 3 12 16,-3-3-13-16,4 3 5 0,-1-2 8 0,-3 2-10 16,4 0 10-16,3-3-10 0,-3-3 10 0,3 6 0 15,-4-2 0-15,5-4-8 16,-1 0 8-16,0 0 0 0,3 0 0 0,-2 6 0 0,2-6 11 0,4 3-3 16,4-3 0-16,-4 0 0 0,4 6 6 15,0-6 1-15,3 0 0 0,-3 3 0 0,3-3-15 0,0 0 8 16,4 0-8-16,-4 0 0 0,4 0 12 0,-4 7-3 15,4-7-1-15,-1 0 0 0,1 0-8 0,0 0 0 16,0 0 0-16,6 0 8 0,-2 0-8 0,-1 0 0 16,0 0 0-16,1 0 0 0,9-7 0 0,-6 7 10 15,-3-9-10-15,2 6 10 0,1-3-1 0,-4-4 0 16,1 10 0-16,-5-9 0 0,1 3 2 0,3 2 0 0,-3-2 0 0,3 6 0 16,1-3-1-16,-1 3 0 0,0 0 0 0,1 0 0 15,2 0-1-15,1 3 0 0,-7 3 0 0,0-6 0 16,-4 10-9-16,4-4 0 0,-4-3 0 0,0 7 8 15,-3-4-8-15,3 3 0 0,0 1 0 0,0-1 0 16,-3 1 0-16,3 5 0 0,8-5 0 0,-5-1 0 16,-13 0 0-16,10 1 8 0,4-1-8 0,0 1 8 15,-8-1-8-15,-2-3 0 0,2-3 0 0,1 4 8 16,0-4-8-16,-4 3 0 0,-3-6-10 0,3 6 10 16,-4-2 12-16,5-4 8 0,-8 6 1 0,3-3 1 15,1-3-2-15,0 0 0 0,-1 0 0 0,-3 0 0 16,4 0-12-16,3 0-8 0,7 0 8 0,-6 0-8 15,-8 0 0-15,10 0 0 0,1 6 0 0,3-6 0 16,-7 0 0-16,4 3 0 0,7-3 0 0,-4 7 8 16,-3-14-8-16,3 14 0 0,-3-7 0 0,3 0 0 0,0-7 0 0,0 7 8 15,-7 0 0-15,1-3 0 0,6-3-8 0,-3-3-10 16,-8 9 10-16,4-10-13 0,8 4 13 0,-5 3 0 16,-3-4 0-16,-3 4 0 0,0-6 0 0,3 3 10 15,7 3-10-15,-7-4 8 0,-3 4-8 0,0-3 0 16,10-4 0-16,-7 10 0 0,-3-6 0 0,3 3 0 15,3 3 0-15,-2-6-11 0,-1 3 11 0,0-4 0 16,-3 4 0-16,6-3 0 0,-3 6 12 0,1 0-3 16,-1-3 0-16,0-3 0 0,4 6-1 0,-4 0-8 15,0 0 12-15,0-4-4 0,4-2-8 0,-4 6 0 16,-3 0 0-16,3 0 0 0,0 0 0 0,0 0 0 0,4 0 0 0,-4 0 0 16,0 0 0-16,0 0 0 0,1 0 0 0,-5 0 0 15,1 0-10-15,3 0 10 16,-7 10-13-16,4-10 5 0,-1 6 8 0,1-3 0 0,0-3 0 0,-1 6 0 15,1-3 0-15,0 7 0 0,-1-10 8 0,4 6-8 16,-3-3 0-16,3 3 0 0,0 4 0 0,4-1-8 16,-4 1 8-16,0-4 0 0,1-3 0 0,-1 6 0 15,0-2 0-15,0-7 0 0,-7 9 0 0,7-9 0 16,-3 10 0-16,0-10-10 0,-4 6 10 0,3-3-10 16,-3-3 10-16,1 0 0 0,2 0 0 0,-3 6-8 15,0-6 8-15,1 3 0 0,-5-3 0 0,4 0 0 16,-3 0 0-16,3 0 0 0,-3 0 0 0,3 0 0 15,0 0 0-15,0 0 0 0,0-3 0 0,4 3 8 0,-4-6-8 16,0 6 0-16,0 0 0 0,4 0 0 0,-4-3 0 0,7-3 0 16,-4 6 0-16,1 0 0 0,-4-4 0 0,4 4 0 15,3-6 0-15,0 6 0 0,0-6 0 0,1 3 8 16,-5-4-8-16,4 7 8 0,-3-3-8 0,3-3 0 16,-3 3 0-16,-1-3 8 0,1 6-8 0,0-10 0 15,-1 10 0-15,1-3 8 0,0-3-8 0,-1 6 0 16,1-6 0-16,0 2 0 0,-1-2 0 0,4 3 0 15,0 3 0-15,1-6 0 0,-5 6 0 0,8-3 0 16,0-4 0-16,-4 4 0 0,0 3 0 0,0-6 0 16,-3 6 0-16,3-3 0 0,0-3 0 0,0 6 0 15,0-4 0-15,1-2 0 0,-1 6 0 0,0 0 0 16,0 0 0-16,0-6 0 0,-3 3 0 0,0 3 0 16,-1 0 0-16,4 0 8 0,-6 0-8 0,2 0 12 15,1 0-4-15,-1 0 0 0,1 0-8 16,-4 0 8-16,4 0-8 0,-1 0 8 0,1 0-8 0,0 0 0 0,-1 0 0 0,1 0 0 15,-4 0 0-15,4 0 0 0,-4-7 0 0,0 7 0 16,0 0 0-16,0 0 8 0,0 0-8 0,-3 0 0 16,-1 0 0-16,1 0 0 0,0 0 0 0,-1 0-8 15,1 0 8-15,-4 0-8 0,-7 0 8 0,0 0-8 16,10 0 8-16,-2 0 0 0,-1 0-9 0,-7 0 9 16,0 0 0-16,10 0 0 0,-10 0 0 0,0 0 0 15,0 0 0-15,7 0 0 0,-7 0 0 0,0 0 0 16,0 0-10-16,0 0 10 0,0 0-13 0,0 0 5 15,0 0 8-15,0 0 0 0,0 0 0 0,0 0-8 16,0 0 8-16,0 0 0 0,-7 0 0 0,-3-3 0 0,-1 3 0 16,0 0 0-16,1-6 8 0,-8 6-8 0,4 0 0 0,0-3-8 15,0-3 0-15,-4 6 0 0,-3 0 0 0,-4-4 0 16,1-2 0-16,-1 6 0 16,-3-3-15-16,0-3-2 0,-4 6-1 0,4-6 0 15,-4 2-21-15,0 4-4 0,-3-6-1 0,0 3 0 16,-4 3 12-16,0 0 1 0,0-6 1 0,4 6 0 0,-4 6 38 0,0-6 0 15,0 3 0-15,1 3 8 0,-1 4 4 0,0-4 0 16,0 3 0-16,0 1 0 0,1-1-12 0,-5 1 0 16,-6-1 0-16,3 10 8 0,-3-10-8 0,3 1 0 15,3 5 0-15,-2-5 0 0,2-1 0 0,4 7 0 16,-3-7 0-16,3-6 0 0,0 4 0 0,1 2 10 0,-5 1-10 16,1-10 10-16,3 9-10 0,-3-9 0 0,-4 0 0 15,0 0 8-15,4-3-8 0,-4-3 0 0,4 2 9 0,-1-2-9 16,1-3 20-16,0 2 0 0,-4 4 0 0,3-6 0 15,-6 3 3-15,3-4 0 0,0-5 0 0,0 5 0 16,4 1-7-16,-4 6-2 0,0-7 0 0,8 4 0 16,-1-3-4-16,0-1-1 0,-3 1 0 0,-1 2 0 15,4 4-9-15,1-3 8 0,-5 3-8 0,1-3 8 16,3 6 3-16,0-4 0 0,4-2 0 16,-4 6 0-16,4 0 0 0,0 0 0 0,7-3 0 0,-4-3 0 15,-4 6-11-15,5-6 10 0,-1 6-10 0,0-4 10 16,1 4-10-16,-5 0 12 0,4 0-12 0,-3 4 12 15,7 2-12-15,-4-6 0 0,-3 6-12 0,3-3 12 16,4 3-9-16,0-2 9 0,-4 2 0 0,4-3 0 16,3 3 0-16,0-3 0 0,-10-3 0 0,3 7 0 0,4-4 0 15,0 3 0-15,7 4 0 0,-11-10 0 0,0 9 0 0,4-3 0 16,7-3 9-16,0 4-9 0,-8-4 0 0,5 6 0 16,-1-3 0-16,4-6 0 0,-4 10 0 0,4-10 0 15,3 6 0-15,1-3 0 0,-1-3 0 0,0 0 0 16,1 7 0-16,-1-4 0 0,4-3 0 0,-4 6 0 15,4-6 0-15,-3 3 0 0,3-3 0 0,0 0 0 16,-1 0 0-16,1 0 0 0,-3 0 0 0,3 0 0 16,-1 0 12-16,1 0-4 0,0-3 21 0,0 3 4 15,0-6 1-15,3 6 0 0,-3-3-34 0,0-4 0 16,0 7 0-16,3-9 0 0,1 9 13 0,-1-6-4 0,-3 2-1 16,4 4 0-16,-1-6-8 0,0 6 0 0,1-3 0 15,-1 3 0-15,1 0-8 0,-1-6 8 0,1 6 0 0,-1 0 0 16,-3 0 0-16,3-3 0 0,1 3 0 0,3 0 0 15,-4-7 0-15,4 7 0 0,-4 0 0 0,4-3 0 16,-3 3 0-16,-1 0 0 0,1 0 8 0,3 0-8 16,-4-6 9-16,0 6-9 0,1 0 10 0,-1 0-10 15,1 0 8-15,-1 0-8 0,-3 0 0 0,3-3 0 16,-3 3 0-16,0 0 0 0,-4 0 0 0,4 3 0 16,0-3 0-16,-3 0 0 0,-1 0 0 0,0 0 0 15,-3 0 0-15,4 0 0 0,6 0 0 0,-7 0 0 16,1 0 0-16,-1 0 0 0,-3 6 0 0,3-6 0 15,-3 0 0-15,0 3 0 0,0-3 0 0,0 0 0 16,3 7 0-16,-3-7 0 0,0 3 0 0,3-3 0 16,-3 6 0-16,3-6 0 0,-3 3 0 0,0-3 0 0,0 6 8 15,-1-6-8-15,1 0 0 0,-3 4 0 0,-1-4 8 16,0 6-8-16,1-6 0 0,2 0 0 0,-2 0 0 16,3 0 0-16,-1 0 0 0,-2 0 0 15,-1 6 0-15,0-6 0 0,1 0 0 0,-1 0 0 0,4-6 8 0,0 12-8 16,-1-6 0-16,5 0 0 0,-4 0 8 0,-1 0-8 15,5 0 0-15,-4 0 0 0,3 3 0 0,-3-3 0 16,0 0 0-16,-1 0 0 0,1 0 0 0,0 0 0 16,3 0 0-16,1 7 0 0,-1-7 9 0,1 3-9 15,-1-3 8-15,0 0-8 0,4 0 0 0,0 6 0 16,0-6 0-16,0 0 0 0,0 0 0 0,0 3 0 0,-1-3 0 16,1 0 0-16,4 0 0 0,-1 0 0 0,1 0 0 15,-1-3 0-15,4 3 0 0,0 0 0 0,0 3 0 0,0-3 0 16,7 0-9-16,-7 0 9 0,0 6 0 0,7-6 0 15,0 0 0-15,0 0 0 0,-7 3 0 0,7-3 0 16,-7 0-8-16,7 0 8 0,0 0 0 0,0 0 0 16,-11 0-8-16,11 0 8 0,0 0 0 0,0 0 0 15,0 0-12-15,0 0 4 0,0 0 8 0,0 0-13 16,0 0 2-16,0 0 1 0,0 0 0 0,0 0 0 16,0 0 10-16,0 0-13 0,0 0 5 0,0 0 8 15,11 7-11-15,-4-7 11 0,-7 0-8 0,7 0 8 16,3-7 0-16,1 7 0 0,-1 0 0 0,-2 0 0 15,2 0 0-15,1 0 0 0,-1-3 0 0,4 3 8 16,-3 0-8-16,3 0 0 0,0-6 0 0,-3 6 0 16,-1 0-8-16,1-3 8 0,10 3-8 0,0-6 8 15,-3 6 0-15,3 0 0 0,0 0 0 0,4-3 0 0,0 3 0 0,-1-7 0 16,-3 14 0-16,4-7 0 0,0 0 0 0,0 3-8 16,-1-3 8-16,5 9 0 0,2-3 0 0,-3 4 0 15,8-1 0-15,-5 1 0 0,5-1 0 0,-4 0-8 16,6 7 8-16,-6-3 0 0,3 2 8 15,1 4 6-15,-5-3 2 0,5 3 0 0,-5-1-16 0,1-2 0 16,3 3 0-16,1 0 0 0,-5 0-12 0,1-4-4 16,3-5-2-16,1 5 0 0,-4-5 18 0,3-1 0 15,-3 0 0-15,3-2 0 0,0-4 0 0,-3 3 0 16,0-3 0-16,-1-3 0 0,1 0 9 0,-4 0-1 16,4 0 0-16,0 0 0 0,-4 0-8 0,4 0 10 15,0 0-10-15,-1-3 10 0,1 3-2 0,3 0-8 0,-3 0 12 16,0 3-4-16,3-3 0 0,0 0 0 0,-3 0 0 0,3 0 0 15,-3 0-8-15,0 0 0 0,0 0 0 0,-1 0 0 16,1 0 0-16,3 0 0 0,1 0-10 0,-5 0 10 16,1 0 0-16,4 0 0 0,6 0 0 0,-3 0 0 15,-8 0 0-15,5 0 0 0,2 0 0 0,-2 0 0 16,-4-9 0-16,-1 9 0 0,5-3 8 0,-5-4-8 16,1 1 0-16,3 3 0 0,-3-3-11 0,7 6 11 15,3-10-12-15,-3 7 12 0,-7-3-12 0,3-3 12 16,4 5 0-16,3-2 0 0,-7-3 0 0,1 3 0 15,-8-4-32 1,7 7 0-16,4-13 0 0,0 7 0 0,-4-1 32 0,0 4 11 0,11-3 0 0,-3-1 0 16,-5 7-20-16,5-6-4 0,3 3-1 0,-1-4 0 15,-2 1 14-15,-4 2 0 0,3-2 0 0,0 6 0 0,-3-3 12 0,3-4-2 16,-3 1 0-16,0-1 0 0,0-5 10 0,0 5 3 16,-1 1 0-16,5 0 0 0,-4-10-13 0,-4 12-2 15,0-5-8-15,0 3 12 0,-6-7-12 0,6 6 0 16,-7 4 0-16,0-3 0 0,8-1 0 0,-5 7 0 15,1-6 8-15,-4 3-8 0,1-4 8 0,2 1 0 16,1 2-8-16,0 7 12 0,0-9 0 0,-1 9 0 16,-2-3 0-16,-1-3 0 0,0 6-3 15,0-10-1-15,0 10 0 0,1 0 0 0,-5-3 0 0,1-3-8 16,0 6 12-16,-1 0-4 0,1-6-8 0,3 6 0 16,1 0 0-16,-1 0 8 0,0 0-8 0,0 6 0 15,-3-6 0-15,3 0 0 0,0 6 17 0,1-3 2 0,-5-3 0 0,1 6 0 16,0-2-31-16,3-4-5 15,-3 6-2-15,-4-3 0 0,3 3 19 0,-2-6 0 0,-1 3 0 0,3-3 0 16,-2 0 11-16,2 0 5 0,1 0 2 16,-4 0 0-16,0 0-18 0,1 0 0 0,6 0 0 15,-4 0 0-15,-6 0 0 0,3 0 0 0,0 0 0 16,4 0 0-16,-4-3 0 0,0 3 0 0,-3 0 0 16,3-6 0-16,-3 6 0 0,3-3 0 0,-7 3 0 15,7-6 0-15,-3 6 0 0,0 0 0 0,-1 0 0 16,1-4 0-16,-4 4 0 0,4-6 0 0,-1 6 0 0,-3 0 0 15,4 0 0-15,0-3-17 0,-4 3 1 0,3 0 1 16,1 0 15-16,0 0-9 0,-1 0 9 0,1 0-8 16,-4 0 8-16,0 0-8 0,4 0 8 0,-4 0-8 0,0 0-1 15,-3 0 0-15,3-6 0 0,0 6 0 16,0 0 9-16,-3 0 0 0,-1-6 0 0,-3 6 0 0,0-4-10 0,4 4 0 16,-4 0 0-16,0-6 0 0,-7 6 0 0,0 0 0 15,0 0 0-15,0 0 0 0,0 0-2 0,0 0 0 16,7 0 0-16,-7 0 0 0,0 0 12 0,0 0 0 15,0 0 0-15,0 0 0 0,0 0 0 0,0 0 0 16,0 0 0-16,0 0 0 0,0 0 0 0,0 0 0 16,0 0 0-16,0 0 0 0,0 0 0 0,0 0 0 15,-7 0 0-15,7 0 0 16,0 0-29-16,-11 6-4 0,4-6-1 0,-3 4 0 0,3 2 19 0,-4-6 4 16,0 9 1-16,4-9 0 0,0 6 1 0,-3-2 0 15,10-4 0-15,-7 6 0 0,-7-3 9 0,3 3-10 0,4-3 10 16,-4-3-10-16,-3 7 10 0,4-7-13 0,3 0 5 0,-4 3 8 31,1 3-45-31,-1-6-2 0,4 6 0 0,-4-2-396 0</inkml:trace>
  <inkml:trace contextRef="#ctx0" brushRef="#br0" timeOffset="7083.25">19032 5539 1094 0,'0'0'48'0,"-3"-3"11"0,-1 3-47 0,4 0-12 16,-3-7 0-16,3 7 0 15,0 0 100-15,0 0 19 0,0 0 3 0,0 0 1 0,0 0-51 0,0 0-9 16,-4 0-3-16,4 0 0 0,0 0-40 0,0 0-8 16,0 0-1-16,0 0-1 0,0 0-10 0,0 0 0 15,-3 7 0-15,-1 2 8 0,4 1-8 0,0-1 0 16,0 10 0-16,0-10-11 0,0 13 11 0,4 0 0 15,-1 3 0-15,-3 3-8 0,4-3 8 0,-4 10 8 16,0 3-8-16,0-1 11 0,0-2-11 0,3-1 0 0,-3 4 0 0,4-4 0 16,-4 1 0-16,0-1 0 0,0-5 0 15,0 5 0-15,3-12 0 0,-3 3 0 0,7-6 0 0,-7 6 0 16,4-6 0-16,-1 0 8 0,5-10-8 0,-1 7 8 16,0-7 1-16,-4-3 0 0,-3-6 0 0,4 4 0 15,3 5 18-15,-7-9 3 0,0 0 1 0,0 0 0 16,7-3 1-16,-4-7 0 0,1 4 0 0,-4-3 0 15,3-7 0-15,-3 3 0 0,0-5 0 0,0-4 0 16,0 3-9-16,0 0-2 0,-3-9 0 0,-1 3 0 16,1-3-1-16,-4 2-1 0,3-2 0 0,1-6 0 15,-4-1-3-15,3 7-1 0,1 0 0 0,-1-7 0 16,-3 1-15-16,3 6 11 0,1-7-11 0,-1 7 10 16,-3 0-2-16,4 3 0 0,-1 0 0 0,4 3 0 15,0-4-8-15,0 11 0 0,0-4 0 0,0 0 0 0,0 3 0 16,-3 4 0-16,3-4 0 0,0 7 0 0,0-1 0 15,0 4 0-15,0 3 0 0,0 3 0 0,0-6 0 0,0 6 0 16,3 0 0-16,-3 0 0 0,0 0-16 0,0 0 5 16,0 0 1-16,7 6 0 0,0 3 0 0,0 10 0 15,4 0 0-15,3 0 0 0,0 6 10 0,4-6-8 16,-4 6 8-16,7 9-8 0,0 1 8 0,1-4 0 16,-1 4 0-16,0-1 0 0,0 4 0 0,4-4 0 15,-4 1 0-15,0-7-8 0,4 7 8 0,-1-7 0 16,1-3 0-16,0 3 0 0,3 0 0 0,-3-6 0 15,3 0 0-15,-7-6 0 0,4 9 0 0,0-12 0 16,-1 5 0-16,4-2 0 0,-6-7 0 0,2 1 0 0,-3-1 0 16,1 1 8-16,-5-4-8 0,1 3 0 15,-4-9 0-15,0 0 0 0,0 0 0 0,-3 0 9 0,-1 0-9 16,1-6 10-16,0 3 3 0,-1-3 1 0,-3-4 0 0,4 1 0 16,-4-4 8-16,0-2 2 0,0-1 0 15,-3 3 0-15,3-2 0 0,-4-4 0 0,1-6 0 0,-1 6 0 16,-3-6-8-16,0-3 0 0,4 3-1 0,-4-4 0 15,-4 4-7-15,4-6 0 0,-3-4-8 0,-1 1 12 16,1 6-12-16,-1-7 11 0,1 7-11 0,-5-7 10 16,5 10-10-16,-1-3 0 0,1 3 9 0,-4-3-9 15,3 3 0-15,1 3 0 0,-4-3 0 0,3 6 0 16,1 0 0-16,-1 3 0 0,4 1 0 0,-3-4 0 16,3 10-12-16,0-10 4 0,-4 9 0 0,4-5 0 15,-3 5-31-15,3 1-5 0,3 3-2 0,1 2 0 16,-4 4-148-16,0 0-30 0,7 0-5 0</inkml:trace>
  <inkml:trace contextRef="#ctx0" brushRef="#br0" timeOffset="8119.12">20772 5288 1220 0,'-11'-3'54'0,"11"3"11"0,0 0-52 0,0 0-13 0,0 3 0 0,0-3 0 16,0 0 57-16,-4 0 9 0,1 6 2 0,3-6 0 15,-4 3-48-15,4-3-10 0,0 0-2 0,0 0 0 16,-3 0 14-16,3 7 2 0,0-7 1 0,0 9 0 16,0-9-12-16,0 10-2 0,3-1-1 0,-3 0 0 15,4 1-10-15,-1 5 12 0,1 1-12 0,-1-3 12 16,1 5-12-16,0 1 0 0,-1 6 0 0,4-6 8 15,-3 13-8-15,3-4 0 0,-4 0 0 16,1 0 0-16,3 7 18 0,-4-1 2 0,4 4 0 0,-3-4 0 16,-1 1 7-16,5 2 1 0,-1-11 1 0,0 2 0 0,0-3-16 15,-4 0-3-15,4-13-1 0,0 7 0 0,0-3-9 16,-3-7 12-16,-4-9-12 0,7 10 12 0,0-4-12 0,-7-6 0 16,0 0 9-16,7 3-9 0,-7-3 15 0,0 0-2 15,0 0 0-15,7 6 0 0,4-6 20 0,-11 0 4 16,7-6 1-16,-4-3 0 0,4 6 4 0,-3-7 1 15,-1-2 0-15,-3 2 0 0,4-9-11 0,-4 7-1 16,0-10-1-16,0 0 0 0,-4-3-11 0,1 0-3 16,-1 3 0-16,1-3 0 0,-1 0-4 0,1-4-2 0,-4 1 0 0,0-3 0 15,0 3-10-15,0-1 8 0,0-5-8 0,-1 6 8 16,1-7 0-16,4 1 0 0,-4 6 0 0,0-7 0 16,0-3-8-16,3 10 8 0,-3-6-8 0,4 9 8 15,-1-10 0-15,1 13 0 0,-1-3 0 16,4 6 0-16,-4-6-8 0,4 6 0 0,0 4 0 0,0 5 0 15,0-9 0-15,0 10-11 0,0 0 3 0,4 2 0 16,0-2 8-16,-4 9 0 0,3-3 0 0,4-3 0 16,-7 6 0-16,11 6 0 0,-4-3 0 0,3 3 0 15,1-3-21-15,0 4-3 0,-1 2 0 0,1 7 0 16,3-7 13-16,0 4 3 0,-4 2 0 0,-2 4 0 16,2 0 0-16,-3-3 0 0,0 9 0 0,-3-3 0 15,3-13-2-15,-4 7 0 0,1 3 0 0,-4-1 0 16,0 1-2-16,-4 3 0 0,4-9 0 0,0-4 0 15,-7 7 4-15,4 0 0 0,3-7 0 0,-7 3 0 0,3-2-8 0,1-1 0 16,-1 4-1-16,1-4 0 0,-4-6 3 0,7-3 1 16,-4 10 0-16,-3-4 0 15,7-6 13-15,-4 3-9 0,-3 3 9 0,7-6-8 0,0 0 8 0,-7 0 0 16,0 0-9-16,7 0 9 0,0 0 0 0,-3-6 13 16,-4 6-1-16,7 0-1 0,0 0-3 0,0 0-8 15,0 0 12-15,0-3-4 0,-4-3-8 0,4 6-9 16,0 0 9-16,11 0-13 0,-4 0 13 0,-7 0 0 15,10-10 0-15,1 10 0 0,0 10 0 0,-1-10 0 16,4 0 0-16,0 0 0 0,0 9 0 0,1-9 0 16,2 6 8-16,1 4-8 0,-1-4 0 0,1-3 0 0,3 7 0 15,0-4 0-15,1 3 0 0,-1 1 0 0,0-7 0 16,4 9 0-16,-1 1 0 0,-3-4 0 0,4 1 0 16,-4-1 0-16,1 1 0 0,-1 5 0 0,0-5 0 0,-3-1 0 15,3 1 0-15,-4 5 0 0,1-5 0 0,0-1 0 16,-4 7 0-16,0-4-16 0,3-6 4 0,-2 10 0 31,-8-3-108-31,3-4-22 0,4 1-4 0,-3-1-1 0</inkml:trace>
  <inkml:trace contextRef="#ctx0" brushRef="#br0" timeOffset="9021.09">21992 5138 1796 0,'7'-4'40'0,"-7"4"8"0,0 0 1 0,-3-6 1 0,3 6-40 0,0 0-10 16,0 0 0-16,0 0 0 0,-11-3 17 0,11 3 2 0,0 0 0 16,0 0 0-16,0 0-19 0,0 0 0 0,0 0 0 15,4 3 0-15,3 3 0 0,-4 10-9 0,8-3 9 0,-4 2-8 16,3-2 8-16,1 9-8 0,0 0 8 0,3 3-8 15,3 3 8-15,1 7 0 0,-7-7 0 0,6 6-8 16,1 1 8-16,-4-1 0 0,-7-6 0 16,4 1 0-16,-1-1 0 0,-3-3-8 0,4-6 8 0,-4-4-12 15,-7-5 12-15,3 9 0 0,8-10 0 0,-4 1 0 16,-14-4 8-16,7 3-8 0,11-9 8 0,-8 6-8 16,-3-6 0-16,0 0 0 0,11 4 0 0,-8-4 8 15,-3 0 7-15,0 0 1 0,-3-10 1 0,3 1 0 16,3-1 4-16,-3-5 1 0,-7 2 0 0,4-9 0 15,3 13-2-15,-4-19 0 0,-6 2 0 0,-1 8 0 16,4-11 0-16,0 1 0 0,-4-6 0 0,-3-1 0 16,0 1-9-16,3-4-3 0,4 4 0 0,-3-4 0 15,-8-3-8-15,8 4 0 0,3 2 0 0,-4-3 0 0,0 4 0 16,1-1 0-16,6 7 0 0,4-6 0 0,-3 6 0 16,-1-1 0-16,4 14-8 0,7-14 8 0,-3 14 0 0,-1-7-9 15,1-3 9-15,3 9 0 0,3-3 0 0,1 10 0 16,0-7 0-16,-1 7 0 0,1-1 0 0,3 7 0 15,-7-3 0-15,4 3 9 0,-1 3-9 0,4 0 0 16,4 3 0-16,-4 3 0 0,-7 4 0 0,4 2-11 16,6 4 11-16,-6-7-8 0,-8 10 8 0,1-3-8 15,3 9 8-15,0-3-8 0,-3 3-8 0,-4 0-2 16,0 0 0-16,-4-3 0 16,8 3-13-16,-8 3-2 0,-3-3-1 0,0 0 0 0,7-3 8 0,-11 3 2 0,-3-6 0 0,0 6 0 31,4-6-6-31,-5 0-1 0,1-3 0 0,0 2 0 0,0 1 22 0,0-9 9 0,7-1-8 0,-4 1 8 15,-3-4 0-15,4 3 0 16,3-9 9-16,0 6-9 0,-1-2 29 0,8-4-1 16,0 0 0-16,0 0 0 0,-3-10 21 0,3 10 4 15,0 0 1-15,0 0 0 0,3-9-37 0,1-1-7 16,-4 10-2-16,7-6 0 0,7 3-8 0,-3-3 0 0,-1 6 0 0,1 0 0 16,10 6 0-16,0-6 0 0,-7 3-12 0,4 3 12 15,3 4-9-15,4-4 9 16,0-3 0-16,-1 7 0 0,1-1-8 0,0 0 8 0,10 1 0 0,-7 6 0 15,-3-7 0-15,3 10 0 0,4-13 8 0,-4 3-8 16,-3 1 12-16,-1 6-4 0,5-7-8 0,-1 0 12 0,0 1-12 0,-3 2 0 16,-11 4 8-16,11-7-8 15,6 7-94-15,-10-7-22 0,-6 7-4 0,-1-3 0 0</inkml:trace>
  <inkml:trace contextRef="#ctx0" brushRef="#br0" timeOffset="9901.77">23287 4877 748 0,'0'0'67'0,"0"0"-54"0,0 0-13 0,0 0 0 16,0 0 198-16,0 0 37 0,0 0 7 0,0 0 2 15,0 0-158-15,0 0-31 0,0 0-7 0,0 0 0 16,0 0-48-16,0 0 0 0,-4 10 0 0,1-4 0 15,3-6 0-15,0 9-10 0,3 1 10 0,1-1-8 16,-1 10 8-16,4 0 11 0,0-4-3 0,4 4 0 0,0 0-8 0,-4 3-11 16,3 0 3-16,1 3 0 15,-4-6 8-15,4 6 11 0,-1-6-3 0,-3 0 0 0,0-1-8 16,0 1 0-16,0-3 0 0,-3 3 0 0,-1-10 0 16,1 7 8-16,-1-7-8 0,1 1 8 0,-4-1 10 0,0-9 2 15,0 0 0-15,0 0 0 0,0 0 16 16,0 0 3-16,0 0 1 0,0 0 0 0,0 0-4 0,0 0 0 15,0 0 0-15,0 0 0 0,0 0 0 0,-4-9 0 16,-3-1 0-16,4 7 0 0,-4-13-8 0,0 10-3 16,-4-13 0-16,4 0 0 0,0 4 3 0,0-4 1 15,-4 0 0-15,4-6 0 0,-3 6-17 0,3-9-3 16,-4 3-1-16,4 6 0 0,0-6-8 0,0-3-9 0,0 3 9 16,3 6-13-16,-3 0 13 0,4 0 0 0,-4 4 0 0,3-4 0 15,4 9 0-15,-3 1 0 0,-1 0 0 0,4 2 0 16,-3-2 8-16,3 9-8 0,0 0 9 0,0 0-9 15,0 0 0-15,0 0 0 0,0 0-13 0,7 6 4 16,3-3 9-16,1 7-12 0,3-4 12 16,4 3-12-16,-4 1 12 0,7 9 0 0,0-4 0 0,4 4-8 15,-1 0 8-15,5 0 0 0,-1-4-9 16,0 4 9-16,0 0 0 0,1-3 0 0,-1 3 0 0,-4-4 0 16,5 4 0-16,-1-3 0 0,-3-4 0 0,3 4 0 15,-3-7 0-15,-1 10 0 0,1-9 8 0,0 5-8 16,-8-12 9-16,4 7-9 0,-3-1 10 0,0-3-10 15,-1 4 8-15,-3-1-8 0,4 1 0 0,-7-10 9 16,-1 0-1-16,1 6 0 0,-4-6 0 0,3 0 0 0,-2-6-8 16,-8 6 8-16,7 0-8 0,0 0 8 15,-4-10 16-15,1 1 4 0,-1-1 0 0,-3-5 0 0,0 5 6 0,4 1 2 16,-8-4 0-16,4-2 0 0,-3-4-13 0,-4 3-3 16,0-9 0-16,-4 6 0 0,0-9 0 0,1 9 0 15,-1-9 0-15,1 3 0 0,-4-9-7 0,3 5-1 16,0-5-1-16,1 9 0 0,-1-7-11 0,1 7 0 15,-1-9 0-15,0 9 0 0,4 3 0 16,-3-3 0-16,3 0 0 0,3 6 0 16,-6 3-33-16,6 7-9 0,1-4-2 0,-1 4 0 15,1 2-123-15,3-2-25 0,0 9-4 0,0 0-2 0</inkml:trace>
  <inkml:trace contextRef="#ctx0" brushRef="#br0" timeOffset="10990.19">24652 4485 633 0,'0'0'28'0,"0"0"6"0,0 0-34 0,0 0 0 16,-3-3 0-16,3 3 0 0,0 0 259 0,0 0 45 0,0 0 8 0,0 0 3 16,0 0-230-16,0 0-45 15,0 0-10-15,0 0-2 0,0 0-28 0,0 0 0 0,3 3 0 0,1 7 0 16,-4 5 0-16,7-5 0 0,-4 9 0 16,1-1 0-16,-1 4 0 0,4 0 11 0,0 3-11 0,-3 4 10 15,3 5 3-15,0 4 1 0,0-7 0 0,0-3 0 16,-3 10-14-16,-1-4 8 0,4 1-8 0,-3-7 0 15,-1 0 0-15,1 4 0 0,-1-10 0 0,1 3 0 16,3-6 8-16,-4-1-8 0,-3-2 0 0,4 3 0 16,0-10 0-16,-4 1 8 0,3-1-8 0,1-3 0 15,-4-6 0-15,0 0 0 0,0 0 0 0,0 0 0 16,0 0 10-16,0 0-10 0,0 0 10 0,0 0-10 16,0 0 25-16,0 0-1 0,0-6 0 0,-4-3 0 0,4-1 24 15,-3-9 5-15,-1 10 1 0,0-7 0 0,1-2-16 16,-4-1-3-16,3-6-1 0,-6 6 0 0,6-9-3 15,-6 3-1-15,3-4 0 0,0 1 0 0,-4-6-18 0,0-1-3 16,4 1-1-16,0 5 0 0,0 1-8 0,0-6 0 16,0 9 0-16,4 6 8 0,-1 0 5 0,1 0 1 15,3 3 0-15,0 4 0 0,0-4-5 0,0 10-1 16,0-3 0-16,0 9 0 0,0 0-8 0,0 0 0 16,0 0 0-16,0 0 0 0,10 0 0 0,1 0-11 15,3 9 3-15,0-3 0 0,4 4 8 0,-1 8-8 16,1-2 8-16,3 3-8 0,7 0 8 0,0 0 0 0,1 6 0 0,2-7 0 15,-2 8 0-15,2-8 0 0,1 11 0 0,0-14 0 16,0 10 0-16,-4-6 0 0,4 0 0 0,-8 0 0 16,1 0 0-16,0-4 0 0,-1-5 0 0,-2 9 8 15,-1-10-8-15,0 0 11 0,-3 1-11 0,-1-4 12 16,1 3-12-16,-1-2 0 0,-2-4 9 0,-1 3-9 16,0-3 0-16,0-3 8 0,-4 0-8 0,5 0 0 15,-5 0 8-15,1 0-8 0,-1 0 8 0,-3 0-8 16,-3-9 9-16,3 9-9 0,0-10 12 0,-3 4-12 15,3 3 23-15,-4-3-3 0,1-4 0 0,-1-2 0 16,-3-4 4-16,-3 0 0 0,3 4 0 0,-4-4 0 16,1-9 12-16,-4 6 4 0,3 1 0 0,-3-11 0 15,0 14-27-15,-4-14-5 0,1 4 0 0,-1-3-8 16,1 0 0-16,-1 0 0 0,-3-4 0 0,3 4 0 16,1 3 8-16,3-3-8 0,-4 3 0 0,4 3 0 0,0-10 0 15,-4 14 0-15,4-11 0 0,0 11 0 0,4-8 0 0,-1 8 0 16,1-1 0-16,-4 3 0 0,7-3 0 0,-4 4-14 15,1 5 4-15,3-2 1 16,0 5-130-16,0 7-25 0,0 0-6 0,0 0-598 16,3 10-120-16</inkml:trace>
  <inkml:trace contextRef="#ctx0" brushRef="#br0" timeOffset="12011.45">26049 4369 345 0,'0'0'31'0,"0"0"-31"0,0 0 0 0,0 0 0 16,-7-3 197-16,7 3 271 0,0 0-229 16,-7-6-128-16,0 6-26 0,7 0-5 0,0 0 0 0,0 0-33 0,0 0-7 15,0 0 0-15,0 0-1 0,0 0-27 0,0 0-4 16,0 0-8-16,0 9 11 0,0 1-11 0,0 5 0 15,0 4 0-15,7 0 8 0,4 3-8 0,-1-3 0 16,-3 3 0-16,0 3 8 0,4 0-8 0,-1 3 0 16,1 0 0-16,-4 7 0 0,4-1 33 0,-1 4 2 15,4-4 0-15,-3 4 0 0,-4-3-35 0,0-7-12 16,4 6 0-16,-4-9 0 0,-4 4 12 0,4-11 0 16,-7-2 12-16,4 0-12 0,-4-4 10 0,3-2-10 15,-3 5 8-15,0-15-8 0,0 0 16 0,0 0-1 16,0 0-1-16,0 0 0 0,0 0 30 0,0 0 5 15,0 0 2-15,-3-15 0 0,-1 5-13 0,4 1-2 0,-7-1-1 16,4-5 0-16,-1-4-11 0,-3 0-3 0,-3-6 0 0,-5-3 0 16,5 3 7-16,-4-7 0 0,0-2 1 0,-4-1 0 15,4-9-13-15,0 7-2 0,0-4-1 0,0 0 0 16,-4 1-1-16,4-4 0 16,0 3 0-16,0-9 0 0,-1 6 0 0,5 0 0 0,3 0 0 0,0 3 0 15,0 7-2-15,3-1-1 0,1 7 0 0,3 3 0 16,0 6-9-16,3 3 10 0,1 4-10 0,-1-4 10 15,4 10-10-15,4-3 0 0,-1 5 0 0,1-2 0 16,3 6 0-16,0 0 0 0,4 10 0 0,3-4 0 16,-3-3 0-16,-1 10 0 0,5-4 0 0,-1 3 0 15,0 4 0-15,-4 0 0 0,1-7-14 0,3 4 5 16,-3 6 9-16,0-4 0 0,-4 4 0 0,0 0 0 16,0 3-20-16,-4-10-3 0,1 4 0 0,-7-3 0 0,3 2 11 15,-4 4 3-15,-3-9 0 0,0 5 0 16,-3 1-6-16,-4-7-1 0,3 4 0 0,-3-4 0 0,-4 1 0 0,1-1 0 15,-1 4 0-15,1-4 0 0,-4-6 4 0,3 7 1 16,0-1 0-16,1-3 0 0,-1-6 11 0,1 3 0 16,-1 4 0-16,4-1 0 0,-4-6 0 0,1 3 0 15,-4-3 0-15,3 0 0 0,4 0 0 0,0 0 9 16,0 0-9-16,7 0 0 0,0 0 9 0,0 0-9 16,0 0 0-16,0 0 9 0,0 0 1 0,0 0 0 15,0 0 0-15,0 0 0 0,0 0-1 0,0 0 0 16,0 0 0-16,11 0 0 0,3 0-9 0,-4 6 0 15,8-3 0-15,0-3 0 0,6 0 0 0,1 7 8 16,0-4-8-16,3-3 8 0,0 6-8 0,0-3 0 0,1 4 0 16,2-4-11-16,5 3 11 0,-1-3 0 0,4 3 0 0,-4 1 0 15,4-4 0-15,-4 6 0 0,4 1 0 0,-4-4 8 16,4 3 1-16,-4 1 1 0,-3-1 0 0,0 0 0 16,3 1-1-16,-3-1 0 0,-4 1 0 0,7-1 0 15,-7-3-9-15,4 4 10 0,0-1-10 0,0 1 10 16,-8 5-10-16,1-15 0 0,0 10 0 0,-4-1 8 15,4-3-8-15,-8-3 0 0,1 7-10 0,0-4 10 32,-4-3-39-32,0 4-1 0,-7-4-1 0,0 3 0 0,-7-6-154 15,0 0-30-15,0 9-7 0,0-9 0 0</inkml:trace>
  <inkml:trace contextRef="#ctx0" brushRef="#br0" timeOffset="13343">27488 4074 1267 0,'0'0'56'0,"0"0"12"0,-3 0-55 0,3 0-13 0,0 0 0 0,0 0 0 16,0 0 88-16,0 0 16 0,0 0 2 0,0 0 1 15,0 0-54-15,0 0-10 0,0 0-3 0,0 0 0 16,0 0-32-16,7 16-8 0,0-6 0 0,0 8 0 15,0-2 0-15,0 6 0 0,4 3 0 0,-4 0 0 0,3 0 8 0,-3-3-8 16,4 3 12-16,0 4-4 0,-1-4-8 0,1 0 8 16,-4-3-8-16,3 3 8 0,-6-6-8 0,3-4 0 15,0 1 9-15,-3-7-9 0,-1 1 0 0,-3-10 9 16,4 9-9-16,-4-9 0 0,0 3 14 16,0-3-4-16,0 0-1 0,0 0 0 0,0 0 29 0,0 0 6 15,0 0 0-15,0 0 1 0,0 0-16 0,0 0-3 16,0-3-1-16,3-6 0 0,1 2-5 15,-8-2 0-15,1 0-1 0,3-1 0 0,0-5 5 0,-4 5 0 16,1 1 1-16,-4-7 0 0,3 4-1 0,-3-4 0 16,-4-3 0-16,4 3 0 0,0 4-15 0,-3-4-9 15,-1-3 10-15,4 0-10 0,0 1 24 0,0 2 0 0,0-3-1 0,3 3 0 16,-3-2-23-16,4 8 0 0,3-5 0 0,-4 5 0 16,1 1 0-16,3-1 0 0,0 10 0 0,0 0 0 15,0 0 0-15,0 0 0 0,7 0 0 0,-4 0 0 16,8 0 0-16,-1 7 0 0,1-4 0 0,7 6 0 15,3 7 0-15,0-7 0 0,0 10 0 0,4 0 0 16,3 3 0-16,0-3 0 0,1 3 0 0,-1-7 0 16,0 14 0-16,-3-14 0 0,3 4 0 0,-3 0 0 15,-4-3-10-15,3-4-6 0,-2 4-2 0,-1-7 0 16,4 1 18-16,-4 5 0 0,-4-15 0 0,4 10 0 16,-3-4 12-16,0-3-3 0,-4 3-1 0,4-3 0 15,-8-3 6-15,1 0 1 0,-1 0 0 0,-3 0 0 16,4 0 1-16,-4-3 1 0,-7 3 0 0,7-6 0 15,-7 6 0-15,4-3 0 0,-1-3 0 0,1-4 0 0,-4 4 9 16,0-3 2-16,0-1 0 0,0 1 0 0,-7-7-12 0,3 7-1 16,-3-10-1-16,0 6 0 0,-4-9 3 0,1 4 1 15,-4-1 0-15,3-6 0 0,-3 3-1 0,0-3 0 16,0-1 0-16,-4-2 0 16,4 3-17-16,3 3 0 0,-3-3 0 0,0 0 0 0,4 0 0 0,-1 6-11 15,0 0 2-15,4 7 0 16,0-4-24-16,0 0-5 0,7 7-1 0,-3 0 0 15,3 9-95-15,0 0-19 0,0 0-4 0,0 0-561 16,10 9-112-16</inkml:trace>
  <inkml:trace contextRef="#ctx0" brushRef="#br0" timeOffset="14141.54">28709 3814 1897 0,'-11'-6'84'0,"11"6"17"15,-3-3-81-15,3 3-20 0,0 0 0 0,0 0 0 16,0 0 39-16,0 0 3 0,0 0 1 0,0 0 0 15,0 0-35-15,-4 9-8 0,1 1 0 0,3-1 0 0,0 7 0 0,3-4 0 16,-3 10 0-16,4-3 0 0,-1 0 0 0,5 0 8 16,-1 6-8-16,0 0 0 0,0 3 0 0,3 0 8 15,1 0-8-15,-4 7 0 0,-4 3 0 0,5-4 0 16,-5 7 0-16,1-4 0 0,-4-2 0 0,7-4 0 16,0 4 0-16,0-7 0 0,0-3 0 0,-4 0 0 15,1-9 0-15,-1-4 0 0,4-2 0 0,-7-1 0 16,0-9 0-16,0 0 0 0,0 0 13 0,0 0 4 15,0 0 1-15,0 0 0 0,0-9 10 0,-7-1 3 16,0-2 0-16,4-4 0 0,-4 1-21 0,3-14-10 16,-6 4 10-16,3 3-10 0,-8-3 0 0,5-9 0 0,-4-1 0 15,0-2 0-15,-4-7 0 0,4 6 0 16,0-6 0-16,3 0 0 0,-3 0 0 0,0-9 17 0,7 6-3 0,0-6-1 16,0-1 5-16,3 4 1 0,1 3 0 0,-1 3 0 15,8 7 1-15,-4 2 1 0,7 1 0 0,-4 12 0 16,4 0-5-16,0 3-2 0,1 0 0 0,2 10 0 15,4-7-14-15,-3 13 0 0,3-3 0 0,4 6 0 16,-1 0 0-16,1 0 0 0,-1 6 0 0,5-3-10 16,-5 13-6-16,4-7 0 0,1 7-1 0,-1-4 0 31,-4 4-7-31,1 0-2 0,-4 3 0 0,0-1 0 0,0-5 6 0,-3 9 0 0,0-3 1 0,-4 6 0 16,0-13 7-16,-4 7 2 0,-3 0 0 0,0 6 0 15,0-9 2-15,-3 2 0 0,-4-2 0 0,0-3 0 16,-4 6 0-16,0-4 0 0,-3 1 0 0,0-4 0 15,0 4 8-15,0 0 0 0,-4-13 0 0,1 6-8 16,-1 7 8-16,0-13 0 0,8 7 8 0,-4-1-8 0,0-3 9 16,-4 4-9-16,4-1 12 0,-4 0-12 0,4-2 18 0,0 2-3 15,3-9-1-15,1 10 0 0,-1-1-2 0,1-3 0 16,6 4 0-16,-3-7 0 0,4 6-4 0,3-3-8 16,0 7 11-16,3-7-11 0,4 4 8 0,4-1-8 15,3 7 0-15,7-7 0 16,0 7 9-16,11-4-9 0,3 4 0 0,4-3 9 0,3 2-9 0,4 1 8 15,4-4-8-15,-1 7 8 0,4 3-8 0,3 0 0 16,1-3 0-16,-1 6 0 0,4 0-23 0,-7 3 0 16,0 1 0-16,-4 5 0 15,-6-9-177-15,-4 3-35 0,20 10-7 0,-27-13-2 0</inkml:trace>
  <inkml:trace contextRef="#ctx0" brushRef="#br0" timeOffset="14748.87">19794 6132 979 0,'0'0'43'0,"0"0"9"0,0 0-41 0,0 0-11 0,0 0 0 0,0 0 0 16,-3 3 32-16,3-3 4 0,0 0 0 0,0 0 1 15,-4 9-47-15,4-3-10 0,0-6-1 0,0 0-1 16,0 0 14-16,0 0 8 0,0 0-10 0,0 0 10 15,0 0 0-15,0 0 20 0,0 0-4 0,0 0 0 16,0 0 21-16,0 0 4 0,0 0 1 0,7 4 0 16,-7-4-30-16,11 0-12 0,-4 6 8 0</inkml:trace>
  <inkml:trace contextRef="#ctx0" brushRef="#br0" timeOffset="15150.11">21290 5900 748 0,'0'0'67'0,"0"0"-54"0,0 0-13 0,0 0 0 15,0 0 101-15,0 0 18 0,0-7 3 0,0 7 1 16,0 0-54-16,0 0-10 0,0-6-3 0,4-3 0 0,-1 9-43 0,1-4-13 16,3-2 0-16,0 3 8 15,0-3-8-15,0 3 0 0,0-4 0 0,4-2-624 16</inkml:trace>
  <inkml:trace contextRef="#ctx0" brushRef="#br0" timeOffset="15522.19">22468 5536 1267 0,'-7'3'112'0,"7"-3"-89"0,0 0-23 0,0 0 0 15,0 0 26-15,0 0 1 0,0 0 0 0,0 0 0 16,0 0-9-16,0 0-2 0,0 0 0 0,0 0 0 16,0 0-16-16,0 0 0 0,0 0 0 0,7 6 0 15,8-6-12-15,-8 0-5 0,-7 0-2 0,0 0 0 0</inkml:trace>
  <inkml:trace contextRef="#ctx0" brushRef="#br0" timeOffset="15914.66">24045 5225 403 0,'0'0'36'0,"0"0"-36"0,0 0 0 0,0 0 0 16,0 0 185-16,0 0 31 0,-7 0 5 0,7 0 2 16,0 0-182-16,-7 10-41 0,7-10 0 0,-3 0 0 15,3 0-16-15,0 0-1 0,-7 9-1 0,7-9 0 16,0 0-22-16,0 0-5 0,-4 0-1 0,4 0 0 0</inkml:trace>
  <inkml:trace contextRef="#ctx0" brushRef="#br0" timeOffset="16303.32">25262 4931 748 0,'0'0'33'0,"0"0"7"0,0 0-32 0,0 0-8 0,0 0 0 0,0 0 0 16,0 0 107-16,0 0 19 0,0 0 4 0,0 0 1 15,0 0-97-15,0 0-19 0,0 0-4 0,0 0-1 0,0 0-10 0,0 0 0 16,0 0 0-16,0 0 8 16,0 0-22-16,0 0-5 0,0 0-1 0,0 0-342 15,0 0-69-15</inkml:trace>
  <inkml:trace contextRef="#ctx0" brushRef="#br0" timeOffset="16662">26374 4645 1335 0,'0'0'29'0,"0"0"7"0,0 0 0 0,0 0 2 0,0 0-30 0,0 0-8 0,0 0 0 0,0 0 0 15,0 0 0-15,0 0 0 0,-4 0-8 0,4 0 8 16,0 0-25-16,-3 10 0 0,3-10 0 0,-4 0 0 0</inkml:trace>
  <inkml:trace contextRef="#ctx0" brushRef="#br0" timeOffset="17083.09">27993 4325 1072 0,'0'0'48'0,"0"0"9"0,0 0-45 0,-4 7-12 0,-3-1 0 0,7-6 0 16,-3 3 25-16,3-3 3 0,-4 6 1 0,4-6 0 15,0 0-29-15,0 0 0 0,-3 3 0 0,3-3 0 16,0 0-36-16,0 0-12 0,0 0-4 0,0 0 0 0</inkml:trace>
  <inkml:trace contextRef="#ctx0" brushRef="#br0" timeOffset="17400.91">29203 4046 921 0,'0'0'40'0,"0"0"10"0,0 0-40 0,0 0-10 0,0 0 0 0,0 0 0 16,-4 7 120-16,4-7 21 0,-7 3 5 0,7-3 1 15,0 0-136-15,0 0-27 0,-3 6-6 0,3-6-600 16</inkml:trace>
  <inkml:trace contextRef="#ctx0" brushRef="#br0" timeOffset="18209.73">30272 3538 1555 0,'0'0'138'0,"0"0"-110"0,0 0-28 0,0 0 0 16,0 0 64-16,0 0 8 0,0 0 2 0,3 10 0 15,1-1-56-15,-1 0-18 0,1 7 10 0,3 0-10 16,0 3 0-16,0 6 0 0,4 3 0 0,-1 0 0 15,-3 10 18-15,4-4-2 0,3 10 0 0,0 0 0 16,0 3-8-16,-3 13-8 0,-1-7 9 0,1 3-9 16,3-2 9-16,-3-1-9 0,-1 0 8 0,-3-9-8 15,0 0 0-15,0-6 0 0,1 3 0 0,-5-10 0 16,1-6 0-16,3-6 0 0,-4 0 0 0,-3-4 8 16,4-5 2-16,-4-1 0 0,0-9 0 0,0 0 0 15,0 0 10-15,0 0 3 0,-4-3 0 0,-3-13 0 16,0 7-7-16,0-7-2 0,-4-6 0 0,1-3 0 0,3 0 4 15,0 0 1-15,0-6 0 0,-4-4 0 0,-3-9 17 16,-4 7 4-16,4-4 1 0,0-3 0 0,-4-3-20 16,4 3-4-16,0-9-1 0,0-1 0 15,4 1-16-15,-1-3 8 0,0-7-8 0,8 3 0 0,-1 7 8 0,1 6-8 16,6-3 0-16,4 3 0 0,-3 12 13 0,3 1-4 16,4 6-1-16,-1 6 0 0,4 0-8 0,-3 3 8 15,6 0-8-15,-2 13 8 0,-1-4-8 0,0 10 0 16,3 0 0-16,1 0-11 0,3 10 11 0,-3 2-13 15,3 1 5-15,-3 3 8 0,-1-4-15 0,1 4 5 0,-4 3 1 16,0-1 0-16,0-2-7 0,-3 3 0 16,-1 0-1-16,-2-4 0 15,-5 4-7-15,1 0-2 0,-4 0 0 0,-4-3 0 0,-3 2 2 0,0 7 1 0,0-6 0 0,-4 0 0 16,1 0 7-16,-4 3 2 0,0-3 0 0,-1-7 0 16,1 4 14-16,0 3 0 0,-7-10 0 0,7 10-9 15,0-7 9-15,3 1 0 0,1-4 0 0,-1 7 0 16,-3 0 0-16,3-13 0 0,1 6 0 0,-1 1 0 15,1-1 0-15,3 1 0 0,3-4 0 0,4-3 0 16,0-3 0-16,0 0 0 0,0 0 0 0,4 6 8 16,-1 4 4-16,8-1 0 0,-1 0 1 0,8-9 0 15,0 10-3-15,6-4-1 0,4 4 0 0,1-1 0 16,6 0-9-16,-3 7 0 0,3-3 0 0,0-4 8 16,4 7-8-16,3 2 0 0,4-2 0 0,4 3 0 15,-5 6 0-15,1-3 0 0,4 0-12 0,-4 6 12 16,-1-9-108-16,1 6-13 0,0-6-3 0,0-3-704 15</inkml:trace>
  <inkml:trace contextRef="#ctx0" brushRef="#br0" timeOffset="18876.58">31669 3642 2487 0,'0'0'110'0,"0"0"23"0,0 0-106 0,0 0-27 15,-4 3 0-15,4 13 0 0,0-4 0 0,0 7 0 0,4 3 0 0,-4 6 0 16,3-9 0-16,1 9 0 0,-1-3 0 0,-3 3 0 31,4 4-25-31,0-4-7 0,-1-6-2 0,4 12 0 0,-3-15 34 0,-1 13 0 0,1-10 0 0,-1 3 0 16,1 3-8-16,3-3 8 0,-7-6-12 0,3 6 12 15,-3-6-26-15,4 6 2 0,-4-13 0 0,0 4 0 32,0-7-4-32,0 1 0 0,0-4 0 0,0-6 0 0,0 0 28 0,0 0 0 0,0 0 0 0,0 0 0 15,0-6 20-15,-4-4 2 0,1 1 1 0,-1-7 0 16,4 7-7-16,0-10 0 0,0 0-1 0,-3 0 0 16,3-6 5-16,-4 0 0 0,4 6 1 0,-3-15 0 15,-4 3 8-15,3-4 2 0,1-3 0 0,-1-5 0 0,4-8-31 16,-3 4 0-16,-5-6 0 0,5 3 0 15,3 9 0-15,0 0 0 0,0 4-13 0,0 2 4 0,7 7 20 0,0-6 4 16,0 8 1-16,0 8 0 0,4-1-6 0,-1 0-1 16,1 3 0-16,-1-2 0 0,-2 8-9 0,6 1 10 15,0 2-10-15,-4-2 10 0,1 9-10 0,0-9 0 16,3 9 0-16,0 0 0 0,-4 0 0 0,1 9 0 16,-1-9-9-16,5 9 9 0,-5 1-19 0,1-4 0 15,-1 10 0-15,-3-4 0 0,-3 4-5 0,-1 0 0 16,-3-4-1-16,-3 4 0 15,-4 3-9-15,-4 0-2 0,1-1 0 0,-8 1 0 16,4 3 5-16,-7-3 1 0,3 3 0 0,-3-6 0 0,3 2 20 0,1-2 10 0,-4 0-10 16,3-4 10-16,4 4 0 15,-4-4 13-15,4 4-1 0,0 0 0 0,0-4 12 0,0 4 1 0,3-13 1 16,1 10 0-16,-1-1-18 0,0-5-8 0,4 2 0 0,0 0 8 16,4-5-8-16,-4 5 0 0,3 3 0 0,8-2 0 15,3 2 0-15,3-5 13 0,4 2-3 0,8 7-1 16,6-4 4-16,7 7 1 0,4 0 0 0,10-3 0 15,8 2-14-15,6-2 0 0,8 3 0 0,-1 0 0 32,4 6-84-32,4-6-22 0,10 9-5 0,4-3-1 0</inkml:trace>
  <inkml:trace contextRef="#ctx0" brushRef="#br0" timeOffset="20979.84">21220 6527 979 0,'0'0'87'0,"0"0"-70"0,0 0-17 0,0 0 0 16,0 0 99-16,0 0 16 16,0 0 3-16,0 0 1 0,0 0-35 0,0 0-8 15,0 0 0-15,0 0-1 0,-4 0-45 0,4 0-9 0,0 0-1 0,-7 0-1 16,0 3-6-16,0-3-1 0,7 0 0 0,-4 0 0 15,-3 0-12-15,7 0 9 0,-3-3-9 0,-4 3 8 16,0 3-8-16,0 3 0 0,0-6 0 0,0 6 0 16,3-6 0-16,-3 3 0 0,0-3 0 0,0 0 0 15,0 0 11-15,7 0 0 0,0 0 0 0,-7 0 0 16,-4 0 10-16,11 0 3 0,0 0 0 0,0 0 0 16,-7 7-9-16,7-7-2 0,-7 0 0 0,7 0 0 15,0 0-5-15,0 0-8 0,0 0 11 0,0 0-11 16,0 0 9-16,0 0-9 0,0 0 0 0,0 0 9 15,7 3-9-15,0 3 0 0,4-3 0 0,-1 4 0 16,4-4 0-16,-3-3 0 0,3 0 0 0,0 6 8 16,7-6-8-16,1 3 10 0,2-6-10 0,1 3 10 0,-4 0 2 15,4-6 1-15,-1 6 0 0,1-3 0 0,0-7-1 0,0 4 0 16,-1-4 0-16,1 1 0 0,-4 0-12 0,4 2 8 16,-1-2-8-16,-2 0 0 0,-5-1 17 0,4 1-2 15,8-1-1-15,-8 1 0 0,-3 0-14 0,-1-1 0 16,1-6 8-16,-1 7-8 0,-2 0 8 0,-1 2-8 15,-4-2 11-15,1 6-11 0,3-3 16 0,-4 6-4 16,-10 0-1-16,0 0 0 0,8 0-11 0,-8 0 12 16,0 0-12-16,-8 0 12 0,1 0-3 0,0 0 0 15,-3 6 0-15,-4-3 0 0,-4 6-9 0,-3 1 0 16,3 5 0-16,-3-5 0 0,-4-1 0 0,4 1 0 16,4-1 0-16,-5 7 0 0,-2-7 0 0,3 1 0 15,-1-1 0-15,1 7 0 0,0-7 0 0,-4 0 0 0,4 1 0 0,-3-1 0 16,2 1 0-16,-6-1 0 0,0-3 0 15,0 4 0-15,3-1 0 0,0 1 8 0,1-1-8 16,-1 0 8-16,0-2-8 0,1 2 0 0,-1 1 0 16,4-4 0-16,3-3 0 0,-3 3 0 0,7-3 0 15,-4 7 0-15,7-10 0 0,-3 6 0 0,4 3 0 16,3-9 0-16,-4 0 0 0,4 0 0 16,7 0-9-16,0 0 9 0,0 0 0 0,0 0 0 0,0 0 0 0,0 0 0 15,0 0-9-15,0 0 9 0,0 0-13 0,11 0 5 16,-1-6 0-16,8-3 0 0,0 6 0 0,3-7 0 15,3 4 8-15,-2-3-13 0,6-1 5 0,0 1 8 16,7-1-9-16,-3 1 9 0,3-7 0 0,1 4 0 0,-1-4 0 16,0 0 8-16,0 7 0 0,4-10 1 15,-7 0-9-15,7 0-14 0,0 1 3 0,-1-4 1 0,-2 3 10 0,3 0 9 16,3-6-1-16,0 6-8 0,0 0 13 0,-6 4-4 16,-4-4-1-16,-1 6 0 0,5-9 4 0,-8 10 0 15,-7-4 0-15,4-3 0 0,-1 10-4 0,-3-1 0 16,-10 1 0-16,3 3 0 0,-3-4-8 0,-4 1 0 15,0 3 9-15,-7 6-9 16,0 0-40-16,0 0-12 0,0 0-2 0</inkml:trace>
  <inkml:trace contextRef="#ctx0" brushRef="#br0" timeOffset="21347.12">21322 6812 2145 0,'0'0'47'0,"0"0"9"0,0 0 3 0,0 0 2 0,0 3-49 0,3 10-12 0,4-1 0 0,4 4 0 16,0 3 0-16,-1 6 0 0,8 3 0 0,0 0-10 15,-1 10 10-15,8 6 0 0,0 6 0 0,3 3 0 16,3 10 0-16,5 3 8 0,3 12 0 0,-1 10 0 16,8-6-8-16,-3 5 0 0,-5 4 0 0,5 7 0 15,10 2 0-15,-11-12 0 0,-7-1 0 0,1-14 8 16,2-1-8-16,-6 0 0 0,-11-13 8 0,4-5-8 16,-4-7 21-16,4 6 0 0,-8-9 0 0,-2-6 0 0,-5 2-21 15,4-8 8-15,4 2-8 0,-11-6 0 0,-7-6 0 0,7-3-10 16,4-6 1-16,-4-4 0 15,-11 1-137-15,4-10-27 0,0 0-6 0,-14-10-1 0</inkml:trace>
  <inkml:trace contextRef="#ctx0" brushRef="#br0" timeOffset="21884.79">21244 6774 2016 0,'0'0'179'0,"-7"10"-143"0,0-1-36 0,4 4 0 16,-1 2 19-16,1 11-3 0,3 2-1 0,0 9 0 15,0-2-15-15,0 2 0 0,0 7 0 0,-4 0 0 16,4 6 8-16,-7-2-8 0,0 5 0 0,0-6 9 15,0 6-9-15,0-3 0 0,-4-12 0 0,1 6 8 16,-1-10-8-16,4 1 0 0,-4-7 0 0,4-9 0 16,0 0 0-16,4 0 0 0,-4-10 0 0,7 0 8 15,-7 4-8-15,7-13 0 0,0 0 0 0,0 0 8 0,0 0-8 0,-4-6 0 16,-3-4 0-16,4 4 8 0,3-3 0 0,-4-10-8 16,4 3 12-16,0-3-4 0,0-9 3 0,0 3 0 15,4-3 0-15,-1-7 0 16,-3 7 9-16,7-7 1 0,-3-2 1 0,3 2 0 0,0-2-8 0,0-4-2 15,3 3 0-15,1 4 0 0,-4-4-2 0,7 4-1 16,4-4 0-16,-1 10 0 0,-2-4 4 0,2 4 1 16,4 3 0-16,-3 6 0 0,3 1 8 0,-3-1 2 15,3 0 0-15,0 3 0 0,-3 7-7 0,-1-1-1 16,5 1 0-16,2 3 0 0,-3 6-16 0,1 0 0 16,2 6 8-16,4-3-8 0,8 3 0 0,-1 10-9 15,-3-3 1-15,7 2 0 0,3 4 8 0,0 9 0 16,-6-3 0-16,2 4 0 0,-2-1 0 0,-1 3-10 0,4-3 1 0,-8 1 0 15,1-4 9-15,0 3 0 0,3-9 0 16,-3 6 0-16,-4-6 0 0,0 0 0 0,4-4 0 0,-4 1-8 31,-3-7-79-31,0 4-15 0,-1-4-3 0</inkml:trace>
  <inkml:trace contextRef="#ctx0" brushRef="#br0" timeOffset="22303.79">22638 6339 1324 0,'-11'-7'118'0,"11"7"-94"0,0 0-24 0,-7-3 0 0,-3 3 172 0,2 0 31 16,8 0 5-16,-3 3 2 0,-8 4-174 0,1-4-36 15,6 6 0-15,1 7-9 16,-8-7-15-16,1 7-2 16,-1-7-1-16,0 1 0 0,8-1 11 0,-8 7 3 0,1-7 0 0,6-6 0 0,4-3 13 0,-3 10 0 15,-4-4 0-15,7-6-9 0,0 0 9 0,0 0 0 16,0 0 8-16,0 0-8 0,0 0 16 0,0 0-2 16,3 0 0-16,8-6 0 0,-4 3 12 0,7-4 2 15,3-2 1-15,5-1 0 0,-5-5-10 0,4 5-3 16,11-8 0-16,-4 5 0 0,1-9 8 0,2 3 2 15,8 0 0-15,4 1 0 0,2-1 4 0,1-6 1 0,-7 6 0 0,3-6 0 16,1 0-8-16,3 6-2 0,-4-3 0 0,0 0 0 16,1 0-1-16,-5 3 0 0,1-3 0 0,-7 0 0 15,0 7-20-15,-1-4 0 0,-6 3 0 0,-4 7 8 16,-3-4-25-16,-4 1-5 0,-3 2-1 0,-1 7 0 31,-3-3-100-31,-7 6-20 0,0 0-4 0</inkml:trace>
  <inkml:trace contextRef="#ctx0" brushRef="#br0" timeOffset="22594.48">22966 6395 1612 0,'0'0'144'0,"0"0"-116"16,0 0-28-16,0 0 0 0,0 0 162 0,0 0 26 15,7 9 6-15,0 13 1 0,7-3-141 0,4 3-28 16,-1 9-6-16,1-2 0 0,3 8-20 0,4 7 0 16,3 0 8-16,4 9-8 0,3 1 0 0,0 8 0 15,1 1 0-15,2 6 0 0,5-6 0 0,-4 3 0 16,-1 6-10-16,1 0 10 0,0 6 0 0,0-6 12 16,0 1 0-16,-4-4 0 15,0 0-37-15,-3-7-7 0,0-5-2 0,-4-4 0 16,-3 0-11-16,-4-9-3 0,0-6 0 0,-3-4 0 0,-8-5 29 0,1-14 6 15,-1 4 1-15,1-3-608 0,-8-7-122 16</inkml:trace>
  <inkml:trace contextRef="#ctx0" brushRef="#br0" timeOffset="23095.78">22920 6295 1440 0,'0'0'128'16,"0"0"-103"-16,-7 3-25 0,0 12 0 16,10 4 219-16,-3 6 38 0,-3 4 8 0,-1 5 2 15,4 4-215-15,0 2-44 0,4 4-8 0,-4 3 0 0,-4 0 0 0,4 4 0 16,7-4 0-16,-7 6 0 0,-7-9-8 0,7 9-1 15,7-6 0-15,-3-3 0 0,-4 0 9 0,0-3 0 16,3-10 0-16,1-6 8 0,0 3-8 0,-1-9 0 16,-3-3 0-16,4 0 0 0,3-7-10 0,-4 0 10 15,-3-9-12-15,0 0 12 0,7 4 0 0,-7-4 0 16,0 0 0-16,0 0 0 0,7-10 0 0,-3 1 20 16,-1-4-2-16,4-9-1 0,-3 3 5 15,-1-9 1 1,4 3 0-16,1-6 0 0,-5-4-9 0,-3-6-2 15,7 4 0-15,0-7 0 0,-7 0-12 16,4-3 9-16,-1 3-9 0,1 0 8 0,-1 0-8 0,4 0 0 0,-3 7 0 0,6 2 0 16,1-2 0-16,0 8 0 0,-1 4 0 0,4 0 0 0,0 6 9 15,4 4 0-15,0 5 0 0,3 1 0 0,0 6-1 0,7 3-8 0,0 3 12 16,4 13-4-16,3-7-8 0,1 10 0 0,3 0 0 0,-1-4 0 16,1 4 26-16,0 0 3 0,0-3 1 0,-4 2 0 15,0-2-42-15,4-3-8 0,-4 2-1 0,4-5-1 31,0-1-10-31,0 1-3 0,-4-4 0 0,0-3-724 0,1 3-145 0</inkml:trace>
  <inkml:trace contextRef="#ctx0" brushRef="#br0" timeOffset="23647.44">26084 5529 1627 0,'0'0'36'0,"0"0"7"0,0 0 1 0,0 0 2 0,11 0-37 0,0 0-9 0,-4-3 0 0,3 3 0 16,4-6 91-16,0 6 16 0,1 0 3 0,-1-3 1 15,7-3-62-15,0 3-12 0,0-4-2 0,0 7-1 16,4-9 3-16,3 3 1 0,0-4 0 0,4 1 0 16,0-1-8-16,7 1-2 0,3-7 0 0,0 4 0 15,4-4 6-15,0 4 1 0,4-4 0 0,-5-3 0 16,5 0 0-16,-4-6 0 0,3 9 0 0,0-2 0 0,8-1-4 0,-4 0-1 15,-4-6 0-15,-3 6 0 0,7 0-16 0,-4 4-3 16,-6-4-1-16,-1 3 0 0,0-3-10 0,-3 7-9 16,0-4 9-16,-7 0-13 15,-4 7-133-15,0 0-26 0,-7-1-6 0</inkml:trace>
  <inkml:trace contextRef="#ctx0" brushRef="#br0" timeOffset="23978.03">26913 5307 2602 0,'0'0'57'0,"0"0"12"0,0 0 3 0,0 0 1 0,4 9-58 0,-4 4-15 0,3-4 0 0,1 4 0 15,3-4 28-15,0 13 4 0,0 0 0 0,4 3 0 16,3 3-32-16,0 1 0 0,4 11 0 0,-1 4 0 15,8 3 0-15,0 7 0 0,-4-1 0 0,4 10 0 16,6 9 12-16,1-3-3 0,0 3-1 0,0 6 0 16,3 7-8-16,-3 3 8 0,3 0-8 0,0-1 8 15,0-2-8-15,4 9 0 0,-4-9 0 0,4 3 0 16,4-7 0-16,-5-3 0 0,1-5 0 0,-4-11 0 16,1 7 0-16,-4-6 0 0,-8 0 0 0,1-7 0 15,-4-3 8-15,-3-2 0 0,-1-7 0 0,-3-7 0 0,-3-9-8 16,-4 1-17-16,0-4 4 0,-3-6 1 15,-4-4-151 1,0-5-29-16,-7-1-7 0,-11-18-1 0</inkml:trace>
  <inkml:trace contextRef="#ctx0" brushRef="#br0" timeOffset="24478.84">26956 5313 1382 0,'0'0'123'0,"0"0"-99"15,0 0-24-15,0 0 0 0,0 0 264 0,0 0 48 0,0 10 10 0,0 8 2 16,3-2-252-16,-3 9-51 0,4 3-9 0,-1 1-3 16,-3 8-9-16,0 4 0 0,0-3 0 0,0 5 0 15,-3 11 0-15,-1-7 0 0,1 3-8 0,-1-3 8 16,-3 3-21-16,4-9 0 0,-4 3 0 0,3-3 0 15,1-10-3-15,-1 0-1 0,0-2 0 0,-3-1 0 16,7-9 7-16,-3-4 2 0,-1 4 0 0,4-9 0 16,0-1-8-16,0-3 0 0,0-6-1 0,0 0 0 31,0 0-3-31,0 0-1 0,0 0 0 0,0 0 0 0,7-9 16 0,0-7 3 0,-3-3 1 0,3 4 0 16,4-7 9-16,-4-10 0 0,3 4 0 0,-3-6 0 15,4-10 0-15,0 3 0 0,3-9 8 0,-4 6-8 16,1-3 0-16,-4-3 8 0,0 3-8 0,3 0 0 15,1-4 11-15,0 7-3 0,-1 7 0 0,4-1 0 0,4-3 19 16,-4 13 3-16,-7 3 1 0,0 6 0 0,7 7-6 0,-3-4-1 16,7 7 0-16,-1 2 0 0,1-2 8 0,-1 9 2 15,5 0 0-15,2 9 0 0,-3-2-18 0,4 5-3 16,0 4-1-16,0 3 0 0,-1 0-12 0,1 6 11 16,0-7-11-16,3 8 10 0,-3 2-10 0,3-13 0 15,-4 4 9-15,5 6-9 0,-1-6 0 0,0 0 8 16,-7 6-8-16,4-6 0 15,0-3-29-15,-4-4-11 0,0 7-1 0,-3-3-695 16,3-7-138-16</inkml:trace>
  <inkml:trace contextRef="#ctx0" brushRef="#br0" timeOffset="24964.17">29030 4887 864 0,'0'0'76'0,"0"0"-60"0,0 0-16 0,0 0 0 16,0 0 133-16,0 0 24 0,0 0 5 0,-7 0 1 0,0 0-95 0,0 6-20 16,3 3-3-16,-3-9-1 0,4 0-34 0,-4 10-10 15,7-10 0-15,-4 6 0 0,-3-3 10 0,0 7-2 16,0-4-8-16,4-3 12 0,3-3-2 0,-8 9-1 16,1-2 0-16,4-4 0 0,3-3 21 0,0 0 4 15,0 0 1-15,0 0 0 0,0 0 29 0,0 0 5 16,3 6 2-16,-3-6 0 0,11 3 3 0,0 3 1 15,3-12 0-15,0 6 0 0,3 0-18 0,5-3-3 16,2 3-1-16,1-6 0 0,3-4-17 0,8 7-4 16,2-3-1-16,5-3 0 0,-5-4-15 0,5-3-2 15,-4 10-1-15,6-3 0 0,-2-10-13 0,-1 0 9 16,-3 3-9-16,0 4 8 0,3-4-8 0,0-3 0 0,-3 4 0 16,4-4 0-16,-5 3 0 0,1 4 12 15,-4-4-12-15,-3 6 12 16,-4-2-60-16,-3-1-12 0,-4 10-3 0,-3-12-701 15,-4 5-141-15</inkml:trace>
  <inkml:trace contextRef="#ctx0" brushRef="#br0" timeOffset="25299.42">29545 4858 2325 0,'0'0'103'0,"0"0"21"0,0 0-99 0,0 0-25 15,0 0 0-15,0 0 0 0,0 0 57 16,0 0 7-16,0 10 0 0,4-1 1 0,-4 7-30 0,7-4-7 16,-4 4 0-16,4 9-1 0,4-6 1 0,-1 9 1 15,5-3 0-15,-1 13 0 0,3-4-16 0,1 10-3 16,7 3-1-16,-1 7 0 0,1-4-9 0,3 6 0 16,1 4 9-16,-1 6-9 0,0 3 0 0,4 9 8 15,7-3-8-15,-8 7 0 0,5 6 0 0,-5-7 8 16,1-2-8-16,-4 2 0 0,4-9 0 0,-4 4 0 15,-3-14 0-15,0-5 0 0,-4-4 8 0,0-9-8 16,-3 0 8-16,3-7-8 0,-4-2 8 0,1-1-8 16,0-5 8-16,-4 5-8 0,-4-6 0 0,4 1-12 15,-3-1 2-15,0-3 0 0,-1 0-9 0,-3-6-1 16,-3 6-1-16,3-6 0 16,-4-4-32-16,4-2-7 0,4-4 0 0,0-2-1096 0</inkml:trace>
  <inkml:trace contextRef="#ctx0" brushRef="#br0" timeOffset="25847.39">29849 5003 2188 0,'-4'0'195'15,"0"-10"-156"-15,4 10-31 0,0 0-8 0,0 0 148 16,0 0 29-16,0 0 6 0,0 0 1 0,0 0-149 0,0 0-35 16,-3 10 0-16,3 5 0 0,-4 1-16 15,1 3-6-15,-1 0-1 0,1 6 0 16,3-3-2-16,0 3-1 0,-4 3 0 0,1 0 0 16,6 7-13-16,-3-10-2 0,0 9-1 0,0-5 0 15,0-1-8-15,0 6-2 0,4-9 0 0,-8-3 0 16,4 3-2-16,-3-6-1 0,3-3 0 0,-4 3 0 0,1-4 31 0,-1-5 5 15,4-1 2-15,-3 1 0 0,3-10 17 0,0 0 0 16,0 0 0-16,0 0 0 0,0 0 0 0,0 0 19 16,0 0-3-16,0 0 0 0,0 0 20 0,0-10 4 15,-4 1 1-15,4-1 0 0,4-5-11 0,-4 2-2 16,0-9-1-16,0 0 0 0,0-3-10 0,-4 0-1 0,1-9-1 16,-1 5 0-16,1-5-15 0,-1 6 11 0,1-7-11 15,-1 4 10-15,-3-1-2 0,7 4 0 0,0 9 0 0,0 4 0 16,0-7 12-16,3 6 1 0,1 0 1 15,-4 4 0-15,4 2 10 0,-1-5 3 0,1 8 0 16,-1 4 0-16,4-6-17 0,0 3-3 0,0-4-1 0,-3 10 0 16,-4 0-14-16,10 10 0 0,-6-10 0 0,6 9 0 15,1 0 0-15,3 7-13 0,-3 3 4 0,-1-3 1 16,4 9 8-16,1-3 9 0,2-3-1 0,-3 6-8 16,0-7 0-16,1 7 0 0,-1 4 0 0,0-14 0 15,0 1 0-15,4-3-14 0,-4 5 1 0,0-2 0 16,0-6-25-16,-4-1-5 0,5 0-1 0,-1 1 0 15,-4-1-135-15,4-9-27 0,0 6-6 0</inkml:trace>
  <inkml:trace contextRef="#ctx0" brushRef="#br0" timeOffset="26380.84">30935 4592 230 0,'0'0'10'0,"0"0"2"0,0 0-12 0,0 0 0 0,0 0 0 0,0 0 0 15,0 9 396-15,-3 1 77 0,3-10 15 0,-4 6 4 16,-3-3-401-16,3 3-80 0,-3 4-11 0,0-1-12 31,0 1-31-31,0-10-5 0,0 9-2 0,0-3 0 16,0-6-46-16,-4 3-10 0,1 4-2 0,-1-1 0 15,-3 3 10-15,0 1 2 0,0-1 0 0,0 1 0 0,-4-1 56 0,1 0 12 0,2 10 3 0,1-9 0 16,0 5 76-16,4-5 15 0,-1-1 3 0,1 1 1 16,-5-4 35-16,5 3 7 0,-1 1 2 0,1-1 0 15,-1-6-49-15,0 3-9 0,1 4-3 0,-1-4 0 16,4-3-28-16,0 7-5 0,0-10-2 0,4 6 0 15,3-6 18-15,0 0 3 0,0 0 1 0,0 0 0 16,0 0-12-16,0 0-3 0,0 0 0 0,0 0 0 16,0 0 17-16,0 0 3 0,7 0 1 0,7 0 0 0,0 0-3 15,0-6-1-15,4-4 0 0,3 7 0 0,4-3-18 0,-4-4-3 16,3 1-1-16,5-7 0 16,2 7-20-16,5 0 0 0,-5-10 0 0,1 9 0 15,10-5 13-15,-3-4-1 0,-7 3-1 0,3 7 0 0,4-10 8 0,-4 6 1 16,-3-2 1-16,3 5 0 0,1-5 0 15,-5-4 0-15,1 3 0 0,0 7 0 0,-7-1-11 16,-1 1-2-16,1 6-8 0,-7-4 12 16,-1-2-32-16,-6 9-6 0,-1 0-2 0,-10 0-761 15,0 0-153-15</inkml:trace>
  <inkml:trace contextRef="#ctx0" brushRef="#br0" timeOffset="26730.39">30868 4811 2523 0,'0'0'112'0,"0"0"23"0,0 0-108 0,0 0-27 0,0 0 0 0,7 4 0 16,-3 5 47-16,-1 7 4 0,8-7 1 0,-4 10 0 15,7 0-41-15,-3 6-11 0,6 3 0 0,1-3 0 16,3 13 0-16,0-4 0 0,4 4 0 0,0 6 8 15,-1 9-8-15,1 0 0 0,0 7 0 0,3-4 0 16,0 7 0-16,4 0 0 0,0 9 0 0,3 3 0 16,0 7 0-16,-3-7 11 0,0 3-11 0,3-9 12 15,0-3-12-15,0-3 0 0,-10-4 0 0,3-5 8 16,1-10-8-16,-5 0 0 0,-6-4 0 0,0-5 0 16,-1-7 0-16,-3-3 0 0,-7 0 0 0,4-12 0 0,-4 2 0 0,-3-5-11 15,3-1 3-15,-4-2 0 16,1-4-30-16,-4-3-6 0,0 0 0 0,0 0-1 15,0 0-19-15,0 0-4 0,0-10-1 0,-4 1-999 0</inkml:trace>
  <inkml:trace contextRef="#ctx0" brushRef="#br0" timeOffset="27226.95">31041 4761 633 0,'0'0'56'0,"0"0"-44"0,0 0-12 0,0 0 0 16,0 0 465-16,0 0 91 0,0 0 19 0,0 0 3 15,3 10-458-15,-3-1-91 0,0-3-18 0,0 13-11 16,-3 6 0-16,3-3 0 0,0 13-12 0,-4-10 3 31,-3 12-17-31,4-2-3 0,3-1-1 0,0 10 0 0,0-6 14 0,0 6 4 0,0-7 0 0,-4 7 0 16,8-9 3-16,-4 2 1 0,0-5 0 0,0-10 0 15,0 3 8-15,3 0 0 0,-3-6 0 0,0-7 0 16,4 4 0-16,-4-7-8 0,0-9 8 0,0 10-8 16,0-10 8-16,0 0 9 0,0 0-1 0,0 0-8 15,0 0 12-15,0 0-4 0,0 0 0 0,3-10-8 0,-3 1 13 16,0-7-4-16,4 4-1 0,-4-7 0 0,0-6-8 0,3 0 0 16,-3-3 0-16,0-1 8 0,4-5-8 0,-4-1 0 15,-4 1 0-15,4 2 0 0,-3-8 10 0,3 5 0 16,-4 4 0-16,4-1 0 0,0 4-10 0,0 9 0 15,4 1 0-15,-1-1 0 0,5 3 12 0,-5 0 8 16,1 13 0-16,3-12 1 0,-4 15-5 0,4-10 0 16,0 10-1-16,4 0 0 0,-1 0-6 0,8 10-1 15,-4-10 0-15,4 9 0 0,-1-3-8 0,1 10 0 16,3-3 0-16,0-4 0 0,1 0 0 0,-1 7 0 16,0-7 0-16,4 1-11 0,3-1-5 0,0 7-2 15,-7-7 0-15,4 1 0 16,3-1-38-16,0 1-8 0,-3-4-2 15,0 3 0-15,-4-9-121 0,4 3-24 0</inkml:trace>
  <inkml:trace contextRef="#ctx0" brushRef="#br0" timeOffset="27547.81">31909 4441 2476 0,'0'0'220'0,"0"0"-176"0,0 0-35 0,0 0-9 16,0 0 88-16,0 0 16 0,7 0 4 0,3 0 0 16,-3 0-72-16,4-3-13 0,3 3-3 0,-3 0-1 0,6 0-19 0,-3-6 8 15,8 3-8-15,2-3 0 0,1-4 0 0,0 7 0 16,-4-6 0-16,4 2 0 15,3-2-18-15,-3 0-10 0,-1-1-3 0,4-6 0 0,1 7 19 0,-1-7 3 16,4 7 1-16,-4-10 0 0,7 10 8 0,-3-7-8 16,-7 7 8-16,6-4-8 0,1 4 0 0,0-7 0 15,-4 13 0-15,0-13 0 0,-3 10-4 0,0-4 0 16,-8 10 0-16,1-9 0 16,-4 6-116-16,0-3-24 0,-3 6-5 0,-8-3-1 0</inkml:trace>
  <inkml:trace contextRef="#ctx0" brushRef="#br0" timeOffset="28035.46">32216 4454 2487 0,'0'0'110'0,"0"0"23"0,0 0-106 0,0 0-27 0,0 0 0 0,0 0 0 15,3 3 56-15,4-3 7 0,-7 0 1 0,4 9 0 16,3 1-41-16,0-4-8 0,0 4-2 0,0-1 0 16,0 0-5-16,0 10-8 0,0-3 11 0,4 3-11 15,-1 9 8-15,4 0-8 0,-3 7 0 0,3-4 0 16,4 0 0-16,-1 10-9 0,1-3 1 0,3 9 0 16,4-3 8-16,-4-10 0 0,0 4 0 0,0 6 8 0,-3-4-8 0,3-2 8 15,-3 0-8-15,3-4 8 0,0 1-8 16,-7-1-10-16,0-6 10 0,-3 1-13 0,0-11-3 0,-4 1 0 15,-4 3 0-15,1-9 0 16,-1-4-67-16,-3 1-13 0,0 5-4 0,0-5 0 16,4-1-29-16,-1 0-7 0,1-2 0 0,-1 2-1 15,4 1 20-15,-3 5 4 0,3-2 1 0,0-13 0 16,0 15 63-16,0-5 13 0,0-1 2 0,0 1 1 16,0-1 2-16,0 0 1 0,-3 7 0 0,3-6 0 15,-4 5-27-15,5-2-6 0,-5-4-1 0,4 1 0 16,-3 5-27-16,3 1-5 0,0 3-2 0,0 6 0 15,3-3 30-15,5 9 5 0,-1 1 2 0,0 2 0 0,3-6 124 0,-3 7 25 16,4-1 4-16,0-6 2 0,-1 1 104 0,1 2 21 0,0-3 4 16,-1 0 1-16,4-2-76 0,-3 2-14 15,0-3-3-15,-4-6-1 0,0 0-70 0,-10-4-15 16,3-5-2-16,-4 8-1 16,1-8-119-16,-1-1-24 0,-3 1-5 0</inkml:trace>
  <inkml:trace contextRef="#ctx0" brushRef="#br0" timeOffset="28594.72">32177 4423 2440 0,'0'0'54'16,"0"0"11"-16,0 0 3 0,0 0 0 0,0 0-55 0,0 0-13 0,0 0 0 0,0 0 0 15,0 0 12-15,0 0 0 0,0 0 0 0,7 9 0 0,0-3-12 0,-3 13-8 16,-1-3 8-16,1 6-13 0,-1 0 1 0,-3 6 1 16,0 0 0-16,0 7 0 15,-3-1-16-15,-1-3-3 0,1 4-1 0,-1-1 0 16,-3 1-2-16,3-1-1 0,1-2 0 0,-4-7 0 0,3 3 19 0,-3-6 4 15,0-3 1-15,4 0 0 0,-1-7 10 0,-3 4 0 0,0 3 8 0,3-13-8 16,4 3 14-16,-3-6-2 0,-1 4 0 16,4-7 0-16,0 0 1 0,0 0 0 0,0 0 0 0,0 0 0 15,0 0 0-15,0 0 0 0,0 0 0 0,0 0 0 16,0-10 3-16,0 4 1 0,0-3 0 0,0-10 0 16,0 3-9-16,4-3-8 0,3-3 12 0,0-3-12 15,0-3 8-15,-3-6-8 0,6-4 0 0,-3 7 0 16,4-13 12-16,-1 12-12 0,1-2 12 0,0-1-12 15,-1 7 23-15,1-6-3 0,-1 9 0 0,1 6 0 16,3 3-20-16,-3-3 8 0,3 7-8 0,0-4 0 16,0 13 24-16,7-3 1 0,-3-1 0 0,3 7 0 15,4 7-3-15,3-1-1 0,4-3 0 0,3 13 0 16,0-4-10-16,0 7-3 0,4-3 0 0,0 3 0 16,0-1-8-16,-4 4 8 0,0-3-8 0,1 3 8 15,-1-6-8-15,0 3-9 0,1-4 9 0,-12 4-13 16,4-10-136-1,1 10-27-15</inkml:trace>
  <inkml:trace contextRef="#ctx0" brushRef="#br0" timeOffset="29514.6">22595 8935 1382 0,'-7'0'123'0,"7"0"-99"15,0 0-24-15,0 0 0 0,-3 0 71 0,3 0 9 16,0 0 1-16,0 0 1 0,0 0-66 0,0 0-16 16,0 0 0-16,10 3 0 15,1 3-35-15,0-2-10 0,-4-4-3 0,7 6-649 0</inkml:trace>
  <inkml:trace contextRef="#ctx0" brushRef="#br0" timeOffset="29814.2">24201 8198 1450 0,'0'0'32'0,"0"0"6"0,0 0 2 0,0 0 1 0,-4 6-33 0,4-6-8 16,0 0 0-16,0 0 0 0,0 0 20 0,0 0 1 16,-3 3 1-16,6 10 0 15,1-10-52-15,3 3-10 0,3-2-3 0,-3 2 0 0</inkml:trace>
  <inkml:trace contextRef="#ctx0" brushRef="#br0" timeOffset="30174.5">28448 7565 709 0,'0'0'31'0,"0"0"7"0,0 0-30 0,11 6-8 16,-1-6 0-16,4-6 0 0</inkml:trace>
  <inkml:trace contextRef="#ctx0" brushRef="#br0" timeOffset="30504.68">31958 6520 1890 0,'0'0'84'0,"0"0"16"16,0 0-80-16,0 0-20 0,0 0 0 0,0 0 0 0,0 0-9 0,0 0-7 16,0 0 0-16,0 7-808 15</inkml:trace>
  <inkml:trace contextRef="#ctx0" brushRef="#br0" timeOffset="30775.23">33764 5972 1231 0,'0'0'54'0,"0"0"12"0,0 0-53 0,11-7-13 0,56 17 0 16,-46-10 0-16</inkml:trace>
  <inkml:trace contextRef="#ctx0" brushRef="#br0" timeOffset="36724.51">17519 13748 288 0,'-4'10'25'0,"1"-4"-25"0,-4-6 0 0,3 10 0 15,1-10 69-15,-4 9 9 0,0-3 2 0,3-3 0 16,1 4-37-16,-4-4-7 0,3-3-2 0,-3 6 0 15,0-6-1-15,7 0 0 0,-7 3 0 0,0-3 0 16,7 0 4-16,-4 0 1 0,-3 6 0 0,0-6 0 16,0 0-13-16,7 0-2 0,0 0-1 0,0 0 0 15,0 0-22-15,-3 16-15 0,3-7 3 0,0 1 0 16,0-1 12-16,0-9 16 0,0 0-3 0,0 10-1 16,0-1-12-16,0 1-18 0,0-10 4 0,7 9 1 15,0 0 21-15,0 1 4 0,0-4 0 0,0 3 1 16,3-5 15-16,1 2 2 0,3 3 1 0,-3-2 0 15,3-4 8-15,3 3 1 0,5-3 1 0,-5-3 0 0,4 0-22 0,1 0-5 16,-1 0-1-16,3-3 0 0,1-3-5 0,0-4-8 16,0-9 11-16,6 4-11 0,-6-4 28 0,3 0 0 15,4-9-1-15,0-3 0 0,7 2 14 0,-1-5 3 16,1-7 1-16,0 0 0 0,3-3 3 0,-3-3 1 16,0 3 0-16,3 1 0 0,1-4-49 0,-5-4 0 15,5-2 0-15,-1 0 0 0,0-10 0 0,4 0 13 16,-3 7-2-16,-1-4-1 0,0-6 2 0,-3 4 1 15,0-7 0-15,-4-3 0 0,4-1 0 0,-4 1 0 16,-3 0 0-16,3-3 0 0,-3 3 2 0,0-10 0 16,3 4 0-16,-7 3 0 0,0-4 1 0,1-2 0 15,-5 2 0-15,-2-2 0 0,-5-1-4 0,-3 4-1 16,0-4 0-16,-3 4 0 0,-4-4 6 0,0 4 2 16,-7 6 0-16,0-3 0 0,0-4 8 0,0 7 1 0,-7-6 1 0,-4 6 0 15,4-1-5-15,-3 1 0 0,-4 0-1 0,3 3 0 16,-3-9-9-16,0 12-2 0,-4-3 0 0,4-3 0 15,-4 6-12-15,1-3 9 0,-1 0-9 0,1 6 8 16,-1 1-8-16,0-1 0 0,1 6 0 0,-1-2 0 16,0 2 0-16,1 4 0 0,-1 0-8 0,0 0 8 15,4-1-8-15,0 1 8 0,0 3-10 16,0 3 10-16,3 3-14 0,-3 0 3 0,4 6 1 0,-4 1 0 16,7-4-8-16,-4 13-2 0,0-10 0 0,1 4 0 15,-1 5 1-15,-3 4 0 0,4 0 0 0,-5 6 0 16,1 0 10-16,0 4 9 0,0 2-13 0,-4 4 5 15,-3-1 8-15,4-2 0 0,3 9 8 0,3 3-8 0,-7-6 0 0,8 2 0 16,-4 4 0-16,3-6-8 0,4 6 8 16,-4 0 0-16,4 0 0 0,0 0 0 0,7 0 0 0,-7 0 0 15,0 0 0-15,7 0 0 0,0 0 0 0,0 0 0 16,-7 0 0-16,-3 0 0 0,10 0 0 0,-7 0 0 16,7 0 0-16,-8 0 0 0,-2 0 0 0,3 6 0 15,-4-2 0-15,1-4 0 0,-1 9 0 0,0-3 0 16,1 10-9-16,-4-7 9 0,-4-6-8 0,-3 7 8 15,0 5-10-15,0 4 10 0,-4-9-20 0,-3-1 1 16,0 7 1-16,3 3 0 0,-7-4 50 0,4-2 9 16,0 3 3-16,-1 2 0 15,5-2-98-15,-1-3-19 0,0 2-4 0,1 4-1 0,-1-3 59 0,0-4 19 0,1 4-10 16,2 3 10-16,-2 0-8 0,2 6 8 0,1-7-8 0,-3 1 8 16,-5 6-8-16,5 0 8 0,-1 1-8 0,0-4 8 15,-6-4 0-15,2 7 0 0,5 0 0 0,2 1-8 16,1-4 8-16,0-4 0 0,-4 7 0 0,4 4 0 15,0-4 0-15,0 0 0 0,0-3 0 0,0 3 0 16,-1 0 0-16,5 3 0 0,-1-9 0 0,4 6 0 16,0 3 0-16,0-3 0 0,-4 4 0 0,8-4-8 15,-4 9 8-15,3-6 0 0,-3 1 0 0,3-4-8 16,1 9-11-16,-1-12-1 0,-3 10-1 0,7-4 0 16,-4 0-3-16,1-3-1 0,3 3 0 0,3-3 0 15,-6 0 10-15,6-3 3 0,-3 10 0 0,3-4 0 16,1-3 12-16,3 3-9 0,-4 1 9 0,4-1-8 15,0 6 8-15,4-6 0 0,-4 7 0 0,3-1 0 16,1-5 0-16,-4 5 0 0,7 1 0 0,-3-1-8 0,-1-3 8 0,1 4 0 16,-1-1 0-16,4 1 0 0,-3 3 9 0,3-1-9 15,0 4 12-15,0 3-12 0,-4-6 0 0,5-1 0 16,-1 4 0-16,-4-3-12 0,4-4 12 16,0-3 0-16,-3 4 0 0,3-4 0 0,0 1 0 0,0-1 10 15,-4 0-10-15,4 4 8 0,1-1-8 0,-1 4 0 16,0 3 0-16,0-4 0 0,-4 7 0 0,4-6 0 15,-3 0 0-15,-1 5 8 0,1-8-8 0,-4 3 0 16,3 2 0-16,-3-2 0 0,0-4 0 0,-3 4 0 16,3-3 0-16,3 2 0 0,-6 4 10 0,3-7 0 15,0-2 0-15,0 2 0 0,0-5-10 0,3 5 8 16,1-9-8-16,-1 3 8 0,1 1-8 0,-1 2 0 0,-3-3 0 16,4 0 0-16,0 1 0 0,-1 5 0 0,4-6 0 0,-7 7 0 15,4-7 0-15,3 6 0 0,-4 1 0 0,1-7 0 16,-1 7 18-16,4-7 2 0,-3-3 0 0,-1 3 0 15,1 4-31-15,-1-4-5 0,5 0-2 0,-5-3 0 16,1-3 29-16,3 3 5 0,0 3 2 0,0-3 0 16,-4 4-18-16,1 2 0 0,3-3 0 0,-4 7 0 15,1-4 0-15,-1 4 0 0,5-1 0 0,-8 1 0 16,3-7 0-16,4 6 0 0,-3-5 0 0,-4-1 0 16,3-3-9-16,-3 3-6 0,7-3-1 0,-3-6 0 15,3 6 16-15,-4-6 0 0,4 0 9 0,0-1-9 16,0 4 16-16,1-3-4 0,-5 0 0 0,4 0 0 15,-3 0-12-15,3 0 0 0,3 6 0 0,1-7 0 0,-1-2 0 16,1 3 0-16,-4 0 0 0,4-4 0 0,-1 4-10 16,1-3-5-16,-1-4-1 0,-3 4 0 15,4 3 16-15,-4-3 0 0,0-4 0 0,0-6 0 0,4 10 0 16,-4-3 0-16,0-4 0 0,0 0 0 0,0 7 0 0,4-6 10 16,-4-1-10-16,0 0 8 0,0 1-8 0,0 5 8 15,0-5-8-15,0-1 8 0,0 1-8 0,0-1 0 16,0 0 0-16,0 1 8 0,0-1-8 0,4 4 8 15,-1-10-8-15,4 6-792 0</inkml:trace>
  <inkml:trace contextRef="#ctx0" brushRef="#br0" timeOffset="37546.42">21163 6204 1692 0,'-17'-7'75'0,"9"4"15"0,-2-3-72 0,3 0-18 16,-4 3 0-16,1-4 0 0,3 4 84 0,0-3 12 16,-1 6 4-16,1-3 0 0,7 3-67 0,0 0-13 15,0 0-2-15,0 0-1 0,0 0-17 0,0 0-16 16,0 0 4-16,0 0 0 16,0 0-149-16,15 0-30 0,9 0-5 0,-3-6-2 0</inkml:trace>
  <inkml:trace contextRef="#ctx0" brushRef="#br0" timeOffset="37847.68">22229 5652 1497 0,'0'0'133'16,"0"0"-106"-16,-15 0-27 0,8-6 0 0,7 6 46 0,0 0 4 16,-10 0 1-16,3 0 0 0,7 0 1 0,0 0 0 15,0 0 0-15,-4 0 0 0,-3 0-44 0,7 0-8 16,0 0 0-16,0 0 0 0,0 0-17 0,0 0-1 15,11 6 0-15,-1-3-791 16</inkml:trace>
  <inkml:trace contextRef="#ctx0" brushRef="#br0" timeOffset="38304.51">25975 4902 1785 0,'-3'0'159'0,"-5"-15"-127"16,5 15-32-16,-4-10 0 0,3 1 41 0,1 6 3 15,-1-4 0-15,4 7 0 0,0 0-44 0,0 0 0 16,-7 10 0-16,4-1 0 16,-1 1-44-16,1-4-4 0,-1 3 0 0,1 1-1 15,-1-1-45-15,1 1-9 0</inkml:trace>
  <inkml:trace contextRef="#ctx0" brushRef="#br0" timeOffset="38747.71">28956 4545 1918 0,'-7'-6'85'0,"7"6"18"0,0 0-83 0,0 0-20 0,0 0 0 0,0 0 0 15,0 0 0-15,0 0 9 0,0 0-9 0,0 0 0 32,0 0-151-32,3 6-37 0,8 13-7 0,-7-1-1 0</inkml:trace>
  <inkml:trace contextRef="#ctx0" brushRef="#br0" timeOffset="39071.92">30819 4394 1148 0,'0'0'51'0,"0"0"10"0,0 0-49 0,0 0-12 15,0 0 0-15,0 0-508 0</inkml:trace>
  <inkml:trace contextRef="#ctx0" brushRef="#br0" timeOffset="39287.44">32392 3958 2016 0,'0'0'179'16,"0"0"-143"-16,0 0-36 0,0 0-591 16,-7 0-125-16</inkml:trace>
  <inkml:trace contextRef="#ctx0" brushRef="#br0" timeOffset="40307.53">18172 14106 957 0,'0'0'42'0,"0"0"10"0,0 0-42 0,0 0-10 0,-7 0 0 0,-1-3 0 15,1 3 81-15,7 0 15 0,-7-7 2 0,0 7 1 0,0 0-27 0,0 0-6 16,0-3-1-16,0 3 0 0,7 0-6 0,-3 0-2 16,-8-6 0-16,4 6 0 0,7 0 0 0,0 0 0 15,0 0 0-15,0 0 0 0,0 0-11 0,-4 6-2 16,4-6-1-16,-3 3 0 0,-1 13-23 0,4 0-4 16,4 3 0-16,-1-1-1 0,4 11 1 0,4-1 0 15,-4 6 0-15,4 1 0 0,-1-1 0 0,4 4 0 16,-3-10 0-16,0 7 0 0,3-1-1 0,-4-6 0 15,1-2 0-15,3 2 0 0,0-3 2 0,0 0 1 16,-3-3 0-16,3-3 0 0,-4 6-7 0,5-6-2 16,-8-4 0-16,3 4 0 0,4 0-9 0,-7-3 10 0,0-7-10 15,0 7 10-15,1-4-10 0,-1-2 0 0,3-4 0 0,-6 3 0 32,3-9-20-32,0 7-5 0,3-4-2 0,-3-3 0 15,0 0-119-15,1 0-24 0,2 0-5 0</inkml:trace>
  <inkml:trace contextRef="#ctx0" brushRef="#br0" timeOffset="40710.17">17784 15542 1324 0,'-18'10'59'0,"11"-10"12"16,-4 6-57-16,1-6-14 0,6 3 0 0,4-3 0 0,-7 6 165 0,7-6 31 16,0 0 5-16,0 0 2 0,11-9-164 0,3-7-39 15,3 4 0-15,8-7 0 0,3-6 0 0,4 0 0 16,3-10 8-16,4 7-8 0,3-7 0 0,4-2 0 15,0-7 0-15,7 9 0 0,-3-9 0 0,2 7 0 16,8-7 11-16,-3 6-11 0,3-6 0 0,0 0 0 16,3 1 0-16,-3-1 0 0,0 0 0 0,-3 3 0 0,3 0 0 15,0-3 0-15,-4 7 0 0,4 2 0 0,-4-2 0 16,1 2 0-16,-4 7 0 0,0-7 0 0,-7 1 0 16,-1 6 0-16,1-1 0 0,0-5-17 0,-3 9 3 0,-1-3 1 31,-3 9-151-31,-1 0-31 0,26-22-5 0,-22 22-2 0</inkml:trace>
  <inkml:trace contextRef="#ctx0" brushRef="#br0" timeOffset="41308.83">18937 15128 1497 0,'-18'3'66'0,"8"-3"14"0,-4 0-64 0,0 0-16 16,0 0 0-16,3 0 0 0,0 0 192 0,4 0 36 16,0 0 6-16,4 7 2 0,-4-7-181 0,7 0-36 15,0 0-7-15,0 0-2 0,-4 3-10 0,1 6 0 16,-1 4-12-16,4-1 12 0,0 4-12 0,-3 3 12 15,6 9-10-15,1 6 10 0,-1 1 0 0,1 3-9 16,-1 5 9-16,4 1 0 0,4 3 0 0,-1-3 0 16,5 0 0-16,-5 3 0 0,8 3 0 0,-4-3 0 0,4-3 8 15,3 7-8-15,0-11 0 0,0 1 9 0,-3-6-9 0,3-4 0 16,0 0 0-16,0-3 0 0,0-2 0 0,1-8 0 16,2 1 0-16,-3-3 0 15,4-4 0-15,0-2 0 0,-4-1-23 0,4-3-1 0,-1-6-1 16,1 0 0-1,3-6-4-15,-3 6-1 0,0-9 0 0,-4-1 0 0,3 1 10 0,1 0 1 0,-4-7 1 0,-3 3 0 16,0-5 18-16,-1-4-10 0,-6 3 10 0,-1 0-8 16,1 0 8-16,0-6 0 0,-4 6 0 0,-4 0 0 15,-3-6 0-15,0 7 14 0,-3-1-3 0,3 0-1 16,-4-3 7-16,1 9 2 0,-8-2 0 0,0 2 0 16,1 4 1-16,-4-4 0 0,3 4 0 0,1 6 0 15,-1-4 2-15,0 4 1 0,4-3 0 0,-3 6 0 16,-4 0-3-16,3 6-1 0,0-3 0 0,1 7 0 15,-1-4-10-15,1 4-1 0,3 8-8 0,-4-2 12 16,1-3-4-16,-1 2-8 0,4 10 11 16,0-6-11-16,0 6 12 0,3-3-12 0,1 3 12 15,-4 0-12-15,7-6 8 0,-4 9-8 0,4-9 0 16,4 0 0-16,-4 6 0 0,7-9 0 0,-4-7 0 16,8 10 0-16,-4-10-40 0,3 1-6 15,1-1-1-15,3-3 0 0,4-2-176 0,3-8-35 0</inkml:trace>
  <inkml:trace contextRef="#ctx0" brushRef="#br0" timeOffset="41691.89">19886 12892 1785 0,'-18'-12'79'0,"8"6"17"0,-1-4-77 0,-3 1-19 0,0-1 0 0,3 1 0 16,1 3 79-16,-1 2 12 0,1-2 2 0,3 3 1 16,0-3-50-16,0 6-11 0,-1 0-1 0,1 0-1 15,7 0-19-15,-7 0-3 0,0 6-1 0,0-3 0 16,4 7-8-16,-4 5 0 0,0 1 9 0,3 6-9 0,-3 12 0 15,4 1-18-15,3 12 3 0,0 13 1 16,0 2 14-16,7 10 0 0,0 1 0 0,3 8 0 0,4-3 0 0,0 10 15 16,1 0-3-16,2-3-1 0,1 3-3 0,3-1-8 15,4-5 12-15,-1 6-4 0,5-7-8 16,-1 7 0-16,7-6 0 0,0-1 0 0,8-9 0 0,-1 0-14 16,4-3 3-16,3-6 1 15,-3 0-136-15,0-10-27 0,3-9-6 0</inkml:trace>
  <inkml:trace contextRef="#ctx0" brushRef="#br0" timeOffset="42218.98">26204 11337 2804 0,'0'0'62'0,"0"0"13"0,0 0 2 0,7-9 1 0,4 2-62 0,-4 7-16 16,4-9 0-16,10 6 0 0,0-4 0 0,0-2-8 15,7 6 8-15,1-3-13 0,2-1 4 0,1 4 1 16,7 3 0-16,0 0 0 0,-4 10-3 0,4-1 0 16,0 0 0-16,-1 7 0 0,1 3-10 0,0 6-3 15,3-3 0-15,-3 13 0 16,0 8-4-16,0 1-2 0,0 10 0 0,3 8 0 16,-3 1-14-16,-1 9-2 0,-6-3-1 0,0 6 0 15,-7 4-2-15,-8 2-1 0,-10 7 0 0,-7-6 0 16,-7-1 19-16,-3 4 4 0,-11-4 1 0,-4 1 0 0,-3-4 10 0,-8-2 3 0,-6-1 0 0</inkml:trace>
  <inkml:trace contextRef="#ctx0" brushRef="#br0" timeOffset="42807.35">21262 13588 1098 0,'0'0'24'0,"-4"0"4"0,1 7 2 0,-4-7 2 0,3 0-32 0,1 0 0 0,-1 0 0 0,1 0 0 16,3 0 31-16,0 0 0 0,0 0 0 0,0 0 0 15,0 0 29-15,0 0 5 0,0 0 2 0,0 0 0 16,7 0-3-16,3-10-1 0,1 4 0 0,3 6 0 16,-3-9-18-16,6 6-3 0,1-4-1 0,3-2 0 0,0-1-32 0,4-5-9 15,-4 5 0-15,7 1 0 0,-3-4 0 0,3-2 0 16,0 5 0-16,8-5 0 16,3 2-36-16,-1-3-4 0,-6 7-2 0,0 3 0 0</inkml:trace>
  <inkml:trace contextRef="#ctx0" brushRef="#br0" timeOffset="43129.92">22976 12952 1944 0,'-17'0'86'0,"17"0"18"0,0 0-84 0,0 0-20 0,0 0 0 0,0 0 0 16,3 9 29-16,4 1 2 0,0-10 0 0,0 6 0 16,4-3-31-16,0-3 0 0,3-3-11 0,0-3 11 15,-4 6-9-15,5-3 9 0,2-4 0 0,1 7 0 16,3-9-12-16,0 3 4 0,-3 3 8 0,3-7-13 15,0 1 13-15,4-1-12 0,3-5 12 0,0 5-12 16,4 1-5-16,-4-7-1 0,4 4 0 0,0-4-557 16,-4 0-111-16</inkml:trace>
  <inkml:trace contextRef="#ctx0" brushRef="#br0" timeOffset="43333.85">24373 12551 1152 0,'0'0'51'0,"0"0"10"0,0 0-49 0,4 6-12 16,-4-6 0-16,14 3 0 0,4-3 232 0,-4 9 43 16,-4-9 9-16,8 0 1 0,0 0-216 0,6-3-43 0,-2-3-9 0,-1 6-1 15,7-9-31-15,-3 2-5 0,-1-2-2 0,5 6 0 31,-5-13-114-31,1 7-24 0,7-10-4 0</inkml:trace>
  <inkml:trace contextRef="#ctx0" brushRef="#br0" timeOffset="43576.05">26024 11858 345 0,'25'-10'31'0,"-14"7"-31"0,6-3 0 0,5 3 0 16,2-4 281-16,1 4 51 0,-4-3 9 0,0-4 3 16,7 7-194-16,1-3-38 0,-5-3-8 0,1 2-2 15,3-2-26-15,-3 0-6 0,3-1-1 0,0-5 0 0,-3 5-33 0,7-2-6 16,-4-4-2-16,4-3 0 16,-4 3-28-16,4-2 0 0,0-8 0 0,-4 8 0 15,4-1-138-15,-4-6-30 0,21-16-7 0,-21 7-1 0</inkml:trace>
  <inkml:trace contextRef="#ctx0" brushRef="#br0" timeOffset="44023.73">22412 13209 1324 0,'-18'-6'59'0,"18"6"12"0,11-3-57 0,0-4-14 16,-4-2 0-16,3 3 0 0,11-4 21 0,-7 1 2 15,4-1 0-15,-4-2 0 0,-3-1-23 0,3 4 0 16,0 0 0-16</inkml:trace>
  <inkml:trace contextRef="#ctx0" brushRef="#br0" timeOffset="44273.28">22056 13068 2188 0,'0'0'195'0,"-7"3"-156"0,-4 3-31 0,7 4-8 16,4-10 100-16,0 9 18 0,-3 1 4 0,6-1 1 15,8 7-80-15,3 2-16 0,-3 8-3 0,6-1-1 16,8 6-34-16,3 4-6 0,11-1-2 0,-4 0 0 16,-3 4-5-16,7-3 0 0,7 2-1 0,-4-2 0 15,-7 2-23-15,8-2-5 0,-1 2-1 0,-3 4-671 16,-4-3-135-16</inkml:trace>
  <inkml:trace contextRef="#ctx0" brushRef="#br0" timeOffset="44620.48">23745 12758 2692 0,'0'0'120'0,"-7"9"24"0,0-3-116 0,4-3-28 0,-1 4 0 16,4 2 0-16,0-9 0 0,0 0-18 0,0 0 2 0,7 9 1 31,0-9-29-31,4 7-7 0,0-4-1 0,3-6 0 16,3 3 18-16,1-7 3 0,0-2 1 0,3 0 0 0,0 2 11 0,4-2 3 0,-4 0 0 0,0-4 0 15,4-3-4-15,-4 1 0 0,0-4 0 0,0 6 0 16,0-9-28-16,0 10-7 16,-3-7-1-16,-4 3-872 0</inkml:trace>
  <inkml:trace contextRef="#ctx0" brushRef="#br0" timeOffset="44896.58">23587 12629 691 0,'0'0'61'0,"-7"3"-49"16,0 6-12-16,3 1 0 0,1-1 483 0,-1 7 93 16,4-7 20-16,0 1 3 0,7 9-477 0,0-4-95 15,0 10-19-15,7-6-8 0,7 9-10 0,1-3-6 16,-5 4 0-16,8-1-1 0,3 6 1 0,0 1 0 0,1 3 0 15,-5 5 0-15,5-8-6 0,-1 9-1 0,0-7 0 0,0 7 0 32,0-6-9-32,-3 3-1 0,0-4-1 0,-4 1 0 15,4-3-86-15,-1-1-18 0,-6 1-3 0,0-7-845 0</inkml:trace>
  <inkml:trace contextRef="#ctx0" brushRef="#br0" timeOffset="45277.93">25086 12347 1324 0,'-4'0'118'15,"1"6"-94"-15,-1-3-24 0,1-3 0 0,-4 0 238 0,7 0 43 16,0 0 9-16,0 0 2 0,0 0-209 0,0 0-42 16,10 0-8-16,5 0-1 0,-1-3-32 0,0 3 0 15,0-6 0-15,0 3 0 0,4-4-8 0,-1-2-8 16,-3 6-2-16,4-4 0 0,0-2 8 0,-1 3 2 15,-3-4 0-15,4 7 0 0,0-6-13 0,-1 3-3 16,1-10 0-16,-4 7 0 16,4-1-23-16,-1 1-5 0,-3-1 0 0,1 1-1 15,-1-1-106-15,0 1-21 0,11-16-4 0,-18 6 0 0</inkml:trace>
  <inkml:trace contextRef="#ctx0" brushRef="#br0" timeOffset="45496.38">25199 12124 2804 0,'0'0'124'0,"-7"6"26"0,3 4-120 0,1 5-30 0,-1-5 0 0,4 2 0 0,0 4 55 15,0 3 5-15,4 0 0 0,3 0 1 0,3 6-37 0,1 3-7 16,0-3-1-16,3 3-1 0,3 7-15 0,1-1 0 15,3 1 0-15,0-4-10 0,8 10-9 0,-1-4-1 16,4 1-1-16,-1 6 0 16,1-3-129-16,3-4-26 0,4 1-4 0</inkml:trace>
  <inkml:trace contextRef="#ctx0" brushRef="#br0" timeOffset="48080.86">15261 14996 1324 0,'0'0'59'0,"-3"7"12"0,-4-4-57 0,0 6-14 0,-1-2 0 0,-2-4 0 15,3 3 108-15,0-3 18 0,7-3 4 0,-7 6 1 0,0-6-108 16,7 0-23-16,0 0 0 0,0 0 0 0,0 0-15 0,0 0 3 16,0 0 0-16,0-6 0 0,0 3 0 0,0-6 1 15,3-7 0-15,1 6 0 0,-1-5-4 0,4 2-1 16,-3-2 0-16,3 2 0 0,0-3 16 0,0 1-9 16,-3 5 9-16,-1 1-8 0,1-1 8 0,-1-5 0 15,-3 5 0-15,0 1 0 0,0 0 28 0,0 5 0 16,0-2 1-16,0 6 0 0,-3-9 28 15,-1 6 6-15,4 3 1 0,0-13 0 0,-3 10-13 0,3 3-3 16,0 0 0-16,-4-6 0 0,0-4-12 0,4 7-2 16,0 3-1-16,0-6 0 0,0-4-9 0,-3 1-3 15,-1 3 0-15,4 3 0 0,4-4-13 0,-4-2-8 16,-7 6 10-16,7-3-10 0,-4-4 0 0,4 10 0 0,-3-9 0 16,-1 6 0-16,1-4 8 0,3 7-8 0,-4-6 0 0,4 6 0 15,0 0 11-15,0 0-11 0,0 0 12 0,0 0-12 16,-10 0 20-16,6 6-2 0,1 4-1 0,-1 9 0 15,-3-1-17-15,4 7-19 0,-1 10 4 0,0 3 1 16,1-4 14-16,3 10 0 0,0 0-10 0,3-7 10 16,1 7 0-16,0-6 0 0,-1 12 0 0,8-12 0 15,-1 6 8-15,4-7 0 0,0 7 0 0,4-9 0 16,-4-1 9-16,7-6 2 0,4 1 0 0,0-4 0 16,-1 0-19-16,8-6 0 0,0-7 0 0,3 1 0 15,-3-4 15-15,7-6-1 0,0 4 0 0,3-4 0 16,0-3-2-16,4 0 0 0,3-3 0 0,4 3 0 15,0 0-3-15,-3 0-1 0,3 0 0 0,-4 3 0 0,4-3 0 16,-4 6 0-16,4-3 0 0,-3 7 0 16,-1-1 9-16,0 7 2 0,-6-7 0 0,-1 7 0 0,0-4-19 15,-3 4-17-15,-4 3 3 0,-6 6 1 0,-1 0 13 16,-3 3 0-16,-8 7 0 0,1-4 10 0,-11 13-10 0,4 0 0 16,-4 0 0-16,-4 6 0 0,-6 0 0 0,-1 10 0 15,1 2 0-15,-8 1 8 0,-3 9 0 0,0 0-8 16,-4 0 12-16,0-3-4 0,1 4 16 0,-4-1 2 15,-1-3 1-15,-2-4 0 0,3 4-6 0,-1 0-1 16,5-3 0-16,-1-6 0 0,1-7-10 0,2-6-2 16,1-3-8-16,4-6 12 0,-1-4 7 0,4-6 1 15,4-2 0-15,-1-1 0 0,1-13-12 0,3-2-8 16,7 2 9-16,0-9-9 0,-4 7 0 0,8-10-15 0,6 0 2 0,5 0 0 16,6 0 13-16,3-10 0 0,1 10 0 15,4-9 0-15,6 9-12 0,-3-10-4 0,3 10 0 16,11-6 0-16,3 6 16 0,8-3 0 0,-1 6-10 15,1-3 10-15,3 6 0 0,0-2-9 16,0 8 9-16,3 1 0 0,-2-4-15 0,2 7 4 0,1 9 1 0,-4-3 0 16,0 3 10-16,-4 0 0 0,1-3 8 15,-4 9-8-15,-4-9 10 0,1 13-2 0,-1-7-8 0,-3 6 12 16,0-8 8-16,-4 8 0 0,4 1 1 0,0-4 0 16,-4 0-21-16,4 1-20 0,0 2 4 0,4-6 1 15,6 7-11 1,4-10-2-16,0 0-1 0,0-3 0 0,7-6-131 0,4 2-25 0,3-8-6 0</inkml:trace>
  <inkml:trace contextRef="#ctx0" brushRef="#br0" timeOffset="48995">26970 9456 2131 0,'-21'-4'189'0,"14"4"-151"0,-4 0-30 0,0 0-8 16,1 0 122-16,-1 0 23 0,8-6 5 0,-4 6 1 15,7 0-60-15,0 0-12 0,0 0-3 0,0 0 0 0,0 0-56 0,0 0-11 16,0 0-9-16,7 6 12 0,3-2-12 16,1 5 0-16,3-9 0 0,4 9 0 0,-1 1 0 15,5 2-12-15,6-9 0 0,0 7 1 0,-3 5-8 16,6-2-1-16,-2 9-1 0,2-3 0 15,1 0-5 1,0 9-1-16,-7-3 0 0,-1 9 0 0,1 4 4 16,-7 6 1-16,-4 3 0 0,-7 6 0 0,-4 16 22 0,-3 3 12 0,-7 1-2 0,-3-1 0 0,-4 6-1 0,-1 4 0 15,-6-1 0-15,0 4 0 16,0-1 37-16,0-5 7 0,0-7 2 0,6 0 0 0,5-9-22 0,3 0-4 16,3-4-1-16,4-6 0 0,11-6-14 0,3-3-3 0,7 0-1 15,4-9 0-15,3-7-10 0,11 0 0 0,0-9 0 16,7 3 0-16,3-10 0 0,7-2-11 15,8-4 11-15,-1-6-12 0,8-6 12 0,-4 6-10 0,0-10 10 0,-3 1-10 16,-1 0-2-16,1-1-1 0,3 4 0 0,0-3 0 16,-4-1 13-16,1 1 0 0,-8-1 0 0,-3 10-9 15,-4-3 9-15,-3 3 0 0,-7 3 0 0,0 4-8 16,0 2 8-16,-4 4-12 0,-3 2 12 0,-1 13-12 16,-6-2 0-16,-7 2 0 0,3 6 0 0,-7 13 0 15,4-3 0-15,-11 10 0 0,0 5 0 0,0 4 0 16,-4 0-10-16,-3 2-2 0,0-5-1 0,-3 6 0 15,3 3 6-15,0 3 2 0,0-3 0 0,3-3 0 16,1-3 17-16,6-1 8 0,1 1-8 0,3 3 12 16,0-3-12-16,7-7 0 0,4 4 0 0,3-4 0 0,4-3 0 15,3 1 0-15,8-11 8 0,-1 5-8 0,11-5 11 0,3 1-1 16,4 3 0-16,4-3 0 0,-1 6 3 0,1 4 1 16,-1 2 0-16,4 4 0 0,7 2-31 0,-3-5-7 15,-7-4 0-15,-8 1-1 0,-7-11 35 0,-6 4 7 16,-8-3 2-16,-7 7 0 0,-3-4 13 0,-11 6 4 15,-7-9 0-15,-7 9 0 16,-7 0-82-16,-14 10-16 0,-7 6-3 0,-22-3-1179 0</inkml:trace>
  <inkml:trace contextRef="#ctx0" brushRef="#br0" timeOffset="49870.63">20510 17148 1440 0,'0'0'64'0,"0"0"12"0,0 0-60 0,0 0-16 16,0 0 0-16,0 0 0 0,11 0 168 0,0 0 30 0,3 0 6 0,0-4 2 16,7-2-167-16,4 3-39 0,-1-3 0 0,5 6 0 15,2 0 0-15,1 0 0 0,0 9 0 0,0 1 0 16,-1 8-16-16,5 4 2 0,-5 7 1 0,-2 5 0 16,-1 4-4-16,-3 9-1 0,3 6 0 0,-7 0 0 15,-3-2 8-15,-1-4 2 0,-3-3 0 0,0 3 0 16,-3-4 36-16,0 1 7 0,-1 0 1 0,-3 0 1 15,4-6 8-15,-1 3 2 0,-2-10 0 0,2 3 0 16,4-9-3-16,0 1-1 0,4-8 0 0,3 1 0 16,0-6-25-16,4 2-5 0,7-5-1 0,-1-10 0 15,8 0 3-15,0-10 0 0,7 7 0 0,3-12 0 0,11-1-7 16,0-3 0-16,0 0-8 0,0 4 12 0,4-4-12 16,-4 0-12-16,0 10 3 0,-4 2 0 0,-3-2-8 0,3 9-2 15,1 0 0-15,-8 6 0 0,1-3 19 0,-4 4 0 16,-1 2 0-16,-2 10 0 0,-11 0 0 0,-4 3 0 15,3 0 0-15,-6 3 0 0,-7 3 12 0,-1 6-4 16,-6 4-8-16,-4-4 12 0,4 10-12 0,-8 3 0 16,-3 7 8-16,-3-4-8 0,6 3 16 0,-3-6 0 15,-3-3 0-15,3 0 0 0,7-6 52 0,0-13 10 16,0 3 2-16,3-9 1 0,5-4-27 0,9 1-6 16,12-6 0-16,-1-7-1 0,4-3-36 0,10-3-11 15,11-4 0-15,0-2 0 0,0-10 0 0,7 3 0 16,-4-2-12-16,12-11 3 15,2 4-24-15,-3-9-5 0,4 2-1 0,-4-2 0 16,-4-7-75-16,5 13-15 0,2-10-3 0,4 4-1 16,4 6-78-16,0-7-15 0</inkml:trace>
  <inkml:trace contextRef="#ctx0" brushRef="#br0" timeOffset="50563.66">27651 13896 2721 0,'0'0'60'0,"0"0"12"0,0 0 2 0,0 0 3 0,0 0-61 0,0 0-16 0,0 0 0 0,0 0 0 0,0 0 0 0,0 0 0 16,0 0-12-16,0 0 12 0,0 0 0 0,10 0 0 16,1-6 0-16,-1 6 0 0,8 6 0 0,-4-6 19 15,7 3-3-15,-3-3 0 0,3 0 4 0,4 6 1 16,3-6 0-16,0 3 0 0,1-3-21 0,2 10 0 15,-2-4 0-15,2-3 0 0,-2 7 0 0,-1 5 8 0,-4 1-8 16,1 3 0 0,-4 0-16-16,-3 9-8 0,-11 6-2 0,-7 10 0 15,-4 3-21-15,-10 13-4 0,-3 3-1 0,-4-1 0 0,-8-5 52 0,5 2 0 0,-1 4 0 0,0-10 0 16,4 1 86-16,0-7 14 0,3-3 4 0,8-1 0 16,-1-8-32-16,4-7-7 0,0-3-1 0,7-6 0 15,0 0-44-15,11-3-10 0,-1-7-2 0,8 0 0 16,3-2-8-16,7-4-11 0,7-3 3 0,8-3 0 15,10-4-12-15,7 1-1 0,0-3-1 0,3-4 0 16,4-3 22-16,7-2 0 0,0 2-9 0,4-3 9 16,7 0-11-16,-8 4 2 0,-3 5 0 0,-7 1 0 15,0 6 9-15,-7-4 16 0,-3 14-4 0,-4-4-1 16,-7 6-11-16,-4 1 0 0,-10 5 0 0,-1 4-11 16,-6 0 11-16,0 6 0 0,3-6 8 0,-7 6-8 15,0 3 28-15,-3-3 2 0,3 3 0 0,-7-2 0 16,7-1-21-16,-6 3-9 0,-1 0 8 0,3 0-8 0,1-3 0 15,0 10 0-15,-1 3 0 0,8-1 0 16,7 7-32-16,-4-3-3 0,4-10 0 0,3 1 0 0,-3-4 25 0,3-9 10 16,0 6-8-16,4-7 8 0,-4 1 18 0,1 0 9 15,-1 0 1-15,-3-3 1 0,-1 2-16 0,-2 1-3 16,-5 3-1-16,1-9 0 0,-4 6-9 0,-7-4-11 16,0 4 3-16,-7 0 0 15,-3 6-96-15,-8 3-20 0,-6 7-3 0,-15-1-1157 0</inkml:trace>
  <inkml:trace contextRef="#ctx0" brushRef="#br0" timeOffset="51351.24">10492 15523 2714 0,'-7'0'60'0,"7"0"12"0,0 0 2 0,0 0 2 0,0 0-60 0,0 0-16 0,0 0 0 0,0 0 0 16,14 7-24-16,-4-7-7 0,-10 0-1 15,0 0-1-15,18 9 53 0,-4-6 12 0,0 7 1 0,-7 5 1 16,4-5-15-16,3 8-3 0,3 1-1 0,8 6 0 0,-4 4 2 15,4 5 1-15,10 1 0 0,-3 12 0 0,0 3-2 16,3 3-1-16,7 0 0 0,1 4 0 0,-1-4-1 0,4 7 0 16,-4 2 0-16,4-5 0 0,-7 6-14 0,3-1 0 15,-3-2 8-15,0-4-8 0,3-2 0 0,-3-1 0 16,-7 0 0-16,7-3 0 0,6-3 8 0,-6 0 0 16,-10 4-8-16,2-4 12 0,1-3-12 0,0-1 0 15,-8-5 0-15,5 3 0 0,-5-13 0 0,1 7-8 16,-4-13 8-16,0 3-13 15,-3-7-98-15,3-2-19 0,-3 0-4 0,-1-7-1 16,1 1-87-16,0-7-18 0</inkml:trace>
  <inkml:trace contextRef="#ctx0" brushRef="#br0" timeOffset="51801.65">10866 17831 2710 0,'-15'3'60'0,"5"7"12"0,3-10 2 0,7 0 2 0,0 0-60 0,0 0-16 0,-4 9 0 0,4-9 0 16,18-3-36-16,-8 3-11 0,1-6-1 0,7 3-1 0,10-13 27 0,4 7 6 16,-8-10 0-16,5 0 1 0,6-6 15 0,7 0 0 15,4-10 0-15,-4 7 0 0,-3-6 0 0,14-4 0 16,14-6 0-16,0 0-9 0,-7 0 17 0,4-9 3 16,3 12 1-16,3-9 0 0,-3 6-12 0,4 0 0 15,-4 3 0-15,3-3 0 0,5 1 0 0,-1-1 16 16,-4 0 0-16,-3 6-1 0,0-6 8 0,4 3 1 15,-4 4 1-15,3 2 0 0,1-2 4 0,-4 2 1 16,-4 1 0-16,-3 6 0 0,-3-7-6 0,-1 7-2 16,-3 0 0-16,0 3 0 0,-3-4-14 0,-5 4-8 15,-2-3 10-15,-1 9-10 0,-7 0-12 0,1-3-9 0,-8 10-2 16,0-4 0 0,-7 7-117-16,0 6-23 0,-3-4-5 0,-4 7-895 0</inkml:trace>
  <inkml:trace contextRef="#ctx0" brushRef="#br0" timeOffset="52140.18">12160 17637 680 0,'0'0'15'0,"-3"-6"3"0,-1 6 1 0,-3 0 0 0,0-4-19 0,4-2 0 16,-1 6 0-16,0-3 0 15,1-3-49-15,3-4-14 0</inkml:trace>
  <inkml:trace contextRef="#ctx0" brushRef="#br0" timeOffset="52949.27">12079 17555 471 0,'0'0'20'0,"0"0"6"0,0 0-26 0,0 0 0 0,0 0 0 0,0 0 0 15,-3 3 77-15,-1 7 11 0,4-10 1 0,0 0 1 16,-7 6-30-16,7-6-7 0,0 0-1 0,0 0 0 16,0 0-5-16,-4 3-2 0,4-3 0 0,0 0 0 15,0 0 13-15,0 0 2 0,0 0 1 0,0 0 0 16,0 0-30-16,0 0-7 0,0 0 0 0,0 0-1 16,0 0 15-16,0 0 3 0,0 0 1 0,0 0 0 15,0 0-8-15,0 0-2 0,0 0 0 0,0 0 0 16,0 0 0-16,0 0-1 0,0 0 0 0,0 0 0 15,0 0-12-15,0 0-3 0,0 0 0 0,0 0 0 0,0 0 12 0,0 0 1 16,0 0 1-16,0 0 0 0,0 0-2 0,0 0 0 16,-7 7 0-16,7-7 0 0,0 0-5 0,0 0-2 15,0 9 0-15,0-9 0 0,0 0 3 0,-3 9 1 16,-1 1 0-16,4-1 0 0,-3 1-14 0,3-4-3 16,0 3-8-16,-4-3 12 0,4 4-12 0,0-1 11 15,-3 1-11-15,3 2 10 0,3-5-10 0,1 11 10 16,-4-8-10-16,3 9 10 0,-3-4-10 0,4 4 0 15,-4 0 0-15,0-3 8 0,0 12-8 0,3-3 0 16,1 0 0-16,-1-3 0 0,1 3 0 0,0-6 0 16,-1 0 0-16,4 6 0 0,-3-10 0 0,3 4 0 0,-4-6 0 15,4 9 0-15,0-3 0 0,0-7 0 16,4 10 0-16,0-9 0 0,-4 5 0 0,0 4 0 0,3-9 0 0,-3 6 0 16,4-4 0-16,-4 4 0 0,0-3 0 0,0-4 0 15,0 10-11-15,4-3 11 0,-4-6-8 0,0 9 8 16,-4-10-12-16,1 7 4 0,3-3 0 0,-4-1 0 15,-3-2 8-15,4-7 0 0,-4 4 0 0,0-10-8 16,0 0 8-16,0 0 0 0,0 0 0 0,0 0 0 16,0 0 0-16,0 0 0 0,0 0 0 0,0 0-12 15,0 0 12-15,0 0 9 0,-4-10-1 0,1 1-8 16,-4-1 22-16,0-5-2 0,0-1-1 0,-4 3 0 16,4-2 16-16,0-10 3 0,-4 6 1 0,1-6 0 15,-4 6-21-15,3-3-4 0,1-3-1 0,-5-3 0 16,1-4 8-16,4 4 2 0,-4 0 0 0,3-7 0 15,1 1-12-15,6 3-3 0,-3-1 0 0,3 4 0 16,1 0-8-16,-1 0 12 0,4 2-12 0,4 1 12 0,-1 7-12 16,4-1 0-16,4 3 0 0,3 4 8 0,0-1 4 0,4 4 0 15,0 9 0-15,3-4 0 0,0 8-12 0,7-4 0 16,0 9 0-16,1-3-11 0,-1 10 11 0,4-4 0 16,-1 4 8-16,1 3-8 0,0 0 8 0,3 0-8 15,0 3 8-15,-3-4-8 0,-7-5 8 0,3 3-8 16,4 2 8-16,-8-2-8 0,1-3 19 0,-4-7-1 15,0 3 0-15,-3-2 0 0,-4-4 16 0,0 6 3 16,0-9 1-16,-3 0 0 0,-4 0-26 0,-7 0-12 16,11-9 10-16,-8-1-10 0,4 1 12 0,-3-7-4 15,-4-3-8-15,-4 1 12 0,1-1-12 0,-1-6-12 0,-3 0 3 16,-3-4 0-16,-1 4-3 0,-3-3 0 0,0 0 0 16,-4-7 0-1,-3 1-17-15,-4 2-4 0,1-8-1 0,-1-4 0 16,-3-3-102-16,-1-3-21 0,5 12-4 0</inkml:trace>
  <inkml:trace contextRef="#ctx0" brushRef="#br0" timeOffset="53322.94">13169 17674 633 0,'11'26'56'0,"-8"-17"-44"0,-3 0-12 0,4 10 0 15,3 0 347-15,3 6 67 0,-2-6 14 0,-1 6 2 16,3 0-302-16,-3-3-61 0,0 3-12 0,4-6-3 0,-8-3-9 0,8 2-3 16,-4 1 0-16,4-9 0 0,-4-1-28 0,0 4-12 15,0-10 8-15,-7-3-8 16,0 0 0-16,10 0-14 0,-3 0 2 0,0-3 0 16,1-10-12-16,-5 4-1 0,4-1-1 0,-7-2 0 0,0-4 26 0,0 0 0 15,4 4 0-15,-8-4 11 0,1-3 13 0,-1 4 4 16,1-4 0-16,-5 0 0 0,1 3-9 0,-3-3-2 15,3 1 0-15,-4-1 0 0,-3 3 19 0,7 4 3 16,-4-10 1-16,1 9 0 0,-8-3-16 0,4 4-4 16,-4-4 0-16,4 7 0 0,-3-7-8 0,3 7-1 15,3-4-1-15,-3 1 0 0,0 2 8 0,3 1 2 0,1 6 0 16,-1-4 0-16,8 7-20 0,-5-3-11 16,1 6 2-16,7-3 0 15,0 0-20-15,-7 7-4 0,4-4-1 0,3 6 0 16,-4 1-116-16,8 5-23 0,-4-5-5 0</inkml:trace>
  <inkml:trace contextRef="#ctx0" brushRef="#br0" timeOffset="53969.46">13614 17292 1440 0,'0'0'64'0,"0"0"12"0,0 0-60 0,0 0-16 0,0 0 0 0,0 0 0 16,0 0 214-16,0 0 40 0,0 0 8 0,0 0 2 16,0 0-177-16,0 0-35 0,0 0-8 0,0 12 0 0,3-2-13 0,1-1-3 15,-8-6 0-15,4 7 0 0,0 5-28 0,4-5 0 16,-4-1-13-16,3 7 4 16,-3-4-16-16,0-2-3 0,4-4-1 0,-4 4 0 15,0-10 1-15,0 0 0 0,3 9 0 0,-3-9 0 0,0 0 8 0,0 0 1 16,0 0 1-16,0 0 0 0,0 0 33 0,-7 0 6 15,0 0 2-15,4-3 0 0,-8-7 13 0,4 4 2 16,0-3 1-16,0-7 0 0,-4 4-18 0,4-4-3 16,-3 0-1-16,3-3 0 0,-4 1-17 0,4-1 0 15,-4 3 0-15,1-3 0 0,-1-6 0 0,1 6 0 16,-4 1 0-16,3-1 0 0,-3 0 25 0,0 0-1 16,0-3-1-16,0 3 0 0,-1 1 8 0,5-1 1 0,-1 0 1 0,4 3 0 15,-3-3-1-15,3 4-1 0,3 5 0 0,1 1 0 16,3 6-15-16,0 3-4 0,0 0 0 0,7-7 0 15,3 7-12-15,8 7 0 0,-1-4 8 0,12 13-8 16,2-4 0-16,5 13 0 0,10 3-9 0,-1 7 9 16,8-1-12-16,4 13 12 0,3 7-13 0,-4 5 5 15,4 7 0-15,0-3 0 0,0 6 0 0,-3 0 0 16,-1-3 8-16,0-4 0 0,-6-2 8 0,-1-4-8 16,-3 4 0-16,-4-7 0 0,-3-6 0 0,0-3 0 15,-4-6 0-15,-6 3 11 0,2-10-11 0,-2 0 12 16,-5-9-4-16,1 3 0 0,-4-6 0 0,0-3 0 15,-7-7-8-15,0 7 0 0,-3-7 0 0,0-5 8 16,-4 2-8-16,-4-3 0 0,-3-3 0 0,0 0 0 0,0 0 9 16,-3-9-9-16,-4-1 10 0,0-9-10 15,-4 4 13-15,-3-4-3 0,0 0-1 0,-7-9 0 16,3-7-1-16,-7 7-8 0,1-6 12 0,-1-1-4 0,0-3-8 16,0 4 0-16,1-1 0 0,-1 1 0 0,0 6-16 15,-3 0 0-15,3 2 1 0,1-2 0 16,-1 9-34-16,0-6-7 0,4 0-2 0,4-3 0 15,-1 9-99-15,0-6-20 0,1 6-4 0,-1-6-883 0</inkml:trace>
  <inkml:trace contextRef="#ctx0" brushRef="#br0" timeOffset="54649.63">14030 16379 1612 0,'0'0'144'0,"0"0"-116"0,-7 10-28 0,3-1 0 16,-3 7 294-16,4-7 53 0,-4 10 10 0,7 0 3 16,0 0-298-16,0 6-62 0,-4 0 0 0,8 3-16 31,-4 7-19-31,7-1-3 0,0 4-1 0,0-1 0 0,4 7-8 0,-1 0-1 0,1 0-1 0,3-6 0 15,-4 6 24-15,4-10 5 0,4 4 0 0,-4-7 1 16,-3-3-5-16,3-9 0 0,0 9-1 0,4-9 0 16,-4-3 12-16,-4 3 2 0,1-4 1 0,0-5 0 15,3-1 10-15,-4-3 11 0,-3-2-3 0,4 2 0 0,-1-6 17 16,-2-6 3-16,-1 6 1 0,0-10 0 0,0 1-13 0,-4-1-2 16,1-5-1-16,-1-4 0 0,-3 3 5 0,0-12 1 15,0 0 0-15,-3 3 0 0,-1-10 10 0,1 4 3 16,-4-4 0-16,0 1 0 0,-4-1-32 15,4 1 0-15,-4 2 0 0,1-2 0 0,-4-1 23 0,-4 1-2 16,4-4 0-16,0 13 0 0,-4-9-1 16,4 6 0-16,-4-1 0 0,4 4 0 0,0 6-2 0,4-6-1 15,-5 13 0-15,1-4 0 0,4-3-1 0,-1 10-1 16,1 3 0-16,-1-4 0 0,4 7-15 0,0-3 0 16,-4 6 0-16,4 9 0 0,0 1 0 0,0-1-13 15,0 7 4-15,0 9 1 16,0-3-27-16,3 9-5 0,4-3 0 0,0 10-1 0,4-4 21 0,3 4 4 0,0 3 0 15,4-4 1-15,3 1 15 0,0 6-9 0,4 0 9 0,6-7-8 16,4 7 8-16,1-3-8 0,-1-3 8 0,4-1-8 16,3-2 8-16,4-1 11 0,-4 1-3 0,4-1 0 15,3-2-8-15,-3 2-11 0,3-6 3 0,1 7 0 16,3-7-2-16,-1 7 0 0,1-10 0 0,4 3 0 16,-1 0 10-16,0-3 0 0,-3 0 0 0,0-6-8 15,-4 6 16-15,1-6 3 0,-4 0 1 0,-1 6 0 16,1-6-12-16,-4 0 0 0,-3-1 0 0,4 1 0 15,-5 6 0-15,-6-6 0 0,-4 0 12 0,-3 6-4 16,-1-6-8-16,-2-3 0 0,-5 2-10 0,1 1 10 16,-4-9-59-16,-4 5-5 15,-3-5-2-15,0-1 0 0,-7-3-102 0,0-6-21 0,-3-6-4 0</inkml:trace>
  <inkml:trace contextRef="#ctx0" brushRef="#br0" timeOffset="54854.71">14679 16655 3096 0,'0'0'68'0,"0"0"15"0,-3 10 2 0,3-1 1 0,0-9-69 0,3 10-17 0,1-1 0 0,-1 0 0 16,4 1 0-16,0 5 0 0,0-5 0 0,0-1 0 31,4-2-97-31,3-4-27 0,0 6-4 0,-7-9-2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1.604"/>
    </inkml:context>
    <inkml:brush xml:id="br0">
      <inkml:brushProperty name="width" value="0.05" units="cm"/>
      <inkml:brushProperty name="height" value="0.05" units="cm"/>
    </inkml:brush>
  </inkml:definitions>
  <inkml:trace contextRef="#ctx0" brushRef="#br0">63 172 3224 0 0,'-2'2'117'0'0,"-1"0"1"0"0,1 0-1 0 0,-1 0 1 0 0,1 0-1 0 0,0 1 1 0 0,-2 2-1 0 0,0 0 1792 0 0,1 1-1 0 0,0 0 1 0 0,0-1-1 0 0,-3 11 1 0 0,-6 28 6396 0 0,7-17-9682 0 0,-1 37 1323 0 0,4-28 54 0 0,2-20-14 0 0,0 0 0 0 0,5 31-1 0 0,-2-14-6 0 0,-1-19 16 0 0,0 0 0 0 0,1 0 0 0 0,0 0-1 0 0,1 0 1 0 0,0 0 0 0 0,11 21 0 0 0,-10-26-20 0 0,0 0-1 0 0,1 0 1 0 0,0 0 0 0 0,0-1 0 0 0,1 0 0 0 0,0 0 0 0 0,0-1 0 0 0,1 0 0 0 0,15 11-1 0 0,-17-14 5 0 0,0 1-35 0 0,0-1-1 0 0,0 0 1 0 0,1 0-1 0 0,-1-1 1 0 0,1 0-1 0 0,0 0 1 0 0,14 4-1 0 0,128 14-361 0 0,-66-11 507 0 0,26 13 612 0 0,-51-9-225 0 0,-40-9-369 0 0,-1 0-1 0 0,1 1 0 0 0,-2 0 1 0 0,1 2-1 0 0,-1 0 1 0 0,21 14-1 0 0,-29-15-100 0 0,-1 0-1 0 0,0 0 1 0 0,0 1-1 0 0,0 0 1 0 0,-1 0-1 0 0,-1 1 1 0 0,1-1-1 0 0,-1 1 1 0 0,6 16-1 0 0,-8-16-85 0 0,0 0 0 0 0,-1 0 0 0 0,0 0 0 0 0,0 0 0 0 0,-1 0 1 0 0,-1 1-1 0 0,1-1 0 0 0,-1 0 0 0 0,-1 0 0 0 0,0 1 0 0 0,0-1 0 0 0,-1 0 0 0 0,0 0 0 0 0,0 0 0 0 0,-7 16 0 0 0,-2-4-152 0 0,9-16 166 0 0,0 0 0 0 0,-1 1 1 0 0,1-1-1 0 0,-2 0 0 0 0,1-1 1 0 0,0 1-1 0 0,-1-1 0 0 0,-8 9 0 0 0,6-8 37 0 0,-1 0 0 0 0,0-1-1 0 0,-1 1 1 0 0,1-1-1 0 0,-1-1 1 0 0,-15 6-1 0 0,20-8 66 0 0,-1 0-1 0 0,1 0 1 0 0,0-1 0 0 0,-1 0-1 0 0,1 1 1 0 0,-1-1-1 0 0,1 0 1 0 0,0-1-1 0 0,-1 1 1 0 0,1-1 0 0 0,0 1-1 0 0,-1-1 1 0 0,1 0-1 0 0,0 0 1 0 0,0 0-1 0 0,0-1 1 0 0,0 1 0 0 0,0-1-1 0 0,-4-2 1 0 0,-21-15 518 0 0,20 15-329 0 0,1-1-1 0 0,-1-1 1 0 0,1 1 0 0 0,0-1 0 0 0,-8-9-1 0 0,1-2-3 0 0,2-2-1 0 0,0 1 0 0 0,1-1 0 0 0,1-1 0 0 0,0 0 0 0 0,2-1 1 0 0,0 0-1 0 0,-4-22 0 0 0,-1-16 214 0 0,-9-103 0 0 0,19 102 28 0 0,7-81 1 0 0,0 22-8 0 0,-3 58-264 0 0,-1-46 124 0 0,-1 81-267 0 0,0 12-11 0 0,1-1 1 0 0,-2 1-1 0 0,0-1 0 0 0,0 1 1 0 0,-10-28-1 0 0,3 18-71 0 0,3 7-80 0 0,-12-21 1 0 0,15 33 87 0 0,1 0-1 0 0,-1 1 1 0 0,-1-1 0 0 0,1 1 0 0 0,-1 0-1 0 0,0 0 1 0 0,0 0 0 0 0,-8-5 0 0 0,10 7-36 0 0,-1 0 0 0 0,0 1 0 0 0,0 0 1 0 0,-1 0-1 0 0,1 0 0 0 0,0 0 0 0 0,0 0 0 0 0,-1 1 1 0 0,1-1-1 0 0,0 1 0 0 0,-1 0 0 0 0,1 0 0 0 0,0 0 0 0 0,-1 0 1 0 0,1 1-1 0 0,0-1 0 0 0,0 1 0 0 0,-1 0 0 0 0,1 0 1 0 0,0 0-1 0 0,0 0 0 0 0,-4 3 0 0 0,-7 4-436 0 0,0 0 0 0 0,0 1 0 0 0,-15 13 0 0 0,25-19 325 0 0,-36 33-1332 0 0,-4 11-50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9.367"/>
    </inkml:context>
    <inkml:brush xml:id="br0">
      <inkml:brushProperty name="width" value="0.05" units="cm"/>
      <inkml:brushProperty name="height" value="0.05" units="cm"/>
    </inkml:brush>
  </inkml:definitions>
  <inkml:trace contextRef="#ctx0" brushRef="#br0">158 110 2760 0 0,'-4'0'378'0'0,"0"-1"0"0"0,0 1 0 0 0,0-1 0 0 0,0 0 0 0 0,0 0 0 0 0,0 0 0 0 0,1 0 0 0 0,-1-1 0 0 0,0 1 0 0 0,1-1 1 0 0,-1 0-1 0 0,1 0 0 0 0,0-1 0 0 0,-4-2 0 0 0,2 2 147 0 0,-11-10 996 0 0,0 0 0 0 0,-15-18 1 0 0,29 30-1408 0 0,1 0 0 0 0,0 0 0 0 0,-1 0 1 0 0,1 0-1 0 0,-1 0 0 0 0,1 0 1 0 0,-1 0-1 0 0,1 0 0 0 0,-1 1 0 0 0,1-1 1 0 0,-1 1-1 0 0,0-1 0 0 0,-3 0 1 0 0,5 1-84 0 0,-1 0 1 0 0,1 0-1 0 0,0-1 1 0 0,-1 1-1 0 0,1 0 1 0 0,0 0-1 0 0,-1-1 1 0 0,1 1-1 0 0,0 0 1 0 0,-1-1-1 0 0,1 1 1 0 0,0 0-1 0 0,0-1 1 0 0,0 1 0 0 0,-1-1-1 0 0,1 1 1 0 0,0 0-1 0 0,0-1 1 0 0,0 1-1 0 0,0-1 1 0 0,0 1-1 0 0,0 0 1 0 0,-1-1-1 0 0,1 1 1 0 0,0-1-1 0 0,0 1 1 0 0,1-1-1 0 0,-1 1 1 0 0,0-1 0 0 0,0 1-1 0 0,0 0 1 0 0,0-1-1 0 0,0 1 1 0 0,0-1-1 0 0,0 1 1 0 0,1 0-1 0 0,-1-1 1 0 0,0 1-1 0 0,1-1 1 0 0,39 22-153 0 0,72 52 1 0 0,-78-49 116 0 0,60 44 130 0 0,37 25 469 0 0,-16-15-81 0 0,-55-36-286 0 0,13 17 39 0 0,-51-39-184 0 0,35 23-1 0 0,-29-23-22 0 0,-19-13-27 0 0,0-1 0 0 0,20 11 0 0 0,-25-15-18 0 0,-1-1 0 0 0,1 0 0 0 0,-1 0-1 0 0,1 0 1 0 0,0 0 0 0 0,-1 0 0 0 0,1-1-1 0 0,0 0 1 0 0,0 1 0 0 0,-1-2 0 0 0,1 1-1 0 0,0 0 1 0 0,3-1 0 0 0,-3 0-4 0 0,-1-1 0 0 0,1 1 1 0 0,-1-1-1 0 0,0 0 1 0 0,0 0-1 0 0,0 0 0 0 0,0 0 1 0 0,0 0-1 0 0,0 0 0 0 0,-1-1 1 0 0,1 0-1 0 0,-1 1 0 0 0,1-1 1 0 0,-1 0-1 0 0,0 0 0 0 0,0 0 1 0 0,1-5-1 0 0,3-3-103 0 0,-1-1 1 0 0,0 0-1 0 0,5-20 0 0 0,1-27-1743 0 0,-3 27-4092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29.710"/>
    </inkml:context>
    <inkml:brush xml:id="br0">
      <inkml:brushProperty name="width" value="0.05" units="cm"/>
      <inkml:brushProperty name="height" value="0.05" units="cm"/>
    </inkml:brush>
  </inkml:definitions>
  <inkml:trace contextRef="#ctx0" brushRef="#br0">2 832 17047 0 0,'0'0'779'0'0,"0"0"-15"0"0,-1-8-459 0 0,1 6-295 0 0,0 0 0 0 0,-1 0 0 0 0,1 0-1 0 0,0 0 1 0 0,0 0 0 0 0,0 0-1 0 0,0 0 1 0 0,1 1 0 0 0,-1-1-1 0 0,1 0 1 0 0,-1 0 0 0 0,1 0-1 0 0,-1 0 1 0 0,2-1 0 0 0,16-26 625 0 0,-7 14-301 0 0,105-160 926 0 0,-86 130-1317 0 0,218-299-977 0 0,-149 219-895 0 0,-49 65 806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0.276"/>
    </inkml:context>
    <inkml:brush xml:id="br0">
      <inkml:brushProperty name="width" value="0.05" units="cm"/>
      <inkml:brushProperty name="height" value="0.05" units="cm"/>
    </inkml:brush>
  </inkml:definitions>
  <inkml:trace contextRef="#ctx0" brushRef="#br0">293 319 10136 0 0,'-1'3'464'0'0,"0"0"-362"0"0,1 1 0 0 0,0-1 0 0 0,-1 1 0 0 0,1 0 0 0 0,0-1 0 0 0,1 1 0 0 0,-1-1 0 0 0,1 1 0 0 0,0-1 0 0 0,-1 1 0 0 0,1-1 0 0 0,1 1 0 0 0,-1-1 1 0 0,1 0-1 0 0,-1 0 0 0 0,1 1 0 0 0,0-1 0 0 0,0 0 0 0 0,4 4 0 0 0,38 34 3816 0 0,-29-28-3158 0 0,18 20 0 0 0,-17-17-607 0 0,29 23 0 0 0,-26-23 44 0 0,19 21-1 0 0,34 34 399 0 0,-45-44-448 0 0,-19-18-95 0 0,1-1 0 0 0,15 12-1 0 0,43 36-39 0 0,-36-28-12 0 0,-14-13 4 0 0,0 0-105 0 0,34 24 0 0 0,-27-20-17 0 0,-21-15 113 0 0,0-1-1 0 0,0 0 1 0 0,1 0-1 0 0,0-1 1 0 0,-1 1-1 0 0,6 2 1 0 0,-8-5-7 0 0,-1 0 154 0 0,0 0 42 0 0,0 0 0 0 0,-1-1 43 0 0,-40-41 1743 0 0,-77-71-959 0 0,17 24-939 0 0,76 69-86 0 0,-116-87-209 0 0,39 26 125 0 0,39 28 57 0 0,-40-38 41 0 0,92 81 0 0 0,-8-11 0 0 0,-34-44 0 0 0,8 8 0 0 0,35 46 16 0 0,1-1 0 0 0,1 0 0 0 0,0-1 0 0 0,0 0 0 0 0,1 0 0 0 0,1 0 0 0 0,0-1 0 0 0,-7-25 0 0 0,12 30-16 0 0,1 9-4 0 0,0-1 0 0 0,0 0 0 0 0,0 0 1 0 0,1 1-1 0 0,-1-1 0 0 0,0 0 0 0 0,0 0 0 0 0,0 0 0 0 0,1 1 0 0 0,-1-1 0 0 0,0 0 0 0 0,0 1 0 0 0,1-1 0 0 0,-1 0 0 0 0,1 1 0 0 0,-1-1 0 0 0,1 0 0 0 0,-1 1 0 0 0,1-1 0 0 0,-1 1 0 0 0,1-1 0 0 0,0 1 0 0 0,-1-1 1 0 0,1 1-1 0 0,-1-1 0 0 0,1 1 0 0 0,0 0 0 0 0,0-1 0 0 0,-1 1 0 0 0,1 0 0 0 0,1-1 0 0 0,19 1-168 0 0,-20 0 165 0 0,11 2-48 0 0,1 1 0 0 0,-1 0 0 0 0,0 1 1 0 0,12 6-1 0 0,15 4-38 0 0,-21-8-23 0 0,0 2 0 0 0,0 0 0 0 0,27 18 0 0 0,-39-21 22 0 0,0 0 0 0 0,0 0 0 0 0,0 0 0 0 0,-1 1-1 0 0,1 0 1 0 0,-2 0 0 0 0,1 0 0 0 0,-1 0 0 0 0,1 1 0 0 0,-2 0-1 0 0,1 0 1 0 0,-1 0 0 0 0,0 0 0 0 0,-1 1 0 0 0,1-1 0 0 0,-2 1-1 0 0,1-1 1 0 0,0 14 0 0 0,-2 9-61 0 0,-2 0-1 0 0,-2 0 1 0 0,-13 59 0 0 0,11-72 113 0 0,-1 1 0 0 0,0-1 0 0 0,-2-1 0 0 0,1 1 0 0 0,-2-1 0 0 0,-18 23 0 0 0,-8 17-328 0 0,8-20-1393 0 0,14-20 713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0.902"/>
    </inkml:context>
    <inkml:brush xml:id="br0">
      <inkml:brushProperty name="width" value="0.05" units="cm"/>
      <inkml:brushProperty name="height" value="0.05" units="cm"/>
    </inkml:brush>
  </inkml:definitions>
  <inkml:trace contextRef="#ctx0" brushRef="#br0">1 2787 16495 0 0,'1'0'55'0'0,"0"0"-29"0"0,-1 0 1 0 0,0 0 0 0 0,1 0-1 0 0,-1 1 1 0 0,0-1 0 0 0,1 0-1 0 0,-1 0 1 0 0,1 0 0 0 0,-1 0 0 0 0,0 0-1 0 0,1 1 1 0 0,-1-1 0 0 0,0 0-1 0 0,1 0 1 0 0,-1 1 0 0 0,0-1-1 0 0,1 0 1 0 0,-1 0 0 0 0,0 1-1 0 0,0-1 1 0 0,1 0 0 0 0,-1 1-1 0 0,0-1 1 0 0,0 0 0 0 0,0 1-1 0 0,0-1 1 0 0,1 1 0 0 0,-1 0 423 0 0,14 2 114 0 0,-7-5-591 0 0,0-1 0 0 0,-1 1 0 0 0,1-1-1 0 0,0-1 1 0 0,-1 1 0 0 0,0-1-1 0 0,1 0 1 0 0,5-6 0 0 0,6-6-232 0 0,19-22 0 0 0,-5 4-114 0 0,28-30 207 0 0,95-132 0 0 0,-46 52 234 0 0,-38 56 29 0 0,119-143-2 0 0,29-40-95 0 0,-169 206 0 0 0,224-251 26 0 0,105-136 922 0 0,-222 261-691 0 0,-19 26 32 0 0,-75 88-221 0 0,33-45 24 0 0,-23 33-40 0 0,-22 28-28 0 0,39-39 112 0 0,-72 76-65 0 0,-10 20-18 0 0,1-2 156 0 0,-13 2 214 0 0,-12 0-41 0 0,-15 9-188 0 0,20-5-194 0 0,10 0 0 0 0,0 0 0 0 0,0 0 0 0 0,0 1 0 0 0,-1-1-1 0 0,1 0 1 0 0,0 0 0 0 0,0 1 0 0 0,0-1 0 0 0,0 1-1 0 0,0-1 1 0 0,0 1 0 0 0,0-1 0 0 0,0 1 0 0 0,0 0-1 0 0,0 0 1 0 0,0-1 0 0 0,0 1 0 0 0,-1 2 0 0 0,1-2-8 0 0,0 0 1 0 0,0 0-1 0 0,0 0 1 0 0,0 0 0 0 0,-1 0-1 0 0,1 0 1 0 0,0 0-1 0 0,0-1 1 0 0,-1 1 0 0 0,1 0-1 0 0,0-1 1 0 0,-2 1-1 0 0,1 0-129 0 0,2-1-16 0 0,0 0 7 0 0,0 0-35 0 0,0 0-158 0 0,0 0-69 0 0,0 0-9 0 0,0 0-151 0 0,0 0-612 0 0,0 0-268 0 0,0 0-50 0 0,0 0-6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3.284"/>
    </inkml:context>
    <inkml:brush xml:id="br0">
      <inkml:brushProperty name="width" value="0.05" units="cm"/>
      <inkml:brushProperty name="height" value="0.05" units="cm"/>
    </inkml:brush>
  </inkml:definitions>
  <inkml:trace contextRef="#ctx0" brushRef="#br0">151 1121 12896 0 0,'-6'-2'302'0'0,"-14"-3"288"0"0,-28-12 1 0 0,43 15-399 0 0,0 0 1 0 0,0 0-1 0 0,0-1 1 0 0,1 0-1 0 0,-1 0 1 0 0,1 0-1 0 0,0 0 1 0 0,0-1-1 0 0,0 0 1 0 0,1 1-1 0 0,-5-7 1 0 0,3 3 205 0 0,3 5-312 0 0,0-1-1 0 0,1 1 1 0 0,-1-1 0 0 0,1 0-1 0 0,-1 0 1 0 0,1 0 0 0 0,0 1-1 0 0,-1-6 1 0 0,1 0-142 0 0,0 0 0 0 0,1 1 1 0 0,0-1-1 0 0,1 0 0 0 0,-1 0 0 0 0,1 0 0 0 0,1 0 1 0 0,3-13-1 0 0,4-4-251 0 0,15-31 0 0 0,-5 14 303 0 0,90-186-663 0 0,-92 193 644 0 0,110-197-381 0 0,-85 167 214 0 0,69-86 0 0 0,-100 138 212 0 0,1-1 1 0 0,0 2 0 0 0,1 0 0 0 0,1 0 0 0 0,-1 1 0 0 0,19-10 0 0 0,-31 20-14 0 0,-1 1 0 0 0,1-1 0 0 0,0 0 0 0 0,1 1 0 0 0,-1-1 0 0 0,0 1 0 0 0,0 0 0 0 0,0-1 0 0 0,0 1 0 0 0,0 0 0 0 0,0-1 0 0 0,0 1 0 0 0,1 0 0 0 0,-1 0 0 0 0,0 0 0 0 0,0 0 0 0 0,0 0 0 0 0,0 0 0 0 0,1 1 0 0 0,-1-1 0 0 0,0 0 0 0 0,0 1 0 0 0,0-1 0 0 0,0 0 0 0 0,0 1 0 0 0,0-1 0 0 0,0 1 0 0 0,0 0 0 0 0,0-1 0 0 0,0 1 0 0 0,0 0 0 0 0,0 0 0 0 0,0-1 0 0 0,-1 1 0 0 0,1 0 1 0 0,0 0-1 0 0,0 0 0 0 0,-1 0 0 0 0,1 0 0 0 0,-1 0 0 0 0,1 0 0 0 0,-1 0 0 0 0,1 0 0 0 0,-1 0 0 0 0,0 1 0 0 0,1 1 0 0 0,1 4-49 0 0,-1 1 0 0 0,0-1 0 0 0,0 1 0 0 0,-1 0 0 0 0,0 12 0 0 0,-6 40-250 0 0,-3-1 1 0 0,-24 85-1 0 0,19-88 151 0 0,-43 124-277 0 0,38-128 490 0 0,-10 22 725 0 0,-4 0 0 0 0,-57 90-1 0 0,64-129-417 0 0,11-17 31 0 0,14-16-188 0 0,-6 4 659 0 0,64-72 218 0 0,243-233-375 0 0,-286 288-730 0 0,0-1-1 0 0,1 2 1 0 0,0 0 0 0 0,1 0 0 0 0,-1 2 0 0 0,2 0 0 0 0,17-6-1 0 0,-31 12-40 0 0,0 2-1 0 0,0-1 1 0 0,1 0-1 0 0,-1 0 1 0 0,0 1-1 0 0,0 0 0 0 0,1 0 1 0 0,-1 0-1 0 0,0 0 1 0 0,1 0-1 0 0,-1 1 1 0 0,0-1-1 0 0,0 1 0 0 0,0 0 1 0 0,1 0-1 0 0,-1 0 1 0 0,0 0-1 0 0,0 1 0 0 0,0-1 1 0 0,-1 1-1 0 0,1 0 1 0 0,3 2-1 0 0,-1 0-54 0 0,-1 0-1 0 0,-1 0 1 0 0,1 1 0 0 0,0-1-1 0 0,-1 1 1 0 0,0 0-1 0 0,0 0 1 0 0,-1 0-1 0 0,1 0 1 0 0,-1 1 0 0 0,2 8-1 0 0,1 4-146 0 0,-1 1 1 0 0,-1-1-1 0 0,-1 1 1 0 0,-1 28-1 0 0,-9 74 109 0 0,3-74 92 0 0,-5 19 188 0 0,6-43-5 0 0,0 0 0 0 0,0 28 0 0 0,4-33 85 0 0,-2 0 1 0 0,0-1-1 0 0,-7 26 0 0 0,8-36-129 0 0,0 0 0 0 0,0 0 0 0 0,0 0 0 0 0,1 0 0 0 0,0 0 0 0 0,0 0 0 0 0,3 12 0 0 0,-3-16-30 0 0,0 0 0 0 0,0 0 0 0 0,0 0 0 0 0,0 0 0 0 0,-2 6 0 0 0,0 5 247 0 0,2-12-86 0 0,0-2-16 0 0,1 0-192 0 0,0-1 0 0 0,0 1 0 0 0,1-1 0 0 0,-1 1 0 0 0,0-1 0 0 0,0 1 0 0 0,0-1 0 0 0,0 0 0 0 0,0 0 0 0 0,0 1 0 0 0,0-1 0 0 0,1-1 0 0 0,1-2 16 0 0,14-9 146 0 0,-1-2-1 0 0,-1 0 0 0 0,-1-1 1 0 0,18-24-1 0 0,44-77 897 0 0,-39 57-917 0 0,64-101-92 0 0,56-87-11 0 0,15 12-16 0 0,-60 108-43 0 0,-85 102-246 0 0,1 0-1 0 0,45-30 1 0 0,-70 54 52 0 0,1-1 0 0 0,0 1 1 0 0,0 0-1 0 0,7-3 0 0 0,12 3-1075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4.051"/>
    </inkml:context>
    <inkml:brush xml:id="br0">
      <inkml:brushProperty name="width" value="0.05" units="cm"/>
      <inkml:brushProperty name="height" value="0.05" units="cm"/>
    </inkml:brush>
  </inkml:definitions>
  <inkml:trace contextRef="#ctx0" brushRef="#br0">98 906 14280 0 0,'9'-19'1601'0'0,"-9"16"-1556"0"0,1 1 0 0 0,0 1 0 0 0,-1-1-1 0 0,1 0 1 0 0,0 0 0 0 0,0 0 0 0 0,0 0-1 0 0,0 0 1 0 0,1 1 0 0 0,-1-1 0 0 0,0 0 0 0 0,1 1-1 0 0,-1 0 1 0 0,3-3 0 0 0,1 1 43 0 0,0 1 0 0 0,-1-1-1 0 0,1 1 1 0 0,0 0 0 0 0,0 1 0 0 0,1-1 0 0 0,-1 1 0 0 0,0 0 0 0 0,10-1-1 0 0,-5 1-60 0 0,0 1-1 0 0,0 0 1 0 0,0 0-1 0 0,1 1 0 0 0,-1 0 1 0 0,0 1-1 0 0,0 0 1 0 0,0 1-1 0 0,14 5 0 0 0,133 64 573 0 0,-120-49-361 0 0,54 41 0 0 0,-65-44-171 0 0,5 6 19 0 0,36 38 0 0 0,-49-46-58 0 0,32 39 130 0 0,-2-6 62 0 0,-43-44-140 0 0,-5-5 26 0 0,0-2 38 0 0,0 0 16 0 0,0 0 6 0 0,-2-2 33 0 0,-269-192 2718 0 0,219 156-2627 0 0,-19-16 80 0 0,-144-155 169 0 0,184 174-519 0 0,2-1 0 0 0,2-1 1 0 0,1-1-1 0 0,-30-61 0 0 0,46 77-20 0 0,2 0 0 0 0,0 0 0 0 0,2-1 0 0 0,0 0 0 0 0,2 0 0 0 0,0 0 0 0 0,0-28 0 0 0,5 36 0 0 0,0 1 0 0 0,0-1 0 0 0,2 0 0 0 0,0 1 0 0 0,0 0 0 0 0,2-1 0 0 0,-1 2 0 0 0,2-1 0 0 0,12-23 0 0 0,-12 28 0 0 0,-1 0 0 0 0,1 0 0 0 0,1 1 0 0 0,0 0 0 0 0,0 0 0 0 0,0 1 0 0 0,1-1 0 0 0,0 2 0 0 0,0-1 0 0 0,1 1 0 0 0,0 1 0 0 0,15-8 0 0 0,-11 6-24 0 0,1 1-1 0 0,0 1 1 0 0,0 0-1 0 0,0 0 0 0 0,30-4 1 0 0,-38 9 13 0 0,1-1-1 0 0,0 0 1 0 0,-1 1 0 0 0,1 1 0 0 0,-1-1-1 0 0,1 1 1 0 0,-1 0 0 0 0,1 0 0 0 0,-1 1-1 0 0,0 0 1 0 0,0 0 0 0 0,1 0 0 0 0,-1 1-1 0 0,-1 0 1 0 0,1 0 0 0 0,6 4 0 0 0,-4 0-78 0 0,0 1 1 0 0,0 0-1 0 0,-1 0 1 0 0,0 0 0 0 0,0 1-1 0 0,-1 0 1 0 0,0 0 0 0 0,0 1-1 0 0,-1-1 1 0 0,7 20-1 0 0,-4-4-109 0 0,-1 0 0 0 0,-1 1 0 0 0,4 37-1 0 0,-9-45 73 0 0,0 0 0 0 0,-1 1 0 0 0,-3 25 1 0 0,-14 56-392 0 0,13-75 385 0 0,-8 23-49 0 0,-2 0-1 0 0,-35 80 1 0 0,12-38 117 0 0,24-60 77 0 0,-1 0 0 0 0,-2-1 0 0 0,-1-1 0 0 0,-40 51-1 0 0,47-67 3 0 0,0 0 0 0 0,-1 0 0 0 0,0-1 0 0 0,-1 0 0 0 0,-15 10 0 0 0,7-13 142 0 0,18-8-92 0 0,2 0 5 0 0,9-8 100 0 0,2-6-154 0 0,0 0-1 0 0,2 1 1 0 0,0 1-1 0 0,0 0 1 0 0,29-19-1 0 0,82-43-22 0 0,-117 70 9 0 0,85-41-41 0 0,152-50 0 0 0,-221 87 1 0 0,154-41-151 0 0,-81 26 298 0 0,228-50-820 0 0,-275 63 0 0 0,-10 3-404 0 0,0 1-48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4.395"/>
    </inkml:context>
    <inkml:brush xml:id="br0">
      <inkml:brushProperty name="width" value="0.05" units="cm"/>
      <inkml:brushProperty name="height" value="0.05" units="cm"/>
    </inkml:brush>
  </inkml:definitions>
  <inkml:trace contextRef="#ctx0" brushRef="#br0">0 288 22951 0 0,'0'0'1051'0'0,"0"0"-24"0"0,5-5-617 0 0,27-38-410 0 0,-28 38-4 0 0,-1 1 0 0 0,1 0 1 0 0,0-1-1 0 0,0 1 0 0 0,0 1 0 0 0,0-1 0 0 0,10-6 0 0 0,16-14-31 0 0,29-30 7 0 0,-14 14-174 0 0,17-22-1292 0 0,-43 42 36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4.755"/>
    </inkml:context>
    <inkml:brush xml:id="br0">
      <inkml:brushProperty name="width" value="0.05" units="cm"/>
      <inkml:brushProperty name="height" value="0.05" units="cm"/>
    </inkml:brush>
  </inkml:definitions>
  <inkml:trace contextRef="#ctx0" brushRef="#br0">0 424 12896 0 0,'0'0'594'0'0,"0"0"-16"0"0,0 0-50 0 0,2-3 1168 0 0,46-75 5667 0 0,-41 67-7317 0 0,0 1-1 0 0,14-16 0 0 0,-13 16-56 0 0,1 0-1 0 0,9-18 1 0 0,-5 3-73 0 0,-6 12 17 0 0,0 0-1 0 0,10-12 1 0 0,70-103-1655 0 0,-60 85 132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5.504"/>
    </inkml:context>
    <inkml:brush xml:id="br0">
      <inkml:brushProperty name="width" value="0.05" units="cm"/>
      <inkml:brushProperty name="height" value="0.05" units="cm"/>
    </inkml:brush>
  </inkml:definitions>
  <inkml:trace contextRef="#ctx0" brushRef="#br0">325 47 3224 0 0,'0'-2'677'0'0,"0"1"-115"0"0,0-1-1 0 0,-1 0 0 0 0,1 1 1 0 0,0-1-1 0 0,-1 1 1 0 0,1-1-1 0 0,-1 0 0 0 0,0 1 1 0 0,1 0-1 0 0,-1-1 1 0 0,0 1-1 0 0,0-1 0 0 0,0 1 1 0 0,0 0-1 0 0,0 0 1 0 0,0-1-1 0 0,0 1 0 0 0,0 0 1 0 0,-3-1-1 0 0,-9-6 956 0 0,3 4-1168 0 0,9 3-347 0 0,0 1 0 0 0,0-1 0 0 0,0 1 0 0 0,0-1 0 0 0,0 1 0 0 0,0 0 0 0 0,0 0 0 0 0,0-1-1 0 0,-1 1 1 0 0,1 0 0 0 0,-1 0 0 0 0,-11 3 41 0 0,4 0-21 0 0,4-1-5 0 0,0-1 0 0 0,0 1-1 0 0,0 0 1 0 0,1 1 0 0 0,-1-1-1 0 0,1 1 1 0 0,0 0 0 0 0,0 0-1 0 0,-6 5 1 0 0,-3 5 29 0 0,10-10-45 0 0,-1 1 0 0 0,1-1 0 0 0,0 1-1 0 0,0 0 1 0 0,0 0 0 0 0,0-1 0 0 0,0 2 0 0 0,-3 7-1 0 0,-3 13 0 0 0,2-7 0 0 0,0 0 0 0 0,2 0 0 0 0,-4 21 0 0 0,5-5 0 0 0,1 0 0 0 0,2 0 0 0 0,2 0 0 0 0,6 53 0 0 0,-2-49 4 0 0,-4-19-23 0 0,2 0 0 0 0,1-1 0 0 0,6 23 0 0 0,-4-18 19 0 0,-5-18 0 0 0,0 0 0 0 0,0 0 0 0 0,0 0 0 0 0,1 0 0 0 0,-1-1 0 0 0,1 1 0 0 0,1-1 0 0 0,3 8 0 0 0,-1-7 39 0 0,0 1-1 0 0,0-1 0 0 0,1 0 1 0 0,-1-1-1 0 0,1 1 0 0 0,0-1 0 0 0,0 0 1 0 0,0-1-1 0 0,1 1 0 0 0,-1-1 0 0 0,1 0 1 0 0,0-1-1 0 0,0 0 0 0 0,0 0 0 0 0,0 0 1 0 0,0-1-1 0 0,0 0 0 0 0,1 0 0 0 0,-1-1 1 0 0,0 0-1 0 0,1-1 0 0 0,9-1 0 0 0,-16 2-36 0 0,18-4 148 0 0,1 0 0 0 0,-1-2 0 0 0,0-1 0 0 0,26-12 0 0 0,17-10 177 0 0,-22 12-222 0 0,-8 3-81 0 0,0 1 0 0 0,39-9 0 0 0,-55 17-25 0 0,30-7 4 0 0,-43 12-4 0 0,-1-1-1 0 0,1 1 1 0 0,0 0 0 0 0,-1-1 0 0 0,1 1-1 0 0,0 0 1 0 0,-1 1 0 0 0,1-1 0 0 0,0 0-1 0 0,-1 1 1 0 0,1 0 0 0 0,-1 0 0 0 0,4 1-1 0 0,-4-1-18 0 0,-1 0 0 0 0,1 0 0 0 0,-1 1 0 0 0,1-1 0 0 0,-1 0-1 0 0,0 1 1 0 0,0-1 0 0 0,0 1 0 0 0,0-1 0 0 0,0 1-1 0 0,0 0 1 0 0,0-1 0 0 0,0 1 0 0 0,-1 0 0 0 0,1 0 0 0 0,0-1-1 0 0,-1 1 1 0 0,0 0 0 0 0,1 0 0 0 0,-1 0 0 0 0,0 0 0 0 0,0 0-1 0 0,0 0 1 0 0,0-1 0 0 0,-1 1 0 0 0,1 0 0 0 0,0 0 0 0 0,-1 0-1 0 0,0 2 1 0 0,-2 5-125 0 0,0 1 0 0 0,-1-1 0 0 0,-9 18-1 0 0,12-25 132 0 0,-3 3-39 0 0,1-1-1 0 0,-1 1 0 0 0,0-1 0 0 0,0 1 0 0 0,-8 6 0 0 0,-6 6-92 0 0,-2 5 13 0 0,-44 35 0 0 0,54-49 174 0 0,0-1 1 0 0,0 0 0 0 0,-1-1-1 0 0,0 0 1 0 0,0-1 0 0 0,-1 0-1 0 0,-15 4 1 0 0,11-5 203 0 0,-1 0 0 0 0,0-1 1 0 0,0-1-1 0 0,-1-1 0 0 0,-32-1 0 0 0,44 0-118 0 0,-1-1-1 0 0,1 0 1 0 0,0 0 0 0 0,0-1-1 0 0,0 0 1 0 0,0 0-1 0 0,0 0 1 0 0,0-1-1 0 0,0 0 1 0 0,1 0-1 0 0,-1 0 1 0 0,1-1-1 0 0,0 0 1 0 0,0 0 0 0 0,0 0-1 0 0,1 0 1 0 0,-1-1-1 0 0,1 0 1 0 0,-5-7-1 0 0,-36-69 1058 0 0,43 77-1157 0 0,1 1 1 0 0,0-1-1 0 0,0 1 0 0 0,0-1 0 0 0,0 1 0 0 0,1-1 0 0 0,-1 0 0 0 0,1 1 0 0 0,0-8 0 0 0,0 5-7 0 0,0 0 0 0 0,-1 0-1 0 0,-1-10 1 0 0,-1 7-5 0 0,1-1 0 0 0,0 0 0 0 0,1 0 1 0 0,0 1-1 0 0,1-1 0 0 0,0-10 0 0 0,0 14-15 0 0,0 0 0 0 0,0 0 0 0 0,0 0 0 0 0,-1 0 0 0 0,0 0 0 0 0,-4-10 0 0 0,0-9 0 0 0,-2-10-8 0 0,-13-38 0 0 0,16 51-80 0 0,4 20 81 0 0,0-1 1 0 0,0 1-1 0 0,0 0 0 0 0,-1 0 0 0 0,1 0 1 0 0,-1 0-1 0 0,1 0 0 0 0,-1-1 0 0 0,0 1 1 0 0,1 0-1 0 0,-1 0 0 0 0,0 1 1 0 0,-1-1-1 0 0,1 0 0 0 0,0 0 0 0 0,0 0 1 0 0,-2-1-1 0 0,-8-7 103 0 0,9 8-83 0 0,0 0 0 0 0,0 0 0 0 0,0 0 0 0 0,0 0 0 0 0,-1 1 0 0 0,1-1 1 0 0,-1 1-1 0 0,-2-2 0 0 0,4 3-18 0 0,0 0 0 0 0,0 0 0 0 0,0-1 0 0 0,0 1 1 0 0,0 0-1 0 0,0 0 0 0 0,0 1 0 0 0,0-1 0 0 0,0 0 0 0 0,0 0 0 0 0,0 0 1 0 0,0 1-1 0 0,0-1 0 0 0,0 0 0 0 0,0 1 0 0 0,0-1 0 0 0,0 1 1 0 0,0-1-1 0 0,0 1 0 0 0,1 0 0 0 0,-1-1 0 0 0,0 1 0 0 0,0 0 1 0 0,1-1-1 0 0,-1 1 0 0 0,0 0 0 0 0,1 0 0 0 0,-1 1 0 0 0,-4 3-75 0 0,1 1-1 0 0,-1 0 1 0 0,2 0-1 0 0,-1 1 0 0 0,1-1 1 0 0,-5 13-1 0 0,4-9-75 0 0,0-1-1 0 0,-11 17 1 0 0,10-16-223 0 0,-1-1 1 0 0,-4 14-1 0 0,-12 31-2889 0 0,9-27-3310 0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1-02-12T15:07:41.424"/>
    </inkml:context>
    <inkml:brush xml:id="br0">
      <inkml:brushProperty name="width" value="0.05292" units="cm"/>
      <inkml:brushProperty name="height" value="0.05292" units="cm"/>
      <inkml:brushProperty name="color" value="#FF0000"/>
    </inkml:brush>
  </inkml:definitions>
  <inkml:trace contextRef="#ctx0" brushRef="#br0">14841 1387 518 0,'-14'-3'46'0,"4"-3"-37"0,3 6-9 0,0-7 0 16,-4 7 96-16,0 0 18 0,4 0 3 0,-3-3 1 15,3 3-26-15,0 0-6 0,-4 0-1 0,0 0 0 16,4 0-13-16,-3 0-4 0,3 0 0 0,-4 0 0 16,1 3-20-16,3-3-4 0,0 7 0 15,-4-1-1-15,4-3-2 0,0 6 0 0,-4-9 0 0,4 10 0 16,7 6-41-16,-7-4 0 0,4 4 0 0,-4 3-11 0,3-1 11 0,0 8 0 16,-3 2 0-16,0 6 0 15,4-6 0-15,-1-2 0 0,1 2 0 0,-1-3 0 0,-3 9 0 0,7-15 0 16,-3 0 0-16,3 0 0 0,-4 6 0 15,4-6 0-15,0-4 0 0,0 1 0 0,0-3 0 16,4-4 8-16,-4 7-8 0,0-13 11 0,0-3-11 0,0 0 0 16,0 0 0-16,0 0 0 0,0 0 24 0,0 0 4 15,0 0 0-15,0 0 0 0,0 0 28 0,3-3 7 16,-3-7 1-16,0-5 0 0,0 2-40 0,-3-3-7 16,3-9-1-16,0 6-1 0,0-6-3 0,3-3 0 15,1 3 0-15,-1-3 0 0,-3 0 0 0,0-7-1 0,7 7 0 16,-3 3 0-16,3 0-2 0,0 6 0 0,-4-9 0 15,8 9 0-15,-4-6 4 0,0 9 1 16,0-3 0-16,4 0 0 0,-1 7-2 0,1-4 0 16,-4 7 0-16,4-7 0 0,-1 7-12 0,1-1 9 15,-1 4-9-15,4 3 8 0,-3-3-8 16,3 6 0-16,0 6 0 0,0-3-11 0,1 10 11 16,2-1-8-16,-3 4 8 0,7 3-8 0,-6 9 8 15,2-9 0-15,-3 6 0 0,0 9 8 0,4-9-8 0,-4 7 0 16,4-7 0-16,-1 9 0 0,-2-5 0 0,2-1 0 15,-3-3 0-15,4 0-8 0,0-6 8 0,-4 0 0 16,-4 6 0-16,4-13 0 0,0 4 0 0,-3-7 0 0,0 1 0 16,-1-4 0-16,-3 3 0 0,0-9 0 0,0 0 8 0,-7 0-8 15,0 0 22-15,4 0 0 0,3-6 0 0,0-3 0 16,-7-1 38-16,4-9 7 0,-1 4 1 0,1-4 1 16,-1-3-46-16,1-3-10 0,-4-3-1 0,3 3-1 15,-3-10-11-15,0 7 8 0,0-13-8 0,0 4 8 16,4 2-8-16,-4-3-16 0,0-6 4 0,0 7 1 15,3-7-30 1,-3-3-7-16,0-3 0 0,4 6-1 0,-4 6-29 16,3 1-6-16,4 5 0 0,-3 1-623 0,3 9-124 0</inkml:trace>
  <inkml:trace contextRef="#ctx0" brushRef="#br0" timeOffset="758.05">15840 1331 1267 0,'0'0'112'0,"0"0"-89"0,0 0-23 0,0 0 0 15,0 0 105-15,0 0 17 0,0 0 3 0,0 0 1 16,0 0-50-16,0 0-9 0,0 0-3 0,0 0 0 16,0 0-34-16,0 0-7 0,-11 3-2 0,4 3 0 15,-3-3-21-15,6 7 0 0,-3 5 0 0,3-5 0 16,-3 5 0-16,7-2 0 0,0 6 0 0,-3-4 0 16,3 14 0-16,-4-11 0 0,4-2 0 0,-3 9 0 15,6-3 0-15,-3 0 0 0,-3 0 0 0,3 0 0 16,3 0-11-16,-3 3-3 0,-3-6-1 0,3 0 0 0,3-4 25 15,-3 1 5-15,0-3 1 0,0-4 0 0,0-9-16 16,0 0-16-16,0 0 3 0,0 0 1 0,0 0 12 0,0 0 12 16,0 0-3-16,0 0 0 0,0 0 31 0,-3-9 5 15,3-1 2-15,-4-6 0 0,1 4-31 16,-1-4-5-16,1-9-2 0,-1 3 0 0,4 3 6 16,0-6 1-16,-3 0 0 0,6-3 0 0,-3 3-16 15,4-3 9-15,-1 3-9 0,4-10 8 0,-3 7-8 0,3 6 0 16,-4-3 9-16,1-3-9 0,-1 6 8 15,4 3-8-15,1 0 10 0,-5 3-10 0,4 7 12 0,0 0-4 16,0-1-8-16,4 1 12 0,-4 9-12 0,3-3 0 16,1 6 0-16,3-3 0 0,4 9 0 0,-1 7 0 15,5-7 0-15,-1 7 0 0,-4-4-8 0,5 14 8 16,-1-14 0-16,3 10 0 0,-2-3 0 0,-1 6 0 0,3-3 0 16,1-3 0-16,3 6 0 0,-3 0 0 0,0-6 0 15,-4 0 9-15,4-4-9 0,-4 7 0 0,3-6 0 16,1 9 0-16,-4-13 0 0,-3 1 12 0,0-4-12 15,-1 4 12-15,-3-7-2 0,0 4 0 0,1-10 0 16,-1 0 0-16,-4 0 14 0,1 0 4 0,3-10 0 16,-3 4 0-16,-1-3 14 0,1-4 3 0,-1 0 1 0,1 1 0 15,-1-13-16-15,-2 0-3 0,-1 6-1 0,0-3 0 16,0-3-11-16,0-10-3 0,-7 17 0 0,3-11 0 16,1 4-12-16,-1-9 9 0,-3 6-9 0,-3-7 8 15,3 1-8-15,0-1 0 0,-4 7 0 0,1-10 0 16,-1 4 0-16,1 6 0 0,3-7 0 0,-4 7 0 15,1 0 0-15,3 6 0 0,-4 3-14 0,1-6 5 16,3 15-23-16,0 7-4 0,0-6 0 16,0 2-1-16,3-2-107 0,-3 9-20 0,0 0-5 0,11 9-843 15</inkml:trace>
  <inkml:trace contextRef="#ctx0" brushRef="#br0" timeOffset="1792.56">17145 1331 403 0,'-4'3'36'0,"4"-3"-36"0,0 0 0 16,0 0 0-16,-3 0 163 0,3 0 25 0,0 0 6 0,-4 0 1 16,4 0-107-16,-3-3-20 0,-4-4-5 0,7 7-1 15,-4 0-40-15,4 0-8 0,0 0-2 0,0 0 0 16,-3-6-1-16,3 6-1 0,0 0 0 0,0 0 0 15,-4 0-10-15,1-9 0 0,-1 9 0 0,4 0 0 0,0-3 0 0,0 3 8 16,0 0-8-16,0 0 8 0,0 0 0 0,0-10 0 16,0 4 0-16,0 6 0 0,0-10 34 0,0 10 6 15,0 0 2-15,0-9 0 0,0 6-3 0,4-3-1 16,-4-1 0-16,0 4 0 0,0-3-19 0,0 6-4 16,-4-3-1-16,4-13 0 0,-3 13 16 0,3 3 3 15,0 0 1-15,0 0 0 0,0 0-18 0,0 0-3 16,0 0-1-16,0 0 0 0,0 0-6 0,0 0-2 15,0 0 0-15,0 0 0 0,0 0-12 0,0 0 9 16,0 13-9-16,3-4 8 0,-3 0-8 0,0 7-17 0,0 3 4 16,4 0 1-16,-4 3 12 0,0 0 16 15,3 3-3-15,-3-7-1 0,0 8-12 0,0-1 0 16,0 3 0-16,0-3 0 0,0-3 0 0,-3 3 0 16,3-6 0-16,0 6 0 0,0-13 0 0,0 4 8 15,-4 3-8-15,4-10 0 0,0 1 10 0,0-1-10 16,0-9 10-16,0 0-10 0,0 0 21 0,0 0-1 0,0 0-1 0,0 0 0 15,0 0 11-15,0 0 2 0,0 0 1 0,4-12 0 16,-1-4 19-16,-3 3 3 0,4-2 1 16,-1-4 0-16,-3-6-13 0,4 6-3 0,-4-6 0 15,3 3 0-15,-3-9-25 0,4 2-6 0,-4 1-1 16,0 0 0-16,0-13-8 0,0 7 8 0,3 2-8 16,1-2 8-16,-4-7-8 0,7 3 0 0,-3 1 0 0,3 2 0 15,3 1 0-15,-3 12 0 0,4-3 0 0,-1 0 0 16,1 0 0-16,0 6 0 0,3 6-8 0,-4 1 8 15,1-1 0-15,-1 4 0 0,5 2 0 0,-5-2 0 16,1 9 0-16,3 0 0 0,-4 0 0 0,5 0 0 16,-5 0-11-16,-3 9 3 0,4-2 0 0,-1 2 0 15,-3 4 8-15,0 2 0 0,-3 4 0 0,-1-3 0 16,1 3-28 0,-4 0-3-16,-4-1-1 0,1 7 0 0,-1 1 32 0,-3-8 13 15,0 11-1-15,0-11 0 0,0 7-12 16,-3 1 0-16,-4-14 0 0,3 10 0 0,-3-3 0 15,-4-7 0-15,4 4 0 0,0-7 0 0,0 7 0 0,-4-6-16 16,8-7 3-16,-5 3 1 0,1-3 12 0,4 3 0 0,-1-6 0 16,1 0 0-16,3 0 23 0,-4 0 7 0,4 0 2 0,3 0 0 0,-3-6-32 15,4 3 0-15,-1-3 0 0,1 3 0 0,3-4 0 16,0-2 0-16,3 9 0 0,4-10 0 0,0 1 0 0,0 6-20 0,8-3 4 16,-1-1 0-16,0 7 16 0,3 0-10 15,1 7 10-15,7-1-8 0,-1-3 8 0,1 3-8 16,0 7 8-16,3-7-8 0,0 7 0 0,4 2 0 15,0 1 0-15,0 3 0 0,-4 6 8 0,4-3 0 0,-1-3 8 16,-2 6-8-16,-1 9 0 0,3-5 0 0,-2-1 0 0,-1 6 0 16,0-6 0-16,0 7 0 0,-3-10 0 15,3 3 0 1,-3-3-24-16,3-6-10 0,-7 0-2 0,4 0-1091 16</inkml:trace>
  <inkml:trace contextRef="#ctx0" brushRef="#br0" timeOffset="2507.96">18143 1058 288 0,'0'0'25'0,"0"0"-25"0,0 0 0 16,0 0 0-16,-7 0 348 0,7 0 64 15,0 0 12-15,0 0 4 0,-3 0-319 0,3 9-63 16,-4-2-13-16,4 2-2 0,0 0-23 0,-3 1-8 16,3-1 0-16,0 7 0 0,3-4 0 0,-3 4 0 0,0 3 0 0,4 0 0 15,-4 6 0-15,3 0 0 0,1-6 0 0,-1 9 0 16,1-9 11-16,-1 6-11 0,1 3 12 0,-4-3-12 15,3 10 18-15,1-17-3 0,0 11-1 0,-1-11 0 16,1 8 3-16,-1-8 1 0,1-2 0 16,-4-7 0-16,3 10-2 0,-3-9 0 0,0-10 0 15,0 0 0-15,0 0 9 0,0 0 2 0,0 0 0 0,0 0 0 16,0 0 33-16,0 0 6 0,-3-10 2 0,-1-2 0 16,4-10-31-16,-3 9-5 0,-1-2-2 15,1-4 0-15,3 0-6 0,-4-9 0 16,0 6-1-16,1-7 0 0,3 4-3 0,0-3 0 15,-4 0 0-15,4-7 0 0,0 7-5 0,0 0-2 0,0-3 0 16,4 2 0-16,-1 1-3 0,1 3-1 0,0 0 0 0,-1 6 0 16,4 0-1-16,-3 7-8 0,-4-1 12 0,3 10-4 15,1-6-8-15,-4 9 0 0,0 0 0 0,7 0 0 16,3 9 0-16,1-6-11 0,-1 10 3 0,5-1 0 16,-1 14 8-16,3-8-8 0,1 1 8 0,0 9-8 0,3-3 8 15,0 4 0-15,0-4 0 0,-3 3 8 0,-1-3-8 16,5 10 0-16,-1-17 0 0,3 11-8 0,-2-11 8 15,2 7 0-15,-3-6 8 0,4 0-8 0,-7-3 0 16,-1-7 0-16,1 7 0 0,0-7-8 0,-4-9 16 0,0 3 4 16,0-3 1-16,-3 7 0 0,-1-14 15 15,1 4 2-15,-1 3 1 0,1-6 0 0,0-3 1 0,-4-4 0 16,3-3 0-16,-3 1 0 0,0 2-11 16,0-12-1-16,-3 6-1 0,3-6 0 0,-7 0-19 15,3-3 10-15,1-7-10 0,-4 4 8 0,-4-3-8 0,4-4 0 16,-3-6 0-16,-1 3 0 0,-3-3-9 15,4-3-7-15,-4 13-2 0,3-10 0 16,4 0-22-16,-3 6-5 0,3 10-1 0,3 3 0 16,-3 0-73-16,7 12-14 0,4 7-3 0,-1 6-1 15,1 6-81-15,0-2-16 0</inkml:trace>
  <inkml:trace contextRef="#ctx0" brushRef="#br0" timeOffset="3332.46">19551 1011 864 0,'0'0'76'0,"0"0"-60"16,0 0-16-16,-4-6 0 0,1-13 155 0,-1 9 28 15,1 4 5-15,-1 3 2 0,1-3-113 0,3 6-22 16,-4-4-5-16,-3-2-1 0,0-3-34 0,0-1-7 16,4 7-8-16,-5-3 11 0,1 0-11 0,0 6 12 15,0-3-12-15,0-4 12 0,4 7 1 0,-4 0 1 16,0 7 0-16,3-4 0 0,4-3-2 0,-7 0-1 16,0 6 0-16,3 3 0 0,1 1-11 0,-1 5 12 0,1-2-12 0,-1 12 12 15,1-6-3-15,-1 6 0 0,4 3 0 16,0-3 0-16,-3 10 12 0,3-1 3 15,0-2 0-15,3 2 0 0,-3-6 3 0,0 7 1 0,0-7 0 16,0-3 0-16,4 3-4 0,-4-3 0 0,3 4 0 16,-3-4 0-16,0 0-9 15,-3-6-3-15,-1 0 0 0,4-4 0 0,0-5-12 0,0-1 11 16,0 0-11-16,0-9 10 0,0 0 20 0,0 0 4 0,0 0 1 16,0 0 0-16,-7-6 18 0,4-6 4 0,3-4 1 0,0-6 0 15,-4 0-22-15,4-6-5 0,0 3-1 0,0-7 0 16,-3 1-5-16,3-7-1 0,3 4 0 0,-3-4 0 15,0-12-8-15,4 9-3 0,-4 1 0 0,0-7 0 16,0-4-13-16,3 4 8 0,1 13-8 0,-1-1 0 16,8-2 57-16,-4 12 6 0,0 6 1 15,4-6 0-15,-4 12-100 16,3-3-19-16,1 7-4 0,-1 0-1 0,1 6 93 0,0-4 19 16,3 7 3-16,0 0 1 0,-4 10-100 0,4-1-20 15,4 7-4-15,0-7-1 0,-4 4 53 0,0 2 16 16,-3 4-8-16,3-9 8 0,-7 5 0 0,0 4 0 0,-7-3 0 15,3 3 0-15,1-4 0 0,-11 7 0 0,3-6 0 16,-6 3 0-16,-1-10 0 0,4 10 0 0,-7 3 0 0,0-10 0 16,0 7 0-16,3-9 0 0,1 5 0 0,-5-5 0 0,1-1 0 15,4 1 0-15,-4-4 0 0,3-6 0 0,0 9 0 16,4-9 0-16,-3 0 8 0,3 0-8 0,0 0 19 16,0 0-2-16,0-6 0 0,0 3 0 0,7 3 3 15,0 0 0-15,-8-6 0 0,8 6 0 0,0 0-20 0,0 0 8 16,0 0-8-16,0 0 0 0,0 0 0 0,0 0 0 0,0 0 0 0,0 0 0 15,0 0 0-15,11 0 0 16,3 0 0-16,0 0-9 0,0 15 9 0,4-12-8 16,0 10 8-16,3-1-8 0,4 4 8 0,3-3 0 0,0 9 0 15,4 0 0-15,-4-7 0 0,4 4 0 0,-1 0 0 16,1-3 0-16,0 2 0 0,0 1 0 0,-4 0 0 16,4 3 0-16,3-10 0 0,0 14 0 0,-7-1 0 0,4-3 0 15,0-4 0-15,0-2 0 0,-1 9 0 16,-2-6 0-16,2 6-77 15,-6-3-14-15,3 3-2 0</inkml:trace>
  <inkml:trace contextRef="#ctx0" brushRef="#br0" timeOffset="4030.85">20690 957 1670 0,'0'0'74'0,"0"0"15"15,0 0-71-15,0 0-18 0,0 0 0 0,0 0 0 0,0 10 89 0,0-1 15 16,0 10 2-16,4-3 1 0,-1 9-83 0,1-3-24 0,-8 3 9 0,8 3-9 15,-4 0 12-15,4 7-3 0,-8-1 0 0,4 1 0 16,0-7-9-16,0 7 10 0,-4-10-10 0,1 3 10 16,-1 0-10-16,1 0 8 0,3-3-8 0,-7 4 8 15,0-11-8-15,3 4 0 0,1-9 9 16,3 3-9-16,-4-4 8 0,1-6-8 0,3-6 8 16,0 0-8-16,0 0 16 0,0 0 0 0,0 0-1 0,0 0 0 15,0 0 48-15,0 0 9 0,0 0 3 0,-7-6 0 16,10-6-45-16,-6-4-9 0,-1 3-1 0,1-2-1 15,3-4-5-15,0-6-1 0,0 6 0 0,0-6 0 16,3 3 11-16,-3-9 1 0,4-4 1 0,-4 7 0 16,-4 6-8-16,8-9-2 0,-1 2 0 0,1 4 0 15,-1 6-3-15,1 1-1 0,-1-1 0 0,4 3 0 16,-3 7 0-16,-1 6 0 0,-3 3 0 0,0 0 0 16,11-7-12-16,0 7 0 0,-1 10 0 0,4-1 0 0,0 7 0 15,4-4-10-15,0 10 2 0,-1 0 0 0,4 3 8 16,-3-6 0-16,3 6 0 0,-3 0 0 0,0 4 0 15,-1-11 0-15,1 1-8 0,-4 6 8 16,0-6 0-16,0 6 0 0,0-12 9 0,0 9-9 0,0 0 0 16,-3-13 0-16,0 0 0 0,-4 4 0 0,3-10 11 0,-3 7-11 15,0-10 10-15,0 9-10 0,-3-9 20 0,-4 0-1 16,0 0-1-16,7 0 0 0,0-9 13 0,-3-1 2 16,-1 7 1-16,1-13 0 0,-4 7-6 0,0-10 0 15,0-3-1-15,-4 3 0 0,-3-3-13 0,4-3-2 16,-8-9-1-16,4 6 0 0,0-10-11 0,-4-3 0 15,1 4 9-15,-1-7-9 0,0-3 0 0,1 6 0 0,-1-6 0 16,1 6 0-16,3 13-8 0,0-7-7 0,0 7-1 16,3 3 0-1,1 12-70-15,-1-2-14 0,4 5-4 0,0 1 0 16,0 9-142-16,0 0-29 0</inkml:trace>
  <inkml:trace contextRef="#ctx0" brushRef="#br0" timeOffset="4633.7">21622 986 2516 0,'-11'-16'112'0,"8"7"22"0,3 5-107 0,3-2-27 0,1 6 0 0,3-9 0 0,-7-1 51 0,7 10 5 15,3-3 0-15,-3 3 1 0,-7 0-40 0,0 0-8 16,8 13-1-16,-1-4-8 0,-7 1 0 0,0 5-16 15,3 4 2-15,4 6 0 0,-3 0 14 0,-1 4 0 16,-6-11 0-16,6 17 0 0,4-7 0 0,-3 0 0 16,-4-3-9-16,0 4 9 0,-4-11 0 0,4 7 0 15,4 1 0-15,-4-8 0 0,0 1 0 16,0 0 0-16,3-10 0 0,-3 7 8 0,-7-7-8 16,7 1 0-16,7-4 0 0,-7-6 0 0,0 0 0 0,0 0 0 15,0 0 0-15,0 0 0 0,0 0 14 0,0 0 2 16,0 0 0-16,0 0 0 0,7-6 10 0,0-4 2 0,-10 1 1 15,6-7 0-15,8 4-4 0,-7-4-1 0,-4-3 0 16,-4 1 0-16,8-8-4 0,-4 1-2 0,0-6 0 16,0 0 0-16,-8-1-8 15,8 1-2-15,8 3 0 0,-5 0 0 0,-6-7-8 0,6 10 0 0,4-3 0 16,7 9 0-16,-3 3 0 0,-1-3 0 0,-10 10 0 16,7 0 0-16,0-1 0 0,4 4 0 0,0 6 0 15,3 6 0-15,7-6-12 0,0 3 3 16,-3 7 0-16,6 5 0 0,1 4 9 0,3 0 0 15,-3 6-9-15,0 0 9 0,3-9 0 0,0 6 0 0,-3-3 0 0,0 3 0 16,-8 0 0-16,8-7 0 0,3 4 0 0,-3 0 0 16,-11-3-9-16,4-4 9 0,6 4 0 15,-6-7 0-15,0 7 0 0,-4-13 0 0,3 3 0 0,-3-3 0 16,1 4 0-16,-5-1 11 0,-10-6-3 0,11-6-8 16,3 6 27-16,-4-7-2 0,-10 4 0 0,4-6 0 0,-4 3-1 15,3-4 0-15,5-2 0 0,-1-1 0 0,-4 1-11 16,-3-14-2-16,0 8-1 0,0-7 0 0,-7-4-10 15,7 4 0-15,-3-12 0 0,3 2-11 16,-11-3-75-16,4-12-15 0,7 3-3 16,0 0-1-16,-4-3-85 0,4-3-17 15,7 9-3-15</inkml:trace>
  <inkml:trace contextRef="#ctx0" brushRef="#br0" timeOffset="5189.89">23068 841 1497 0,'0'0'133'0,"0"0"-106"0,7 4-27 0,4 5 0 16,-1 7 196-16,4-7 33 0,-3 10 7 0,3 0 2 15,0-4-130-15,0 14-27 0,1-7-5 0,-1 6 0 16,-4-3-56-16,4 6-10 0,-3-6-2 0,-4 4-8 16,4-4 8-16,-4 3-8 0,0-9 0 0,-4 6 0 15,1 0 0-15,-1 0 0 0,-3-13 0 0,0 7 0 16,0-9-8-16,-3-1-3 0,3 4 0 0,0-13 0 15,0 0 11-15,0 0 0 0,0 0 0 0,0 0 0 16,-7 0 18-16,3-7 2 0,-3 1 1 0,4-3 0 16,-5-4 13-16,5-12 2 0,-4 6 1 0,0-15 0 15,0 6-13-15,3-7-2 0,-3 1-1 0,4-13 0 16,-4-4-21-16,0 4 9 0,3 3-9 16,1-9 0-16,-1 9 0 0,0-3 0 0,4-3 0 0,4 12 0 15,3 10 0-15,0-6 0 0,0 9 0 0,4 6 0 0,-1-6 0 16,1 12-9-16,3-3 9 0,0 7-8 15,4 0-5-15,-1 9-1 0,-3-4 0 0,1-2 0 0,6 6 14 16,-4 10 0-16,5-1 0 0,-1 0-9 0,-4-9 9 16,1 7 0-16,-4 2 0 0,0 1 0 0,-3-1 0 15,-4 10-8-15,0-10 0 0,0 1 0 0,-7 5-11 0,0 4-1 16,-4-3-1-16,-3-4 0 0,-3 4 21 0,-1 3-9 16,-3-4 9-16,0-2 0 0,-4 3 0 0,4 2 0 15,-3-2 0-15,3-6 0 0,3-1 0 0,0 10 0 16,-3-10 0-16,4 1 0 0,3-1-8 0,0-3 8 15,-1 4 0-15,5-1 0 0,-4 0-8 0,3-2 8 16,4 2 0-16,0-6 0 0,0-3 0 0,7 10 0 0,0 2 0 0,4 1 0 16,0-4 0-16,6 1 0 15,-3-1 0-15,11 4 0 0,-4-1 0 0,8 4 0 16,-1-4 0-16,3 1 0 16,1-1-20-16,0 7-9 0,3-9-3 0,1-1 0 15,-1 7-34-15,4-7-7 0,-1 7-2 0,-2-7-651 0,2 7-130 16</inkml:trace>
  <inkml:trace contextRef="#ctx0" brushRef="#br0" timeOffset="5770.96">24246 807 2577 0,'0'0'114'0,"0"-6"24"0,0 3-110 0,0 3-28 0,0 0 0 0,0 0 0 16,4-7 69-16,-4 7 9 0,0 0 2 0,7 0 0 0,0 10-68 0,-3-4-12 15,3 13 0-15,0-4-10 0,-7-2-2 0,7 12 0 16,-4 3 0-16,1 7 0 0,-4-7-2 0,3 13-1 16,-3-7 0-16,0-2 0 0,4 12 1 0,-4-10 0 15,-4 1 0-15,4-1 0 0,0-3-9 0,-3-6-1 16,3 4-1-16,-4-14 0 0,1 4 1 16,3-3 1-16,0-7 0 0,-4-6 0 0,4-3 23 15,0 0 0-15,0 0 0 0,0 0 0 0,0 0 16 0,-3-3 2 16,-1-6 0-16,1-7 0 0,-1 7 2 0,1-7 0 15,3-3 0-15,-4-3 0 0,1-3 4 0,-1-9 2 16,0-1 0-16,4-9 0 0,-3 4-12 0,3-11-2 16,-4-2-1-16,4 0 0 0,4 6-11 0,3-3 0 15,0 6 0-15,7 6 0 0,-3-6 0 0,6 10 0 0,1 12-8 16,0-3 8-16,3 0 0 0,-4 15 0 16,5 1 0-16,-1-1 0 0,0 1 0 0,4 9 0 0,-1 0 0 15,-2 6 0-15,-5-3-10 0,4 7 10 16,-7-10-13-16,1 15 5 0,-1-11-9 0,-7 5-2 0,0 7 0 15,0-7 0-15,-7 7-1 0,0-4 0 0,-4 4 0 16,-3 3 0-16,-3-4 12 0,-1-2 8 0,-7 3-12 0,1 2 12 16,-4-2 0-16,-4-3 0 0,4 2 0 0,-4 4 0 15,0-9 0-15,1 5 0 0,3-5 0 0,-1 8 0 16,1-11 0-16,4 2-8 0,2-9 8 0,1 3 0 16,0 7 0-16,4-10 0 0,3 0 0 0,0 6 0 15,3-6 0-15,4 0 0 0,0 0 0 0,0 0 0 0,0 0 0 16,0 0 0-16,0 0 0 0,7 9 0 0,4 1-12 15,3-1 2-15,3-3 0 0,5-2 0 0,6 5 10 16,0 7 0-16,0 3 0 0,0-4 0 0,4 4 0 0,3 0 0 16,-3 6 0-16,3 0-12 15,-3 3-113-15,4-9-23 0,-1 6-5 16</inkml:trace>
  <inkml:trace contextRef="#ctx0" brushRef="#br0" timeOffset="6387.45">25262 738 2620 0,'0'0'116'0,"0"0"24"0,0-3-112 0,0 3-28 0,0 0 0 0,0 0 0 16,0 0 40-16,7 3 3 0,1 3 0 0,-1 4 0 15,0 8-43-15,-4 1 0 0,4 3-8 0,-3 6 8 16,-1-2-19-16,-3 5 4 0,4 3 1 0,-4 1 0 15,0 3-9-15,-4-4-1 0,4 1-1 0,-3-1 0 16,-1-3 1-16,1-6 0 0,-4 4 0 0,3-14 0 16,-3 14 4-16,4-14 2 0,-1-5 0 0,0-1 0 15,1 0 18-15,3-9 0 0,0 0 0 0,0 0 0 16,0 0 21-16,0 0 5 0,-4-3 1 0,-3-3 0 16,4 3 8-16,-1-10 1 0,1 1 1 0,3-7 0 15,-4-3-7-15,4-6-2 0,4 0 0 0,-4-7 0 16,0-2 0-16,3-7-1 0,-3 0 0 0,7 0 0 15,0-3-11-15,0 3-3 0,4 0 0 0,0 9 0 16,6-8-4-16,-3 5-1 0,4 10 0 0,3-7 0 0,4 16-8 16,0-6 0-16,-1 16 0 0,5 0 8 15,-1-1-8-15,0 4 0 0,0 3 0 0,0 3 0 0,1 0 0 16,-1 9 0-16,-7-6 0 0,0 7 0 0,-3 2 0 16,-1 1-9-16,-2-4 9 0,-5 1-13 0,-3-1-4 15,0 7-1-15,0-7 0 0,-3 7 0 0,-4-4 3 16,0-2 1-16,-4 5 0 0,1-5 0 0,-1 5 14 0,-3-11 0 15,0 11 0-15,-3-5 0 0,-5-1 0 0,1 0 0 16,0-2 0-16,-7 2 0 0,3-6 0 0,-3 4 0 16,-7-4 0-16,3 3 0 0,-3-6 0 15,3 6 0-15,1-6 0 0,-1 0 10 0,0-6-10 0,4 6 0 16,0-6 0-16,3 6 0 0,4-3 0 0,4-4 10 16,-4 7-10-16,6-3 10 0,1 3 6 0,7 0 0 0,0 0 1 15,0 0 0-15,0 0-5 0,0 0 0 0,0 0-1 0,0 0 0 16,0 0-11-16,11 3 0 0,7 7-10 0,6 5 10 15,5-5-9-15,9 5 9 0,5-2-8 0,6 12 8 16,0 0 0-16,11-12 0 0,0 12 0 16,4-6 0-1,3 15-27-15,7-9 0 0,4 3 0 0,-1 1-826 0,4 5-166 0</inkml:trace>
  <inkml:trace contextRef="#ctx0" brushRef="#br0" timeOffset="11776.72">17540 1923 1634 0,'-14'0'36'0,"10"0"7"0,4 0 1 0,0 0 3 0,0 0-38 0,0 0-9 0,0 0 0 0,0 0 0 15,0 0 16-15,0 0 2 16,0 0 0-16,0 0 0 0,0 0-4 0,0 0-1 0,0 0 0 0,0 0 0 15,0 0 3-15,11 10 0 0,-11-10 0 0,11 0 0 16,-1 6-16-16,1-6 9 0,3 9-9 0,0-9 8 16,0 0-8-16,0 4 0 0,4-4 0 0,0 6 8 15,-1 0-52 1,8-6-10-16,0 3-2 0,-4-3-451 0,3 0-89 0</inkml:trace>
  <inkml:trace contextRef="#ctx0" brushRef="#br0" timeOffset="12138.12">19142 1848 1119 0,'10'-6'49'0,"-3"0"11"0,0 6-48 0,4-4-12 0,3 4 0 0,-3 0 0 16,3-6 25-16,-4 6 3 0,1 0 0 0,0 0 0 15,3 0-10-15,-4 0-2 0,-3 6 0 0,0-6 0 16,-7 0 0-16,7 4 0 0,0-4 0 0,-7 0 0 16,8 0 7-16,-8 0 1 0,7 12 0 0,0-12 0 15,0 3 10-15,-4 3 2 0,8-2 1 0,-4-4 0 16,7 0-37-16,-3 0 0 0,3 0 0 0,0 0 0 15,3 0 11-15,1-4 1 0,3-2 0 0,0 6 0 16,4-3-12-16,-4-3-14 0,4 6 3 16,-4-6 1-1,4 6-49-15,0-4-9 0</inkml:trace>
  <inkml:trace contextRef="#ctx0" brushRef="#br0" timeOffset="12644.51">23114 1431 172 0,'0'0'8'0,"0"0"1"0,11 3-9 0,-8-3 0 0,4 0 0 0,4 0 0 0,-1 0 311 16,1 0 60-16,0 0 12 0,3 0 2 15,-4 0-257-15,8 0-52 0,-1 0-11 0,5-3-1 0,-1 3-50 0,3-6-14 16,1 6 0-16,0-3 8 31,0 3-40-31,3-7-7 0,0 4-1 0</inkml:trace>
  <inkml:trace contextRef="#ctx0" brushRef="#br0" timeOffset="13089.84">24740 1396 1335 0,'0'0'59'0,"0"0"13"0,0 0-58 0,0 0-14 0,0 0 0 0,0 0 0 0,0 0 80 0,0 0 14 16,0 0 2-16,0 0 1 0,0 0-45 0,7 0-10 16,0-3-2-16,4 3 0 0,0-6-20 0,3 6-5 15,3 0-1-15,4-3 0 16,1 3-36-16,2 0-7 0,5-13-2 0,-1 13-507 15,7 0-102-15</inkml:trace>
  <inkml:trace contextRef="#ctx0" brushRef="#br0" timeOffset="13281.59">26257 1280 1382 0,'0'0'123'0,"11"-3"-99"0,-1 3-24 0,5 0 0 16,-1-6 100-16,3 6 16 0,1-3 2 0,0 3 1 15,-1-13-70-15,4 10-13 0,4 3-4 0</inkml:trace>
  <inkml:trace contextRef="#ctx0" brushRef="#br0" timeOffset="14822.84">14852 2334 1393 0,'0'0'61'0,"0"0"14"0,0 0-60 16,0 0-15-16,0 0 0 0,0 0 0 0,7 6 19 0,-3 4 1 15,3 2 0-15,0 4 0 0,3 3-3 0,1 0 0 16,3 15 0-16,-3-6 0 0,3 13 1 0,0 6 0 0,0-3 0 0,3 16 0 15,1-4-6-15,0 16-2 0,3-3 0 0,0 6 0 16,4 13-10-16,-1-6 0 0,1 6 0 16,0 6 8-16,-4-3-8 0,0 0 0 0,0-10 0 15,1 7 8-15,-1-7-8 0,0-2 0 0,-3-7 0 16,-1 0 8-16,-3 0-8 0,0-3 0 0,-3-3 0 16,0-6 8-16,-1-7-8 0,1 0-11 0,-4-9 3 15,0 0 0 1,0 0-40-16,0-13-7 0,-4-6-1 0</inkml:trace>
  <inkml:trace contextRef="#ctx0" brushRef="#br0" timeOffset="15344.69">16171 2287 633 0,'0'0'56'0,"0"0"-44"0,0 0-12 0,0 0 0 15,0 0 159-15,0 0 29 0,0 0 7 0,0 0 1 16,0 0-131-16,0 0-25 0,0 0-6 0,0 0-1 16,0 0-13-16,0 0-2 0,0 0-1 0,0 0 0 15,0 0-2-15,0 0-1 0,0 0 0 0,0 0 0 16,0 0-14-16,0 0 0 0,0 0 0 0,0 0-10 16,0 0 10-16,7 9 0 0,4 1 0 0,-4 9-8 15,4 0 8-15,-1-1 0 0,4 7 0 0,0 10-8 16,-3-1 19-16,3 4 4 0,7 6 1 15,-7 9 0-15,1 4 5 0,2 5 2 16,1-2 0-16,-4 12 0 0,7 0-3 16,-7-3 0-16,4 3 0 0,-1 0 0 0,-2 1-9 0,2-1-3 15,-3 0 0-15,0-3 0 0,4 0 4 0,-4-3 0 0,0 3 0 16,-3-4 0-16,-1-5-12 0,5-3 0 0,-1 46 0 16,-4-56 8-16,-3-3-8 0,0-6 8 0,0 5-8 15,-3-8 0-15,3-7 8 0,0-3-8 0,4 3 0 16,-4-12-24-1,0 0-9-15,3-7-3 0</inkml:trace>
  <inkml:trace contextRef="#ctx0" brushRef="#br0" timeOffset="15807.88">17709 2237 921 0,'-3'0'82'16,"-4"0"-66"-16,0 0-16 0,0 0 0 0,0 0 101 0,3 0 17 0,-3 0 3 0,0 6 1 15,4-3-92-15,3-3-18 0,-8 0-4 0,8 0-8 16,-7 7 0-16,0-7 0 0,0 0 0 0,0 0 0 16,0 0 8-16,7 0-8 0,0 0 0 0,-3 0 0 15,3 0 13-15,0 0-4 0,0 0-1 0,0 0 0 16,0 0 16-16,0 0 2 0,-7 6 1 0,7-6 0 16,0 0-17-16,0 12-10 0,3-2 12 0,4 5-12 0,-3 4 15 15,6 0-4-15,1 6-1 0,3 3 0 0,0 1 3 16,4 11 1-16,3-2 0 0,0 6 0 15,0 9-14-15,0 1 0 0,4 2 0 0,3 4 0 0,1 2 0 16,-8 1 0-16,0 0 0 0,0-1 0 0,4 7 0 16,-1-3 0-16,1-3 8 0,0-3-8 0,-4-4 0 0,4-3 0 15,-8 1 0-15,1-1 0 0,-4-3 0 16,4-9 0-16,-8 9 0 0,1-12 0 16,3 6-52-16,-3-10-8 15,-1-6 0-15,-3 1-1 0</inkml:trace>
  <inkml:trace contextRef="#ctx0" brushRef="#br0" timeOffset="16200">18620 2093 1825 0,'0'0'40'0,"-4"-10"8"0,4 10 1 0,0 0 3 0,0 0-41 0,0 0-11 0,0 0 0 0,0 0 0 0,0 0 0 0,0 0 0 16,0 0 0-16,0 0 0 0,4 10 0 0,-4-1 8 15,3 7-8-15,-3-4 0 0,7 13 10 0,0 0-10 16,0-6 12-16,0 16-12 0,4-7 0 0,0 10 0 15,3 6 0-15,3-1 0 0,1 1 0 16,3 10 0-16,-3 8 0 0,-1 1 0 0,5 0 0 16,-5-4 0-16,1 7 0 0,-1-12 0 15,5 8 0-15,-8 1 0 0,0-3 0 0,3-4 0 0,-2-3 0 16,-1 1 0-16,0-11 0 0,-4 1-12 16,1-6-23-16,0-7-4 0,-1-2-1 15,1-4 0-15,-1-7-32 0,-3-5-8 0,-3 12 0 16,3-15-1-16</inkml:trace>
  <inkml:trace contextRef="#ctx0" brushRef="#br0" timeOffset="16632.71">19865 1995 1713 0,'0'0'37'0,"0"0"8"0,0 0 2 0,0 0 2 0,0 0-39 0,0 0-10 0,0 0 0 0,0 0 0 0,7 7 32 16,0-4 5-16,-7-3 1 0,4 16 0 15,-1-7-20-15,1 10-4 0,-1-10-1 0,1 13 0 16,-4-9-5-16,3 12-8 0,1-6 11 0,-1 9-11 0,-3-9 9 0,4 6-9 15,-1 3 0-15,1-3 9 0,-1 0-9 0,4 3 12 16,-3 1-12-16,3 2 12 0,0-3 2 0,0 7 1 16,4 2 0-16,-1 7 0 15,4-6 1-15,-3-1 1 0,3 7 0 0,-3 0 0 16,-4-3 0-16,3 0 0 0,8-1 0 0,-7-2 0 0,-8 6-2 16,4 0-1-16,7-6 0 0,0 5 0 0,-7-5-6 15,4 6-8-15,0-3 11 0,-4-4-11 0,0 1 20 16,3-13-4-16,-3 10 0 0,-3-7 0 0,-1 0-7 0,4-3-1 15,-7-6-8-15,4 6 12 0,-1-9-12 0,-3-4 0 16,-3 4 0-16,3-4 0 0,0-2 0 0,-4-4-12 16,4-6 12-16,0 10-13 15,-7-4-124-15,7-6-25 0</inkml:trace>
  <inkml:trace contextRef="#ctx0" brushRef="#br0" timeOffset="18608.68">20062 371 1198 0,'0'0'53'0,"0"0"11"0,0 0-51 0,0 0-13 16,0 0 0-16,0 0 0 0,0 0 16 0,0 0 0 16,0 0 0-16,-10 6 0 0,-1 4-16 0,4-10 0 15,0 3 0-15,-3 3 0 0,6-6-17 0,-3 6 3 16,0-2 1-16,7-4 0 0,-7 0 1 0,7 0 1 15,0 0 0-15,0 0 0 0,-7 0 11 0,7 0 0 16,-7 9 0-16,7-9 0 0,0 0 31 0,0 0 1 0,0 0 1 16,0 0 0-16,0 0 34 0,0 0 6 0,0 0 2 15,0 0 0-15,0 0-43 0,0 0-8 0,3 9-1 0,1-2-1 16,-1 5 23-16,1-2 5 0,6 2 1 0,1 1 0 16,-4 2-25-16,0-2-5 0,4 12-1 0,3-9 0 15,-4 6 0-15,5 3-1 0,-5 0 0 16,1 3 0-16,-1 0-6 0,4 7-1 0,-3-7 0 15,3 13 0-15,0-7 2 0,0 7 0 0,0 9 0 0,1-3 0 16,2 7-14-16,1-1 0 0,-1 0 0 16,5 10 0-16,-5 0 0 0,4-10 0 0,-3 10-8 0,3 6 8 15,0 3 0-15,1 0 0 0,-1 0 0 0,0-3 0 16,0-3 0-16,4 3 0 0,-1 0 12 16,5-3-3-16,-5 6 3 0,-2-3 0 0,-1-3 0 15,3-4 0-15,1-2 0 0,0-4 0 0,-4 4 0 0,-3-4 0 16,3-2 14-16,-4-1 3 0,1-3 1 0,0-3 0 15,-4-3-30-15,0 0 8 0,-3 0-8 0,-1-6 0 0,1-10 17 16,-1 6 1-16,-3-6 0 0,0-2 0 0,0 2 5 16,1-3 1-16,-1 0 0 0,0 0 0 0,-4-3-11 0,4-3-1 15,-7-4-1-15,4 4 0 0,-1-3-1 16,1-4 0-16,-8 4 0 0,4-6 0 0,0 5-10 0,0-5 0 16,-3-1 0-16,3-3 0 0,0 4 8 0,0 2 0 15,-4-12 0-15,4 0 0 0,0 0-8 0,-7 7 8 16,4 2-8-16,-4-9 8 0,0 0-8 0,-1 3 0 15,8-3 0-15,-7 6 0 0,0 1 17 0,-3-7-1 16,3 0-1-16,-4 3 0 0,1-3-1 16,-1 0 0-16,0 0 0 0,-3 6 0 0,0-6 6 0,-4 3 2 0,1-3 0 15,-1 0 0-15,1 6-13 0,-1-2-9 0,-10-4 12 16,3 9-12-16,-3-9 0 0,0 9 0 0,-1-2 0 16,-2-4-12-16,-1 3 12 0,-3 4 10 0,-1-4-2 15,-2 6 0-15,-5-5-8 0,-3 2-11 0,-3 7 3 16,-4-7 0-16,-3 4 8 0,-4 5 0 0,3-2 0 15,-3 3-8-15,-3 0 8 0,-1 3 14 0,-6 0-3 0,-1 3-1 16,-3 0-10-16,-4 3-14 0,4-3 3 16,-3 3 1-16,-8-3 10 0,0 4 11 0,-6-1-3 15,-1-3 0-15,4 3-8 0,-8 0 0 0,-2-2 0 16,-1-1 8-16,4 3-8 0,-1-3-14 0,1 3 3 0,0-3 1 16,-4-3 10-16,0 10 0 0,4-11 8 0,-4 11-8 15,-3-4 9-15,0 0-9 0,3 0 12 0,0-2-12 16,-3-1 0-16,-4-3 0 0,0 3-12 0,4-6 3 15,0-1-6-15,3 4-1 0,4-9 0 0,-1 6 0 16,5-4 0-16,-5-5 0 0,-2 9 0 0,2-4 0 16,5 1 16-16,-5-7 13 0,5 4-2 0,-1 3-1 0,4-4-10 15,3 4 0-15,4-7 0 0,-4 10 0 0,1-3 0 16,-1-1 0-16,4-2 0 0,3 3 0 0,4-4 0 0,0 4 0 16,-4 3 0-16,8-4 0 15,-1 4 0-15,4-3 0 0,4 3 0 0,6-1 0 0,4-2 0 0,4-3-9 16,0 2 9-16,3 1-13 0,3-3 13 0,1-4 0 15,3 0 0-15,0 7 0 0,1-7 0 0,6 1-9 16,4-1 9-16,-1 1 0 0,1-1-8 16,0-3 8-16,3-3-8 0,1 4 8 0,2-1-12 0,1-3 4 15,4-3 0-15,3-3 0 0,-1-3 8 0,-2-1 0 0,3 4 0 16,3-12 0-16,0 5 0 0,1-9 0 16,-1-6 0-16,1 3 0 0,3-3 0 0,0-9 0 15,0-1 0-15,0-2 0 0,3 2 0 0,-3-2 0 16,3-7 0-16,-3 0 0 0,0-3 0 0,0-3 9 0,0-13-9 15,-3 0 0-15,3 0 8 0,-8-2-8 0,1 2 0 16,0-12 0-16,-3 2 0 0,-1-8 0 0,0 3 8 0,1 5-8 16,-5-11 0-16,5-1 0 0,-1 0 0 0,1-2 0 15,2-4 0-15,-2 6 0 0,-1-6 0 16,4 3 0-16,0 0-12 0,0 7 0 0,0-10 0 0,0 9 0 16,3 1-12-16,0 3-3 15,1-1 0-15,-4-2 0 0,3 8 5 0,-3-5 1 0,3 3 0 16,-3 6 0-16,0 0 8 0,0 6 1 0,0-3 1 0,3 7 0 15,-3-4 11-15,0 0 0 0,0 1-9 0,4 8 9 0,-5 1 0 16,5 6-11-16,-1-3 11 0,1 9-8 16,-1-3 8-16,4 3 0 0,0 10-9 0,0-10 9 15,3 7 0-15,1 5-9 0,-1 4 9 0,1-3 0 16,6 3-8-16,1 13 8 0,-4-4 0 0,0-3 0 0,3 10-9 0,4-1 9 16,4 4 0-16,0 3-9 0,-1-3 9 15,1-4-13-15,6 10 5 0,1 0 8 0,0 0-12 0,3 0 12 16,0 0-10-16,7 0 10 0,0 0 0 0,4 0-9 15,0 0 9-15,10 0 0 0,-3 0 0 0,7 0 12 16,3 0 0-16,1 0-1 0,3-9-11 0,0 9-17 16,3-3 4-16,0-4 1 0,8 1 12 0,3-3 0 15,4 5 0-15,-1-2-9 0,4-3 9 0,0-1 9 16,4 1-1-16,0 3-8 0,3-4 19 0,0 1-3 16,0-1-1-16,0 1 0 0,-3 0-4 0,6-7-1 15,1 7 0-15,0 5 0 0,-4-11-10 0,-4 5 10 0,1 1-10 16,0 3 10-16,3-7-10 0,0 4 0 0,4-7 9 15,-4 7-9-15,0-7 11 0,0 7-3 0,4-1 0 16,-8 1 0-16,4-4 0 0,-6 1 0 0,2-1 0 16,-3 4 0-16,-7-7-8 0,4 7 12 0,3-7-12 0,-4 7 12 15,1 5 4-15,0-2 2 0,-4-3 0 16,-4-1 0-16,-3 7-18 0,4-9-16 0,-5 9 4 0,1-4 0 16,0 4 12-16,-3-6 0 0,-1 9 0 0,-3 0 0 15,0-7 0-15,0-2 0 0,-4 9 0 0,-3 0 0 16,4-9 0-16,-1 5 0 0,-7-2 0 0,4 0 0 15,4 6 0-15,-1-3 0 0,0-7 0 0,-3 4 0 16,0 6 0-16,0-9 0 0,0 9 0 0,-4-10 0 0,4 10 10 16,0-9-2-16,0 9 0 0,3-6 0 0,-3-4-8 15,0 7 0-15,3-3 0 0,-3 3 8 0,0-4-8 16,0-2 0-16,-4 9 0 0,4-9 0 0,0-1 0 16,-4 4 0-16,4 6 0 0,0-3 0 0,0-7 0 0,0 10 0 15,0-6 0-15,-8-3 0 0,5-1 0 0,-4 1-11 16,-1 3 3-16,-2 2 0 0,6-2 8 0,-3 3 0 15,0-6 10-15,3 2-10 0,-3-2 8 0,0 0-8 16,-1-1 0-16,1 4 0 0,0 3 13 16,-4-4-3-16,0 4-1 0,-3-3 0 0,4 6-9 0,-8-9 0 15,4 9-12-15,-4 0 12 0,0 0 0 0,0-10 0 16,0 10 0-16,1 0 0 0,-5 0 0 0,1 0 0 16,-4 0 0-16,0 10 0 0,-3-10 0 0,-4 0 8 15,4 0-8-15,-4 0 0 0,-4 9 0 0,1-9 0 0,-4 6 0 16,4-6 0-16,-11 0 0 0,0 0 0 0,0 0 0 0,10 10 0 15,-6-7 0-15,-1 9 0 0,-3 1-14 16,-3-4-728-16,-1 7-146 0</inkml:trace>
  <inkml:trace contextRef="#ctx0" brushRef="#br0" timeOffset="22164.67">25580 2949 403 0,'0'0'36'0,"0"0"-36"0,0 0 0 0,0 0 0 0,3-7 177 16,1-2 29-16,-4 6 6 0,0-7 0 15,3 4-116-15,1-3-24 0,0-1-5 0,3 7-1 0,-7-3-18 16,7 0-4-16,-4-4-1 0,4 7 0 15,-3-3-31-15,-1-3-12 0,4-1 11 0,0 7-11 0,4-3 0 0,0-4 0 16,-1 1-11-16,4 3 11 0,-3-4-17 0,7 1 4 16,-8-1 1-16,8 1 0 15,-4 3-16-15,0 3-2 0,0-4-1 0,0 4 0 16,0-3 3-16,4 6 0 0,-4-10 0 0,0 10 0 0,-3 0 19 0,3 10 9 16,0-4-8-16,0-3 8 0,-7 4 0 15,4 2-8-15,3 7 8 0,-4-4 0 0,-3 4 8 0,1-4 8 16,2 4 0-16,-3 3 1 0,-3 0 7 0,3-4 0 15,-4 4 1-15,1-3 0 0,-4 3-6 0,0 0-2 16,-4-1 0-16,1 4 0 0,-4 0 7 0,0-3 2 16,-7 3 0-16,-1 0 0 0,-2-3-16 0,3 3-10 0,-8 0 12 15,5-4-12-15,-1 8 20 0,1-8-4 0,-5 7 0 16,8-6 0-16,-3 0 11 0,-1 3 1 0,4 0 1 16,3-13 0-16,-3 7-5 0,4 0 0 0,3-4-1 15,0 4 0-15,3-7-11 0,0 1-3 0,4-4 0 0,0-6 0 16,0 0 1-16,4 3 0 0,0 7 0 0,3-4 0 15,3-6 21-15,1 0 4 0,3-6 1 0,7 6 0 16,0-10 7-16,4 1 1 0,0-7 1 16,6 7 0-16,1-10-18 0,3 0-4 0,8-6-1 15,-1 6 0-15,0 7-22 0,4-13 8 0,0-1-8 0,0 1 0 16,0-3-102 0,-4 3-25-16,0 6-5 0</inkml:trace>
  <inkml:trace contextRef="#ctx0" brushRef="#br0" timeOffset="22428.74">25499 3990 2185 0,'0'0'48'0,"0"0"9"0,7 0 3 15,7 0 2-15,0-6-50 0,4-4-12 0,10 10 0 0,4-16 0 0,3-2 30 0,4 2 3 16,3-3 1-16,0 0 0 0,4 1-19 0,7-8-4 16,0-2-1-16,4 3 0 0,-1 3-10 0,0-3 0 0,1 0 0 15,-1 6 0 1,1-6-26-16,3 6-1 0,-4-9 0 16,1 12 0-16,-4-12-152 0,-1 12-30 0,44-21-7 15,-29 9 0-15</inkml:trace>
  <inkml:trace contextRef="#ctx0" brushRef="#br0" timeOffset="22864.68">26197 4106 1602 0,'-17'3'71'0,"10"6"14"0,0 1-68 0,-1-1-17 0,-2 7 0 0,3-7 0 0,0 10 46 0,0-3 6 16,3-4 0-16,-3 4 1 0,4 3-35 0,-1-4-7 16,1-2-2-16,3 3 0 0,-4 3 7 0,4-4 2 15,4 1 0-15,-1-4 0 0,1-2-18 0,3 6 10 16,0-4-10-16,0-6 8 0,3 10-8 0,1-3 0 16,3-7 0-16,0 3 8 0,4-9 0 0,-1 3-8 15,1 4 12-15,3-1-4 0,4-6 20 0,-4 0 4 16,4 3 1-16,0-3 0 0,3 0 0 15,-4 6 0-15,5-3 0 0,-1-3 0 0,-7 7-9 16,4 2-1-16,-4-6-1 0,0 7 0 0,-3-1-10 0,-1-3-3 16,-3 4 0-16,1-1 0 0,-5 7-9 0,1-7 0 15,-1 1 0-15,-6 5 0 0,-1-2 0 0,-3 3 0 16,0-4 0-16,-3 4 0 0,-4 3 0 0,0-4 0 16,-4-5 0-16,-3 5 0 0,0-2 0 0,-4-4 0 15,1 10 0-15,-5-13 0 16,-2 10-33-16,-1-3-3 0,0-13 0 0,1 9 0 15,-5-3-27-15,5-6-5 0,-1 0-2 0,0 0 0 16,-3 0-2-16,3 0-1 0,4-15 0 0,0 2-698 0</inkml:trace>
  <inkml:trace contextRef="#ctx0" brushRef="#br0" timeOffset="23080.78">26356 4093 1036 0,'0'0'92'0,"7"-3"-73"0,4 3-19 0,-1-9 0 0,1 2 138 0,-1-2 24 15,5 0 5-15,2 6 1 0,-3-4-48 0,0 1-8 16,1-3-3-16,2-1 0 0,1 10-25 0,-4-9-4 16,4-1-2-16,-8 7 0 0,4-3-19 0,4-3-4 15,0-1-1-15,-1 4 0 0,1-4-38 0,3 1-8 16,0 0-8-16,4-1 11 0,3 4-11 0,-3-7-14 16,3-2 3-16,-3 5 1 15,3-2-37-15,0-4-7 0,0 7-2 0,1-7 0 16,-1 7-144-16,0-7-28 0,4 3-7 0</inkml:trace>
  <inkml:trace contextRef="#ctx0" brushRef="#br0" timeOffset="24690.78">22973 4128 403 0,'-11'-10'17'0,"8"10"5"0,-4-9-22 0,3 9 0 0,4 0 0 0,-7-3 0 0,-3-10 212 0,6 10 37 16,4 3 8-16,0 0 2 0,-7 0-185 0,7 0-37 16,0 0-7-16,0 0-2 0,0 0 5 0,0 0 1 15,0 0 0-15,0 0 0 0,0 0-10 0,0 0-3 16,0 0 0-16,11 0 0 0,-1 3-21 0,4 13 0 16,-7 0 0-16,4 6 0 0,3 9 0 0,0 7 0 15,4-1-12-15,-4 4 4 0,3 3 8 0,1 3 0 16,-4 0 0-16,4 3 0 0,0-3 0 15,-1 6 0-15,-3 1 0 0,-3-4 0 0,3-3 0 16,-3-3 0-16,-1-6 0 0,1-4 0 0,-4-6 28 0,0-3 5 16,-4-6 1-16,1 6 0 0,-1-12 12 0,1 2 2 15,-1-5 1-15,-3-10 0 0,0 0 0 0,0 0 0 16,0 0 0-16,0 0 0 0,0 0 8 0,-7-3 2 0,0-10 0 16,-3 4 0-16,-1-4-25 0,4-2-5 0,-3-4-1 15,-1 0 0-15,0-6 13 0,1 0 3 0,-1-3 0 16,-3-1 0-16,4-5-5 0,-5-1-1 0,5 4 0 15,-1 0 0-15,-3-13-12 0,0 3-2 0,0-9-1 16,3 6 0-16,1-9 5 0,-1-4 0 16,1 4 1-16,3-7 0 0,7 7-6 0,-8 0-2 0,5 6 0 15,-1 3 0-15,4 0 0 0,4 9 0 0,-4 4 0 0,3 0 0 16,1 9-9-16,3 6-1 0,0-3-1 16,0 10 0-16,4-7-10 0,-1 7 0 0,4 9 0 15,4-4 0-15,-4-2 0 0,4 16-12 0,-1-10 4 0,1 18 8 16,-4-11-16-16,4 5 4 0,0 4 0 0,3 0 1 15,-4 2-4-15,1 1-1 0,0 0 0 0,-1 6 0 16,1-6 2-16,-4 6 0 0,-3-3 0 0,-4 3 0 16,-7 0-3-16,3 3-1 0,-6 1 0 0,-1-4 0 15,-7 9 3-15,-3-6 1 0,-7 7 0 0,0 3 0 0,-7-7-2 16,3 0 0-16,-3 4 0 0,3-7 0 16,1-3 5-16,-1 3 1 0,0-3 0 0,4-6 0 0,0 0 10 15,3-10 11-15,1 7-3 0,2-7 0 0,8 7-8 16,-3-13 0-16,-8 7-12 0,8-1 12 0,10-9 0 0,-4 0 0 15,-3 0 0-15,0 6 8 0,7-6 0 0,0 0-8 16,0 0 12-16,0 0-4 0,0 0-8 0,0 0-9 16,14-6 9-16,4 6-13 0,-4-9 13 0,3 6 0 15,8-4 0-15,3 7 0 16,8 0-24-16,-5-3-6 0,5 6-1 0,6-3 0 16,0 0-4-16,4 0-1 0,0 7 0 0,0-4 0 15,0 6-19-15,-4-3-4 0,4 4-1 0,-7-4-636 16,0 7-128-16</inkml:trace>
  <inkml:trace contextRef="#ctx0" brushRef="#br0" timeOffset="25664.59">23678 4564 2131 0,'0'0'189'0,"0"0"-151"0,0 0-30 0,0 0-8 16,0 0 92-16,0 0 16 0,0 0 4 0,4 6 1 16,3-3-89-16,4 13-24 0,-4-4 8 0,7 4-8 0,0 0 0 0,4 6 0 15,6 3 0-15,1 0 0 0,7 6 0 0,-4 4 0 16,4-1 0-16,3 10 0 0,4 0-10 0,0 3 10 16,-4 6-10-16,4 1 10 0,-8 5-12 0,5 4 3 15,-8 3 1-15,0-7 0 16,-3-2-44-16,-1 2-9 0,-2-12-2 15,-1-3 0-15,0-6 43 0,-3 6 8 0,-1-19 1 0,-3 3 1 0,-3-3 10 16,3 0 14-16,-3-6-3 0,-1-10-1 0,-6 7 10 0,-1-6 3 16,4-7 0-16,-3 3 0 0,-1-3 11 0,-3-3 2 15,0 0 1-15,0 0 0 0,-7-9-22 0,4-1-5 0,-8-9-1 16,1 4 0-16,-1-4-9 0,0 0 0 16,-3-6 0-16,-3-3 8 0,3 3 8 0,-4-13 0 15,0 4 1-15,-3-10 0 0,0-3 2 0,0-7 0 0,-4-5 0 16,0 2 0-16,-6-2 1 0,-1 2 0 0,0-2 0 15,0 2 0-15,-3-2-7 0,3 2-1 0,4 4 0 16,4 6 0-16,2-3 20 16,1 12 3-16,4 4 1 0,-1-1 0 0,7 10-5 0,1-3-1 15,-1 6 0-15,4-3 0 0,4 0-7 0,-1 0-2 0,0 6 0 16,1-3 0-16,-1 6-11 0,4-9-2 0,4 6-8 16,-4 10 12-16,3-7-12 0,1 7 0 0,3-1 0 15,0 1 0-15,0 6 0 0,0-10-10 0,7 10 10 0,-3 3-12 16,0 0 12-16,3 0-13 0,3 3 5 0,1 10 8 15,3-10-11-15,0 6 11 0,0 1-8 0,4 6 8 16,-4-4 0-16,-3 4-10 0,0 3 10 16,-4-4 0-16,-4 1 0 0,1-7-8 0,-1 4 8 15,-6 3 0-15,3-4 0 0,-3 4 0 0,-1-7 0 0,-3 7 0 16,-3-7-9-16,-1 7 9 0,-3-4 0 0,0-2-9 16,0-1-9-16,-4 1-2 0,-3-1 0 0,4 7 0 15,-5-7-27-15,1 1-5 0,-3-4-2 16,3 3 0-16,-4-9-46 0,0 0-10 15,4 0-2-15,-3 0 0 0,2 0-82 0,1-6-17 0,7 3-3 16,0-3-1-16,0-7 83 0,0-3 17 16,4 7 3-16,-1-7 1 0,-3 4 3 0,7-4 0 15,4 0 0-15,-4-2 0 0,0-1 108 0,0 3 29 0,3-3 3 16,1 7 0-16,3-4 56 0,3-3 12 0,-3 10 3 0,4-7 0 16,-1 7-9-16,1-1-2 0,3 4 0 0,-3-3 0 15,3-1-8-15,0 7-3 0,-3-3 0 0,3-4 0 0,0 10-18 16,0-3-4-16,0 3-1 0,4 0 0 0,-4 3-22 0,0 4-5 15,3-4-1-15,1 3 0 0,0 4-14 0,-1 2-4 16,1-6 0-16,-4 4 0 0,4-1-12 0,-4 1 0 16,4 5 0-16,-4-12 0 0,0 10 8 0,-7-4-8 0,3-6 0 0,1 7 0 15,-4-4 8-15,-7-6-8 0,0 0 0 0,7 3 9 16,0-3 5-16,-7 0 1 0,0 0 0 0,0 0 0 16,0 0 17-16,0 0 4 0,0 0 1 0,4 0 0 15,-4-9 3-15,7-1 1 0,-4 1 0 0,-3 6 0 16,0-13-16-16,-3 7-3 0,3-7-1 0,0 7 0 15,-4-10 2-15,1 3 0 0,3-3 0 0,-4-6 0 16,1 7-11-16,-1-11-1 0,-3 4-1 0,3-3 0 16,-3-7-25-16,4 7-5 0,-1 3 0 0,4 3-1 15,0-3-105-15,-3 9-21 16,6-2-4-16,1 2-1 0,3 7-43 16,0 5-9-16,0-2-1 0,4 6-554 0</inkml:trace>
  <inkml:trace contextRef="#ctx0" brushRef="#br0" timeOffset="25829.58">24553 4156 403 0,'0'0'36'0,"0"0"-36"16,0 0 0-16,0 0 0 0,0 0 339 0,0 0 61 0,0 0 12 15,0 0 2-15,0 0-296 0,4 0-59 16,3 0-12-16,-4-3-635 0,4-3-128 0</inkml:trace>
  <inkml:trace contextRef="#ctx0" brushRef="#br0" timeOffset="26223.41">24843 3842 1612 0,'0'0'72'0,"0"0"14"0,0 0-69 0,0 0-17 16,0 0 0-16,0 0 0 0,0 0 46 0,7-9 6 15,0 9 0-15,3-3 1 0,1-3-8 0,3 6-1 16,-3-10-1-16,3 10 0 0,3-6 8 0,-3-3 1 16,1-1 1-16,-1 1 0 0,3-1-37 0,4-2-8 15,1-4-8-15,-1 7 11 0,-4 2-11 0,8-11-17 16,-4 2 4-16,0 6 1 15,1-8-58-15,-5 8-11 0,4-2-3 0,-3-4-496 16,0 7-99-16</inkml:trace>
  <inkml:trace contextRef="#ctx0" brushRef="#br0" timeOffset="26504">25164 3419 1825 0,'0'0'80'0,"0"0"18"0,0 0-78 0,0 0-20 0,0 0 0 0,0 0 0 15,0 0 64-15,0 0 10 0,0 0 2 0,0 0 0 16,0 0-58-16,0 0-18 0,0 0 10 0,0 0-10 16,10 3 0-16,-3 7 0 0,4-1 0 0,-1 0 0 15,1 1-9-15,3 2 9 0,0 1 0 0,0-4 0 0,0 7 0 0,4 0 0 16,-4-4 0-16,0 4 0 0,4-4 0 16,0 10 0-16,-1 0 9 0,-3-3-9 0,-3 6 8 0,3-6-8 15,-3 12 0-15,-4-2 8 16,0-1-8-16,-4 0 8 0,-6 7-8 0,-4-1 8 0,0-6-8 15,-7 10 0-15,-1 3 0 0,-6 3 0 16,-3 0 0-16,-5 9 8 0,-6-6-8 0,-7 6 0 16,-8 4-23-16,-6 2-9 0,-8-2-3 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5.927"/>
    </inkml:context>
    <inkml:brush xml:id="br0">
      <inkml:brushProperty name="width" value="0.05" units="cm"/>
      <inkml:brushProperty name="height" value="0.05" units="cm"/>
    </inkml:brush>
  </inkml:definitions>
  <inkml:trace contextRef="#ctx0" brushRef="#br0">9 2039 7368 0 0,'-8'9'1129'0'0,"8"-9"-1054"0"0,0 0 0 0 0,0 0 1 0 0,0 0-1 0 0,0 0 0 0 0,0 0 0 0 0,0 0 0 0 0,0 0 1 0 0,0 0-1 0 0,0 0 0 0 0,0 0 0 0 0,0 0 0 0 0,0 1 1 0 0,0-1-1 0 0,-1 0 0 0 0,1 0 0 0 0,0 0 1 0 0,0 0-1 0 0,0 0 0 0 0,0 0 0 0 0,0 0 0 0 0,0 0 1 0 0,1 0-1 0 0,-1 0 0 0 0,0 0 0 0 0,0 1 0 0 0,0-1 1 0 0,0 0-1 0 0,0 0 0 0 0,0 0 0 0 0,0 0 0 0 0,0 0 1 0 0,0 0-1 0 0,0 0 0 0 0,0 0 0 0 0,0 0 1 0 0,0 0-1 0 0,0 0 0 0 0,0 0 0 0 0,0 0 0 0 0,0 0 1 0 0,0 0-1 0 0,0 1 0 0 0,0-1 0 0 0,1 0 0 0 0,-1 0 1 0 0,0 0-1 0 0,0 0 0 0 0,0 0 0 0 0,0 0 0 0 0,0 0 1 0 0,0 0-1 0 0,0 0 0 0 0,21-5 4823 0 0,-14 1-4700 0 0,-1 1 0 0 0,1-1 1 0 0,-1 0-1 0 0,1 0 0 0 0,-1-1 0 0 0,10-10 1 0 0,12-9-23 0 0,-7 9-115 0 0,-13 10-44 0 0,0 0 1 0 0,0-1-1 0 0,-1 1 0 0 0,8-10 1 0 0,9-14 6 0 0,9-12 53 0 0,57-52 190 0 0,147-197-1 0 0,163-253 348 0 0,-290 399-588 0 0,17-24 52 0 0,28-27 55 0 0,-59 86-55 0 0,-49 58-63 0 0,5-4-90 0 0,2 2-1 0 0,69-51 1 0 0,-113 96-117 0 0,1 1 0 0 0,0 0 0 0 0,22-9 0 0 0,14-1-3599 0 0,-32 16-2111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6.499"/>
    </inkml:context>
    <inkml:brush xml:id="br0">
      <inkml:brushProperty name="width" value="0.05" units="cm"/>
      <inkml:brushProperty name="height" value="0.05" units="cm"/>
    </inkml:brush>
  </inkml:definitions>
  <inkml:trace contextRef="#ctx0" brushRef="#br0">0 551 10592 0 0,'0'0'818'0'0,"0"0"-307"0"0,2-2 688 0 0,36-68 4502 0 0,-29 55-5505 0 0,-1 0 1 0 0,0-1-1 0 0,-1 0 1 0 0,6-22-1 0 0,32-107 1112 0 0,-35 115-1230 0 0,1 0-1 0 0,2 1 0 0 0,1 0 1 0 0,1 1-1 0 0,25-36 0 0 0,-29 52-77 0 0,1 4-10 0 0,2 5-46 0 0,-12 3 47 0 0,0 1 1 0 0,1-1 0 0 0,-1 1 0 0 0,0 0 0 0 0,0-1-1 0 0,1 1 1 0 0,-1 0 0 0 0,0 1 0 0 0,0-1 0 0 0,0 0-1 0 0,0 1 1 0 0,0-1 0 0 0,0 1 0 0 0,-1-1 0 0 0,1 1-1 0 0,-1 0 1 0 0,3 3 0 0 0,1 1-16 0 0,-1 0-1 0 0,1 1 1 0 0,5 13-1 0 0,3 13-3 0 0,-1 0 0 0 0,-2 1 0 0 0,-1 1 0 0 0,-1 0 0 0 0,-3 0 0 0 0,2 39 0 0 0,-8 214 64 0 0,-6-217-36 0 0,-24 111 0 0 0,12-88 0 0 0,-1-8 94 0 0,10-48 118 0 0,9-25-90 0 0,1-12-15 0 0,0 1 1 0 0,0 0-1 0 0,0 0 0 0 0,0 0 0 0 0,-1 0 1 0 0,1-1-1 0 0,0 1 0 0 0,-1 0 1 0 0,1 0-1 0 0,-2 3 0 0 0,7-9-46 0 0,0-1 0 0 0,0 1 0 0 0,0-1-1 0 0,-1 0 1 0 0,1 0 0 0 0,-1 0 0 0 0,0-1-1 0 0,-1 0 1 0 0,1 1 0 0 0,2-9 0 0 0,6-7 54 0 0,82-150 182 0 0,-2 4-406 0 0,117-189-2427 0 0,-164 280 1460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7.015"/>
    </inkml:context>
    <inkml:brush xml:id="br0">
      <inkml:brushProperty name="width" value="0.05" units="cm"/>
      <inkml:brushProperty name="height" value="0.05" units="cm"/>
    </inkml:brush>
  </inkml:definitions>
  <inkml:trace contextRef="#ctx0" brushRef="#br0">409 112 15664 0 0,'-11'6'338'0'0,"0"0"0"0"0,0 1 0 0 0,0 1 0 0 0,1-1 0 0 0,-14 14 1 0 0,-42 50 1175 0 0,52-56-1430 0 0,1 2 0 0 0,1 0 0 0 0,0 0 0 0 0,2 1 0 0 0,0 0 0 0 0,0 1 0 0 0,-12 38 0 0 0,8-14-43 0 0,8-28 16 0 0,1 1 1 0 0,-5 31 0 0 0,5-15 79 0 0,1 1 0 0 0,2 0 1 0 0,4 57-1 0 0,-1-83-115 0 0,1 0 0 0 0,0-1 0 0 0,1 1 0 0 0,0-1 0 0 0,0 1 0 0 0,4 6 0 0 0,3 5 43 0 0,-9-15-67 0 0,1 0 0 0 0,0 0 1 0 0,0 1-1 0 0,0-2 1 0 0,1 1-1 0 0,-1 0 0 0 0,1 0 1 0 0,0-1-1 0 0,0 1 1 0 0,-1-1-1 0 0,1 0 0 0 0,1 0 1 0 0,-1 0-1 0 0,0 0 1 0 0,0-1-1 0 0,1 1 0 0 0,-1-1 1 0 0,1 0-1 0 0,0 0 0 0 0,-1 0 1 0 0,1 0-1 0 0,0-1 1 0 0,-1 1-1 0 0,1-1 0 0 0,0 0 1 0 0,-1 0-1 0 0,1-1 1 0 0,0 1-1 0 0,-1-1 0 0 0,1 1 1 0 0,0-1-1 0 0,-1 0 0 0 0,1-1 1 0 0,-1 1-1 0 0,1-1 1 0 0,-1 1-1 0 0,6-5 0 0 0,7-5 162 0 0,-1 0-1 0 0,0-2 1 0 0,-1 0 0 0 0,0 0-1 0 0,-1-1 1 0 0,-1-1-1 0 0,0 0 1 0 0,18-31-1 0 0,-11 9-48 0 0,0 0 0 0 0,-3-1 0 0 0,13-43 0 0 0,-24 64-76 0 0,0 0-1 0 0,-2 0 0 0 0,0 0 0 0 0,-1 0 1 0 0,-1-1-1 0 0,-1 1 0 0 0,0-1 1 0 0,-1 1-1 0 0,-1-1 0 0 0,-1 1 0 0 0,0 0 1 0 0,-1 0-1 0 0,-10-26 0 0 0,10 32-12 0 0,0 1-1 0 0,-1 0 0 0 0,0 1 1 0 0,-1-1-1 0 0,-6-8 0 0 0,-13-16 55 0 0,-17-18 38 0 0,36 45-79 0 0,0 1 0 0 0,-1 0 0 0 0,0 1 0 0 0,0-1 0 0 0,-14-6 0 0 0,15 8-6 0 0,0 1 1 0 0,0 1-1 0 0,0-1 0 0 0,-1 1 0 0 0,1 0 0 0 0,-1 1 0 0 0,1-1 0 0 0,-1 1 1 0 0,-7 0-1 0 0,10 1-23 0 0,1 0 1 0 0,-1 1 0 0 0,0 0-1 0 0,0-1 1 0 0,1 1-1 0 0,-1 0 1 0 0,1 1 0 0 0,-1-1-1 0 0,1 0 1 0 0,-1 1 0 0 0,1 0-1 0 0,0 0 1 0 0,0 0-1 0 0,-1 0 1 0 0,2 1 0 0 0,-1-1-1 0 0,-4 5 1 0 0,-9 12-308 0 0,1 1 1 0 0,0 0-1 0 0,-20 40 0 0 0,20-30-32 0 0,-13 37-1 0 0,17-38-260 0 0,-23 44-1 0 0,27-52-40 0 0,6-18 376 0 0,0 0 1 0 0,1 0 0 0 0,-1 0-1 0 0,0-1 1 0 0,0 1 0 0 0,-3 4-1 0 0,-4 4-906 0 0,4 1-9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37.358"/>
    </inkml:context>
    <inkml:brush xml:id="br0">
      <inkml:brushProperty name="width" value="0.05" units="cm"/>
      <inkml:brushProperty name="height" value="0.05" units="cm"/>
    </inkml:brush>
  </inkml:definitions>
  <inkml:trace contextRef="#ctx0" brushRef="#br0">0 41 15808 0 0,'0'0'352'0'0,"0"0"63"0"0,0 0 25 0 0,0 0 0 0 0,0 0-352 0 0,9-5-88 0 0,14-10 0 0 0,-10-5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55.852"/>
    </inkml:context>
    <inkml:brush xml:id="br0">
      <inkml:brushProperty name="width" value="0.05" units="cm"/>
      <inkml:brushProperty name="height" value="0.05" units="cm"/>
    </inkml:brush>
  </inkml:definitions>
  <inkml:trace contextRef="#ctx0" brushRef="#br0">21 180 5984 0 0,'0'0'464'0'0,"0"-1"-306"0"0,4-4-151 0 0,-2 3 60 0 0,-1 1 0 0 0,0 0 0 0 0,0-1 0 0 0,0 1 0 0 0,-1-1 0 0 0,1 1 0 0 0,0-1 0 0 0,0-1 0 0 0,5-9 874 0 0,-5 11-875 0 0,-1 1 0 0 0,1-1 0 0 0,-1 0 0 0 0,1 1 0 0 0,-1-1 0 0 0,1 0 0 0 0,-1 0 0 0 0,0 1 0 0 0,1-1 0 0 0,-1 0 0 0 0,0 0 0 0 0,0 0 0 0 0,0 1 0 0 0,1-1 0 0 0,-1-1 0 0 0,3-24 1033 0 0,-3 25-785 0 0,0 1-23 0 0,0 0-16 0 0,0 0-3 0 0,-4-9 190 0 0,1 6-343 0 0,1 0-49 0 0,1 1 1 0 0,-1 0 0 0 0,0 0-1 0 0,0 0 1 0 0,0 0-1 0 0,0 0 1 0 0,0 0-1 0 0,0 1 1 0 0,-1-1 0 0 0,1 1-1 0 0,-1-1 1 0 0,-4-1-1 0 0,0 3-60 0 0,5 0-46 0 0,2 0 82 0 0,0 0 52 0 0,0-1-39 0 0,0-1 0 0 0,0 1 1 0 0,0-1-1 0 0,0 1 1 0 0,0 0-1 0 0,0-1 0 0 0,0 1 1 0 0,0 0-1 0 0,1-1 1 0 0,-1 1-1 0 0,1 0 0 0 0,-1-1 1 0 0,1 1-1 0 0,0 0 1 0 0,-1 0-1 0 0,1 0 0 0 0,0-1 1 0 0,0 1-1 0 0,0 0 1 0 0,0 0-1 0 0,0 0 0 0 0,0 0 1 0 0,0 0-1 0 0,0 1 1 0 0,0-1-1 0 0,0 0 0 0 0,1 0 1 0 0,5-3 253 0 0,0 0 0 0 0,1 0 0 0 0,8-2 1 0 0,-13 5-220 0 0,5-3 15 0 0,1 1 0 0 0,-1 1 0 0 0,1 0 0 0 0,-1 0-1 0 0,1 1 1 0 0,0 0 0 0 0,0 0 0 0 0,0 1 0 0 0,0 0 0 0 0,-1 1 0 0 0,1 0-1 0 0,0 0 1 0 0,9 3 0 0 0,-3 0 9 0 0,12 4-107 0 0,0 1 0 0 0,0 1 0 0 0,33 19-1 0 0,-42-20-10 0 0,1-1 0 0 0,0-1 0 0 0,21 6 0 0 0,10 3 0 0 0,13 6 0 0 0,-53-19 13 0 0,0 0-1 0 0,-1 1 1 0 0,17 10-1 0 0,8 3 98 0 0,-21-11-78 0 0,23 11 0 0 0,50 33-48 0 0,-59-31 16 0 0,-2 0-1 0 0,0 2 0 0 0,43 46 1 0 0,-33-31 11 0 0,-20-21-11 0 0,17 21-1 0 0,4 4 63 0 0,8 11 90 0 0,-11-5-221 0 0,-2 1 1 0 0,44 89-1 0 0,-50-58 123 0 0,-18-59-40 0 0,5 24-1 0 0,2 5 34 0 0,10 30-47 0 0,-18-58 24 0 0,0 0 0 0 0,2 28 0 0 0,-2-18-32 0 0,-4-8 11 0 0,0 1-1 0 0,-2 34 1 0 0,-1-22 43 0 0,-10 161-36 0 0,9-168-10 0 0,0 10 0 0 0,1 0 0 0 0,4 38 0 0 0,10 24 0 0 0,-8-22 0 0 0,-9 116 0 0 0,2-85 0 0 0,-1 11 0 0 0,-8-16 0 0 0,10-93 0 0 0,0-1 0 0 0,-6 15 0 0 0,-1 9 0 0 0,-17 80 0 0 0,6-37 0 0 0,8-21 0 0 0,-18 75 0 0 0,20-98 1 0 0,-30 104 44 0 0,28-107-17 0 0,0-1-1 0 0,-25 43 0 0 0,-37 62 37 0 0,53-101-42 0 0,-17 33-41 0 0,-76 98 0 0 0,59-88-374 0 0,17-22 2 0 0,-33 41-955 0 0,47-65 757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3.034"/>
    </inkml:context>
    <inkml:brush xml:id="br0">
      <inkml:brushProperty name="width" value="0.05" units="cm"/>
      <inkml:brushProperty name="height" value="0.05" units="cm"/>
    </inkml:brush>
  </inkml:definitions>
  <inkml:trace contextRef="#ctx0" brushRef="#br0">194 386 10136 0 0,'-3'-4'315'0'0,"0"-1"1"0"0,0 1 0 0 0,0 0-1 0 0,1-1 1 0 0,0 1 0 0 0,-1-1 0 0 0,2 0-1 0 0,-3-5 1 0 0,4 8-139 0 0,0 0 1 0 0,-1 0-1 0 0,1 0 0 0 0,0 0 1 0 0,0 0-1 0 0,1 0 0 0 0,-1 0 1 0 0,0 0-1 0 0,2-3 0 0 0,-2 4-159 0 0,0 0 0 0 0,1-1 0 0 0,-1 1 0 0 0,0 0 0 0 0,1 0-1 0 0,-1-1 1 0 0,0 1 0 0 0,0 0 0 0 0,0-1 0 0 0,0 1 0 0 0,-1 0-1 0 0,1-1 1 0 0,0 1 0 0 0,0 0 0 0 0,-1 0 0 0 0,1-1 0 0 0,-2-1 0 0 0,2 2 114 0 0,-1-1 1 0 0,1 1 0 0 0,0-1 0 0 0,-1 1 0 0 0,1-1 0 0 0,0 1 0 0 0,0-1 0 0 0,0 1 0 0 0,0-1 0 0 0,0 1 0 0 0,0-2 0 0 0,0 4 312 0 0,-3 7-326 0 0,-1 11-100 0 0,1-1 0 0 0,-3 37 0 0 0,0 6 106 0 0,-22 136 307 0 0,2-2-272 0 0,18-111-101 0 0,3-23 47 0 0,4-49-100 0 0,0 23 1 0 0,2 4 7 0 0,-1-31 55 0 0,0-6 19 0 0,0-2-19 0 0,0 0 27 0 0,0 0 127 0 0,-5-10 274 0 0,0-25-223 0 0,1-1-1 0 0,2 1 0 0 0,3-45 1 0 0,-1-39-40 0 0,-14-187 92 0 0,7 193-183 0 0,0 2 76 0 0,6 93-137 0 0,-5-27 0 0 0,1 8 34 0 0,4 29-65 0 0,0 1 1 0 0,-1-1-1 0 0,0 1 0 0 0,-4-9 0 0 0,-4-16 133 0 0,10 24-104 0 0,0 7-20 0 0,0 1-137 0 0,0 0-8 0 0,0 1 76 0 0,1 1 0 0 0,0 0-1 0 0,0 0 1 0 0,0-1 0 0 0,1 1 0 0 0,-1-1 0 0 0,0 1 0 0 0,1-1 0 0 0,-1 1 0 0 0,1-1 0 0 0,-1 0 0 0 0,1 0 0 0 0,-1 1 0 0 0,1-1-1 0 0,2 1 1 0 0,0 0-7 0 0,12 12-22 0 0,-2-1 0 0 0,0 2 0 0 0,0 0-1 0 0,-2 0 1 0 0,13 20 0 0 0,8 9 19 0 0,107 142 119 0 0,-122-159 27 0 0,-10-14-74 0 0,1 0 0 0 0,19 21 0 0 0,29 17-425 0 0,-37-34 374 0 0,-17-15 2 0 0,0-1 0 0 0,-1 1 0 0 0,1 0 0 0 0,0-1 0 0 0,0 1 0 0 0,0-1 0 0 0,0 0 0 0 0,0 0 0 0 0,0-1 0 0 0,1 1 0 0 0,-1 0 0 0 0,0-1 0 0 0,0 0-1 0 0,1 0 1 0 0,-1 0 0 0 0,0 0 0 0 0,0 0 0 0 0,1-1 0 0 0,-1 1 0 0 0,0-1 0 0 0,6-2 0 0 0,-4 1 29 0 0,1 0 0 0 0,0-1 1 0 0,-1 0-1 0 0,0 0 0 0 0,0 0 0 0 0,0 0 1 0 0,0-1-1 0 0,0 0 0 0 0,-1 0 0 0 0,0 0 0 0 0,5-6 1 0 0,-2 1 25 0 0,-1-1 1 0 0,0 0-1 0 0,-1 0 1 0 0,0-1-1 0 0,-1 1 1 0 0,0-1-1 0 0,4-21 1 0 0,8-83 348 0 0,-16 113-404 0 0,2-139 637 0 0,-3 77-312 0 0,-1 12-137 0 0,-5 24-180 0 0,6 15 59 0 0,3 21-75 0 0,-1 0 0 0 0,0 0 0 0 0,0 14 1 0 0,-1-8-103 0 0,1 1 1 0 0,3 15 0 0 0,0-11 46 0 0,0 27-1 0 0,4 14 1 0 0,17 117 295 0 0,-6-31-46 0 0,-3-26-456 0 0,-4-19 115 0 0,-6-48 370 0 0,-4-29-396 0 0,10 45-1 0 0,-9-56-293 0 0,2 28 0 0 0,1 4-1446 0 0,0-22 721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3.661"/>
    </inkml:context>
    <inkml:brush xml:id="br0">
      <inkml:brushProperty name="width" value="0.05" units="cm"/>
      <inkml:brushProperty name="height" value="0.05" units="cm"/>
    </inkml:brush>
  </inkml:definitions>
  <inkml:trace contextRef="#ctx0" brushRef="#br0">283 90 14744 0 0,'0'0'1136'0'0,"-2"1"-747"0"0,-3 0-367 0 0,3 0 11 0 0,-1 0 0 0 0,1-1-1 0 0,0 1 1 0 0,0 0 0 0 0,0 0-1 0 0,0 0 1 0 0,0 1 0 0 0,0-1 0 0 0,1 0-1 0 0,-1 1 1 0 0,0-1 0 0 0,1 1 0 0 0,-1 0-1 0 0,-2 2 1 0 0,-16 26 993 0 0,8-11-793 0 0,0 0 0 0 0,-18 38 0 0 0,10-20-130 0 0,14-28-45 0 0,1 0-1 0 0,1 0 0 0 0,-7 17 0 0 0,-53 237 181 0 0,5 168-196 0 0,58-361-36 0 0,1-40-329 0 0,11-38 227 0 0,-7 3 85 0 0,-1-1 0 0 0,0 1 0 0 0,0 0-1 0 0,0-1 1 0 0,2-7 0 0 0,3-4 11 0 0,85-200 0 0 0,-16-6 0 0 0,-77 223 0 0 0,27-98 15 0 0,-4 15 166 0 0,-18 60-54 0 0,0 0-1 0 0,2-44 1 0 0,4-23 177 0 0,-7 72-248 0 0,-1-1 0 0 0,-1 0 0 0 0,-1-23 0 0 0,0 36-56 0 0,-1 0-1 0 0,1 0 1 0 0,0 0-1 0 0,4-9 1 0 0,-4 10 5 0 0,1 1 1 0 0,-1 0 0 0 0,0-1-1 0 0,-1 1 1 0 0,1-1-1 0 0,-1 1 1 0 0,1-1 0 0 0,-1 0-1 0 0,-1-4 1 0 0,1 8-5 0 0,-1 0 1 0 0,1 0-1 0 0,0-1 0 0 0,0 1 1 0 0,0 0-1 0 0,0-1 0 0 0,0 1 1 0 0,0 0-1 0 0,0-1 1 0 0,1 1-1 0 0,-1 0 0 0 0,0 0 1 0 0,1 0-1 0 0,-1-1 1 0 0,1 1-1 0 0,-1 0 0 0 0,1 0 1 0 0,0 0-1 0 0,1-2 1 0 0,3-8 60 0 0,3 3 21 0 0,-7 8-72 0 0,0 0 0 0 0,0 0 0 0 0,0 0 0 0 0,0 0 0 0 0,0 0 0 0 0,0 0 0 0 0,0 0-1 0 0,0 0 1 0 0,0 0 0 0 0,0 0 0 0 0,0 0 0 0 0,0 1 0 0 0,0-1 0 0 0,0 0 0 0 0,0 1 0 0 0,-1-1 0 0 0,1 1 0 0 0,0-1 0 0 0,0 1-1 0 0,1 0 1 0 0,3 2-3 0 0,9 2 7 0 0,-12-4-12 0 0,-1-1 0 0 0,1 1 0 0 0,0-1 0 0 0,-1 1 0 0 0,1 0 0 0 0,-1-1 0 0 0,1 1 0 0 0,-1 0 0 0 0,1 0 0 0 0,-1 0 0 0 0,0 0 0 0 0,1 0 0 0 0,-1 1 0 0 0,0-1 0 0 0,0 0 0 0 0,0 1 0 0 0,0-1-1 0 0,0 1 1 0 0,0-1 0 0 0,0 1 0 0 0,1 2 0 0 0,-1-1 7 0 0,1 0-1 0 0,0 0 0 0 0,0 0 1 0 0,0-1-1 0 0,0 1 0 0 0,0 0 1 0 0,0-1-1 0 0,4 3 0 0 0,-3-2 14 0 0,1 1 0 0 0,-1-1 0 0 0,0 1 0 0 0,3 5 0 0 0,2 6 55 0 0,-1 1 0 0 0,6 21 0 0 0,1 4 49 0 0,-10-32-100 0 0,0-1 3 0 0,-1 0 0 0 0,0 0 0 0 0,-1 0 0 0 0,1 0 0 0 0,1 17 0 0 0,-2-4 38 0 0,1-1 1 0 0,1 1-1 0 0,10 33 0 0 0,-9-37-5 0 0,2 30 0 0 0,3 9 43 0 0,29 121 326 0 0,-27-137-346 0 0,-7-26-162 0 0,-1 1 0 0 0,4 25 0 0 0,-7-34 22 0 0,0 0 0 0 0,1 0-1 0 0,-1-1 1 0 0,1 1 0 0 0,4 7 0 0 0,-3-6-133 0 0,0 0 0 0 0,0 0 0 0 0,2 12-1 0 0,-4-13-115 0 0,0-1 1 0 0,1 1-1 0 0,-1-1 0 0 0,4 7 0 0 0,-4-11 96 0 0,-1 1-1 0 0,1-1 1 0 0,-1 1 0 0 0,1 0 0 0 0,-1-1-1 0 0,0 1 1 0 0,1-1 0 0 0,-1 1 0 0 0,0-1 0 0 0,0 1-1 0 0,0 0 1 0 0,-1-1 0 0 0,1 1 0 0 0,0-1 0 0 0,0 1-1 0 0,-2 2 1 0 0,-3 11-5675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4.419"/>
    </inkml:context>
    <inkml:brush xml:id="br0">
      <inkml:brushProperty name="width" value="0.05" units="cm"/>
      <inkml:brushProperty name="height" value="0.05" units="cm"/>
    </inkml:brush>
  </inkml:definitions>
  <inkml:trace contextRef="#ctx0" brushRef="#br0">0 1288 13360 0 0,'0'0'612'0'0,"0"0"-15"0"0,2 0-249 0 0,4-3 199 0 0,1 0-1 0 0,-1 0 1 0 0,8-6 0 0 0,14-7 690 0 0,18-7-906 0 0,23-9-348 0 0,60-21 17 0 0,-112 44 1 0 0,33-21 0 0 0,1-1-16 0 0,-19 14-129 0 0,-2-1 0 0 0,29-23 0 0 0,5-3-491 0 0,-39 29 11 0 0,40-34-1 0 0,28-39-1661 0 0,36-31-1714 0 0,-110 101 3658 0 0,-13 13 208 0 0,0 0 0 0 0,0 0 0 0 0,13-8 0 0 0,4-2 468 0 0,-16 10 44 0 0,1 0-1 0 0,-1 1 0 0 0,0 0 1 0 0,1 0-1 0 0,0 0 1 0 0,12-3-1 0 0,-12 6 96 0 0,10-3 1021 0 0,-16 3-541 0 0,0 2-189 0 0,8 5-205 0 0,-8-5-462 0 0,0 0 0 0 0,0 0 0 0 0,0 0 0 0 0,0 0-1 0 0,0 0 1 0 0,-1 0 0 0 0,1 1 0 0 0,0-1 0 0 0,-1 1 0 0 0,1-1 0 0 0,-1 1 0 0 0,0 0-1 0 0,1-1 1 0 0,-1 1 0 0 0,0 0 0 0 0,0 0 0 0 0,1 2 0 0 0,-1-1-46 0 0,0-1 1 0 0,1 1-1 0 0,0-1 0 0 0,-1 0 1 0 0,1 0-1 0 0,2 3 0 0 0,-2-3-9 0 0,1 0-1 0 0,-2 0 1 0 0,1 0 0 0 0,0 1-1 0 0,0-1 1 0 0,-1 1-1 0 0,1-1 1 0 0,0 4-1 0 0,5 42 179 0 0,23 34-48 0 0,-29-77-166 0 0,34 113 105 0 0,-32-110-111 0 0,-1 0 0 0 0,0 0 0 0 0,-1 0-1 0 0,1 13 1 0 0,-1-12 5 0 0,0 0 0 0 0,4 15 0 0 0,5-1 34 0 0,-8-17-30 0 0,1-1-1 0 0,-1 1 1 0 0,0 0 0 0 0,1 7-1 0 0,0 11 47 0 0,-1-9-27 0 0,1 1 1 0 0,5 15-1 0 0,-5-16-9 0 0,0-1-1 0 0,1 16 0 0 0,-2-14 141 0 0,6 24-1 0 0,-7-36-132 0 0,-1-1-1 0 0,1 1 0 0 0,0-1 1 0 0,-1 0-1 0 0,1 1 0 0 0,-1-1 1 0 0,0 1-1 0 0,-1-1 0 0 0,1 1 1 0 0,0-1-1 0 0,-3 7 0 0 0,3-9-23 0 0,-1 5-5 0 0,9 7 19 0 0,-6-12 55 0 0,-2-1 3 0 0,0 0-2 0 0,0 0 54 0 0,0 0 223 0 0,0 0 99 0 0,6-13 485 0 0,-5 10-845 0 0,0-1-1 0 0,0 1 0 0 0,0-1 1 0 0,0 1-1 0 0,-1-1 1 0 0,1 0-1 0 0,-1 1 0 0 0,0-1 1 0 0,0 0-1 0 0,0 1 0 0 0,-1-1 1 0 0,-1-6-1 0 0,0-19 436 0 0,3 12-307 0 0,0 14-176 0 0,-1-1-1 0 0,1 1 1 0 0,-1 0-1 0 0,0-1 1 0 0,0 1-1 0 0,-1 0 1 0 0,1-1-1 0 0,-2-5 1 0 0,-8-16 156 0 0,6 17-117 0 0,0 0 0 0 0,1 0 1 0 0,-2-10-1 0 0,-6-24 403 0 0,-29-73 0 0 0,19 60-342 0 0,13 31-107 0 0,-5-30 1 0 0,8 30-4 0 0,-11-30 0 0 0,6 29 1 0 0,4 12-17 0 0,1-1 0 0 0,1 0 0 0 0,-5-22 0 0 0,1-68 75 0 0,3 81-44 0 0,3 11 1 0 0,0 1 1 0 0,0-1 0 0 0,1-22 0 0 0,13-52 181 0 0,-11 62-123 0 0,1 0-1 0 0,2 0 1 0 0,0 1 0 0 0,14-42 0 0 0,1-1 50 0 0,-12 39-93 0 0,-6 22-55 0 0,1 0 1 0 0,0 0-1 0 0,1 1 0 0 0,-1-1 0 0 0,1 1 0 0 0,-1 0 0 0 0,1 0 1 0 0,7-7-1 0 0,7-12-8 0 0,-14 19 0 0 0,-1 0 0 0 0,1 0 0 0 0,0 0-1 0 0,0 0 1 0 0,0 1 0 0 0,1-1 0 0 0,0 1 0 0 0,-1 0-1 0 0,6-3 1 0 0,5-2-60 0 0,-12 7 36 0 0,1 1 0 0 0,-1-1-1 0 0,0 1 1 0 0,1-1 0 0 0,-1 1 0 0 0,0 0 0 0 0,0 0 0 0 0,1 0 0 0 0,-1 0 0 0 0,0 1-1 0 0,1-1 1 0 0,-1 1 0 0 0,0-1 0 0 0,0 1 0 0 0,4 1 0 0 0,-2 0-32 0 0,-1 1 1 0 0,1-1-1 0 0,-1 0 1 0 0,0 1-1 0 0,0 0 0 0 0,0-1 1 0 0,0 1-1 0 0,3 5 1 0 0,3 4-212 0 0,-1 1 1 0 0,0 1 0 0 0,9 23 0 0 0,-14-31 184 0 0,1 4-37 0 0,-1 1 0 0 0,0-1 0 0 0,0 1-1 0 0,1 15 1 0 0,2 46-266 0 0,-6-71 381 0 0,-1 97-196 0 0,-1-30 146 0 0,1-52 55 0 0,-1 0 0 0 0,-6 30 0 0 0,-1 2 0 0 0,5-32-53 0 0,0 0 0 0 0,-1 0 0 0 0,-1-1 0 0 0,0 1 0 0 0,-13 22 0 0 0,-5 12-157 0 0,10-22-503 0 0,-31 46-1 0 0,7-12-1489 0 0,18-28-251 0 0,0-3-4181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4.806"/>
    </inkml:context>
    <inkml:brush xml:id="br0">
      <inkml:brushProperty name="width" value="0.05" units="cm"/>
      <inkml:brushProperty name="height" value="0.05" units="cm"/>
    </inkml:brush>
  </inkml:definitions>
  <inkml:trace contextRef="#ctx0" brushRef="#br0">21 1 17135 0 0,'0'0'786'0'0,"0"0"-21"0"0,-6 5-414 0 0,5-4-326 0 0,0 0 1 0 0,1 0 0 0 0,-1-1-1 0 0,0 1 1 0 0,0 0 0 0 0,1 0-1 0 0,-1 0 1 0 0,0 0 0 0 0,1 0-1 0 0,-1 0 1 0 0,1 0 0 0 0,-1 0-1 0 0,1 0 1 0 0,0 0 0 0 0,0 0-1 0 0,-1 0 1 0 0,1 0 0 0 0,0 0 0 0 0,0 1-1 0 0,0-1 1 0 0,0 0 0 0 0,0 0-1 0 0,0 0 1 0 0,0 0 0 0 0,1 2-1 0 0,-1-1 17 0 0,1 0 0 0 0,-1 0-1 0 0,0 0 1 0 0,0-1-1 0 0,0 1 1 0 0,0 0 0 0 0,-1 0-1 0 0,1 0 1 0 0,-1 3 0 0 0,0-3-21 0 0,0 0 0 0 0,1 0 1 0 0,-1 0-1 0 0,0 0 0 0 0,1 0 0 0 0,0 1 1 0 0,-1-1-1 0 0,1 0 0 0 0,0 0 0 0 0,0 0 1 0 0,0 0-1 0 0,1 1 0 0 0,-1-1 0 0 0,0 0 1 0 0,1 0-1 0 0,0 0 0 0 0,-1 0 1 0 0,1 0-1 0 0,0 0 0 0 0,1 2 0 0 0,0 1 9 0 0,-1 0 0 0 0,0 0 1 0 0,0 0-1 0 0,-1 0 0 0 0,0 1 0 0 0,0 5 0 0 0,0-4 1 0 0,1 0 1 0 0,-1 0-1 0 0,3 10 0 0 0,9 40 283 0 0,-6-26 20 0 0,14 41 0 0 0,-17-63-331 0 0,-1-1 0 0 0,0 1 0 0 0,-1-1 0 0 0,1 15 0 0 0,-2-13 13 0 0,1 1 0 0 0,5 19 1 0 0,5 2-7 0 0,-8-23-2 0 0,0-1 1 0 0,0 1 0 0 0,-1 0-1 0 0,0 0 1 0 0,-1 1 0 0 0,1 11-1 0 0,-1-3-171 0 0,5 29 0 0 0,-3-29-341 0 0,2 29 1 0 0,-5-41 435 0 0,-1 4-508 0 0,1 0 1 0 0,1 1-1 0 0,0-1 0 0 0,3 12 0 0 0,1-4-731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5.223"/>
    </inkml:context>
    <inkml:brush xml:id="br0">
      <inkml:brushProperty name="width" value="0.05" units="cm"/>
      <inkml:brushProperty name="height" value="0.05" units="cm"/>
    </inkml:brush>
  </inkml:definitions>
  <inkml:trace contextRef="#ctx0" brushRef="#br0">11 142 11576 0 0,'-10'-2'1011'0'0,"9"2"-987"0"0,1 0-1 0 0,0 0 1 0 0,0-1 0 0 0,0 1-1 0 0,0 0 1 0 0,0 0 0 0 0,0 0-1 0 0,0 0 1 0 0,0-1-1 0 0,0 1 1 0 0,0 0 0 0 0,0 0-1 0 0,0 0 1 0 0,0 0 0 0 0,0-1-1 0 0,0 1 1 0 0,0 0-1 0 0,0 0 1 0 0,0 0 0 0 0,0 0-1 0 0,0 0 1 0 0,0-1 0 0 0,0 1-1 0 0,1 0 1 0 0,-1 0-1 0 0,0 0 1 0 0,0 0 0 0 0,0 0-1 0 0,0 0 1 0 0,0-1 0 0 0,0 1-1 0 0,0 0 1 0 0,1 0-1 0 0,-1 0 1 0 0,20-14 1383 0 0,-7 4-272 0 0,-2 2-710 0 0,0 1 1 0 0,0 0 0 0 0,1 0 0 0 0,-1 1 0 0 0,1 0 0 0 0,21-6 0 0 0,5-3 102 0 0,-23 9-457 0 0,0 0 1 0 0,0 0 0 0 0,0 2 0 0 0,0 0 0 0 0,1 0 0 0 0,-1 2 0 0 0,18-2-1 0 0,6 1-136 0 0,-30 2 61 0 0,-1 0 0 0 0,1 0 1 0 0,0 1-1 0 0,0 0 0 0 0,10 2 0 0 0,-12-1 16 0 0,1-1-1 0 0,14 0 0 0 0,-9 0-83 0 0,-11 0-52 0 0,-1 0 1 0 0,1 1-1 0 0,0-1 1 0 0,-1 1-1 0 0,1 0 1 0 0,-1-1 0 0 0,1 1-1 0 0,-1 0 1 0 0,1 0-1 0 0,-1 0 1 0 0,1 0-1 0 0,-1 0 1 0 0,0 0-1 0 0,0 0 1 0 0,1 1 0 0 0,0 1-1 0 0,4 6-691 0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9-13T05:07:10.799"/>
    </inkml:context>
    <inkml:brush xml:id="br0">
      <inkml:brushProperty name="width" value="0.05292" units="cm"/>
      <inkml:brushProperty name="height" value="0.05292" units="cm"/>
      <inkml:brushProperty name="color" value="#FF0000"/>
    </inkml:brush>
  </inkml:definitions>
  <inkml:trace contextRef="#ctx0" brushRef="#br0">8227 8697 1346 0,'0'0'60'0,"0"0"12"0,-7 0-58 0,0 0-14 15,7 0 0-15,-7-3 0 0,-4-4 36 0,4-2 4 16,3 9 0-16,-3-10 1 0,-3 10-16 0,10-6-3 15,-11-3-1-15,8 6 0 0,-4-4-4 0,0 4-1 16,3-3 0-16,-3-3 0 0,3 9-1 0,1-10-1 16,-1 10 0-16,-3 0 0 0,4 0 0 0,-4 0 0 15,0 0 0-15,0 0 0 0,0 6-14 0,3-2 0 16,-6 5 8-16,2 0-8 0,-2 1 0 0,3-1 0 0,0 7 0 0,-4 3 0 16,-3-1 0-16,3-2 0 15,1 3-8-15,3 6 8 0,-4 3 0 0,1 0-10 0,3 7 10 16,0-1-8-16,-4 1 8 0,4 3 0 15,-7-4 0-15,7 4 0 0,3-4 0 0,-3 4 0 0,-3 3 0 0,3-4-8 16,3 1 8-16,0-4 0 0,1 10 0 0,-8-6 0 16,8 6 0-16,-4 0 0 0,3 0 0 0,-3 3 0 15,4 3 0-15,-4-6 0 0,3 0 0 0,-3-4 0 16,4 4 0-16,-1 0 0 0,-3 0 0 0,0 0 0 16,0 0 0-16,3-6 0 0,4 5 0 0,0 1 0 15,-7 0 10-15,14 0 4 0,-7-6 1 0,0 6 0 16,0-7 2-16,7 7 1 0,-3-6 0 0,3 3 0 15,4-4-6-15,-4 1 0 0,3-4-1 0,4 1 0 16,-3 2-11-16,3-2 12 0,-3-1-12 0,3 4 12 16,0-3-12-16,0-1 0 0,0-6 0 0,0 0 0 0,-3 7 0 15,3-7 0-15,0 7 0 0,0-10 0 0,0 3 0 0,0 0 0 16,4-3 0-16,0 0 0 0,-1-6 0 0,1 6 0 16,-1-6 0-16,1 0 0 0,3 0 0 0,-3 0 0 15,-4-4 0-15,0 1 0 0,4-4 0 0,-1 4 0 16,1-6 0-16,0-1 0 0,-1 0 0 0,4-2 0 15,-10-4 0-15,3 3 0 0,0-6 12 0,0-6-4 16,0 3 0-16,4-4 0 0,-4-8 0 0,0 5-8 16,0-9 12-16,1 1-4 0,-1-7 4 0,-7 6 0 15,10-16 0-15,-10 7 0 0,4 0-12 0,-4-7 0 16,4 7 0-16,-1-6 0 0,-3-1 13 0,0-3-2 16,0 4-1-16,0-10 0 0,4 0-10 0,-7 0 0 0,-1-3-10 15,1 3 10-15,3-9 0 0,-4 6 0 0,1-3 0 0,-1-3 0 16,4 5 0-16,-7-5 0 0,0 0 0 15,0 0 0-15,-7-1 0 0,7-2 0 0,0-4 10 0,0 7-10 16,-3-10 8-16,-1 7-8 0,4-4 0 0,-3-3 8 16,3 1-8-16,-4-7 0 15,4 6 0-15,-3 7 0 0,3-7 0 0,-4 3 0 0,1 7 0 0,-1-3 0 16,0-4 0-16,1 4 0 0,-4 2 0 0,0 1 8 16,3 0-8-16,-10 6 0 0,7 3 0 0,-3 0 0 15,-1 0 0-15,0 6 0 0,4-3 0 0,-10 4 0 16,3 2 0-16,3 1 0 0,-7 6 0 0,4-1 0 15,-3 4 0-15,-1-3 0 0,0 9 0 0,1 4 8 16,-4-4-8-16,-1 3 0 0,8 7 0 0,-3-1-11 16,-1 7-5-16,4-3-2 0,3 6 0 0,1 6 0 15,-1 4-102-15,-3 2-21 0</inkml:trace>
  <inkml:trace contextRef="#ctx0" brushRef="#br0" timeOffset="3352.74">8333 9528 576 0,'0'0'25'0,"0"0"6"0,0 0-31 0,0 0 0 15,0 0 0-15,0 0 0 0,0 0 121 0,14-4 19 16,-11-5 3-16,4 3 1 0,7 3-58 0,-7-4-11 15,4-2-3-15,0 0 0 0,3 2-13 0,3-2-3 16,-6 0-1-16,7 5 0 0,-1-2-20 0,-3-3-4 0,8 6-1 0,-1-4 0 16,3-2-20-16,-2 3-10 15,2 2 10-15,4-2-10 0,4-3 13 0,0 9-3 0,-4-3-1 0,0-4 0 16,4-2-9-16,3 0 0 0,-3 9 0 0,3-7 0 16,1-2 0-16,-1 6 8 0,-3-13-8 0,0 7 0 15,-1-1 0-15,1 1 0 0,0 3 0 0,-4-7 0 16,0 4-17-16,0-1-3 0,-3-5 0 0,-4 8 0 31,0-5-27-31,-3 2-5 0,3-5-2 0,-3 5 0 16,-4-5-3-16,4 5-1 0</inkml:trace>
  <inkml:trace contextRef="#ctx0" brushRef="#br0" timeOffset="3654.49">8491 8885 1810 0,'0'0'80'0,"-7"6"17"0,7-6-77 0,0 0-20 16,0 0 0-16,7 9 0 0,-3 1 0 0,6 6 0 15,5-4 0-15,2 4 0 0,1 3 0 0,7 6 0 16,6-3 0-16,-2 9 0 0,2-3 0 0,1 10 0 15,3-4 8-15,4 1-8 0,-4 2 0 0,4 4 0 16,-4 6 0-16,1 0 0 0,-4 3 0 0,3 4 0 16,-3-1 0-16,-1 0 0 0,5 1 0 0,-5-7 0 15,5 6 0-15,-1 0 0 0,0 1 0 0,-3-7 0 0,7-3-13 0,-4 0 5 32,4 6-136-32,0-10-28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5.566"/>
    </inkml:context>
    <inkml:brush xml:id="br0">
      <inkml:brushProperty name="width" value="0.05" units="cm"/>
      <inkml:brushProperty name="height" value="0.05" units="cm"/>
    </inkml:brush>
  </inkml:definitions>
  <inkml:trace contextRef="#ctx0" brushRef="#br0">1 324 22087 0 0,'1'-2'1011'0'0,"5"-7"-809"0"0,0 0-1 0 0,1 1 1 0 0,1-1-1 0 0,10-9 1 0 0,40-30 680 0 0,-25 22-703 0 0,30-19-266 0 0,-14 13-104 0 0,87-60-2035 0 0,-99 67 818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26.644"/>
    </inkml:context>
    <inkml:brush xml:id="br0">
      <inkml:brushProperty name="width" value="0.05" units="cm"/>
      <inkml:brushProperty name="height" value="0.05" units="cm"/>
    </inkml:brush>
  </inkml:definitions>
  <inkml:trace contextRef="#ctx0" brushRef="#br0">238 4 9152 0 0,'0'0'421'0'0,"0"0"-12"0"0,0 0-205 0 0,0 0 115 0 0,0 0 81 0 0,0 0 15 0 0,-11 0 222 0 0,9-2-611 0 0,-23 1 39 0 0,24 1-41 0 0,0 0 0 0 0,0 0 0 0 0,-1 0 0 0 0,1 1 0 0 0,0-1 0 0 0,0 0 0 0 0,0 1 0 0 0,0-1 0 0 0,0 1 1 0 0,0-1-1 0 0,0 1 0 0 0,0-1 0 0 0,0 1 0 0 0,0 0 0 0 0,0 0 0 0 0,0-1 0 0 0,0 1 0 0 0,0 1 0 0 0,0-1-1 0 0,1-1 0 0 0,-1 1-1 0 0,1 0 1 0 0,-1-1 0 0 0,1 1-1 0 0,-1-1 1 0 0,0 1-1 0 0,1-1 1 0 0,-1 0 0 0 0,0 1-1 0 0,1-1 1 0 0,-1 0 0 0 0,0 1-1 0 0,0-1 1 0 0,1 0 0 0 0,-3 1-1 0 0,2-1 33 0 0,0 0 0 0 0,0 1 0 0 0,0-1-1 0 0,0 1 1 0 0,0-1 0 0 0,-1 1 0 0 0,1 0 0 0 0,0-1-1 0 0,0 1 1 0 0,0 0 0 0 0,1 0 0 0 0,-1-1-1 0 0,0 1 1 0 0,0 0 0 0 0,0 0 0 0 0,1 0 0 0 0,-1 0-1 0 0,0 0 1 0 0,1 0 0 0 0,-1 1 0 0 0,0 0 0 0 0,-6 9 201 0 0,-1-1 168 0 0,0 0 0 0 0,0 1 0 0 0,-10 21 0 0 0,18-31-224 0 0,-7 14 235 0 0,3-9-377 0 0,2-2-33 0 0,1-4-13 0 0,0 1 0 0 0,1 0-1 0 0,-1 0 1 0 0,0 0 0 0 0,1 0 0 0 0,-1 0 0 0 0,1 0-1 0 0,0 0 1 0 0,-1 0 0 0 0,1 0 0 0 0,0 0-1 0 0,-1 0 1 0 0,1 0 0 0 0,0 0 0 0 0,0 0 0 0 0,0 0-1 0 0,0 1 1 0 0,-1 1 31 0 0,-2 2-22 0 0,2-4 34 0 0,-4 12 87 0 0,-4 15 304 0 0,8-26-380 0 0,0 11 14 0 0,0-10-80 0 0,0-2 0 0 0,1-1 0 0 0,-1 1 0 0 0,1 0 0 0 0,0-1 0 0 0,-1 1 0 0 0,1-1 0 0 0,0 1 0 0 0,0 0 0 0 0,-1-1 0 0 0,1 1 0 0 0,0 0 0 0 0,0-1 0 0 0,0 1 0 0 0,0 0 0 0 0,0-1 0 0 0,0 1 0 0 0,0 0 0 0 0,0-1 0 0 0,0 1 0 0 0,0 0 0 0 0,1 0 0 0 0,-1 24 0 0 0,2-5 0 0 0,-2-18 0 0 0,1 0 0 0 0,-1 0 0 0 0,0 0 0 0 0,0 0 0 0 0,0 0 0 0 0,0 1 0 0 0,0-1 0 0 0,0 0 0 0 0,-1 0 0 0 0,1 0 0 0 0,-2 3 0 0 0,1 2 0 0 0,-1 0 0 0 0,1 0 0 0 0,0 0 0 0 0,1-1 0 0 0,0 1 0 0 0,0 0 0 0 0,1 9 0 0 0,0-8 0 0 0,-1 1 0 0 0,0-1 0 0 0,-2 16 0 0 0,1-14 0 0 0,0-1 0 0 0,0 14 0 0 0,-1 13 0 0 0,-3 48 0 0 0,1-12 0 0 0,1 8 0 0 0,2-51 0 0 0,-4 38 0 0 0,2-41 0 0 0,0 43 0 0 0,3-67 0 0 0,0-1 0 0 0,0 1 0 0 0,0 0 0 0 0,0 0 0 0 0,0 0 0 0 0,0-1 0 0 0,-1 1 0 0 0,1 0 0 0 0,-1 0 0 0 0,-1 2 0 0 0,1 2 1 0 0,5 12 9 0 0,-3-16 43 0 0,-9 26 299 0 0,7-28-348 0 0,1 1 0 0 0,0-1-1 0 0,0 1 1 0 0,-1 0 0 0 0,1-1-1 0 0,0 1 1 0 0,0 0 0 0 0,0-1-1 0 0,0 1 1 0 0,0-1-1 0 0,0 1 1 0 0,0 0 0 0 0,0-1-1 0 0,0 1 1 0 0,0 0 0 0 0,0-1-1 0 0,0 1 1 0 0,1 0 0 0 0,-1 0 6 0 0,0 1 65 0 0,0 0-16 0 0,0 2-37 0 0,0 0 26 0 0,0 7-36 0 0,0 3-12 0 0,0-10 0 0 0,-5 8 0 0 0,5-12 0 0 0,0 1 1 0 0,-1-1-1 0 0,1 1 0 0 0,0-1 0 0 0,-1 1 0 0 0,1 0 0 0 0,0-1 0 0 0,0 1 0 0 0,0-1 0 0 0,0 1 0 0 0,-1 0 0 0 0,1-1 0 0 0,0 1 0 0 0,0-1 0 0 0,0 1 0 0 0,0 0 0 0 0,0-1 0 0 0,1 1 0 0 0,-1-1 0 0 0,0 1 0 0 0,0 0 0 0 0,0-1 0 0 0,1 2 0 0 0,-1-2 0 0 0,0 1-1 0 0,0-1 1 0 0,1 1-1 0 0,-1-1 1 0 0,0 1-1 0 0,0-1 1 0 0,0 1-1 0 0,0-1 1 0 0,0 1-1 0 0,0 0 1 0 0,0-1-1 0 0,0 1 1 0 0,0-1-1 0 0,0 1 1 0 0,-1-1-1 0 0,1 1 1 0 0,0-1-1 0 0,0 1 1 0 0,0-1-1 0 0,-1 1 1 0 0,1-1-1 0 0,0 1 1 0 0,0-1-1 0 0,-1 1 1 0 0,0 0-1 0 0,1 0-68 0 0,0-1-50 0 0,0 0-10 0 0,0 0-46 0 0,-1 13-675 0 0,2-8-3219 0 0,-1-5-795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1.097"/>
    </inkml:context>
    <inkml:brush xml:id="br0">
      <inkml:brushProperty name="width" value="0.05" units="cm"/>
      <inkml:brushProperty name="height" value="0.05" units="cm"/>
    </inkml:brush>
  </inkml:definitions>
  <inkml:trace contextRef="#ctx0" brushRef="#br0">0 232 2304 0 0,'9'-16'200'0'0,"-3"7"-200"0"0,-1-4 0 0 0,-5-5 0 0 0,6 2 968 0 0,-3-5 152 0 0,3 3 32 0 0,-1 0 8 0 0,-5 2-688 0 0,9 1-144 0 0,-4 3-24 0 0,-5-1-8 0 0,0 1-296 0 0,0-1-64 0 0,0-1-16 0 0,0 6-3192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1.499"/>
    </inkml:context>
    <inkml:brush xml:id="br0">
      <inkml:brushProperty name="width" value="0.05" units="cm"/>
      <inkml:brushProperty name="height" value="0.05" units="cm"/>
    </inkml:brush>
  </inkml:definitions>
  <inkml:trace contextRef="#ctx0" brushRef="#br0">255 40 4608 0 0,'-54'56'1130'0'0,"25"-23"525"0"0,21-23-1184 0 0,0-1 0 0 0,-9 8 0 0 0,-47 43 1031 0 0,58-54-1419 0 0,0-1 1 0 0,1 1-1 0 0,-1 0 1 0 0,1 0-1 0 0,-5 8 1 0 0,9-12-51 0 0,0-1 0 0 0,0 0 0 0 0,0 0 1 0 0,0 0-1 0 0,0 0 0 0 0,-1 0 0 0 0,1 0 0 0 0,0 0 0 0 0,-3 1 1 0 0,3-1-12 0 0,0 0 0 0 0,-1 0 0 0 0,1-1 0 0 0,0 1 1 0 0,0 0-1 0 0,-1 0 0 0 0,1 1 0 0 0,0-1 1 0 0,0 0-1 0 0,0 0 0 0 0,0 0 0 0 0,0 1 0 0 0,0 1 1 0 0,-3 7-11 0 0,1 6-8 0 0,5-2-102 0 0,0-11 29 0 0,6 3 44 0 0,-6-6 38 0 0,0 0 0 0 0,0 0 1 0 0,-1 0-1 0 0,1 0 1 0 0,0 0-1 0 0,0 0 0 0 0,0 0 1 0 0,0 0-1 0 0,-1-1 0 0 0,3 0 1 0 0,12-1 365 0 0,-10 1-205 0 0,0 1 0 0 0,0-1 0 0 0,-1 0 0 0 0,1 0 0 0 0,-1-1 0 0 0,1 0 0 0 0,8-3 0 0 0,37-23 1038 0 0,-9 4-474 0 0,-4 9-390 0 0,1 1 0 0 0,44-9 1 0 0,111-28-110 0 0,-34-5 281 0 0,-93 30-195 0 0,-46 17-58 0 0,34-19 0 0 0,-28 13-107 0 0,-11 5-45 0 0,-12 8-94 0 0,0-1 1 0 0,0 1 0 0 0,0 0-1 0 0,7-3 1 0 0,5-2 111 0 0,-14 6-252 0 0,-1 0 0 0 0,1 0 0 0 0,0 0 0 0 0,0 0 0 0 0,0 0 0 0 0,0 1-1 0 0,0-1 1 0 0,0 1 0 0 0,0-1 0 0 0,2 1 0 0 0,-3 0-4046 0 0,-1 0-1363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2.297"/>
    </inkml:context>
    <inkml:brush xml:id="br0">
      <inkml:brushProperty name="width" value="0.05" units="cm"/>
      <inkml:brushProperty name="height" value="0.05" units="cm"/>
    </inkml:brush>
  </inkml:definitions>
  <inkml:trace contextRef="#ctx0" brushRef="#br0">33 1 8752 0 0,'0'0'673'0'0,"-1"1"-437"0"0,-11 6 68 0 0,11-6 1132 0 0,1-1 485 0 0,0 0 95 0 0,0 0-225 0 0,0 0-1034 0 0,0 2-453 0 0,4 73 0 0 0,-2-31-408 0 0,-2-32 79 0 0,3 23 1 0 0,12 90-30 0 0,-10-85 54 0 0,-3-21 0 0 0,1 22 0 0 0,-1 43-55 0 0,0-48 66 0 0,-1 1 0 0 0,-2-1 0 0 0,-2 0 0 0 0,-9 47 0 0 0,3-35-9 0 0,7-32 13 0 0,-1 0 1 0 0,0 0 0 0 0,-8 21-1 0 0,2-7-15 0 0,7-21-53 0 0,0-2 42 0 0,4-2-5 0 0,-1-4-64 0 0,-1-1-16 0 0,0 0 0 0 0,1-1 92 0 0,1-1-1 0 0,-1 1 0 0 0,0-1 0 0 0,1 1 1 0 0,-1-1-1 0 0,1 1 0 0 0,-1 0 1 0 0,4-3-1 0 0,13-5-70 0 0,-14 7 12 0 0,0-1 0 0 0,1 1 0 0 0,-1 1 0 0 0,8-4 0 0 0,-9 4 31 0 0,1-1 0 0 0,-1 1 0 0 0,0-1 0 0 0,0 0-1 0 0,0 0 1 0 0,-1 0 0 0 0,1-1 0 0 0,3-3 0 0 0,12-9-95 0 0,4 0 49 0 0,-14 10 65 0 0,-1 0 0 0 0,0 1 0 0 0,1-1 0 0 0,14-5-1 0 0,-8 6 14 0 0,0-2 0 0 0,0 1 0 0 0,-1-2 0 0 0,0 0 0 0 0,16-11 0 0 0,-16 9 0 0 0,1 1 0 0 0,14-7 0 0 0,-17 10 0 0 0,-1-1 0 0 0,0 0 0 0 0,0-1 0 0 0,14-11 0 0 0,16-14 0 0 0,-38 28 2 0 0,1 0-3 0 0,11-3 60 0 0,-10 5-46 0 0,-1 0-1 0 0,0-1 1 0 0,0 1-1 0 0,0-1 1 0 0,0 1-1 0 0,4-5 1 0 0,-6 5-9 0 0,1 0 1 0 0,-1 1-1 0 0,0-1 0 0 0,1 0 1 0 0,-1 0-1 0 0,0 0 1 0 0,0 0-1 0 0,0 0 0 0 0,0 0 1 0 0,0 0-1 0 0,0-4 0 0 0,0-8-4 0 0,0 12 0 0 0,-1 0 0 0 0,0 0 0 0 0,0 0 0 0 0,1 0 0 0 0,-1 0 0 0 0,0 0 0 0 0,-1 0 0 0 0,1 0 0 0 0,0 1 0 0 0,-1-1 0 0 0,1 0 0 0 0,-1 0 0 0 0,1 0 0 0 0,-1 0 0 0 0,0 0 0 0 0,0 1 0 0 0,-1-4 0 0 0,-11-13 11 0 0,11 15 23 0 0,-1-1 0 0 0,0 0-1 0 0,1 1 1 0 0,-1 0 0 0 0,-6-6 0 0 0,5 6 14 0 0,-4-3 115 0 0,0 0 0 0 0,-1 0 0 0 0,-9-4 0 0 0,16 8-111 0 0,-1 1 0 0 0,1 0 1 0 0,-1 0-1 0 0,1 0 0 0 0,-1 1 1 0 0,1-1-1 0 0,-1 1 1 0 0,0-1-1 0 0,1 1 0 0 0,-1 0 1 0 0,0 0-1 0 0,1 0 1 0 0,-1 0-1 0 0,1 1 0 0 0,-1-1 1 0 0,0 1-1 0 0,-3 1 0 0 0,4-1-27 0 0,0 1 0 0 0,-1-1 0 0 0,1 1 0 0 0,0 0 0 0 0,0 0-1 0 0,0 0 1 0 0,0 0 0 0 0,0 0 0 0 0,0 0 0 0 0,1 1-1 0 0,-1-1 1 0 0,1 1 0 0 0,-1-1 0 0 0,0 4 0 0 0,-1 1-29 0 0,0 0 0 0 0,0 0 0 0 0,1 1-1 0 0,-1 8 1 0 0,2-12 4 0 0,1 0 0 0 0,0 1 0 0 0,0-1 0 0 0,1 0 0 0 0,1 8 0 0 0,0 11 0 0 0,0-5 0 0 0,0 0 0 0 0,2 0 0 0 0,0 0 0 0 0,1-1 0 0 0,0 1 0 0 0,10 18 0 0 0,-2-2 0 0 0,79 178 0 0 0,16-5 0 0 0,-90-174 0 0 0,12 27 0 0 0,13 22 0 0 0,-12-23 5 0 0,-18-33-808 0 0,1-1 0 0 0,20 26-1 0 0,-20-30-5358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2.827"/>
    </inkml:context>
    <inkml:brush xml:id="br0">
      <inkml:brushProperty name="width" value="0.05" units="cm"/>
      <inkml:brushProperty name="height" value="0.05" units="cm"/>
    </inkml:brush>
  </inkml:definitions>
  <inkml:trace contextRef="#ctx0" brushRef="#br0">200 0 6912 0 0,'0'0'528'0'0,"-3"1"-342"0"0,-5 2 399 0 0,-1 0 0 0 0,0 0 0 0 0,0-1 0 0 0,-11 1-1 0 0,19-3-523 0 0,0 0 0 0 0,0 1-1 0 0,-1-1 1 0 0,1 1 0 0 0,0 0-1 0 0,0-1 1 0 0,0 1 0 0 0,0 0-1 0 0,0 0 1 0 0,0 0 0 0 0,0-1-1 0 0,0 1 1 0 0,0 0-1 0 0,0 2 1 0 0,-3 1 103 0 0,1-1-158 0 0,-16 13 273 0 0,1 2-1 0 0,-26 32 1 0 0,39-44-169 0 0,1 0 1 0 0,0 1-1 0 0,0 0 0 0 0,1 0 0 0 0,-1 0 1 0 0,2 0-1 0 0,-1 0 0 0 0,1 1 1 0 0,0-1-1 0 0,0 1 0 0 0,1 0 0 0 0,-1 14 1 0 0,6 128 155 0 0,-1-113-240 0 0,1-1 0 0 0,10 40 0 0 0,36 88 112 0 0,-13-46-24 0 0,60 200 454 0 0,-9-36 130 0 0,-85-271-668 0 0,144 460 1201 0 0,176 343-177 0 0,-273-704-1031 0 0,104 222 214 0 0,22-7 31 0 0,-87-184-232 0 0,6-5 1 0 0,6-4 0 0 0,183 186-1 0 0,-196-232-1284 0 0,-4-5-4991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6.596"/>
    </inkml:context>
    <inkml:brush xml:id="br0">
      <inkml:brushProperty name="width" value="0.05" units="cm"/>
      <inkml:brushProperty name="height" value="0.05" units="cm"/>
    </inkml:brush>
  </inkml:definitions>
  <inkml:trace contextRef="#ctx0" brushRef="#br0">215 8 2760 0 0,'0'0'125'0'0,"-2"0"-3"0"0,-4 0 311 0 0,0 0 1 0 0,0-1 0 0 0,0 0 0 0 0,-7-1 0 0 0,-7-1 6570 0 0,-3 4-3444 0 0,7 0-2690 0 0,6-1-193 0 0,2-1-187 0 0,0 1 0 0 0,-1 1 0 0 0,1 0 1 0 0,-11 2-1 0 0,17-3-456 0 0,-1 1-1 0 0,1 0 1 0 0,0 0 0 0 0,-1 0 0 0 0,1 0 0 0 0,0 0 0 0 0,0 0 0 0 0,0 1 0 0 0,0-1 0 0 0,0 1-1 0 0,0-1 1 0 0,0 1 0 0 0,1 0 0 0 0,-1 0 0 0 0,1-1 0 0 0,-1 1 0 0 0,1 0 0 0 0,-1 1-1 0 0,-1 3 1 0 0,-1 7-46 0 0,1 1 0 0 0,0-1 0 0 0,1 1 0 0 0,1 0 0 0 0,0 0 0 0 0,1 23 0 0 0,0-28 12 0 0,5 133 92 0 0,-2-113 45 0 0,12 43 1 0 0,-3-14 67 0 0,6 33 128 0 0,6 44 68 0 0,-23-128-389 0 0,17 107 160 0 0,-7-53-156 0 0,7 33-170 0 0,-10-60-121 0 0,5 17-1640 0 0,-5-33 197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6.944"/>
    </inkml:context>
    <inkml:brush xml:id="br0">
      <inkml:brushProperty name="width" value="0.05" units="cm"/>
      <inkml:brushProperty name="height" value="0.05" units="cm"/>
    </inkml:brush>
  </inkml:definitions>
  <inkml:trace contextRef="#ctx0" brushRef="#br0">0 406 16727 0 0,'0'0'763'0'0,"0"0"-12"0"0,0 0-411 0 0,0 0 37 0 0,0 0 67 0 0,0 0 17 0 0,3-1-53 0 0,8-2-357 0 0,0-1 0 0 0,0-1 0 0 0,-1 1 0 0 0,1-2 0 0 0,-1 0 0 0 0,11-8-1 0 0,13-5 13 0 0,-27 16-64 0 0,0-1 0 0 0,13-8 0 0 0,5-7 26 0 0,32-16-1 0 0,-29 18-152 0 0,28-21 1 0 0,16-12-51 0 0,-50 31 178 0 0,-9 8 0 0 0,-1 0 0 0 0,1 2 0 0 0,19-12 0 0 0,-15 12 3 0 0,30-24-1 0 0,-31 21-116 0 0,25-15-1 0 0,-3 14-2059 0 0,-37 12 1019 0 0,-1 1-11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7.318"/>
    </inkml:context>
    <inkml:brush xml:id="br0">
      <inkml:brushProperty name="width" value="0.05" units="cm"/>
      <inkml:brushProperty name="height" value="0.05" units="cm"/>
    </inkml:brush>
  </inkml:definitions>
  <inkml:trace contextRef="#ctx0" brushRef="#br0">22 0 5528 0 0,'-3'10'279'0'0,"-6"16"1118"0"0,2-11 2324 0 0,5-5 741 0 0,3 8-3137 0 0,0-15-874 0 0,3 19 325 0 0,7 23 0 0 0,-9-37-710 0 0,1 1-1 0 0,0-2 1 0 0,1 1-1 0 0,-1 0 1 0 0,2-1 0 0 0,5 9-1 0 0,65 82 304 0 0,-58-76-258 0 0,-2 0-1 0 0,20 37 1 0 0,10 14 21 0 0,33 47-163 0 0,-33-48-232 0 0,46 88-1176 0 0,-47-79-511 0 0,-29-50 994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7.722"/>
    </inkml:context>
    <inkml:brush xml:id="br0">
      <inkml:brushProperty name="width" value="0.05" units="cm"/>
      <inkml:brushProperty name="height" value="0.05" units="cm"/>
    </inkml:brush>
  </inkml:definitions>
  <inkml:trace contextRef="#ctx0" brushRef="#br0">34 709 12896 0 0,'-5'-5'582'0'0,"0"0"1"0"0,1-1 0 0 0,0 0 0 0 0,-5-8 0 0 0,8 12-245 0 0,0 1 683 0 0,1 0-970 0 0,-1 1 0 0 0,1-1 0 0 0,-1 1 0 0 0,1-1 0 0 0,0 1-1 0 0,-1-1 1 0 0,1 0 0 0 0,-1 1 0 0 0,1-1 0 0 0,0 0 0 0 0,0 1 0 0 0,0-1 0 0 0,-1 0 0 0 0,1 0 0 0 0,0 1 0 0 0,0-1 0 0 0,0 0 0 0 0,0 0 0 0 0,0 1 0 0 0,0-1 0 0 0,0 0 0 0 0,0 1 0 0 0,1-2-1 0 0,0-3-50 0 0,0 3 0 0 0,-1 0 0 0 0,1 1 0 0 0,-1-1 0 0 0,0 0 0 0 0,1 1 0 0 0,-1-1 0 0 0,0 0 0 0 0,0 0 0 0 0,-1-2 0 0 0,1 3-6 0 0,0 0 0 0 0,0 0-1 0 0,-1 0 1 0 0,1 0-1 0 0,0 0 1 0 0,0 0-1 0 0,0 0 1 0 0,0 0-1 0 0,0 0 1 0 0,0 0-1 0 0,0 0 1 0 0,1 0 0 0 0,-1 0-1 0 0,0 0 1 0 0,1 0-1 0 0,-1 0 1 0 0,0 0-1 0 0,1 0 1 0 0,-1 0-1 0 0,1 1 1 0 0,-1-1 0 0 0,2-1-1 0 0,0-1-11 0 0,-1 1 13 0 0,0 1 1 0 0,-1 0 0 0 0,1-1-1 0 0,0 1 1 0 0,0-1-1 0 0,-1 1 1 0 0,1-1 0 0 0,-1 1-1 0 0,1-1 1 0 0,-1 0 0 0 0,1 1-1 0 0,-1-1 1 0 0,0 0-1 0 0,0-2 1 0 0,1-5-6 0 0,2 4 7 0 0,0 0-1 0 0,0 0 1 0 0,1 0 0 0 0,-1 0 0 0 0,1 1-1 0 0,0-1 1 0 0,1 1 0 0 0,5-5 0 0 0,4-4 205 0 0,6-8 300 0 0,-10 10-212 0 0,0 1 0 0 0,0 0 0 0 0,1 1 0 0 0,0 0 0 0 0,0 0 0 0 0,1 2-1 0 0,20-11 1 0 0,-14 9-15 0 0,22-13 0 0 0,14-8 69 0 0,-21 13-338 0 0,-1-2 0 0 0,0-1 0 0 0,30-25 1 0 0,-12 8-6 0 0,-21 14-253 0 0,53-55 0 0 0,-58 54-170 0 0,15-20-1225 0 0,-25 24-3674 0 0,-3 5-784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1.519"/>
    </inkml:context>
    <inkml:brush xml:id="br0">
      <inkml:brushProperty name="width" value="0.05" units="cm"/>
      <inkml:brushProperty name="height" value="0.05" units="cm"/>
    </inkml:brush>
  </inkml:definitions>
  <inkml:trace contextRef="#ctx0" brushRef="#br0">22 73 2304 0 0,'-8'0'525'0'0,"0"-4"1159"0"0,6 3 567 0 0,2 1 106 0 0,-3-16 1840 0 0,3 13-4143 0 0,0-1 1 0 0,0 1-1 0 0,0 0 0 0 0,1-1 0 0 0,0 1 0 0 0,-1 0 0 0 0,1-1 0 0 0,0 1 0 0 0,1 0 1 0 0,-1 0-1 0 0,0 0 0 0 0,1 0 0 0 0,0 0 0 0 0,2-3 0 0 0,-4 5 0 0 0,0 1 10 0 0,3 1 0 0 0,0 0-54 0 0,1 0 1 0 0,-1 0 0 0 0,0 1-1 0 0,0-1 1 0 0,0 1 0 0 0,0 0-1 0 0,0 0 1 0 0,0 0 0 0 0,-1 0-1 0 0,1 0 1 0 0,3 4 0 0 0,11 15-14 0 0,7 10 152 0 0,-10-7 32 0 0,3 3 239 0 0,14 34 1 0 0,-26-50-316 0 0,48 126 812 0 0,-40-97-699 0 0,38 132 245 0 0,-11-52-261 0 0,-23-74-116 0 0,-4-11-16 0 0,0-1 0 0 0,3 0 0 0 0,0-1 0 0 0,30 43 0 0 0,-38-66-56 0 0,1 1 0 0 0,-1-1 0 0 0,2-1 0 0 0,10 9-1 0 0,-15-13-12 0 0,1-1-1 0 0,0 0 1 0 0,0-1-1 0 0,0 1 1 0 0,0-1-1 0 0,1 0 1 0 0,-1-1-1 0 0,1 0 1 0 0,9 2-1 0 0,-13-4 4 0 0,-1 0 0 0 0,1 0 0 0 0,0 0 0 0 0,0-1 1 0 0,0 0-1 0 0,-1 1 0 0 0,1-1 0 0 0,0 0 0 0 0,-1 0 0 0 0,1-1 0 0 0,0 1 0 0 0,-1 0 0 0 0,0-1 0 0 0,1 0 0 0 0,-1 0 0 0 0,0 1 0 0 0,0-1 0 0 0,2-3 0 0 0,6-5 29 0 0,0 0 0 0 0,9-14 0 0 0,-9 9-37 0 0,-1 0 0 0 0,-1-1-1 0 0,12-30 1 0 0,1-2-485 0 0,-18 40 110 0 0,1-1 0 0 0,-1 0 1 0 0,0 0-1 0 0,-1 0 1 0 0,2-13-1 0 0,-1-8-5258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38.084"/>
    </inkml:context>
    <inkml:brush xml:id="br0">
      <inkml:brushProperty name="width" value="0.05" units="cm"/>
      <inkml:brushProperty name="height" value="0.05" units="cm"/>
    </inkml:brush>
  </inkml:definitions>
  <inkml:trace contextRef="#ctx0" brushRef="#br0">10 5 18055 0 0,'-5'-4'1280'0'0,"5"4"-1263"0"0,0 0 0 0 0,0 0 1 0 0,0 0-1 0 0,0 0 1 0 0,0 0-1 0 0,0 0 0 0 0,0 0 1 0 0,0 0-1 0 0,-1 0 0 0 0,1-1 1 0 0,0 1-1 0 0,0 0 1 0 0,0 0-1 0 0,0 0 0 0 0,0 0 1 0 0,0 0-1 0 0,0 0 0 0 0,0 0 1 0 0,0 0-1 0 0,-1 0 0 0 0,1 0 1 0 0,0 0-1 0 0,0 0 1 0 0,0 0-1 0 0,0 0 0 0 0,0 0 1 0 0,0 0-1 0 0,0 0 0 0 0,0 0 1 0 0,-1 0-1 0 0,1 0 0 0 0,0 0 1 0 0,0 0-1 0 0,0 0 1 0 0,0 0-1 0 0,0 0 0 0 0,0 0 1 0 0,0 0-1 0 0,0 0 0 0 0,0 1 1 0 0,-1-1-1 0 0,1 0 1 0 0,0 0-1 0 0,0 0 0 0 0,0 0 1 0 0,0 0-1 0 0,0 0 0 0 0,0 0 1 0 0,0 0-1 0 0,0 0 0 0 0,0 0 1 0 0,0 1-1 0 0,0-1 1 0 0,0 0-1 0 0,0 0 0 0 0,0 0 1 0 0,0 0-1 0 0,0 0 0 0 0,0 0 1 0 0,0 5-30 0 0,1 0 1 0 0,0 0 0 0 0,0 0-1 0 0,0 0 1 0 0,5 8 0 0 0,3 16-3 0 0,-5-15 14 0 0,1-2 0 0 0,0 1 0 0 0,1 0 0 0 0,0-1 0 0 0,1 0 0 0 0,16 21 0 0 0,8 14 0 0 0,-15-24 47 0 0,0 0 0 0 0,2-1-1 0 0,26 25 1 0 0,-2-2 53 0 0,18 23-271 0 0,-3 4 1 0 0,88 144-1 0 0,-96-129-1442 0 0,-36-65 511 0 0,-1 0-37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1.316"/>
    </inkml:context>
    <inkml:brush xml:id="br0">
      <inkml:brushProperty name="width" value="0.05" units="cm"/>
      <inkml:brushProperty name="height" value="0.05" units="cm"/>
    </inkml:brush>
  </inkml:definitions>
  <inkml:trace contextRef="#ctx0" brushRef="#br0">160 335 6912 0 0,'0'0'528'0'0,"0"0"-199"0"0,0 0 430 0 0,-7-10 2021 0 0,5 9-2864 0 0,1 1 0 0 0,-1-1 0 0 0,0 0 0 0 0,0 1 0 0 0,0 0 0 0 0,0-1 0 0 0,0 1 0 0 0,-2 0 0 0 0,1 0-327 0 0,-3-7-682 0 0,-11-11-744 0 0,-4-11 3183 0 0,20 27-846 0 0,1 2 11 0 0,-4-13 2094 0 0,-12 5-1800 0 0,13 8-829 0 0,3 0 166 0 0,-2 0 76 0 0,-10 5 1005 0 0,3-12-880 0 0,7 5-272 0 0,0 0 0 0 0,0 0 1 0 0,0 1-1 0 0,1-1 1 0 0,-1 0-1 0 0,1 0 0 0 0,-2-3 1 0 0,3 5-43 0 0,-1-2 187 0 0,0-13 93 0 0,-8-17 96 0 0,4 17-166 0 0,4 11-148 0 0,0 1 1 0 0,0 0-1 0 0,0-1 0 0 0,1 1 1 0 0,-1-1-1 0 0,1-3 1 0 0,-2-17 576 0 0,1 20-599 0 0,1 0-1 0 0,-1-1 1 0 0,1 1-1 0 0,0 0 1 0 0,0 0-1 0 0,0-1 1 0 0,1 1 0 0 0,0 0-1 0 0,-1 0 1 0 0,1 0-1 0 0,1 0 1 0 0,-1 0-1 0 0,2-4 1 0 0,2 0-29 0 0,-2 3-30 0 0,0 1 0 0 0,0 0 1 0 0,0 0-1 0 0,0 0 0 0 0,5-4 0 0 0,-7 7-13 0 0,1 0-1 0 0,-1 0 0 0 0,0 0 0 0 0,1 1 0 0 0,-1-1 0 0 0,1 0 1 0 0,-1 1-1 0 0,1-1 0 0 0,-1 1 0 0 0,1-1 0 0 0,-1 1 0 0 0,1 0 1 0 0,0-1-1 0 0,-1 1 0 0 0,1 0 0 0 0,-1 0 0 0 0,1 0 0 0 0,0 1 1 0 0,-1-1-1 0 0,1 0 0 0 0,1 1 0 0 0,6 2-23 0 0,-1-1 0 0 0,1 2 1 0 0,-1-1-1 0 0,0 1 0 0 0,0 0 0 0 0,-1 1 0 0 0,1 0 0 0 0,-1 0 0 0 0,0 1 1 0 0,0 0-1 0 0,-1 0 0 0 0,0 0 0 0 0,0 1 0 0 0,0 0 0 0 0,-1 0 1 0 0,0 1-1 0 0,0-1 0 0 0,-1 1 0 0 0,0 0 0 0 0,0 0 0 0 0,4 16 0 0 0,-2 1-150 0 0,-1 1 0 0 0,-1-1-1 0 0,-1 1 1 0 0,-1 48 0 0 0,-5-29-192 0 0,-12 61 0 0 0,-15 37 348 0 0,15-69 505 0 0,14-66-402 0 0,-1 0 0 0 0,1 0 0 0 0,0 0 0 0 0,1 10-1 0 0,0-16 39 0 0,0-2 0 0 0,0 0 7 0 0,0 0 26 0 0,0 0 9 0 0,16 2 228 0 0,-14-2-372 0 0,0 1 1 0 0,0-1-1 0 0,0 0 1 0 0,0 1-1 0 0,0-1 1 0 0,0 0-1 0 0,0 0 1 0 0,0-1 0 0 0,0 1-1 0 0,0 0 1 0 0,0-1-1 0 0,0 1 1 0 0,0-1-1 0 0,0 1 1 0 0,2-2-1 0 0,19-12 10 0 0,0-1-1 0 0,-1 0 0 0 0,31-30 0 0 0,-14 12 30 0 0,39-43-47 0 0,68-62-1067 0 0,-118 112-3339 0 0,5-1-1486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1.705"/>
    </inkml:context>
    <inkml:brush xml:id="br0">
      <inkml:brushProperty name="width" value="0.05" units="cm"/>
      <inkml:brushProperty name="height" value="0.05" units="cm"/>
    </inkml:brush>
  </inkml:definitions>
  <inkml:trace contextRef="#ctx0" brushRef="#br0">0 545 17135 0 0,'0'0'786'0'0,"0"0"-21"0"0,0 0-428 0 0,0 0 14 0 0,0 0 58 0 0,2-2 9 0 0,34-35 174 0 0,48-46-514 0 0,-57 61-68 0 0,43-33 44 0 0,46-34 7 0 0,10-7-78 0 0,-57 48-174 0 0,-38 26-698 0 0,60-34 0 0 0,-58 39-651 0 0,-3 0-74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2.311"/>
    </inkml:context>
    <inkml:brush xml:id="br0">
      <inkml:brushProperty name="width" value="0.05" units="cm"/>
      <inkml:brushProperty name="height" value="0.05" units="cm"/>
    </inkml:brush>
  </inkml:definitions>
  <inkml:trace contextRef="#ctx0" brushRef="#br0">54 267 15408 0 0,'0'0'348'0'0,"0"0"49"0"0,0 0 21 0 0,0 0-40 0 0,-1-1-246 0 0,-2-1-83 0 0,2 1-28 0 0,1 1-1 0 0,0-1 1 0 0,0 1-1 0 0,-1 0 1 0 0,1-1-1 0 0,0 1 1 0 0,0-1-1 0 0,0 1 1 0 0,0 0-1 0 0,-1-1 1 0 0,1 1-1 0 0,0-1 1 0 0,0 1-1 0 0,0-1 1 0 0,0 1-1 0 0,0-1 1 0 0,0 1-1 0 0,0-1 1 0 0,0 1-1 0 0,0 0 1 0 0,0-1-1 0 0,1 1 1 0 0,-1-2-1 0 0,4-10 245 0 0,-3 10-162 0 0,2-6-56 0 0,1 0 0 0 0,-1 1 0 0 0,1-1 0 0 0,0 1 0 0 0,1 0 0 0 0,9-10 0 0 0,38-36 97 0 0,-14 16-104 0 0,-32 31-40 0 0,0 1 0 0 0,13-9 0 0 0,-1 0 0 0 0,-5 6 0 0 0,0 1 0 0 0,0 0 0 0 0,1 0 0 0 0,21-6 0 0 0,-31 12-4 0 0,-1 0-1 0 0,1 0 0 0 0,-1 1 0 0 0,1-1 0 0 0,-1 1 0 0 0,1 0 0 0 0,-1 0 0 0 0,1 0 0 0 0,0 0 0 0 0,-1 1 0 0 0,1-1 1 0 0,-1 1-1 0 0,1 0 0 0 0,-1 0 0 0 0,0 1 0 0 0,1-1 0 0 0,-1 1 0 0 0,0-1 0 0 0,0 1 0 0 0,0 0 0 0 0,0 0 1 0 0,0 0-1 0 0,0 1 0 0 0,3 3 0 0 0,-1 0-1 0 0,0-1 0 0 0,0 1 1 0 0,-1 0-1 0 0,1 0 0 0 0,-1 0 1 0 0,-1 1-1 0 0,1-1 0 0 0,-1 1 1 0 0,0 0-1 0 0,-1 0 0 0 0,2 8 1 0 0,0 6-66 0 0,0 0 0 0 0,-2 0 0 0 0,0 0 0 0 0,-2 0 0 0 0,0 0 0 0 0,-1 0 0 0 0,-1 1 0 0 0,-8 29 0 0 0,7-39 69 0 0,-3 14-20 0 0,-1 0 0 0 0,-2-1 0 0 0,-12 28-1 0 0,-29 55 255 0 0,39-84-136 0 0,9-18-86 0 0,0-1 0 0 0,-1 1 0 0 0,0-1 0 0 0,0 0 0 0 0,-7 9 0 0 0,-12 10 61 0 0,21-23-8 0 0,1-1 45 0 0,0 0-2 0 0,0 0-2 0 0,-2-1-74 0 0,1-1-1 0 0,0 0 0 0 0,0 0 0 0 0,0 0 0 0 0,1 0 0 0 0,-1 1 0 0 0,0-1 1 0 0,1 0-1 0 0,-1 0 0 0 0,1 0 0 0 0,0 0 0 0 0,0 0 0 0 0,-1 0 0 0 0,1-1 1 0 0,1 1-1 0 0,-1 0 0 0 0,0 0 0 0 0,0 0 0 0 0,1 0 0 0 0,-1 0 0 0 0,1 0 1 0 0,0 0-1 0 0,-1 1 0 0 0,1-1 0 0 0,0 0 0 0 0,0 0 0 0 0,2-2 0 0 0,4-9 59 0 0,0 0 0 0 0,1 0 0 0 0,0 1 0 0 0,1 0 0 0 0,0 1 0 0 0,1 0 0 0 0,0 1 0 0 0,1-1 0 0 0,0 2 0 0 0,1 0 0 0 0,0 0 0 0 0,23-12 0 0 0,-12 10-63 0 0,0 1 0 0 0,0 0-1 0 0,1 2 1 0 0,0 1 0 0 0,50-8-1 0 0,-63 14-68 0 0,1 0 0 0 0,0 1 0 0 0,-1 0 0 0 0,1 1 0 0 0,-1 0 0 0 0,13 3 0 0 0,-19-3-8 0 0,0 0 1 0 0,0 1-1 0 0,0-1 1 0 0,0 1-1 0 0,-1 0 1 0 0,1 1-1 0 0,0-1 1 0 0,-1 1 0 0 0,0 0-1 0 0,0 0 1 0 0,1 0-1 0 0,-2 1 1 0 0,1-1-1 0 0,0 1 1 0 0,5 8-1 0 0,-5-7-5 0 0,0 1-1 0 0,-1-1 0 0 0,0 1 0 0 0,0 0 0 0 0,-1 0 0 0 0,0 0 0 0 0,0 1 1 0 0,0-1-1 0 0,-1 0 0 0 0,0 1 0 0 0,0-1 0 0 0,0 12 0 0 0,-2-1 87 0 0,0-1 0 0 0,-1 0 0 0 0,-1 0 0 0 0,-1 0 0 0 0,0 0 0 0 0,-1-1 0 0 0,-1 1 0 0 0,0-1 0 0 0,-1 0 0 0 0,0-1 0 0 0,-2 0 0 0 0,-13 19-1 0 0,-1-2 77 0 0,0 1-86 0 0,-1-2 0 0 0,-1 0 0 0 0,-46 42 1 0 0,16-26 334 0 0,-69 55 22 0 0,97-81-394 0 0,-18 14 124 0 0,-1-2 1 0 0,-64 33 0 0 0,-26-5-2197 0 0,87-41-4457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3.154"/>
    </inkml:context>
    <inkml:brush xml:id="br0">
      <inkml:brushProperty name="width" value="0.05" units="cm"/>
      <inkml:brushProperty name="height" value="0.05" units="cm"/>
    </inkml:brush>
  </inkml:definitions>
  <inkml:trace contextRef="#ctx0" brushRef="#br0">1 367 10680 0 0,'0'0'489'0'0,"0"0"-8"0"0,0 0-273 0 0,0 0 3 0 0,0 0 40 0 0,0 0 5 0 0,0 0 42 0 0,2 0 180 0 0,26 1 791 0 0,-17 0-729 0 0,0 0 1 0 0,-1-1 0 0 0,14-2-1 0 0,-9-1-136 0 0,0-1 0 0 0,0 0 0 0 0,0-1-1 0 0,23-11 1 0 0,54-35-64 0 0,-42 22-245 0 0,-8 2-29 0 0,16-7-6 0 0,-26 17 166 0 0,40-30-1 0 0,19-10-440 0 0,-47 34-113 0 0,-17 7-990 0 0,37-14-1 0 0,-54 26 205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3.515"/>
    </inkml:context>
    <inkml:brush xml:id="br0">
      <inkml:brushProperty name="width" value="0.05" units="cm"/>
      <inkml:brushProperty name="height" value="0.05" units="cm"/>
    </inkml:brush>
  </inkml:definitions>
  <inkml:trace contextRef="#ctx0" brushRef="#br0">1 1 18079 0 0,'0'0'828'0'0,"0"0"-17"0"0,0 0-500 0 0,0 0-177 0 0,1 2-26 0 0,72 117-42 0 0,-30-51-92 0 0,58 74 66 0 0,-67-97 0 0 0,-3-8-40 0 0,-18-23 0 0 0,19 30 0 0 0,-13-12 0 0 0,-11-18 0 0 0,0 1 0 0 0,18 21 0 0 0,74 82-288 0 0,-53-58-364 0 0,-10-12-1878 0 0,-18-22-3655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5.960"/>
    </inkml:context>
    <inkml:brush xml:id="br0">
      <inkml:brushProperty name="width" value="0.05" units="cm"/>
      <inkml:brushProperty name="height" value="0.05" units="cm"/>
    </inkml:brush>
  </inkml:definitions>
  <inkml:trace contextRef="#ctx0" brushRef="#br0">203 37 9528 0 0,'0'0'432'0'0,"0"0"-4"0"0,-2 1-274 0 0,-4 0 37 0 0,1 1 0 0 0,0-1 0 0 0,-1 0 0 0 0,1-1 0 0 0,-9 1 0 0 0,-2 0 954 0 0,-3 1-270 0 0,6-1-669 0 0,-23 5 0 0 0,-2-2-206 0 0,27-4 0 0 0,3-3 26 0 0,7 3 104 0 0,1 0 10 0 0,-10-7 1216 0 0,5 1-1259 0 0,5 5-97 0 0,0 1 1 0 0,-1 0-1 0 0,1 0 1 0 0,0-1-1 0 0,0 1 1 0 0,0 0-1 0 0,0-1 1 0 0,-1 1-1 0 0,1 0 0 0 0,0-1 1 0 0,0 1-1 0 0,0-1 1 0 0,0 1-1 0 0,0 0 1 0 0,0-1-1 0 0,0 1 1 0 0,0 0-1 0 0,0-1 1 0 0,0 1-1 0 0,0-1 1 0 0,0 1-1 0 0,0-1 1 0 0,5-2 0 0 0,-1-1 0 0 0,1 1 1 0 0,0 0-1 0 0,-1 1 1 0 0,1-1-1 0 0,1 1 1 0 0,-1 0-1 0 0,8-2 1 0 0,6 1 74 0 0,0 1 0 0 0,1 1 0 0 0,19 1 0 0 0,-31 0-69 0 0,0 1 0 0 0,1 0-1 0 0,-1 1 1 0 0,0 0-1 0 0,-1 0 1 0 0,1 1 0 0 0,0 0-1 0 0,0 0 1 0 0,11 7 0 0 0,-15-7-7 0 0,0 1 0 0 0,0-1 0 0 0,0 1 0 0 0,0 0 0 0 0,-1 0 0 0 0,1 0 0 0 0,-1 1 0 0 0,0-1 0 0 0,0 1 0 0 0,-1 0 0 0 0,1 0 0 0 0,-1 0 0 0 0,0 0 0 0 0,2 8 0 0 0,-4-2-54 0 0,1 1 0 0 0,-1-1 1 0 0,-1 0-1 0 0,0 0 0 0 0,0 1 1 0 0,-1-1-1 0 0,-6 16 1 0 0,0 12 18 0 0,6-33 75 0 0,1 0 0 0 0,-2 0 1 0 0,-4 11-1 0 0,6-15 127 0 0,1-2 1 0 0,-5 14 1311 0 0,15-15-1156 0 0,4-2-314 0 0,1 1 0 0 0,0 0 1 0 0,24 0-1 0 0,-31 2-17 0 0,0 1 1 0 0,1 0-1 0 0,-1 0 0 0 0,0 1 1 0 0,0 0-1 0 0,0 0 1 0 0,16 7-1 0 0,-22-8 3 0 0,0 1 1 0 0,0-1-1 0 0,-1 1 0 0 0,1 0 1 0 0,0 0-1 0 0,0-1 0 0 0,-1 1 1 0 0,1 0-1 0 0,-1 0 0 0 0,0 1 0 0 0,1-1 1 0 0,-1 0-1 0 0,0 0 0 0 0,0 1 1 0 0,-1-1-1 0 0,1 0 0 0 0,0 1 0 0 0,-1-1 1 0 0,1 1-1 0 0,-1-1 0 0 0,0 1 1 0 0,0 2-1 0 0,0 6-171 0 0,0-1 0 0 0,-1 0 0 0 0,-4 20 0 0 0,3-19-32 0 0,-1 0 0 0 0,-1-1 1 0 0,-5 14-1 0 0,-11 10-4407 0 0,4-12-465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6.303"/>
    </inkml:context>
    <inkml:brush xml:id="br0">
      <inkml:brushProperty name="width" value="0.05" units="cm"/>
      <inkml:brushProperty name="height" value="0.05" units="cm"/>
    </inkml:brush>
  </inkml:definitions>
  <inkml:trace contextRef="#ctx0" brushRef="#br0">8 380 14480 0 0,'-1'-1'39'0'0,"1"1"1"0"0,-1 0 0 0 0,1 0 0 0 0,0-1 0 0 0,-1 1-1 0 0,1 0 1 0 0,-1-1 0 0 0,1 1 0 0 0,0 0 0 0 0,-1-1-1 0 0,1 1 1 0 0,0 0 0 0 0,0-1 0 0 0,-1 1 0 0 0,1-1 0 0 0,0 1-1 0 0,0-1 1 0 0,0 1 0 0 0,-1-1 0 0 0,1 1 0 0 0,0-1-1 0 0,0 1 1 0 0,0-1 0 0 0,0 0 0 0 0,12-10 541 0 0,3 1-358 0 0,-1 2 0 0 0,1 0 0 0 0,22-8 0 0 0,11-6 684 0 0,4-5-30 0 0,116-68 1065 0 0,-48 27-1218 0 0,-89 49-775 0 0,35-14 0 0 0,0 4-5345 0 0,-63 28 4901 0 0,41-20-6126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6.803"/>
    </inkml:context>
    <inkml:brush xml:id="br0">
      <inkml:brushProperty name="width" value="0.05" units="cm"/>
      <inkml:brushProperty name="height" value="0.05" units="cm"/>
    </inkml:brush>
  </inkml:definitions>
  <inkml:trace contextRef="#ctx0" brushRef="#br0">490 0 2304 0 0,'-3'4'20'0'0,"0"0"1"0"0,0-1-1 0 0,-1 1 0 0 0,1-1 1 0 0,-1 0-1 0 0,0 0 0 0 0,0 0 1 0 0,0-1-1 0 0,-1 1 1 0 0,-6 2-1 0 0,9-4-25 0 0,0 1 0 0 0,-1-1-1 0 0,1 1 1 0 0,0 0 0 0 0,0 0 0 0 0,0 0 0 0 0,-2 3-1 0 0,-11 8 592 0 0,5-5 1595 0 0,1 0 0 0 0,-1 1 0 0 0,1 0 0 0 0,1 0 0 0 0,-10 15-1 0 0,-33 56 1026 0 0,36-55-3176 0 0,1 0-1 0 0,2 2 0 0 0,1-1 1 0 0,1 1-1 0 0,1 1 0 0 0,-7 37 1 0 0,15-24-272 0 0,1-41 203 0 0,0 1 0 0 0,1 0 0 0 0,-1 0 0 0 0,0 0 0 0 0,0 0 0 0 0,1-1 0 0 0,-1 1 0 0 0,0 0 0 0 0,1 0 0 0 0,-1-1 0 0 0,1 1 0 0 0,-1 0 0 0 0,1-1 0 0 0,0 1 0 0 0,-1-1 0 0 0,1 1 0 0 0,-1 0 0 0 0,1-1 0 0 0,0 1 0 0 0,0-1 0 0 0,-1 0 0 0 0,1 1 0 0 0,0-1 0 0 0,1 1 0 0 0,4 3-24 0 0,-4-4-19 0 0,0 0 80 0 0,0 0-1 0 0,0 0 1 0 0,-1 0 0 0 0,1 0-1 0 0,0 0 1 0 0,0 0-1 0 0,0 0 1 0 0,0-1-1 0 0,-1 1 1 0 0,1-1-1 0 0,0 1 1 0 0,0-1-1 0 0,-1 0 1 0 0,3-1-1 0 0,2-1 27 0 0,0 1 17 0 0,0-1 0 0 0,0 0 0 0 0,-1 0 0 0 0,0-1 0 0 0,0 0 0 0 0,0 1 0 0 0,0-2 0 0 0,0 1 0 0 0,4-6 0 0 0,7-5 157 0 0,-13 11-110 0 0,0-1 0 0 0,1 1 0 0 0,-2-1 1 0 0,1 0-1 0 0,0 0 0 0 0,-1 0 0 0 0,0 0 0 0 0,0 0 0 0 0,-1 0 0 0 0,1-1 0 0 0,0-6 1 0 0,4-12 248 0 0,-3 13-167 0 0,-1-1 1 0 0,-1 1 0 0 0,0-1-1 0 0,-1 1 1 0 0,-1-19 0 0 0,1 0 285 0 0,-6-7 10 0 0,4 26-288 0 0,1 9-436 0 0,9 9 186 0 0,123 109 68 0 0,-90-71-44 0 0,54 74 0 0 0,-73-83 150 0 0,27 52 0 0 0,-42-74-110 0 0,2 6 15 0 0,-2 0-1 0 0,0 0 1 0 0,-1 1-1 0 0,-2 0 0 0 0,4 26 1 0 0,-6-32 21 0 0,2 9 97 0 0,-1 1 0 0 0,-1-1 1 0 0,-2 1-1 0 0,-2 35 0 0 0,0-48-74 0 0,0 1 0 0 0,0-1 1 0 0,-2 1-1 0 0,1-1 0 0 0,-1 0 0 0 0,-1 0 0 0 0,0-1 1 0 0,-1 1-1 0 0,0-1 0 0 0,-10 14 0 0 0,6-14-42 0 0,0 1 0 0 0,-1-2 0 0 0,0 1-1 0 0,-1-1 1 0 0,-23 14 0 0 0,9-8-179 0 0,-53 23-1 0 0,42-26-4 0 0,-1-1 1 0 0,-65 10-1 0 0,95-20 150 0 0,-19 3-234 0 0,0-1 1 0 0,-1-1 0 0 0,0-1-1 0 0,0-2 1 0 0,0-1-1 0 0,0 0 1 0 0,-35-8-1 0 0,10-5-1982 0 0,28 3 284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7.196"/>
    </inkml:context>
    <inkml:brush xml:id="br0">
      <inkml:brushProperty name="width" value="0.05" units="cm"/>
      <inkml:brushProperty name="height" value="0.05" units="cm"/>
    </inkml:brush>
  </inkml:definitions>
  <inkml:trace contextRef="#ctx0" brushRef="#br0">83 386 13824 0 0,'0'0'1061'0'0,"-76"7"1945"0"0,75-7-2735 0 0,-4-21 734 0 0,5 17-995 0 0,1 0 0 0 0,1 1 0 0 0,-1-1 0 0 0,0 1 0 0 0,1-1 0 0 0,0 1 0 0 0,0-1 0 0 0,0 1 0 0 0,4-4 0 0 0,-1-2-14 0 0,2 0 12 0 0,-1 0-1 0 0,1 0 0 0 0,1 0 0 0 0,-1 1 0 0 0,2 0 0 0 0,-1 0 0 0 0,1 1 0 0 0,12-8 0 0 0,52-36 81 0 0,-46 34 3 0 0,29-24-1 0 0,-8 4 105 0 0,-1 6-27 0 0,23-17-2305 0 0,-50 31-4301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1.888"/>
    </inkml:context>
    <inkml:brush xml:id="br0">
      <inkml:brushProperty name="width" value="0.05" units="cm"/>
      <inkml:brushProperty name="height" value="0.05" units="cm"/>
    </inkml:brush>
  </inkml:definitions>
  <inkml:trace contextRef="#ctx0" brushRef="#br0">0 626 16583 0 0,'2'-2'1276'0'0,"186"-212"543"0"0,60-77-1315 0 0,-185 212-2293 0 0,-29 39-4836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7.538"/>
    </inkml:context>
    <inkml:brush xml:id="br0">
      <inkml:brushProperty name="width" value="0.05" units="cm"/>
      <inkml:brushProperty name="height" value="0.05" units="cm"/>
    </inkml:brush>
  </inkml:definitions>
  <inkml:trace contextRef="#ctx0" brushRef="#br0">1 0 20239 0 0,'0'0'928'0'0,"0"0"-17"0"0,0 0-523 0 0,2 3-33 0 0,23 23-216 0 0,-1 1 0 0 0,-1 1 1 0 0,23 36-1 0 0,2 21-381 0 0,-23-37 169 0 0,68 146-1933 0 0,-74-155 820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7.914"/>
    </inkml:context>
    <inkml:brush xml:id="br0">
      <inkml:brushProperty name="width" value="0.05" units="cm"/>
      <inkml:brushProperty name="height" value="0.05" units="cm"/>
    </inkml:brush>
  </inkml:definitions>
  <inkml:trace contextRef="#ctx0" brushRef="#br0">86 1 20071 0 0,'-1'0'76'0'0,"0"0"-1"0"0,1 0 1 0 0,-1-1-1 0 0,1 1 0 0 0,-1 1 1 0 0,0-1-1 0 0,1 0 0 0 0,-1 0 1 0 0,0 0-1 0 0,1 0 1 0 0,-1 0-1 0 0,1 0 0 0 0,-1 1 1 0 0,1-1-1 0 0,-1 0 0 0 0,0 1 1 0 0,1-1-1 0 0,-1 0 1 0 0,1 1-1 0 0,-1-1 0 0 0,-1 14 778 0 0,2-8-1102 0 0,3 17 294 0 0,-2-17-43 0 0,-1 1 0 0 0,1-1 0 0 0,-1 12 0 0 0,-11 110-479 0 0,10-115 294 0 0,-2 1 0 0 0,0-1 0 0 0,0 0 0 0 0,-8 18 0 0 0,-5 19-561 0 0,4-16 116 0 0,9-28 430 0 0,0 0 0 0 0,1 0 0 0 0,0 0 0 0 0,-1 11 0 0 0,2-14 51 0 0,0 1 0 0 0,1 0 1 0 0,0 0-1 0 0,0-1 1 0 0,0 1-1 0 0,0 0 0 0 0,1 4 1 0 0,0-7 88 0 0,0 1 1 0 0,0 0 0 0 0,0 0 0 0 0,0 0 0 0 0,0-1 0 0 0,0 1-1 0 0,0 0 1 0 0,0-1 0 0 0,1 1 0 0 0,-1-1 0 0 0,1 1 0 0 0,-1-1-1 0 0,1 0 1 0 0,2 2 0 0 0,0 0-37 0 0,1 0 1 0 0,0-1-1 0 0,0 1 0 0 0,0-1 1 0 0,8 3-1 0 0,-11-5 105 0 0,-1 1 1 0 0,1-1-1 0 0,0 1 1 0 0,0-1-1 0 0,0 0 0 0 0,0 0 1 0 0,0 0-1 0 0,0 0 0 0 0,0 0 1 0 0,0 0-1 0 0,0 0 1 0 0,0-1-1 0 0,0 1 0 0 0,0-1 1 0 0,0 1-1 0 0,0-1 0 0 0,0 0 1 0 0,0 0-1 0 0,2-1 1 0 0,14-11 321 0 0,0 0 1 0 0,0 2 0 0 0,1 0 0 0 0,34-13 0 0 0,-33 15-129 0 0,-16 7-161 0 0,0 0-1 0 0,-1 0 0 0 0,1 1 0 0 0,0 0 0 0 0,0 0 0 0 0,0 0 1 0 0,0 0-1 0 0,0 0 0 0 0,4 0 0 0 0,2 1 98 0 0,-8 0-102 0 0,1-1 0 0 0,0 1 0 0 0,-1 0 1 0 0,1 0-1 0 0,0 0 0 0 0,0 1 0 0 0,-1-1 1 0 0,1 1-1 0 0,0-1 0 0 0,-1 1 0 0 0,1 0 1 0 0,-1 0-1 0 0,1 0 0 0 0,3 3 0 0 0,-1 0 1 0 0,0 1-9 0 0,0-1 1 0 0,0 1 0 0 0,-1 0-1 0 0,1 0 1 0 0,-1 0-1 0 0,-1 0 1 0 0,5 8-1 0 0,68 183 107 0 0,-69-176-20 0 0,15 35 39 0 0,-14-36-695 0 0,0 1-1 0 0,7 29 1 0 0,-14-37 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8.272"/>
    </inkml:context>
    <inkml:brush xml:id="br0">
      <inkml:brushProperty name="width" value="0.05" units="cm"/>
      <inkml:brushProperty name="height" value="0.05" units="cm"/>
    </inkml:brush>
  </inkml:definitions>
  <inkml:trace contextRef="#ctx0" brushRef="#br0">0 369 17935 0 0,'0'0'407'0'0,"0"0"60"0"0,2-1 23 0 0,58-23 165 0 0,6-3-632 0 0,-14 2 49 0 0,-16 8 38 0 0,0-1-1 0 0,43-31 1 0 0,-24 11-98 0 0,60-48-273 0 0,-93 67-699 0 0,29-18 1 0 0,-13 10-5619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8.599"/>
    </inkml:context>
    <inkml:brush xml:id="br0">
      <inkml:brushProperty name="width" value="0.05" units="cm"/>
      <inkml:brushProperty name="height" value="0.05" units="cm"/>
    </inkml:brush>
  </inkml:definitions>
  <inkml:trace contextRef="#ctx0" brushRef="#br0">6 0 2304 0 0,'0'34'186'0'0,"0"-26"3457"0"0,-2 18 5335 0 0,-1 8-4492 0 0,4 3-4431 0 0,2 1 0 0 0,1 0 0 0 0,2-1-1 0 0,14 44 1 0 0,-7-28 1 0 0,-5-18-1006 0 0,1-1 0 0 0,2 0 0 0 0,17 34 1 0 0,-11-38-331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48.955"/>
    </inkml:context>
    <inkml:brush xml:id="br0">
      <inkml:brushProperty name="width" value="0.05" units="cm"/>
      <inkml:brushProperty name="height" value="0.05" units="cm"/>
    </inkml:brush>
  </inkml:definitions>
  <inkml:trace contextRef="#ctx0" brushRef="#br0">97 1 17479 0 0,'0'0'396'0'0,"0"0"52"0"0,0 0 31 0 0,0 0-52 0 0,0 2-281 0 0,-5 60-118 0 0,5-26 36 0 0,2 153 245 0 0,2-136-188 0 0,15 80 0 0 0,-14-85-151 0 0,-5-39-78 0 0,1 0 1 0 0,0-1 0 0 0,0 1-1 0 0,0 0 1 0 0,1-1 0 0 0,1 1 0 0 0,0-1-1 0 0,3 9 1 0 0,8-1-561 0 0,-12-15 345 0 0,-2-1 3 0 0,0 0 0 0 0,0 0 34 0 0,0 0 140 0 0,0 0 68 0 0,0 0 12 0 0,1-1 29 0 0,21-67 692 0 0,-19 57-551 0 0,0-1 1 0 0,-1 1-1 0 0,0-1 0 0 0,-1 0 1 0 0,0 1-1 0 0,-2-16 0 0 0,1 20-68 0 0,-5-77 274 0 0,4 72-285 0 0,-4-26 1 0 0,0-6 25 0 0,4 20 18 0 0,1 15-36 0 0,0 0 0 0 0,0 1 1 0 0,-1-1-1 0 0,0 1 0 0 0,-1-1 1 0 0,1 1-1 0 0,-2-1 0 0 0,-3-9 0 0 0,-5-4 13 0 0,7 13-20 0 0,-1 0 0 0 0,0 0 0 0 0,0 1 0 0 0,0-1 0 0 0,-1 1 0 0 0,-10-10 0 0 0,7 10-61 0 0,6 5 35 0 0,0-1 0 0 0,-1 1 0 0 0,0 0 0 0 0,0 0 0 0 0,-7-3 0 0 0,9 5-121 0 0,0 0 1 0 0,0 1-1 0 0,0-1 1 0 0,0 1-1 0 0,0-1 1 0 0,0 1-1 0 0,0 0 0 0 0,-1 0 1 0 0,1 0-1 0 0,0 0 1 0 0,0 0-1 0 0,0 1 0 0 0,0-1 1 0 0,0 1-1 0 0,0-1 1 0 0,-3 2-1 0 0,-19 9-2979 0 0,22-10 1502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59.280"/>
    </inkml:context>
    <inkml:brush xml:id="br0">
      <inkml:brushProperty name="width" value="0.05" units="cm"/>
      <inkml:brushProperty name="height" value="0.05" units="cm"/>
    </inkml:brush>
  </inkml:definitions>
  <inkml:trace contextRef="#ctx0" brushRef="#br0">74 349 2760 0 0,'0'0'125'0'0,"0"-9"22"0"0,0 8-72 0 0,0 0 0 0 0,0 0 0 0 0,0 0 0 0 0,0 0 1 0 0,0 1-1 0 0,1-1 0 0 0,-1 0 0 0 0,0 0 0 0 0,1 0 0 0 0,-1 0 0 0 0,0 1 0 0 0,1-1 0 0 0,-1 0 1 0 0,1 1-1 0 0,-1-1 0 0 0,1 0 0 0 0,0 1 0 0 0,-1-1 0 0 0,1 0 0 0 0,1 0 0 0 0,-2 1-71 0 0,0 0 179 0 0,0-1 1 0 0,0 1-1 0 0,0-1 0 0 0,0 1 0 0 0,-1-1 0 0 0,1 0 1 0 0,0 1-1 0 0,0-1 0 0 0,0 1 0 0 0,0-1 0 0 0,0 1 1 0 0,-1-1-1 0 0,1 1 0 0 0,0 0 0 0 0,0-1 0 0 0,-1 1 1 0 0,1-1-1 0 0,0 1 0 0 0,-1-1 0 0 0,1 1 0 0 0,-1-1 1 0 0,-3-6 2338 0 0,3 6-2438 0 0,1 1-1 0 0,0-1 1 0 0,0 1-1 0 0,0 0 1 0 0,0-1-1 0 0,0 1 1 0 0,-1 0-1 0 0,1-1 1 0 0,0 1-1 0 0,0 0 1 0 0,-1-1-1 0 0,1 1 1 0 0,0 0-1 0 0,-1-1 1 0 0,1 1-1 0 0,0 0 1 0 0,-1 0-1 0 0,1-1 1 0 0,0 1-1 0 0,-1 0 1 0 0,1 0-1 0 0,0 0 1 0 0,-1 0-1 0 0,1-1 1 0 0,-1 1-1 0 0,1 0 1 0 0,0 0-1 0 0,-1 0 1 0 0,1 0-1 0 0,-1 0 1 0 0,1 0-1 0 0,0 0 1 0 0,-1 0-1 0 0,1 0 1 0 0,-1 0-1 0 0,1 0 1 0 0,-1 1-1 0 0,0-1-61 0 0,1 0 0 0 0,-1 0-1 0 0,1 0 1 0 0,-1 0-1 0 0,1 0 1 0 0,-1 1 0 0 0,1-1-1 0 0,0 0 1 0 0,-1 0-1 0 0,1 0 1 0 0,-1 1-1 0 0,1-1 1 0 0,-1 0 0 0 0,1 1-1 0 0,0-1 1 0 0,-1 0-1 0 0,1 1 1 0 0,0-1-1 0 0,-1 1 1 0 0,1-1 0 0 0,0 1-1 0 0,0-1 1 0 0,-1 0-1 0 0,1 1 1 0 0,0-1 0 0 0,0 1-1 0 0,0-1 1 0 0,0 1-1 0 0,0-1 1 0 0,0 1-1 0 0,-1-1 1 0 0,1 1 0 0 0,0-1-1 0 0,0 1 1 0 0,0-1-1 0 0,1 1 1 0 0,-1 0 0 0 0,-1 20 255 0 0,1-18-251 0 0,-1 1 0 0 0,1-1 0 0 0,0 0 0 0 0,0 1 1 0 0,0-1-1 0 0,0 1 0 0 0,2 5 0 0 0,27 90 186 0 0,-15-46-309 0 0,29 70 0 0 0,-17-42 97 0 0,-6-18 0 0 0,-13-42 0 0 0,21 65 0 0 0,16 64 22 0 0,-4-19 20 0 0,-27-90 67 0 0,2-1 0 0 0,35 68 1 0 0,-48-104-77 0 0,-1 0 0 0 0,0 0 0 0 0,0 0 0 0 0,2 8 0 0 0,-3-9 14 0 0,0 0 0 0 0,1 0 0 0 0,0 0 1 0 0,-1-1-1 0 0,1 1 0 0 0,2 3 0 0 0,-2-4 95 0 0,-1-2-13 0 0,0 0-8 0 0,0 0-1 0 0,0 0 19 0 0,0 0 78 0 0,0 0 37 0 0,0 0 8 0 0,-1-10 300 0 0,0 7-478 0 0,0-1 0 0 0,-1 1 0 0 0,0 0 0 0 0,1-1 0 0 0,-1 1 0 0 0,-3-5 0 0 0,-6-10 220 0 0,-2-22 66 0 0,-11-37 76 0 0,10 40-299 0 0,-21-50 148 0 0,14 38-133 0 0,12 26-39 0 0,-20-35-1 0 0,20 41-27 0 0,-14-34-1 0 0,-2-6 46 0 0,14 37-70 0 0,1-1 0 0 0,1 0 0 0 0,-7-25 0 0 0,14 40-41 0 0,0 1 0 0 0,-1-1-1 0 0,0 1 1 0 0,-5-8 0 0 0,5 8 0 0 0,-1 0 1 0 0,2 0 0 0 0,-5-10 0 0 0,3 1 24 0 0,4 11-43 0 0,-1 1 1 0 0,0-1 0 0 0,1 1 0 0 0,-1-1 0 0 0,0 1 0 0 0,0-1 0 0 0,-1 1 0 0 0,-1-3 0 0 0,-9-10 57 0 0,9 12-46 0 0,0 0-1 0 0,1 0 1 0 0,-1-1-1 0 0,1 1 0 0 0,0-1 1 0 0,0 1-1 0 0,-2-6 0 0 0,-7-13 123 0 0,9 19-126 0 0,0 0-1 0 0,0 0 1 0 0,1 0-1 0 0,-1 0 1 0 0,1-1-1 0 0,-1-4 1 0 0,2 5 2 0 0,-1-3-2 0 0,-13-5 58 0 0,13 9-89 0 0,5 1-31 0 0,8 2-5 0 0,-11-1 53 0 0,20 4-38 0 0,0 1 0 0 0,0 1 0 0 0,-1 1 0 0 0,30 14 0 0 0,4 1-8 0 0,72 30-31 0 0,-67-24 72 0 0,-41-19 5 0 0,37 15 1 0 0,-29-16 30 0 0,-6-1-27 0 0,39 8-1 0 0,-30-10-9 0 0,-17-2 19 0 0,1-1 1 0 0,0-1-1 0 0,17 1 0 0 0,-14-3 12 0 0,0 0-1 0 0,0-1 0 0 0,-1-1 1 0 0,1 0-1 0 0,-1-1 0 0 0,0-1 1 0 0,0 0-1 0 0,-1-1 0 0 0,1-1 1 0 0,-1 0-1 0 0,18-13 0 0 0,-25 14 5 0 0,-1 1 0 0 0,0-1 0 0 0,7-10 0 0 0,4-3 70 0 0,-15 16-87 0 0,0-1-1 0 0,0 1 1 0 0,0 0-1 0 0,0-1 1 0 0,-1 0-1 0 0,0 1 1 0 0,0-1 0 0 0,0 1-1 0 0,0-1 1 0 0,0 0-1 0 0,0-6 1 0 0,2-10 64 0 0,0 11-35 0 0,-1 0 0 0 0,0 0-1 0 0,-1 0 1 0 0,0 0-1 0 0,-1 0 1 0 0,0-1 0 0 0,0 1-1 0 0,-2-9 1 0 0,0-34 252 0 0,2 36-157 0 0,-5-33 0 0 0,-7-49 123 0 0,-4-19-84 0 0,-2 44-107 0 0,17 68-71 0 0,0 0 0 0 0,0 0 0 0 0,0 0-1 0 0,1 1 1 0 0,0-1 0 0 0,1-8 0 0 0,0-18-13 0 0,10 34-140 0 0,-5 0 135 0 0,-1 0-1 0 0,-1 1 1 0 0,1-1-1 0 0,0 1 1 0 0,-1 0 0 0 0,0 1-1 0 0,6 6 1 0 0,23 37-76 0 0,-32-47 92 0 0,15 23-5 0 0,-3-5-10 0 0,-1 1 1 0 0,-1 0-1 0 0,15 36 0 0 0,-17-36 15 0 0,22 38 0 0 0,-3-7 0 0 0,-8-12 0 0 0,40 55 0 0 0,-55-86 0 0 0,-1-1 0 0 0,0 1 0 0 0,0 0 0 0 0,3 11 0 0 0,-5-11 0 0 0,1-1 0 0 0,0 1 0 0 0,0-1 0 0 0,9 13 0 0 0,1-4 0 0 0,-8-10-9 0 0,0 0 0 0 0,-1 0 0 0 0,0 0 1 0 0,0 0-1 0 0,5 12 0 0 0,23 78-79 0 0,-30-88 77 0 0,1-1-1 0 0,-2 1 1 0 0,1-1-1 0 0,-1 1 1 0 0,-1 0 0 0 0,1 9-1 0 0,-1-8-86 0 0,0 1 0 0 0,1-1-1 0 0,4 16 1 0 0,16 66-1945 0 0,-20-86 1507 0 0,1 0-1 0 0,0-1 1 0 0,0 1-1 0 0,1-1 1 0 0,3 7-1 0 0,5 2-6298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3:59.926"/>
    </inkml:context>
    <inkml:brush xml:id="br0">
      <inkml:brushProperty name="width" value="0.05" units="cm"/>
      <inkml:brushProperty name="height" value="0.05" units="cm"/>
    </inkml:brush>
  </inkml:definitions>
  <inkml:trace contextRef="#ctx0" brushRef="#br0">214 0 17047 0 0,'0'0'1311'0'0,"0"0"-846"0"0,-16 10 161 0 0,14-7-546 0 0,1 1 1 0 0,-1-1-1 0 0,0 1 1 0 0,1-1-1 0 0,0 1 1 0 0,0 0-1 0 0,0-1 1 0 0,0 1 0 0 0,0 0-1 0 0,1 5 1 0 0,-1 43 207 0 0,2-30-226 0 0,-2 61 25 0 0,7 158 44 0 0,3-104-93 0 0,-5-89-282 0 0,-2 58 0 0 0,-2-64 21 0 0,-6 109-577 0 0,6-143 779 0 0,1-1 0 0 0,-1-1-1 0 0,-1 1 0 0 0,1-1 1 0 0,-1 1-1 0 0,-3 9 0 0 0,2-12 23 0 0,1-2 0 0 0,1 1 0 0 0,-1-1 1 0 0,1 0-1 0 0,0 0 0 0 0,-1 1 1 0 0,1-1-1 0 0,0 0 0 0 0,0 0 0 0 0,1 5 1 0 0,-1-11-5 0 0,-1 0 0 0 0,1 0 1 0 0,-1 0-1 0 0,-1 0 0 0 0,0-3 0 0 0,-5-20 28 0 0,-15-86 835 0 0,20 97-678 0 0,-2-1 1 0 0,-7-22 0 0 0,-2-9 207 0 0,6 15-110 0 0,-22-94 426 0 0,23 105-701 0 0,-2-24 0 0 0,-5-20 6 0 0,-26-105 220 0 0,32 135-217 0 0,6 35-13 0 0,-2-13 42 0 0,0 0 0 0 0,1 0-1 0 0,0-1 1 0 0,1 1 0 0 0,2-21 0 0 0,-1 32 1 0 0,0 0-1 0 0,0 0 1 0 0,0 0 0 0 0,-1 0 0 0 0,1 0 0 0 0,0 1 0 0 0,-2-6 0 0 0,1 5 3 0 0,1 3-38 0 0,0 0 1 0 0,0-1-1 0 0,0 1 0 0 0,-1-1 0 0 0,1 1 0 0 0,0-1 0 0 0,0 1 0 0 0,0-1 1 0 0,0 1-1 0 0,1 0 0 0 0,-1-1 0 0 0,0 1 0 0 0,0-1 0 0 0,0 1 0 0 0,0 0 0 0 0,0-1 1 0 0,0 1-1 0 0,1-1 0 0 0,-1 1 0 0 0,0 0 0 0 0,0-1 0 0 0,1 1 0 0 0,-1 0 1 0 0,0-1-1 0 0,1 1 0 0 0,-1 0 0 0 0,0-1 0 0 0,1 1 0 0 0,-1 0 0 0 0,0 0 0 0 0,1-1 1 0 0,-1 1-1 0 0,0 0 0 0 0,1 0 0 0 0,-1 0 0 0 0,1 0 0 0 0,-1-1 0 0 0,1 1 1 0 0,-1 0-1 0 0,0 0 0 0 0,1 0 0 0 0,-1 0 0 0 0,1 0 0 0 0,-1 0 0 0 0,1 0 0 0 0,0 0 1 0 0,0 0-5 0 0,1 0 1 0 0,0 1 0 0 0,0-1 0 0 0,0 0 0 0 0,0 0 0 0 0,-1 1 0 0 0,1-1 0 0 0,0 1-1 0 0,2 1 1 0 0,-1 0-6 0 0,1 1 0 0 0,-1 0 0 0 0,1 0 0 0 0,-1 1 0 0 0,5 6 0 0 0,3 3-14 0 0,221 273-109 0 0,-210-254 157 0 0,-11-16-14 0 0,20 24-1 0 0,129 155 44 0 0,-146-177-62 0 0,-4-6-12 0 0,1 3-212 0 0,0 0-1 0 0,16 29 1 0 0,-20-32-40 0 0,9 23-2910 0 0,-16-33 1413 0 0,0-2-838 0 0,0 0-3126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0.300"/>
    </inkml:context>
    <inkml:brush xml:id="br0">
      <inkml:brushProperty name="width" value="0.05" units="cm"/>
      <inkml:brushProperty name="height" value="0.05" units="cm"/>
    </inkml:brush>
  </inkml:definitions>
  <inkml:trace contextRef="#ctx0" brushRef="#br0">10 252 11976 0 0,'-10'-2'606'0'0,"14"0"715"0"0,16-3 566 0 0,-13 4-1289 0 0,0 0 0 0 0,0-1-1 0 0,1 0 1 0 0,7-3 0 0 0,4-4-596 0 0,23-13-1 0 0,-39 20 48 0 0,28-19-625 0 0,0-1-1 0 0,-2-1 0 0 0,36-37 0 0 0,-52 47-29 0 0,16-16-3356 0 0,-4-2-1186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0.695"/>
    </inkml:context>
    <inkml:brush xml:id="br0">
      <inkml:brushProperty name="width" value="0.05" units="cm"/>
      <inkml:brushProperty name="height" value="0.05" units="cm"/>
    </inkml:brush>
  </inkml:definitions>
  <inkml:trace contextRef="#ctx0" brushRef="#br0">362 433 3224 0 0,'0'0'677'0'0,"0"0"1638"0"0,0 0 723 0 0,0 1 142 0 0,-4 7-953 0 0,2-3-1872 0 0,0 0 0 0 0,0 1-1 0 0,0-1 1 0 0,1 0-1 0 0,-1 0 1 0 0,1 1 0 0 0,1-1-1 0 0,-1 1 1 0 0,1-1-1 0 0,0 7 1 0 0,3 6-325 0 0,1 0-1 0 0,0-1 0 0 0,2 1 1 0 0,13 30-1 0 0,1 4-27 0 0,68 154-2 0 0,-25-64 0 0 0,-23-41 0 0 0,-35-89 34 0 0,0 0-1 0 0,0 0 0 0 0,-1 0 1 0 0,-1 1-1 0 0,4 19 0 0 0,-7-30 38 0 0,0-2 0 0 0,0 0 14 0 0,0 0-10 0 0,0 0 17 0 0,0 0 10 0 0,0 0 2 0 0,-10-10 136 0 0,6 7-184 0 0,-10-16 321 0 0,1 0 0 0 0,0-1-1 0 0,-17-39 1 0 0,-45-76 953 0 0,29 59-1055 0 0,-21-33-175 0 0,-15-28-56 0 0,-5-13-113 0 0,8 12 41 0 0,17 3 310 0 0,51 110-139 0 0,5 11-30 0 0,1-1-1 0 0,1 0 0 0 0,-6-25 0 0 0,9 34-85 0 0,0 0 0 0 0,1 0 0 0 0,0-1 0 0 0,0 1 0 0 0,0 0 0 0 0,1 0 0 0 0,0 0 0 0 0,0 0 0 0 0,0 0 0 0 0,1 0 0 0 0,0 0 0 0 0,3-6 0 0 0,-4 11-32 0 0,0-1-1 0 0,0 1 0 0 0,0 0 0 0 0,0-1 1 0 0,1 1-1 0 0,-1 0 0 0 0,0 0 0 0 0,1 0 1 0 0,-1 0-1 0 0,1 0 0 0 0,-1 1 0 0 0,1-1 1 0 0,-1 0-1 0 0,1 1 0 0 0,0-1 0 0 0,-1 1 1 0 0,1-1-1 0 0,0 1 0 0 0,-1 0 0 0 0,1 0 1 0 0,0 0-1 0 0,0 0 0 0 0,-1 0 1 0 0,3 0-1 0 0,5 1-61 0 0,-1 0 0 0 0,1 0-1 0 0,13 5 1 0 0,-2 0-99 0 0,-1 2-1 0 0,-1 0 1 0 0,1 1-1 0 0,-1 0 1 0 0,-1 2-1 0 0,0 0 1 0 0,-1 1-1 0 0,18 16 1 0 0,-9-5-206 0 0,-2 2 1 0 0,0 1-1 0 0,-1 0 1 0 0,18 31-1 0 0,-32-45 268 0 0,-1 0 0 0 0,0 0 0 0 0,-1 1 0 0 0,0 0 0 0 0,-1 0 0 0 0,-1 0 0 0 0,0 0 0 0 0,-1 1-1 0 0,0 0 1 0 0,-1 0 0 0 0,1 19 0 0 0,-3-19-323 0 0,0-1-1 0 0,-1 1 1 0 0,-1 0-1 0 0,-3 15 1 0 0,-1 3-3802 0 0,0-1-1291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1.270"/>
    </inkml:context>
    <inkml:brush xml:id="br0">
      <inkml:brushProperty name="width" value="0.05" units="cm"/>
      <inkml:brushProperty name="height" value="0.05" units="cm"/>
    </inkml:brush>
  </inkml:definitions>
  <inkml:trace contextRef="#ctx0" brushRef="#br0">106 290 20903 0 0,'0'0'472'0'0,"-11"4"1154"0"0,4 0-1448 0 0,5-3-141 0 0,0 0 0 0 0,0 0-1 0 0,1 0 1 0 0,-1 0-1 0 0,0-1 1 0 0,0 1 0 0 0,0-1-1 0 0,0 1 1 0 0,0-1 0 0 0,0 0-1 0 0,0 1 1 0 0,0-1 0 0 0,0 0-1 0 0,0-1 1 0 0,0 1-1 0 0,0 0 1 0 0,0 0 0 0 0,0-1-1 0 0,0 0 1 0 0,0 1 0 0 0,1-1-1 0 0,-1 0 1 0 0,0 0 0 0 0,-2-1-1 0 0,4 2-36 0 0,-2-1-29 0 0,-1 0 0 0 0,1-1-1 0 0,0 1 1 0 0,0-1 0 0 0,0 0-1 0 0,0 0 1 0 0,0 0-1 0 0,0 0 1 0 0,0 0 0 0 0,0 0-1 0 0,1 0 1 0 0,-1-1 0 0 0,1 1-1 0 0,0 0 1 0 0,0-1 0 0 0,0 0-1 0 0,0 1 1 0 0,0-1 0 0 0,-1-5-1 0 0,0-3-171 0 0,1 0 0 0 0,0-1 0 0 0,1-16 0 0 0,0 16 136 0 0,1 3 13 0 0,-1-1-1 0 0,1 1 1 0 0,1 0-1 0 0,0-1 1 0 0,0 1-1 0 0,1 0 1 0 0,0 1-1 0 0,0-1 1 0 0,1 0-1 0 0,0 1 1 0 0,1 0-1 0 0,0 0 1 0 0,0 0-1 0 0,1 1 1 0 0,12-14-1 0 0,-14 18 45 0 0,-1 0-1 0 0,2 1 0 0 0,-1-1 0 0 0,0 1 0 0 0,0 0 0 0 0,1 0 0 0 0,-1 0 1 0 0,1 1-1 0 0,0-1 0 0 0,-1 1 0 0 0,1 0 0 0 0,0 0 0 0 0,5 1 1 0 0,-6-1-2 0 0,-1 1 1 0 0,1 1-1 0 0,0-1 1 0 0,0 0 0 0 0,-1 1-1 0 0,1 0 1 0 0,0 0-1 0 0,-1 0 1 0 0,1 0-1 0 0,-1 1 1 0 0,1 0 0 0 0,-1-1-1 0 0,1 1 1 0 0,-1 0-1 0 0,0 0 1 0 0,0 1-1 0 0,5 4 1 0 0,-1 2-69 0 0,0 0 0 0 0,-1 0 0 0 0,0 0 0 0 0,-1 1 1 0 0,0 0-1 0 0,0 0 0 0 0,-1 0 0 0 0,-1 0 0 0 0,1 1 0 0 0,-2 0 0 0 0,1-1 0 0 0,0 21 0 0 0,0 11-530 0 0,-2 0-1 0 0,-6 44 1 0 0,3-56 235 0 0,-24 198-879 0 0,10-102 1055 0 0,4-65 387 0 0,0 7 212 0 0,4-29 36 0 0,6-28-144 0 0,0 0 1 0 0,-2 17-1 0 0,4-26-22 0 0,0 0 0 0 0,0-1-233 0 0,0-1 0 0 0,0 1 0 0 0,0-1 0 0 0,0 1 0 0 0,0 0 0 0 0,0-1 0 0 0,0 1 0 0 0,0-1 0 0 0,1 1 0 0 0,-1-1 0 0 0,0 1 0 0 0,0-1 0 0 0,0 1 0 0 0,0-1 0 0 0,1 1 0 0 0,-1-1 0 0 0,0 1 0 0 0,1-1 0 0 0,-1 0 0 0 0,0 1 0 0 0,1-1 0 0 0,-1 1 0 0 0,0-1 0 0 0,1 0 0 0 0,-1 1 0 0 0,1-1 0 0 0,-1 0 0 0 0,1 1 0 0 0,-1-1 0 0 0,0 0 0 0 0,2 1 0 0 0,-1-1-7 0 0,1 0 1 0 0,0 0-1 0 0,-1 0 1 0 0,1 0-1 0 0,-1-1 0 0 0,1 1 1 0 0,-1 0-1 0 0,1-1 1 0 0,-1 1-1 0 0,0-1 1 0 0,3 0-1 0 0,5-4-26 0 0,0 0 1 0 0,14-10-1 0 0,-11 4-6 0 0,0 1 1 0 0,-1-2-1 0 0,11-12 0 0 0,-9 9-30 0 0,19-17-1 0 0,35-31-149 0 0,-32 30-111 0 0,46-35 1 0 0,-11 15-822 0 0,-25 15-3784 0 0,-10 7-1178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2.381"/>
    </inkml:context>
    <inkml:brush xml:id="br0">
      <inkml:brushProperty name="width" value="0.05" units="cm"/>
      <inkml:brushProperty name="height" value="0.05" units="cm"/>
    </inkml:brush>
  </inkml:definitions>
  <inkml:trace contextRef="#ctx0" brushRef="#br0">109 405 16559 0 0,'1'1'374'0'0,"26"32"778"0"0,-19-23-1055 0 0,-1-1 0 0 0,16 15-1 0 0,143 147 1813 0 0,-39-36-386 0 0,-106-113-1397 0 0,23 31 0 0 0,3 5-138 0 0,-22-28 15 0 0,-14-17-75 0 0,17 18 0 0 0,-6-8-246 0 0,-17-18 206 0 0,0 1-1 0 0,0-1 0 0 0,0 0 1 0 0,1-1-1 0 0,0 1 1 0 0,0-1-1 0 0,9 5 0 0 0,-13-8 51 0 0,10 1-124 0 0,-20-14 372 0 0,-11-8 767 0 0,-38-36 1 0 0,15 16-413 0 0,-13-13 211 0 0,-46-49-242 0 0,-66-82-392 0 0,138 152-116 0 0,2-2 1 0 0,1-1 0 0 0,-22-40-1 0 0,38 57 72 0 0,0 0 1 0 0,-11-36-1 0 0,5 12 61 0 0,10 30-78 0 0,1-1 0 0 0,-4-14-1 0 0,9 26-55 0 0,-2-4 6 0 0,1-1-1 0 0,-1 1 1 0 0,1-1-1 0 0,0 0 1 0 0,1 1-1 0 0,0-1 0 0 0,-1 0 1 0 0,2 1-1 0 0,-1-1 1 0 0,2-8-1 0 0,2 1 1 0 0,0 0-1 0 0,1 0 0 0 0,0 0 1 0 0,12-20-1 0 0,-13 27-3 0 0,0 1 0 0 0,0 0-1 0 0,0 0 1 0 0,1 0 0 0 0,-1 1-1 0 0,1-1 1 0 0,0 1 0 0 0,1 0-1 0 0,-1 1 1 0 0,1-1 0 0 0,10-4-1 0 0,-5 4-17 0 0,0 0 0 0 0,0 0 0 0 0,0 1 1 0 0,0 1-1 0 0,0 0 0 0 0,1 0 0 0 0,-1 1 0 0 0,1 1 0 0 0,19 1 0 0 0,-22 0 9 0 0,0 0 0 0 0,0 1 0 0 0,0 0 0 0 0,0 1 0 0 0,0 0 0 0 0,0 0 0 0 0,-1 1 0 0 0,1 0 0 0 0,-1 0 0 0 0,0 1 1 0 0,-1 0-1 0 0,11 9 0 0 0,-11-8 0 0 0,-1 0 1 0 0,0 0 0 0 0,-1 0-1 0 0,0 1 1 0 0,0-1 0 0 0,0 1-1 0 0,0 1 1 0 0,-1-1 0 0 0,5 15-1 0 0,-7-15-21 0 0,0 1 0 0 0,0 0 0 0 0,-1-1 0 0 0,0 1 0 0 0,-1 0 0 0 0,0 0 0 0 0,0-1 0 0 0,0 1 0 0 0,-1 0 0 0 0,0 0 0 0 0,-1-1 0 0 0,-4 15 0 0 0,-1-5-75 0 0,0 0 1 0 0,-1-1 0 0 0,-1 1 0 0 0,-16 22 0 0 0,24-39 96 0 0,-22 35-755 0 0,-2-2-1 0 0,-56 59 0 0 0,-112 83-4011 0 0,136-122 3128 0 0,44-40 1317 0 0,-20 20-665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1.646"/>
    </inkml:context>
    <inkml:brush xml:id="br0">
      <inkml:brushProperty name="width" value="0.05" units="cm"/>
      <inkml:brushProperty name="height" value="0.05" units="cm"/>
    </inkml:brush>
  </inkml:definitions>
  <inkml:trace contextRef="#ctx0" brushRef="#br0">1 194 16128 0 0,'0'0'1241'0'0,"0"0"-687"0"0,0 0 130 0 0,0 0 144 0 0,0 0 32 0 0,0 0-100 0 0,1-1-436 0 0,135-123-584 0 0,-127 116 195 0 0,1 0 0 0 0,0 1 0 0 0,0 0-1 0 0,1 1 1 0 0,21-10 0 0 0,-18 9-72 0 0,-11 5 43 0 0,0 1 0 0 0,0 0 0 0 0,0 0 0 0 0,0 0 0 0 0,0 0 0 0 0,1 0 0 0 0,3 0 0 0 0,9 0-3159 0 0,-7 1-2877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2.064"/>
    </inkml:context>
    <inkml:brush xml:id="br0">
      <inkml:brushProperty name="width" value="0.05" units="cm"/>
      <inkml:brushProperty name="height" value="0.05" units="cm"/>
    </inkml:brush>
  </inkml:definitions>
  <inkml:trace contextRef="#ctx0" brushRef="#br0">0 496 17935 0 0,'0'0'827'0'0,"0"0"-22"0"0,2 0-463 0 0,3-1-210 0 0,0 1 1 0 0,0-1-1 0 0,0 0 1 0 0,-1 0 0 0 0,1-1-1 0 0,0 1 1 0 0,-1-1-1 0 0,1 0 1 0 0,5-4-1 0 0,41-27 543 0 0,-39 24-587 0 0,108-83 498 0 0,-107 81-582 0 0,20-25 0 0 0,-5 6-46 0 0,35-35-485 0 0,9-9-660 0 0,35-32-2769 0 0,-86 83 2093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4.373"/>
    </inkml:context>
    <inkml:brush xml:id="br0">
      <inkml:brushProperty name="width" value="0.05" units="cm"/>
      <inkml:brushProperty name="height" value="0.05" units="cm"/>
    </inkml:brush>
  </inkml:definitions>
  <inkml:trace contextRef="#ctx0" brushRef="#br0">1 12 8752 0 0,'0'0'398'0'0,"0"0"-3"0"0,0 0 26 0 0,4-6 2991 0 0,-2 1-452 0 0,0 7 885 0 0,2 6-3669 0 0,57 65-186 0 0,12 44-74 0 0,15 20 42 0 0,-60-94 81 0 0,42 81-1 0 0,-51-88-43 0 0,2 4 5 0 0,25 68 0 0 0,-27-64-2 0 0,-12-28 30 0 0,10 31 0 0 0,-15-41-28 0 0,0-1-1 0 0,0 0 1 0 0,0 0 0 0 0,0 0 0 0 0,1 0 0 0 0,3 4-1 0 0,-5-8-10 0 0,0 0 0 0 0,-1 0 0 0 0,1 0 0 0 0,0 1 0 0 0,-1-1 0 0 0,1 0 0 0 0,-1 0 0 0 0,0 0 0 0 0,1 1 0 0 0,-1-1 0 0 0,0 3 0 0 0,0-4-127 0 0,0 0-280 0 0,5 6-1835 0 0,-4-4-4081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4.715"/>
    </inkml:context>
    <inkml:brush xml:id="br0">
      <inkml:brushProperty name="width" value="0.05" units="cm"/>
      <inkml:brushProperty name="height" value="0.05" units="cm"/>
    </inkml:brush>
  </inkml:definitions>
  <inkml:trace contextRef="#ctx0" brushRef="#br0">0 406 4608 0 0,'0'0'353'0'0,"3"0"222"0"0,62-10 11263 0 0,-45 7-11411 0 0,0-1 0 0 0,0 0 0 0 0,20-9 0 0 0,-9 4-263 0 0,4-3 2 0 0,41-20 0 0 0,-3 2-161 0 0,-38 15-77 0 0,0-2 0 0 0,41-27 0 0 0,2 0-537 0 0,5-8-302 0 0,-7 5-233 0 0,-48 32 633 0 0,61-30-2424 0 0,-63 35-1946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5.072"/>
    </inkml:context>
    <inkml:brush xml:id="br0">
      <inkml:brushProperty name="width" value="0.05" units="cm"/>
      <inkml:brushProperty name="height" value="0.05" units="cm"/>
    </inkml:brush>
  </inkml:definitions>
  <inkml:trace contextRef="#ctx0" brushRef="#br0">0 1 15408 0 0,'0'0'704'0'0,"0"2"-15"0"0,1 11-632 0 0,0 0 0 0 0,1-1 1 0 0,1 1-1 0 0,0-1 0 0 0,0 1 1 0 0,9 17-1 0 0,2 7-580 0 0,-1 0 0 0 0,-2 1 0 0 0,10 61 0 0 0,-17-74-287 0 0,-2-17 247 0 0,-1 1 1 0 0,1 14 0 0 0,-2-1-547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5.495"/>
    </inkml:context>
    <inkml:brush xml:id="br0">
      <inkml:brushProperty name="width" value="0.05" units="cm"/>
      <inkml:brushProperty name="height" value="0.05" units="cm"/>
    </inkml:brush>
  </inkml:definitions>
  <inkml:trace contextRef="#ctx0" brushRef="#br0">1 544 3224 0 0,'1'2'240'0'0,"0"0"297"0"0,-1-2-868 0 0,0 4 362 0 0,3 10 9074 0 0,-3-15-9091 0 0,1 0 0 0 0,-1 0-1 0 0,0 0 1 0 0,1 0-1 0 0,-1 0 1 0 0,1 0 0 0 0,-1 0-1 0 0,1 0 1 0 0,0 0 0 0 0,-1 1-1 0 0,1-1 1 0 0,0 0 0 0 0,-1 0-1 0 0,1 1 1 0 0,0-1-1 0 0,1-1 1 0 0,1-1 4 0 0,2-2-18 0 0,43-44 0 0 0,-34 35 0 0 0,-11 11 0 0 0,0 0 0 0 0,0 1 0 0 0,0-1 0 0 0,6-3 0 0 0,28-18 32 0 0,-24 15 69 0 0,0 0 0 0 0,1 1 1 0 0,16-7-1 0 0,45-21 102 0 0,-9 4-34 0 0,-36 18 86 0 0,0 0-1 0 0,-1-2 1 0 0,-1-1 0 0 0,38-30-1 0 0,-47 32 67 0 0,-11 9-142 0 0,0 0 0 0 0,11-12 0 0 0,-7 4-100 0 0,15-14 46 0 0,-25 26-125 0 0,0 0 0 0 0,0 1 0 0 0,0-1 0 0 0,-1 0 0 0 0,1 0 0 0 0,-1 0 0 0 0,0 0 0 0 0,1-1 0 0 0,-1 1 0 0 0,0 0 0 0 0,0-1 0 0 0,0-2 0 0 0,0 5 0 0 0,-1-1 0 0 0,1 1 0 0 0,-1-1 0 0 0,0 0 0 0 0,0 1 0 0 0,1-1 0 0 0,-1 0 0 0 0,0 1 0 0 0,0-1 0 0 0,0 0 0 0 0,0 1 0 0 0,0-1 0 0 0,0 0 0 0 0,0 1 0 0 0,0-1 0 0 0,0 0 0 0 0,0 1 0 0 0,0-1 0 0 0,0 0 0 0 0,0 1 0 0 0,-1-2 0 0 0,0 0 0 0 0,1 0-1 0 0,0 0 1 0 0,0 0 0 0 0,-1 0 0 0 0,1 1-1 0 0,-1-1 1 0 0,1 0 0 0 0,-1 1 0 0 0,0-1 0 0 0,1 0-1 0 0,-1 1 1 0 0,0-1 0 0 0,0 1 0 0 0,0-1-1 0 0,0 1 1 0 0,-1-1 0 0 0,1 1 0 0 0,0 0 0 0 0,-1 0-1 0 0,1 0 1 0 0,-1-1 0 0 0,1 1 0 0 0,-4-1-1 0 0,-3-2 12 0 0,0 0 0 0 0,0 1-1 0 0,-13-3 1 0 0,11 3 32 0 0,-47-13 515 0 0,43 12-24 0 0,-1 0 0 0 0,1 2 0 0 0,-29-2 0 0 0,21 7 659 0 0,19 10-689 0 0,3-6-444 0 0,0 1-1 0 0,1-1 1 0 0,0 0-1 0 0,0 1 0 0 0,0-1 1 0 0,1 0-1 0 0,5 14 1 0 0,-1-5-56 0 0,0 1-4 0 0,1-1 0 0 0,11 20 0 0 0,3 7 0 0 0,43 77 0 0 0,-5-8 0 0 0,42 78-27 0 0,-43-85-59 0 0,-7-21-63 0 0,0 0-29 0 0,45 83-222 0 0,-81-139 204 0 0,21 58-1 0 0,-9-19 105 0 0,11 28 225 0 0,-22-50-421 0 0,-14-39 115 0 0,3 7-907 0 0,-2-2-3250 0 0,-2 1-1734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6.196"/>
    </inkml:context>
    <inkml:brush xml:id="br0">
      <inkml:brushProperty name="width" value="0.05" units="cm"/>
      <inkml:brushProperty name="height" value="0.05" units="cm"/>
    </inkml:brush>
  </inkml:definitions>
  <inkml:trace contextRef="#ctx0" brushRef="#br0">104 1 5528 0 0,'-1'0'422'0'0,"-5"0"-35"0"0,-5 1 2384 0 0,0 4 2215 0 0,8-3-4776 0 0,1-1 152 0 0,1 0-87 0 0,-7 5-17 0 0,6-3-136 0 0,-1-1-1 0 0,0 1 1 0 0,0-1 0 0 0,-1 0-1 0 0,-4 3 1 0 0,6-4 165 0 0,2-1 0 0 0,-4 11 505 0 0,-2 0-533 0 0,1 1 0 0 0,1-1 0 0 0,0 1 0 0 0,1 0 0 0 0,0 0-1 0 0,0 0 1 0 0,0 25 0 0 0,3-19-455 0 0,-1 41 141 0 0,14 109-1 0 0,33 19 836 0 0,15-6-622 0 0,-17-67-147 0 0,13 41-12 0 0,19 51-89 0 0,-16-46-86 0 0,22 85 162 0 0,167 357 294 0 0,-187-470-280 0 0,99 156 0 0 0,91 59 0 0 0,-182-264 6 0 0,148 135-1 0 0,-127-140 57 0 0,167 108 0 0 0,-201-154-585 0 0,2-4 0 0 0,0-1 0 0 0,2-4 0 0 0,102 27 0 0 0,-106-37-1098 0 0,-2-4-4181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7.736"/>
    </inkml:context>
    <inkml:brush xml:id="br0">
      <inkml:brushProperty name="width" value="0.05" units="cm"/>
      <inkml:brushProperty name="height" value="0.05" units="cm"/>
    </inkml:brush>
  </inkml:definitions>
  <inkml:trace contextRef="#ctx0" brushRef="#br0">191 296 6448 0 0,'-13'3'297'0'0,"12"-3"-280"0"0,1 0 0 0 0,-1 0 0 0 0,1 0 0 0 0,-1 0-1 0 0,1 0 1 0 0,-1-1 0 0 0,1 1 0 0 0,-1 0 0 0 0,1 0 0 0 0,-1 0 0 0 0,1-1-1 0 0,-1 1 1 0 0,1 0 0 0 0,-1-1 0 0 0,1 1 0 0 0,0 0 0 0 0,-1-1 0 0 0,1 1-1 0 0,0-1 1 0 0,-1 1 0 0 0,1-1 0 0 0,-2 0 11 0 0,0 0 311 0 0,0 0 1 0 0,0-1-1 0 0,0 1 1 0 0,1 0-1 0 0,-1 0 1 0 0,0-1-1 0 0,0 1 1 0 0,1-1-1 0 0,-1 0 1 0 0,1 1-1 0 0,0-1 0 0 0,-1 0 1 0 0,1 0-1 0 0,0 0 1 0 0,0 0-1 0 0,0 0 1 0 0,0 0-1 0 0,-1-3 1 0 0,2 3-293 0 0,-18-26 1414 0 0,17 26-1195 0 0,1 2-2 0 0,0 0-15 0 0,0 0-61 0 0,0 0-27 0 0,0 0-8 0 0,0-16 141 0 0,0 14-208 0 0,0 2-11 0 0,0 0-10 0 0,0 0-1 0 0,-6 2-153 0 0,6-2 188 0 0,0 0 1 0 0,0 1-1 0 0,0-1 1 0 0,0 1 0 0 0,-1-1-1 0 0,1 1 1 0 0,0-1-1 0 0,0 1 1 0 0,0-1-1 0 0,0 1 1 0 0,0-1 0 0 0,0 1-1 0 0,0-1 1 0 0,1 1-1 0 0,-1-1 1 0 0,0 1 0 0 0,0-1-1 0 0,0 1 1 0 0,0-1-1 0 0,1 1 1 0 0,-1-1-1 0 0,0 1 1 0 0,0-1 0 0 0,1 0-1 0 0,-1 1 1 0 0,0-1-1 0 0,1 1 1 0 0,-1-1 0 0 0,0 0-1 0 0,1 1 1 0 0,9 13 44 0 0,-5-4-134 0 0,-4 2 1 0 0,0 1 48 0 0,3-5 31 0 0,-3-7 6 0 0,-1 1 0 0 0,3 8-4 0 0,-2-6-28 0 0,3 5-40 0 0,-3-6 24 0 0,3 5-36 0 0,-2 4-12 0 0,2-2 0 0 0,1 2 0 0 0,3-2 14 0 0,-6-6 55 0 0,-2 2 19 0 0,0-5 16 0 0,0-1 133 0 0,0 0 35 0 0,0 0 0 0 0,0 0-28 0 0,-2 0-117 0 0,-3 1-77 0 0,3-1-41 0 0,1 0 0 0 0,-1 1 0 0 0,0-1 0 0 0,1 0 0 0 0,-1 0 0 0 0,1-1 0 0 0,-1 1 0 0 0,0 0 0 0 0,1-1 0 0 0,-1 1 0 0 0,1-1 1 0 0,-1 1-1 0 0,1-1 0 0 0,-1 1 0 0 0,-2-3 0 0 0,-24-9 1 0 0,24 10-5 0 0,1 0-1 0 0,-1-1 0 0 0,1 1 1 0 0,0 0-1 0 0,-3-4 0 0 0,-11-7 34 0 0,14 10-38 0 0,0 0 0 0 0,0 1 0 0 0,0-1 0 0 0,0 0 0 0 0,0-1 0 0 0,-3-5 0 0 0,-3-3 0 0 0,-16-27 132 0 0,23 35-104 0 0,1 0 0 0 0,-1 0 0 0 0,1 0 0 0 0,0 0 0 0 0,0 0 0 0 0,0 0 0 0 0,0-1-1 0 0,1 1 1 0 0,0 0 0 0 0,-1-1 0 0 0,2-4 0 0 0,-1 2 48 0 0,0-1-31 0 0,0-1 1 0 0,1 1-1 0 0,0-1 1 0 0,1 0-1 0 0,0 1 1 0 0,0 0-1 0 0,0 0 1 0 0,1-1-1 0 0,1 2 0 0 0,-1-1 1 0 0,6-8-1 0 0,-1 1-45 0 0,-7 12 0 0 0,0 0 0 0 0,1 0 0 0 0,-1 0 0 0 0,1 0 0 0 0,0 1 0 0 0,0-1 0 0 0,0 1 0 0 0,3-4 0 0 0,1 1 0 0 0,-1 1 0 0 0,0 1 0 0 0,1-1 0 0 0,0 1 0 0 0,0-1 0 0 0,0 2 0 0 0,10-5 0 0 0,-12 6 0 0 0,1 0 0 0 0,0 1 0 0 0,0-1 0 0 0,0 1 0 0 0,0 0 0 0 0,0 0 0 0 0,0 0 0 0 0,0 1 0 0 0,0-1 0 0 0,0 1 0 0 0,5 2 0 0 0,3 1-42 0 0,-1 1 0 0 0,0 1 0 0 0,0-1 0 0 0,12 9 0 0 0,44 34-100 0 0,-50-33 109 0 0,0 1-1 0 0,-1 0 1 0 0,-1 1 0 0 0,-1 1-1 0 0,23 35 1 0 0,53 106-221 0 0,-81-139 206 0 0,-1 0-1 0 0,-1 1 1 0 0,-1-1 0 0 0,0 2 0 0 0,4 25 0 0 0,-9-32-12 0 0,0 0-1 0 0,-1 0 1 0 0,-1 0-1 0 0,0 0 1 0 0,-1 0 0 0 0,-1 0-1 0 0,0 0 1 0 0,-6 19 0 0 0,-3 3-487 0 0,-28 60 0 0 0,29-76 428 0 0,-1-1 0 0 0,-1 0 0 0 0,-1-1-1 0 0,-16 19 1 0 0,21-28 122 0 0,-3 2 35 0 0,-15 15-1 0 0,21-23-28 0 0,0 0 0 0 0,0-1-1 0 0,0 1 1 0 0,0-1 0 0 0,-1 0-1 0 0,-10 3 1 0 0,14-5 58 0 0,-1 0 0 0 0,1-1 0 0 0,-1 1 0 0 0,1-1 1 0 0,-1 0-1 0 0,1 0 0 0 0,0 0 0 0 0,-1 0 0 0 0,1 0 0 0 0,-1-1 0 0 0,1 1 0 0 0,-1-1 0 0 0,1 1 0 0 0,-1-1 1 0 0,1 0-1 0 0,0 0 0 0 0,0 0 0 0 0,-1 0 0 0 0,1 0 0 0 0,0-1 0 0 0,0 1 0 0 0,0-1 0 0 0,0 1 0 0 0,0-1 1 0 0,-2-3-1 0 0,0 1 32 0 0,1-1 0 0 0,0 1 0 0 0,-1 0 0 0 0,2-1 1 0 0,-1 0-1 0 0,1 0 0 0 0,-1 0 0 0 0,1 0 1 0 0,1 0-1 0 0,-3-9 0 0 0,4 11-75 0 0,-1 0 0 0 0,1 0 0 0 0,0 0 0 0 0,0 0-1 0 0,1 0 1 0 0,-1-1 0 0 0,1 1 0 0 0,-1 0 0 0 0,1 0 0 0 0,0 0 0 0 0,0 0 0 0 0,0 0 0 0 0,1 0-1 0 0,-1 1 1 0 0,1-1 0 0 0,-1 0 0 0 0,1 1 0 0 0,0-1 0 0 0,0 1 0 0 0,0-1 0 0 0,1 1 0 0 0,-1 0-1 0 0,0 0 1 0 0,5-3 0 0 0,-1 1-64 0 0,-1 1-1 0 0,2-1 1 0 0,-1 1 0 0 0,0 0-1 0 0,1 1 1 0 0,-1-1 0 0 0,1 1-1 0 0,0 1 1 0 0,0-1 0 0 0,8 0-1 0 0,18-2-80 0 0,-21 2 120 0 0,1 0-1 0 0,-1 1 0 0 0,15 1 0 0 0,50 9-285 0 0,95 25 0 0 0,-146-29 239 0 0,90 15-346 0 0,-100-17 201 0 0,-13-3 127 0 0,23 4-1140 0 0,33 1-1 0 0,-54-5 604 0 0,-1-1 0 0 0,1 1-1 0 0,0-1 1 0 0,6-2-1 0 0,-8 2-946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8.078"/>
    </inkml:context>
    <inkml:brush xml:id="br0">
      <inkml:brushProperty name="width" value="0.05" units="cm"/>
      <inkml:brushProperty name="height" value="0.05" units="cm"/>
    </inkml:brush>
  </inkml:definitions>
  <inkml:trace contextRef="#ctx0" brushRef="#br0">0 360 12896 0 0,'0'0'594'0'0,"0"0"-16"0"0,2 1-168 0 0,0 2-109 0 0,0-1 0 0 0,1 0 0 0 0,-1 0 0 0 0,1 0 0 0 0,-1 0-1 0 0,1-1 1 0 0,0 1 0 0 0,-1-1 0 0 0,1 1 0 0 0,0-1 0 0 0,0 0 0 0 0,0 0-1 0 0,0 0 1 0 0,1-1 0 0 0,-1 1 0 0 0,0-1 0 0 0,0 0 0 0 0,0 0 0 0 0,5 0-1 0 0,-1 0-265 0 0,1-1-1 0 0,-1 0 1 0 0,1 0-1 0 0,-1-1 1 0 0,0 0-1 0 0,0 0 1 0 0,9-4-1 0 0,45-27 43 0 0,-38 20-32 0 0,171-102-217 0 0,-123 71 18 0 0,86-46-259 0 0,-90 49-543 0 0,-18 12-2420 0 0,-40 25 2130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8.562"/>
    </inkml:context>
    <inkml:brush xml:id="br0">
      <inkml:brushProperty name="width" value="0.05" units="cm"/>
      <inkml:brushProperty name="height" value="0.05" units="cm"/>
    </inkml:brush>
  </inkml:definitions>
  <inkml:trace contextRef="#ctx0" brushRef="#br0">1 5 2304 0 0,'0'0'576'0'0,"0"0"1579"0"0,0 0 688 0 0,0 0 137 0 0,0 0-342 0 0,0 0-1545 0 0,0 0-1064 0 0,0 0 0 0 0,0 0 1 0 0,0-1-1 0 0,0 1 0 0 0,0 0 1 0 0,0 0-1 0 0,0 0 0 0 0,0-1 1 0 0,0 1-1 0 0,0 0 0 0 0,1 0 0 0 0,-1 0 1 0 0,0 0-1 0 0,0-1 0 0 0,0 1 1 0 0,0 0-1 0 0,0 0 0 0 0,1 0 1 0 0,-1 0-1 0 0,0 0 0 0 0,0-1 0 0 0,0 1 1 0 0,0 0-1 0 0,1 0 0 0 0,-1 0 1 0 0,0 0-1 0 0,0 0 0 0 0,0 0 1 0 0,1 0-1 0 0,-1 0 0 0 0,0 0 0 0 0,0 0 1 0 0,0 0-1 0 0,1 0 0 0 0,-1 0 1 0 0,0 0-1 0 0,1 0 0 0 0,2 1 59 0 0,0 0 0 0 0,1 1 0 0 0,-1-1 0 0 0,0 1 0 0 0,0 0 0 0 0,0-1 0 0 0,0 2 0 0 0,-1-1-1 0 0,1 0 1 0 0,0 0 0 0 0,-1 1 0 0 0,0 0 0 0 0,1-1 0 0 0,-1 1 0 0 0,0 0 0 0 0,0 0 0 0 0,2 6 0 0 0,1 2 149 0 0,1 0 0 0 0,0 0 0 0 0,1 0 0 0 0,9 12 0 0 0,8 11 4 0 0,-10-15-109 0 0,-11-13-120 0 0,-1-3-4 0 0,-1 0-1 0 0,1 0 1 0 0,0-1 0 0 0,0 1-1 0 0,0-1 1 0 0,3 4 0 0 0,1 1 13 0 0,-6-5 3 0 0,0-2-100 0 0,0 0-19 0 0,0-22-441 0 0,-3 14-173 0 0,0-1-1 0 0,-1 1 1 0 0,0 0-1 0 0,-6-9 1 0 0,9 14-985 0 0,1-3-296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27:02.712"/>
    </inkml:context>
    <inkml:brush xml:id="br0">
      <inkml:brushProperty name="width" value="0.05" units="cm"/>
      <inkml:brushProperty name="height" value="0.05" units="cm"/>
    </inkml:brush>
  </inkml:definitions>
  <inkml:trace contextRef="#ctx0" brushRef="#br0">35 2127 5064 0 0,'-30'47'754'0'0,"26"-37"340"0"0,3-8 376 0 0,1-2 70 0 0,0 0-124 0 0,0 0-590 0 0,0 0-260 0 0,2 1-48 0 0,-1 0-459 0 0,1 0 0 0 0,0 0 0 0 0,-1-1 0 0 0,1 1 0 0 0,0-1 0 0 0,0 1 0 0 0,-1-1 0 0 0,1 1 0 0 0,0-1 0 0 0,0 0 1 0 0,0 0-1 0 0,-1 0 0 0 0,1 0 0 0 0,0-1 0 0 0,0 1 0 0 0,-1 0 0 0 0,1-1 0 0 0,0 1 0 0 0,0-1 0 0 0,-1 1 0 0 0,1-1 0 0 0,2-2 1 0 0,8-3 129 0 0,-1 0 1 0 0,12-9 0 0 0,-14 9-56 0 0,337-259 1147 0 0,-139 100-1161 0 0,159-142-127 0 0,-153 122 110 0 0,170-139 739 0 0,-306 258-547 0 0,161-136 480 0 0,55-41-38 0 0,-48 39-440 0 0,-93 84-313 0 0,-135 106-506 0 0,0 1 1 0 0,25-14 0 0 0,-9 9-6004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09.867"/>
    </inkml:context>
    <inkml:brush xml:id="br0">
      <inkml:brushProperty name="width" value="0.05" units="cm"/>
      <inkml:brushProperty name="height" value="0.05" units="cm"/>
    </inkml:brush>
  </inkml:definitions>
  <inkml:trace contextRef="#ctx0" brushRef="#br0">51 160 11520 0 0,'-16'-12'528'0'0,"12"10"-16"0"0,2 0-404 0 0,-1 0 1 0 0,1-1 0 0 0,0 1 0 0 0,0 0 0 0 0,0-1 0 0 0,0 0 0 0 0,0 1-1 0 0,0-1 1 0 0,0 0 0 0 0,-1-5 0 0 0,-2-1 2654 0 0,4 8-1548 0 0,1 1-537 0 0,0 0-241 0 0,0 0-49 0 0,0 0-29 0 0,0 0-79 0 0,10-1 124 0 0,-9 0-388 0 0,0 1 1 0 0,0 0 0 0 0,0 0-1 0 0,0 0 1 0 0,0 0 0 0 0,0 0-1 0 0,1 0 1 0 0,-1 0 0 0 0,0 0-1 0 0,0 0 1 0 0,0 0 0 0 0,0 0-1 0 0,0 1 1 0 0,0-1 0 0 0,0 1-1 0 0,0-1 1 0 0,1 1 0 0 0,15 12 15 0 0,-1 0 1 0 0,-1 0-1 0 0,-1 1 0 0 0,0 1 1 0 0,14 19-1 0 0,-20-24-29 0 0,48 62 15 0 0,-4 1 0 0 0,79 147-1 0 0,-75-124-18 0 0,-35-64 47 0 0,-2 1 1 0 0,25 57 0 0 0,-27-52 45 0 0,-12-27 135 0 0,0-1 0 0 0,6 21 0 0 0,-10-22-16 0 0,-1-8-118 0 0,-6-23-39 0 0,-5-1-132 0 0,4 9 24 0 0,-9-22 0 0 0,11 24 110 0 0,-12-24-1 0 0,-4-6 149 0 0,10 16 53 0 0,-2 1 0 0 0,-1 0-1 0 0,-18-24 1 0 0,0-1 397 0 0,0 0-148 0 0,-28-50-5 0 0,-19-43 321 0 0,70 128-731 0 0,-2-4 29 0 0,-41-75 51 0 0,42 75-97 0 0,2-1-1 0 0,-12-40 1 0 0,20 60-73 0 0,0 0 1 0 0,0-1-1 0 0,0 1 0 0 0,0 0 0 0 0,0 0 0 0 0,0 0 1 0 0,0 0-1 0 0,-1 0 0 0 0,1-1 0 0 0,0 1 1 0 0,0 0-1 0 0,0 0 0 0 0,0 0 0 0 0,0 0 0 0 0,0-1 1 0 0,0 1-1 0 0,0 0 0 0 0,0 0 0 0 0,0 0 0 0 0,0 0 1 0 0,0 0-1 0 0,0-1 0 0 0,0 1 0 0 0,0 0 1 0 0,1 0-1 0 0,-1 0 0 0 0,0 0 0 0 0,0-1 0 0 0,0 1 1 0 0,0 0-1 0 0,0 0 0 0 0,0 0 0 0 0,0 0 0 0 0,0 0 1 0 0,0 0-1 0 0,1-1 0 0 0,-1 1 0 0 0,0 0 0 0 0,0 0 1 0 0,0 0-1 0 0,0 0 0 0 0,0 0 0 0 0,1 0 1 0 0,0 0-6 0 0,1 0 1 0 0,0 1 0 0 0,0-1 0 0 0,-1 1 0 0 0,1 0 0 0 0,0-1-1 0 0,-1 1 1 0 0,1 0 0 0 0,-1 0 0 0 0,1 0 0 0 0,-1 0 0 0 0,1 0 0 0 0,-1 0-1 0 0,0 0 1 0 0,2 2 0 0 0,21 26-68 0 0,-13-15 35 0 0,68 81-138 0 0,-4 3 1 0 0,111 192-1 0 0,-171-258-66 0 0,18 51-1 0 0,-29-73 257 0 0,-2-4 16 0 0,1 1-27 0 0,-1-1-1 0 0,0 1 1 0 0,1 9-1 0 0,0 43 203 0 0,-12-66-26 0 0,-2-6-92 0 0,1 0 0 0 0,1-1 0 0 0,0 0 0 0 0,0 0 0 0 0,2-1-1 0 0,-8-21 1 0 0,-19-32 133 0 0,-139-239 514 0 0,86 148-821 0 0,78 134 2 0 0,8 22 3 0 0,1 3-17 0 0,11 10-59 0 0,11 5 113 0 0,-13-9 5 0 0,0 0 1 0 0,0 0-1 0 0,8 10 1 0 0,122 134-129 0 0,-97-100 100 0 0,40 63 0 0 0,-66-90 66 0 0,-9-12 0 0 0,0-1 0 0 0,11 23 0 0 0,25 50-360 0 0,-36-67 277 0 0,-2-3 73 0 0,9 26-1 0 0,-10-31 25 0 0,-3-7 50 0 0,-1-1 2 0 0,-2 0-54 0 0,1-1 0 0 0,-1 1 0 0 0,1 0 1 0 0,-1-1-1 0 0,1 1 0 0 0,0 0 0 0 0,-1-1 0 0 0,1 0 0 0 0,0 1 0 0 0,-1-1 0 0 0,1 0 0 0 0,0 0 0 0 0,0 0 1 0 0,0 0-1 0 0,0 0 0 0 0,0 0 0 0 0,-1-1 0 0 0,-17-24 59 0 0,7 9 22 0 0,-21-29 128 0 0,-46-82 1 0 0,61 96-167 0 0,-19-39-35 0 0,-9-14-24 0 0,-46-66 4 0 0,71 117 0 0 0,-25-56 0 0 0,45 86-8 0 0,-1 1 1 0 0,1 0-1 0 0,-1 0 0 0 0,0 0 1 0 0,0 0-1 0 0,-3-3 0 0 0,-5-7-31 0 0,9 11-46 0 0,3 3 74 0 0,-1-1 1 0 0,0 0-1 0 0,1 1 1 0 0,-1-1-1 0 0,1 1 1 0 0,-1-1-1 0 0,0 1 1 0 0,0 0-1 0 0,1-1 1 0 0,-1 1 0 0 0,0 0-1 0 0,0 0 1 0 0,0 0-1 0 0,1 1 1 0 0,16 18-74 0 0,-11-12 55 0 0,147 186-371 0 0,-116-138 355 0 0,-2 2 0 0 0,34 75 1 0 0,-26-20-1191 0 0,-23-54 76 0 0,-6-7-1326 0 0,-5-27 354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0.482"/>
    </inkml:context>
    <inkml:brush xml:id="br0">
      <inkml:brushProperty name="width" value="0.05" units="cm"/>
      <inkml:brushProperty name="height" value="0.05" units="cm"/>
    </inkml:brush>
  </inkml:definitions>
  <inkml:trace contextRef="#ctx0" brushRef="#br0">108 516 20271 0 0,'0'0'928'0'0,"0"0"-17"0"0,-2-1-586 0 0,-1 0-256 0 0,0-2-1 0 0,-1 1 1 0 0,1 0-1 0 0,0 0 1 0 0,1-1-1 0 0,-1 0 1 0 0,0 1-1 0 0,1-1 1 0 0,0 0-1 0 0,-1 0 1 0 0,1-1-1 0 0,-2-3 1 0 0,-3-6 534 0 0,-9-26-1 0 0,4 2-604 0 0,2-1 0 0 0,-7-60 0 0 0,13 39-179 0 0,2 11-17 0 0,1 41 127 0 0,1 0-1 0 0,0 0 1 0 0,1 0 0 0 0,-1 0-1 0 0,1 0 1 0 0,1 0 0 0 0,-1 0-1 0 0,1 0 1 0 0,6-12 0 0 0,-7 15 36 0 0,1 0 0 0 0,0 0 0 0 0,0 1 1 0 0,1-1-1 0 0,-1 1 0 0 0,1-1 0 0 0,-1 1 1 0 0,1 0-1 0 0,0 0 0 0 0,1 0 0 0 0,-1 0 1 0 0,0 1-1 0 0,1-1 0 0 0,-1 1 1 0 0,1 0-1 0 0,0 0 0 0 0,7-3 0 0 0,-8 4 43 0 0,1 0-1 0 0,0 0 0 0 0,0 0 0 0 0,0 1 1 0 0,-1-1-1 0 0,1 1 0 0 0,0 0 0 0 0,0 0 1 0 0,0 0-1 0 0,7 1 0 0 0,20 5 29 0 0,-24-6-30 0 0,0 1 0 0 0,0 0 0 0 0,0 1 0 0 0,-1 0 0 0 0,12 5 0 0 0,-6-2-103 0 0,-1 1 0 0 0,1 0 0 0 0,-1 1 0 0 0,0 0 0 0 0,-1 0 0 0 0,0 2 0 0 0,0-1 1 0 0,-1 1-1 0 0,0 1 0 0 0,0-1 0 0 0,-1 1 0 0 0,-1 1 0 0 0,0 0 0 0 0,7 12 0 0 0,-6-4-199 0 0,0 1 0 0 0,-1 1 0 0 0,0-1 1 0 0,-2 1-1 0 0,4 31 0 0 0,3 112-383 0 0,-9-80 577 0 0,1 73 629 0 0,0 14 554 0 0,-4-134-940 0 0,-1-27-111 0 0,1 0 1 0 0,0 0-1 0 0,2 18 0 0 0,2-18 30 0 0,-2-6 16 0 0,4 2 39 0 0,-4-5 93 0 0,-1 0-181 0 0,0-1 1 0 0,-1 1-1 0 0,1-1 0 0 0,0 0 1 0 0,0 0-1 0 0,0 1 0 0 0,0-1 1 0 0,0 0-1 0 0,0 0 0 0 0,0 0 1 0 0,0 0-1 0 0,0 0 0 0 0,0 0 1 0 0,0 0-1 0 0,0 0 0 0 0,0 0 1 0 0,-1-1-1 0 0,1 1 0 0 0,0 0 1 0 0,0-1-1 0 0,0 1 0 0 0,0 0 1 0 0,1-2-1 0 0,24-13-173 0 0,-21 12 109 0 0,12-9 27 0 0,26-23-1 0 0,9-7 212 0 0,68-46 225 0 0,18-14-258 0 0,-33 21-56 0 0,-66 49-75 0 0,-23 19-412 0 0,0-1 0 0 0,25-32 0 0 0,-17 11-5788 0 0,-12 14-463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0.950"/>
    </inkml:context>
    <inkml:brush xml:id="br0">
      <inkml:brushProperty name="width" value="0.05" units="cm"/>
      <inkml:brushProperty name="height" value="0.05" units="cm"/>
    </inkml:brush>
  </inkml:definitions>
  <inkml:trace contextRef="#ctx0" brushRef="#br0">0 406 7368 0 0,'0'0'568'0'0,"0"0"-103"0"0,0 0 959 0 0,9-13 4223 0 0,24-23-1687 0 0,-11 13-2533 0 0,-14 14-1069 0 0,0 0-1 0 0,0 1 0 0 0,1 0 1 0 0,15-10-1 0 0,1 0-25 0 0,-20 13-250 0 0,1 1 0 0 0,0 0-1 0 0,-1 0 1 0 0,12-5 0 0 0,41-21 557 0 0,-36 17-364 0 0,-19 10-213 0 0,1 0 1 0 0,0 1 0 0 0,0 0-1 0 0,0 0 1 0 0,0 0 0 0 0,5-1-1 0 0,-2 1 10 0 0,0 0 0 0 0,0 0 0 0 0,0-1 0 0 0,7-3 0 0 0,1-3-53 0 0,24-19 1 0 0,-28 19-178 0 0,-1-1 0 0 0,0-1-1 0 0,12-16 1 0 0,0 2-1198 0 0,-21 23 1172 0 0,1 0 1 0 0,-1 0 0 0 0,0 1-1 0 0,1-1 1 0 0,-1 0 0 0 0,0 0 0 0 0,0 0-1 0 0,-1 0 1 0 0,2-4 0 0 0,0-6-3727 0 0,-2 3-2560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1.374"/>
    </inkml:context>
    <inkml:brush xml:id="br0">
      <inkml:brushProperty name="width" value="0.05" units="cm"/>
      <inkml:brushProperty name="height" value="0.05" units="cm"/>
    </inkml:brush>
  </inkml:definitions>
  <inkml:trace contextRef="#ctx0" brushRef="#br0">0 1 18943 0 0,'0'0'432'0'0,"0"0"66"0"0,0 0 22 0 0,0 0-64 0 0,0 0-262 0 0,0 0 13 0 0,0 0 32 0 0,0 0 7 0 0,0 0-28 0 0,0 0-122 0 0,2 0-38 0 0,0 0-48 0 0,17 3 56 0 0,-19-3-62 0 0,1 0 0 0 0,0 1 0 0 0,-1-1 0 0 0,1 0 0 0 0,-1 0 0 0 0,1 1 0 0 0,0-1 1 0 0,-1 0-1 0 0,1 1 0 0 0,-1-1 0 0 0,1 0 0 0 0,-1 1 0 0 0,1-1 0 0 0,-1 1 0 0 0,1 0 0 0 0,3 3-5 0 0,10 5-56 0 0,0 1-1 0 0,0 1 1 0 0,-2 1-1 0 0,19 19 0 0 0,-9-5 162 0 0,25 40-1 0 0,75 119 266 0 0,-55-75-332 0 0,-18-29 1 0 0,-33-54-11 0 0,22 48-1 0 0,-32-65-34 0 0,-5-9 5 0 0,0 1-1 0 0,-1-1 0 0 0,1 0 0 0 0,0 1 1 0 0,0-1-1 0 0,-1 1 0 0 0,1-1 0 0 0,-1 1 0 0 0,1-1 1 0 0,-1 1-1 0 0,0-1 0 0 0,1 1 0 0 0,-1-1 1 0 0,0 1-1 0 0,0-1 0 0 0,0 3 0 0 0,5 17-256 0 0,-5-19 94 0 0,0-2-33 0 0,0 0-8 0 0,0 0-25 0 0,0 0-100 0 0,0 0-41 0 0,0 0-10 0 0,0 0-46 0 0,0 0-191 0 0,0 0-85 0 0,0 0-714 0 0,-1-1-2914 0 0,-3-7-1248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2.720"/>
    </inkml:context>
    <inkml:brush xml:id="br0">
      <inkml:brushProperty name="width" value="0.05" units="cm"/>
      <inkml:brushProperty name="height" value="0.05" units="cm"/>
    </inkml:brush>
  </inkml:definitions>
  <inkml:trace contextRef="#ctx0" brushRef="#br0">33 130 8000 0 0,'0'0'365'0'0,"0"0"-4"0"0,0 0-107 0 0,0 0 396 0 0,-2 1 204 0 0,-5 5 39 0 0,5-5-8 0 0,2-1-73 0 0,0 0-38 0 0,-10-5 2048 0 0,9 4-2692 0 0,0-1 1 0 0,-1 0-1 0 0,1 0 0 0 0,0-1 0 0 0,0 1 0 0 0,0 0 0 0 0,1 0 1 0 0,-1 0-1 0 0,0-1 0 0 0,1 1 0 0 0,-1 0 0 0 0,1-1 0 0 0,0 1 1 0 0,0 0-1 0 0,0-1 0 0 0,0 1 0 0 0,0 0 0 0 0,1-1 0 0 0,-1 1 1 0 0,1 0-1 0 0,-1-1 0 0 0,1 1 0 0 0,0 0 0 0 0,0 0 1 0 0,0 0-1 0 0,0 0 0 0 0,0 0 0 0 0,0 0 0 0 0,3-3 0 0 0,0-1-8 0 0,16-15 316 0 0,-13 16-358 0 0,-5 3-61 0 0,0 0 0 0 0,0 0-1 0 0,0 0 1 0 0,0 1 0 0 0,0-1-1 0 0,1 1 1 0 0,3-2 0 0 0,10-3 48 0 0,-12 4-73 0 0,0 0 0 0 0,1 0 0 0 0,-1 1 0 0 0,0 0 0 0 0,1 0 0 0 0,-1 0-1 0 0,1 0 1 0 0,-1 1 0 0 0,1-1 0 0 0,-1 1 0 0 0,1 0 0 0 0,4 1 0 0 0,-5 0-12 0 0,0 0 0 0 0,0 0 0 0 0,-1 0 1 0 0,1 0-1 0 0,0 1 0 0 0,-1 0 1 0 0,1-1-1 0 0,-1 1 0 0 0,0 1 0 0 0,1-1 1 0 0,-1 0-1 0 0,0 1 0 0 0,-1-1 0 0 0,1 1 1 0 0,0 0-1 0 0,-1 0 0 0 0,1 0 1 0 0,-1 0-1 0 0,2 5 0 0 0,-1-1-8 0 0,0 0 1 0 0,0 0-1 0 0,-1 0 1 0 0,0 0-1 0 0,0 0 0 0 0,-1 1 1 0 0,0-1-1 0 0,0 1 1 0 0,-1 9-1 0 0,-3 25-24 0 0,-1 0 0 0 0,-3 0-1 0 0,-16 61 1 0 0,6-34 52 0 0,-78 271 505 0 0,93-331-494 0 0,-22 54 1 0 0,23-61 54 0 0,1-2 18 0 0,0 0 0 0 0,3 0-24 0 0,6-4-75 0 0,0 0 0 0 0,0 0 0 0 0,0-1 0 0 0,-1 0 0 0 0,1-1 0 0 0,-1 0 0 0 0,9-8 0 0 0,9-6-27 0 0,38-28-113 0 0,32-22-343 0 0,82-52-5181 0 0,-151 102 3960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3.093"/>
    </inkml:context>
    <inkml:brush xml:id="br0">
      <inkml:brushProperty name="width" value="0.05" units="cm"/>
      <inkml:brushProperty name="height" value="0.05" units="cm"/>
    </inkml:brush>
  </inkml:definitions>
  <inkml:trace contextRef="#ctx0" brushRef="#br0">0 722 22575 0 0,'0'0'514'0'0,"0"0"71"0"0,0 0 32 0 0,0 0-66 0 0,3-1-359 0 0,43-19-171 0 0,-32 14-4 0 0,-2 0-1 0 0,1 0 1 0 0,-1-1 0 0 0,0-1-1 0 0,0 0 1 0 0,19-19 0 0 0,-1 3 2 0 0,1 1-11 0 0,91-75 46 0 0,83-79-704 0 0,-18 18-1875 0 0,-104 95 396 0 0,-22 19-802 0 0,-32 22 1103 0 0,0 3-10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3.468"/>
    </inkml:context>
    <inkml:brush xml:id="br0">
      <inkml:brushProperty name="width" value="0.05" units="cm"/>
      <inkml:brushProperty name="height" value="0.05" units="cm"/>
    </inkml:brush>
  </inkml:definitions>
  <inkml:trace contextRef="#ctx0" brushRef="#br0">70 0 14800 0 0,'-8'11'205'0'0,"-1"0"1"0"0,2 1-1 0 0,0 0 1 0 0,0 0 0 0 0,1 1-1 0 0,0-1 1 0 0,1 1 0 0 0,-6 27-1 0 0,9-29-25 0 0,1 0-1 0 0,1 0 1 0 0,0 20-1 0 0,1-6 8 0 0,-1-16-153 0 0,1 1-1 0 0,0-1 0 0 0,1 1 0 0 0,0-1 0 0 0,0 1 0 0 0,1-1 0 0 0,0 0 0 0 0,0 0 0 0 0,1 0 0 0 0,1-1 0 0 0,-1 1 0 0 0,1-1 0 0 0,9 11 0 0 0,-1 0 15 0 0,-11-16-47 0 0,0 0 0 0 0,-1-1-1 0 0,2 1 1 0 0,-1 0 0 0 0,0-1-1 0 0,0 1 1 0 0,6 3-1 0 0,-1-1 22 0 0,1 0-1 0 0,1 0 1 0 0,-1-1-1 0 0,0-1 1 0 0,1 1-1 0 0,0-1 1 0 0,0-1-1 0 0,0 1 1 0 0,0-2-1 0 0,14 2 1 0 0,9-1 533 0 0,55-5 0 0 0,-18 0 70 0 0,-65 3-584 0 0,145 3 1045 0 0,-107 0-947 0 0,64 12-1 0 0,-92-11-154 0 0,0 0-1 0 0,0 0 1 0 0,0 1 0 0 0,-1 1-1 0 0,21 11 1 0 0,-24-11-18 0 0,-1 0 1 0 0,1 0 0 0 0,-1 1-1 0 0,12 11 1 0 0,-17-13-18 0 0,0-1 0 0 0,0 1 1 0 0,0 0-1 0 0,-1 0 0 0 0,0 0 0 0 0,0 0 1 0 0,0 0-1 0 0,-1 1 0 0 0,0 0 0 0 0,3 9 0 0 0,-4-10 40 0 0,0 1-1 0 0,0 0 0 0 0,0-1 0 0 0,-1 1 1 0 0,0 0-1 0 0,0 0 0 0 0,-1-1 0 0 0,0 1 1 0 0,0 0-1 0 0,0-1 0 0 0,0 1 0 0 0,-1-1 1 0 0,-4 9-1 0 0,2-5-34 0 0,-1-1 0 0 0,0 0 0 0 0,-1 1-1 0 0,0-2 1 0 0,0 1 0 0 0,-1-1 0 0 0,-10 9 0 0 0,8-8-124 0 0,-1-1 1 0 0,0 0-1 0 0,-1 0 0 0 0,0-1 1 0 0,-12 5-1 0 0,-62 20-2685 0 0,41-17 1270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3.840"/>
    </inkml:context>
    <inkml:brush xml:id="br0">
      <inkml:brushProperty name="width" value="0.05" units="cm"/>
      <inkml:brushProperty name="height" value="0.05" units="cm"/>
    </inkml:brush>
  </inkml:definitions>
  <inkml:trace contextRef="#ctx0" brushRef="#br0">0 308 17647 0 0,'2'-1'811'0'0,"4"-2"-652"0"0,-1 0-1 0 0,0-1 1 0 0,1 0-1 0 0,-1 0 0 0 0,0 0 1 0 0,6-8-1 0 0,-3 5 174 0 0,0 0-1 0 0,16-10 0 0 0,3-3 811 0 0,41-29 841 0 0,-56 41-1747 0 0,-2 1-165 0 0,-1 0 0 0 0,13-13 0 0 0,-12 11-68 0 0,0 0 0 0 0,0 0-1 0 0,20-11 1 0 0,-2 1-412 0 0,-11 5-332 0 0,-13 10 516 0 0,-1 1-1 0 0,1 0 0 0 0,-1 1 1 0 0,1-1-1 0 0,0 1 1 0 0,0-1-1 0 0,8-2 0 0 0,29-11-1732 0 0,-32 12 1321 0 0,-2 0-136 0 0,0 3-4944 0 0,0 1 499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4.341"/>
    </inkml:context>
    <inkml:brush xml:id="br0">
      <inkml:brushProperty name="width" value="0.05" units="cm"/>
      <inkml:brushProperty name="height" value="0.05" units="cm"/>
    </inkml:brush>
  </inkml:definitions>
  <inkml:trace contextRef="#ctx0" brushRef="#br0">0 578 2760 0 0,'0'0'541'0'0,"0"0"1233"0"0,0 0 539 0 0,0 0 108 0 0,0 0-197 0 0,0 0-901 0 0,0 0-401 0 0,0 0-80 0 0,0 0-56 0 0,2 0-189 0 0,0-1-427 0 0,0 0-82 0 0,-1 1 1 0 0,0-1-1 0 0,1 1 1 0 0,-1-1-1 0 0,0 0 1 0 0,1 0-1 0 0,-1 1 0 0 0,0-1 1 0 0,0 0-1 0 0,0 0 1 0 0,1 0-1 0 0,-1 0 1 0 0,0-1-1 0 0,1 0 0 0 0,0-1 92 0 0,1 0 0 0 0,-1 0-1 0 0,1 1 1 0 0,0-1-1 0 0,0 1 1 0 0,0-1 0 0 0,0 1-1 0 0,0 0 1 0 0,0 1-1 0 0,6-3 1 0 0,-4 1-69 0 0,-1 1 0 0 0,0 0 0 0 0,0-1 0 0 0,5-3 0 0 0,-1-1 58 0 0,0 1 0 0 0,1 0 1 0 0,17-8-1 0 0,16-11 439 0 0,-24 12-247 0 0,22-10-1 0 0,-1 0 217 0 0,34-26 472 0 0,54-34-688 0 0,-36 22-373 0 0,-71 48-62 0 0,46-30-89 0 0,-57 36-9 0 0,0 0 0 0 0,-1-1 0 0 0,0 0 0 0 0,13-16 0 0 0,-16 18-43 0 0,1 0-1 0 0,0 0 1 0 0,0 0 0 0 0,0 1-1 0 0,8-5 1 0 0,-8 6-163 0 0,0-1 0 0 0,0 1 0 0 0,-1-1 0 0 0,1-1 0 0 0,-1 1-1 0 0,5-7 1 0 0,-6 2-1047 0 0,-3 1-50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3T05:34:14.712"/>
    </inkml:context>
    <inkml:brush xml:id="br0">
      <inkml:brushProperty name="width" value="0.05" units="cm"/>
      <inkml:brushProperty name="height" value="0.05" units="cm"/>
    </inkml:brush>
  </inkml:definitions>
  <inkml:trace contextRef="#ctx0" brushRef="#br0">1 1 18311 0 0,'0'0'838'0'0,"0"0"-16"0"0,0 0-443 0 0,0 0 97 0 0,0 0 100 0 0,0 0 21 0 0,0 0-66 0 0,0 0-292 0 0,0 0-130 0 0,0 0-21 0 0,0 0 7 0 0,0 0 53 0 0,0 0 20 0 0,0 1 6 0 0,49 57 386 0 0,29 46-544 0 0,-33-41 12 0 0,-23-32 23 0 0,28 48 0 0 0,36 117 67 0 0,-57-125-102 0 0,9 32-100 0 0,2 5-8 0 0,-11-29-2 0 0,-27-71-5 0 0,0 0 0 0 0,0 0 1 0 0,-1 0-1 0 0,0 0 0 0 0,0 10 1 0 0,-1-16-258 0 0,0-2-18 0 0,0 0-146 0 0,0 0-604 0 0,0 0-262 0 0,0 0-56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4449-2966-46B8-AF63-932F04923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07746A-AC40-445D-AFE9-9C68EEF8F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C10EF6-B065-4507-994D-399FD26612D8}"/>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911360A2-536A-4C74-918E-85DB40F3D2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2D66DE-6F9B-4643-81A4-42F03B41F26C}"/>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4558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57C3-EA8D-4BD3-ABF0-F0FB3DF996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E3273F-0694-44E9-90B0-CBC76A3E0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53E01-E44F-40F5-B9F9-142715380F4D}"/>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02158010-6228-435F-9DB7-9CE8854514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91E8C-C5CE-4330-B7EB-A994894BB535}"/>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4592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C876E-A0F4-42D3-844A-634632D7D6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BED7FA-8ED3-42C7-BCB0-4F11B56FC4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359EB8-F53A-43AB-B23C-D4726F4F8ABE}"/>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89D5E1DD-63E6-417B-A703-A977CEF911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9654F6-2C5C-4C36-B167-DDC7EFBA34B4}"/>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255188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7C7F-4595-48B0-B4FA-2C16F72D6C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4E697B-33ED-471E-BF7F-83A3E65BC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C48428-0C62-432D-9AF7-3B745FD72E42}"/>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FDF519BF-8C10-4CD1-8CED-E32105E00C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5DE62A-5CB9-4BB5-A32F-3D2E2FF3494D}"/>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96797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C66F-6F61-4D92-BBC8-B965BB8E44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2696C8-19A6-45D4-87DC-F7D168676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E70C6-298A-4D75-B24B-4A5ABD91E74E}"/>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0F576513-BEF0-43A8-BABD-E7D973AD0D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5359D2-5DBC-4ABA-9DE9-9454ADF6BF5A}"/>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213458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493C-629E-40D2-A8AE-074190DD00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57F46F-2824-47EC-BCBD-95C477ED1D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2F72E9-2841-4C77-9D0E-8223CC0348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9E46D10-B8F8-4D5C-9DB4-497959ABEDCF}"/>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6" name="Footer Placeholder 5">
            <a:extLst>
              <a:ext uri="{FF2B5EF4-FFF2-40B4-BE49-F238E27FC236}">
                <a16:creationId xmlns:a16="http://schemas.microsoft.com/office/drawing/2014/main" id="{7FC74B46-DC24-4531-BDAD-9EC0235418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7CEE1A-E8BA-4AC4-950F-98F5905369E0}"/>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369701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1089-5D13-4B6F-8137-3DA6DF156C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76A2F8-2BC1-4876-8CEF-78C0A9CD4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FB3FE-91E3-48B9-BCD6-893421DD9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E90AB4-FB5B-42B4-A52E-61312FD7F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9D5F96-4C68-4975-8D47-60EE45E01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94EA3C-CA40-4522-9B4A-D9334DACE25C}"/>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8" name="Footer Placeholder 7">
            <a:extLst>
              <a:ext uri="{FF2B5EF4-FFF2-40B4-BE49-F238E27FC236}">
                <a16:creationId xmlns:a16="http://schemas.microsoft.com/office/drawing/2014/main" id="{6C5917A7-45CD-4419-B8A1-1A7ED9372E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64755E-CB07-4A40-9469-CF92E612C789}"/>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13257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CB67-EB1E-4EE7-ABA8-5DFA652EFA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9ECDC2-B52F-415F-9E40-F1BE9A56728A}"/>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4" name="Footer Placeholder 3">
            <a:extLst>
              <a:ext uri="{FF2B5EF4-FFF2-40B4-BE49-F238E27FC236}">
                <a16:creationId xmlns:a16="http://schemas.microsoft.com/office/drawing/2014/main" id="{23961F64-29D1-4AAD-9C2F-8A3EE906DB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BF0330-7D5B-4911-AE3B-916AA4399C1C}"/>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58059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5C792-B5E7-4720-A672-CFD2D10FF424}"/>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3" name="Footer Placeholder 2">
            <a:extLst>
              <a:ext uri="{FF2B5EF4-FFF2-40B4-BE49-F238E27FC236}">
                <a16:creationId xmlns:a16="http://schemas.microsoft.com/office/drawing/2014/main" id="{97BDF937-39F8-44C5-BC7F-E8D7037248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985CE3F-A5E0-45F6-9EDC-1E05BD8489F8}"/>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62113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00DE-1360-46D1-BDC3-B73FB7E5D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D0FCB4-3231-431E-A065-1B1334817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81251E-594D-4E0F-AA57-AD9D7081D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97BE7-D587-4DEE-A847-BFBE2E880727}"/>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6" name="Footer Placeholder 5">
            <a:extLst>
              <a:ext uri="{FF2B5EF4-FFF2-40B4-BE49-F238E27FC236}">
                <a16:creationId xmlns:a16="http://schemas.microsoft.com/office/drawing/2014/main" id="{FA4ED05F-BD6E-4C60-9E4C-DCCD5CD04E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FD783-BB0E-4D52-8F99-A1CC5139ED56}"/>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58624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56F1-EEF6-4FC6-89D8-0D9B82D7B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E52997-B005-4683-829E-F89D987DC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F9FD9C-C384-4EE7-8C68-82A0B46E7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37E09-E444-4D95-996C-3A003AE516D9}"/>
              </a:ext>
            </a:extLst>
          </p:cNvPr>
          <p:cNvSpPr>
            <a:spLocks noGrp="1"/>
          </p:cNvSpPr>
          <p:nvPr>
            <p:ph type="dt" sz="half" idx="10"/>
          </p:nvPr>
        </p:nvSpPr>
        <p:spPr/>
        <p:txBody>
          <a:bodyPr/>
          <a:lstStyle/>
          <a:p>
            <a:fld id="{4B14198D-66F8-452D-894C-F7EAC23DE089}" type="datetimeFigureOut">
              <a:rPr lang="en-GB" smtClean="0"/>
              <a:t>20/09/2022</a:t>
            </a:fld>
            <a:endParaRPr lang="en-GB"/>
          </a:p>
        </p:txBody>
      </p:sp>
      <p:sp>
        <p:nvSpPr>
          <p:cNvPr id="6" name="Footer Placeholder 5">
            <a:extLst>
              <a:ext uri="{FF2B5EF4-FFF2-40B4-BE49-F238E27FC236}">
                <a16:creationId xmlns:a16="http://schemas.microsoft.com/office/drawing/2014/main" id="{97A1D655-205F-4F32-ACD7-43D7038F76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AB910D-0917-4D5B-AD01-A4B4C51F90C8}"/>
              </a:ext>
            </a:extLst>
          </p:cNvPr>
          <p:cNvSpPr>
            <a:spLocks noGrp="1"/>
          </p:cNvSpPr>
          <p:nvPr>
            <p:ph type="sldNum" sz="quarter" idx="12"/>
          </p:nvPr>
        </p:nvSpPr>
        <p:spPr/>
        <p:txBody>
          <a:bodyPr/>
          <a:lstStyle/>
          <a:p>
            <a:fld id="{4B774125-3193-4C77-91E1-2377E899A7E3}" type="slidenum">
              <a:rPr lang="en-GB" smtClean="0"/>
              <a:t>‹#›</a:t>
            </a:fld>
            <a:endParaRPr lang="en-GB"/>
          </a:p>
        </p:txBody>
      </p:sp>
    </p:spTree>
    <p:extLst>
      <p:ext uri="{BB962C8B-B14F-4D97-AF65-F5344CB8AC3E}">
        <p14:creationId xmlns:p14="http://schemas.microsoft.com/office/powerpoint/2010/main" val="24796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1932FE-2CB6-4294-9C8A-A540EF18B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015150-2066-4D95-B22F-5C21FB216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BF0CAF-D272-44C2-9C58-921D5B3B5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4198D-66F8-452D-894C-F7EAC23DE089}" type="datetimeFigureOut">
              <a:rPr lang="en-GB" smtClean="0"/>
              <a:t>20/09/2022</a:t>
            </a:fld>
            <a:endParaRPr lang="en-GB"/>
          </a:p>
        </p:txBody>
      </p:sp>
      <p:sp>
        <p:nvSpPr>
          <p:cNvPr id="5" name="Footer Placeholder 4">
            <a:extLst>
              <a:ext uri="{FF2B5EF4-FFF2-40B4-BE49-F238E27FC236}">
                <a16:creationId xmlns:a16="http://schemas.microsoft.com/office/drawing/2014/main" id="{FFC28B9A-481E-4E88-840E-382FABA2F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3DF0DA-1BF0-4B36-8E32-A2A1B1045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74125-3193-4C77-91E1-2377E899A7E3}" type="slidenum">
              <a:rPr lang="en-GB" smtClean="0"/>
              <a:t>‹#›</a:t>
            </a:fld>
            <a:endParaRPr lang="en-GB"/>
          </a:p>
        </p:txBody>
      </p:sp>
    </p:spTree>
    <p:extLst>
      <p:ext uri="{BB962C8B-B14F-4D97-AF65-F5344CB8AC3E}">
        <p14:creationId xmlns:p14="http://schemas.microsoft.com/office/powerpoint/2010/main" val="194664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image" Target="../media/image22.png"/><Relationship Id="rId21" Type="http://schemas.openxmlformats.org/officeDocument/2006/relationships/customXml" Target="../ink/ink15.xml"/><Relationship Id="rId42" Type="http://schemas.openxmlformats.org/officeDocument/2006/relationships/image" Target="../media/image30.png"/><Relationship Id="rId47" Type="http://schemas.openxmlformats.org/officeDocument/2006/relationships/customXml" Target="../ink/ink28.xml"/><Relationship Id="rId63" Type="http://schemas.openxmlformats.org/officeDocument/2006/relationships/customXml" Target="../ink/ink36.xml"/><Relationship Id="rId68" Type="http://schemas.openxmlformats.org/officeDocument/2006/relationships/image" Target="../media/image43.png"/><Relationship Id="rId16" Type="http://schemas.openxmlformats.org/officeDocument/2006/relationships/image" Target="../media/image17.png"/><Relationship Id="rId11" Type="http://schemas.openxmlformats.org/officeDocument/2006/relationships/customXml" Target="../ink/ink10.xml"/><Relationship Id="rId24" Type="http://schemas.openxmlformats.org/officeDocument/2006/relationships/image" Target="../media/image21.png"/><Relationship Id="rId32" Type="http://schemas.openxmlformats.org/officeDocument/2006/relationships/image" Target="../media/image25.png"/><Relationship Id="rId37" Type="http://schemas.openxmlformats.org/officeDocument/2006/relationships/customXml" Target="../ink/ink23.xml"/><Relationship Id="rId40" Type="http://schemas.openxmlformats.org/officeDocument/2006/relationships/image" Target="../media/image29.png"/><Relationship Id="rId45" Type="http://schemas.openxmlformats.org/officeDocument/2006/relationships/customXml" Target="../ink/ink27.xml"/><Relationship Id="rId53" Type="http://schemas.openxmlformats.org/officeDocument/2006/relationships/customXml" Target="../ink/ink31.xml"/><Relationship Id="rId58" Type="http://schemas.openxmlformats.org/officeDocument/2006/relationships/image" Target="../media/image38.png"/><Relationship Id="rId66" Type="http://schemas.openxmlformats.org/officeDocument/2006/relationships/image" Target="../media/image42.png"/><Relationship Id="rId74" Type="http://schemas.openxmlformats.org/officeDocument/2006/relationships/image" Target="../media/image46.png"/><Relationship Id="rId5" Type="http://schemas.openxmlformats.org/officeDocument/2006/relationships/customXml" Target="../ink/ink7.xml"/><Relationship Id="rId61" Type="http://schemas.openxmlformats.org/officeDocument/2006/relationships/customXml" Target="../ink/ink35.xml"/><Relationship Id="rId19" Type="http://schemas.openxmlformats.org/officeDocument/2006/relationships/customXml" Target="../ink/ink14.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18.xml"/><Relationship Id="rId30" Type="http://schemas.openxmlformats.org/officeDocument/2006/relationships/image" Target="../media/image24.png"/><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33.png"/><Relationship Id="rId56" Type="http://schemas.openxmlformats.org/officeDocument/2006/relationships/image" Target="../media/image37.png"/><Relationship Id="rId64" Type="http://schemas.openxmlformats.org/officeDocument/2006/relationships/image" Target="../media/image41.png"/><Relationship Id="rId69" Type="http://schemas.openxmlformats.org/officeDocument/2006/relationships/customXml" Target="../ink/ink39.xml"/><Relationship Id="rId77" Type="http://schemas.openxmlformats.org/officeDocument/2006/relationships/customXml" Target="../ink/ink43.xml"/><Relationship Id="rId8" Type="http://schemas.openxmlformats.org/officeDocument/2006/relationships/image" Target="../media/image1310.png"/><Relationship Id="rId51" Type="http://schemas.openxmlformats.org/officeDocument/2006/relationships/customXml" Target="../ink/ink30.xml"/><Relationship Id="rId72" Type="http://schemas.openxmlformats.org/officeDocument/2006/relationships/image" Target="../media/image45.png"/><Relationship Id="rId3" Type="http://schemas.openxmlformats.org/officeDocument/2006/relationships/customXml" Target="../ink/ink6.xml"/><Relationship Id="rId12" Type="http://schemas.openxmlformats.org/officeDocument/2006/relationships/image" Target="../media/image1510.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28.png"/><Relationship Id="rId46" Type="http://schemas.openxmlformats.org/officeDocument/2006/relationships/image" Target="../media/image32.png"/><Relationship Id="rId59" Type="http://schemas.openxmlformats.org/officeDocument/2006/relationships/customXml" Target="../ink/ink34.xml"/><Relationship Id="rId67" Type="http://schemas.openxmlformats.org/officeDocument/2006/relationships/customXml" Target="../ink/ink38.xml"/><Relationship Id="rId20" Type="http://schemas.openxmlformats.org/officeDocument/2006/relationships/image" Target="../media/image19.png"/><Relationship Id="rId41" Type="http://schemas.openxmlformats.org/officeDocument/2006/relationships/customXml" Target="../ink/ink25.xml"/><Relationship Id="rId54" Type="http://schemas.openxmlformats.org/officeDocument/2006/relationships/image" Target="../media/image36.png"/><Relationship Id="rId62" Type="http://schemas.openxmlformats.org/officeDocument/2006/relationships/image" Target="../media/image40.png"/><Relationship Id="rId70" Type="http://schemas.openxmlformats.org/officeDocument/2006/relationships/image" Target="../media/image44.png"/><Relationship Id="rId75"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image" Target="../media/image1210.png"/><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3.png"/><Relationship Id="rId36" Type="http://schemas.openxmlformats.org/officeDocument/2006/relationships/image" Target="../media/image27.png"/><Relationship Id="rId49" Type="http://schemas.openxmlformats.org/officeDocument/2006/relationships/customXml" Target="../ink/ink29.xml"/><Relationship Id="rId57" Type="http://schemas.openxmlformats.org/officeDocument/2006/relationships/customXml" Target="../ink/ink33.xml"/><Relationship Id="rId10" Type="http://schemas.openxmlformats.org/officeDocument/2006/relationships/image" Target="../media/image1410.png"/><Relationship Id="rId31" Type="http://schemas.openxmlformats.org/officeDocument/2006/relationships/customXml" Target="../ink/ink20.xml"/><Relationship Id="rId44" Type="http://schemas.openxmlformats.org/officeDocument/2006/relationships/image" Target="../media/image31.png"/><Relationship Id="rId52" Type="http://schemas.openxmlformats.org/officeDocument/2006/relationships/image" Target="../media/image35.png"/><Relationship Id="rId60" Type="http://schemas.openxmlformats.org/officeDocument/2006/relationships/image" Target="../media/image39.png"/><Relationship Id="rId65" Type="http://schemas.openxmlformats.org/officeDocument/2006/relationships/customXml" Target="../ink/ink37.xml"/><Relationship Id="rId73" Type="http://schemas.openxmlformats.org/officeDocument/2006/relationships/customXml" Target="../ink/ink41.xml"/><Relationship Id="rId78" Type="http://schemas.openxmlformats.org/officeDocument/2006/relationships/image" Target="../media/image48.png"/><Relationship Id="rId4" Type="http://schemas.openxmlformats.org/officeDocument/2006/relationships/image" Target="../media/image1110.png"/><Relationship Id="rId9" Type="http://schemas.openxmlformats.org/officeDocument/2006/relationships/customXml" Target="../ink/ink9.xml"/><Relationship Id="rId13" Type="http://schemas.openxmlformats.org/officeDocument/2006/relationships/customXml" Target="../ink/ink11.xml"/><Relationship Id="rId18" Type="http://schemas.openxmlformats.org/officeDocument/2006/relationships/image" Target="../media/image18.png"/><Relationship Id="rId39" Type="http://schemas.openxmlformats.org/officeDocument/2006/relationships/customXml" Target="../ink/ink24.xml"/><Relationship Id="rId34" Type="http://schemas.openxmlformats.org/officeDocument/2006/relationships/image" Target="../media/image26.png"/><Relationship Id="rId50" Type="http://schemas.openxmlformats.org/officeDocument/2006/relationships/image" Target="../media/image34.png"/><Relationship Id="rId55" Type="http://schemas.openxmlformats.org/officeDocument/2006/relationships/customXml" Target="../ink/ink32.xml"/><Relationship Id="rId76" Type="http://schemas.openxmlformats.org/officeDocument/2006/relationships/image" Target="../media/image47.png"/><Relationship Id="rId7" Type="http://schemas.openxmlformats.org/officeDocument/2006/relationships/customXml" Target="../ink/ink8.xml"/><Relationship Id="rId71" Type="http://schemas.openxmlformats.org/officeDocument/2006/relationships/customXml" Target="../ink/ink40.xml"/><Relationship Id="rId2" Type="http://schemas.openxmlformats.org/officeDocument/2006/relationships/image" Target="../media/image15.png"/><Relationship Id="rId29" Type="http://schemas.openxmlformats.org/officeDocument/2006/relationships/customXml" Target="../ink/ink19.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17" Type="http://schemas.openxmlformats.org/officeDocument/2006/relationships/customXml" Target="../ink/ink101.xml"/><Relationship Id="rId21" Type="http://schemas.openxmlformats.org/officeDocument/2006/relationships/customXml" Target="../ink/ink53.xml"/><Relationship Id="rId42" Type="http://schemas.openxmlformats.org/officeDocument/2006/relationships/image" Target="../media/image71.png"/><Relationship Id="rId63" Type="http://schemas.openxmlformats.org/officeDocument/2006/relationships/customXml" Target="../ink/ink74.xml"/><Relationship Id="rId84" Type="http://schemas.openxmlformats.org/officeDocument/2006/relationships/image" Target="../media/image92.png"/><Relationship Id="rId138" Type="http://schemas.openxmlformats.org/officeDocument/2006/relationships/image" Target="../media/image119.png"/><Relationship Id="rId159" Type="http://schemas.openxmlformats.org/officeDocument/2006/relationships/customXml" Target="../ink/ink122.xml"/><Relationship Id="rId107" Type="http://schemas.openxmlformats.org/officeDocument/2006/relationships/customXml" Target="../ink/ink96.xml"/><Relationship Id="rId11" Type="http://schemas.openxmlformats.org/officeDocument/2006/relationships/customXml" Target="../ink/ink48.xml"/><Relationship Id="rId32" Type="http://schemas.openxmlformats.org/officeDocument/2006/relationships/image" Target="../media/image66.png"/><Relationship Id="rId53" Type="http://schemas.openxmlformats.org/officeDocument/2006/relationships/customXml" Target="../ink/ink69.xml"/><Relationship Id="rId74" Type="http://schemas.openxmlformats.org/officeDocument/2006/relationships/image" Target="../media/image87.png"/><Relationship Id="rId128" Type="http://schemas.openxmlformats.org/officeDocument/2006/relationships/image" Target="../media/image114.png"/><Relationship Id="rId149" Type="http://schemas.openxmlformats.org/officeDocument/2006/relationships/customXml" Target="../ink/ink117.xml"/><Relationship Id="rId5" Type="http://schemas.openxmlformats.org/officeDocument/2006/relationships/customXml" Target="../ink/ink45.xml"/><Relationship Id="rId95" Type="http://schemas.openxmlformats.org/officeDocument/2006/relationships/customXml" Target="../ink/ink90.xml"/><Relationship Id="rId160" Type="http://schemas.openxmlformats.org/officeDocument/2006/relationships/image" Target="../media/image130.png"/><Relationship Id="rId22" Type="http://schemas.openxmlformats.org/officeDocument/2006/relationships/image" Target="../media/image61.png"/><Relationship Id="rId43" Type="http://schemas.openxmlformats.org/officeDocument/2006/relationships/customXml" Target="../ink/ink64.xml"/><Relationship Id="rId64" Type="http://schemas.openxmlformats.org/officeDocument/2006/relationships/image" Target="../media/image82.png"/><Relationship Id="rId118" Type="http://schemas.openxmlformats.org/officeDocument/2006/relationships/image" Target="../media/image109.png"/><Relationship Id="rId139" Type="http://schemas.openxmlformats.org/officeDocument/2006/relationships/customXml" Target="../ink/ink112.xml"/><Relationship Id="rId85" Type="http://schemas.openxmlformats.org/officeDocument/2006/relationships/customXml" Target="../ink/ink85.xml"/><Relationship Id="rId150" Type="http://schemas.openxmlformats.org/officeDocument/2006/relationships/image" Target="../media/image125.png"/><Relationship Id="rId12" Type="http://schemas.openxmlformats.org/officeDocument/2006/relationships/image" Target="../media/image56.png"/><Relationship Id="rId17" Type="http://schemas.openxmlformats.org/officeDocument/2006/relationships/customXml" Target="../ink/ink51.xml"/><Relationship Id="rId33" Type="http://schemas.openxmlformats.org/officeDocument/2006/relationships/customXml" Target="../ink/ink59.xml"/><Relationship Id="rId38" Type="http://schemas.openxmlformats.org/officeDocument/2006/relationships/image" Target="../media/image69.png"/><Relationship Id="rId59" Type="http://schemas.openxmlformats.org/officeDocument/2006/relationships/customXml" Target="../ink/ink72.xml"/><Relationship Id="rId103" Type="http://schemas.openxmlformats.org/officeDocument/2006/relationships/customXml" Target="../ink/ink94.xml"/><Relationship Id="rId108" Type="http://schemas.openxmlformats.org/officeDocument/2006/relationships/image" Target="../media/image104.png"/><Relationship Id="rId124" Type="http://schemas.openxmlformats.org/officeDocument/2006/relationships/image" Target="../media/image112.png"/><Relationship Id="rId129" Type="http://schemas.openxmlformats.org/officeDocument/2006/relationships/customXml" Target="../ink/ink107.xml"/><Relationship Id="rId54" Type="http://schemas.openxmlformats.org/officeDocument/2006/relationships/image" Target="../media/image77.png"/><Relationship Id="rId70" Type="http://schemas.openxmlformats.org/officeDocument/2006/relationships/image" Target="../media/image85.png"/><Relationship Id="rId75" Type="http://schemas.openxmlformats.org/officeDocument/2006/relationships/customXml" Target="../ink/ink80.xml"/><Relationship Id="rId91" Type="http://schemas.openxmlformats.org/officeDocument/2006/relationships/customXml" Target="../ink/ink88.xml"/><Relationship Id="rId96" Type="http://schemas.openxmlformats.org/officeDocument/2006/relationships/image" Target="../media/image98.png"/><Relationship Id="rId140" Type="http://schemas.openxmlformats.org/officeDocument/2006/relationships/image" Target="../media/image120.png"/><Relationship Id="rId145" Type="http://schemas.openxmlformats.org/officeDocument/2006/relationships/customXml" Target="../ink/ink115.xml"/><Relationship Id="rId161" Type="http://schemas.openxmlformats.org/officeDocument/2006/relationships/customXml" Target="../ink/ink123.xml"/><Relationship Id="rId166"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53.png"/><Relationship Id="rId23" Type="http://schemas.openxmlformats.org/officeDocument/2006/relationships/customXml" Target="../ink/ink54.xml"/><Relationship Id="rId28" Type="http://schemas.openxmlformats.org/officeDocument/2006/relationships/image" Target="../media/image64.png"/><Relationship Id="rId49" Type="http://schemas.openxmlformats.org/officeDocument/2006/relationships/customXml" Target="../ink/ink67.xml"/><Relationship Id="rId114" Type="http://schemas.openxmlformats.org/officeDocument/2006/relationships/image" Target="../media/image107.png"/><Relationship Id="rId119" Type="http://schemas.openxmlformats.org/officeDocument/2006/relationships/customXml" Target="../ink/ink102.xml"/><Relationship Id="rId44"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customXml" Target="../ink/ink75.xml"/><Relationship Id="rId81" Type="http://schemas.openxmlformats.org/officeDocument/2006/relationships/customXml" Target="../ink/ink83.xml"/><Relationship Id="rId86" Type="http://schemas.openxmlformats.org/officeDocument/2006/relationships/image" Target="../media/image93.png"/><Relationship Id="rId130" Type="http://schemas.openxmlformats.org/officeDocument/2006/relationships/image" Target="../media/image115.png"/><Relationship Id="rId135" Type="http://schemas.openxmlformats.org/officeDocument/2006/relationships/customXml" Target="../ink/ink110.xml"/><Relationship Id="rId151" Type="http://schemas.openxmlformats.org/officeDocument/2006/relationships/customXml" Target="../ink/ink118.xml"/><Relationship Id="rId156" Type="http://schemas.openxmlformats.org/officeDocument/2006/relationships/image" Target="../media/image128.png"/><Relationship Id="rId13" Type="http://schemas.openxmlformats.org/officeDocument/2006/relationships/customXml" Target="../ink/ink49.xml"/><Relationship Id="rId18" Type="http://schemas.openxmlformats.org/officeDocument/2006/relationships/image" Target="../media/image59.png"/><Relationship Id="rId39" Type="http://schemas.openxmlformats.org/officeDocument/2006/relationships/customXml" Target="../ink/ink62.xml"/><Relationship Id="rId109" Type="http://schemas.openxmlformats.org/officeDocument/2006/relationships/customXml" Target="../ink/ink97.xml"/><Relationship Id="rId34" Type="http://schemas.openxmlformats.org/officeDocument/2006/relationships/image" Target="../media/image67.png"/><Relationship Id="rId50" Type="http://schemas.openxmlformats.org/officeDocument/2006/relationships/image" Target="../media/image75.png"/><Relationship Id="rId55" Type="http://schemas.openxmlformats.org/officeDocument/2006/relationships/customXml" Target="../ink/ink70.xml"/><Relationship Id="rId76" Type="http://schemas.openxmlformats.org/officeDocument/2006/relationships/image" Target="../media/image88.png"/><Relationship Id="rId97" Type="http://schemas.openxmlformats.org/officeDocument/2006/relationships/customXml" Target="../ink/ink91.xml"/><Relationship Id="rId104" Type="http://schemas.openxmlformats.org/officeDocument/2006/relationships/image" Target="../media/image102.png"/><Relationship Id="rId120" Type="http://schemas.openxmlformats.org/officeDocument/2006/relationships/image" Target="../media/image110.png"/><Relationship Id="rId125" Type="http://schemas.openxmlformats.org/officeDocument/2006/relationships/customXml" Target="../ink/ink105.xml"/><Relationship Id="rId141" Type="http://schemas.openxmlformats.org/officeDocument/2006/relationships/customXml" Target="../ink/ink113.xml"/><Relationship Id="rId146" Type="http://schemas.openxmlformats.org/officeDocument/2006/relationships/image" Target="../media/image123.png"/><Relationship Id="rId7" Type="http://schemas.openxmlformats.org/officeDocument/2006/relationships/customXml" Target="../ink/ink46.xml"/><Relationship Id="rId71" Type="http://schemas.openxmlformats.org/officeDocument/2006/relationships/customXml" Target="../ink/ink78.xml"/><Relationship Id="rId92" Type="http://schemas.openxmlformats.org/officeDocument/2006/relationships/image" Target="../media/image96.png"/><Relationship Id="rId162" Type="http://schemas.openxmlformats.org/officeDocument/2006/relationships/image" Target="../media/image131.png"/><Relationship Id="rId2" Type="http://schemas.openxmlformats.org/officeDocument/2006/relationships/image" Target="../media/image51.png"/><Relationship Id="rId29" Type="http://schemas.openxmlformats.org/officeDocument/2006/relationships/customXml" Target="../ink/ink57.xml"/><Relationship Id="rId24" Type="http://schemas.openxmlformats.org/officeDocument/2006/relationships/image" Target="../media/image62.png"/><Relationship Id="rId40" Type="http://schemas.openxmlformats.org/officeDocument/2006/relationships/image" Target="../media/image70.png"/><Relationship Id="rId45" Type="http://schemas.openxmlformats.org/officeDocument/2006/relationships/customXml" Target="../ink/ink65.xml"/><Relationship Id="rId66" Type="http://schemas.openxmlformats.org/officeDocument/2006/relationships/image" Target="../media/image83.png"/><Relationship Id="rId87" Type="http://schemas.openxmlformats.org/officeDocument/2006/relationships/customXml" Target="../ink/ink86.xml"/><Relationship Id="rId110" Type="http://schemas.openxmlformats.org/officeDocument/2006/relationships/image" Target="../media/image105.png"/><Relationship Id="rId115" Type="http://schemas.openxmlformats.org/officeDocument/2006/relationships/customXml" Target="../ink/ink100.xml"/><Relationship Id="rId131" Type="http://schemas.openxmlformats.org/officeDocument/2006/relationships/customXml" Target="../ink/ink108.xml"/><Relationship Id="rId136" Type="http://schemas.openxmlformats.org/officeDocument/2006/relationships/image" Target="../media/image118.png"/><Relationship Id="rId157" Type="http://schemas.openxmlformats.org/officeDocument/2006/relationships/customXml" Target="../ink/ink121.xml"/><Relationship Id="rId61" Type="http://schemas.openxmlformats.org/officeDocument/2006/relationships/customXml" Target="../ink/ink73.xml"/><Relationship Id="rId82" Type="http://schemas.openxmlformats.org/officeDocument/2006/relationships/image" Target="../media/image91.png"/><Relationship Id="rId152" Type="http://schemas.openxmlformats.org/officeDocument/2006/relationships/image" Target="../media/image126.png"/><Relationship Id="rId19" Type="http://schemas.openxmlformats.org/officeDocument/2006/relationships/customXml" Target="../ink/ink52.xml"/><Relationship Id="rId14" Type="http://schemas.openxmlformats.org/officeDocument/2006/relationships/image" Target="../media/image57.png"/><Relationship Id="rId30" Type="http://schemas.openxmlformats.org/officeDocument/2006/relationships/image" Target="../media/image65.png"/><Relationship Id="rId35" Type="http://schemas.openxmlformats.org/officeDocument/2006/relationships/customXml" Target="../ink/ink60.xml"/><Relationship Id="rId56" Type="http://schemas.openxmlformats.org/officeDocument/2006/relationships/image" Target="../media/image78.png"/><Relationship Id="rId77" Type="http://schemas.openxmlformats.org/officeDocument/2006/relationships/customXml" Target="../ink/ink81.xml"/><Relationship Id="rId100" Type="http://schemas.openxmlformats.org/officeDocument/2006/relationships/image" Target="../media/image100.png"/><Relationship Id="rId105" Type="http://schemas.openxmlformats.org/officeDocument/2006/relationships/customXml" Target="../ink/ink95.xml"/><Relationship Id="rId126" Type="http://schemas.openxmlformats.org/officeDocument/2006/relationships/image" Target="../media/image113.png"/><Relationship Id="rId147" Type="http://schemas.openxmlformats.org/officeDocument/2006/relationships/customXml" Target="../ink/ink116.xml"/><Relationship Id="rId8" Type="http://schemas.openxmlformats.org/officeDocument/2006/relationships/image" Target="../media/image54.png"/><Relationship Id="rId51" Type="http://schemas.openxmlformats.org/officeDocument/2006/relationships/customXml" Target="../ink/ink68.xml"/><Relationship Id="rId72" Type="http://schemas.openxmlformats.org/officeDocument/2006/relationships/image" Target="../media/image86.png"/><Relationship Id="rId93" Type="http://schemas.openxmlformats.org/officeDocument/2006/relationships/customXml" Target="../ink/ink89.xml"/><Relationship Id="rId98" Type="http://schemas.openxmlformats.org/officeDocument/2006/relationships/image" Target="../media/image99.png"/><Relationship Id="rId121" Type="http://schemas.openxmlformats.org/officeDocument/2006/relationships/customXml" Target="../ink/ink103.xml"/><Relationship Id="rId142" Type="http://schemas.openxmlformats.org/officeDocument/2006/relationships/image" Target="../media/image121.png"/><Relationship Id="rId163" Type="http://schemas.openxmlformats.org/officeDocument/2006/relationships/customXml" Target="../ink/ink124.xml"/><Relationship Id="rId3" Type="http://schemas.openxmlformats.org/officeDocument/2006/relationships/customXml" Target="../ink/ink44.xml"/><Relationship Id="rId25" Type="http://schemas.openxmlformats.org/officeDocument/2006/relationships/customXml" Target="../ink/ink55.xml"/><Relationship Id="rId46" Type="http://schemas.openxmlformats.org/officeDocument/2006/relationships/image" Target="../media/image73.png"/><Relationship Id="rId67" Type="http://schemas.openxmlformats.org/officeDocument/2006/relationships/customXml" Target="../ink/ink76.xml"/><Relationship Id="rId116" Type="http://schemas.openxmlformats.org/officeDocument/2006/relationships/image" Target="../media/image108.png"/><Relationship Id="rId137" Type="http://schemas.openxmlformats.org/officeDocument/2006/relationships/customXml" Target="../ink/ink111.xml"/><Relationship Id="rId158" Type="http://schemas.openxmlformats.org/officeDocument/2006/relationships/image" Target="../media/image129.png"/><Relationship Id="rId20" Type="http://schemas.openxmlformats.org/officeDocument/2006/relationships/image" Target="../media/image60.png"/><Relationship Id="rId41" Type="http://schemas.openxmlformats.org/officeDocument/2006/relationships/customXml" Target="../ink/ink63.xml"/><Relationship Id="rId62" Type="http://schemas.openxmlformats.org/officeDocument/2006/relationships/image" Target="../media/image81.png"/><Relationship Id="rId83" Type="http://schemas.openxmlformats.org/officeDocument/2006/relationships/customXml" Target="../ink/ink84.xml"/><Relationship Id="rId88" Type="http://schemas.openxmlformats.org/officeDocument/2006/relationships/image" Target="../media/image94.png"/><Relationship Id="rId111" Type="http://schemas.openxmlformats.org/officeDocument/2006/relationships/customXml" Target="../ink/ink98.xml"/><Relationship Id="rId132" Type="http://schemas.openxmlformats.org/officeDocument/2006/relationships/image" Target="../media/image116.png"/><Relationship Id="rId153" Type="http://schemas.openxmlformats.org/officeDocument/2006/relationships/customXml" Target="../ink/ink119.xml"/><Relationship Id="rId15" Type="http://schemas.openxmlformats.org/officeDocument/2006/relationships/customXml" Target="../ink/ink50.xml"/><Relationship Id="rId36" Type="http://schemas.openxmlformats.org/officeDocument/2006/relationships/image" Target="../media/image68.png"/><Relationship Id="rId57" Type="http://schemas.openxmlformats.org/officeDocument/2006/relationships/customXml" Target="../ink/ink71.xml"/><Relationship Id="rId106" Type="http://schemas.openxmlformats.org/officeDocument/2006/relationships/image" Target="../media/image103.png"/><Relationship Id="rId127" Type="http://schemas.openxmlformats.org/officeDocument/2006/relationships/customXml" Target="../ink/ink106.xml"/><Relationship Id="rId10" Type="http://schemas.openxmlformats.org/officeDocument/2006/relationships/image" Target="../media/image55.png"/><Relationship Id="rId31" Type="http://schemas.openxmlformats.org/officeDocument/2006/relationships/customXml" Target="../ink/ink58.xml"/><Relationship Id="rId52" Type="http://schemas.openxmlformats.org/officeDocument/2006/relationships/image" Target="../media/image76.png"/><Relationship Id="rId73" Type="http://schemas.openxmlformats.org/officeDocument/2006/relationships/customXml" Target="../ink/ink79.xml"/><Relationship Id="rId78" Type="http://schemas.openxmlformats.org/officeDocument/2006/relationships/image" Target="../media/image89.png"/><Relationship Id="rId94" Type="http://schemas.openxmlformats.org/officeDocument/2006/relationships/image" Target="../media/image97.png"/><Relationship Id="rId99" Type="http://schemas.openxmlformats.org/officeDocument/2006/relationships/customXml" Target="../ink/ink92.xml"/><Relationship Id="rId101" Type="http://schemas.openxmlformats.org/officeDocument/2006/relationships/customXml" Target="../ink/ink93.xml"/><Relationship Id="rId122" Type="http://schemas.openxmlformats.org/officeDocument/2006/relationships/image" Target="../media/image111.png"/><Relationship Id="rId143" Type="http://schemas.openxmlformats.org/officeDocument/2006/relationships/customXml" Target="../ink/ink114.xml"/><Relationship Id="rId148" Type="http://schemas.openxmlformats.org/officeDocument/2006/relationships/image" Target="../media/image124.png"/><Relationship Id="rId164" Type="http://schemas.openxmlformats.org/officeDocument/2006/relationships/image" Target="../media/image132.png"/><Relationship Id="rId4" Type="http://schemas.openxmlformats.org/officeDocument/2006/relationships/image" Target="../media/image52.png"/><Relationship Id="rId9" Type="http://schemas.openxmlformats.org/officeDocument/2006/relationships/customXml" Target="../ink/ink47.xml"/><Relationship Id="rId26" Type="http://schemas.openxmlformats.org/officeDocument/2006/relationships/image" Target="../media/image63.png"/><Relationship Id="rId47" Type="http://schemas.openxmlformats.org/officeDocument/2006/relationships/customXml" Target="../ink/ink66.xml"/><Relationship Id="rId68" Type="http://schemas.openxmlformats.org/officeDocument/2006/relationships/image" Target="../media/image84.png"/><Relationship Id="rId89" Type="http://schemas.openxmlformats.org/officeDocument/2006/relationships/customXml" Target="../ink/ink87.xml"/><Relationship Id="rId112" Type="http://schemas.openxmlformats.org/officeDocument/2006/relationships/image" Target="../media/image106.png"/><Relationship Id="rId133" Type="http://schemas.openxmlformats.org/officeDocument/2006/relationships/customXml" Target="../ink/ink109.xml"/><Relationship Id="rId154" Type="http://schemas.openxmlformats.org/officeDocument/2006/relationships/image" Target="../media/image127.png"/><Relationship Id="rId16" Type="http://schemas.openxmlformats.org/officeDocument/2006/relationships/image" Target="../media/image58.png"/><Relationship Id="rId37" Type="http://schemas.openxmlformats.org/officeDocument/2006/relationships/customXml" Target="../ink/ink61.xml"/><Relationship Id="rId58" Type="http://schemas.openxmlformats.org/officeDocument/2006/relationships/image" Target="../media/image79.png"/><Relationship Id="rId79" Type="http://schemas.openxmlformats.org/officeDocument/2006/relationships/customXml" Target="../ink/ink82.xml"/><Relationship Id="rId102" Type="http://schemas.openxmlformats.org/officeDocument/2006/relationships/image" Target="../media/image101.png"/><Relationship Id="rId123" Type="http://schemas.openxmlformats.org/officeDocument/2006/relationships/customXml" Target="../ink/ink104.xml"/><Relationship Id="rId144" Type="http://schemas.openxmlformats.org/officeDocument/2006/relationships/image" Target="../media/image122.png"/><Relationship Id="rId90" Type="http://schemas.openxmlformats.org/officeDocument/2006/relationships/image" Target="../media/image95.png"/><Relationship Id="rId165" Type="http://schemas.openxmlformats.org/officeDocument/2006/relationships/customXml" Target="../ink/ink125.xml"/><Relationship Id="rId27" Type="http://schemas.openxmlformats.org/officeDocument/2006/relationships/customXml" Target="../ink/ink56.xml"/><Relationship Id="rId48" Type="http://schemas.openxmlformats.org/officeDocument/2006/relationships/image" Target="../media/image74.png"/><Relationship Id="rId69" Type="http://schemas.openxmlformats.org/officeDocument/2006/relationships/customXml" Target="../ink/ink77.xml"/><Relationship Id="rId113" Type="http://schemas.openxmlformats.org/officeDocument/2006/relationships/customXml" Target="../ink/ink99.xml"/><Relationship Id="rId134" Type="http://schemas.openxmlformats.org/officeDocument/2006/relationships/image" Target="../media/image117.png"/><Relationship Id="rId80" Type="http://schemas.openxmlformats.org/officeDocument/2006/relationships/image" Target="../media/image90.png"/><Relationship Id="rId155" Type="http://schemas.openxmlformats.org/officeDocument/2006/relationships/customXml" Target="../ink/ink120.xml"/></Relationships>
</file>

<file path=ppt/slides/_rels/slide53.xml.rels><?xml version="1.0" encoding="UTF-8" standalone="yes"?>
<Relationships xmlns="http://schemas.openxmlformats.org/package/2006/relationships"><Relationship Id="rId26" Type="http://schemas.openxmlformats.org/officeDocument/2006/relationships/image" Target="../media/image146.png"/><Relationship Id="rId21" Type="http://schemas.openxmlformats.org/officeDocument/2006/relationships/customXml" Target="../ink/ink135.xml"/><Relationship Id="rId42" Type="http://schemas.openxmlformats.org/officeDocument/2006/relationships/image" Target="../media/image154.png"/><Relationship Id="rId47" Type="http://schemas.openxmlformats.org/officeDocument/2006/relationships/customXml" Target="../ink/ink148.xml"/><Relationship Id="rId63" Type="http://schemas.openxmlformats.org/officeDocument/2006/relationships/customXml" Target="../ink/ink156.xml"/><Relationship Id="rId68" Type="http://schemas.openxmlformats.org/officeDocument/2006/relationships/image" Target="../media/image167.png"/><Relationship Id="rId84" Type="http://schemas.openxmlformats.org/officeDocument/2006/relationships/image" Target="../media/image175.png"/><Relationship Id="rId89" Type="http://schemas.openxmlformats.org/officeDocument/2006/relationships/customXml" Target="../ink/ink169.xml"/><Relationship Id="rId16" Type="http://schemas.openxmlformats.org/officeDocument/2006/relationships/image" Target="../media/image141.png"/><Relationship Id="rId11" Type="http://schemas.openxmlformats.org/officeDocument/2006/relationships/customXml" Target="../ink/ink130.xml"/><Relationship Id="rId32" Type="http://schemas.openxmlformats.org/officeDocument/2006/relationships/image" Target="../media/image149.png"/><Relationship Id="rId37" Type="http://schemas.openxmlformats.org/officeDocument/2006/relationships/customXml" Target="../ink/ink143.xml"/><Relationship Id="rId53" Type="http://schemas.openxmlformats.org/officeDocument/2006/relationships/customXml" Target="../ink/ink151.xml"/><Relationship Id="rId58" Type="http://schemas.openxmlformats.org/officeDocument/2006/relationships/image" Target="../media/image162.png"/><Relationship Id="rId74" Type="http://schemas.openxmlformats.org/officeDocument/2006/relationships/image" Target="../media/image170.png"/><Relationship Id="rId79" Type="http://schemas.openxmlformats.org/officeDocument/2006/relationships/customXml" Target="../ink/ink164.xml"/><Relationship Id="rId5" Type="http://schemas.openxmlformats.org/officeDocument/2006/relationships/customXml" Target="../ink/ink127.xml"/><Relationship Id="rId90" Type="http://schemas.openxmlformats.org/officeDocument/2006/relationships/image" Target="../media/image178.png"/><Relationship Id="rId95" Type="http://schemas.openxmlformats.org/officeDocument/2006/relationships/customXml" Target="../ink/ink172.xml"/><Relationship Id="rId22" Type="http://schemas.openxmlformats.org/officeDocument/2006/relationships/image" Target="../media/image144.png"/><Relationship Id="rId27" Type="http://schemas.openxmlformats.org/officeDocument/2006/relationships/customXml" Target="../ink/ink138.xml"/><Relationship Id="rId43" Type="http://schemas.openxmlformats.org/officeDocument/2006/relationships/customXml" Target="../ink/ink146.xml"/><Relationship Id="rId48" Type="http://schemas.openxmlformats.org/officeDocument/2006/relationships/image" Target="../media/image157.png"/><Relationship Id="rId64" Type="http://schemas.openxmlformats.org/officeDocument/2006/relationships/image" Target="../media/image165.png"/><Relationship Id="rId69" Type="http://schemas.openxmlformats.org/officeDocument/2006/relationships/customXml" Target="../ink/ink159.xml"/><Relationship Id="rId80" Type="http://schemas.openxmlformats.org/officeDocument/2006/relationships/image" Target="../media/image173.png"/><Relationship Id="rId85" Type="http://schemas.openxmlformats.org/officeDocument/2006/relationships/customXml" Target="../ink/ink167.xml"/><Relationship Id="rId3" Type="http://schemas.openxmlformats.org/officeDocument/2006/relationships/customXml" Target="../ink/ink126.xml"/><Relationship Id="rId12" Type="http://schemas.openxmlformats.org/officeDocument/2006/relationships/image" Target="../media/image139.png"/><Relationship Id="rId17" Type="http://schemas.openxmlformats.org/officeDocument/2006/relationships/customXml" Target="../ink/ink133.xml"/><Relationship Id="rId25" Type="http://schemas.openxmlformats.org/officeDocument/2006/relationships/customXml" Target="../ink/ink137.xml"/><Relationship Id="rId33" Type="http://schemas.openxmlformats.org/officeDocument/2006/relationships/customXml" Target="../ink/ink141.xml"/><Relationship Id="rId38" Type="http://schemas.openxmlformats.org/officeDocument/2006/relationships/image" Target="../media/image152.png"/><Relationship Id="rId46" Type="http://schemas.openxmlformats.org/officeDocument/2006/relationships/image" Target="../media/image156.png"/><Relationship Id="rId59" Type="http://schemas.openxmlformats.org/officeDocument/2006/relationships/customXml" Target="../ink/ink154.xml"/><Relationship Id="rId67" Type="http://schemas.openxmlformats.org/officeDocument/2006/relationships/customXml" Target="../ink/ink158.xml"/><Relationship Id="rId20" Type="http://schemas.openxmlformats.org/officeDocument/2006/relationships/image" Target="../media/image143.png"/><Relationship Id="rId41" Type="http://schemas.openxmlformats.org/officeDocument/2006/relationships/customXml" Target="../ink/ink145.xml"/><Relationship Id="rId54" Type="http://schemas.openxmlformats.org/officeDocument/2006/relationships/image" Target="../media/image160.png"/><Relationship Id="rId62" Type="http://schemas.openxmlformats.org/officeDocument/2006/relationships/image" Target="../media/image164.png"/><Relationship Id="rId70" Type="http://schemas.openxmlformats.org/officeDocument/2006/relationships/image" Target="../media/image168.png"/><Relationship Id="rId75" Type="http://schemas.openxmlformats.org/officeDocument/2006/relationships/customXml" Target="../ink/ink162.xml"/><Relationship Id="rId83" Type="http://schemas.openxmlformats.org/officeDocument/2006/relationships/customXml" Target="../ink/ink166.xml"/><Relationship Id="rId88" Type="http://schemas.openxmlformats.org/officeDocument/2006/relationships/image" Target="../media/image177.png"/><Relationship Id="rId91" Type="http://schemas.openxmlformats.org/officeDocument/2006/relationships/customXml" Target="../ink/ink170.xml"/><Relationship Id="rId96" Type="http://schemas.openxmlformats.org/officeDocument/2006/relationships/image" Target="../media/image181.png"/><Relationship Id="rId1" Type="http://schemas.openxmlformats.org/officeDocument/2006/relationships/slideLayout" Target="../slideLayouts/slideLayout2.xml"/><Relationship Id="rId6" Type="http://schemas.openxmlformats.org/officeDocument/2006/relationships/image" Target="../media/image136.png"/><Relationship Id="rId15" Type="http://schemas.openxmlformats.org/officeDocument/2006/relationships/customXml" Target="../ink/ink132.xml"/><Relationship Id="rId23" Type="http://schemas.openxmlformats.org/officeDocument/2006/relationships/customXml" Target="../ink/ink136.xml"/><Relationship Id="rId28" Type="http://schemas.openxmlformats.org/officeDocument/2006/relationships/image" Target="../media/image147.png"/><Relationship Id="rId36" Type="http://schemas.openxmlformats.org/officeDocument/2006/relationships/image" Target="../media/image151.png"/><Relationship Id="rId49" Type="http://schemas.openxmlformats.org/officeDocument/2006/relationships/customXml" Target="../ink/ink149.xml"/><Relationship Id="rId57" Type="http://schemas.openxmlformats.org/officeDocument/2006/relationships/customXml" Target="../ink/ink153.xml"/><Relationship Id="rId10" Type="http://schemas.openxmlformats.org/officeDocument/2006/relationships/image" Target="../media/image138.png"/><Relationship Id="rId31" Type="http://schemas.openxmlformats.org/officeDocument/2006/relationships/customXml" Target="../ink/ink140.xml"/><Relationship Id="rId44" Type="http://schemas.openxmlformats.org/officeDocument/2006/relationships/image" Target="../media/image155.png"/><Relationship Id="rId52" Type="http://schemas.openxmlformats.org/officeDocument/2006/relationships/image" Target="../media/image159.png"/><Relationship Id="rId60" Type="http://schemas.openxmlformats.org/officeDocument/2006/relationships/image" Target="../media/image163.png"/><Relationship Id="rId65" Type="http://schemas.openxmlformats.org/officeDocument/2006/relationships/customXml" Target="../ink/ink157.xml"/><Relationship Id="rId73" Type="http://schemas.openxmlformats.org/officeDocument/2006/relationships/customXml" Target="../ink/ink161.xml"/><Relationship Id="rId78" Type="http://schemas.openxmlformats.org/officeDocument/2006/relationships/image" Target="../media/image172.png"/><Relationship Id="rId81" Type="http://schemas.openxmlformats.org/officeDocument/2006/relationships/customXml" Target="../ink/ink165.xml"/><Relationship Id="rId86" Type="http://schemas.openxmlformats.org/officeDocument/2006/relationships/image" Target="../media/image176.png"/><Relationship Id="rId94" Type="http://schemas.openxmlformats.org/officeDocument/2006/relationships/image" Target="../media/image180.png"/><Relationship Id="rId4" Type="http://schemas.openxmlformats.org/officeDocument/2006/relationships/image" Target="../media/image135.png"/><Relationship Id="rId9" Type="http://schemas.openxmlformats.org/officeDocument/2006/relationships/customXml" Target="../ink/ink129.xml"/><Relationship Id="rId13" Type="http://schemas.openxmlformats.org/officeDocument/2006/relationships/customXml" Target="../ink/ink131.xml"/><Relationship Id="rId18" Type="http://schemas.openxmlformats.org/officeDocument/2006/relationships/image" Target="../media/image142.png"/><Relationship Id="rId39" Type="http://schemas.openxmlformats.org/officeDocument/2006/relationships/customXml" Target="../ink/ink144.xml"/><Relationship Id="rId34" Type="http://schemas.openxmlformats.org/officeDocument/2006/relationships/image" Target="../media/image150.png"/><Relationship Id="rId50" Type="http://schemas.openxmlformats.org/officeDocument/2006/relationships/image" Target="../media/image158.png"/><Relationship Id="rId55" Type="http://schemas.openxmlformats.org/officeDocument/2006/relationships/customXml" Target="../ink/ink152.xml"/><Relationship Id="rId76" Type="http://schemas.openxmlformats.org/officeDocument/2006/relationships/image" Target="../media/image171.png"/><Relationship Id="rId97" Type="http://schemas.openxmlformats.org/officeDocument/2006/relationships/customXml" Target="../ink/ink173.xml"/><Relationship Id="rId7" Type="http://schemas.openxmlformats.org/officeDocument/2006/relationships/customXml" Target="../ink/ink128.xml"/><Relationship Id="rId71" Type="http://schemas.openxmlformats.org/officeDocument/2006/relationships/customXml" Target="../ink/ink160.xml"/><Relationship Id="rId92" Type="http://schemas.openxmlformats.org/officeDocument/2006/relationships/image" Target="../media/image179.png"/><Relationship Id="rId2" Type="http://schemas.openxmlformats.org/officeDocument/2006/relationships/image" Target="../media/image134.png"/><Relationship Id="rId29" Type="http://schemas.openxmlformats.org/officeDocument/2006/relationships/customXml" Target="../ink/ink139.xml"/><Relationship Id="rId24" Type="http://schemas.openxmlformats.org/officeDocument/2006/relationships/image" Target="../media/image145.png"/><Relationship Id="rId40" Type="http://schemas.openxmlformats.org/officeDocument/2006/relationships/image" Target="../media/image153.png"/><Relationship Id="rId45" Type="http://schemas.openxmlformats.org/officeDocument/2006/relationships/customXml" Target="../ink/ink147.xml"/><Relationship Id="rId66" Type="http://schemas.openxmlformats.org/officeDocument/2006/relationships/image" Target="../media/image166.png"/><Relationship Id="rId87" Type="http://schemas.openxmlformats.org/officeDocument/2006/relationships/customXml" Target="../ink/ink168.xml"/><Relationship Id="rId61" Type="http://schemas.openxmlformats.org/officeDocument/2006/relationships/customXml" Target="../ink/ink155.xml"/><Relationship Id="rId82" Type="http://schemas.openxmlformats.org/officeDocument/2006/relationships/image" Target="../media/image174.png"/><Relationship Id="rId19" Type="http://schemas.openxmlformats.org/officeDocument/2006/relationships/customXml" Target="../ink/ink134.xml"/><Relationship Id="rId14" Type="http://schemas.openxmlformats.org/officeDocument/2006/relationships/image" Target="../media/image140.png"/><Relationship Id="rId30" Type="http://schemas.openxmlformats.org/officeDocument/2006/relationships/image" Target="../media/image148.png"/><Relationship Id="rId35" Type="http://schemas.openxmlformats.org/officeDocument/2006/relationships/customXml" Target="../ink/ink142.xml"/><Relationship Id="rId56" Type="http://schemas.openxmlformats.org/officeDocument/2006/relationships/image" Target="../media/image161.png"/><Relationship Id="rId77" Type="http://schemas.openxmlformats.org/officeDocument/2006/relationships/customXml" Target="../ink/ink163.xml"/><Relationship Id="rId8" Type="http://schemas.openxmlformats.org/officeDocument/2006/relationships/image" Target="../media/image137.png"/><Relationship Id="rId51" Type="http://schemas.openxmlformats.org/officeDocument/2006/relationships/customXml" Target="../ink/ink150.xml"/><Relationship Id="rId72" Type="http://schemas.openxmlformats.org/officeDocument/2006/relationships/image" Target="../media/image169.png"/><Relationship Id="rId93" Type="http://schemas.openxmlformats.org/officeDocument/2006/relationships/customXml" Target="../ink/ink171.xml"/><Relationship Id="rId98" Type="http://schemas.openxmlformats.org/officeDocument/2006/relationships/image" Target="../media/image182.png"/></Relationships>
</file>

<file path=ppt/slides/_rels/slide54.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E880-D59D-4638-AA56-8BC8370D8DEA}"/>
              </a:ext>
            </a:extLst>
          </p:cNvPr>
          <p:cNvSpPr>
            <a:spLocks noGrp="1"/>
          </p:cNvSpPr>
          <p:nvPr>
            <p:ph type="ctrTitle"/>
          </p:nvPr>
        </p:nvSpPr>
        <p:spPr/>
        <p:txBody>
          <a:bodyPr/>
          <a:lstStyle/>
          <a:p>
            <a:r>
              <a:rPr lang="en-IN" dirty="0"/>
              <a:t>Evaluation in IR</a:t>
            </a:r>
          </a:p>
        </p:txBody>
      </p:sp>
      <p:sp>
        <p:nvSpPr>
          <p:cNvPr id="3" name="Subtitle 2">
            <a:extLst>
              <a:ext uri="{FF2B5EF4-FFF2-40B4-BE49-F238E27FC236}">
                <a16:creationId xmlns:a16="http://schemas.microsoft.com/office/drawing/2014/main" id="{ABA6E631-1902-417D-BA27-250C727B843B}"/>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146996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4F61-2F64-4E17-B124-7B0F56AD71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2401C4-28D3-4506-9FB1-25155ADB37DE}"/>
              </a:ext>
            </a:extLst>
          </p:cNvPr>
          <p:cNvSpPr>
            <a:spLocks noGrp="1"/>
          </p:cNvSpPr>
          <p:nvPr>
            <p:ph idx="1"/>
          </p:nvPr>
        </p:nvSpPr>
        <p:spPr/>
        <p:txBody>
          <a:bodyPr/>
          <a:lstStyle/>
          <a:p>
            <a:r>
              <a:rPr lang="en-US" dirty="0"/>
              <a:t>When a search engine returns 30 pages only 20 of which were relevant while failing to return 40 additional relevant pages.</a:t>
            </a:r>
          </a:p>
          <a:p>
            <a:r>
              <a:rPr lang="en-US" dirty="0"/>
              <a:t>Its precision is 20/30 = 2/3 </a:t>
            </a:r>
          </a:p>
          <a:p>
            <a:r>
              <a:rPr lang="en-US" dirty="0"/>
              <a:t>while its recall is 20/60 = 1/3. </a:t>
            </a:r>
          </a:p>
          <a:p>
            <a:endParaRPr lang="en-IN" dirty="0"/>
          </a:p>
        </p:txBody>
      </p:sp>
    </p:spTree>
    <p:extLst>
      <p:ext uri="{BB962C8B-B14F-4D97-AF65-F5344CB8AC3E}">
        <p14:creationId xmlns:p14="http://schemas.microsoft.com/office/powerpoint/2010/main" val="46550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D0F5-5CA1-4EDD-953C-EB3D8D0D2DCA}"/>
              </a:ext>
            </a:extLst>
          </p:cNvPr>
          <p:cNvSpPr>
            <a:spLocks noGrp="1"/>
          </p:cNvSpPr>
          <p:nvPr>
            <p:ph type="title"/>
          </p:nvPr>
        </p:nvSpPr>
        <p:spPr/>
        <p:txBody>
          <a:bodyPr/>
          <a:lstStyle/>
          <a:p>
            <a:r>
              <a:rPr lang="en-US" dirty="0"/>
              <a:t>Interpretation of precision and recall!</a:t>
            </a:r>
            <a:endParaRPr lang="en-IN" dirty="0"/>
          </a:p>
        </p:txBody>
      </p:sp>
      <p:sp>
        <p:nvSpPr>
          <p:cNvPr id="3" name="Content Placeholder 2">
            <a:extLst>
              <a:ext uri="{FF2B5EF4-FFF2-40B4-BE49-F238E27FC236}">
                <a16:creationId xmlns:a16="http://schemas.microsoft.com/office/drawing/2014/main" id="{E5A0D440-2971-4DA7-B083-B72D15EDF57F}"/>
              </a:ext>
            </a:extLst>
          </p:cNvPr>
          <p:cNvSpPr>
            <a:spLocks noGrp="1"/>
          </p:cNvSpPr>
          <p:nvPr>
            <p:ph idx="1"/>
          </p:nvPr>
        </p:nvSpPr>
        <p:spPr/>
        <p:txBody>
          <a:bodyPr/>
          <a:lstStyle/>
          <a:p>
            <a:r>
              <a:rPr lang="en-US" dirty="0"/>
              <a:t>Precision is "how useful the search results are", and recall is "how complete the results are".</a:t>
            </a:r>
            <a:endParaRPr lang="en-IN" dirty="0"/>
          </a:p>
          <a:p>
            <a:endParaRPr lang="en-IN" dirty="0"/>
          </a:p>
        </p:txBody>
      </p:sp>
    </p:spTree>
    <p:extLst>
      <p:ext uri="{BB962C8B-B14F-4D97-AF65-F5344CB8AC3E}">
        <p14:creationId xmlns:p14="http://schemas.microsoft.com/office/powerpoint/2010/main" val="377974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0FD6-99E6-4C9C-BCE2-69CAEF408216}"/>
              </a:ext>
            </a:extLst>
          </p:cNvPr>
          <p:cNvSpPr>
            <a:spLocks noGrp="1"/>
          </p:cNvSpPr>
          <p:nvPr>
            <p:ph type="title"/>
          </p:nvPr>
        </p:nvSpPr>
        <p:spPr/>
        <p:txBody>
          <a:bodyPr/>
          <a:lstStyle/>
          <a:p>
            <a:r>
              <a:rPr lang="en-IN" dirty="0"/>
              <a:t>Accuracy</a:t>
            </a:r>
          </a:p>
        </p:txBody>
      </p:sp>
      <p:sp>
        <p:nvSpPr>
          <p:cNvPr id="3" name="Content Placeholder 2">
            <a:extLst>
              <a:ext uri="{FF2B5EF4-FFF2-40B4-BE49-F238E27FC236}">
                <a16:creationId xmlns:a16="http://schemas.microsoft.com/office/drawing/2014/main" id="{611A6674-8072-4D37-A403-600A98E4DC08}"/>
              </a:ext>
            </a:extLst>
          </p:cNvPr>
          <p:cNvSpPr>
            <a:spLocks noGrp="1"/>
          </p:cNvSpPr>
          <p:nvPr>
            <p:ph idx="1"/>
          </p:nvPr>
        </p:nvSpPr>
        <p:spPr/>
        <p:txBody>
          <a:bodyPr/>
          <a:lstStyle/>
          <a:p>
            <a:r>
              <a:rPr lang="en-US" dirty="0"/>
              <a:t>An obvious alternative that may occur to the reader is to judge an information retrieval system by its </a:t>
            </a:r>
            <a:r>
              <a:rPr lang="en-US" i="1" dirty="0"/>
              <a:t>accuracy</a:t>
            </a:r>
            <a:r>
              <a:rPr lang="en-US" dirty="0"/>
              <a:t>, that is, the fraction of its classifications that are correct. </a:t>
            </a:r>
          </a:p>
          <a:p>
            <a:r>
              <a:rPr lang="en-US" dirty="0"/>
              <a:t>Accuracy = </a:t>
            </a:r>
            <a:r>
              <a:rPr lang="en-IN" dirty="0"/>
              <a:t>(</a:t>
            </a:r>
            <a:r>
              <a:rPr lang="en-IN" i="1" dirty="0" err="1"/>
              <a:t>tp</a:t>
            </a:r>
            <a:r>
              <a:rPr lang="en-IN" i="1" dirty="0"/>
              <a:t> </a:t>
            </a:r>
            <a:r>
              <a:rPr lang="en-IN" dirty="0"/>
              <a:t>+ </a:t>
            </a:r>
            <a:r>
              <a:rPr lang="en-IN" i="1" dirty="0" err="1"/>
              <a:t>tn</a:t>
            </a:r>
            <a:r>
              <a:rPr lang="en-IN" dirty="0"/>
              <a:t>)/(</a:t>
            </a:r>
            <a:r>
              <a:rPr lang="en-IN" i="1" dirty="0" err="1"/>
              <a:t>tp</a:t>
            </a:r>
            <a:r>
              <a:rPr lang="en-IN" i="1" dirty="0"/>
              <a:t> </a:t>
            </a:r>
            <a:r>
              <a:rPr lang="en-IN" dirty="0"/>
              <a:t>+ </a:t>
            </a:r>
            <a:r>
              <a:rPr lang="en-IN" i="1" dirty="0"/>
              <a:t>f p </a:t>
            </a:r>
            <a:r>
              <a:rPr lang="en-IN" dirty="0"/>
              <a:t>+ </a:t>
            </a:r>
            <a:r>
              <a:rPr lang="en-IN" i="1" dirty="0"/>
              <a:t>f n </a:t>
            </a:r>
            <a:r>
              <a:rPr lang="en-IN" dirty="0"/>
              <a:t>+ </a:t>
            </a:r>
            <a:r>
              <a:rPr lang="en-IN" i="1" dirty="0" err="1"/>
              <a:t>tn</a:t>
            </a:r>
            <a:r>
              <a:rPr lang="en-IN" dirty="0"/>
              <a:t>).</a:t>
            </a:r>
          </a:p>
          <a:p>
            <a:endParaRPr lang="en-IN" dirty="0"/>
          </a:p>
          <a:p>
            <a:r>
              <a:rPr lang="en-IN" dirty="0"/>
              <a:t>Correctly classified documents/total number of documents</a:t>
            </a:r>
          </a:p>
        </p:txBody>
      </p:sp>
    </p:spTree>
    <p:extLst>
      <p:ext uri="{BB962C8B-B14F-4D97-AF65-F5344CB8AC3E}">
        <p14:creationId xmlns:p14="http://schemas.microsoft.com/office/powerpoint/2010/main" val="11145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1850-1FC7-443F-8415-62E93C3F2A79}"/>
              </a:ext>
            </a:extLst>
          </p:cNvPr>
          <p:cNvSpPr>
            <a:spLocks noGrp="1"/>
          </p:cNvSpPr>
          <p:nvPr>
            <p:ph type="title"/>
          </p:nvPr>
        </p:nvSpPr>
        <p:spPr/>
        <p:txBody>
          <a:bodyPr/>
          <a:lstStyle/>
          <a:p>
            <a:r>
              <a:rPr lang="en-IN" dirty="0"/>
              <a:t>Why accuracy is not a good measure?</a:t>
            </a:r>
          </a:p>
        </p:txBody>
      </p:sp>
      <p:sp>
        <p:nvSpPr>
          <p:cNvPr id="3" name="Content Placeholder 2">
            <a:extLst>
              <a:ext uri="{FF2B5EF4-FFF2-40B4-BE49-F238E27FC236}">
                <a16:creationId xmlns:a16="http://schemas.microsoft.com/office/drawing/2014/main" id="{0DBBB871-A75F-4501-A793-12750FBCFAAB}"/>
              </a:ext>
            </a:extLst>
          </p:cNvPr>
          <p:cNvSpPr>
            <a:spLocks noGrp="1"/>
          </p:cNvSpPr>
          <p:nvPr>
            <p:ph idx="1"/>
          </p:nvPr>
        </p:nvSpPr>
        <p:spPr/>
        <p:txBody>
          <a:bodyPr>
            <a:normAutofit/>
          </a:bodyPr>
          <a:lstStyle/>
          <a:p>
            <a:r>
              <a:rPr lang="en-US" dirty="0"/>
              <a:t>In almost all circumstances, the data is extremely skewed: normally over 99.9% of the documents are in the nonrelevant category. </a:t>
            </a:r>
          </a:p>
          <a:p>
            <a:r>
              <a:rPr lang="en-US" dirty="0"/>
              <a:t>Query : VNIT, Nagpur on the web</a:t>
            </a:r>
          </a:p>
          <a:p>
            <a:r>
              <a:rPr lang="en-US" dirty="0"/>
              <a:t>A system tuned to maximize accuracy can appear to perform well by simply deeming all documents nonrelevant to all queries.</a:t>
            </a:r>
          </a:p>
          <a:p>
            <a:r>
              <a:rPr lang="en-US" dirty="0"/>
              <a:t> Even if the system is quite good, trying to label some documents as relevant will almost always lead to a high rate of false positives. However, labeling all documents as nonrelevant is completely unsatisfying to an information retrieval system </a:t>
            </a:r>
            <a:r>
              <a:rPr lang="en-IN" dirty="0"/>
              <a:t>user.</a:t>
            </a:r>
          </a:p>
        </p:txBody>
      </p:sp>
    </p:spTree>
    <p:extLst>
      <p:ext uri="{BB962C8B-B14F-4D97-AF65-F5344CB8AC3E}">
        <p14:creationId xmlns:p14="http://schemas.microsoft.com/office/powerpoint/2010/main" val="18410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F724-99D2-498C-B343-6D34383E61D2}"/>
              </a:ext>
            </a:extLst>
          </p:cNvPr>
          <p:cNvSpPr>
            <a:spLocks noGrp="1"/>
          </p:cNvSpPr>
          <p:nvPr>
            <p:ph type="title"/>
          </p:nvPr>
        </p:nvSpPr>
        <p:spPr/>
        <p:txBody>
          <a:bodyPr/>
          <a:lstStyle/>
          <a:p>
            <a:r>
              <a:rPr lang="en-IN" dirty="0"/>
              <a:t>Why precision and recall both?</a:t>
            </a:r>
          </a:p>
        </p:txBody>
      </p:sp>
      <p:sp>
        <p:nvSpPr>
          <p:cNvPr id="3" name="Content Placeholder 2">
            <a:extLst>
              <a:ext uri="{FF2B5EF4-FFF2-40B4-BE49-F238E27FC236}">
                <a16:creationId xmlns:a16="http://schemas.microsoft.com/office/drawing/2014/main" id="{7628C91C-7E1F-4223-A9AC-0DF26130BB20}"/>
              </a:ext>
            </a:extLst>
          </p:cNvPr>
          <p:cNvSpPr>
            <a:spLocks noGrp="1"/>
          </p:cNvSpPr>
          <p:nvPr>
            <p:ph idx="1"/>
          </p:nvPr>
        </p:nvSpPr>
        <p:spPr/>
        <p:txBody>
          <a:bodyPr>
            <a:normAutofit fontScale="92500"/>
          </a:bodyPr>
          <a:lstStyle/>
          <a:p>
            <a:r>
              <a:rPr lang="en-US" dirty="0"/>
              <a:t>Typical web surfers would like every result on the first page to be relevant (high precision) but have not the slightest interest in knowing let alone looking at every document that is relevant. </a:t>
            </a:r>
          </a:p>
          <a:p>
            <a:endParaRPr lang="en-US" dirty="0"/>
          </a:p>
          <a:p>
            <a:r>
              <a:rPr lang="en-US" dirty="0"/>
              <a:t>In contrast, various professional searchers such as paralegals and intelligence analysts are very concerned with trying to get as high recall as possible, and will tolerate fairly low precision results in order to get it. </a:t>
            </a:r>
          </a:p>
          <a:p>
            <a:endParaRPr lang="en-US" dirty="0"/>
          </a:p>
          <a:p>
            <a:r>
              <a:rPr lang="en-US" dirty="0"/>
              <a:t>Individuals searching their hard disks are also often interested in high </a:t>
            </a:r>
            <a:r>
              <a:rPr lang="en-IN" dirty="0"/>
              <a:t>recall searches.</a:t>
            </a:r>
          </a:p>
        </p:txBody>
      </p:sp>
    </p:spTree>
    <p:extLst>
      <p:ext uri="{BB962C8B-B14F-4D97-AF65-F5344CB8AC3E}">
        <p14:creationId xmlns:p14="http://schemas.microsoft.com/office/powerpoint/2010/main" val="292587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2BEE-3689-41F0-AAD3-5332A15E28D5}"/>
              </a:ext>
            </a:extLst>
          </p:cNvPr>
          <p:cNvSpPr>
            <a:spLocks noGrp="1"/>
          </p:cNvSpPr>
          <p:nvPr>
            <p:ph type="title"/>
          </p:nvPr>
        </p:nvSpPr>
        <p:spPr/>
        <p:txBody>
          <a:bodyPr/>
          <a:lstStyle/>
          <a:p>
            <a:r>
              <a:rPr lang="en-IN" dirty="0"/>
              <a:t>Arithmetic, geometric and harmonic mean</a:t>
            </a:r>
          </a:p>
        </p:txBody>
      </p:sp>
      <p:sp>
        <p:nvSpPr>
          <p:cNvPr id="3" name="Content Placeholder 2">
            <a:extLst>
              <a:ext uri="{FF2B5EF4-FFF2-40B4-BE49-F238E27FC236}">
                <a16:creationId xmlns:a16="http://schemas.microsoft.com/office/drawing/2014/main" id="{461106BD-0A93-470B-B7E0-181B636477D1}"/>
              </a:ext>
            </a:extLst>
          </p:cNvPr>
          <p:cNvSpPr>
            <a:spLocks noGrp="1"/>
          </p:cNvSpPr>
          <p:nvPr>
            <p:ph idx="1"/>
          </p:nvPr>
        </p:nvSpPr>
        <p:spPr/>
        <p:txBody>
          <a:bodyPr>
            <a:normAutofit lnSpcReduction="10000"/>
          </a:bodyPr>
          <a:lstStyle/>
          <a:p>
            <a:r>
              <a:rPr lang="en-US" dirty="0"/>
              <a:t>Arithmetic mean of 2 and 18 is 10</a:t>
            </a:r>
          </a:p>
          <a:p>
            <a:r>
              <a:rPr lang="en-US" dirty="0"/>
              <a:t>What is the Geometric Mean of 2 and 18? </a:t>
            </a:r>
          </a:p>
          <a:p>
            <a:r>
              <a:rPr lang="en-US" dirty="0"/>
              <a:t>First we multiply them: 2 × 18 = 36. Then (as there are two numbers) take the square root: √36 = 6</a:t>
            </a:r>
          </a:p>
          <a:p>
            <a:r>
              <a:rPr lang="en-IN" dirty="0"/>
              <a:t>Harmonic mean of 2 and 18 is</a:t>
            </a:r>
          </a:p>
          <a:p>
            <a:pPr lvl="1"/>
            <a:r>
              <a:rPr lang="en-IN" dirty="0"/>
              <a:t>½ + 1/18</a:t>
            </a:r>
          </a:p>
          <a:p>
            <a:pPr lvl="1"/>
            <a:r>
              <a:rPr lang="en-IN" dirty="0"/>
              <a:t>= 10/18</a:t>
            </a:r>
          </a:p>
          <a:p>
            <a:pPr lvl="1"/>
            <a:r>
              <a:rPr lang="en-IN" dirty="0"/>
              <a:t>As there are 2 numbers we divide by 2 </a:t>
            </a:r>
          </a:p>
          <a:p>
            <a:pPr lvl="1"/>
            <a:r>
              <a:rPr lang="en-IN" dirty="0"/>
              <a:t>10/(18*2)</a:t>
            </a:r>
          </a:p>
          <a:p>
            <a:pPr lvl="1"/>
            <a:r>
              <a:rPr lang="en-IN" dirty="0"/>
              <a:t>Then take reciprocal = reciprocal of 10/36 = 36/10 = 3.6 </a:t>
            </a:r>
          </a:p>
        </p:txBody>
      </p:sp>
    </p:spTree>
    <p:extLst>
      <p:ext uri="{BB962C8B-B14F-4D97-AF65-F5344CB8AC3E}">
        <p14:creationId xmlns:p14="http://schemas.microsoft.com/office/powerpoint/2010/main" val="193286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81B0-FEA6-4A3D-81ED-528F1A1C065D}"/>
              </a:ext>
            </a:extLst>
          </p:cNvPr>
          <p:cNvSpPr>
            <a:spLocks noGrp="1"/>
          </p:cNvSpPr>
          <p:nvPr>
            <p:ph type="title"/>
          </p:nvPr>
        </p:nvSpPr>
        <p:spPr/>
        <p:txBody>
          <a:bodyPr/>
          <a:lstStyle/>
          <a:p>
            <a:r>
              <a:rPr lang="en-US" dirty="0"/>
              <a:t>Precision and recall trade off</a:t>
            </a:r>
            <a:br>
              <a:rPr lang="en-US" dirty="0"/>
            </a:br>
            <a:endParaRPr lang="en-IN" dirty="0"/>
          </a:p>
        </p:txBody>
      </p:sp>
      <p:sp>
        <p:nvSpPr>
          <p:cNvPr id="3" name="Content Placeholder 2">
            <a:extLst>
              <a:ext uri="{FF2B5EF4-FFF2-40B4-BE49-F238E27FC236}">
                <a16:creationId xmlns:a16="http://schemas.microsoft.com/office/drawing/2014/main" id="{C3F48ADD-FD05-437D-B46B-C87CF5B3F263}"/>
              </a:ext>
            </a:extLst>
          </p:cNvPr>
          <p:cNvSpPr>
            <a:spLocks noGrp="1"/>
          </p:cNvSpPr>
          <p:nvPr>
            <p:ph idx="1"/>
          </p:nvPr>
        </p:nvSpPr>
        <p:spPr/>
        <p:txBody>
          <a:bodyPr/>
          <a:lstStyle/>
          <a:p>
            <a:endParaRPr lang="en-US" dirty="0"/>
          </a:p>
          <a:p>
            <a:r>
              <a:rPr lang="en-US" dirty="0"/>
              <a:t>If you increase precision, recall tends to drop</a:t>
            </a:r>
          </a:p>
          <a:p>
            <a:endParaRPr lang="en-US" dirty="0"/>
          </a:p>
          <a:p>
            <a:r>
              <a:rPr lang="en-US" dirty="0"/>
              <a:t>If you increase recall, precision tends to drop</a:t>
            </a:r>
            <a:endParaRPr lang="en-IN" dirty="0"/>
          </a:p>
        </p:txBody>
      </p:sp>
    </p:spTree>
    <p:extLst>
      <p:ext uri="{BB962C8B-B14F-4D97-AF65-F5344CB8AC3E}">
        <p14:creationId xmlns:p14="http://schemas.microsoft.com/office/powerpoint/2010/main" val="3738394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E3B2-EAD3-4688-8AD0-808333D0B9E1}"/>
              </a:ext>
            </a:extLst>
          </p:cNvPr>
          <p:cNvSpPr>
            <a:spLocks noGrp="1"/>
          </p:cNvSpPr>
          <p:nvPr>
            <p:ph type="title"/>
          </p:nvPr>
        </p:nvSpPr>
        <p:spPr/>
        <p:txBody>
          <a:bodyPr/>
          <a:lstStyle/>
          <a:p>
            <a:r>
              <a:rPr lang="en-IN" dirty="0"/>
              <a:t>F1 measure</a:t>
            </a:r>
          </a:p>
        </p:txBody>
      </p:sp>
      <p:pic>
        <p:nvPicPr>
          <p:cNvPr id="4" name="Content Placeholder 3">
            <a:extLst>
              <a:ext uri="{FF2B5EF4-FFF2-40B4-BE49-F238E27FC236}">
                <a16:creationId xmlns:a16="http://schemas.microsoft.com/office/drawing/2014/main" id="{D90F9ECC-F443-4508-9F0C-390083ACBEBF}"/>
              </a:ext>
            </a:extLst>
          </p:cNvPr>
          <p:cNvPicPr>
            <a:picLocks noGrp="1" noChangeAspect="1"/>
          </p:cNvPicPr>
          <p:nvPr>
            <p:ph idx="1"/>
          </p:nvPr>
        </p:nvPicPr>
        <p:blipFill>
          <a:blip r:embed="rId2"/>
          <a:stretch>
            <a:fillRect/>
          </a:stretch>
        </p:blipFill>
        <p:spPr>
          <a:xfrm>
            <a:off x="2222776" y="1407190"/>
            <a:ext cx="7121688" cy="4769773"/>
          </a:xfrm>
          <a:prstGeom prst="rect">
            <a:avLst/>
          </a:prstGeom>
        </p:spPr>
      </p:pic>
    </p:spTree>
    <p:extLst>
      <p:ext uri="{BB962C8B-B14F-4D97-AF65-F5344CB8AC3E}">
        <p14:creationId xmlns:p14="http://schemas.microsoft.com/office/powerpoint/2010/main" val="107795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34E8-8FF4-4D16-BC59-AF81C2695495}"/>
              </a:ext>
            </a:extLst>
          </p:cNvPr>
          <p:cNvSpPr>
            <a:spLocks noGrp="1"/>
          </p:cNvSpPr>
          <p:nvPr>
            <p:ph type="title"/>
          </p:nvPr>
        </p:nvSpPr>
        <p:spPr/>
        <p:txBody>
          <a:bodyPr/>
          <a:lstStyle/>
          <a:p>
            <a:r>
              <a:rPr lang="en-IN" dirty="0"/>
              <a:t>Values of Beta</a:t>
            </a:r>
          </a:p>
        </p:txBody>
      </p:sp>
      <p:sp>
        <p:nvSpPr>
          <p:cNvPr id="3" name="Content Placeholder 2">
            <a:extLst>
              <a:ext uri="{FF2B5EF4-FFF2-40B4-BE49-F238E27FC236}">
                <a16:creationId xmlns:a16="http://schemas.microsoft.com/office/drawing/2014/main" id="{E4D05F35-CFAA-47D4-8E38-C12F5753A78C}"/>
              </a:ext>
            </a:extLst>
          </p:cNvPr>
          <p:cNvSpPr>
            <a:spLocks noGrp="1"/>
          </p:cNvSpPr>
          <p:nvPr>
            <p:ph idx="1"/>
          </p:nvPr>
        </p:nvSpPr>
        <p:spPr/>
        <p:txBody>
          <a:bodyPr/>
          <a:lstStyle/>
          <a:p>
            <a:r>
              <a:rPr lang="en-IN" dirty="0"/>
              <a:t>&lt;1						precision emphasized</a:t>
            </a:r>
          </a:p>
          <a:p>
            <a:r>
              <a:rPr lang="en-IN" dirty="0"/>
              <a:t>&gt;1						recall emphasized</a:t>
            </a:r>
          </a:p>
          <a:p>
            <a:r>
              <a:rPr lang="en-IN" dirty="0"/>
              <a:t>=1						equal priority</a:t>
            </a:r>
          </a:p>
        </p:txBody>
      </p:sp>
    </p:spTree>
    <p:extLst>
      <p:ext uri="{BB962C8B-B14F-4D97-AF65-F5344CB8AC3E}">
        <p14:creationId xmlns:p14="http://schemas.microsoft.com/office/powerpoint/2010/main" val="27918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2DA3-6803-4805-A353-7B5900AFBDB5}"/>
              </a:ext>
            </a:extLst>
          </p:cNvPr>
          <p:cNvSpPr>
            <a:spLocks noGrp="1"/>
          </p:cNvSpPr>
          <p:nvPr>
            <p:ph type="title"/>
          </p:nvPr>
        </p:nvSpPr>
        <p:spPr/>
        <p:txBody>
          <a:bodyPr/>
          <a:lstStyle/>
          <a:p>
            <a:r>
              <a:rPr lang="en-IN" dirty="0"/>
              <a:t>Why harmonic mean?</a:t>
            </a:r>
          </a:p>
        </p:txBody>
      </p:sp>
      <p:sp>
        <p:nvSpPr>
          <p:cNvPr id="3" name="Content Placeholder 2">
            <a:extLst>
              <a:ext uri="{FF2B5EF4-FFF2-40B4-BE49-F238E27FC236}">
                <a16:creationId xmlns:a16="http://schemas.microsoft.com/office/drawing/2014/main" id="{94FF1B92-0227-417D-A181-AED9B2DF2006}"/>
              </a:ext>
            </a:extLst>
          </p:cNvPr>
          <p:cNvSpPr>
            <a:spLocks noGrp="1"/>
          </p:cNvSpPr>
          <p:nvPr>
            <p:ph idx="1"/>
          </p:nvPr>
        </p:nvSpPr>
        <p:spPr/>
        <p:txBody>
          <a:bodyPr>
            <a:normAutofit/>
          </a:bodyPr>
          <a:lstStyle/>
          <a:p>
            <a:r>
              <a:rPr lang="en-US" dirty="0"/>
              <a:t>we can always get 100% recall by just returning all documents, and therefore we can always get a 50% arithmetic mean by the same process. This strongly suggests that the arithmetic mean is an unsuitable </a:t>
            </a:r>
            <a:r>
              <a:rPr lang="en-IN" dirty="0"/>
              <a:t>measure to use.</a:t>
            </a:r>
            <a:endParaRPr lang="en-US" dirty="0"/>
          </a:p>
          <a:p>
            <a:r>
              <a:rPr lang="en-US" dirty="0"/>
              <a:t>In contrast, if we assume that 1 document in 10,000 is relevant to the query, the harmonic mean score of this strategy is 0.02%. </a:t>
            </a:r>
          </a:p>
          <a:p>
            <a:r>
              <a:rPr lang="en-US" dirty="0"/>
              <a:t>The harmonic mean is always less than or equal to the arithmetic mean and the geometric mean.</a:t>
            </a:r>
          </a:p>
          <a:p>
            <a:r>
              <a:rPr lang="en-US" dirty="0"/>
              <a:t>When the values of two numbers differ greatly, the harmonic mean is closer to their minimum than to their arithmetic mean</a:t>
            </a:r>
            <a:endParaRPr lang="en-IN" dirty="0"/>
          </a:p>
        </p:txBody>
      </p:sp>
    </p:spTree>
    <p:extLst>
      <p:ext uri="{BB962C8B-B14F-4D97-AF65-F5344CB8AC3E}">
        <p14:creationId xmlns:p14="http://schemas.microsoft.com/office/powerpoint/2010/main" val="70161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85A9-390C-4B16-90E2-0289BA48D2DC}"/>
              </a:ext>
            </a:extLst>
          </p:cNvPr>
          <p:cNvSpPr>
            <a:spLocks noGrp="1"/>
          </p:cNvSpPr>
          <p:nvPr>
            <p:ph type="title"/>
          </p:nvPr>
        </p:nvSpPr>
        <p:spPr/>
        <p:txBody>
          <a:bodyPr/>
          <a:lstStyle/>
          <a:p>
            <a:r>
              <a:rPr lang="en-IN" dirty="0"/>
              <a:t>3 key things !</a:t>
            </a:r>
          </a:p>
        </p:txBody>
      </p:sp>
      <p:sp>
        <p:nvSpPr>
          <p:cNvPr id="3" name="Content Placeholder 2">
            <a:extLst>
              <a:ext uri="{FF2B5EF4-FFF2-40B4-BE49-F238E27FC236}">
                <a16:creationId xmlns:a16="http://schemas.microsoft.com/office/drawing/2014/main" id="{2584E99E-6E91-4EFD-BB8D-F5ECA49E9DB7}"/>
              </a:ext>
            </a:extLst>
          </p:cNvPr>
          <p:cNvSpPr>
            <a:spLocks noGrp="1"/>
          </p:cNvSpPr>
          <p:nvPr>
            <p:ph idx="1"/>
          </p:nvPr>
        </p:nvSpPr>
        <p:spPr/>
        <p:txBody>
          <a:bodyPr/>
          <a:lstStyle/>
          <a:p>
            <a:r>
              <a:rPr lang="en-US" dirty="0"/>
              <a:t>To measure ad hoc information retrieval effectiveness in the standard way, we need a test collection consisting of three things:</a:t>
            </a:r>
          </a:p>
          <a:p>
            <a:r>
              <a:rPr lang="en-IN" dirty="0"/>
              <a:t>1. A document collection</a:t>
            </a:r>
          </a:p>
          <a:p>
            <a:r>
              <a:rPr lang="en-IN" dirty="0"/>
              <a:t>2. A test suite of information needs, expressible as queries</a:t>
            </a:r>
          </a:p>
          <a:p>
            <a:r>
              <a:rPr lang="en-US" dirty="0"/>
              <a:t>3. A set of relevance judgments, standardly a binary assessment of either </a:t>
            </a:r>
            <a:r>
              <a:rPr lang="en-US" i="1" dirty="0"/>
              <a:t>relevant </a:t>
            </a:r>
            <a:r>
              <a:rPr lang="en-US" dirty="0"/>
              <a:t>or </a:t>
            </a:r>
            <a:r>
              <a:rPr lang="en-US" i="1" dirty="0"/>
              <a:t>nonrelevant </a:t>
            </a:r>
            <a:r>
              <a:rPr lang="en-US" dirty="0"/>
              <a:t>for each query-document pair.</a:t>
            </a:r>
            <a:endParaRPr lang="en-IN" dirty="0"/>
          </a:p>
        </p:txBody>
      </p:sp>
    </p:spTree>
    <p:extLst>
      <p:ext uri="{BB962C8B-B14F-4D97-AF65-F5344CB8AC3E}">
        <p14:creationId xmlns:p14="http://schemas.microsoft.com/office/powerpoint/2010/main" val="376245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8137D-44AE-FD1E-4256-85FC85C05092}"/>
              </a:ext>
            </a:extLst>
          </p:cNvPr>
          <p:cNvSpPr>
            <a:spLocks noGrp="1"/>
          </p:cNvSpPr>
          <p:nvPr>
            <p:ph type="ctrTitle"/>
          </p:nvPr>
        </p:nvSpPr>
        <p:spPr/>
        <p:txBody>
          <a:bodyPr/>
          <a:lstStyle/>
          <a:p>
            <a:r>
              <a:rPr lang="en-IN" dirty="0"/>
              <a:t>Evaluation of ranked retrieval</a:t>
            </a:r>
          </a:p>
        </p:txBody>
      </p:sp>
      <p:sp>
        <p:nvSpPr>
          <p:cNvPr id="5" name="Subtitle 4">
            <a:extLst>
              <a:ext uri="{FF2B5EF4-FFF2-40B4-BE49-F238E27FC236}">
                <a16:creationId xmlns:a16="http://schemas.microsoft.com/office/drawing/2014/main" id="{F9157A5C-16A8-075D-C46D-3AECB3D360DB}"/>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354757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19B-4938-518C-4B41-46F8FE5A7D4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77D7C0F-5AF7-F78D-AC1D-7B970A8A682F}"/>
              </a:ext>
            </a:extLst>
          </p:cNvPr>
          <p:cNvSpPr>
            <a:spLocks noGrp="1"/>
          </p:cNvSpPr>
          <p:nvPr>
            <p:ph idx="1"/>
          </p:nvPr>
        </p:nvSpPr>
        <p:spPr/>
        <p:txBody>
          <a:bodyPr/>
          <a:lstStyle/>
          <a:p>
            <a:r>
              <a:rPr lang="en-IN" dirty="0"/>
              <a:t>Precision, recall and F1 are set-based measures. </a:t>
            </a:r>
          </a:p>
          <a:p>
            <a:r>
              <a:rPr lang="en-IN" dirty="0"/>
              <a:t>They are computed using unordered set of  documents.</a:t>
            </a:r>
          </a:p>
          <a:p>
            <a:endParaRPr lang="en-IN" dirty="0"/>
          </a:p>
          <a:p>
            <a:r>
              <a:rPr lang="en-IN" dirty="0"/>
              <a:t>Now, for ranked retrieval, we need to extend these measures or come up with new measures</a:t>
            </a:r>
          </a:p>
          <a:p>
            <a:endParaRPr lang="en-IN" dirty="0"/>
          </a:p>
        </p:txBody>
      </p:sp>
    </p:spTree>
    <p:extLst>
      <p:ext uri="{BB962C8B-B14F-4D97-AF65-F5344CB8AC3E}">
        <p14:creationId xmlns:p14="http://schemas.microsoft.com/office/powerpoint/2010/main" val="38341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86F-78DD-4846-8D24-4F1FEB0584A1}"/>
              </a:ext>
            </a:extLst>
          </p:cNvPr>
          <p:cNvSpPr>
            <a:spLocks noGrp="1"/>
          </p:cNvSpPr>
          <p:nvPr>
            <p:ph type="title"/>
          </p:nvPr>
        </p:nvSpPr>
        <p:spPr/>
        <p:txBody>
          <a:bodyPr/>
          <a:lstStyle/>
          <a:p>
            <a:r>
              <a:rPr lang="en-IN" dirty="0"/>
              <a:t>Evaluation of ranked retrieval</a:t>
            </a:r>
          </a:p>
        </p:txBody>
      </p:sp>
      <p:sp>
        <p:nvSpPr>
          <p:cNvPr id="3" name="Content Placeholder 2">
            <a:extLst>
              <a:ext uri="{FF2B5EF4-FFF2-40B4-BE49-F238E27FC236}">
                <a16:creationId xmlns:a16="http://schemas.microsoft.com/office/drawing/2014/main" id="{C408AE33-4931-40AB-A630-F9127E47C7DE}"/>
              </a:ext>
            </a:extLst>
          </p:cNvPr>
          <p:cNvSpPr>
            <a:spLocks noGrp="1"/>
          </p:cNvSpPr>
          <p:nvPr>
            <p:ph idx="1"/>
          </p:nvPr>
        </p:nvSpPr>
        <p:spPr/>
        <p:txBody>
          <a:bodyPr>
            <a:normAutofit/>
          </a:bodyPr>
          <a:lstStyle/>
          <a:p>
            <a:r>
              <a:rPr lang="en-US" dirty="0"/>
              <a:t>In a ranked retrieval context, appropriate sets of retrieved documents are naturally given by the top </a:t>
            </a:r>
            <a:r>
              <a:rPr lang="en-US" i="1" dirty="0"/>
              <a:t>k </a:t>
            </a:r>
            <a:r>
              <a:rPr lang="en-US" dirty="0"/>
              <a:t>retrieved documents. For each such set, precision and recall values can be plotted to give a </a:t>
            </a:r>
            <a:r>
              <a:rPr lang="en-US" i="1" dirty="0"/>
              <a:t>precision-recall curve</a:t>
            </a:r>
            <a:r>
              <a:rPr lang="en-US" dirty="0"/>
              <a:t>, such as the one shown in next slide</a:t>
            </a:r>
          </a:p>
          <a:p>
            <a:r>
              <a:rPr lang="en-US" dirty="0"/>
              <a:t>Precision-recall curves have a distinctive saw-tooth shape: if the (</a:t>
            </a:r>
            <a:r>
              <a:rPr lang="en-US" i="1" dirty="0"/>
              <a:t>k </a:t>
            </a:r>
            <a:r>
              <a:rPr lang="en-US" dirty="0"/>
              <a:t>+ 1)</a:t>
            </a:r>
            <a:r>
              <a:rPr lang="en-US" dirty="0" err="1"/>
              <a:t>th</a:t>
            </a:r>
            <a:r>
              <a:rPr lang="en-US" dirty="0"/>
              <a:t> document retrieved is nonrelevant then recall is the same as for the top </a:t>
            </a:r>
            <a:r>
              <a:rPr lang="en-US" i="1" dirty="0"/>
              <a:t>k </a:t>
            </a:r>
            <a:r>
              <a:rPr lang="en-US" dirty="0"/>
              <a:t>documents, but precision has dropped. If it is relevant, then both precision and recall increase, and the curve jags up and to the right.</a:t>
            </a:r>
            <a:endParaRPr lang="en-IN" dirty="0"/>
          </a:p>
        </p:txBody>
      </p:sp>
    </p:spTree>
    <p:extLst>
      <p:ext uri="{BB962C8B-B14F-4D97-AF65-F5344CB8AC3E}">
        <p14:creationId xmlns:p14="http://schemas.microsoft.com/office/powerpoint/2010/main" val="25934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FE6B-BF80-4755-B66E-8E2D751B5111}"/>
              </a:ext>
            </a:extLst>
          </p:cNvPr>
          <p:cNvSpPr>
            <a:spLocks noGrp="1"/>
          </p:cNvSpPr>
          <p:nvPr>
            <p:ph type="title"/>
          </p:nvPr>
        </p:nvSpPr>
        <p:spPr/>
        <p:txBody>
          <a:bodyPr/>
          <a:lstStyle/>
          <a:p>
            <a:r>
              <a:rPr lang="en-IN" dirty="0"/>
              <a:t>Precision recall curve</a:t>
            </a:r>
          </a:p>
        </p:txBody>
      </p:sp>
      <p:pic>
        <p:nvPicPr>
          <p:cNvPr id="4" name="Content Placeholder 3">
            <a:extLst>
              <a:ext uri="{FF2B5EF4-FFF2-40B4-BE49-F238E27FC236}">
                <a16:creationId xmlns:a16="http://schemas.microsoft.com/office/drawing/2014/main" id="{9E6376AC-C530-4D79-BF41-47E055FD5D76}"/>
              </a:ext>
            </a:extLst>
          </p:cNvPr>
          <p:cNvPicPr>
            <a:picLocks noGrp="1" noChangeAspect="1"/>
          </p:cNvPicPr>
          <p:nvPr>
            <p:ph idx="1"/>
          </p:nvPr>
        </p:nvPicPr>
        <p:blipFill>
          <a:blip r:embed="rId2"/>
          <a:stretch>
            <a:fillRect/>
          </a:stretch>
        </p:blipFill>
        <p:spPr>
          <a:xfrm>
            <a:off x="2056726" y="1308631"/>
            <a:ext cx="7441653" cy="4960757"/>
          </a:xfrm>
          <a:prstGeom prst="rect">
            <a:avLst/>
          </a:prstGeom>
        </p:spPr>
      </p:pic>
    </p:spTree>
    <p:extLst>
      <p:ext uri="{BB962C8B-B14F-4D97-AF65-F5344CB8AC3E}">
        <p14:creationId xmlns:p14="http://schemas.microsoft.com/office/powerpoint/2010/main" val="6721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2043-3F63-4BDF-BEE0-A80844F26A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19754CD-3F71-4E9E-A549-B756B89BA6FB}"/>
              </a:ext>
            </a:extLst>
          </p:cNvPr>
          <p:cNvSpPr>
            <a:spLocks noGrp="1"/>
          </p:cNvSpPr>
          <p:nvPr>
            <p:ph idx="1"/>
          </p:nvPr>
        </p:nvSpPr>
        <p:spPr/>
        <p:txBody>
          <a:bodyPr/>
          <a:lstStyle/>
          <a:p>
            <a:r>
              <a:rPr lang="en-US" dirty="0"/>
              <a:t>It is often useful to remove these jiggles and the standard way to do this is with an interpolated precision: the </a:t>
            </a:r>
            <a:r>
              <a:rPr lang="en-US" i="1" dirty="0"/>
              <a:t>interpolated precision </a:t>
            </a:r>
            <a:r>
              <a:rPr lang="en-US" i="1" dirty="0" err="1"/>
              <a:t>pinterp</a:t>
            </a:r>
            <a:r>
              <a:rPr lang="en-US" i="1" dirty="0"/>
              <a:t> </a:t>
            </a:r>
            <a:r>
              <a:rPr lang="en-US" dirty="0"/>
              <a:t>at a certain recall level </a:t>
            </a:r>
            <a:r>
              <a:rPr lang="en-US" i="1" dirty="0"/>
              <a:t>r </a:t>
            </a:r>
            <a:r>
              <a:rPr lang="en-US" dirty="0"/>
              <a:t>is defined as the highest precision found for any recall level </a:t>
            </a:r>
            <a:r>
              <a:rPr lang="en-US" i="1" dirty="0"/>
              <a:t>r</a:t>
            </a:r>
            <a:r>
              <a:rPr lang="en-US" dirty="0"/>
              <a:t>′ ≥ </a:t>
            </a:r>
            <a:r>
              <a:rPr lang="en-US" i="1" dirty="0"/>
              <a:t>r</a:t>
            </a:r>
          </a:p>
          <a:p>
            <a:endParaRPr lang="en-US" i="1" dirty="0"/>
          </a:p>
          <a:p>
            <a:endParaRPr lang="en-US" i="1" dirty="0"/>
          </a:p>
          <a:p>
            <a:r>
              <a:rPr lang="en-US" dirty="0"/>
              <a:t>The justification is that almost anyone would be prepared to look at a few more documents if it would increase the percentage of the viewed set that were relevant (i.e. if the precision with the larger set if higher)</a:t>
            </a:r>
            <a:endParaRPr lang="en-IN" dirty="0"/>
          </a:p>
        </p:txBody>
      </p:sp>
      <p:pic>
        <p:nvPicPr>
          <p:cNvPr id="5" name="Picture 4">
            <a:extLst>
              <a:ext uri="{FF2B5EF4-FFF2-40B4-BE49-F238E27FC236}">
                <a16:creationId xmlns:a16="http://schemas.microsoft.com/office/drawing/2014/main" id="{F83B5DC6-60BC-8BF9-EF69-05F67CCA85D1}"/>
              </a:ext>
            </a:extLst>
          </p:cNvPr>
          <p:cNvPicPr>
            <a:picLocks noChangeAspect="1"/>
          </p:cNvPicPr>
          <p:nvPr/>
        </p:nvPicPr>
        <p:blipFill>
          <a:blip r:embed="rId2"/>
          <a:stretch>
            <a:fillRect/>
          </a:stretch>
        </p:blipFill>
        <p:spPr>
          <a:xfrm>
            <a:off x="4324206" y="3384854"/>
            <a:ext cx="2809875" cy="800100"/>
          </a:xfrm>
          <a:prstGeom prst="rect">
            <a:avLst/>
          </a:prstGeom>
        </p:spPr>
      </p:pic>
    </p:spTree>
    <p:extLst>
      <p:ext uri="{BB962C8B-B14F-4D97-AF65-F5344CB8AC3E}">
        <p14:creationId xmlns:p14="http://schemas.microsoft.com/office/powerpoint/2010/main" val="324354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49D5-9AE0-44B5-BA64-3CBB11564BA0}"/>
              </a:ext>
            </a:extLst>
          </p:cNvPr>
          <p:cNvSpPr>
            <a:spLocks noGrp="1"/>
          </p:cNvSpPr>
          <p:nvPr>
            <p:ph type="title"/>
          </p:nvPr>
        </p:nvSpPr>
        <p:spPr/>
        <p:txBody>
          <a:bodyPr/>
          <a:lstStyle/>
          <a:p>
            <a:r>
              <a:rPr lang="en-IN" dirty="0"/>
              <a:t>Interpolated precision</a:t>
            </a:r>
          </a:p>
        </p:txBody>
      </p:sp>
      <p:sp>
        <p:nvSpPr>
          <p:cNvPr id="3" name="Content Placeholder 2">
            <a:extLst>
              <a:ext uri="{FF2B5EF4-FFF2-40B4-BE49-F238E27FC236}">
                <a16:creationId xmlns:a16="http://schemas.microsoft.com/office/drawing/2014/main" id="{C68D0C6D-E43E-464C-B343-E5A0814338A7}"/>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87369F83-4B2D-E339-A605-703D3C7852B6}"/>
              </a:ext>
            </a:extLst>
          </p:cNvPr>
          <p:cNvPicPr>
            <a:picLocks noChangeAspect="1"/>
          </p:cNvPicPr>
          <p:nvPr/>
        </p:nvPicPr>
        <p:blipFill>
          <a:blip r:embed="rId2"/>
          <a:stretch>
            <a:fillRect/>
          </a:stretch>
        </p:blipFill>
        <p:spPr>
          <a:xfrm>
            <a:off x="275967" y="5475"/>
            <a:ext cx="11640065" cy="6858000"/>
          </a:xfrm>
          <a:prstGeom prst="rect">
            <a:avLst/>
          </a:prstGeom>
        </p:spPr>
      </p:pic>
    </p:spTree>
    <p:extLst>
      <p:ext uri="{BB962C8B-B14F-4D97-AF65-F5344CB8AC3E}">
        <p14:creationId xmlns:p14="http://schemas.microsoft.com/office/powerpoint/2010/main" val="267941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19D2-1BD4-4466-AED7-D2A5D2212743}"/>
              </a:ext>
            </a:extLst>
          </p:cNvPr>
          <p:cNvSpPr>
            <a:spLocks noGrp="1"/>
          </p:cNvSpPr>
          <p:nvPr>
            <p:ph type="title"/>
          </p:nvPr>
        </p:nvSpPr>
        <p:spPr/>
        <p:txBody>
          <a:bodyPr/>
          <a:lstStyle/>
          <a:p>
            <a:r>
              <a:rPr lang="en-IN" dirty="0"/>
              <a:t>11 point interpolated average precision</a:t>
            </a:r>
          </a:p>
        </p:txBody>
      </p:sp>
      <p:sp>
        <p:nvSpPr>
          <p:cNvPr id="3" name="Content Placeholder 2">
            <a:extLst>
              <a:ext uri="{FF2B5EF4-FFF2-40B4-BE49-F238E27FC236}">
                <a16:creationId xmlns:a16="http://schemas.microsoft.com/office/drawing/2014/main" id="{8DDBF08A-8915-4AC6-8320-CF17E97336C6}"/>
              </a:ext>
            </a:extLst>
          </p:cNvPr>
          <p:cNvSpPr>
            <a:spLocks noGrp="1"/>
          </p:cNvSpPr>
          <p:nvPr>
            <p:ph idx="1"/>
          </p:nvPr>
        </p:nvSpPr>
        <p:spPr/>
        <p:txBody>
          <a:bodyPr>
            <a:normAutofit/>
          </a:bodyPr>
          <a:lstStyle/>
          <a:p>
            <a:r>
              <a:rPr lang="en-US" dirty="0"/>
              <a:t>The entire precision-recall curve is very informative, but there is often a desire to boil this information down to a few numbers, or perhaps a single number. So, came up the - eleven point interpolated average precision. </a:t>
            </a:r>
          </a:p>
          <a:p>
            <a:endParaRPr lang="en-US" dirty="0"/>
          </a:p>
          <a:p>
            <a:r>
              <a:rPr lang="en-US" dirty="0"/>
              <a:t>For each information need, the interpolated precision is measured at the 11 recall levels of 0.0, 0.1, 0.2, . . . , 1.0. For the precision-recall curve. For each recall level, we then calculate the arithmetic mean of the interpolated precision at that recall level for each information need in the test collection</a:t>
            </a:r>
            <a:endParaRPr lang="en-IN" dirty="0"/>
          </a:p>
        </p:txBody>
      </p:sp>
    </p:spTree>
    <p:extLst>
      <p:ext uri="{BB962C8B-B14F-4D97-AF65-F5344CB8AC3E}">
        <p14:creationId xmlns:p14="http://schemas.microsoft.com/office/powerpoint/2010/main" val="307811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821-9EE0-7333-92D5-05EA6B09C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DA48C4-FD0A-2E3C-844A-17E98AFA308B}"/>
              </a:ext>
            </a:extLst>
          </p:cNvPr>
          <p:cNvSpPr>
            <a:spLocks noGrp="1"/>
          </p:cNvSpPr>
          <p:nvPr>
            <p:ph idx="1"/>
          </p:nvPr>
        </p:nvSpPr>
        <p:spPr/>
        <p:txBody>
          <a:bodyPr/>
          <a:lstStyle/>
          <a:p>
            <a:r>
              <a:rPr lang="en-IN" dirty="0"/>
              <a:t>For each recall level, we then calculate the arithmetic mean of the interpolated precision at the recall level for each information need in the test collection. </a:t>
            </a:r>
          </a:p>
          <a:p>
            <a:endParaRPr lang="en-IN" dirty="0"/>
          </a:p>
          <a:p>
            <a:r>
              <a:rPr lang="en-IN" dirty="0"/>
              <a:t>A composite precision recall curve can then be graphed as shown on the next slide. </a:t>
            </a:r>
          </a:p>
        </p:txBody>
      </p:sp>
    </p:spTree>
    <p:extLst>
      <p:ext uri="{BB962C8B-B14F-4D97-AF65-F5344CB8AC3E}">
        <p14:creationId xmlns:p14="http://schemas.microsoft.com/office/powerpoint/2010/main" val="261490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AE43-4635-6056-3889-8415021903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2FA4C7-76E4-BAD9-3B3B-5F827BAD6B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769116B-B6AF-65AD-3188-92D7160C50A7}"/>
              </a:ext>
            </a:extLst>
          </p:cNvPr>
          <p:cNvPicPr>
            <a:picLocks noChangeAspect="1"/>
          </p:cNvPicPr>
          <p:nvPr/>
        </p:nvPicPr>
        <p:blipFill>
          <a:blip r:embed="rId2"/>
          <a:stretch>
            <a:fillRect/>
          </a:stretch>
        </p:blipFill>
        <p:spPr>
          <a:xfrm>
            <a:off x="1419225" y="252412"/>
            <a:ext cx="9353550" cy="6353175"/>
          </a:xfrm>
          <a:prstGeom prst="rect">
            <a:avLst/>
          </a:prstGeom>
        </p:spPr>
      </p:pic>
    </p:spTree>
    <p:extLst>
      <p:ext uri="{BB962C8B-B14F-4D97-AF65-F5344CB8AC3E}">
        <p14:creationId xmlns:p14="http://schemas.microsoft.com/office/powerpoint/2010/main" val="329174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AC8F-E8B1-4DCB-BDCD-E816E1051473}"/>
              </a:ext>
            </a:extLst>
          </p:cNvPr>
          <p:cNvSpPr>
            <a:spLocks noGrp="1"/>
          </p:cNvSpPr>
          <p:nvPr>
            <p:ph type="title"/>
          </p:nvPr>
        </p:nvSpPr>
        <p:spPr/>
        <p:txBody>
          <a:bodyPr/>
          <a:lstStyle/>
          <a:p>
            <a:r>
              <a:rPr lang="en-IN" dirty="0"/>
              <a:t>Mean Average precision (MAP)</a:t>
            </a:r>
          </a:p>
        </p:txBody>
      </p:sp>
      <p:sp>
        <p:nvSpPr>
          <p:cNvPr id="3" name="Content Placeholder 2">
            <a:extLst>
              <a:ext uri="{FF2B5EF4-FFF2-40B4-BE49-F238E27FC236}">
                <a16:creationId xmlns:a16="http://schemas.microsoft.com/office/drawing/2014/main" id="{3A977AB1-EF7B-42B8-BDB6-765896B47C78}"/>
              </a:ext>
            </a:extLst>
          </p:cNvPr>
          <p:cNvSpPr>
            <a:spLocks noGrp="1"/>
          </p:cNvSpPr>
          <p:nvPr>
            <p:ph idx="1"/>
          </p:nvPr>
        </p:nvSpPr>
        <p:spPr/>
        <p:txBody>
          <a:bodyPr>
            <a:normAutofit/>
          </a:bodyPr>
          <a:lstStyle/>
          <a:p>
            <a:r>
              <a:rPr lang="en-US" dirty="0"/>
              <a:t>In recent years other measures came up like MAP which provides a single-figure measure of quality across recall levels. </a:t>
            </a:r>
          </a:p>
          <a:p>
            <a:r>
              <a:rPr lang="en-US" dirty="0"/>
              <a:t>Among all the evaluation measures, MAP has been shown to have good discrimination and stability. </a:t>
            </a:r>
          </a:p>
          <a:p>
            <a:endParaRPr lang="en-US" dirty="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DD6553-B0EF-41F9-851C-6B450E0C34DA}"/>
                  </a:ext>
                </a:extLst>
              </p14:cNvPr>
              <p14:cNvContentPartPr/>
              <p14:nvPr/>
            </p14:nvContentPartPr>
            <p14:xfrm>
              <a:off x="281880" y="3606120"/>
              <a:ext cx="11420280" cy="2946600"/>
            </p14:xfrm>
          </p:contentPart>
        </mc:Choice>
        <mc:Fallback xmlns="">
          <p:pic>
            <p:nvPicPr>
              <p:cNvPr id="4" name="Ink 3">
                <a:extLst>
                  <a:ext uri="{FF2B5EF4-FFF2-40B4-BE49-F238E27FC236}">
                    <a16:creationId xmlns:a16="http://schemas.microsoft.com/office/drawing/2014/main" id="{00DD6553-B0EF-41F9-851C-6B450E0C34DA}"/>
                  </a:ext>
                </a:extLst>
              </p:cNvPr>
              <p:cNvPicPr/>
              <p:nvPr/>
            </p:nvPicPr>
            <p:blipFill>
              <a:blip r:embed="rId3"/>
              <a:stretch>
                <a:fillRect/>
              </a:stretch>
            </p:blipFill>
            <p:spPr>
              <a:xfrm>
                <a:off x="272520" y="3596760"/>
                <a:ext cx="11439000" cy="2965320"/>
              </a:xfrm>
              <a:prstGeom prst="rect">
                <a:avLst/>
              </a:prstGeom>
            </p:spPr>
          </p:pic>
        </mc:Fallback>
      </mc:AlternateContent>
    </p:spTree>
    <p:extLst>
      <p:ext uri="{BB962C8B-B14F-4D97-AF65-F5344CB8AC3E}">
        <p14:creationId xmlns:p14="http://schemas.microsoft.com/office/powerpoint/2010/main" val="3515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9265-020F-488D-894A-907B6CA06F5A}"/>
              </a:ext>
            </a:extLst>
          </p:cNvPr>
          <p:cNvSpPr>
            <a:spLocks noGrp="1"/>
          </p:cNvSpPr>
          <p:nvPr>
            <p:ph type="title"/>
          </p:nvPr>
        </p:nvSpPr>
        <p:spPr/>
        <p:txBody>
          <a:bodyPr/>
          <a:lstStyle/>
          <a:p>
            <a:r>
              <a:rPr lang="en-IN" dirty="0"/>
              <a:t>Gold standard / Ground truth</a:t>
            </a:r>
          </a:p>
        </p:txBody>
      </p:sp>
      <p:sp>
        <p:nvSpPr>
          <p:cNvPr id="3" name="Content Placeholder 2">
            <a:extLst>
              <a:ext uri="{FF2B5EF4-FFF2-40B4-BE49-F238E27FC236}">
                <a16:creationId xmlns:a16="http://schemas.microsoft.com/office/drawing/2014/main" id="{64CEFF41-E853-40DF-85B0-068D96632FB2}"/>
              </a:ext>
            </a:extLst>
          </p:cNvPr>
          <p:cNvSpPr>
            <a:spLocks noGrp="1"/>
          </p:cNvSpPr>
          <p:nvPr>
            <p:ph idx="1"/>
          </p:nvPr>
        </p:nvSpPr>
        <p:spPr/>
        <p:txBody>
          <a:bodyPr>
            <a:normAutofit fontScale="92500"/>
          </a:bodyPr>
          <a:lstStyle/>
          <a:p>
            <a:r>
              <a:rPr lang="en-IN" dirty="0"/>
              <a:t>With respect to a </a:t>
            </a:r>
            <a:r>
              <a:rPr lang="en-US" dirty="0"/>
              <a:t>user information need, a document in the test collection is given a binary classification as either relevant or nonrelevant. This decision is referred to as the </a:t>
            </a:r>
            <a:r>
              <a:rPr lang="en-US" i="1" dirty="0"/>
              <a:t>gold standard </a:t>
            </a:r>
            <a:r>
              <a:rPr lang="en-US" dirty="0"/>
              <a:t>or </a:t>
            </a:r>
            <a:r>
              <a:rPr lang="en-US" i="1" dirty="0"/>
              <a:t>ground truth </a:t>
            </a:r>
            <a:r>
              <a:rPr lang="en-US" dirty="0"/>
              <a:t>judgment of relevance. This is done by a domain expert manually. </a:t>
            </a:r>
          </a:p>
          <a:p>
            <a:endParaRPr lang="en-US" dirty="0"/>
          </a:p>
          <a:p>
            <a:r>
              <a:rPr lang="en-US" dirty="0"/>
              <a:t>This process is called as </a:t>
            </a:r>
            <a:r>
              <a:rPr lang="en-US" i="1" dirty="0"/>
              <a:t>Annotation</a:t>
            </a:r>
          </a:p>
          <a:p>
            <a:endParaRPr lang="en-US" i="1" dirty="0"/>
          </a:p>
          <a:p>
            <a:r>
              <a:rPr lang="en-US" i="1" dirty="0"/>
              <a:t>Who does it? Domain expert – for NLP?</a:t>
            </a:r>
          </a:p>
          <a:p>
            <a:pPr marL="457200" lvl="1" indent="0">
              <a:buNone/>
            </a:pPr>
            <a:endParaRPr lang="en-US" dirty="0"/>
          </a:p>
          <a:p>
            <a:r>
              <a:rPr lang="en-US" dirty="0"/>
              <a:t>Gold </a:t>
            </a:r>
            <a:r>
              <a:rPr lang="en-US" dirty="0" err="1"/>
              <a:t>labour</a:t>
            </a:r>
            <a:r>
              <a:rPr lang="en-US" dirty="0"/>
              <a:t> indicates the people who do this annotation</a:t>
            </a:r>
            <a:endParaRPr lang="en-IN" dirty="0"/>
          </a:p>
        </p:txBody>
      </p:sp>
    </p:spTree>
    <p:extLst>
      <p:ext uri="{BB962C8B-B14F-4D97-AF65-F5344CB8AC3E}">
        <p14:creationId xmlns:p14="http://schemas.microsoft.com/office/powerpoint/2010/main" val="15522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2963-AC50-4888-9B5D-A3D7DE216C11}"/>
              </a:ext>
            </a:extLst>
          </p:cNvPr>
          <p:cNvSpPr>
            <a:spLocks noGrp="1"/>
          </p:cNvSpPr>
          <p:nvPr>
            <p:ph type="title"/>
          </p:nvPr>
        </p:nvSpPr>
        <p:spPr/>
        <p:txBody>
          <a:bodyPr/>
          <a:lstStyle/>
          <a:p>
            <a:r>
              <a:rPr lang="en-IN" dirty="0"/>
              <a:t>Mean average precision</a:t>
            </a:r>
          </a:p>
        </p:txBody>
      </p:sp>
      <p:pic>
        <p:nvPicPr>
          <p:cNvPr id="4" name="Content Placeholder 3">
            <a:extLst>
              <a:ext uri="{FF2B5EF4-FFF2-40B4-BE49-F238E27FC236}">
                <a16:creationId xmlns:a16="http://schemas.microsoft.com/office/drawing/2014/main" id="{739E8B61-A523-4BE8-A90F-26F05123F838}"/>
              </a:ext>
            </a:extLst>
          </p:cNvPr>
          <p:cNvPicPr>
            <a:picLocks noGrp="1" noChangeAspect="1"/>
          </p:cNvPicPr>
          <p:nvPr>
            <p:ph idx="1"/>
          </p:nvPr>
        </p:nvPicPr>
        <p:blipFill>
          <a:blip r:embed="rId2"/>
          <a:stretch>
            <a:fillRect/>
          </a:stretch>
        </p:blipFill>
        <p:spPr>
          <a:xfrm>
            <a:off x="1758053" y="3104580"/>
            <a:ext cx="9032426" cy="186712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021D1F8-0640-4386-BADD-2B5BF244C398}"/>
                  </a:ext>
                </a:extLst>
              </p14:cNvPr>
              <p14:cNvContentPartPr/>
              <p14:nvPr/>
            </p14:nvContentPartPr>
            <p14:xfrm>
              <a:off x="3774600" y="1193760"/>
              <a:ext cx="8416440" cy="5545440"/>
            </p14:xfrm>
          </p:contentPart>
        </mc:Choice>
        <mc:Fallback xmlns="">
          <p:pic>
            <p:nvPicPr>
              <p:cNvPr id="3" name="Ink 2">
                <a:extLst>
                  <a:ext uri="{FF2B5EF4-FFF2-40B4-BE49-F238E27FC236}">
                    <a16:creationId xmlns:a16="http://schemas.microsoft.com/office/drawing/2014/main" id="{C021D1F8-0640-4386-BADD-2B5BF244C398}"/>
                  </a:ext>
                </a:extLst>
              </p:cNvPr>
              <p:cNvPicPr/>
              <p:nvPr/>
            </p:nvPicPr>
            <p:blipFill>
              <a:blip r:embed="rId4"/>
              <a:stretch>
                <a:fillRect/>
              </a:stretch>
            </p:blipFill>
            <p:spPr>
              <a:xfrm>
                <a:off x="3765240" y="1184400"/>
                <a:ext cx="8435160" cy="5564160"/>
              </a:xfrm>
              <a:prstGeom prst="rect">
                <a:avLst/>
              </a:prstGeom>
            </p:spPr>
          </p:pic>
        </mc:Fallback>
      </mc:AlternateContent>
      <p:sp>
        <p:nvSpPr>
          <p:cNvPr id="6" name="TextBox 5">
            <a:extLst>
              <a:ext uri="{FF2B5EF4-FFF2-40B4-BE49-F238E27FC236}">
                <a16:creationId xmlns:a16="http://schemas.microsoft.com/office/drawing/2014/main" id="{FFFFFDD1-9794-0FBA-6116-AFB0BB5EA69C}"/>
              </a:ext>
            </a:extLst>
          </p:cNvPr>
          <p:cNvSpPr txBox="1"/>
          <p:nvPr/>
        </p:nvSpPr>
        <p:spPr>
          <a:xfrm>
            <a:off x="999269" y="1809523"/>
            <a:ext cx="5615074" cy="923330"/>
          </a:xfrm>
          <a:prstGeom prst="rect">
            <a:avLst/>
          </a:prstGeom>
          <a:noFill/>
        </p:spPr>
        <p:txBody>
          <a:bodyPr wrap="square">
            <a:spAutoFit/>
          </a:bodyPr>
          <a:lstStyle/>
          <a:p>
            <a:r>
              <a:rPr lang="en-US" dirty="0"/>
              <a:t>Average precision: average of the precision value obtained for the set of top k documents existing after each relevant document is retrieved</a:t>
            </a:r>
          </a:p>
        </p:txBody>
      </p:sp>
    </p:spTree>
    <p:extLst>
      <p:ext uri="{BB962C8B-B14F-4D97-AF65-F5344CB8AC3E}">
        <p14:creationId xmlns:p14="http://schemas.microsoft.com/office/powerpoint/2010/main" val="288692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03F2-8E64-4403-8545-632CA119E923}"/>
              </a:ext>
            </a:extLst>
          </p:cNvPr>
          <p:cNvSpPr>
            <a:spLocks noGrp="1"/>
          </p:cNvSpPr>
          <p:nvPr>
            <p:ph type="title"/>
          </p:nvPr>
        </p:nvSpPr>
        <p:spPr/>
        <p:txBody>
          <a:bodyPr/>
          <a:lstStyle/>
          <a:p>
            <a:r>
              <a:rPr lang="en-IN" dirty="0"/>
              <a:t>Note: </a:t>
            </a:r>
          </a:p>
        </p:txBody>
      </p:sp>
      <p:sp>
        <p:nvSpPr>
          <p:cNvPr id="3" name="Content Placeholder 2">
            <a:extLst>
              <a:ext uri="{FF2B5EF4-FFF2-40B4-BE49-F238E27FC236}">
                <a16:creationId xmlns:a16="http://schemas.microsoft.com/office/drawing/2014/main" id="{2D58A2BC-F92D-441F-9A1C-86694381520D}"/>
              </a:ext>
            </a:extLst>
          </p:cNvPr>
          <p:cNvSpPr>
            <a:spLocks noGrp="1"/>
          </p:cNvSpPr>
          <p:nvPr>
            <p:ph idx="1"/>
          </p:nvPr>
        </p:nvSpPr>
        <p:spPr/>
        <p:txBody>
          <a:bodyPr>
            <a:normAutofit fontScale="92500" lnSpcReduction="10000"/>
          </a:bodyPr>
          <a:lstStyle/>
          <a:p>
            <a:r>
              <a:rPr lang="en-US" dirty="0"/>
              <a:t>Using MAP, fixed recall levels are not chosen, and there is no interpolation</a:t>
            </a:r>
          </a:p>
          <a:p>
            <a:endParaRPr lang="en-US" dirty="0"/>
          </a:p>
          <a:p>
            <a:r>
              <a:rPr lang="en-US" dirty="0"/>
              <a:t>For a single information need, average precision approximates the area under the precision recall curve</a:t>
            </a:r>
          </a:p>
          <a:p>
            <a:endParaRPr lang="en-US" dirty="0"/>
          </a:p>
          <a:p>
            <a:r>
              <a:rPr lang="en-US" dirty="0"/>
              <a:t>MAP is roughly the average area under the precision recall curve for a set of queries</a:t>
            </a:r>
          </a:p>
          <a:p>
            <a:endParaRPr lang="en-US" dirty="0"/>
          </a:p>
          <a:p>
            <a:r>
              <a:rPr lang="en-US" dirty="0"/>
              <a:t>MAP has the effect of weighting each information need equally in the final reported number, even if many documents are relevant to some queries and very few are relevant to other queries. </a:t>
            </a:r>
            <a:endParaRPr lang="en-IN" dirty="0"/>
          </a:p>
        </p:txBody>
      </p:sp>
    </p:spTree>
    <p:extLst>
      <p:ext uri="{BB962C8B-B14F-4D97-AF65-F5344CB8AC3E}">
        <p14:creationId xmlns:p14="http://schemas.microsoft.com/office/powerpoint/2010/main" val="47948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838E-CE93-37F7-128C-1987FA9CEF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188FEB-0225-0936-14E3-970B614495A7}"/>
              </a:ext>
            </a:extLst>
          </p:cNvPr>
          <p:cNvSpPr>
            <a:spLocks noGrp="1"/>
          </p:cNvSpPr>
          <p:nvPr>
            <p:ph idx="1"/>
          </p:nvPr>
        </p:nvSpPr>
        <p:spPr/>
        <p:txBody>
          <a:bodyPr/>
          <a:lstStyle/>
          <a:p>
            <a:r>
              <a:rPr lang="en-US" dirty="0"/>
              <a:t>Calculated MAP scores normally vary widely across information needs when measured within a single system, for instance, between 0.1 and 0.7.</a:t>
            </a:r>
          </a:p>
          <a:p>
            <a:r>
              <a:rPr lang="en-US" dirty="0"/>
              <a:t> Indeed, there is normally more agreement in MAP for an individual information need across systems than for MAP scores for different information needs for the same system. </a:t>
            </a:r>
          </a:p>
          <a:p>
            <a:r>
              <a:rPr lang="en-US" dirty="0"/>
              <a:t>This means that a set of test information needs must be large and diverse enough to be representative of system effectiveness across different queries</a:t>
            </a:r>
            <a:endParaRPr lang="en-IN" dirty="0"/>
          </a:p>
        </p:txBody>
      </p:sp>
    </p:spTree>
    <p:extLst>
      <p:ext uri="{BB962C8B-B14F-4D97-AF65-F5344CB8AC3E}">
        <p14:creationId xmlns:p14="http://schemas.microsoft.com/office/powerpoint/2010/main" val="11475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B167-8656-45D9-A413-D715EC7A867C}"/>
              </a:ext>
            </a:extLst>
          </p:cNvPr>
          <p:cNvSpPr>
            <a:spLocks noGrp="1"/>
          </p:cNvSpPr>
          <p:nvPr>
            <p:ph type="title"/>
          </p:nvPr>
        </p:nvSpPr>
        <p:spPr/>
        <p:txBody>
          <a:bodyPr/>
          <a:lstStyle/>
          <a:p>
            <a:r>
              <a:rPr lang="en-IN" dirty="0"/>
              <a:t>PRECISION AT </a:t>
            </a:r>
            <a:r>
              <a:rPr lang="en-IN" i="1" dirty="0"/>
              <a:t>k</a:t>
            </a:r>
            <a:endParaRPr lang="en-IN" dirty="0"/>
          </a:p>
        </p:txBody>
      </p:sp>
      <p:sp>
        <p:nvSpPr>
          <p:cNvPr id="3" name="Content Placeholder 2">
            <a:extLst>
              <a:ext uri="{FF2B5EF4-FFF2-40B4-BE49-F238E27FC236}">
                <a16:creationId xmlns:a16="http://schemas.microsoft.com/office/drawing/2014/main" id="{44E4ADF9-0DF7-492B-85F9-0D364DA40BB2}"/>
              </a:ext>
            </a:extLst>
          </p:cNvPr>
          <p:cNvSpPr>
            <a:spLocks noGrp="1"/>
          </p:cNvSpPr>
          <p:nvPr>
            <p:ph idx="1"/>
          </p:nvPr>
        </p:nvSpPr>
        <p:spPr/>
        <p:txBody>
          <a:bodyPr>
            <a:normAutofit lnSpcReduction="10000"/>
          </a:bodyPr>
          <a:lstStyle/>
          <a:p>
            <a:r>
              <a:rPr lang="en-IN" dirty="0"/>
              <a:t>The measure like MAP and eleven point interpolated average precision factor in the precision at all recall levels. </a:t>
            </a:r>
          </a:p>
          <a:p>
            <a:endParaRPr lang="en-IN" dirty="0"/>
          </a:p>
          <a:p>
            <a:r>
              <a:rPr lang="en-IN" dirty="0"/>
              <a:t>However, what matters to users is what results are there on the first page or the top 3 pages or the top few results</a:t>
            </a:r>
          </a:p>
          <a:p>
            <a:endParaRPr lang="en-IN" dirty="0"/>
          </a:p>
          <a:p>
            <a:r>
              <a:rPr lang="en-IN" dirty="0"/>
              <a:t>So, came up …….Precision at the kth document …… though not a very stable measure…….and doesn’t average well because the number of documents relevant to a query has a very high influence on the precision at k………. So the measure R-precision came up</a:t>
            </a:r>
          </a:p>
          <a:p>
            <a:endParaRPr lang="en-IN" dirty="0"/>
          </a:p>
        </p:txBody>
      </p:sp>
    </p:spTree>
    <p:extLst>
      <p:ext uri="{BB962C8B-B14F-4D97-AF65-F5344CB8AC3E}">
        <p14:creationId xmlns:p14="http://schemas.microsoft.com/office/powerpoint/2010/main" val="129169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4AAB-A5B7-423F-8ED4-542D0B6A6E98}"/>
              </a:ext>
            </a:extLst>
          </p:cNvPr>
          <p:cNvSpPr>
            <a:spLocks noGrp="1"/>
          </p:cNvSpPr>
          <p:nvPr>
            <p:ph type="title"/>
          </p:nvPr>
        </p:nvSpPr>
        <p:spPr/>
        <p:txBody>
          <a:bodyPr/>
          <a:lstStyle/>
          <a:p>
            <a:r>
              <a:rPr lang="en-IN" dirty="0"/>
              <a:t>R-PRECISION</a:t>
            </a:r>
          </a:p>
        </p:txBody>
      </p:sp>
      <p:sp>
        <p:nvSpPr>
          <p:cNvPr id="3" name="Content Placeholder 2">
            <a:extLst>
              <a:ext uri="{FF2B5EF4-FFF2-40B4-BE49-F238E27FC236}">
                <a16:creationId xmlns:a16="http://schemas.microsoft.com/office/drawing/2014/main" id="{8200A6EC-B752-4451-9403-D0D46C61FA07}"/>
              </a:ext>
            </a:extLst>
          </p:cNvPr>
          <p:cNvSpPr>
            <a:spLocks noGrp="1"/>
          </p:cNvSpPr>
          <p:nvPr>
            <p:ph idx="1"/>
          </p:nvPr>
        </p:nvSpPr>
        <p:spPr/>
        <p:txBody>
          <a:bodyPr>
            <a:normAutofit/>
          </a:bodyPr>
          <a:lstStyle/>
          <a:p>
            <a:r>
              <a:rPr lang="en-IN" dirty="0"/>
              <a:t>Count the number of relevant documents say k</a:t>
            </a:r>
          </a:p>
          <a:p>
            <a:r>
              <a:rPr lang="en-IN" dirty="0"/>
              <a:t>Calculate the precision at that point i.e. kth document. </a:t>
            </a:r>
          </a:p>
          <a:p>
            <a:r>
              <a:rPr lang="en-IN" dirty="0"/>
              <a:t>Report it as the R-precision</a:t>
            </a:r>
          </a:p>
          <a:p>
            <a:endParaRPr lang="en-IN" dirty="0"/>
          </a:p>
          <a:p>
            <a:r>
              <a:rPr lang="en-IN" dirty="0"/>
              <a:t>The perfect system could score 1 on this metric for each query, however a perfect system could score just 0.4 in terms of  precision  at 20 if there were only 8 documents relevant to an information need in a collection. So, averaging this measure across queries makes more sense</a:t>
            </a:r>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CAF64E-6B9F-4652-A3A6-0F70580556B0}"/>
                  </a:ext>
                </a:extLst>
              </p14:cNvPr>
              <p14:cNvContentPartPr/>
              <p14:nvPr/>
            </p14:nvContentPartPr>
            <p14:xfrm>
              <a:off x="4768920" y="84960"/>
              <a:ext cx="4957200" cy="1986120"/>
            </p14:xfrm>
          </p:contentPart>
        </mc:Choice>
        <mc:Fallback xmlns="">
          <p:pic>
            <p:nvPicPr>
              <p:cNvPr id="4" name="Ink 3">
                <a:extLst>
                  <a:ext uri="{FF2B5EF4-FFF2-40B4-BE49-F238E27FC236}">
                    <a16:creationId xmlns:a16="http://schemas.microsoft.com/office/drawing/2014/main" id="{33CAF64E-6B9F-4652-A3A6-0F70580556B0}"/>
                  </a:ext>
                </a:extLst>
              </p:cNvPr>
              <p:cNvPicPr/>
              <p:nvPr/>
            </p:nvPicPr>
            <p:blipFill>
              <a:blip r:embed="rId3"/>
              <a:stretch>
                <a:fillRect/>
              </a:stretch>
            </p:blipFill>
            <p:spPr>
              <a:xfrm>
                <a:off x="4759560" y="75600"/>
                <a:ext cx="4975920" cy="2004840"/>
              </a:xfrm>
              <a:prstGeom prst="rect">
                <a:avLst/>
              </a:prstGeom>
            </p:spPr>
          </p:pic>
        </mc:Fallback>
      </mc:AlternateContent>
    </p:spTree>
    <p:extLst>
      <p:ext uri="{BB962C8B-B14F-4D97-AF65-F5344CB8AC3E}">
        <p14:creationId xmlns:p14="http://schemas.microsoft.com/office/powerpoint/2010/main" val="3541907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8A7B-CDFC-4A06-879D-9E50C739E2FC}"/>
              </a:ext>
            </a:extLst>
          </p:cNvPr>
          <p:cNvSpPr>
            <a:spLocks noGrp="1"/>
          </p:cNvSpPr>
          <p:nvPr>
            <p:ph type="title"/>
          </p:nvPr>
        </p:nvSpPr>
        <p:spPr/>
        <p:txBody>
          <a:bodyPr/>
          <a:lstStyle/>
          <a:p>
            <a:r>
              <a:rPr lang="en-IN" dirty="0"/>
              <a:t>BREAK-EVEN POINT</a:t>
            </a:r>
          </a:p>
        </p:txBody>
      </p:sp>
      <p:sp>
        <p:nvSpPr>
          <p:cNvPr id="3" name="Content Placeholder 2">
            <a:extLst>
              <a:ext uri="{FF2B5EF4-FFF2-40B4-BE49-F238E27FC236}">
                <a16:creationId xmlns:a16="http://schemas.microsoft.com/office/drawing/2014/main" id="{61E87E87-D4EC-4D35-8242-30B0F0B68E91}"/>
              </a:ext>
            </a:extLst>
          </p:cNvPr>
          <p:cNvSpPr>
            <a:spLocks noGrp="1"/>
          </p:cNvSpPr>
          <p:nvPr>
            <p:ph idx="1"/>
          </p:nvPr>
        </p:nvSpPr>
        <p:spPr/>
        <p:txBody>
          <a:bodyPr>
            <a:normAutofit/>
          </a:bodyPr>
          <a:lstStyle/>
          <a:p>
            <a:r>
              <a:rPr lang="en-IN" dirty="0"/>
              <a:t>If we calculate the R-precision at |</a:t>
            </a:r>
            <a:r>
              <a:rPr lang="en-IN" dirty="0" err="1"/>
              <a:t>Rel</a:t>
            </a:r>
            <a:r>
              <a:rPr lang="en-IN" dirty="0"/>
              <a:t>| number of </a:t>
            </a:r>
            <a:r>
              <a:rPr lang="en-IN" dirty="0" err="1"/>
              <a:t>docuemnts</a:t>
            </a:r>
            <a:r>
              <a:rPr lang="en-IN" dirty="0"/>
              <a:t>, and we find r relevant, then we observe that the precision and recall at that point is r/|</a:t>
            </a:r>
            <a:r>
              <a:rPr lang="en-IN" dirty="0" err="1"/>
              <a:t>Rel</a:t>
            </a:r>
            <a:r>
              <a:rPr lang="en-IN" dirty="0"/>
              <a:t>|    !!!!</a:t>
            </a:r>
          </a:p>
          <a:p>
            <a:endParaRPr lang="en-IN" dirty="0"/>
          </a:p>
          <a:p>
            <a:r>
              <a:rPr lang="en-IN" dirty="0"/>
              <a:t>Thus it is break even point in the precision recall curve  (When P = R )</a:t>
            </a:r>
          </a:p>
          <a:p>
            <a:endParaRPr lang="en-IN" dirty="0"/>
          </a:p>
          <a:p>
            <a:r>
              <a:rPr lang="en-IN" dirty="0"/>
              <a:t>Why should we be interested in R-precision ? …… Its because…….It has been empirically shown and observed that though R-precision is a single point on the curve, it is highly correlated with MAP. </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AF1FE10-1A29-44B3-943D-EA5E58BDD4DE}"/>
                  </a:ext>
                </a:extLst>
              </p14:cNvPr>
              <p14:cNvContentPartPr/>
              <p14:nvPr/>
            </p14:nvContentPartPr>
            <p14:xfrm>
              <a:off x="2799000" y="3024720"/>
              <a:ext cx="588600" cy="1024200"/>
            </p14:xfrm>
          </p:contentPart>
        </mc:Choice>
        <mc:Fallback xmlns="">
          <p:pic>
            <p:nvPicPr>
              <p:cNvPr id="4" name="Ink 3">
                <a:extLst>
                  <a:ext uri="{FF2B5EF4-FFF2-40B4-BE49-F238E27FC236}">
                    <a16:creationId xmlns:a16="http://schemas.microsoft.com/office/drawing/2014/main" id="{8AF1FE10-1A29-44B3-943D-EA5E58BDD4DE}"/>
                  </a:ext>
                </a:extLst>
              </p:cNvPr>
              <p:cNvPicPr/>
              <p:nvPr/>
            </p:nvPicPr>
            <p:blipFill>
              <a:blip r:embed="rId3"/>
              <a:stretch>
                <a:fillRect/>
              </a:stretch>
            </p:blipFill>
            <p:spPr>
              <a:xfrm>
                <a:off x="2789640" y="3015360"/>
                <a:ext cx="607320" cy="1042920"/>
              </a:xfrm>
              <a:prstGeom prst="rect">
                <a:avLst/>
              </a:prstGeom>
            </p:spPr>
          </p:pic>
        </mc:Fallback>
      </mc:AlternateContent>
    </p:spTree>
    <p:extLst>
      <p:ext uri="{BB962C8B-B14F-4D97-AF65-F5344CB8AC3E}">
        <p14:creationId xmlns:p14="http://schemas.microsoft.com/office/powerpoint/2010/main" val="1084978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4837-CFCA-445F-E522-3F0F48335EC8}"/>
              </a:ext>
            </a:extLst>
          </p:cNvPr>
          <p:cNvSpPr>
            <a:spLocks noGrp="1"/>
          </p:cNvSpPr>
          <p:nvPr>
            <p:ph type="title"/>
          </p:nvPr>
        </p:nvSpPr>
        <p:spPr/>
        <p:txBody>
          <a:bodyPr/>
          <a:lstStyle/>
          <a:p>
            <a:r>
              <a:rPr lang="en-IN" dirty="0"/>
              <a:t>Non Binary notion of relevance</a:t>
            </a:r>
            <a:br>
              <a:rPr lang="en-IN" dirty="0"/>
            </a:br>
            <a:endParaRPr lang="en-IN" dirty="0"/>
          </a:p>
        </p:txBody>
      </p:sp>
      <p:sp>
        <p:nvSpPr>
          <p:cNvPr id="3" name="Content Placeholder 2">
            <a:extLst>
              <a:ext uri="{FF2B5EF4-FFF2-40B4-BE49-F238E27FC236}">
                <a16:creationId xmlns:a16="http://schemas.microsoft.com/office/drawing/2014/main" id="{29E09F64-8082-454C-86B5-1F7B2A56CAB7}"/>
              </a:ext>
            </a:extLst>
          </p:cNvPr>
          <p:cNvSpPr>
            <a:spLocks noGrp="1"/>
          </p:cNvSpPr>
          <p:nvPr>
            <p:ph idx="1"/>
          </p:nvPr>
        </p:nvSpPr>
        <p:spPr/>
        <p:txBody>
          <a:bodyPr/>
          <a:lstStyle/>
          <a:p>
            <a:r>
              <a:rPr lang="en-IN" dirty="0"/>
              <a:t>Suppose we have 3 classes</a:t>
            </a:r>
          </a:p>
          <a:p>
            <a:pPr lvl="1"/>
            <a:r>
              <a:rPr lang="en-IN" dirty="0"/>
              <a:t>Highly relevant</a:t>
            </a:r>
          </a:p>
          <a:p>
            <a:pPr lvl="1"/>
            <a:r>
              <a:rPr lang="en-IN" dirty="0"/>
              <a:t>Somewhat relevant </a:t>
            </a:r>
          </a:p>
          <a:p>
            <a:pPr lvl="1"/>
            <a:r>
              <a:rPr lang="en-IN" dirty="0"/>
              <a:t>Not relevant</a:t>
            </a:r>
          </a:p>
          <a:p>
            <a:r>
              <a:rPr lang="en-IN" dirty="0"/>
              <a:t>There are 3 classes say 0,1,2…… so this is non binary relevance judgements. </a:t>
            </a:r>
          </a:p>
          <a:p>
            <a:endParaRPr lang="en-IN" dirty="0"/>
          </a:p>
          <a:p>
            <a:r>
              <a:rPr lang="en-IN" dirty="0"/>
              <a:t>So metrics for these ???</a:t>
            </a:r>
          </a:p>
        </p:txBody>
      </p:sp>
    </p:spTree>
    <p:extLst>
      <p:ext uri="{BB962C8B-B14F-4D97-AF65-F5344CB8AC3E}">
        <p14:creationId xmlns:p14="http://schemas.microsoft.com/office/powerpoint/2010/main" val="384998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D6DF-6A7A-DAA4-A438-FAEB7AB1C6D2}"/>
              </a:ext>
            </a:extLst>
          </p:cNvPr>
          <p:cNvSpPr>
            <a:spLocks noGrp="1"/>
          </p:cNvSpPr>
          <p:nvPr>
            <p:ph type="title"/>
          </p:nvPr>
        </p:nvSpPr>
        <p:spPr/>
        <p:txBody>
          <a:bodyPr/>
          <a:lstStyle/>
          <a:p>
            <a:r>
              <a:rPr lang="en-IN" dirty="0"/>
              <a:t>Cumulative gain</a:t>
            </a:r>
          </a:p>
        </p:txBody>
      </p:sp>
      <p:sp>
        <p:nvSpPr>
          <p:cNvPr id="3" name="Content Placeholder 2">
            <a:extLst>
              <a:ext uri="{FF2B5EF4-FFF2-40B4-BE49-F238E27FC236}">
                <a16:creationId xmlns:a16="http://schemas.microsoft.com/office/drawing/2014/main" id="{0BD6857B-B195-11D9-0313-A6543A0EBB33}"/>
              </a:ext>
            </a:extLst>
          </p:cNvPr>
          <p:cNvSpPr>
            <a:spLocks noGrp="1"/>
          </p:cNvSpPr>
          <p:nvPr>
            <p:ph idx="1"/>
          </p:nvPr>
        </p:nvSpPr>
        <p:spPr/>
        <p:txBody>
          <a:bodyPr/>
          <a:lstStyle/>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If every recommendation has a graded relevance score associated with it, CG is the sum of graded relevance values of all results in a search result list</a:t>
            </a:r>
            <a:endParaRPr lang="en-IN" dirty="0"/>
          </a:p>
        </p:txBody>
      </p:sp>
      <p:pic>
        <p:nvPicPr>
          <p:cNvPr id="6" name="Picture 5">
            <a:extLst>
              <a:ext uri="{FF2B5EF4-FFF2-40B4-BE49-F238E27FC236}">
                <a16:creationId xmlns:a16="http://schemas.microsoft.com/office/drawing/2014/main" id="{3A1F8F90-3935-751B-C996-4E5316D17B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1437" y="3068002"/>
            <a:ext cx="1889125" cy="721995"/>
          </a:xfrm>
          <a:prstGeom prst="rect">
            <a:avLst/>
          </a:prstGeom>
          <a:noFill/>
          <a:ln>
            <a:noFill/>
          </a:ln>
        </p:spPr>
      </p:pic>
    </p:spTree>
    <p:extLst>
      <p:ext uri="{BB962C8B-B14F-4D97-AF65-F5344CB8AC3E}">
        <p14:creationId xmlns:p14="http://schemas.microsoft.com/office/powerpoint/2010/main" val="1977851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B75F-30C8-89E7-3F4A-1845393AA3F9}"/>
              </a:ext>
            </a:extLst>
          </p:cNvPr>
          <p:cNvSpPr>
            <a:spLocks noGrp="1"/>
          </p:cNvSpPr>
          <p:nvPr>
            <p:ph type="title"/>
          </p:nvPr>
        </p:nvSpPr>
        <p:spPr/>
        <p:txBody>
          <a:bodyPr/>
          <a:lstStyle/>
          <a:p>
            <a:r>
              <a:rPr kumimoji="0" lang="en-US" altLang="en-US" sz="4400" b="1" i="0" u="sng"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Discounted cumulative gain</a:t>
            </a:r>
            <a:br>
              <a:rPr kumimoji="0" lang="en-US" altLang="en-US" sz="800" b="0" i="0" u="none" strike="noStrike" cap="none" normalizeH="0" baseline="0" dirty="0">
                <a:ln>
                  <a:noFill/>
                </a:ln>
                <a:solidFill>
                  <a:schemeClr val="tx1"/>
                </a:solidFill>
                <a:effectLst/>
              </a:rPr>
            </a:br>
            <a:endParaRPr lang="en-IN" dirty="0"/>
          </a:p>
        </p:txBody>
      </p:sp>
      <p:sp>
        <p:nvSpPr>
          <p:cNvPr id="6" name="Content Placeholder 5">
            <a:extLst>
              <a:ext uri="{FF2B5EF4-FFF2-40B4-BE49-F238E27FC236}">
                <a16:creationId xmlns:a16="http://schemas.microsoft.com/office/drawing/2014/main" id="{289C8DF0-575E-C3B8-8178-3029F291F1D5}"/>
              </a:ext>
            </a:extLst>
          </p:cNvPr>
          <p:cNvSpPr>
            <a:spLocks noGrp="1" noChangeArrowheads="1"/>
          </p:cNvSpPr>
          <p:nvPr>
            <p:ph idx="1"/>
          </p:nvPr>
        </p:nvSpPr>
        <p:spPr bwMode="auto">
          <a:xfrm>
            <a:off x="838200" y="1434354"/>
            <a:ext cx="97732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problem with CG is that it does not take into consideration the rank of the result set when determining the</a:t>
            </a:r>
            <a:r>
              <a:rPr kumimoji="0" lang="en-US" altLang="en-US" sz="1800" b="0" i="0" u="none" strike="noStrike" cap="none" normalizeH="0" baseline="0" dirty="0">
                <a:ln>
                  <a:noFill/>
                </a:ln>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usefulness</a:t>
            </a:r>
            <a:r>
              <a:rPr kumimoji="0" lang="en-US" altLang="en-US" sz="1800" b="1" i="0" u="none" strike="noStrike" cap="none" normalizeH="0" baseline="0" dirty="0">
                <a:ln>
                  <a:noFill/>
                </a:ln>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of a result set. In other words, if we was to reorder the graded relevance scores returned in</a:t>
            </a:r>
            <a:r>
              <a:rPr kumimoji="0" lang="en-US" altLang="en-US" sz="1800" b="0" i="0" u="none" strike="noStrike" cap="none" normalizeH="0" baseline="0" dirty="0">
                <a:ln>
                  <a:noFill/>
                </a:ln>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200" dirty="0">
                <a:solidFill>
                  <a:srgbClr val="292929"/>
                </a:solidFill>
                <a:latin typeface="Arial Unicode MS"/>
                <a:ea typeface="Calibri" panose="020F0502020204030204" pitchFamily="34" charset="0"/>
                <a:cs typeface="Courier New" panose="02070309020205020404" pitchFamily="49" charset="0"/>
              </a:rPr>
              <a:t>result set</a:t>
            </a:r>
            <a:r>
              <a:rPr kumimoji="0" lang="en-US" altLang="en-US" sz="1800" b="0" i="0" u="none" strike="noStrike" cap="none" normalizeH="0" baseline="0" dirty="0">
                <a:ln>
                  <a:noFill/>
                </a:ln>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we will not get a better insight into the usefulness of the result set since the CG will be unchanged.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292929"/>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To overcome this we introduce DCG. DCG penalizes highly relevant documents that appear lower in the search by reducing the graded relevance value </a:t>
            </a:r>
            <a:r>
              <a:rPr kumimoji="0" lang="en-US" altLang="en-US" sz="1800" b="0" i="0" u="none" strike="noStrike" cap="none" normalizeH="0" baseline="0" dirty="0" err="1">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logarithimically</a:t>
            </a:r>
            <a:r>
              <a:rPr kumimoji="0" lang="en-US" altLang="en-US" sz="1800" b="0" i="0" u="none" strike="noStrike" cap="none" normalizeH="0" baseline="0" dirty="0">
                <a:ln>
                  <a:noFill/>
                </a:ln>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proportional to the position of the result.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502BCB8-2EA1-0F69-4A95-D14C5CD149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5989" y="4579509"/>
            <a:ext cx="2752725" cy="984250"/>
          </a:xfrm>
          <a:prstGeom prst="rect">
            <a:avLst/>
          </a:prstGeom>
          <a:noFill/>
          <a:ln>
            <a:noFill/>
          </a:ln>
        </p:spPr>
      </p:pic>
    </p:spTree>
    <p:extLst>
      <p:ext uri="{BB962C8B-B14F-4D97-AF65-F5344CB8AC3E}">
        <p14:creationId xmlns:p14="http://schemas.microsoft.com/office/powerpoint/2010/main" val="28627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9F5D-B442-8981-10B4-FE6109FF001E}"/>
              </a:ext>
            </a:extLst>
          </p:cNvPr>
          <p:cNvSpPr>
            <a:spLocks noGrp="1"/>
          </p:cNvSpPr>
          <p:nvPr>
            <p:ph type="title"/>
          </p:nvPr>
        </p:nvSpPr>
        <p:spPr/>
        <p:txBody>
          <a:bodyPr/>
          <a:lstStyle/>
          <a:p>
            <a:r>
              <a:rPr lang="en-IN" sz="1800" b="1" u="sng"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Normalised Discounted cumulative gain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23FEEB-AFEE-09AF-F082-39819711A05F}"/>
              </a:ext>
            </a:extLst>
          </p:cNvPr>
          <p:cNvSpPr>
            <a:spLocks noGrp="1"/>
          </p:cNvSpPr>
          <p:nvPr>
            <p:ph idx="1"/>
          </p:nvPr>
        </p:nvSpPr>
        <p:spPr>
          <a:xfrm>
            <a:off x="838200" y="1097390"/>
            <a:ext cx="10515600" cy="4351338"/>
          </a:xfrm>
        </p:spPr>
        <p:txBody>
          <a:bodyPr/>
          <a:lstStyle/>
          <a:p>
            <a:r>
              <a:rPr lang="en-US" dirty="0"/>
              <a:t>An issue arises with DCG when we want to compare the search engines performance from one query to the next because search results list can vary in length depending on the query that has been provided. Hence, by normalizing the cumulative gain at each position for a chosen value of p across queries we arrive at NDCG. We perform this by sorting all the relevant documents in the corpus by their relative relevance producing the max possible DCG through position p (</a:t>
            </a:r>
            <a:r>
              <a:rPr lang="en-US" dirty="0" err="1"/>
              <a:t>a.k.a</a:t>
            </a:r>
            <a:r>
              <a:rPr lang="en-US" dirty="0"/>
              <a:t> Ideal Discounted Cumulative Gain) </a:t>
            </a:r>
            <a:endParaRPr lang="en-IN" dirty="0"/>
          </a:p>
        </p:txBody>
      </p:sp>
      <p:pic>
        <p:nvPicPr>
          <p:cNvPr id="5" name="Picture 4">
            <a:extLst>
              <a:ext uri="{FF2B5EF4-FFF2-40B4-BE49-F238E27FC236}">
                <a16:creationId xmlns:a16="http://schemas.microsoft.com/office/drawing/2014/main" id="{3E37A4B6-B344-ACE4-44B6-B58F547FA8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7114" y="4624775"/>
            <a:ext cx="3367405" cy="1945005"/>
          </a:xfrm>
          <a:prstGeom prst="rect">
            <a:avLst/>
          </a:prstGeom>
          <a:noFill/>
          <a:ln>
            <a:noFill/>
          </a:ln>
        </p:spPr>
      </p:pic>
    </p:spTree>
    <p:extLst>
      <p:ext uri="{BB962C8B-B14F-4D97-AF65-F5344CB8AC3E}">
        <p14:creationId xmlns:p14="http://schemas.microsoft.com/office/powerpoint/2010/main" val="176284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36E9-7A9C-406D-B644-3FBEA71CE07E}"/>
              </a:ext>
            </a:extLst>
          </p:cNvPr>
          <p:cNvSpPr>
            <a:spLocks noGrp="1"/>
          </p:cNvSpPr>
          <p:nvPr>
            <p:ph type="title"/>
          </p:nvPr>
        </p:nvSpPr>
        <p:spPr/>
        <p:txBody>
          <a:bodyPr/>
          <a:lstStyle/>
          <a:p>
            <a:r>
              <a:rPr lang="en-IN" dirty="0"/>
              <a:t>How many queries?</a:t>
            </a:r>
          </a:p>
        </p:txBody>
      </p:sp>
      <p:sp>
        <p:nvSpPr>
          <p:cNvPr id="3" name="Content Placeholder 2">
            <a:extLst>
              <a:ext uri="{FF2B5EF4-FFF2-40B4-BE49-F238E27FC236}">
                <a16:creationId xmlns:a16="http://schemas.microsoft.com/office/drawing/2014/main" id="{DE8D4F40-231B-4953-A1A7-606783E12F8B}"/>
              </a:ext>
            </a:extLst>
          </p:cNvPr>
          <p:cNvSpPr>
            <a:spLocks noGrp="1"/>
          </p:cNvSpPr>
          <p:nvPr>
            <p:ph idx="1"/>
          </p:nvPr>
        </p:nvSpPr>
        <p:spPr/>
        <p:txBody>
          <a:bodyPr/>
          <a:lstStyle/>
          <a:p>
            <a:r>
              <a:rPr lang="en-IN" dirty="0"/>
              <a:t>As a rule </a:t>
            </a:r>
            <a:r>
              <a:rPr lang="en-US" dirty="0"/>
              <a:t>of thumb, 50 information needs has usually been found to be a sufficient </a:t>
            </a:r>
            <a:r>
              <a:rPr lang="en-IN" dirty="0"/>
              <a:t>minimum.</a:t>
            </a:r>
          </a:p>
          <a:p>
            <a:endParaRPr lang="en-IN" dirty="0"/>
          </a:p>
          <a:p>
            <a:endParaRPr lang="en-IN" dirty="0"/>
          </a:p>
          <a:p>
            <a:r>
              <a:rPr lang="en-IN" dirty="0"/>
              <a:t>(Whatever be the size of the corpus )</a:t>
            </a:r>
          </a:p>
        </p:txBody>
      </p:sp>
    </p:spTree>
    <p:extLst>
      <p:ext uri="{BB962C8B-B14F-4D97-AF65-F5344CB8AC3E}">
        <p14:creationId xmlns:p14="http://schemas.microsoft.com/office/powerpoint/2010/main" val="238549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E0D6-2174-E3E8-F46D-31C8F4190FD9}"/>
              </a:ext>
            </a:extLst>
          </p:cNvPr>
          <p:cNvSpPr>
            <a:spLocks noGrp="1"/>
          </p:cNvSpPr>
          <p:nvPr>
            <p:ph type="title"/>
          </p:nvPr>
        </p:nvSpPr>
        <p:spPr/>
        <p:txBody>
          <a:bodyPr/>
          <a:lstStyle/>
          <a:p>
            <a:r>
              <a:rPr lang="en-IN" dirty="0"/>
              <a:t>Characteristics of NDCG</a:t>
            </a:r>
          </a:p>
        </p:txBody>
      </p:sp>
      <p:sp>
        <p:nvSpPr>
          <p:cNvPr id="3" name="Content Placeholder 2">
            <a:extLst>
              <a:ext uri="{FF2B5EF4-FFF2-40B4-BE49-F238E27FC236}">
                <a16:creationId xmlns:a16="http://schemas.microsoft.com/office/drawing/2014/main" id="{F07FB10C-5239-9042-7DDB-77444844549E}"/>
              </a:ext>
            </a:extLst>
          </p:cNvPr>
          <p:cNvSpPr>
            <a:spLocks noGrp="1"/>
          </p:cNvSpPr>
          <p:nvPr>
            <p:ph idx="1"/>
          </p:nvPr>
        </p:nvSpPr>
        <p:spPr/>
        <p:txBody>
          <a:bodyPr>
            <a:normAutofit fontScale="92500" lnSpcReduction="10000"/>
          </a:bodyPr>
          <a:lstStyle/>
          <a:p>
            <a:r>
              <a:rPr lang="en-US" dirty="0"/>
              <a:t>The ratios will always be in the range of [0, 1] with 1 being a perfect score — meaning that the DCG is the same as the IDCG. Therefore, the NDCG values can be averaged for all queries to obtain a measure of the average performance of a recommender systems ranking algorithm.</a:t>
            </a:r>
          </a:p>
          <a:p>
            <a:pPr marL="0" indent="0">
              <a:buNone/>
            </a:pPr>
            <a:r>
              <a:rPr lang="en-US" dirty="0"/>
              <a:t>	1.The NDCG does not penalize for bad documents in the results		2.Does not penalize missing documents in the result.</a:t>
            </a:r>
          </a:p>
          <a:p>
            <a:pPr marL="0" indent="0">
              <a:buNone/>
            </a:pPr>
            <a:r>
              <a:rPr lang="en-US" dirty="0"/>
              <a:t>	3.May not be suitable to measure performance of queries that may 	often have several equally good results</a:t>
            </a:r>
          </a:p>
          <a:p>
            <a:r>
              <a:rPr lang="en-US" dirty="0"/>
              <a:t>The main difficulty that we face when using NDCG is that often times we don’t know the ideal ordering of results when only partial relevance feedback is available. However, the NDCG has proven to be an effect metric to evaluate ranking quality for various problems.</a:t>
            </a:r>
          </a:p>
          <a:p>
            <a:endParaRPr lang="en-IN" dirty="0"/>
          </a:p>
        </p:txBody>
      </p:sp>
    </p:spTree>
    <p:extLst>
      <p:ext uri="{BB962C8B-B14F-4D97-AF65-F5344CB8AC3E}">
        <p14:creationId xmlns:p14="http://schemas.microsoft.com/office/powerpoint/2010/main" val="891855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ACC2-3BB7-4438-8AEC-F33328F7B7DD}"/>
              </a:ext>
            </a:extLst>
          </p:cNvPr>
          <p:cNvSpPr>
            <a:spLocks noGrp="1"/>
          </p:cNvSpPr>
          <p:nvPr>
            <p:ph type="title"/>
          </p:nvPr>
        </p:nvSpPr>
        <p:spPr/>
        <p:txBody>
          <a:bodyPr/>
          <a:lstStyle/>
          <a:p>
            <a:r>
              <a:rPr lang="en-IN" dirty="0"/>
              <a:t>Difficulty in IR </a:t>
            </a:r>
          </a:p>
        </p:txBody>
      </p:sp>
      <p:sp>
        <p:nvSpPr>
          <p:cNvPr id="3" name="Content Placeholder 2">
            <a:extLst>
              <a:ext uri="{FF2B5EF4-FFF2-40B4-BE49-F238E27FC236}">
                <a16:creationId xmlns:a16="http://schemas.microsoft.com/office/drawing/2014/main" id="{BDE10137-1100-451F-80FB-FDBC44B3A003}"/>
              </a:ext>
            </a:extLst>
          </p:cNvPr>
          <p:cNvSpPr>
            <a:spLocks noGrp="1"/>
          </p:cNvSpPr>
          <p:nvPr>
            <p:ph idx="1"/>
          </p:nvPr>
        </p:nvSpPr>
        <p:spPr/>
        <p:txBody>
          <a:bodyPr/>
          <a:lstStyle/>
          <a:p>
            <a:r>
              <a:rPr lang="en-IN" dirty="0"/>
              <a:t>Information Retrieval is an Empirical Discipline</a:t>
            </a:r>
          </a:p>
          <a:p>
            <a:r>
              <a:rPr lang="en-IN" dirty="0"/>
              <a:t>•Lack of “Correct answer”</a:t>
            </a:r>
          </a:p>
          <a:p>
            <a:r>
              <a:rPr lang="en-IN" dirty="0"/>
              <a:t>•Requiring thorough and careful evaluation</a:t>
            </a:r>
          </a:p>
        </p:txBody>
      </p:sp>
    </p:spTree>
    <p:extLst>
      <p:ext uri="{BB962C8B-B14F-4D97-AF65-F5344CB8AC3E}">
        <p14:creationId xmlns:p14="http://schemas.microsoft.com/office/powerpoint/2010/main" val="906213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9988-D7B8-4E58-9920-5054E8492B0F}"/>
              </a:ext>
            </a:extLst>
          </p:cNvPr>
          <p:cNvSpPr>
            <a:spLocks noGrp="1"/>
          </p:cNvSpPr>
          <p:nvPr>
            <p:ph type="title"/>
          </p:nvPr>
        </p:nvSpPr>
        <p:spPr/>
        <p:txBody>
          <a:bodyPr/>
          <a:lstStyle/>
          <a:p>
            <a:r>
              <a:rPr lang="en-IN" dirty="0"/>
              <a:t>Relevance</a:t>
            </a:r>
          </a:p>
        </p:txBody>
      </p:sp>
      <p:sp>
        <p:nvSpPr>
          <p:cNvPr id="3" name="Content Placeholder 2">
            <a:extLst>
              <a:ext uri="{FF2B5EF4-FFF2-40B4-BE49-F238E27FC236}">
                <a16:creationId xmlns:a16="http://schemas.microsoft.com/office/drawing/2014/main" id="{26B1EA47-2E8E-4935-8166-72E927750E60}"/>
              </a:ext>
            </a:extLst>
          </p:cNvPr>
          <p:cNvSpPr>
            <a:spLocks noGrp="1"/>
          </p:cNvSpPr>
          <p:nvPr>
            <p:ph idx="1"/>
          </p:nvPr>
        </p:nvSpPr>
        <p:spPr/>
        <p:txBody>
          <a:bodyPr/>
          <a:lstStyle/>
          <a:p>
            <a:r>
              <a:rPr lang="en-US" dirty="0"/>
              <a:t>“Something (A) is relevant to a task (T) if it increases the likelihood of accomplishing the goal (G), which is implied by T.”[</a:t>
            </a:r>
            <a:r>
              <a:rPr lang="en-US" dirty="0" err="1"/>
              <a:t>Hjørland</a:t>
            </a:r>
            <a:r>
              <a:rPr lang="en-US" dirty="0"/>
              <a:t> &amp; </a:t>
            </a:r>
            <a:r>
              <a:rPr lang="en-US" dirty="0" err="1"/>
              <a:t>Sejer</a:t>
            </a:r>
            <a:r>
              <a:rPr lang="en-US" dirty="0"/>
              <a:t> Christensen, 2002]</a:t>
            </a:r>
          </a:p>
          <a:p>
            <a:r>
              <a:rPr lang="en-US" dirty="0"/>
              <a:t>Is subjective - and not entirely so!</a:t>
            </a:r>
          </a:p>
          <a:p>
            <a:r>
              <a:rPr lang="en-US" dirty="0"/>
              <a:t>• A document is judged relevant within the context of the query (or more precisely, </a:t>
            </a:r>
            <a:r>
              <a:rPr lang="en-US" i="1" dirty="0"/>
              <a:t>the information need</a:t>
            </a:r>
            <a:r>
              <a:rPr lang="en-US" dirty="0"/>
              <a:t>)</a:t>
            </a:r>
          </a:p>
          <a:p>
            <a:r>
              <a:rPr lang="en-IN" dirty="0"/>
              <a:t>• Who judges?</a:t>
            </a:r>
          </a:p>
          <a:p>
            <a:r>
              <a:rPr lang="en-IN" dirty="0"/>
              <a:t>• What is useful?</a:t>
            </a:r>
          </a:p>
        </p:txBody>
      </p:sp>
    </p:spTree>
    <p:extLst>
      <p:ext uri="{BB962C8B-B14F-4D97-AF65-F5344CB8AC3E}">
        <p14:creationId xmlns:p14="http://schemas.microsoft.com/office/powerpoint/2010/main" val="3623215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9AE4-3F00-234C-ECF6-64D7699652FF}"/>
              </a:ext>
            </a:extLst>
          </p:cNvPr>
          <p:cNvSpPr>
            <a:spLocks noGrp="1"/>
          </p:cNvSpPr>
          <p:nvPr>
            <p:ph type="title"/>
          </p:nvPr>
        </p:nvSpPr>
        <p:spPr/>
        <p:txBody>
          <a:bodyPr/>
          <a:lstStyle/>
          <a:p>
            <a:r>
              <a:rPr lang="en-IN" dirty="0"/>
              <a:t>Kappa Measure</a:t>
            </a:r>
          </a:p>
        </p:txBody>
      </p:sp>
      <p:sp>
        <p:nvSpPr>
          <p:cNvPr id="3" name="Content Placeholder 2">
            <a:extLst>
              <a:ext uri="{FF2B5EF4-FFF2-40B4-BE49-F238E27FC236}">
                <a16:creationId xmlns:a16="http://schemas.microsoft.com/office/drawing/2014/main" id="{3D55ABB5-4583-B123-C26A-525E6CF35CBB}"/>
              </a:ext>
            </a:extLst>
          </p:cNvPr>
          <p:cNvSpPr>
            <a:spLocks noGrp="1"/>
          </p:cNvSpPr>
          <p:nvPr>
            <p:ph idx="1"/>
          </p:nvPr>
        </p:nvSpPr>
        <p:spPr/>
        <p:txBody>
          <a:bodyPr/>
          <a:lstStyle/>
          <a:p>
            <a:r>
              <a:rPr lang="en-IN" dirty="0"/>
              <a:t>Pooling:   For large modern collections, it is usual for relevance to be assessed only for a set of documents  returned by a number of IR systems. </a:t>
            </a:r>
          </a:p>
          <a:p>
            <a:endParaRPr lang="en-IN" dirty="0"/>
          </a:p>
        </p:txBody>
      </p:sp>
    </p:spTree>
    <p:extLst>
      <p:ext uri="{BB962C8B-B14F-4D97-AF65-F5344CB8AC3E}">
        <p14:creationId xmlns:p14="http://schemas.microsoft.com/office/powerpoint/2010/main" val="3404449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2CDE-D88B-4551-B22B-A0838AD72F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F08036-5E3E-4814-BE71-8E70F29498D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085315E-A183-43E1-ABCB-958006A72ADB}"/>
              </a:ext>
            </a:extLst>
          </p:cNvPr>
          <p:cNvPicPr>
            <a:picLocks noChangeAspect="1"/>
          </p:cNvPicPr>
          <p:nvPr/>
        </p:nvPicPr>
        <p:blipFill>
          <a:blip r:embed="rId2"/>
          <a:stretch>
            <a:fillRect/>
          </a:stretch>
        </p:blipFill>
        <p:spPr>
          <a:xfrm>
            <a:off x="446314" y="0"/>
            <a:ext cx="11299371" cy="6858000"/>
          </a:xfrm>
          <a:prstGeom prst="rect">
            <a:avLst/>
          </a:prstGeom>
        </p:spPr>
      </p:pic>
    </p:spTree>
    <p:extLst>
      <p:ext uri="{BB962C8B-B14F-4D97-AF65-F5344CB8AC3E}">
        <p14:creationId xmlns:p14="http://schemas.microsoft.com/office/powerpoint/2010/main" val="2936446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EF1B-7814-21B1-0650-2882A99AB9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F4AEC4-15EF-AFCC-E3FB-5075026033BA}"/>
              </a:ext>
            </a:extLst>
          </p:cNvPr>
          <p:cNvSpPr>
            <a:spLocks noGrp="1"/>
          </p:cNvSpPr>
          <p:nvPr>
            <p:ph idx="1"/>
          </p:nvPr>
        </p:nvSpPr>
        <p:spPr/>
        <p:txBody>
          <a:bodyPr/>
          <a:lstStyle/>
          <a:p>
            <a:r>
              <a:rPr lang="en-IN" dirty="0"/>
              <a:t>0.8 – 1.0    ----- good</a:t>
            </a:r>
          </a:p>
          <a:p>
            <a:r>
              <a:rPr lang="en-IN" dirty="0"/>
              <a:t>0.67 – 0.8 ------ fair</a:t>
            </a:r>
          </a:p>
          <a:p>
            <a:r>
              <a:rPr lang="en-IN" dirty="0"/>
              <a:t>Below 0.67 ----- not satisfactory or acceptable for experimentation</a:t>
            </a:r>
          </a:p>
        </p:txBody>
      </p:sp>
    </p:spTree>
    <p:extLst>
      <p:ext uri="{BB962C8B-B14F-4D97-AF65-F5344CB8AC3E}">
        <p14:creationId xmlns:p14="http://schemas.microsoft.com/office/powerpoint/2010/main" val="1120338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97F7-A5F9-D3C9-34F7-B86E46C19872}"/>
              </a:ext>
            </a:extLst>
          </p:cNvPr>
          <p:cNvSpPr>
            <a:spLocks noGrp="1"/>
          </p:cNvSpPr>
          <p:nvPr>
            <p:ph type="title"/>
          </p:nvPr>
        </p:nvSpPr>
        <p:spPr/>
        <p:txBody>
          <a:bodyPr/>
          <a:lstStyle/>
          <a:p>
            <a:r>
              <a:rPr lang="en-IN" dirty="0"/>
              <a:t>Marginal relevance </a:t>
            </a:r>
          </a:p>
        </p:txBody>
      </p:sp>
      <p:sp>
        <p:nvSpPr>
          <p:cNvPr id="3" name="Content Placeholder 2">
            <a:extLst>
              <a:ext uri="{FF2B5EF4-FFF2-40B4-BE49-F238E27FC236}">
                <a16:creationId xmlns:a16="http://schemas.microsoft.com/office/drawing/2014/main" id="{B3D5650A-02E9-8AC5-6C91-95A64B7E17FF}"/>
              </a:ext>
            </a:extLst>
          </p:cNvPr>
          <p:cNvSpPr>
            <a:spLocks noGrp="1"/>
          </p:cNvSpPr>
          <p:nvPr>
            <p:ph idx="1"/>
          </p:nvPr>
        </p:nvSpPr>
        <p:spPr/>
        <p:txBody>
          <a:bodyPr>
            <a:normAutofit fontScale="85000" lnSpcReduction="10000"/>
          </a:bodyPr>
          <a:lstStyle/>
          <a:p>
            <a:r>
              <a:rPr lang="en-IN" dirty="0"/>
              <a:t>Novelty </a:t>
            </a:r>
          </a:p>
          <a:p>
            <a:r>
              <a:rPr lang="en-IN" dirty="0"/>
              <a:t>Diversity</a:t>
            </a:r>
          </a:p>
          <a:p>
            <a:endParaRPr lang="en-IN" dirty="0"/>
          </a:p>
          <a:p>
            <a:r>
              <a:rPr lang="en-US" dirty="0"/>
              <a:t>Even if a document is highly relevant, its information can be completely redundant with other documents which have already been examined. The most extreme case of this is documents that are duplicates – a phenomenon that is actually very common on the World Wide Web – but it can also easily occur when several documents provide a similar precis of an event. In such circumstances, marginal relevance is clearly a better measure of utility to the user. Maximizing marginal relevance requires returning documents that exhibit diversity and novelty. One way to approach measuring this is by using distinct facts or entities as evaluation units. This perhaps more directly measures true utility to the user but doing this makes it harder to create a test collection.</a:t>
            </a:r>
            <a:endParaRPr lang="en-IN" dirty="0"/>
          </a:p>
        </p:txBody>
      </p:sp>
    </p:spTree>
    <p:extLst>
      <p:ext uri="{BB962C8B-B14F-4D97-AF65-F5344CB8AC3E}">
        <p14:creationId xmlns:p14="http://schemas.microsoft.com/office/powerpoint/2010/main" val="3381236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7632-5072-DC66-EC6D-3F587A03BB63}"/>
              </a:ext>
            </a:extLst>
          </p:cNvPr>
          <p:cNvSpPr>
            <a:spLocks noGrp="1"/>
          </p:cNvSpPr>
          <p:nvPr>
            <p:ph type="title"/>
          </p:nvPr>
        </p:nvSpPr>
        <p:spPr/>
        <p:txBody>
          <a:bodyPr/>
          <a:lstStyle/>
          <a:p>
            <a:r>
              <a:rPr lang="en-IN" dirty="0"/>
              <a:t>System issues</a:t>
            </a:r>
          </a:p>
        </p:txBody>
      </p:sp>
      <p:sp>
        <p:nvSpPr>
          <p:cNvPr id="3" name="Content Placeholder 2">
            <a:extLst>
              <a:ext uri="{FF2B5EF4-FFF2-40B4-BE49-F238E27FC236}">
                <a16:creationId xmlns:a16="http://schemas.microsoft.com/office/drawing/2014/main" id="{2F94E429-A747-9EEC-2195-F7C244DF7B91}"/>
              </a:ext>
            </a:extLst>
          </p:cNvPr>
          <p:cNvSpPr>
            <a:spLocks noGrp="1"/>
          </p:cNvSpPr>
          <p:nvPr>
            <p:ph idx="1"/>
          </p:nvPr>
        </p:nvSpPr>
        <p:spPr/>
        <p:txBody>
          <a:bodyPr>
            <a:normAutofit fontScale="85000" lnSpcReduction="20000"/>
          </a:bodyPr>
          <a:lstStyle/>
          <a:p>
            <a:pPr marL="0" indent="0">
              <a:buNone/>
            </a:pPr>
            <a:r>
              <a:rPr lang="en-US" dirty="0"/>
              <a:t>There are many practical benchmarks on which to rate an information retrieval system beyond its retrieval quality. These include:</a:t>
            </a:r>
          </a:p>
          <a:p>
            <a:r>
              <a:rPr lang="en-US" dirty="0"/>
              <a:t>How fast does it index, that is, how many documents per hour does it</a:t>
            </a:r>
          </a:p>
          <a:p>
            <a:pPr marL="0" indent="0">
              <a:buNone/>
            </a:pPr>
            <a:r>
              <a:rPr lang="en-US" dirty="0"/>
              <a:t>index for a certain distribution over document lengths? (cf. Chapter 4)</a:t>
            </a:r>
          </a:p>
          <a:p>
            <a:r>
              <a:rPr lang="en-US" dirty="0"/>
              <a:t>How fast does it search, that is, what is its latency as a function of index</a:t>
            </a:r>
          </a:p>
          <a:p>
            <a:pPr marL="0" indent="0">
              <a:buNone/>
            </a:pPr>
            <a:r>
              <a:rPr lang="en-US" dirty="0"/>
              <a:t>size?</a:t>
            </a:r>
          </a:p>
          <a:p>
            <a:r>
              <a:rPr lang="en-US" dirty="0"/>
              <a:t>How expressive is its query language? How fast is it on complex queries?</a:t>
            </a:r>
          </a:p>
          <a:p>
            <a:r>
              <a:rPr lang="en-US" dirty="0"/>
              <a:t>How large is its document collection, in terms of the number of documents or the collection having information distributed across a broad range of topics? All these criteria apart from query language expressiveness are straightforwardly measurable: we can quantify the speed or size. Various kinds of feature checklists can make query language expressiveness semi-precise. </a:t>
            </a:r>
            <a:endParaRPr lang="en-IN" dirty="0"/>
          </a:p>
        </p:txBody>
      </p:sp>
    </p:spTree>
    <p:extLst>
      <p:ext uri="{BB962C8B-B14F-4D97-AF65-F5344CB8AC3E}">
        <p14:creationId xmlns:p14="http://schemas.microsoft.com/office/powerpoint/2010/main" val="3803869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14C2-786C-691E-786E-27A1E7034F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E13666-D272-78B8-C213-B7D2DEF3DFD6}"/>
              </a:ext>
            </a:extLst>
          </p:cNvPr>
          <p:cNvSpPr>
            <a:spLocks noGrp="1"/>
          </p:cNvSpPr>
          <p:nvPr>
            <p:ph idx="1"/>
          </p:nvPr>
        </p:nvSpPr>
        <p:spPr/>
        <p:txBody>
          <a:bodyPr/>
          <a:lstStyle/>
          <a:p>
            <a:r>
              <a:rPr lang="en-IN" dirty="0"/>
              <a:t>A/B testing</a:t>
            </a:r>
          </a:p>
          <a:p>
            <a:r>
              <a:rPr lang="en-IN" dirty="0"/>
              <a:t>Click through analysis </a:t>
            </a:r>
          </a:p>
          <a:p>
            <a:r>
              <a:rPr lang="en-IN" dirty="0"/>
              <a:t>Click stream mining</a:t>
            </a:r>
          </a:p>
        </p:txBody>
      </p:sp>
    </p:spTree>
    <p:extLst>
      <p:ext uri="{BB962C8B-B14F-4D97-AF65-F5344CB8AC3E}">
        <p14:creationId xmlns:p14="http://schemas.microsoft.com/office/powerpoint/2010/main" val="193931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E0ED0-742B-E3D5-1D19-389C0853BBD9}"/>
              </a:ext>
            </a:extLst>
          </p:cNvPr>
          <p:cNvSpPr>
            <a:spLocks noGrp="1"/>
          </p:cNvSpPr>
          <p:nvPr>
            <p:ph type="ctrTitle"/>
          </p:nvPr>
        </p:nvSpPr>
        <p:spPr/>
        <p:txBody>
          <a:bodyPr/>
          <a:lstStyle/>
          <a:p>
            <a:r>
              <a:rPr lang="en-IN" dirty="0" err="1"/>
              <a:t>Numericals</a:t>
            </a:r>
            <a:endParaRPr lang="en-IN" dirty="0"/>
          </a:p>
        </p:txBody>
      </p:sp>
      <p:sp>
        <p:nvSpPr>
          <p:cNvPr id="5" name="Subtitle 4">
            <a:extLst>
              <a:ext uri="{FF2B5EF4-FFF2-40B4-BE49-F238E27FC236}">
                <a16:creationId xmlns:a16="http://schemas.microsoft.com/office/drawing/2014/main" id="{92142D4C-4A52-0CA0-4127-F3B970A33E56}"/>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48069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37E7-235A-43D9-8060-5C39FE501B2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22D6E02-16A2-47E6-9373-41F52C6A2667}"/>
              </a:ext>
            </a:extLst>
          </p:cNvPr>
          <p:cNvSpPr>
            <a:spLocks noGrp="1"/>
          </p:cNvSpPr>
          <p:nvPr>
            <p:ph idx="1"/>
          </p:nvPr>
        </p:nvSpPr>
        <p:spPr/>
        <p:txBody>
          <a:bodyPr/>
          <a:lstStyle/>
          <a:p>
            <a:r>
              <a:rPr lang="en-US" dirty="0"/>
              <a:t>Relevance is assessed relative to an information need, </a:t>
            </a:r>
            <a:r>
              <a:rPr lang="en-US" i="1" dirty="0"/>
              <a:t>not </a:t>
            </a:r>
            <a:r>
              <a:rPr lang="en-US" dirty="0"/>
              <a:t>a query</a:t>
            </a:r>
          </a:p>
          <a:p>
            <a:endParaRPr lang="en-US" dirty="0"/>
          </a:p>
          <a:p>
            <a:endParaRPr lang="en-US" dirty="0"/>
          </a:p>
          <a:p>
            <a:r>
              <a:rPr lang="en-US" dirty="0"/>
              <a:t>A document is relevant if it addresses the stated information need, not because it just happens to contain all the words in the query. This distinction is often misunderstood in practice, because the information need is not overt</a:t>
            </a:r>
            <a:endParaRPr lang="en-IN" dirty="0"/>
          </a:p>
        </p:txBody>
      </p:sp>
    </p:spTree>
    <p:extLst>
      <p:ext uri="{BB962C8B-B14F-4D97-AF65-F5344CB8AC3E}">
        <p14:creationId xmlns:p14="http://schemas.microsoft.com/office/powerpoint/2010/main" val="376728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54A2-B884-4BA0-9FFA-62DF3235B45A}"/>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BE57C4C6-48A6-4929-9B01-FAE4952E8B8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C024A28-6E57-4D49-BE08-F87728E7B0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1778" y="1752144"/>
            <a:ext cx="10288368" cy="3252416"/>
          </a:xfrm>
          <a:prstGeom prst="rect">
            <a:avLst/>
          </a:prstGeom>
          <a:noFill/>
          <a:ln>
            <a:noFill/>
          </a:ln>
        </p:spPr>
      </p:pic>
      <p:grpSp>
        <p:nvGrpSpPr>
          <p:cNvPr id="49" name="Group 48">
            <a:extLst>
              <a:ext uri="{FF2B5EF4-FFF2-40B4-BE49-F238E27FC236}">
                <a16:creationId xmlns:a16="http://schemas.microsoft.com/office/drawing/2014/main" id="{54BBDD5E-FED9-44FC-81B7-9234A0181E4F}"/>
              </a:ext>
            </a:extLst>
          </p:cNvPr>
          <p:cNvGrpSpPr/>
          <p:nvPr/>
        </p:nvGrpSpPr>
        <p:grpSpPr>
          <a:xfrm>
            <a:off x="3160031" y="-33234"/>
            <a:ext cx="5268600" cy="2240000"/>
            <a:chOff x="3160031" y="-33234"/>
            <a:chExt cx="5268600" cy="224000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888AE75-DF94-47FC-8D77-7C9CF2DF319A}"/>
                    </a:ext>
                  </a:extLst>
                </p14:cNvPr>
                <p14:cNvContentPartPr/>
                <p14:nvPr/>
              </p14:nvContentPartPr>
              <p14:xfrm>
                <a:off x="3160031" y="395526"/>
                <a:ext cx="270000" cy="367200"/>
              </p14:xfrm>
            </p:contentPart>
          </mc:Choice>
          <mc:Fallback xmlns="">
            <p:pic>
              <p:nvPicPr>
                <p:cNvPr id="5" name="Ink 4">
                  <a:extLst>
                    <a:ext uri="{FF2B5EF4-FFF2-40B4-BE49-F238E27FC236}">
                      <a16:creationId xmlns:a16="http://schemas.microsoft.com/office/drawing/2014/main" id="{2888AE75-DF94-47FC-8D77-7C9CF2DF319A}"/>
                    </a:ext>
                  </a:extLst>
                </p:cNvPr>
                <p:cNvPicPr/>
                <p:nvPr/>
              </p:nvPicPr>
              <p:blipFill>
                <a:blip r:embed="rId4"/>
                <a:stretch>
                  <a:fillRect/>
                </a:stretch>
              </p:blipFill>
              <p:spPr>
                <a:xfrm>
                  <a:off x="3151391" y="386526"/>
                  <a:ext cx="28764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54DC87A-BC07-46E0-B355-E0FF1AC1A324}"/>
                    </a:ext>
                  </a:extLst>
                </p14:cNvPr>
                <p14:cNvContentPartPr/>
                <p14:nvPr/>
              </p14:nvContentPartPr>
              <p14:xfrm>
                <a:off x="3161471" y="457806"/>
                <a:ext cx="192960" cy="225720"/>
              </p14:xfrm>
            </p:contentPart>
          </mc:Choice>
          <mc:Fallback xmlns="">
            <p:pic>
              <p:nvPicPr>
                <p:cNvPr id="6" name="Ink 5">
                  <a:extLst>
                    <a:ext uri="{FF2B5EF4-FFF2-40B4-BE49-F238E27FC236}">
                      <a16:creationId xmlns:a16="http://schemas.microsoft.com/office/drawing/2014/main" id="{F54DC87A-BC07-46E0-B355-E0FF1AC1A324}"/>
                    </a:ext>
                  </a:extLst>
                </p:cNvPr>
                <p:cNvPicPr/>
                <p:nvPr/>
              </p:nvPicPr>
              <p:blipFill>
                <a:blip r:embed="rId6"/>
                <a:stretch>
                  <a:fillRect/>
                </a:stretch>
              </p:blipFill>
              <p:spPr>
                <a:xfrm>
                  <a:off x="3152471" y="448806"/>
                  <a:ext cx="210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252BBD0-39B3-466E-A3DB-274B445D466A}"/>
                    </a:ext>
                  </a:extLst>
                </p14:cNvPr>
                <p14:cNvContentPartPr/>
                <p14:nvPr/>
              </p14:nvContentPartPr>
              <p14:xfrm>
                <a:off x="3405911" y="367806"/>
                <a:ext cx="264240" cy="383400"/>
              </p14:xfrm>
            </p:contentPart>
          </mc:Choice>
          <mc:Fallback xmlns="">
            <p:pic>
              <p:nvPicPr>
                <p:cNvPr id="7" name="Ink 6">
                  <a:extLst>
                    <a:ext uri="{FF2B5EF4-FFF2-40B4-BE49-F238E27FC236}">
                      <a16:creationId xmlns:a16="http://schemas.microsoft.com/office/drawing/2014/main" id="{6252BBD0-39B3-466E-A3DB-274B445D466A}"/>
                    </a:ext>
                  </a:extLst>
                </p:cNvPr>
                <p:cNvPicPr/>
                <p:nvPr/>
              </p:nvPicPr>
              <p:blipFill>
                <a:blip r:embed="rId8"/>
                <a:stretch>
                  <a:fillRect/>
                </a:stretch>
              </p:blipFill>
              <p:spPr>
                <a:xfrm>
                  <a:off x="3397271" y="359166"/>
                  <a:ext cx="28188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20B327D-D98D-42FD-B24E-84A5746E5334}"/>
                    </a:ext>
                  </a:extLst>
                </p14:cNvPr>
                <p14:cNvContentPartPr/>
                <p14:nvPr/>
              </p14:nvContentPartPr>
              <p14:xfrm>
                <a:off x="3208631" y="309486"/>
                <a:ext cx="982440" cy="789840"/>
              </p14:xfrm>
            </p:contentPart>
          </mc:Choice>
          <mc:Fallback xmlns="">
            <p:pic>
              <p:nvPicPr>
                <p:cNvPr id="8" name="Ink 7">
                  <a:extLst>
                    <a:ext uri="{FF2B5EF4-FFF2-40B4-BE49-F238E27FC236}">
                      <a16:creationId xmlns:a16="http://schemas.microsoft.com/office/drawing/2014/main" id="{E20B327D-D98D-42FD-B24E-84A5746E5334}"/>
                    </a:ext>
                  </a:extLst>
                </p:cNvPr>
                <p:cNvPicPr/>
                <p:nvPr/>
              </p:nvPicPr>
              <p:blipFill>
                <a:blip r:embed="rId10"/>
                <a:stretch>
                  <a:fillRect/>
                </a:stretch>
              </p:blipFill>
              <p:spPr>
                <a:xfrm>
                  <a:off x="3199631" y="300486"/>
                  <a:ext cx="1000080" cy="80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D27DF2B-1ED9-4CD9-934C-4F87DC035757}"/>
                    </a:ext>
                  </a:extLst>
                </p14:cNvPr>
                <p14:cNvContentPartPr/>
                <p14:nvPr/>
              </p14:nvContentPartPr>
              <p14:xfrm>
                <a:off x="3376751" y="1164126"/>
                <a:ext cx="153720" cy="302400"/>
              </p14:xfrm>
            </p:contentPart>
          </mc:Choice>
          <mc:Fallback xmlns="">
            <p:pic>
              <p:nvPicPr>
                <p:cNvPr id="9" name="Ink 8">
                  <a:extLst>
                    <a:ext uri="{FF2B5EF4-FFF2-40B4-BE49-F238E27FC236}">
                      <a16:creationId xmlns:a16="http://schemas.microsoft.com/office/drawing/2014/main" id="{DD27DF2B-1ED9-4CD9-934C-4F87DC035757}"/>
                    </a:ext>
                  </a:extLst>
                </p:cNvPr>
                <p:cNvPicPr/>
                <p:nvPr/>
              </p:nvPicPr>
              <p:blipFill>
                <a:blip r:embed="rId12"/>
                <a:stretch>
                  <a:fillRect/>
                </a:stretch>
              </p:blipFill>
              <p:spPr>
                <a:xfrm>
                  <a:off x="3367751" y="1155126"/>
                  <a:ext cx="1713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5C0D9EE6-D29A-43CC-87F8-F6109DE7D4C5}"/>
                    </a:ext>
                  </a:extLst>
                </p14:cNvPr>
                <p14:cNvContentPartPr/>
                <p14:nvPr/>
              </p14:nvContentPartPr>
              <p14:xfrm>
                <a:off x="3289271" y="1280766"/>
                <a:ext cx="160560" cy="211320"/>
              </p14:xfrm>
            </p:contentPart>
          </mc:Choice>
          <mc:Fallback xmlns="">
            <p:pic>
              <p:nvPicPr>
                <p:cNvPr id="10" name="Ink 9">
                  <a:extLst>
                    <a:ext uri="{FF2B5EF4-FFF2-40B4-BE49-F238E27FC236}">
                      <a16:creationId xmlns:a16="http://schemas.microsoft.com/office/drawing/2014/main" id="{5C0D9EE6-D29A-43CC-87F8-F6109DE7D4C5}"/>
                    </a:ext>
                  </a:extLst>
                </p:cNvPr>
                <p:cNvPicPr/>
                <p:nvPr/>
              </p:nvPicPr>
              <p:blipFill>
                <a:blip r:embed="rId14"/>
                <a:stretch>
                  <a:fillRect/>
                </a:stretch>
              </p:blipFill>
              <p:spPr>
                <a:xfrm>
                  <a:off x="3280631" y="1271766"/>
                  <a:ext cx="1782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15D6D6AD-315F-4E34-9929-701DDB8AE62B}"/>
                    </a:ext>
                  </a:extLst>
                </p14:cNvPr>
                <p14:cNvContentPartPr/>
                <p14:nvPr/>
              </p14:nvContentPartPr>
              <p14:xfrm>
                <a:off x="3610031" y="1091406"/>
                <a:ext cx="248040" cy="504000"/>
              </p14:xfrm>
            </p:contentPart>
          </mc:Choice>
          <mc:Fallback xmlns="">
            <p:pic>
              <p:nvPicPr>
                <p:cNvPr id="11" name="Ink 10">
                  <a:extLst>
                    <a:ext uri="{FF2B5EF4-FFF2-40B4-BE49-F238E27FC236}">
                      <a16:creationId xmlns:a16="http://schemas.microsoft.com/office/drawing/2014/main" id="{15D6D6AD-315F-4E34-9929-701DDB8AE62B}"/>
                    </a:ext>
                  </a:extLst>
                </p:cNvPr>
                <p:cNvPicPr/>
                <p:nvPr/>
              </p:nvPicPr>
              <p:blipFill>
                <a:blip r:embed="rId16"/>
                <a:stretch>
                  <a:fillRect/>
                </a:stretch>
              </p:blipFill>
              <p:spPr>
                <a:xfrm>
                  <a:off x="3601031" y="1082766"/>
                  <a:ext cx="26568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8852F3E-E023-443E-8D41-3FF14C03E5B5}"/>
                    </a:ext>
                  </a:extLst>
                </p14:cNvPr>
                <p14:cNvContentPartPr/>
                <p14:nvPr/>
              </p14:nvContentPartPr>
              <p14:xfrm>
                <a:off x="3815591" y="915006"/>
                <a:ext cx="149400" cy="141120"/>
              </p14:xfrm>
            </p:contentPart>
          </mc:Choice>
          <mc:Fallback xmlns="">
            <p:pic>
              <p:nvPicPr>
                <p:cNvPr id="12" name="Ink 11">
                  <a:extLst>
                    <a:ext uri="{FF2B5EF4-FFF2-40B4-BE49-F238E27FC236}">
                      <a16:creationId xmlns:a16="http://schemas.microsoft.com/office/drawing/2014/main" id="{C8852F3E-E023-443E-8D41-3FF14C03E5B5}"/>
                    </a:ext>
                  </a:extLst>
                </p:cNvPr>
                <p:cNvPicPr/>
                <p:nvPr/>
              </p:nvPicPr>
              <p:blipFill>
                <a:blip r:embed="rId18"/>
                <a:stretch>
                  <a:fillRect/>
                </a:stretch>
              </p:blipFill>
              <p:spPr>
                <a:xfrm>
                  <a:off x="3806951" y="906366"/>
                  <a:ext cx="1670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D9AABDA1-B761-4412-A532-E1553F4D1CA1}"/>
                    </a:ext>
                  </a:extLst>
                </p14:cNvPr>
                <p14:cNvContentPartPr/>
                <p14:nvPr/>
              </p14:nvContentPartPr>
              <p14:xfrm>
                <a:off x="3736031" y="951006"/>
                <a:ext cx="213840" cy="136800"/>
              </p14:xfrm>
            </p:contentPart>
          </mc:Choice>
          <mc:Fallback xmlns="">
            <p:pic>
              <p:nvPicPr>
                <p:cNvPr id="13" name="Ink 12">
                  <a:extLst>
                    <a:ext uri="{FF2B5EF4-FFF2-40B4-BE49-F238E27FC236}">
                      <a16:creationId xmlns:a16="http://schemas.microsoft.com/office/drawing/2014/main" id="{D9AABDA1-B761-4412-A532-E1553F4D1CA1}"/>
                    </a:ext>
                  </a:extLst>
                </p:cNvPr>
                <p:cNvPicPr/>
                <p:nvPr/>
              </p:nvPicPr>
              <p:blipFill>
                <a:blip r:embed="rId20"/>
                <a:stretch>
                  <a:fillRect/>
                </a:stretch>
              </p:blipFill>
              <p:spPr>
                <a:xfrm>
                  <a:off x="3727391" y="942366"/>
                  <a:ext cx="2314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ECFBE118-4B18-44AD-8E8B-4B799975427A}"/>
                    </a:ext>
                  </a:extLst>
                </p14:cNvPr>
                <p14:cNvContentPartPr/>
                <p14:nvPr/>
              </p14:nvContentPartPr>
              <p14:xfrm>
                <a:off x="3883271" y="498486"/>
                <a:ext cx="669240" cy="583560"/>
              </p14:xfrm>
            </p:contentPart>
          </mc:Choice>
          <mc:Fallback xmlns="">
            <p:pic>
              <p:nvPicPr>
                <p:cNvPr id="14" name="Ink 13">
                  <a:extLst>
                    <a:ext uri="{FF2B5EF4-FFF2-40B4-BE49-F238E27FC236}">
                      <a16:creationId xmlns:a16="http://schemas.microsoft.com/office/drawing/2014/main" id="{ECFBE118-4B18-44AD-8E8B-4B799975427A}"/>
                    </a:ext>
                  </a:extLst>
                </p:cNvPr>
                <p:cNvPicPr/>
                <p:nvPr/>
              </p:nvPicPr>
              <p:blipFill>
                <a:blip r:embed="rId22"/>
                <a:stretch>
                  <a:fillRect/>
                </a:stretch>
              </p:blipFill>
              <p:spPr>
                <a:xfrm>
                  <a:off x="3874271" y="489486"/>
                  <a:ext cx="68688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1DE4D4F8-E95D-4BE2-9A81-6DD98E1FDAFB}"/>
                    </a:ext>
                  </a:extLst>
                </p14:cNvPr>
                <p14:cNvContentPartPr/>
                <p14:nvPr/>
              </p14:nvContentPartPr>
              <p14:xfrm>
                <a:off x="4064351" y="1587846"/>
                <a:ext cx="162360" cy="230760"/>
              </p14:xfrm>
            </p:contentPart>
          </mc:Choice>
          <mc:Fallback xmlns="">
            <p:pic>
              <p:nvPicPr>
                <p:cNvPr id="16" name="Ink 15">
                  <a:extLst>
                    <a:ext uri="{FF2B5EF4-FFF2-40B4-BE49-F238E27FC236}">
                      <a16:creationId xmlns:a16="http://schemas.microsoft.com/office/drawing/2014/main" id="{1DE4D4F8-E95D-4BE2-9A81-6DD98E1FDAFB}"/>
                    </a:ext>
                  </a:extLst>
                </p:cNvPr>
                <p:cNvPicPr/>
                <p:nvPr/>
              </p:nvPicPr>
              <p:blipFill>
                <a:blip r:embed="rId24"/>
                <a:stretch>
                  <a:fillRect/>
                </a:stretch>
              </p:blipFill>
              <p:spPr>
                <a:xfrm>
                  <a:off x="4055711" y="1579206"/>
                  <a:ext cx="1800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D41BBFA8-BF3B-481C-8478-C2C5E3AE3AE7}"/>
                    </a:ext>
                  </a:extLst>
                </p14:cNvPr>
                <p14:cNvContentPartPr/>
                <p14:nvPr/>
              </p14:nvContentPartPr>
              <p14:xfrm>
                <a:off x="4114751" y="1694406"/>
                <a:ext cx="173880" cy="200880"/>
              </p14:xfrm>
            </p:contentPart>
          </mc:Choice>
          <mc:Fallback xmlns="">
            <p:pic>
              <p:nvPicPr>
                <p:cNvPr id="17" name="Ink 16">
                  <a:extLst>
                    <a:ext uri="{FF2B5EF4-FFF2-40B4-BE49-F238E27FC236}">
                      <a16:creationId xmlns:a16="http://schemas.microsoft.com/office/drawing/2014/main" id="{D41BBFA8-BF3B-481C-8478-C2C5E3AE3AE7}"/>
                    </a:ext>
                  </a:extLst>
                </p:cNvPr>
                <p:cNvPicPr/>
                <p:nvPr/>
              </p:nvPicPr>
              <p:blipFill>
                <a:blip r:embed="rId26"/>
                <a:stretch>
                  <a:fillRect/>
                </a:stretch>
              </p:blipFill>
              <p:spPr>
                <a:xfrm>
                  <a:off x="4105751" y="1685766"/>
                  <a:ext cx="1915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D15151AA-813C-44ED-8A6A-21787201A44A}"/>
                    </a:ext>
                  </a:extLst>
                </p14:cNvPr>
                <p14:cNvContentPartPr/>
                <p14:nvPr/>
              </p14:nvContentPartPr>
              <p14:xfrm>
                <a:off x="4592111" y="995646"/>
                <a:ext cx="355320" cy="347400"/>
              </p14:xfrm>
            </p:contentPart>
          </mc:Choice>
          <mc:Fallback xmlns="">
            <p:pic>
              <p:nvPicPr>
                <p:cNvPr id="19" name="Ink 18">
                  <a:extLst>
                    <a:ext uri="{FF2B5EF4-FFF2-40B4-BE49-F238E27FC236}">
                      <a16:creationId xmlns:a16="http://schemas.microsoft.com/office/drawing/2014/main" id="{D15151AA-813C-44ED-8A6A-21787201A44A}"/>
                    </a:ext>
                  </a:extLst>
                </p:cNvPr>
                <p:cNvPicPr/>
                <p:nvPr/>
              </p:nvPicPr>
              <p:blipFill>
                <a:blip r:embed="rId28"/>
                <a:stretch>
                  <a:fillRect/>
                </a:stretch>
              </p:blipFill>
              <p:spPr>
                <a:xfrm>
                  <a:off x="4583111" y="987006"/>
                  <a:ext cx="3729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CB56E950-849B-4756-B5EC-6A4B30956D4C}"/>
                    </a:ext>
                  </a:extLst>
                </p14:cNvPr>
                <p14:cNvContentPartPr/>
                <p14:nvPr/>
              </p14:nvContentPartPr>
              <p14:xfrm>
                <a:off x="4566191" y="578406"/>
                <a:ext cx="1133280" cy="1209960"/>
              </p14:xfrm>
            </p:contentPart>
          </mc:Choice>
          <mc:Fallback xmlns="">
            <p:pic>
              <p:nvPicPr>
                <p:cNvPr id="20" name="Ink 19">
                  <a:extLst>
                    <a:ext uri="{FF2B5EF4-FFF2-40B4-BE49-F238E27FC236}">
                      <a16:creationId xmlns:a16="http://schemas.microsoft.com/office/drawing/2014/main" id="{CB56E950-849B-4756-B5EC-6A4B30956D4C}"/>
                    </a:ext>
                  </a:extLst>
                </p:cNvPr>
                <p:cNvPicPr/>
                <p:nvPr/>
              </p:nvPicPr>
              <p:blipFill>
                <a:blip r:embed="rId30"/>
                <a:stretch>
                  <a:fillRect/>
                </a:stretch>
              </p:blipFill>
              <p:spPr>
                <a:xfrm>
                  <a:off x="4557551" y="569766"/>
                  <a:ext cx="1150920" cy="1227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A4107687-7E92-4C03-928D-BD611CBCF67C}"/>
                    </a:ext>
                  </a:extLst>
                </p14:cNvPr>
                <p14:cNvContentPartPr/>
                <p14:nvPr/>
              </p14:nvContentPartPr>
              <p14:xfrm>
                <a:off x="5026991" y="1356006"/>
                <a:ext cx="250560" cy="371880"/>
              </p14:xfrm>
            </p:contentPart>
          </mc:Choice>
          <mc:Fallback xmlns="">
            <p:pic>
              <p:nvPicPr>
                <p:cNvPr id="22" name="Ink 21">
                  <a:extLst>
                    <a:ext uri="{FF2B5EF4-FFF2-40B4-BE49-F238E27FC236}">
                      <a16:creationId xmlns:a16="http://schemas.microsoft.com/office/drawing/2014/main" id="{A4107687-7E92-4C03-928D-BD611CBCF67C}"/>
                    </a:ext>
                  </a:extLst>
                </p:cNvPr>
                <p:cNvPicPr/>
                <p:nvPr/>
              </p:nvPicPr>
              <p:blipFill>
                <a:blip r:embed="rId32"/>
                <a:stretch>
                  <a:fillRect/>
                </a:stretch>
              </p:blipFill>
              <p:spPr>
                <a:xfrm>
                  <a:off x="5018351" y="1347366"/>
                  <a:ext cx="2682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25DF2148-A233-4F62-8B8D-5731386281AA}"/>
                    </a:ext>
                  </a:extLst>
                </p14:cNvPr>
                <p14:cNvContentPartPr/>
                <p14:nvPr/>
              </p14:nvContentPartPr>
              <p14:xfrm>
                <a:off x="5322191" y="1251246"/>
                <a:ext cx="97200" cy="138600"/>
              </p14:xfrm>
            </p:contentPart>
          </mc:Choice>
          <mc:Fallback xmlns="">
            <p:pic>
              <p:nvPicPr>
                <p:cNvPr id="23" name="Ink 22">
                  <a:extLst>
                    <a:ext uri="{FF2B5EF4-FFF2-40B4-BE49-F238E27FC236}">
                      <a16:creationId xmlns:a16="http://schemas.microsoft.com/office/drawing/2014/main" id="{25DF2148-A233-4F62-8B8D-5731386281AA}"/>
                    </a:ext>
                  </a:extLst>
                </p:cNvPr>
                <p:cNvPicPr/>
                <p:nvPr/>
              </p:nvPicPr>
              <p:blipFill>
                <a:blip r:embed="rId34"/>
                <a:stretch>
                  <a:fillRect/>
                </a:stretch>
              </p:blipFill>
              <p:spPr>
                <a:xfrm>
                  <a:off x="5313551" y="1242606"/>
                  <a:ext cx="1148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F92FD390-B3BB-4EFC-9392-E58643FE2E5B}"/>
                    </a:ext>
                  </a:extLst>
                </p14:cNvPr>
                <p14:cNvContentPartPr/>
                <p14:nvPr/>
              </p14:nvContentPartPr>
              <p14:xfrm>
                <a:off x="5304191" y="1273926"/>
                <a:ext cx="183240" cy="128160"/>
              </p14:xfrm>
            </p:contentPart>
          </mc:Choice>
          <mc:Fallback xmlns="">
            <p:pic>
              <p:nvPicPr>
                <p:cNvPr id="24" name="Ink 23">
                  <a:extLst>
                    <a:ext uri="{FF2B5EF4-FFF2-40B4-BE49-F238E27FC236}">
                      <a16:creationId xmlns:a16="http://schemas.microsoft.com/office/drawing/2014/main" id="{F92FD390-B3BB-4EFC-9392-E58643FE2E5B}"/>
                    </a:ext>
                  </a:extLst>
                </p:cNvPr>
                <p:cNvPicPr/>
                <p:nvPr/>
              </p:nvPicPr>
              <p:blipFill>
                <a:blip r:embed="rId36"/>
                <a:stretch>
                  <a:fillRect/>
                </a:stretch>
              </p:blipFill>
              <p:spPr>
                <a:xfrm>
                  <a:off x="5295551" y="1264926"/>
                  <a:ext cx="2008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C05ACA38-A072-47E2-AF7F-A82D3FF3CBD4}"/>
                    </a:ext>
                  </a:extLst>
                </p14:cNvPr>
                <p14:cNvContentPartPr/>
                <p14:nvPr/>
              </p14:nvContentPartPr>
              <p14:xfrm>
                <a:off x="5459711" y="1018686"/>
                <a:ext cx="170280" cy="216360"/>
              </p14:xfrm>
            </p:contentPart>
          </mc:Choice>
          <mc:Fallback xmlns="">
            <p:pic>
              <p:nvPicPr>
                <p:cNvPr id="25" name="Ink 24">
                  <a:extLst>
                    <a:ext uri="{FF2B5EF4-FFF2-40B4-BE49-F238E27FC236}">
                      <a16:creationId xmlns:a16="http://schemas.microsoft.com/office/drawing/2014/main" id="{C05ACA38-A072-47E2-AF7F-A82D3FF3CBD4}"/>
                    </a:ext>
                  </a:extLst>
                </p:cNvPr>
                <p:cNvPicPr/>
                <p:nvPr/>
              </p:nvPicPr>
              <p:blipFill>
                <a:blip r:embed="rId38"/>
                <a:stretch>
                  <a:fillRect/>
                </a:stretch>
              </p:blipFill>
              <p:spPr>
                <a:xfrm>
                  <a:off x="5451071" y="1009686"/>
                  <a:ext cx="1879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8A22A2DE-3D9C-42E7-927A-48D4EBB09739}"/>
                    </a:ext>
                  </a:extLst>
                </p14:cNvPr>
                <p14:cNvContentPartPr/>
                <p14:nvPr/>
              </p14:nvContentPartPr>
              <p14:xfrm>
                <a:off x="5608751" y="851286"/>
                <a:ext cx="235440" cy="221760"/>
              </p14:xfrm>
            </p:contentPart>
          </mc:Choice>
          <mc:Fallback xmlns="">
            <p:pic>
              <p:nvPicPr>
                <p:cNvPr id="26" name="Ink 25">
                  <a:extLst>
                    <a:ext uri="{FF2B5EF4-FFF2-40B4-BE49-F238E27FC236}">
                      <a16:creationId xmlns:a16="http://schemas.microsoft.com/office/drawing/2014/main" id="{8A22A2DE-3D9C-42E7-927A-48D4EBB09739}"/>
                    </a:ext>
                  </a:extLst>
                </p:cNvPr>
                <p:cNvPicPr/>
                <p:nvPr/>
              </p:nvPicPr>
              <p:blipFill>
                <a:blip r:embed="rId40"/>
                <a:stretch>
                  <a:fillRect/>
                </a:stretch>
              </p:blipFill>
              <p:spPr>
                <a:xfrm>
                  <a:off x="5600111" y="842646"/>
                  <a:ext cx="2530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87391835-CEBA-4DF9-818B-484D32B85AD8}"/>
                    </a:ext>
                  </a:extLst>
                </p14:cNvPr>
                <p14:cNvContentPartPr/>
                <p14:nvPr/>
              </p14:nvContentPartPr>
              <p14:xfrm>
                <a:off x="5781551" y="286086"/>
                <a:ext cx="70200" cy="87120"/>
              </p14:xfrm>
            </p:contentPart>
          </mc:Choice>
          <mc:Fallback xmlns="">
            <p:pic>
              <p:nvPicPr>
                <p:cNvPr id="28" name="Ink 27">
                  <a:extLst>
                    <a:ext uri="{FF2B5EF4-FFF2-40B4-BE49-F238E27FC236}">
                      <a16:creationId xmlns:a16="http://schemas.microsoft.com/office/drawing/2014/main" id="{87391835-CEBA-4DF9-818B-484D32B85AD8}"/>
                    </a:ext>
                  </a:extLst>
                </p:cNvPr>
                <p:cNvPicPr/>
                <p:nvPr/>
              </p:nvPicPr>
              <p:blipFill>
                <a:blip r:embed="rId42"/>
                <a:stretch>
                  <a:fillRect/>
                </a:stretch>
              </p:blipFill>
              <p:spPr>
                <a:xfrm>
                  <a:off x="5772911" y="277086"/>
                  <a:ext cx="878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72FC55CE-F04B-43D2-AC65-DA76759D775E}"/>
                    </a:ext>
                  </a:extLst>
                </p14:cNvPr>
                <p14:cNvContentPartPr/>
                <p14:nvPr/>
              </p14:nvContentPartPr>
              <p14:xfrm>
                <a:off x="5856431" y="432966"/>
                <a:ext cx="79200" cy="103680"/>
              </p14:xfrm>
            </p:contentPart>
          </mc:Choice>
          <mc:Fallback xmlns="">
            <p:pic>
              <p:nvPicPr>
                <p:cNvPr id="29" name="Ink 28">
                  <a:extLst>
                    <a:ext uri="{FF2B5EF4-FFF2-40B4-BE49-F238E27FC236}">
                      <a16:creationId xmlns:a16="http://schemas.microsoft.com/office/drawing/2014/main" id="{72FC55CE-F04B-43D2-AC65-DA76759D775E}"/>
                    </a:ext>
                  </a:extLst>
                </p:cNvPr>
                <p:cNvPicPr/>
                <p:nvPr/>
              </p:nvPicPr>
              <p:blipFill>
                <a:blip r:embed="rId44"/>
                <a:stretch>
                  <a:fillRect/>
                </a:stretch>
              </p:blipFill>
              <p:spPr>
                <a:xfrm>
                  <a:off x="5847431" y="424326"/>
                  <a:ext cx="96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B60863C2-0960-41DD-9CD9-23DB237F0874}"/>
                    </a:ext>
                  </a:extLst>
                </p14:cNvPr>
                <p14:cNvContentPartPr/>
                <p14:nvPr/>
              </p14:nvContentPartPr>
              <p14:xfrm>
                <a:off x="5991791" y="-33234"/>
                <a:ext cx="214200" cy="321480"/>
              </p14:xfrm>
            </p:contentPart>
          </mc:Choice>
          <mc:Fallback xmlns="">
            <p:pic>
              <p:nvPicPr>
                <p:cNvPr id="30" name="Ink 29">
                  <a:extLst>
                    <a:ext uri="{FF2B5EF4-FFF2-40B4-BE49-F238E27FC236}">
                      <a16:creationId xmlns:a16="http://schemas.microsoft.com/office/drawing/2014/main" id="{B60863C2-0960-41DD-9CD9-23DB237F0874}"/>
                    </a:ext>
                  </a:extLst>
                </p:cNvPr>
                <p:cNvPicPr/>
                <p:nvPr/>
              </p:nvPicPr>
              <p:blipFill>
                <a:blip r:embed="rId46"/>
                <a:stretch>
                  <a:fillRect/>
                </a:stretch>
              </p:blipFill>
              <p:spPr>
                <a:xfrm>
                  <a:off x="5982791" y="-42234"/>
                  <a:ext cx="2318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34D73798-9522-48DE-B7EF-CF8A15C1AF5B}"/>
                    </a:ext>
                  </a:extLst>
                </p14:cNvPr>
                <p14:cNvContentPartPr/>
                <p14:nvPr/>
              </p14:nvContentPartPr>
              <p14:xfrm>
                <a:off x="6073511" y="218126"/>
                <a:ext cx="252720" cy="304560"/>
              </p14:xfrm>
            </p:contentPart>
          </mc:Choice>
          <mc:Fallback xmlns="">
            <p:pic>
              <p:nvPicPr>
                <p:cNvPr id="31" name="Ink 30">
                  <a:extLst>
                    <a:ext uri="{FF2B5EF4-FFF2-40B4-BE49-F238E27FC236}">
                      <a16:creationId xmlns:a16="http://schemas.microsoft.com/office/drawing/2014/main" id="{34D73798-9522-48DE-B7EF-CF8A15C1AF5B}"/>
                    </a:ext>
                  </a:extLst>
                </p:cNvPr>
                <p:cNvPicPr/>
                <p:nvPr/>
              </p:nvPicPr>
              <p:blipFill>
                <a:blip r:embed="rId48"/>
                <a:stretch>
                  <a:fillRect/>
                </a:stretch>
              </p:blipFill>
              <p:spPr>
                <a:xfrm>
                  <a:off x="6064511" y="209486"/>
                  <a:ext cx="27036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F04076C6-93B2-4DA9-BD11-CCF221E6BD91}"/>
                    </a:ext>
                  </a:extLst>
                </p14:cNvPr>
                <p14:cNvContentPartPr/>
                <p14:nvPr/>
              </p14:nvContentPartPr>
              <p14:xfrm>
                <a:off x="6276911" y="505046"/>
                <a:ext cx="245160" cy="210240"/>
              </p14:xfrm>
            </p:contentPart>
          </mc:Choice>
          <mc:Fallback xmlns="">
            <p:pic>
              <p:nvPicPr>
                <p:cNvPr id="32" name="Ink 31">
                  <a:extLst>
                    <a:ext uri="{FF2B5EF4-FFF2-40B4-BE49-F238E27FC236}">
                      <a16:creationId xmlns:a16="http://schemas.microsoft.com/office/drawing/2014/main" id="{F04076C6-93B2-4DA9-BD11-CCF221E6BD91}"/>
                    </a:ext>
                  </a:extLst>
                </p:cNvPr>
                <p:cNvPicPr/>
                <p:nvPr/>
              </p:nvPicPr>
              <p:blipFill>
                <a:blip r:embed="rId50"/>
                <a:stretch>
                  <a:fillRect/>
                </a:stretch>
              </p:blipFill>
              <p:spPr>
                <a:xfrm>
                  <a:off x="6267911" y="496406"/>
                  <a:ext cx="2628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D4C4AC80-49FE-4199-9642-9DA8A215B876}"/>
                    </a:ext>
                  </a:extLst>
                </p14:cNvPr>
                <p14:cNvContentPartPr/>
                <p14:nvPr/>
              </p14:nvContentPartPr>
              <p14:xfrm>
                <a:off x="6456911" y="187526"/>
                <a:ext cx="293400" cy="452520"/>
              </p14:xfrm>
            </p:contentPart>
          </mc:Choice>
          <mc:Fallback xmlns="">
            <p:pic>
              <p:nvPicPr>
                <p:cNvPr id="33" name="Ink 32">
                  <a:extLst>
                    <a:ext uri="{FF2B5EF4-FFF2-40B4-BE49-F238E27FC236}">
                      <a16:creationId xmlns:a16="http://schemas.microsoft.com/office/drawing/2014/main" id="{D4C4AC80-49FE-4199-9642-9DA8A215B876}"/>
                    </a:ext>
                  </a:extLst>
                </p:cNvPr>
                <p:cNvPicPr/>
                <p:nvPr/>
              </p:nvPicPr>
              <p:blipFill>
                <a:blip r:embed="rId52"/>
                <a:stretch>
                  <a:fillRect/>
                </a:stretch>
              </p:blipFill>
              <p:spPr>
                <a:xfrm>
                  <a:off x="6448271" y="178886"/>
                  <a:ext cx="31104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8D6BBCB9-4FE3-4E24-9ACF-F8CE990355B9}"/>
                    </a:ext>
                  </a:extLst>
                </p14:cNvPr>
                <p14:cNvContentPartPr/>
                <p14:nvPr/>
              </p14:nvContentPartPr>
              <p14:xfrm>
                <a:off x="6267551" y="1465166"/>
                <a:ext cx="348120" cy="208800"/>
              </p14:xfrm>
            </p:contentPart>
          </mc:Choice>
          <mc:Fallback xmlns="">
            <p:pic>
              <p:nvPicPr>
                <p:cNvPr id="35" name="Ink 34">
                  <a:extLst>
                    <a:ext uri="{FF2B5EF4-FFF2-40B4-BE49-F238E27FC236}">
                      <a16:creationId xmlns:a16="http://schemas.microsoft.com/office/drawing/2014/main" id="{8D6BBCB9-4FE3-4E24-9ACF-F8CE990355B9}"/>
                    </a:ext>
                  </a:extLst>
                </p:cNvPr>
                <p:cNvPicPr/>
                <p:nvPr/>
              </p:nvPicPr>
              <p:blipFill>
                <a:blip r:embed="rId54"/>
                <a:stretch>
                  <a:fillRect/>
                </a:stretch>
              </p:blipFill>
              <p:spPr>
                <a:xfrm>
                  <a:off x="6258551" y="1456166"/>
                  <a:ext cx="3657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 35">
                  <a:extLst>
                    <a:ext uri="{FF2B5EF4-FFF2-40B4-BE49-F238E27FC236}">
                      <a16:creationId xmlns:a16="http://schemas.microsoft.com/office/drawing/2014/main" id="{20EA65E3-81DB-4F81-8F39-ACB16446C6B5}"/>
                    </a:ext>
                  </a:extLst>
                </p14:cNvPr>
                <p14:cNvContentPartPr/>
                <p14:nvPr/>
              </p14:nvContentPartPr>
              <p14:xfrm>
                <a:off x="6220031" y="1411166"/>
                <a:ext cx="208080" cy="299520"/>
              </p14:xfrm>
            </p:contentPart>
          </mc:Choice>
          <mc:Fallback xmlns="">
            <p:pic>
              <p:nvPicPr>
                <p:cNvPr id="36" name="Ink 35">
                  <a:extLst>
                    <a:ext uri="{FF2B5EF4-FFF2-40B4-BE49-F238E27FC236}">
                      <a16:creationId xmlns:a16="http://schemas.microsoft.com/office/drawing/2014/main" id="{20EA65E3-81DB-4F81-8F39-ACB16446C6B5}"/>
                    </a:ext>
                  </a:extLst>
                </p:cNvPr>
                <p:cNvPicPr/>
                <p:nvPr/>
              </p:nvPicPr>
              <p:blipFill>
                <a:blip r:embed="rId56"/>
                <a:stretch>
                  <a:fillRect/>
                </a:stretch>
              </p:blipFill>
              <p:spPr>
                <a:xfrm>
                  <a:off x="6211031" y="1402526"/>
                  <a:ext cx="2257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4ECBFEEC-60FE-4FFC-B6BE-E968EC5F95BD}"/>
                    </a:ext>
                  </a:extLst>
                </p14:cNvPr>
                <p14:cNvContentPartPr/>
                <p14:nvPr/>
              </p14:nvContentPartPr>
              <p14:xfrm>
                <a:off x="6555551" y="1222886"/>
                <a:ext cx="324000" cy="330840"/>
              </p14:xfrm>
            </p:contentPart>
          </mc:Choice>
          <mc:Fallback xmlns="">
            <p:pic>
              <p:nvPicPr>
                <p:cNvPr id="37" name="Ink 36">
                  <a:extLst>
                    <a:ext uri="{FF2B5EF4-FFF2-40B4-BE49-F238E27FC236}">
                      <a16:creationId xmlns:a16="http://schemas.microsoft.com/office/drawing/2014/main" id="{4ECBFEEC-60FE-4FFC-B6BE-E968EC5F95BD}"/>
                    </a:ext>
                  </a:extLst>
                </p:cNvPr>
                <p:cNvPicPr/>
                <p:nvPr/>
              </p:nvPicPr>
              <p:blipFill>
                <a:blip r:embed="rId58"/>
                <a:stretch>
                  <a:fillRect/>
                </a:stretch>
              </p:blipFill>
              <p:spPr>
                <a:xfrm>
                  <a:off x="6546551" y="1214246"/>
                  <a:ext cx="3416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CE93CA88-7DCF-4926-9EBF-D5A50FF37FFD}"/>
                    </a:ext>
                  </a:extLst>
                </p14:cNvPr>
                <p14:cNvContentPartPr/>
                <p14:nvPr/>
              </p14:nvContentPartPr>
              <p14:xfrm>
                <a:off x="6404711" y="1199486"/>
                <a:ext cx="859320" cy="1007280"/>
              </p14:xfrm>
            </p:contentPart>
          </mc:Choice>
          <mc:Fallback xmlns="">
            <p:pic>
              <p:nvPicPr>
                <p:cNvPr id="38" name="Ink 37">
                  <a:extLst>
                    <a:ext uri="{FF2B5EF4-FFF2-40B4-BE49-F238E27FC236}">
                      <a16:creationId xmlns:a16="http://schemas.microsoft.com/office/drawing/2014/main" id="{CE93CA88-7DCF-4926-9EBF-D5A50FF37FFD}"/>
                    </a:ext>
                  </a:extLst>
                </p:cNvPr>
                <p:cNvPicPr/>
                <p:nvPr/>
              </p:nvPicPr>
              <p:blipFill>
                <a:blip r:embed="rId60"/>
                <a:stretch>
                  <a:fillRect/>
                </a:stretch>
              </p:blipFill>
              <p:spPr>
                <a:xfrm>
                  <a:off x="6396071" y="1190846"/>
                  <a:ext cx="876960" cy="1024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0A2A762A-F013-4443-B86E-6DE47BDD4730}"/>
                    </a:ext>
                  </a:extLst>
                </p14:cNvPr>
                <p14:cNvContentPartPr/>
                <p14:nvPr/>
              </p14:nvContentPartPr>
              <p14:xfrm>
                <a:off x="6350711" y="1350686"/>
                <a:ext cx="648360" cy="465480"/>
              </p14:xfrm>
            </p:contentPart>
          </mc:Choice>
          <mc:Fallback xmlns="">
            <p:pic>
              <p:nvPicPr>
                <p:cNvPr id="40" name="Ink 39">
                  <a:extLst>
                    <a:ext uri="{FF2B5EF4-FFF2-40B4-BE49-F238E27FC236}">
                      <a16:creationId xmlns:a16="http://schemas.microsoft.com/office/drawing/2014/main" id="{0A2A762A-F013-4443-B86E-6DE47BDD4730}"/>
                    </a:ext>
                  </a:extLst>
                </p:cNvPr>
                <p:cNvPicPr/>
                <p:nvPr/>
              </p:nvPicPr>
              <p:blipFill>
                <a:blip r:embed="rId62"/>
                <a:stretch>
                  <a:fillRect/>
                </a:stretch>
              </p:blipFill>
              <p:spPr>
                <a:xfrm>
                  <a:off x="6341711" y="1341686"/>
                  <a:ext cx="66600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FDA1C234-071E-42EE-AA13-CA7B0CEE7182}"/>
                    </a:ext>
                  </a:extLst>
                </p14:cNvPr>
                <p14:cNvContentPartPr/>
                <p14:nvPr/>
              </p14:nvContentPartPr>
              <p14:xfrm>
                <a:off x="6793871" y="1732286"/>
                <a:ext cx="527760" cy="453240"/>
              </p14:xfrm>
            </p:contentPart>
          </mc:Choice>
          <mc:Fallback xmlns="">
            <p:pic>
              <p:nvPicPr>
                <p:cNvPr id="41" name="Ink 40">
                  <a:extLst>
                    <a:ext uri="{FF2B5EF4-FFF2-40B4-BE49-F238E27FC236}">
                      <a16:creationId xmlns:a16="http://schemas.microsoft.com/office/drawing/2014/main" id="{FDA1C234-071E-42EE-AA13-CA7B0CEE7182}"/>
                    </a:ext>
                  </a:extLst>
                </p:cNvPr>
                <p:cNvPicPr/>
                <p:nvPr/>
              </p:nvPicPr>
              <p:blipFill>
                <a:blip r:embed="rId64"/>
                <a:stretch>
                  <a:fillRect/>
                </a:stretch>
              </p:blipFill>
              <p:spPr>
                <a:xfrm>
                  <a:off x="6784871" y="1723286"/>
                  <a:ext cx="54540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Ink 41">
                  <a:extLst>
                    <a:ext uri="{FF2B5EF4-FFF2-40B4-BE49-F238E27FC236}">
                      <a16:creationId xmlns:a16="http://schemas.microsoft.com/office/drawing/2014/main" id="{0C3F6A57-5386-478A-9084-C7F142CC6403}"/>
                    </a:ext>
                  </a:extLst>
                </p14:cNvPr>
                <p14:cNvContentPartPr/>
                <p14:nvPr/>
              </p14:nvContentPartPr>
              <p14:xfrm>
                <a:off x="7188431" y="1605566"/>
                <a:ext cx="105480" cy="103680"/>
              </p14:xfrm>
            </p:contentPart>
          </mc:Choice>
          <mc:Fallback xmlns="">
            <p:pic>
              <p:nvPicPr>
                <p:cNvPr id="42" name="Ink 41">
                  <a:extLst>
                    <a:ext uri="{FF2B5EF4-FFF2-40B4-BE49-F238E27FC236}">
                      <a16:creationId xmlns:a16="http://schemas.microsoft.com/office/drawing/2014/main" id="{0C3F6A57-5386-478A-9084-C7F142CC6403}"/>
                    </a:ext>
                  </a:extLst>
                </p:cNvPr>
                <p:cNvPicPr/>
                <p:nvPr/>
              </p:nvPicPr>
              <p:blipFill>
                <a:blip r:embed="rId66"/>
                <a:stretch>
                  <a:fillRect/>
                </a:stretch>
              </p:blipFill>
              <p:spPr>
                <a:xfrm>
                  <a:off x="7179431" y="1596926"/>
                  <a:ext cx="1231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 name="Ink 42">
                  <a:extLst>
                    <a:ext uri="{FF2B5EF4-FFF2-40B4-BE49-F238E27FC236}">
                      <a16:creationId xmlns:a16="http://schemas.microsoft.com/office/drawing/2014/main" id="{9E5AFDC9-8A69-4A6B-8E48-804AF08405D9}"/>
                    </a:ext>
                  </a:extLst>
                </p14:cNvPr>
                <p14:cNvContentPartPr/>
                <p14:nvPr/>
              </p14:nvContentPartPr>
              <p14:xfrm>
                <a:off x="7306871" y="1736606"/>
                <a:ext cx="100080" cy="153000"/>
              </p14:xfrm>
            </p:contentPart>
          </mc:Choice>
          <mc:Fallback xmlns="">
            <p:pic>
              <p:nvPicPr>
                <p:cNvPr id="43" name="Ink 42">
                  <a:extLst>
                    <a:ext uri="{FF2B5EF4-FFF2-40B4-BE49-F238E27FC236}">
                      <a16:creationId xmlns:a16="http://schemas.microsoft.com/office/drawing/2014/main" id="{9E5AFDC9-8A69-4A6B-8E48-804AF08405D9}"/>
                    </a:ext>
                  </a:extLst>
                </p:cNvPr>
                <p:cNvPicPr/>
                <p:nvPr/>
              </p:nvPicPr>
              <p:blipFill>
                <a:blip r:embed="rId68"/>
                <a:stretch>
                  <a:fillRect/>
                </a:stretch>
              </p:blipFill>
              <p:spPr>
                <a:xfrm>
                  <a:off x="7297871" y="1727966"/>
                  <a:ext cx="1177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4" name="Ink 43">
                  <a:extLst>
                    <a:ext uri="{FF2B5EF4-FFF2-40B4-BE49-F238E27FC236}">
                      <a16:creationId xmlns:a16="http://schemas.microsoft.com/office/drawing/2014/main" id="{C6C83AD4-2C7D-43C2-A260-D0C4657CA353}"/>
                    </a:ext>
                  </a:extLst>
                </p14:cNvPr>
                <p14:cNvContentPartPr/>
                <p14:nvPr/>
              </p14:nvContentPartPr>
              <p14:xfrm>
                <a:off x="7531511" y="701246"/>
                <a:ext cx="289800" cy="308520"/>
              </p14:xfrm>
            </p:contentPart>
          </mc:Choice>
          <mc:Fallback xmlns="">
            <p:pic>
              <p:nvPicPr>
                <p:cNvPr id="44" name="Ink 43">
                  <a:extLst>
                    <a:ext uri="{FF2B5EF4-FFF2-40B4-BE49-F238E27FC236}">
                      <a16:creationId xmlns:a16="http://schemas.microsoft.com/office/drawing/2014/main" id="{C6C83AD4-2C7D-43C2-A260-D0C4657CA353}"/>
                    </a:ext>
                  </a:extLst>
                </p:cNvPr>
                <p:cNvPicPr/>
                <p:nvPr/>
              </p:nvPicPr>
              <p:blipFill>
                <a:blip r:embed="rId70"/>
                <a:stretch>
                  <a:fillRect/>
                </a:stretch>
              </p:blipFill>
              <p:spPr>
                <a:xfrm>
                  <a:off x="7522871" y="692246"/>
                  <a:ext cx="3074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5" name="Ink 44">
                  <a:extLst>
                    <a:ext uri="{FF2B5EF4-FFF2-40B4-BE49-F238E27FC236}">
                      <a16:creationId xmlns:a16="http://schemas.microsoft.com/office/drawing/2014/main" id="{D7658704-BC0D-44F6-8A7C-B11E070B75DA}"/>
                    </a:ext>
                  </a:extLst>
                </p14:cNvPr>
                <p14:cNvContentPartPr/>
                <p14:nvPr/>
              </p14:nvContentPartPr>
              <p14:xfrm>
                <a:off x="7544831" y="807086"/>
                <a:ext cx="665280" cy="738360"/>
              </p14:xfrm>
            </p:contentPart>
          </mc:Choice>
          <mc:Fallback xmlns="">
            <p:pic>
              <p:nvPicPr>
                <p:cNvPr id="45" name="Ink 44">
                  <a:extLst>
                    <a:ext uri="{FF2B5EF4-FFF2-40B4-BE49-F238E27FC236}">
                      <a16:creationId xmlns:a16="http://schemas.microsoft.com/office/drawing/2014/main" id="{D7658704-BC0D-44F6-8A7C-B11E070B75DA}"/>
                    </a:ext>
                  </a:extLst>
                </p:cNvPr>
                <p:cNvPicPr/>
                <p:nvPr/>
              </p:nvPicPr>
              <p:blipFill>
                <a:blip r:embed="rId72"/>
                <a:stretch>
                  <a:fillRect/>
                </a:stretch>
              </p:blipFill>
              <p:spPr>
                <a:xfrm>
                  <a:off x="7535831" y="798446"/>
                  <a:ext cx="682920" cy="75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6" name="Ink 45">
                  <a:extLst>
                    <a:ext uri="{FF2B5EF4-FFF2-40B4-BE49-F238E27FC236}">
                      <a16:creationId xmlns:a16="http://schemas.microsoft.com/office/drawing/2014/main" id="{02E59919-0D4D-4430-9D7E-19D7891BB3B4}"/>
                    </a:ext>
                  </a:extLst>
                </p14:cNvPr>
                <p14:cNvContentPartPr/>
                <p14:nvPr/>
              </p14:nvContentPartPr>
              <p14:xfrm>
                <a:off x="7912031" y="1241966"/>
                <a:ext cx="289800" cy="409680"/>
              </p14:xfrm>
            </p:contentPart>
          </mc:Choice>
          <mc:Fallback xmlns="">
            <p:pic>
              <p:nvPicPr>
                <p:cNvPr id="46" name="Ink 45">
                  <a:extLst>
                    <a:ext uri="{FF2B5EF4-FFF2-40B4-BE49-F238E27FC236}">
                      <a16:creationId xmlns:a16="http://schemas.microsoft.com/office/drawing/2014/main" id="{02E59919-0D4D-4430-9D7E-19D7891BB3B4}"/>
                    </a:ext>
                  </a:extLst>
                </p:cNvPr>
                <p:cNvPicPr/>
                <p:nvPr/>
              </p:nvPicPr>
              <p:blipFill>
                <a:blip r:embed="rId74"/>
                <a:stretch>
                  <a:fillRect/>
                </a:stretch>
              </p:blipFill>
              <p:spPr>
                <a:xfrm>
                  <a:off x="7903031" y="1233326"/>
                  <a:ext cx="30744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7" name="Ink 46">
                  <a:extLst>
                    <a:ext uri="{FF2B5EF4-FFF2-40B4-BE49-F238E27FC236}">
                      <a16:creationId xmlns:a16="http://schemas.microsoft.com/office/drawing/2014/main" id="{071DDEDC-4CCA-44D2-AF9E-95A4948D7802}"/>
                    </a:ext>
                  </a:extLst>
                </p14:cNvPr>
                <p14:cNvContentPartPr/>
                <p14:nvPr/>
              </p14:nvContentPartPr>
              <p14:xfrm>
                <a:off x="8109311" y="1006886"/>
                <a:ext cx="186480" cy="304200"/>
              </p14:xfrm>
            </p:contentPart>
          </mc:Choice>
          <mc:Fallback xmlns="">
            <p:pic>
              <p:nvPicPr>
                <p:cNvPr id="47" name="Ink 46">
                  <a:extLst>
                    <a:ext uri="{FF2B5EF4-FFF2-40B4-BE49-F238E27FC236}">
                      <a16:creationId xmlns:a16="http://schemas.microsoft.com/office/drawing/2014/main" id="{071DDEDC-4CCA-44D2-AF9E-95A4948D7802}"/>
                    </a:ext>
                  </a:extLst>
                </p:cNvPr>
                <p:cNvPicPr/>
                <p:nvPr/>
              </p:nvPicPr>
              <p:blipFill>
                <a:blip r:embed="rId76"/>
                <a:stretch>
                  <a:fillRect/>
                </a:stretch>
              </p:blipFill>
              <p:spPr>
                <a:xfrm>
                  <a:off x="8100671" y="997886"/>
                  <a:ext cx="2041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8" name="Ink 47">
                  <a:extLst>
                    <a:ext uri="{FF2B5EF4-FFF2-40B4-BE49-F238E27FC236}">
                      <a16:creationId xmlns:a16="http://schemas.microsoft.com/office/drawing/2014/main" id="{0B51AE8D-FA0E-46C2-975A-01016AAEC3C1}"/>
                    </a:ext>
                  </a:extLst>
                </p14:cNvPr>
                <p14:cNvContentPartPr/>
                <p14:nvPr/>
              </p14:nvContentPartPr>
              <p14:xfrm>
                <a:off x="8412071" y="916526"/>
                <a:ext cx="16560" cy="14760"/>
              </p14:xfrm>
            </p:contentPart>
          </mc:Choice>
          <mc:Fallback xmlns="">
            <p:pic>
              <p:nvPicPr>
                <p:cNvPr id="48" name="Ink 47">
                  <a:extLst>
                    <a:ext uri="{FF2B5EF4-FFF2-40B4-BE49-F238E27FC236}">
                      <a16:creationId xmlns:a16="http://schemas.microsoft.com/office/drawing/2014/main" id="{0B51AE8D-FA0E-46C2-975A-01016AAEC3C1}"/>
                    </a:ext>
                  </a:extLst>
                </p:cNvPr>
                <p:cNvPicPr/>
                <p:nvPr/>
              </p:nvPicPr>
              <p:blipFill>
                <a:blip r:embed="rId78"/>
                <a:stretch>
                  <a:fillRect/>
                </a:stretch>
              </p:blipFill>
              <p:spPr>
                <a:xfrm>
                  <a:off x="8403071" y="907886"/>
                  <a:ext cx="34200" cy="32400"/>
                </a:xfrm>
                <a:prstGeom prst="rect">
                  <a:avLst/>
                </a:prstGeom>
              </p:spPr>
            </p:pic>
          </mc:Fallback>
        </mc:AlternateContent>
      </p:grpSp>
    </p:spTree>
    <p:extLst>
      <p:ext uri="{BB962C8B-B14F-4D97-AF65-F5344CB8AC3E}">
        <p14:creationId xmlns:p14="http://schemas.microsoft.com/office/powerpoint/2010/main" val="1177812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098B-32F5-4A28-8836-35341BE035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BD9F6C-72FF-4C74-9EEF-A6AD6210AC7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E12C9B8-6221-41B8-80CD-7CA13896D2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9411" y="2505017"/>
            <a:ext cx="4733898" cy="1031602"/>
          </a:xfrm>
          <a:prstGeom prst="rect">
            <a:avLst/>
          </a:prstGeom>
          <a:noFill/>
          <a:ln>
            <a:noFill/>
          </a:ln>
        </p:spPr>
      </p:pic>
      <p:pic>
        <p:nvPicPr>
          <p:cNvPr id="6" name="Picture 5">
            <a:extLst>
              <a:ext uri="{FF2B5EF4-FFF2-40B4-BE49-F238E27FC236}">
                <a16:creationId xmlns:a16="http://schemas.microsoft.com/office/drawing/2014/main" id="{090DFF3A-CFBA-4717-82B3-4DE27F33B8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1803" y="3343954"/>
            <a:ext cx="5429438" cy="746206"/>
          </a:xfrm>
          <a:prstGeom prst="rect">
            <a:avLst/>
          </a:prstGeom>
          <a:noFill/>
          <a:ln>
            <a:noFill/>
          </a:ln>
        </p:spPr>
      </p:pic>
    </p:spTree>
    <p:extLst>
      <p:ext uri="{BB962C8B-B14F-4D97-AF65-F5344CB8AC3E}">
        <p14:creationId xmlns:p14="http://schemas.microsoft.com/office/powerpoint/2010/main" val="404209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D4C-CE5B-4BBF-BF17-87DA67C0CD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B97025-DFF1-4223-957D-D9E43C65868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FCB5B5E-488A-4D3B-97FA-E1B662D48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5951357" cy="5811837"/>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86" name="Ink 85">
                <a:extLst>
                  <a:ext uri="{FF2B5EF4-FFF2-40B4-BE49-F238E27FC236}">
                    <a16:creationId xmlns:a16="http://schemas.microsoft.com/office/drawing/2014/main" id="{622DB3BA-95D0-42BB-9DA2-52100868DF89}"/>
                  </a:ext>
                </a:extLst>
              </p14:cNvPr>
              <p14:cNvContentPartPr/>
              <p14:nvPr/>
            </p14:nvContentPartPr>
            <p14:xfrm>
              <a:off x="11445238" y="883916"/>
              <a:ext cx="482760" cy="1369080"/>
            </p14:xfrm>
          </p:contentPart>
        </mc:Choice>
        <mc:Fallback xmlns="">
          <p:pic>
            <p:nvPicPr>
              <p:cNvPr id="86" name="Ink 85">
                <a:extLst>
                  <a:ext uri="{FF2B5EF4-FFF2-40B4-BE49-F238E27FC236}">
                    <a16:creationId xmlns:a16="http://schemas.microsoft.com/office/drawing/2014/main" id="{622DB3BA-95D0-42BB-9DA2-52100868DF89}"/>
                  </a:ext>
                </a:extLst>
              </p:cNvPr>
              <p:cNvPicPr/>
              <p:nvPr/>
            </p:nvPicPr>
            <p:blipFill>
              <a:blip r:embed="rId4"/>
              <a:stretch>
                <a:fillRect/>
              </a:stretch>
            </p:blipFill>
            <p:spPr>
              <a:xfrm>
                <a:off x="11436598" y="875276"/>
                <a:ext cx="500400" cy="1386720"/>
              </a:xfrm>
              <a:prstGeom prst="rect">
                <a:avLst/>
              </a:prstGeom>
            </p:spPr>
          </p:pic>
        </mc:Fallback>
      </mc:AlternateContent>
      <p:grpSp>
        <p:nvGrpSpPr>
          <p:cNvPr id="129" name="Group 128">
            <a:extLst>
              <a:ext uri="{FF2B5EF4-FFF2-40B4-BE49-F238E27FC236}">
                <a16:creationId xmlns:a16="http://schemas.microsoft.com/office/drawing/2014/main" id="{3F866A64-9311-4265-854B-46E92D7ABF8F}"/>
              </a:ext>
            </a:extLst>
          </p:cNvPr>
          <p:cNvGrpSpPr/>
          <p:nvPr/>
        </p:nvGrpSpPr>
        <p:grpSpPr>
          <a:xfrm>
            <a:off x="6760558" y="1167596"/>
            <a:ext cx="5263920" cy="3164040"/>
            <a:chOff x="6760558" y="1167596"/>
            <a:chExt cx="5263920" cy="3164040"/>
          </a:xfrm>
        </p:grpSpPr>
        <mc:AlternateContent xmlns:mc="http://schemas.openxmlformats.org/markup-compatibility/2006" xmlns:p14="http://schemas.microsoft.com/office/powerpoint/2010/main">
          <mc:Choice Requires="p14">
            <p:contentPart p14:bwMode="auto" r:id="rId5">
              <p14:nvContentPartPr>
                <p14:cNvPr id="51" name="Ink 50">
                  <a:extLst>
                    <a:ext uri="{FF2B5EF4-FFF2-40B4-BE49-F238E27FC236}">
                      <a16:creationId xmlns:a16="http://schemas.microsoft.com/office/drawing/2014/main" id="{D25EB659-1BD4-4750-87B3-788A224D14A6}"/>
                    </a:ext>
                  </a:extLst>
                </p14:cNvPr>
                <p14:cNvContentPartPr/>
                <p14:nvPr/>
              </p14:nvContentPartPr>
              <p14:xfrm>
                <a:off x="6760558" y="1745756"/>
                <a:ext cx="275040" cy="384480"/>
              </p14:xfrm>
            </p:contentPart>
          </mc:Choice>
          <mc:Fallback xmlns="">
            <p:pic>
              <p:nvPicPr>
                <p:cNvPr id="51" name="Ink 50">
                  <a:extLst>
                    <a:ext uri="{FF2B5EF4-FFF2-40B4-BE49-F238E27FC236}">
                      <a16:creationId xmlns:a16="http://schemas.microsoft.com/office/drawing/2014/main" id="{D25EB659-1BD4-4750-87B3-788A224D14A6}"/>
                    </a:ext>
                  </a:extLst>
                </p:cNvPr>
                <p:cNvPicPr/>
                <p:nvPr/>
              </p:nvPicPr>
              <p:blipFill>
                <a:blip r:embed="rId6"/>
                <a:stretch>
                  <a:fillRect/>
                </a:stretch>
              </p:blipFill>
              <p:spPr>
                <a:xfrm>
                  <a:off x="6751918" y="1737116"/>
                  <a:ext cx="29268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6B63CDE1-8192-4103-B10C-473BEC6E1FB3}"/>
                    </a:ext>
                  </a:extLst>
                </p14:cNvPr>
                <p14:cNvContentPartPr/>
                <p14:nvPr/>
              </p14:nvContentPartPr>
              <p14:xfrm>
                <a:off x="7107958" y="1757276"/>
                <a:ext cx="237960" cy="403920"/>
              </p14:xfrm>
            </p:contentPart>
          </mc:Choice>
          <mc:Fallback xmlns="">
            <p:pic>
              <p:nvPicPr>
                <p:cNvPr id="52" name="Ink 51">
                  <a:extLst>
                    <a:ext uri="{FF2B5EF4-FFF2-40B4-BE49-F238E27FC236}">
                      <a16:creationId xmlns:a16="http://schemas.microsoft.com/office/drawing/2014/main" id="{6B63CDE1-8192-4103-B10C-473BEC6E1FB3}"/>
                    </a:ext>
                  </a:extLst>
                </p:cNvPr>
                <p:cNvPicPr/>
                <p:nvPr/>
              </p:nvPicPr>
              <p:blipFill>
                <a:blip r:embed="rId8"/>
                <a:stretch>
                  <a:fillRect/>
                </a:stretch>
              </p:blipFill>
              <p:spPr>
                <a:xfrm>
                  <a:off x="7099318" y="1748636"/>
                  <a:ext cx="2556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3" name="Ink 52">
                  <a:extLst>
                    <a:ext uri="{FF2B5EF4-FFF2-40B4-BE49-F238E27FC236}">
                      <a16:creationId xmlns:a16="http://schemas.microsoft.com/office/drawing/2014/main" id="{88DF2C70-461C-419A-8DE2-132940743DF9}"/>
                    </a:ext>
                  </a:extLst>
                </p14:cNvPr>
                <p14:cNvContentPartPr/>
                <p14:nvPr/>
              </p14:nvContentPartPr>
              <p14:xfrm>
                <a:off x="7096078" y="1601036"/>
                <a:ext cx="517680" cy="482760"/>
              </p14:xfrm>
            </p:contentPart>
          </mc:Choice>
          <mc:Fallback xmlns="">
            <p:pic>
              <p:nvPicPr>
                <p:cNvPr id="53" name="Ink 52">
                  <a:extLst>
                    <a:ext uri="{FF2B5EF4-FFF2-40B4-BE49-F238E27FC236}">
                      <a16:creationId xmlns:a16="http://schemas.microsoft.com/office/drawing/2014/main" id="{88DF2C70-461C-419A-8DE2-132940743DF9}"/>
                    </a:ext>
                  </a:extLst>
                </p:cNvPr>
                <p:cNvPicPr/>
                <p:nvPr/>
              </p:nvPicPr>
              <p:blipFill>
                <a:blip r:embed="rId10"/>
                <a:stretch>
                  <a:fillRect/>
                </a:stretch>
              </p:blipFill>
              <p:spPr>
                <a:xfrm>
                  <a:off x="7087078" y="1592036"/>
                  <a:ext cx="53532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4" name="Ink 53">
                  <a:extLst>
                    <a:ext uri="{FF2B5EF4-FFF2-40B4-BE49-F238E27FC236}">
                      <a16:creationId xmlns:a16="http://schemas.microsoft.com/office/drawing/2014/main" id="{DFFC3BC8-8CF5-4D69-9262-BE4F525D66D7}"/>
                    </a:ext>
                  </a:extLst>
                </p14:cNvPr>
                <p14:cNvContentPartPr/>
                <p14:nvPr/>
              </p14:nvContentPartPr>
              <p14:xfrm>
                <a:off x="7818238" y="2221676"/>
                <a:ext cx="44640" cy="279000"/>
              </p14:xfrm>
            </p:contentPart>
          </mc:Choice>
          <mc:Fallback xmlns="">
            <p:pic>
              <p:nvPicPr>
                <p:cNvPr id="54" name="Ink 53">
                  <a:extLst>
                    <a:ext uri="{FF2B5EF4-FFF2-40B4-BE49-F238E27FC236}">
                      <a16:creationId xmlns:a16="http://schemas.microsoft.com/office/drawing/2014/main" id="{DFFC3BC8-8CF5-4D69-9262-BE4F525D66D7}"/>
                    </a:ext>
                  </a:extLst>
                </p:cNvPr>
                <p:cNvPicPr/>
                <p:nvPr/>
              </p:nvPicPr>
              <p:blipFill>
                <a:blip r:embed="rId12"/>
                <a:stretch>
                  <a:fillRect/>
                </a:stretch>
              </p:blipFill>
              <p:spPr>
                <a:xfrm>
                  <a:off x="7809238" y="2213036"/>
                  <a:ext cx="622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Ink 54">
                  <a:extLst>
                    <a:ext uri="{FF2B5EF4-FFF2-40B4-BE49-F238E27FC236}">
                      <a16:creationId xmlns:a16="http://schemas.microsoft.com/office/drawing/2014/main" id="{57BF5B6E-C86F-4797-8D45-620A19277FFC}"/>
                    </a:ext>
                  </a:extLst>
                </p14:cNvPr>
                <p14:cNvContentPartPr/>
                <p14:nvPr/>
              </p14:nvContentPartPr>
              <p14:xfrm>
                <a:off x="7854958" y="1927196"/>
                <a:ext cx="179280" cy="51120"/>
              </p14:xfrm>
            </p:contentPart>
          </mc:Choice>
          <mc:Fallback xmlns="">
            <p:pic>
              <p:nvPicPr>
                <p:cNvPr id="55" name="Ink 54">
                  <a:extLst>
                    <a:ext uri="{FF2B5EF4-FFF2-40B4-BE49-F238E27FC236}">
                      <a16:creationId xmlns:a16="http://schemas.microsoft.com/office/drawing/2014/main" id="{57BF5B6E-C86F-4797-8D45-620A19277FFC}"/>
                    </a:ext>
                  </a:extLst>
                </p:cNvPr>
                <p:cNvPicPr/>
                <p:nvPr/>
              </p:nvPicPr>
              <p:blipFill>
                <a:blip r:embed="rId14"/>
                <a:stretch>
                  <a:fillRect/>
                </a:stretch>
              </p:blipFill>
              <p:spPr>
                <a:xfrm>
                  <a:off x="7845958" y="1918556"/>
                  <a:ext cx="1969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Ink 55">
                  <a:extLst>
                    <a:ext uri="{FF2B5EF4-FFF2-40B4-BE49-F238E27FC236}">
                      <a16:creationId xmlns:a16="http://schemas.microsoft.com/office/drawing/2014/main" id="{468C029B-5EAD-4B4F-9301-B00C53752682}"/>
                    </a:ext>
                  </a:extLst>
                </p14:cNvPr>
                <p14:cNvContentPartPr/>
                <p14:nvPr/>
              </p14:nvContentPartPr>
              <p14:xfrm>
                <a:off x="7895278" y="2032316"/>
                <a:ext cx="152280" cy="116640"/>
              </p14:xfrm>
            </p:contentPart>
          </mc:Choice>
          <mc:Fallback xmlns="">
            <p:pic>
              <p:nvPicPr>
                <p:cNvPr id="56" name="Ink 55">
                  <a:extLst>
                    <a:ext uri="{FF2B5EF4-FFF2-40B4-BE49-F238E27FC236}">
                      <a16:creationId xmlns:a16="http://schemas.microsoft.com/office/drawing/2014/main" id="{468C029B-5EAD-4B4F-9301-B00C53752682}"/>
                    </a:ext>
                  </a:extLst>
                </p:cNvPr>
                <p:cNvPicPr/>
                <p:nvPr/>
              </p:nvPicPr>
              <p:blipFill>
                <a:blip r:embed="rId16"/>
                <a:stretch>
                  <a:fillRect/>
                </a:stretch>
              </p:blipFill>
              <p:spPr>
                <a:xfrm>
                  <a:off x="7886638" y="2023676"/>
                  <a:ext cx="1699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Ink 56">
                  <a:extLst>
                    <a:ext uri="{FF2B5EF4-FFF2-40B4-BE49-F238E27FC236}">
                      <a16:creationId xmlns:a16="http://schemas.microsoft.com/office/drawing/2014/main" id="{2E10C0B9-C0BB-45DF-BB38-B08158A0F876}"/>
                    </a:ext>
                  </a:extLst>
                </p14:cNvPr>
                <p14:cNvContentPartPr/>
                <p14:nvPr/>
              </p14:nvContentPartPr>
              <p14:xfrm>
                <a:off x="8201638" y="1388636"/>
                <a:ext cx="85680" cy="402840"/>
              </p14:xfrm>
            </p:contentPart>
          </mc:Choice>
          <mc:Fallback xmlns="">
            <p:pic>
              <p:nvPicPr>
                <p:cNvPr id="57" name="Ink 56">
                  <a:extLst>
                    <a:ext uri="{FF2B5EF4-FFF2-40B4-BE49-F238E27FC236}">
                      <a16:creationId xmlns:a16="http://schemas.microsoft.com/office/drawing/2014/main" id="{2E10C0B9-C0BB-45DF-BB38-B08158A0F876}"/>
                    </a:ext>
                  </a:extLst>
                </p:cNvPr>
                <p:cNvPicPr/>
                <p:nvPr/>
              </p:nvPicPr>
              <p:blipFill>
                <a:blip r:embed="rId18"/>
                <a:stretch>
                  <a:fillRect/>
                </a:stretch>
              </p:blipFill>
              <p:spPr>
                <a:xfrm>
                  <a:off x="8192638" y="1379996"/>
                  <a:ext cx="1033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Ink 58">
                  <a:extLst>
                    <a:ext uri="{FF2B5EF4-FFF2-40B4-BE49-F238E27FC236}">
                      <a16:creationId xmlns:a16="http://schemas.microsoft.com/office/drawing/2014/main" id="{AD6C9933-3275-4545-ADC4-A7F58044F3B6}"/>
                    </a:ext>
                  </a:extLst>
                </p14:cNvPr>
                <p14:cNvContentPartPr/>
                <p14:nvPr/>
              </p14:nvContentPartPr>
              <p14:xfrm>
                <a:off x="8281918" y="1878596"/>
                <a:ext cx="19800" cy="83880"/>
              </p14:xfrm>
            </p:contentPart>
          </mc:Choice>
          <mc:Fallback xmlns="">
            <p:pic>
              <p:nvPicPr>
                <p:cNvPr id="59" name="Ink 58">
                  <a:extLst>
                    <a:ext uri="{FF2B5EF4-FFF2-40B4-BE49-F238E27FC236}">
                      <a16:creationId xmlns:a16="http://schemas.microsoft.com/office/drawing/2014/main" id="{AD6C9933-3275-4545-ADC4-A7F58044F3B6}"/>
                    </a:ext>
                  </a:extLst>
                </p:cNvPr>
                <p:cNvPicPr/>
                <p:nvPr/>
              </p:nvPicPr>
              <p:blipFill>
                <a:blip r:embed="rId20"/>
                <a:stretch>
                  <a:fillRect/>
                </a:stretch>
              </p:blipFill>
              <p:spPr>
                <a:xfrm>
                  <a:off x="8272918" y="1869596"/>
                  <a:ext cx="374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5EE23C31-E98A-4F3F-832C-3707CF1544BB}"/>
                    </a:ext>
                  </a:extLst>
                </p14:cNvPr>
                <p14:cNvContentPartPr/>
                <p14:nvPr/>
              </p14:nvContentPartPr>
              <p14:xfrm>
                <a:off x="8150158" y="1881116"/>
                <a:ext cx="347400" cy="124920"/>
              </p14:xfrm>
            </p:contentPart>
          </mc:Choice>
          <mc:Fallback xmlns="">
            <p:pic>
              <p:nvPicPr>
                <p:cNvPr id="60" name="Ink 59">
                  <a:extLst>
                    <a:ext uri="{FF2B5EF4-FFF2-40B4-BE49-F238E27FC236}">
                      <a16:creationId xmlns:a16="http://schemas.microsoft.com/office/drawing/2014/main" id="{5EE23C31-E98A-4F3F-832C-3707CF1544BB}"/>
                    </a:ext>
                  </a:extLst>
                </p:cNvPr>
                <p:cNvPicPr/>
                <p:nvPr/>
              </p:nvPicPr>
              <p:blipFill>
                <a:blip r:embed="rId22"/>
                <a:stretch>
                  <a:fillRect/>
                </a:stretch>
              </p:blipFill>
              <p:spPr>
                <a:xfrm>
                  <a:off x="8141158" y="1872476"/>
                  <a:ext cx="3650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 name="Ink 60">
                  <a:extLst>
                    <a:ext uri="{FF2B5EF4-FFF2-40B4-BE49-F238E27FC236}">
                      <a16:creationId xmlns:a16="http://schemas.microsoft.com/office/drawing/2014/main" id="{54FA1BA4-F598-4D15-90D7-C21771526D6E}"/>
                    </a:ext>
                  </a:extLst>
                </p14:cNvPr>
                <p14:cNvContentPartPr/>
                <p14:nvPr/>
              </p14:nvContentPartPr>
              <p14:xfrm>
                <a:off x="8347078" y="2072276"/>
                <a:ext cx="279720" cy="549000"/>
              </p14:xfrm>
            </p:contentPart>
          </mc:Choice>
          <mc:Fallback xmlns="">
            <p:pic>
              <p:nvPicPr>
                <p:cNvPr id="61" name="Ink 60">
                  <a:extLst>
                    <a:ext uri="{FF2B5EF4-FFF2-40B4-BE49-F238E27FC236}">
                      <a16:creationId xmlns:a16="http://schemas.microsoft.com/office/drawing/2014/main" id="{54FA1BA4-F598-4D15-90D7-C21771526D6E}"/>
                    </a:ext>
                  </a:extLst>
                </p:cNvPr>
                <p:cNvPicPr/>
                <p:nvPr/>
              </p:nvPicPr>
              <p:blipFill>
                <a:blip r:embed="rId24"/>
                <a:stretch>
                  <a:fillRect/>
                </a:stretch>
              </p:blipFill>
              <p:spPr>
                <a:xfrm>
                  <a:off x="8338438" y="2063636"/>
                  <a:ext cx="29736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DA94E3B2-491F-4C68-9313-3DF63A8EDF39}"/>
                    </a:ext>
                  </a:extLst>
                </p14:cNvPr>
                <p14:cNvContentPartPr/>
                <p14:nvPr/>
              </p14:nvContentPartPr>
              <p14:xfrm>
                <a:off x="8591518" y="1282796"/>
                <a:ext cx="680760" cy="1570680"/>
              </p14:xfrm>
            </p:contentPart>
          </mc:Choice>
          <mc:Fallback xmlns="">
            <p:pic>
              <p:nvPicPr>
                <p:cNvPr id="62" name="Ink 61">
                  <a:extLst>
                    <a:ext uri="{FF2B5EF4-FFF2-40B4-BE49-F238E27FC236}">
                      <a16:creationId xmlns:a16="http://schemas.microsoft.com/office/drawing/2014/main" id="{DA94E3B2-491F-4C68-9313-3DF63A8EDF39}"/>
                    </a:ext>
                  </a:extLst>
                </p:cNvPr>
                <p:cNvPicPr/>
                <p:nvPr/>
              </p:nvPicPr>
              <p:blipFill>
                <a:blip r:embed="rId26"/>
                <a:stretch>
                  <a:fillRect/>
                </a:stretch>
              </p:blipFill>
              <p:spPr>
                <a:xfrm>
                  <a:off x="8582518" y="1273796"/>
                  <a:ext cx="698400" cy="1588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4" name="Ink 63">
                  <a:extLst>
                    <a:ext uri="{FF2B5EF4-FFF2-40B4-BE49-F238E27FC236}">
                      <a16:creationId xmlns:a16="http://schemas.microsoft.com/office/drawing/2014/main" id="{5FF105CA-21D4-4D61-BF26-844EC32FB0B8}"/>
                    </a:ext>
                  </a:extLst>
                </p14:cNvPr>
                <p14:cNvContentPartPr/>
                <p14:nvPr/>
              </p14:nvContentPartPr>
              <p14:xfrm>
                <a:off x="8920198" y="1558556"/>
                <a:ext cx="77400" cy="386640"/>
              </p14:xfrm>
            </p:contentPart>
          </mc:Choice>
          <mc:Fallback xmlns="">
            <p:pic>
              <p:nvPicPr>
                <p:cNvPr id="64" name="Ink 63">
                  <a:extLst>
                    <a:ext uri="{FF2B5EF4-FFF2-40B4-BE49-F238E27FC236}">
                      <a16:creationId xmlns:a16="http://schemas.microsoft.com/office/drawing/2014/main" id="{5FF105CA-21D4-4D61-BF26-844EC32FB0B8}"/>
                    </a:ext>
                  </a:extLst>
                </p:cNvPr>
                <p:cNvPicPr/>
                <p:nvPr/>
              </p:nvPicPr>
              <p:blipFill>
                <a:blip r:embed="rId28"/>
                <a:stretch>
                  <a:fillRect/>
                </a:stretch>
              </p:blipFill>
              <p:spPr>
                <a:xfrm>
                  <a:off x="8911558" y="1549916"/>
                  <a:ext cx="9504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06F5885F-3A3A-4BBA-A9D6-6C96DA9D6261}"/>
                    </a:ext>
                  </a:extLst>
                </p14:cNvPr>
                <p14:cNvContentPartPr/>
                <p14:nvPr/>
              </p14:nvContentPartPr>
              <p14:xfrm>
                <a:off x="8901118" y="1876796"/>
                <a:ext cx="232920" cy="146520"/>
              </p14:xfrm>
            </p:contentPart>
          </mc:Choice>
          <mc:Fallback xmlns="">
            <p:pic>
              <p:nvPicPr>
                <p:cNvPr id="65" name="Ink 64">
                  <a:extLst>
                    <a:ext uri="{FF2B5EF4-FFF2-40B4-BE49-F238E27FC236}">
                      <a16:creationId xmlns:a16="http://schemas.microsoft.com/office/drawing/2014/main" id="{06F5885F-3A3A-4BBA-A9D6-6C96DA9D6261}"/>
                    </a:ext>
                  </a:extLst>
                </p:cNvPr>
                <p:cNvPicPr/>
                <p:nvPr/>
              </p:nvPicPr>
              <p:blipFill>
                <a:blip r:embed="rId30"/>
                <a:stretch>
                  <a:fillRect/>
                </a:stretch>
              </p:blipFill>
              <p:spPr>
                <a:xfrm>
                  <a:off x="8892118" y="1867796"/>
                  <a:ext cx="250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6" name="Ink 65">
                  <a:extLst>
                    <a:ext uri="{FF2B5EF4-FFF2-40B4-BE49-F238E27FC236}">
                      <a16:creationId xmlns:a16="http://schemas.microsoft.com/office/drawing/2014/main" id="{8ED67B3E-725F-433F-B052-640604619C36}"/>
                    </a:ext>
                  </a:extLst>
                </p14:cNvPr>
                <p14:cNvContentPartPr/>
                <p14:nvPr/>
              </p14:nvContentPartPr>
              <p14:xfrm>
                <a:off x="9052318" y="2132036"/>
                <a:ext cx="183240" cy="342360"/>
              </p14:xfrm>
            </p:contentPart>
          </mc:Choice>
          <mc:Fallback xmlns="">
            <p:pic>
              <p:nvPicPr>
                <p:cNvPr id="66" name="Ink 65">
                  <a:extLst>
                    <a:ext uri="{FF2B5EF4-FFF2-40B4-BE49-F238E27FC236}">
                      <a16:creationId xmlns:a16="http://schemas.microsoft.com/office/drawing/2014/main" id="{8ED67B3E-725F-433F-B052-640604619C36}"/>
                    </a:ext>
                  </a:extLst>
                </p:cNvPr>
                <p:cNvPicPr/>
                <p:nvPr/>
              </p:nvPicPr>
              <p:blipFill>
                <a:blip r:embed="rId32"/>
                <a:stretch>
                  <a:fillRect/>
                </a:stretch>
              </p:blipFill>
              <p:spPr>
                <a:xfrm>
                  <a:off x="9043678" y="2123036"/>
                  <a:ext cx="2008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7" name="Ink 66">
                  <a:extLst>
                    <a:ext uri="{FF2B5EF4-FFF2-40B4-BE49-F238E27FC236}">
                      <a16:creationId xmlns:a16="http://schemas.microsoft.com/office/drawing/2014/main" id="{EBAB54F5-2DAD-4F60-A644-62680D17698B}"/>
                    </a:ext>
                  </a:extLst>
                </p14:cNvPr>
                <p14:cNvContentPartPr/>
                <p14:nvPr/>
              </p14:nvContentPartPr>
              <p14:xfrm>
                <a:off x="9350398" y="1616876"/>
                <a:ext cx="259560" cy="255600"/>
              </p14:xfrm>
            </p:contentPart>
          </mc:Choice>
          <mc:Fallback xmlns="">
            <p:pic>
              <p:nvPicPr>
                <p:cNvPr id="67" name="Ink 66">
                  <a:extLst>
                    <a:ext uri="{FF2B5EF4-FFF2-40B4-BE49-F238E27FC236}">
                      <a16:creationId xmlns:a16="http://schemas.microsoft.com/office/drawing/2014/main" id="{EBAB54F5-2DAD-4F60-A644-62680D17698B}"/>
                    </a:ext>
                  </a:extLst>
                </p:cNvPr>
                <p:cNvPicPr/>
                <p:nvPr/>
              </p:nvPicPr>
              <p:blipFill>
                <a:blip r:embed="rId34"/>
                <a:stretch>
                  <a:fillRect/>
                </a:stretch>
              </p:blipFill>
              <p:spPr>
                <a:xfrm>
                  <a:off x="9341398" y="1607876"/>
                  <a:ext cx="2772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8" name="Ink 67">
                  <a:extLst>
                    <a:ext uri="{FF2B5EF4-FFF2-40B4-BE49-F238E27FC236}">
                      <a16:creationId xmlns:a16="http://schemas.microsoft.com/office/drawing/2014/main" id="{7B60D158-BED5-48F1-962C-30FF130AAB22}"/>
                    </a:ext>
                  </a:extLst>
                </p14:cNvPr>
                <p14:cNvContentPartPr/>
                <p14:nvPr/>
              </p14:nvContentPartPr>
              <p14:xfrm>
                <a:off x="9353998" y="1620476"/>
                <a:ext cx="208440" cy="314280"/>
              </p14:xfrm>
            </p:contentPart>
          </mc:Choice>
          <mc:Fallback xmlns="">
            <p:pic>
              <p:nvPicPr>
                <p:cNvPr id="68" name="Ink 67">
                  <a:extLst>
                    <a:ext uri="{FF2B5EF4-FFF2-40B4-BE49-F238E27FC236}">
                      <a16:creationId xmlns:a16="http://schemas.microsoft.com/office/drawing/2014/main" id="{7B60D158-BED5-48F1-962C-30FF130AAB22}"/>
                    </a:ext>
                  </a:extLst>
                </p:cNvPr>
                <p:cNvPicPr/>
                <p:nvPr/>
              </p:nvPicPr>
              <p:blipFill>
                <a:blip r:embed="rId36"/>
                <a:stretch>
                  <a:fillRect/>
                </a:stretch>
              </p:blipFill>
              <p:spPr>
                <a:xfrm>
                  <a:off x="9345358" y="1611476"/>
                  <a:ext cx="2260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0" name="Ink 69">
                  <a:extLst>
                    <a:ext uri="{FF2B5EF4-FFF2-40B4-BE49-F238E27FC236}">
                      <a16:creationId xmlns:a16="http://schemas.microsoft.com/office/drawing/2014/main" id="{64DD2E68-83E9-409F-A36C-EB199D66CA9E}"/>
                    </a:ext>
                  </a:extLst>
                </p14:cNvPr>
                <p14:cNvContentPartPr/>
                <p14:nvPr/>
              </p14:nvContentPartPr>
              <p14:xfrm>
                <a:off x="9670798" y="1263716"/>
                <a:ext cx="239400" cy="268200"/>
              </p14:xfrm>
            </p:contentPart>
          </mc:Choice>
          <mc:Fallback xmlns="">
            <p:pic>
              <p:nvPicPr>
                <p:cNvPr id="70" name="Ink 69">
                  <a:extLst>
                    <a:ext uri="{FF2B5EF4-FFF2-40B4-BE49-F238E27FC236}">
                      <a16:creationId xmlns:a16="http://schemas.microsoft.com/office/drawing/2014/main" id="{64DD2E68-83E9-409F-A36C-EB199D66CA9E}"/>
                    </a:ext>
                  </a:extLst>
                </p:cNvPr>
                <p:cNvPicPr/>
                <p:nvPr/>
              </p:nvPicPr>
              <p:blipFill>
                <a:blip r:embed="rId38"/>
                <a:stretch>
                  <a:fillRect/>
                </a:stretch>
              </p:blipFill>
              <p:spPr>
                <a:xfrm>
                  <a:off x="9661798" y="1254716"/>
                  <a:ext cx="257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1" name="Ink 70">
                  <a:extLst>
                    <a:ext uri="{FF2B5EF4-FFF2-40B4-BE49-F238E27FC236}">
                      <a16:creationId xmlns:a16="http://schemas.microsoft.com/office/drawing/2014/main" id="{FB17F4D6-55D3-4E7C-AA34-1E7EFDFBA332}"/>
                    </a:ext>
                  </a:extLst>
                </p14:cNvPr>
                <p14:cNvContentPartPr/>
                <p14:nvPr/>
              </p14:nvContentPartPr>
              <p14:xfrm>
                <a:off x="9775558" y="1477196"/>
                <a:ext cx="257400" cy="196200"/>
              </p14:xfrm>
            </p:contentPart>
          </mc:Choice>
          <mc:Fallback xmlns="">
            <p:pic>
              <p:nvPicPr>
                <p:cNvPr id="71" name="Ink 70">
                  <a:extLst>
                    <a:ext uri="{FF2B5EF4-FFF2-40B4-BE49-F238E27FC236}">
                      <a16:creationId xmlns:a16="http://schemas.microsoft.com/office/drawing/2014/main" id="{FB17F4D6-55D3-4E7C-AA34-1E7EFDFBA332}"/>
                    </a:ext>
                  </a:extLst>
                </p:cNvPr>
                <p:cNvPicPr/>
                <p:nvPr/>
              </p:nvPicPr>
              <p:blipFill>
                <a:blip r:embed="rId40"/>
                <a:stretch>
                  <a:fillRect/>
                </a:stretch>
              </p:blipFill>
              <p:spPr>
                <a:xfrm>
                  <a:off x="9766558" y="1468556"/>
                  <a:ext cx="2750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2" name="Ink 71">
                  <a:extLst>
                    <a:ext uri="{FF2B5EF4-FFF2-40B4-BE49-F238E27FC236}">
                      <a16:creationId xmlns:a16="http://schemas.microsoft.com/office/drawing/2014/main" id="{0BA7F778-11AC-4A2C-B3E8-3D0F08D6D3AC}"/>
                    </a:ext>
                  </a:extLst>
                </p14:cNvPr>
                <p14:cNvContentPartPr/>
                <p14:nvPr/>
              </p14:nvContentPartPr>
              <p14:xfrm>
                <a:off x="9960958" y="1662596"/>
                <a:ext cx="300960" cy="480600"/>
              </p14:xfrm>
            </p:contentPart>
          </mc:Choice>
          <mc:Fallback xmlns="">
            <p:pic>
              <p:nvPicPr>
                <p:cNvPr id="72" name="Ink 71">
                  <a:extLst>
                    <a:ext uri="{FF2B5EF4-FFF2-40B4-BE49-F238E27FC236}">
                      <a16:creationId xmlns:a16="http://schemas.microsoft.com/office/drawing/2014/main" id="{0BA7F778-11AC-4A2C-B3E8-3D0F08D6D3AC}"/>
                    </a:ext>
                  </a:extLst>
                </p:cNvPr>
                <p:cNvPicPr/>
                <p:nvPr/>
              </p:nvPicPr>
              <p:blipFill>
                <a:blip r:embed="rId42"/>
                <a:stretch>
                  <a:fillRect/>
                </a:stretch>
              </p:blipFill>
              <p:spPr>
                <a:xfrm>
                  <a:off x="9951958" y="1653956"/>
                  <a:ext cx="31860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3" name="Ink 72">
                  <a:extLst>
                    <a:ext uri="{FF2B5EF4-FFF2-40B4-BE49-F238E27FC236}">
                      <a16:creationId xmlns:a16="http://schemas.microsoft.com/office/drawing/2014/main" id="{6DAA6EFA-6BD1-4B86-988C-7A0B12EA9504}"/>
                    </a:ext>
                  </a:extLst>
                </p14:cNvPr>
                <p14:cNvContentPartPr/>
                <p14:nvPr/>
              </p14:nvContentPartPr>
              <p14:xfrm>
                <a:off x="10252918" y="1315556"/>
                <a:ext cx="276480" cy="133200"/>
              </p14:xfrm>
            </p:contentPart>
          </mc:Choice>
          <mc:Fallback xmlns="">
            <p:pic>
              <p:nvPicPr>
                <p:cNvPr id="73" name="Ink 72">
                  <a:extLst>
                    <a:ext uri="{FF2B5EF4-FFF2-40B4-BE49-F238E27FC236}">
                      <a16:creationId xmlns:a16="http://schemas.microsoft.com/office/drawing/2014/main" id="{6DAA6EFA-6BD1-4B86-988C-7A0B12EA9504}"/>
                    </a:ext>
                  </a:extLst>
                </p:cNvPr>
                <p:cNvPicPr/>
                <p:nvPr/>
              </p:nvPicPr>
              <p:blipFill>
                <a:blip r:embed="rId44"/>
                <a:stretch>
                  <a:fillRect/>
                </a:stretch>
              </p:blipFill>
              <p:spPr>
                <a:xfrm>
                  <a:off x="10244278" y="1306916"/>
                  <a:ext cx="2941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4" name="Ink 73">
                  <a:extLst>
                    <a:ext uri="{FF2B5EF4-FFF2-40B4-BE49-F238E27FC236}">
                      <a16:creationId xmlns:a16="http://schemas.microsoft.com/office/drawing/2014/main" id="{10FFAD21-EFF4-4783-8FC0-097999A6E1F5}"/>
                    </a:ext>
                  </a:extLst>
                </p14:cNvPr>
                <p14:cNvContentPartPr/>
                <p14:nvPr/>
              </p14:nvContentPartPr>
              <p14:xfrm>
                <a:off x="10312318" y="1300076"/>
                <a:ext cx="213480" cy="295560"/>
              </p14:xfrm>
            </p:contentPart>
          </mc:Choice>
          <mc:Fallback xmlns="">
            <p:pic>
              <p:nvPicPr>
                <p:cNvPr id="74" name="Ink 73">
                  <a:extLst>
                    <a:ext uri="{FF2B5EF4-FFF2-40B4-BE49-F238E27FC236}">
                      <a16:creationId xmlns:a16="http://schemas.microsoft.com/office/drawing/2014/main" id="{10FFAD21-EFF4-4783-8FC0-097999A6E1F5}"/>
                    </a:ext>
                  </a:extLst>
                </p:cNvPr>
                <p:cNvPicPr/>
                <p:nvPr/>
              </p:nvPicPr>
              <p:blipFill>
                <a:blip r:embed="rId46"/>
                <a:stretch>
                  <a:fillRect/>
                </a:stretch>
              </p:blipFill>
              <p:spPr>
                <a:xfrm>
                  <a:off x="10303678" y="1291436"/>
                  <a:ext cx="2311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6" name="Ink 75">
                  <a:extLst>
                    <a:ext uri="{FF2B5EF4-FFF2-40B4-BE49-F238E27FC236}">
                      <a16:creationId xmlns:a16="http://schemas.microsoft.com/office/drawing/2014/main" id="{FC2C1599-1F80-4F22-992F-054CDFD012FA}"/>
                    </a:ext>
                  </a:extLst>
                </p14:cNvPr>
                <p14:cNvContentPartPr/>
                <p14:nvPr/>
              </p14:nvContentPartPr>
              <p14:xfrm>
                <a:off x="10720558" y="1246436"/>
                <a:ext cx="162360" cy="190440"/>
              </p14:xfrm>
            </p:contentPart>
          </mc:Choice>
          <mc:Fallback xmlns="">
            <p:pic>
              <p:nvPicPr>
                <p:cNvPr id="76" name="Ink 75">
                  <a:extLst>
                    <a:ext uri="{FF2B5EF4-FFF2-40B4-BE49-F238E27FC236}">
                      <a16:creationId xmlns:a16="http://schemas.microsoft.com/office/drawing/2014/main" id="{FC2C1599-1F80-4F22-992F-054CDFD012FA}"/>
                    </a:ext>
                  </a:extLst>
                </p:cNvPr>
                <p:cNvPicPr/>
                <p:nvPr/>
              </p:nvPicPr>
              <p:blipFill>
                <a:blip r:embed="rId48"/>
                <a:stretch>
                  <a:fillRect/>
                </a:stretch>
              </p:blipFill>
              <p:spPr>
                <a:xfrm>
                  <a:off x="10711918" y="1237796"/>
                  <a:ext cx="180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7" name="Ink 76">
                  <a:extLst>
                    <a:ext uri="{FF2B5EF4-FFF2-40B4-BE49-F238E27FC236}">
                      <a16:creationId xmlns:a16="http://schemas.microsoft.com/office/drawing/2014/main" id="{C1E86254-28D9-40AD-BABD-F22BA224D8E4}"/>
                    </a:ext>
                  </a:extLst>
                </p14:cNvPr>
                <p14:cNvContentPartPr/>
                <p14:nvPr/>
              </p14:nvContentPartPr>
              <p14:xfrm>
                <a:off x="10733158" y="1444796"/>
                <a:ext cx="249120" cy="136800"/>
              </p14:xfrm>
            </p:contentPart>
          </mc:Choice>
          <mc:Fallback xmlns="">
            <p:pic>
              <p:nvPicPr>
                <p:cNvPr id="77" name="Ink 76">
                  <a:extLst>
                    <a:ext uri="{FF2B5EF4-FFF2-40B4-BE49-F238E27FC236}">
                      <a16:creationId xmlns:a16="http://schemas.microsoft.com/office/drawing/2014/main" id="{C1E86254-28D9-40AD-BABD-F22BA224D8E4}"/>
                    </a:ext>
                  </a:extLst>
                </p:cNvPr>
                <p:cNvPicPr/>
                <p:nvPr/>
              </p:nvPicPr>
              <p:blipFill>
                <a:blip r:embed="rId50"/>
                <a:stretch>
                  <a:fillRect/>
                </a:stretch>
              </p:blipFill>
              <p:spPr>
                <a:xfrm>
                  <a:off x="10724518" y="1436156"/>
                  <a:ext cx="266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8" name="Ink 77">
                  <a:extLst>
                    <a:ext uri="{FF2B5EF4-FFF2-40B4-BE49-F238E27FC236}">
                      <a16:creationId xmlns:a16="http://schemas.microsoft.com/office/drawing/2014/main" id="{00A6F97C-ABFB-4F0B-A062-1F6D893D99A7}"/>
                    </a:ext>
                  </a:extLst>
                </p14:cNvPr>
                <p14:cNvContentPartPr/>
                <p14:nvPr/>
              </p14:nvContentPartPr>
              <p14:xfrm>
                <a:off x="10863118" y="1616876"/>
                <a:ext cx="278280" cy="455400"/>
              </p14:xfrm>
            </p:contentPart>
          </mc:Choice>
          <mc:Fallback xmlns="">
            <p:pic>
              <p:nvPicPr>
                <p:cNvPr id="78" name="Ink 77">
                  <a:extLst>
                    <a:ext uri="{FF2B5EF4-FFF2-40B4-BE49-F238E27FC236}">
                      <a16:creationId xmlns:a16="http://schemas.microsoft.com/office/drawing/2014/main" id="{00A6F97C-ABFB-4F0B-A062-1F6D893D99A7}"/>
                    </a:ext>
                  </a:extLst>
                </p:cNvPr>
                <p:cNvPicPr/>
                <p:nvPr/>
              </p:nvPicPr>
              <p:blipFill>
                <a:blip r:embed="rId52"/>
                <a:stretch>
                  <a:fillRect/>
                </a:stretch>
              </p:blipFill>
              <p:spPr>
                <a:xfrm>
                  <a:off x="10854118" y="1607876"/>
                  <a:ext cx="2959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9" name="Ink 78">
                  <a:extLst>
                    <a:ext uri="{FF2B5EF4-FFF2-40B4-BE49-F238E27FC236}">
                      <a16:creationId xmlns:a16="http://schemas.microsoft.com/office/drawing/2014/main" id="{3B4283E5-3746-4230-BFBD-CD89AA3D459F}"/>
                    </a:ext>
                  </a:extLst>
                </p14:cNvPr>
                <p14:cNvContentPartPr/>
                <p14:nvPr/>
              </p14:nvContentPartPr>
              <p14:xfrm>
                <a:off x="11165518" y="1371356"/>
                <a:ext cx="161280" cy="141840"/>
              </p14:xfrm>
            </p:contentPart>
          </mc:Choice>
          <mc:Fallback xmlns="">
            <p:pic>
              <p:nvPicPr>
                <p:cNvPr id="79" name="Ink 78">
                  <a:extLst>
                    <a:ext uri="{FF2B5EF4-FFF2-40B4-BE49-F238E27FC236}">
                      <a16:creationId xmlns:a16="http://schemas.microsoft.com/office/drawing/2014/main" id="{3B4283E5-3746-4230-BFBD-CD89AA3D459F}"/>
                    </a:ext>
                  </a:extLst>
                </p:cNvPr>
                <p:cNvPicPr/>
                <p:nvPr/>
              </p:nvPicPr>
              <p:blipFill>
                <a:blip r:embed="rId54"/>
                <a:stretch>
                  <a:fillRect/>
                </a:stretch>
              </p:blipFill>
              <p:spPr>
                <a:xfrm>
                  <a:off x="11156878" y="1362356"/>
                  <a:ext cx="1789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0" name="Ink 79">
                  <a:extLst>
                    <a:ext uri="{FF2B5EF4-FFF2-40B4-BE49-F238E27FC236}">
                      <a16:creationId xmlns:a16="http://schemas.microsoft.com/office/drawing/2014/main" id="{38356B58-B0E3-4185-B623-CC7EFAF169F0}"/>
                    </a:ext>
                  </a:extLst>
                </p14:cNvPr>
                <p14:cNvContentPartPr/>
                <p14:nvPr/>
              </p14:nvContentPartPr>
              <p14:xfrm>
                <a:off x="11241118" y="1320236"/>
                <a:ext cx="110160" cy="185040"/>
              </p14:xfrm>
            </p:contentPart>
          </mc:Choice>
          <mc:Fallback xmlns="">
            <p:pic>
              <p:nvPicPr>
                <p:cNvPr id="80" name="Ink 79">
                  <a:extLst>
                    <a:ext uri="{FF2B5EF4-FFF2-40B4-BE49-F238E27FC236}">
                      <a16:creationId xmlns:a16="http://schemas.microsoft.com/office/drawing/2014/main" id="{38356B58-B0E3-4185-B623-CC7EFAF169F0}"/>
                    </a:ext>
                  </a:extLst>
                </p:cNvPr>
                <p:cNvPicPr/>
                <p:nvPr/>
              </p:nvPicPr>
              <p:blipFill>
                <a:blip r:embed="rId56"/>
                <a:stretch>
                  <a:fillRect/>
                </a:stretch>
              </p:blipFill>
              <p:spPr>
                <a:xfrm>
                  <a:off x="11232478" y="1311236"/>
                  <a:ext cx="127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Ink 80">
                  <a:extLst>
                    <a:ext uri="{FF2B5EF4-FFF2-40B4-BE49-F238E27FC236}">
                      <a16:creationId xmlns:a16="http://schemas.microsoft.com/office/drawing/2014/main" id="{4B7E4174-4327-4A38-9C91-DE851AD42270}"/>
                    </a:ext>
                  </a:extLst>
                </p14:cNvPr>
                <p14:cNvContentPartPr/>
                <p14:nvPr/>
              </p14:nvContentPartPr>
              <p14:xfrm>
                <a:off x="11516158" y="1167596"/>
                <a:ext cx="188640" cy="299160"/>
              </p14:xfrm>
            </p:contentPart>
          </mc:Choice>
          <mc:Fallback xmlns="">
            <p:pic>
              <p:nvPicPr>
                <p:cNvPr id="81" name="Ink 80">
                  <a:extLst>
                    <a:ext uri="{FF2B5EF4-FFF2-40B4-BE49-F238E27FC236}">
                      <a16:creationId xmlns:a16="http://schemas.microsoft.com/office/drawing/2014/main" id="{4B7E4174-4327-4A38-9C91-DE851AD42270}"/>
                    </a:ext>
                  </a:extLst>
                </p:cNvPr>
                <p:cNvPicPr/>
                <p:nvPr/>
              </p:nvPicPr>
              <p:blipFill>
                <a:blip r:embed="rId58"/>
                <a:stretch>
                  <a:fillRect/>
                </a:stretch>
              </p:blipFill>
              <p:spPr>
                <a:xfrm>
                  <a:off x="11507518" y="1158596"/>
                  <a:ext cx="2062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Ink 81">
                  <a:extLst>
                    <a:ext uri="{FF2B5EF4-FFF2-40B4-BE49-F238E27FC236}">
                      <a16:creationId xmlns:a16="http://schemas.microsoft.com/office/drawing/2014/main" id="{9D70D429-B2D2-4C8A-8A34-FA92383DDA52}"/>
                    </a:ext>
                  </a:extLst>
                </p14:cNvPr>
                <p14:cNvContentPartPr/>
                <p14:nvPr/>
              </p14:nvContentPartPr>
              <p14:xfrm>
                <a:off x="11497798" y="1435076"/>
                <a:ext cx="220680" cy="132840"/>
              </p14:xfrm>
            </p:contentPart>
          </mc:Choice>
          <mc:Fallback xmlns="">
            <p:pic>
              <p:nvPicPr>
                <p:cNvPr id="82" name="Ink 81">
                  <a:extLst>
                    <a:ext uri="{FF2B5EF4-FFF2-40B4-BE49-F238E27FC236}">
                      <a16:creationId xmlns:a16="http://schemas.microsoft.com/office/drawing/2014/main" id="{9D70D429-B2D2-4C8A-8A34-FA92383DDA52}"/>
                    </a:ext>
                  </a:extLst>
                </p:cNvPr>
                <p:cNvPicPr/>
                <p:nvPr/>
              </p:nvPicPr>
              <p:blipFill>
                <a:blip r:embed="rId60"/>
                <a:stretch>
                  <a:fillRect/>
                </a:stretch>
              </p:blipFill>
              <p:spPr>
                <a:xfrm>
                  <a:off x="11488798" y="1426436"/>
                  <a:ext cx="238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Ink 82">
                  <a:extLst>
                    <a:ext uri="{FF2B5EF4-FFF2-40B4-BE49-F238E27FC236}">
                      <a16:creationId xmlns:a16="http://schemas.microsoft.com/office/drawing/2014/main" id="{DBD5D960-3287-4536-8409-CB9ABB3F12B0}"/>
                    </a:ext>
                  </a:extLst>
                </p14:cNvPr>
                <p14:cNvContentPartPr/>
                <p14:nvPr/>
              </p14:nvContentPartPr>
              <p14:xfrm>
                <a:off x="11602918" y="1727396"/>
                <a:ext cx="43560" cy="211680"/>
              </p14:xfrm>
            </p:contentPart>
          </mc:Choice>
          <mc:Fallback xmlns="">
            <p:pic>
              <p:nvPicPr>
                <p:cNvPr id="83" name="Ink 82">
                  <a:extLst>
                    <a:ext uri="{FF2B5EF4-FFF2-40B4-BE49-F238E27FC236}">
                      <a16:creationId xmlns:a16="http://schemas.microsoft.com/office/drawing/2014/main" id="{DBD5D960-3287-4536-8409-CB9ABB3F12B0}"/>
                    </a:ext>
                  </a:extLst>
                </p:cNvPr>
                <p:cNvPicPr/>
                <p:nvPr/>
              </p:nvPicPr>
              <p:blipFill>
                <a:blip r:embed="rId62"/>
                <a:stretch>
                  <a:fillRect/>
                </a:stretch>
              </p:blipFill>
              <p:spPr>
                <a:xfrm>
                  <a:off x="11594278" y="1718396"/>
                  <a:ext cx="612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Ink 83">
                  <a:extLst>
                    <a:ext uri="{FF2B5EF4-FFF2-40B4-BE49-F238E27FC236}">
                      <a16:creationId xmlns:a16="http://schemas.microsoft.com/office/drawing/2014/main" id="{5A33CE67-BFA1-4E8F-8481-C8263A637160}"/>
                    </a:ext>
                  </a:extLst>
                </p14:cNvPr>
                <p14:cNvContentPartPr/>
                <p14:nvPr/>
              </p14:nvContentPartPr>
              <p14:xfrm>
                <a:off x="11744758" y="1581236"/>
                <a:ext cx="69120" cy="226080"/>
              </p14:xfrm>
            </p:contentPart>
          </mc:Choice>
          <mc:Fallback xmlns="">
            <p:pic>
              <p:nvPicPr>
                <p:cNvPr id="84" name="Ink 83">
                  <a:extLst>
                    <a:ext uri="{FF2B5EF4-FFF2-40B4-BE49-F238E27FC236}">
                      <a16:creationId xmlns:a16="http://schemas.microsoft.com/office/drawing/2014/main" id="{5A33CE67-BFA1-4E8F-8481-C8263A637160}"/>
                    </a:ext>
                  </a:extLst>
                </p:cNvPr>
                <p:cNvPicPr/>
                <p:nvPr/>
              </p:nvPicPr>
              <p:blipFill>
                <a:blip r:embed="rId64"/>
                <a:stretch>
                  <a:fillRect/>
                </a:stretch>
              </p:blipFill>
              <p:spPr>
                <a:xfrm>
                  <a:off x="11735758" y="1572596"/>
                  <a:ext cx="867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8" name="Ink 87">
                  <a:extLst>
                    <a:ext uri="{FF2B5EF4-FFF2-40B4-BE49-F238E27FC236}">
                      <a16:creationId xmlns:a16="http://schemas.microsoft.com/office/drawing/2014/main" id="{C2372750-59D7-495E-8F7C-282D9E40B17C}"/>
                    </a:ext>
                  </a:extLst>
                </p14:cNvPr>
                <p14:cNvContentPartPr/>
                <p14:nvPr/>
              </p14:nvContentPartPr>
              <p14:xfrm>
                <a:off x="7302358" y="3613796"/>
                <a:ext cx="498960" cy="509760"/>
              </p14:xfrm>
            </p:contentPart>
          </mc:Choice>
          <mc:Fallback xmlns="">
            <p:pic>
              <p:nvPicPr>
                <p:cNvPr id="88" name="Ink 87">
                  <a:extLst>
                    <a:ext uri="{FF2B5EF4-FFF2-40B4-BE49-F238E27FC236}">
                      <a16:creationId xmlns:a16="http://schemas.microsoft.com/office/drawing/2014/main" id="{C2372750-59D7-495E-8F7C-282D9E40B17C}"/>
                    </a:ext>
                  </a:extLst>
                </p:cNvPr>
                <p:cNvPicPr/>
                <p:nvPr/>
              </p:nvPicPr>
              <p:blipFill>
                <a:blip r:embed="rId66"/>
                <a:stretch>
                  <a:fillRect/>
                </a:stretch>
              </p:blipFill>
              <p:spPr>
                <a:xfrm>
                  <a:off x="7293718" y="3604796"/>
                  <a:ext cx="51660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9" name="Ink 88">
                  <a:extLst>
                    <a:ext uri="{FF2B5EF4-FFF2-40B4-BE49-F238E27FC236}">
                      <a16:creationId xmlns:a16="http://schemas.microsoft.com/office/drawing/2014/main" id="{4F0D38AC-820D-4BCD-89FB-FF77E0227690}"/>
                    </a:ext>
                  </a:extLst>
                </p14:cNvPr>
                <p14:cNvContentPartPr/>
                <p14:nvPr/>
              </p14:nvContentPartPr>
              <p14:xfrm>
                <a:off x="7829038" y="3608756"/>
                <a:ext cx="223920" cy="369360"/>
              </p14:xfrm>
            </p:contentPart>
          </mc:Choice>
          <mc:Fallback xmlns="">
            <p:pic>
              <p:nvPicPr>
                <p:cNvPr id="89" name="Ink 88">
                  <a:extLst>
                    <a:ext uri="{FF2B5EF4-FFF2-40B4-BE49-F238E27FC236}">
                      <a16:creationId xmlns:a16="http://schemas.microsoft.com/office/drawing/2014/main" id="{4F0D38AC-820D-4BCD-89FB-FF77E0227690}"/>
                    </a:ext>
                  </a:extLst>
                </p:cNvPr>
                <p:cNvPicPr/>
                <p:nvPr/>
              </p:nvPicPr>
              <p:blipFill>
                <a:blip r:embed="rId68"/>
                <a:stretch>
                  <a:fillRect/>
                </a:stretch>
              </p:blipFill>
              <p:spPr>
                <a:xfrm>
                  <a:off x="7820038" y="3599756"/>
                  <a:ext cx="24156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0" name="Ink 89">
                  <a:extLst>
                    <a:ext uri="{FF2B5EF4-FFF2-40B4-BE49-F238E27FC236}">
                      <a16:creationId xmlns:a16="http://schemas.microsoft.com/office/drawing/2014/main" id="{DC6B84CA-487A-4E98-88EF-E0FC0E276DC2}"/>
                    </a:ext>
                  </a:extLst>
                </p14:cNvPr>
                <p14:cNvContentPartPr/>
                <p14:nvPr/>
              </p14:nvContentPartPr>
              <p14:xfrm>
                <a:off x="7849918" y="3829076"/>
                <a:ext cx="128160" cy="90720"/>
              </p14:xfrm>
            </p:contentPart>
          </mc:Choice>
          <mc:Fallback xmlns="">
            <p:pic>
              <p:nvPicPr>
                <p:cNvPr id="90" name="Ink 89">
                  <a:extLst>
                    <a:ext uri="{FF2B5EF4-FFF2-40B4-BE49-F238E27FC236}">
                      <a16:creationId xmlns:a16="http://schemas.microsoft.com/office/drawing/2014/main" id="{DC6B84CA-487A-4E98-88EF-E0FC0E276DC2}"/>
                    </a:ext>
                  </a:extLst>
                </p:cNvPr>
                <p:cNvPicPr/>
                <p:nvPr/>
              </p:nvPicPr>
              <p:blipFill>
                <a:blip r:embed="rId70"/>
                <a:stretch>
                  <a:fillRect/>
                </a:stretch>
              </p:blipFill>
              <p:spPr>
                <a:xfrm>
                  <a:off x="7840918" y="3820076"/>
                  <a:ext cx="1458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1" name="Ink 90">
                  <a:extLst>
                    <a:ext uri="{FF2B5EF4-FFF2-40B4-BE49-F238E27FC236}">
                      <a16:creationId xmlns:a16="http://schemas.microsoft.com/office/drawing/2014/main" id="{B7F3878C-F02F-471B-AF3A-6042515E7895}"/>
                    </a:ext>
                  </a:extLst>
                </p14:cNvPr>
                <p14:cNvContentPartPr/>
                <p14:nvPr/>
              </p14:nvContentPartPr>
              <p14:xfrm>
                <a:off x="7981678" y="3454316"/>
                <a:ext cx="223560" cy="440280"/>
              </p14:xfrm>
            </p:contentPart>
          </mc:Choice>
          <mc:Fallback xmlns="">
            <p:pic>
              <p:nvPicPr>
                <p:cNvPr id="91" name="Ink 90">
                  <a:extLst>
                    <a:ext uri="{FF2B5EF4-FFF2-40B4-BE49-F238E27FC236}">
                      <a16:creationId xmlns:a16="http://schemas.microsoft.com/office/drawing/2014/main" id="{B7F3878C-F02F-471B-AF3A-6042515E7895}"/>
                    </a:ext>
                  </a:extLst>
                </p:cNvPr>
                <p:cNvPicPr/>
                <p:nvPr/>
              </p:nvPicPr>
              <p:blipFill>
                <a:blip r:embed="rId72"/>
                <a:stretch>
                  <a:fillRect/>
                </a:stretch>
              </p:blipFill>
              <p:spPr>
                <a:xfrm>
                  <a:off x="7973038" y="3445676"/>
                  <a:ext cx="2412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2" name="Ink 91">
                  <a:extLst>
                    <a:ext uri="{FF2B5EF4-FFF2-40B4-BE49-F238E27FC236}">
                      <a16:creationId xmlns:a16="http://schemas.microsoft.com/office/drawing/2014/main" id="{91A859D7-EACD-421B-9C0E-E803720A03B5}"/>
                    </a:ext>
                  </a:extLst>
                </p14:cNvPr>
                <p14:cNvContentPartPr/>
                <p14:nvPr/>
              </p14:nvContentPartPr>
              <p14:xfrm>
                <a:off x="8380198" y="3953636"/>
                <a:ext cx="244800" cy="348120"/>
              </p14:xfrm>
            </p:contentPart>
          </mc:Choice>
          <mc:Fallback xmlns="">
            <p:pic>
              <p:nvPicPr>
                <p:cNvPr id="92" name="Ink 91">
                  <a:extLst>
                    <a:ext uri="{FF2B5EF4-FFF2-40B4-BE49-F238E27FC236}">
                      <a16:creationId xmlns:a16="http://schemas.microsoft.com/office/drawing/2014/main" id="{91A859D7-EACD-421B-9C0E-E803720A03B5}"/>
                    </a:ext>
                  </a:extLst>
                </p:cNvPr>
                <p:cNvPicPr/>
                <p:nvPr/>
              </p:nvPicPr>
              <p:blipFill>
                <a:blip r:embed="rId74"/>
                <a:stretch>
                  <a:fillRect/>
                </a:stretch>
              </p:blipFill>
              <p:spPr>
                <a:xfrm>
                  <a:off x="8371198" y="3944636"/>
                  <a:ext cx="2624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3" name="Ink 92">
                  <a:extLst>
                    <a:ext uri="{FF2B5EF4-FFF2-40B4-BE49-F238E27FC236}">
                      <a16:creationId xmlns:a16="http://schemas.microsoft.com/office/drawing/2014/main" id="{B1A80CDD-9EE2-4889-90E6-3E48427C0EFC}"/>
                    </a:ext>
                  </a:extLst>
                </p14:cNvPr>
                <p14:cNvContentPartPr/>
                <p14:nvPr/>
              </p14:nvContentPartPr>
              <p14:xfrm>
                <a:off x="8745238" y="3563396"/>
                <a:ext cx="103680" cy="70200"/>
              </p14:xfrm>
            </p:contentPart>
          </mc:Choice>
          <mc:Fallback xmlns="">
            <p:pic>
              <p:nvPicPr>
                <p:cNvPr id="93" name="Ink 92">
                  <a:extLst>
                    <a:ext uri="{FF2B5EF4-FFF2-40B4-BE49-F238E27FC236}">
                      <a16:creationId xmlns:a16="http://schemas.microsoft.com/office/drawing/2014/main" id="{B1A80CDD-9EE2-4889-90E6-3E48427C0EFC}"/>
                    </a:ext>
                  </a:extLst>
                </p:cNvPr>
                <p:cNvPicPr/>
                <p:nvPr/>
              </p:nvPicPr>
              <p:blipFill>
                <a:blip r:embed="rId76"/>
                <a:stretch>
                  <a:fillRect/>
                </a:stretch>
              </p:blipFill>
              <p:spPr>
                <a:xfrm>
                  <a:off x="8736598" y="3554396"/>
                  <a:ext cx="1213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4" name="Ink 93">
                  <a:extLst>
                    <a:ext uri="{FF2B5EF4-FFF2-40B4-BE49-F238E27FC236}">
                      <a16:creationId xmlns:a16="http://schemas.microsoft.com/office/drawing/2014/main" id="{0E0505E6-6E8B-4ED0-B563-6C78054E3EDF}"/>
                    </a:ext>
                  </a:extLst>
                </p14:cNvPr>
                <p14:cNvContentPartPr/>
                <p14:nvPr/>
              </p14:nvContentPartPr>
              <p14:xfrm>
                <a:off x="8731198" y="3692636"/>
                <a:ext cx="207000" cy="178560"/>
              </p14:xfrm>
            </p:contentPart>
          </mc:Choice>
          <mc:Fallback xmlns="">
            <p:pic>
              <p:nvPicPr>
                <p:cNvPr id="94" name="Ink 93">
                  <a:extLst>
                    <a:ext uri="{FF2B5EF4-FFF2-40B4-BE49-F238E27FC236}">
                      <a16:creationId xmlns:a16="http://schemas.microsoft.com/office/drawing/2014/main" id="{0E0505E6-6E8B-4ED0-B563-6C78054E3EDF}"/>
                    </a:ext>
                  </a:extLst>
                </p:cNvPr>
                <p:cNvPicPr/>
                <p:nvPr/>
              </p:nvPicPr>
              <p:blipFill>
                <a:blip r:embed="rId78"/>
                <a:stretch>
                  <a:fillRect/>
                </a:stretch>
              </p:blipFill>
              <p:spPr>
                <a:xfrm>
                  <a:off x="8722198" y="3683636"/>
                  <a:ext cx="2246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6" name="Ink 95">
                  <a:extLst>
                    <a:ext uri="{FF2B5EF4-FFF2-40B4-BE49-F238E27FC236}">
                      <a16:creationId xmlns:a16="http://schemas.microsoft.com/office/drawing/2014/main" id="{233A03C5-B9F9-4820-8BC5-94E9E54638B8}"/>
                    </a:ext>
                  </a:extLst>
                </p14:cNvPr>
                <p14:cNvContentPartPr/>
                <p14:nvPr/>
              </p14:nvContentPartPr>
              <p14:xfrm>
                <a:off x="9059878" y="3082436"/>
                <a:ext cx="177480" cy="309960"/>
              </p14:xfrm>
            </p:contentPart>
          </mc:Choice>
          <mc:Fallback xmlns="">
            <p:pic>
              <p:nvPicPr>
                <p:cNvPr id="96" name="Ink 95">
                  <a:extLst>
                    <a:ext uri="{FF2B5EF4-FFF2-40B4-BE49-F238E27FC236}">
                      <a16:creationId xmlns:a16="http://schemas.microsoft.com/office/drawing/2014/main" id="{233A03C5-B9F9-4820-8BC5-94E9E54638B8}"/>
                    </a:ext>
                  </a:extLst>
                </p:cNvPr>
                <p:cNvPicPr/>
                <p:nvPr/>
              </p:nvPicPr>
              <p:blipFill>
                <a:blip r:embed="rId80"/>
                <a:stretch>
                  <a:fillRect/>
                </a:stretch>
              </p:blipFill>
              <p:spPr>
                <a:xfrm>
                  <a:off x="9051238" y="3073796"/>
                  <a:ext cx="1951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7" name="Ink 96">
                  <a:extLst>
                    <a:ext uri="{FF2B5EF4-FFF2-40B4-BE49-F238E27FC236}">
                      <a16:creationId xmlns:a16="http://schemas.microsoft.com/office/drawing/2014/main" id="{8F059224-3C3F-4FF3-8B41-0D21A7D4FDF9}"/>
                    </a:ext>
                  </a:extLst>
                </p14:cNvPr>
                <p14:cNvContentPartPr/>
                <p14:nvPr/>
              </p14:nvContentPartPr>
              <p14:xfrm>
                <a:off x="9051598" y="3479516"/>
                <a:ext cx="327240" cy="146520"/>
              </p14:xfrm>
            </p:contentPart>
          </mc:Choice>
          <mc:Fallback xmlns="">
            <p:pic>
              <p:nvPicPr>
                <p:cNvPr id="97" name="Ink 96">
                  <a:extLst>
                    <a:ext uri="{FF2B5EF4-FFF2-40B4-BE49-F238E27FC236}">
                      <a16:creationId xmlns:a16="http://schemas.microsoft.com/office/drawing/2014/main" id="{8F059224-3C3F-4FF3-8B41-0D21A7D4FDF9}"/>
                    </a:ext>
                  </a:extLst>
                </p:cNvPr>
                <p:cNvPicPr/>
                <p:nvPr/>
              </p:nvPicPr>
              <p:blipFill>
                <a:blip r:embed="rId82"/>
                <a:stretch>
                  <a:fillRect/>
                </a:stretch>
              </p:blipFill>
              <p:spPr>
                <a:xfrm>
                  <a:off x="9042598" y="3470516"/>
                  <a:ext cx="3448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8" name="Ink 97">
                  <a:extLst>
                    <a:ext uri="{FF2B5EF4-FFF2-40B4-BE49-F238E27FC236}">
                      <a16:creationId xmlns:a16="http://schemas.microsoft.com/office/drawing/2014/main" id="{CF3DD63D-66A3-4A5A-8DC1-A69473321C87}"/>
                    </a:ext>
                  </a:extLst>
                </p14:cNvPr>
                <p14:cNvContentPartPr/>
                <p14:nvPr/>
              </p14:nvContentPartPr>
              <p14:xfrm>
                <a:off x="9261118" y="3766796"/>
                <a:ext cx="33840" cy="146520"/>
              </p14:xfrm>
            </p:contentPart>
          </mc:Choice>
          <mc:Fallback xmlns="">
            <p:pic>
              <p:nvPicPr>
                <p:cNvPr id="98" name="Ink 97">
                  <a:extLst>
                    <a:ext uri="{FF2B5EF4-FFF2-40B4-BE49-F238E27FC236}">
                      <a16:creationId xmlns:a16="http://schemas.microsoft.com/office/drawing/2014/main" id="{CF3DD63D-66A3-4A5A-8DC1-A69473321C87}"/>
                    </a:ext>
                  </a:extLst>
                </p:cNvPr>
                <p:cNvPicPr/>
                <p:nvPr/>
              </p:nvPicPr>
              <p:blipFill>
                <a:blip r:embed="rId84"/>
                <a:stretch>
                  <a:fillRect/>
                </a:stretch>
              </p:blipFill>
              <p:spPr>
                <a:xfrm>
                  <a:off x="9252118" y="3758156"/>
                  <a:ext cx="51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9" name="Ink 98">
                  <a:extLst>
                    <a:ext uri="{FF2B5EF4-FFF2-40B4-BE49-F238E27FC236}">
                      <a16:creationId xmlns:a16="http://schemas.microsoft.com/office/drawing/2014/main" id="{72AE22D0-182F-413D-A0E4-057C18A9E3F5}"/>
                    </a:ext>
                  </a:extLst>
                </p14:cNvPr>
                <p14:cNvContentPartPr/>
                <p14:nvPr/>
              </p14:nvContentPartPr>
              <p14:xfrm>
                <a:off x="9287398" y="3812156"/>
                <a:ext cx="396000" cy="519480"/>
              </p14:xfrm>
            </p:contentPart>
          </mc:Choice>
          <mc:Fallback xmlns="">
            <p:pic>
              <p:nvPicPr>
                <p:cNvPr id="99" name="Ink 98">
                  <a:extLst>
                    <a:ext uri="{FF2B5EF4-FFF2-40B4-BE49-F238E27FC236}">
                      <a16:creationId xmlns:a16="http://schemas.microsoft.com/office/drawing/2014/main" id="{72AE22D0-182F-413D-A0E4-057C18A9E3F5}"/>
                    </a:ext>
                  </a:extLst>
                </p:cNvPr>
                <p:cNvPicPr/>
                <p:nvPr/>
              </p:nvPicPr>
              <p:blipFill>
                <a:blip r:embed="rId86"/>
                <a:stretch>
                  <a:fillRect/>
                </a:stretch>
              </p:blipFill>
              <p:spPr>
                <a:xfrm>
                  <a:off x="9278758" y="3803516"/>
                  <a:ext cx="41364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0" name="Ink 99">
                  <a:extLst>
                    <a:ext uri="{FF2B5EF4-FFF2-40B4-BE49-F238E27FC236}">
                      <a16:creationId xmlns:a16="http://schemas.microsoft.com/office/drawing/2014/main" id="{218B5E23-D552-48C2-9C0C-F9EAF060743B}"/>
                    </a:ext>
                  </a:extLst>
                </p14:cNvPr>
                <p14:cNvContentPartPr/>
                <p14:nvPr/>
              </p14:nvContentPartPr>
              <p14:xfrm>
                <a:off x="9396838" y="2795516"/>
                <a:ext cx="831960" cy="1358640"/>
              </p14:xfrm>
            </p:contentPart>
          </mc:Choice>
          <mc:Fallback xmlns="">
            <p:pic>
              <p:nvPicPr>
                <p:cNvPr id="100" name="Ink 99">
                  <a:extLst>
                    <a:ext uri="{FF2B5EF4-FFF2-40B4-BE49-F238E27FC236}">
                      <a16:creationId xmlns:a16="http://schemas.microsoft.com/office/drawing/2014/main" id="{218B5E23-D552-48C2-9C0C-F9EAF060743B}"/>
                    </a:ext>
                  </a:extLst>
                </p:cNvPr>
                <p:cNvPicPr/>
                <p:nvPr/>
              </p:nvPicPr>
              <p:blipFill>
                <a:blip r:embed="rId88"/>
                <a:stretch>
                  <a:fillRect/>
                </a:stretch>
              </p:blipFill>
              <p:spPr>
                <a:xfrm>
                  <a:off x="9387838" y="2786876"/>
                  <a:ext cx="849600" cy="13762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1" name="Ink 100">
                  <a:extLst>
                    <a:ext uri="{FF2B5EF4-FFF2-40B4-BE49-F238E27FC236}">
                      <a16:creationId xmlns:a16="http://schemas.microsoft.com/office/drawing/2014/main" id="{96E709E8-CF62-41EA-B502-2D833665FEDF}"/>
                    </a:ext>
                  </a:extLst>
                </p14:cNvPr>
                <p14:cNvContentPartPr/>
                <p14:nvPr/>
              </p14:nvContentPartPr>
              <p14:xfrm>
                <a:off x="9614278" y="3095036"/>
                <a:ext cx="360720" cy="366480"/>
              </p14:xfrm>
            </p:contentPart>
          </mc:Choice>
          <mc:Fallback xmlns="">
            <p:pic>
              <p:nvPicPr>
                <p:cNvPr id="101" name="Ink 100">
                  <a:extLst>
                    <a:ext uri="{FF2B5EF4-FFF2-40B4-BE49-F238E27FC236}">
                      <a16:creationId xmlns:a16="http://schemas.microsoft.com/office/drawing/2014/main" id="{96E709E8-CF62-41EA-B502-2D833665FEDF}"/>
                    </a:ext>
                  </a:extLst>
                </p:cNvPr>
                <p:cNvPicPr/>
                <p:nvPr/>
              </p:nvPicPr>
              <p:blipFill>
                <a:blip r:embed="rId90"/>
                <a:stretch>
                  <a:fillRect/>
                </a:stretch>
              </p:blipFill>
              <p:spPr>
                <a:xfrm>
                  <a:off x="9605278" y="3086396"/>
                  <a:ext cx="3783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2" name="Ink 101">
                  <a:extLst>
                    <a:ext uri="{FF2B5EF4-FFF2-40B4-BE49-F238E27FC236}">
                      <a16:creationId xmlns:a16="http://schemas.microsoft.com/office/drawing/2014/main" id="{E1817594-F5F3-4DF5-92C0-1E9DC28F016C}"/>
                    </a:ext>
                  </a:extLst>
                </p14:cNvPr>
                <p14:cNvContentPartPr/>
                <p14:nvPr/>
              </p14:nvContentPartPr>
              <p14:xfrm>
                <a:off x="9784558" y="3463676"/>
                <a:ext cx="274320" cy="138960"/>
              </p14:xfrm>
            </p:contentPart>
          </mc:Choice>
          <mc:Fallback xmlns="">
            <p:pic>
              <p:nvPicPr>
                <p:cNvPr id="102" name="Ink 101">
                  <a:extLst>
                    <a:ext uri="{FF2B5EF4-FFF2-40B4-BE49-F238E27FC236}">
                      <a16:creationId xmlns:a16="http://schemas.microsoft.com/office/drawing/2014/main" id="{E1817594-F5F3-4DF5-92C0-1E9DC28F016C}"/>
                    </a:ext>
                  </a:extLst>
                </p:cNvPr>
                <p:cNvPicPr/>
                <p:nvPr/>
              </p:nvPicPr>
              <p:blipFill>
                <a:blip r:embed="rId92"/>
                <a:stretch>
                  <a:fillRect/>
                </a:stretch>
              </p:blipFill>
              <p:spPr>
                <a:xfrm>
                  <a:off x="9775558" y="3455036"/>
                  <a:ext cx="2919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3" name="Ink 102">
                  <a:extLst>
                    <a:ext uri="{FF2B5EF4-FFF2-40B4-BE49-F238E27FC236}">
                      <a16:creationId xmlns:a16="http://schemas.microsoft.com/office/drawing/2014/main" id="{A6D651F2-2FEF-41CD-A68B-4D7E6A07951E}"/>
                    </a:ext>
                  </a:extLst>
                </p14:cNvPr>
                <p14:cNvContentPartPr/>
                <p14:nvPr/>
              </p14:nvContentPartPr>
              <p14:xfrm>
                <a:off x="9962758" y="3675356"/>
                <a:ext cx="57960" cy="73080"/>
              </p14:xfrm>
            </p:contentPart>
          </mc:Choice>
          <mc:Fallback xmlns="">
            <p:pic>
              <p:nvPicPr>
                <p:cNvPr id="103" name="Ink 102">
                  <a:extLst>
                    <a:ext uri="{FF2B5EF4-FFF2-40B4-BE49-F238E27FC236}">
                      <a16:creationId xmlns:a16="http://schemas.microsoft.com/office/drawing/2014/main" id="{A6D651F2-2FEF-41CD-A68B-4D7E6A07951E}"/>
                    </a:ext>
                  </a:extLst>
                </p:cNvPr>
                <p:cNvPicPr/>
                <p:nvPr/>
              </p:nvPicPr>
              <p:blipFill>
                <a:blip r:embed="rId94"/>
                <a:stretch>
                  <a:fillRect/>
                </a:stretch>
              </p:blipFill>
              <p:spPr>
                <a:xfrm>
                  <a:off x="9954118" y="3666716"/>
                  <a:ext cx="756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4" name="Ink 103">
                  <a:extLst>
                    <a:ext uri="{FF2B5EF4-FFF2-40B4-BE49-F238E27FC236}">
                      <a16:creationId xmlns:a16="http://schemas.microsoft.com/office/drawing/2014/main" id="{C0A576A3-1536-45B0-849B-B7C11C2A92E2}"/>
                    </a:ext>
                  </a:extLst>
                </p14:cNvPr>
                <p14:cNvContentPartPr/>
                <p14:nvPr/>
              </p14:nvContentPartPr>
              <p14:xfrm>
                <a:off x="9605278" y="3143996"/>
                <a:ext cx="231840" cy="335880"/>
              </p14:xfrm>
            </p:contentPart>
          </mc:Choice>
          <mc:Fallback xmlns="">
            <p:pic>
              <p:nvPicPr>
                <p:cNvPr id="104" name="Ink 103">
                  <a:extLst>
                    <a:ext uri="{FF2B5EF4-FFF2-40B4-BE49-F238E27FC236}">
                      <a16:creationId xmlns:a16="http://schemas.microsoft.com/office/drawing/2014/main" id="{C0A576A3-1536-45B0-849B-B7C11C2A92E2}"/>
                    </a:ext>
                  </a:extLst>
                </p:cNvPr>
                <p:cNvPicPr/>
                <p:nvPr/>
              </p:nvPicPr>
              <p:blipFill>
                <a:blip r:embed="rId96"/>
                <a:stretch>
                  <a:fillRect/>
                </a:stretch>
              </p:blipFill>
              <p:spPr>
                <a:xfrm>
                  <a:off x="9596638" y="3134996"/>
                  <a:ext cx="2494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5" name="Ink 104">
                  <a:extLst>
                    <a:ext uri="{FF2B5EF4-FFF2-40B4-BE49-F238E27FC236}">
                      <a16:creationId xmlns:a16="http://schemas.microsoft.com/office/drawing/2014/main" id="{73D12D6B-BA8D-42AC-91A6-068BDD4CAEC9}"/>
                    </a:ext>
                  </a:extLst>
                </p14:cNvPr>
                <p14:cNvContentPartPr/>
                <p14:nvPr/>
              </p14:nvContentPartPr>
              <p14:xfrm>
                <a:off x="9918478" y="3615596"/>
                <a:ext cx="401760" cy="362880"/>
              </p14:xfrm>
            </p:contentPart>
          </mc:Choice>
          <mc:Fallback xmlns="">
            <p:pic>
              <p:nvPicPr>
                <p:cNvPr id="105" name="Ink 104">
                  <a:extLst>
                    <a:ext uri="{FF2B5EF4-FFF2-40B4-BE49-F238E27FC236}">
                      <a16:creationId xmlns:a16="http://schemas.microsoft.com/office/drawing/2014/main" id="{73D12D6B-BA8D-42AC-91A6-068BDD4CAEC9}"/>
                    </a:ext>
                  </a:extLst>
                </p:cNvPr>
                <p:cNvPicPr/>
                <p:nvPr/>
              </p:nvPicPr>
              <p:blipFill>
                <a:blip r:embed="rId98"/>
                <a:stretch>
                  <a:fillRect/>
                </a:stretch>
              </p:blipFill>
              <p:spPr>
                <a:xfrm>
                  <a:off x="9909478" y="3606956"/>
                  <a:ext cx="4194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6" name="Ink 105">
                  <a:extLst>
                    <a:ext uri="{FF2B5EF4-FFF2-40B4-BE49-F238E27FC236}">
                      <a16:creationId xmlns:a16="http://schemas.microsoft.com/office/drawing/2014/main" id="{3B5812EB-413A-4DDB-8883-7450EDEB7F1C}"/>
                    </a:ext>
                  </a:extLst>
                </p14:cNvPr>
                <p14:cNvContentPartPr/>
                <p14:nvPr/>
              </p14:nvContentPartPr>
              <p14:xfrm>
                <a:off x="10134118" y="3204116"/>
                <a:ext cx="173520" cy="146520"/>
              </p14:xfrm>
            </p:contentPart>
          </mc:Choice>
          <mc:Fallback xmlns="">
            <p:pic>
              <p:nvPicPr>
                <p:cNvPr id="106" name="Ink 105">
                  <a:extLst>
                    <a:ext uri="{FF2B5EF4-FFF2-40B4-BE49-F238E27FC236}">
                      <a16:creationId xmlns:a16="http://schemas.microsoft.com/office/drawing/2014/main" id="{3B5812EB-413A-4DDB-8883-7450EDEB7F1C}"/>
                    </a:ext>
                  </a:extLst>
                </p:cNvPr>
                <p:cNvPicPr/>
                <p:nvPr/>
              </p:nvPicPr>
              <p:blipFill>
                <a:blip r:embed="rId100"/>
                <a:stretch>
                  <a:fillRect/>
                </a:stretch>
              </p:blipFill>
              <p:spPr>
                <a:xfrm>
                  <a:off x="10125118" y="3195116"/>
                  <a:ext cx="1911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7" name="Ink 106">
                  <a:extLst>
                    <a:ext uri="{FF2B5EF4-FFF2-40B4-BE49-F238E27FC236}">
                      <a16:creationId xmlns:a16="http://schemas.microsoft.com/office/drawing/2014/main" id="{AB0AE6C6-4B67-4EA7-AC2C-A710A8F00896}"/>
                    </a:ext>
                  </a:extLst>
                </p14:cNvPr>
                <p14:cNvContentPartPr/>
                <p14:nvPr/>
              </p14:nvContentPartPr>
              <p14:xfrm>
                <a:off x="10147798" y="3194756"/>
                <a:ext cx="180720" cy="258480"/>
              </p14:xfrm>
            </p:contentPart>
          </mc:Choice>
          <mc:Fallback xmlns="">
            <p:pic>
              <p:nvPicPr>
                <p:cNvPr id="107" name="Ink 106">
                  <a:extLst>
                    <a:ext uri="{FF2B5EF4-FFF2-40B4-BE49-F238E27FC236}">
                      <a16:creationId xmlns:a16="http://schemas.microsoft.com/office/drawing/2014/main" id="{AB0AE6C6-4B67-4EA7-AC2C-A710A8F00896}"/>
                    </a:ext>
                  </a:extLst>
                </p:cNvPr>
                <p:cNvPicPr/>
                <p:nvPr/>
              </p:nvPicPr>
              <p:blipFill>
                <a:blip r:embed="rId102"/>
                <a:stretch>
                  <a:fillRect/>
                </a:stretch>
              </p:blipFill>
              <p:spPr>
                <a:xfrm>
                  <a:off x="10138798" y="3186116"/>
                  <a:ext cx="1983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 name="Ink 108">
                  <a:extLst>
                    <a:ext uri="{FF2B5EF4-FFF2-40B4-BE49-F238E27FC236}">
                      <a16:creationId xmlns:a16="http://schemas.microsoft.com/office/drawing/2014/main" id="{731B060C-2435-4DBE-9969-DB395B30DF12}"/>
                    </a:ext>
                  </a:extLst>
                </p14:cNvPr>
                <p14:cNvContentPartPr/>
                <p14:nvPr/>
              </p14:nvContentPartPr>
              <p14:xfrm>
                <a:off x="10278118" y="2781476"/>
                <a:ext cx="188280" cy="303480"/>
              </p14:xfrm>
            </p:contentPart>
          </mc:Choice>
          <mc:Fallback xmlns="">
            <p:pic>
              <p:nvPicPr>
                <p:cNvPr id="109" name="Ink 108">
                  <a:extLst>
                    <a:ext uri="{FF2B5EF4-FFF2-40B4-BE49-F238E27FC236}">
                      <a16:creationId xmlns:a16="http://schemas.microsoft.com/office/drawing/2014/main" id="{731B060C-2435-4DBE-9969-DB395B30DF12}"/>
                    </a:ext>
                  </a:extLst>
                </p:cNvPr>
                <p:cNvPicPr/>
                <p:nvPr/>
              </p:nvPicPr>
              <p:blipFill>
                <a:blip r:embed="rId104"/>
                <a:stretch>
                  <a:fillRect/>
                </a:stretch>
              </p:blipFill>
              <p:spPr>
                <a:xfrm>
                  <a:off x="10269478" y="2772476"/>
                  <a:ext cx="2059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0" name="Ink 109">
                  <a:extLst>
                    <a:ext uri="{FF2B5EF4-FFF2-40B4-BE49-F238E27FC236}">
                      <a16:creationId xmlns:a16="http://schemas.microsoft.com/office/drawing/2014/main" id="{0359CD3D-F3B3-4B89-B884-72C3AFD58B6A}"/>
                    </a:ext>
                  </a:extLst>
                </p14:cNvPr>
                <p14:cNvContentPartPr/>
                <p14:nvPr/>
              </p14:nvContentPartPr>
              <p14:xfrm>
                <a:off x="10329958" y="3030236"/>
                <a:ext cx="335880" cy="260280"/>
              </p14:xfrm>
            </p:contentPart>
          </mc:Choice>
          <mc:Fallback xmlns="">
            <p:pic>
              <p:nvPicPr>
                <p:cNvPr id="110" name="Ink 109">
                  <a:extLst>
                    <a:ext uri="{FF2B5EF4-FFF2-40B4-BE49-F238E27FC236}">
                      <a16:creationId xmlns:a16="http://schemas.microsoft.com/office/drawing/2014/main" id="{0359CD3D-F3B3-4B89-B884-72C3AFD58B6A}"/>
                    </a:ext>
                  </a:extLst>
                </p:cNvPr>
                <p:cNvPicPr/>
                <p:nvPr/>
              </p:nvPicPr>
              <p:blipFill>
                <a:blip r:embed="rId106"/>
                <a:stretch>
                  <a:fillRect/>
                </a:stretch>
              </p:blipFill>
              <p:spPr>
                <a:xfrm>
                  <a:off x="10320958" y="3021236"/>
                  <a:ext cx="35352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1" name="Ink 110">
                  <a:extLst>
                    <a:ext uri="{FF2B5EF4-FFF2-40B4-BE49-F238E27FC236}">
                      <a16:creationId xmlns:a16="http://schemas.microsoft.com/office/drawing/2014/main" id="{6B10FD3A-936F-4FB9-A0E1-07CBBC2B4336}"/>
                    </a:ext>
                  </a:extLst>
                </p14:cNvPr>
                <p14:cNvContentPartPr/>
                <p14:nvPr/>
              </p14:nvContentPartPr>
              <p14:xfrm>
                <a:off x="10550998" y="3333356"/>
                <a:ext cx="318960" cy="309960"/>
              </p14:xfrm>
            </p:contentPart>
          </mc:Choice>
          <mc:Fallback xmlns="">
            <p:pic>
              <p:nvPicPr>
                <p:cNvPr id="111" name="Ink 110">
                  <a:extLst>
                    <a:ext uri="{FF2B5EF4-FFF2-40B4-BE49-F238E27FC236}">
                      <a16:creationId xmlns:a16="http://schemas.microsoft.com/office/drawing/2014/main" id="{6B10FD3A-936F-4FB9-A0E1-07CBBC2B4336}"/>
                    </a:ext>
                  </a:extLst>
                </p:cNvPr>
                <p:cNvPicPr/>
                <p:nvPr/>
              </p:nvPicPr>
              <p:blipFill>
                <a:blip r:embed="rId108"/>
                <a:stretch>
                  <a:fillRect/>
                </a:stretch>
              </p:blipFill>
              <p:spPr>
                <a:xfrm>
                  <a:off x="10542358" y="3324356"/>
                  <a:ext cx="3366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2" name="Ink 111">
                  <a:extLst>
                    <a:ext uri="{FF2B5EF4-FFF2-40B4-BE49-F238E27FC236}">
                      <a16:creationId xmlns:a16="http://schemas.microsoft.com/office/drawing/2014/main" id="{EFAA8CBD-569A-4B68-96A6-129067F24CBC}"/>
                    </a:ext>
                  </a:extLst>
                </p14:cNvPr>
                <p14:cNvContentPartPr/>
                <p14:nvPr/>
              </p14:nvContentPartPr>
              <p14:xfrm>
                <a:off x="10618318" y="3110876"/>
                <a:ext cx="161280" cy="110880"/>
              </p14:xfrm>
            </p:contentPart>
          </mc:Choice>
          <mc:Fallback xmlns="">
            <p:pic>
              <p:nvPicPr>
                <p:cNvPr id="112" name="Ink 111">
                  <a:extLst>
                    <a:ext uri="{FF2B5EF4-FFF2-40B4-BE49-F238E27FC236}">
                      <a16:creationId xmlns:a16="http://schemas.microsoft.com/office/drawing/2014/main" id="{EFAA8CBD-569A-4B68-96A6-129067F24CBC}"/>
                    </a:ext>
                  </a:extLst>
                </p:cNvPr>
                <p:cNvPicPr/>
                <p:nvPr/>
              </p:nvPicPr>
              <p:blipFill>
                <a:blip r:embed="rId110"/>
                <a:stretch>
                  <a:fillRect/>
                </a:stretch>
              </p:blipFill>
              <p:spPr>
                <a:xfrm>
                  <a:off x="10609318" y="3102236"/>
                  <a:ext cx="1789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3" name="Ink 112">
                  <a:extLst>
                    <a:ext uri="{FF2B5EF4-FFF2-40B4-BE49-F238E27FC236}">
                      <a16:creationId xmlns:a16="http://schemas.microsoft.com/office/drawing/2014/main" id="{94643FBF-DA67-492B-B586-4D176D886D94}"/>
                    </a:ext>
                  </a:extLst>
                </p14:cNvPr>
                <p14:cNvContentPartPr/>
                <p14:nvPr/>
              </p14:nvContentPartPr>
              <p14:xfrm>
                <a:off x="10741078" y="2765996"/>
                <a:ext cx="288720" cy="208440"/>
              </p14:xfrm>
            </p:contentPart>
          </mc:Choice>
          <mc:Fallback xmlns="">
            <p:pic>
              <p:nvPicPr>
                <p:cNvPr id="113" name="Ink 112">
                  <a:extLst>
                    <a:ext uri="{FF2B5EF4-FFF2-40B4-BE49-F238E27FC236}">
                      <a16:creationId xmlns:a16="http://schemas.microsoft.com/office/drawing/2014/main" id="{94643FBF-DA67-492B-B586-4D176D886D94}"/>
                    </a:ext>
                  </a:extLst>
                </p:cNvPr>
                <p:cNvPicPr/>
                <p:nvPr/>
              </p:nvPicPr>
              <p:blipFill>
                <a:blip r:embed="rId112"/>
                <a:stretch>
                  <a:fillRect/>
                </a:stretch>
              </p:blipFill>
              <p:spPr>
                <a:xfrm>
                  <a:off x="10732078" y="2756996"/>
                  <a:ext cx="3063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4" name="Ink 113">
                  <a:extLst>
                    <a:ext uri="{FF2B5EF4-FFF2-40B4-BE49-F238E27FC236}">
                      <a16:creationId xmlns:a16="http://schemas.microsoft.com/office/drawing/2014/main" id="{D4733ABD-A6F2-4F73-A932-4E0AF5B50024}"/>
                    </a:ext>
                  </a:extLst>
                </p14:cNvPr>
                <p14:cNvContentPartPr/>
                <p14:nvPr/>
              </p14:nvContentPartPr>
              <p14:xfrm>
                <a:off x="10761598" y="2783276"/>
                <a:ext cx="171720" cy="343440"/>
              </p14:xfrm>
            </p:contentPart>
          </mc:Choice>
          <mc:Fallback xmlns="">
            <p:pic>
              <p:nvPicPr>
                <p:cNvPr id="114" name="Ink 113">
                  <a:extLst>
                    <a:ext uri="{FF2B5EF4-FFF2-40B4-BE49-F238E27FC236}">
                      <a16:creationId xmlns:a16="http://schemas.microsoft.com/office/drawing/2014/main" id="{D4733ABD-A6F2-4F73-A932-4E0AF5B50024}"/>
                    </a:ext>
                  </a:extLst>
                </p:cNvPr>
                <p:cNvPicPr/>
                <p:nvPr/>
              </p:nvPicPr>
              <p:blipFill>
                <a:blip r:embed="rId114"/>
                <a:stretch>
                  <a:fillRect/>
                </a:stretch>
              </p:blipFill>
              <p:spPr>
                <a:xfrm>
                  <a:off x="10752958" y="2774636"/>
                  <a:ext cx="1893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16" name="Ink 115">
                  <a:extLst>
                    <a:ext uri="{FF2B5EF4-FFF2-40B4-BE49-F238E27FC236}">
                      <a16:creationId xmlns:a16="http://schemas.microsoft.com/office/drawing/2014/main" id="{36D70B51-6760-4C16-B768-3E5E8DB0DDA6}"/>
                    </a:ext>
                  </a:extLst>
                </p14:cNvPr>
                <p14:cNvContentPartPr/>
                <p14:nvPr/>
              </p14:nvContentPartPr>
              <p14:xfrm>
                <a:off x="10952398" y="2447396"/>
                <a:ext cx="181440" cy="331200"/>
              </p14:xfrm>
            </p:contentPart>
          </mc:Choice>
          <mc:Fallback xmlns="">
            <p:pic>
              <p:nvPicPr>
                <p:cNvPr id="116" name="Ink 115">
                  <a:extLst>
                    <a:ext uri="{FF2B5EF4-FFF2-40B4-BE49-F238E27FC236}">
                      <a16:creationId xmlns:a16="http://schemas.microsoft.com/office/drawing/2014/main" id="{36D70B51-6760-4C16-B768-3E5E8DB0DDA6}"/>
                    </a:ext>
                  </a:extLst>
                </p:cNvPr>
                <p:cNvPicPr/>
                <p:nvPr/>
              </p:nvPicPr>
              <p:blipFill>
                <a:blip r:embed="rId116"/>
                <a:stretch>
                  <a:fillRect/>
                </a:stretch>
              </p:blipFill>
              <p:spPr>
                <a:xfrm>
                  <a:off x="10943758" y="2438396"/>
                  <a:ext cx="1990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17" name="Ink 116">
                  <a:extLst>
                    <a:ext uri="{FF2B5EF4-FFF2-40B4-BE49-F238E27FC236}">
                      <a16:creationId xmlns:a16="http://schemas.microsoft.com/office/drawing/2014/main" id="{9EA0F594-9DA2-4240-8FC6-17508150D724}"/>
                    </a:ext>
                  </a:extLst>
                </p14:cNvPr>
                <p14:cNvContentPartPr/>
                <p14:nvPr/>
              </p14:nvContentPartPr>
              <p14:xfrm>
                <a:off x="11055718" y="2703716"/>
                <a:ext cx="295560" cy="168840"/>
              </p14:xfrm>
            </p:contentPart>
          </mc:Choice>
          <mc:Fallback xmlns="">
            <p:pic>
              <p:nvPicPr>
                <p:cNvPr id="117" name="Ink 116">
                  <a:extLst>
                    <a:ext uri="{FF2B5EF4-FFF2-40B4-BE49-F238E27FC236}">
                      <a16:creationId xmlns:a16="http://schemas.microsoft.com/office/drawing/2014/main" id="{9EA0F594-9DA2-4240-8FC6-17508150D724}"/>
                    </a:ext>
                  </a:extLst>
                </p:cNvPr>
                <p:cNvPicPr/>
                <p:nvPr/>
              </p:nvPicPr>
              <p:blipFill>
                <a:blip r:embed="rId118"/>
                <a:stretch>
                  <a:fillRect/>
                </a:stretch>
              </p:blipFill>
              <p:spPr>
                <a:xfrm>
                  <a:off x="11046718" y="2695076"/>
                  <a:ext cx="3132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9" name="Ink 118">
                  <a:extLst>
                    <a:ext uri="{FF2B5EF4-FFF2-40B4-BE49-F238E27FC236}">
                      <a16:creationId xmlns:a16="http://schemas.microsoft.com/office/drawing/2014/main" id="{88387AA5-9B93-47F4-A880-D9A68486F8F3}"/>
                    </a:ext>
                  </a:extLst>
                </p14:cNvPr>
                <p14:cNvContentPartPr/>
                <p14:nvPr/>
              </p14:nvContentPartPr>
              <p14:xfrm>
                <a:off x="11157958" y="2970476"/>
                <a:ext cx="237600" cy="389520"/>
              </p14:xfrm>
            </p:contentPart>
          </mc:Choice>
          <mc:Fallback xmlns="">
            <p:pic>
              <p:nvPicPr>
                <p:cNvPr id="119" name="Ink 118">
                  <a:extLst>
                    <a:ext uri="{FF2B5EF4-FFF2-40B4-BE49-F238E27FC236}">
                      <a16:creationId xmlns:a16="http://schemas.microsoft.com/office/drawing/2014/main" id="{88387AA5-9B93-47F4-A880-D9A68486F8F3}"/>
                    </a:ext>
                  </a:extLst>
                </p:cNvPr>
                <p:cNvPicPr/>
                <p:nvPr/>
              </p:nvPicPr>
              <p:blipFill>
                <a:blip r:embed="rId120"/>
                <a:stretch>
                  <a:fillRect/>
                </a:stretch>
              </p:blipFill>
              <p:spPr>
                <a:xfrm>
                  <a:off x="11148958" y="2961836"/>
                  <a:ext cx="25524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20" name="Ink 119">
                  <a:extLst>
                    <a:ext uri="{FF2B5EF4-FFF2-40B4-BE49-F238E27FC236}">
                      <a16:creationId xmlns:a16="http://schemas.microsoft.com/office/drawing/2014/main" id="{C5261927-DC99-4C76-B622-45E21B577970}"/>
                    </a:ext>
                  </a:extLst>
                </p14:cNvPr>
                <p14:cNvContentPartPr/>
                <p14:nvPr/>
              </p14:nvContentPartPr>
              <p14:xfrm>
                <a:off x="11268478" y="2543516"/>
                <a:ext cx="159480" cy="143280"/>
              </p14:xfrm>
            </p:contentPart>
          </mc:Choice>
          <mc:Fallback xmlns="">
            <p:pic>
              <p:nvPicPr>
                <p:cNvPr id="120" name="Ink 119">
                  <a:extLst>
                    <a:ext uri="{FF2B5EF4-FFF2-40B4-BE49-F238E27FC236}">
                      <a16:creationId xmlns:a16="http://schemas.microsoft.com/office/drawing/2014/main" id="{C5261927-DC99-4C76-B622-45E21B577970}"/>
                    </a:ext>
                  </a:extLst>
                </p:cNvPr>
                <p:cNvPicPr/>
                <p:nvPr/>
              </p:nvPicPr>
              <p:blipFill>
                <a:blip r:embed="rId122"/>
                <a:stretch>
                  <a:fillRect/>
                </a:stretch>
              </p:blipFill>
              <p:spPr>
                <a:xfrm>
                  <a:off x="11259838" y="2534876"/>
                  <a:ext cx="1771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21" name="Ink 120">
                  <a:extLst>
                    <a:ext uri="{FF2B5EF4-FFF2-40B4-BE49-F238E27FC236}">
                      <a16:creationId xmlns:a16="http://schemas.microsoft.com/office/drawing/2014/main" id="{4CDC93E8-FF0A-46CE-95BF-2C26932B64A7}"/>
                    </a:ext>
                  </a:extLst>
                </p14:cNvPr>
                <p14:cNvContentPartPr/>
                <p14:nvPr/>
              </p14:nvContentPartPr>
              <p14:xfrm>
                <a:off x="11251558" y="2532716"/>
                <a:ext cx="133200" cy="188280"/>
              </p14:xfrm>
            </p:contentPart>
          </mc:Choice>
          <mc:Fallback xmlns="">
            <p:pic>
              <p:nvPicPr>
                <p:cNvPr id="121" name="Ink 120">
                  <a:extLst>
                    <a:ext uri="{FF2B5EF4-FFF2-40B4-BE49-F238E27FC236}">
                      <a16:creationId xmlns:a16="http://schemas.microsoft.com/office/drawing/2014/main" id="{4CDC93E8-FF0A-46CE-95BF-2C26932B64A7}"/>
                    </a:ext>
                  </a:extLst>
                </p:cNvPr>
                <p:cNvPicPr/>
                <p:nvPr/>
              </p:nvPicPr>
              <p:blipFill>
                <a:blip r:embed="rId124"/>
                <a:stretch>
                  <a:fillRect/>
                </a:stretch>
              </p:blipFill>
              <p:spPr>
                <a:xfrm>
                  <a:off x="11242918" y="2523716"/>
                  <a:ext cx="1508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22" name="Ink 121">
                  <a:extLst>
                    <a:ext uri="{FF2B5EF4-FFF2-40B4-BE49-F238E27FC236}">
                      <a16:creationId xmlns:a16="http://schemas.microsoft.com/office/drawing/2014/main" id="{E66873A9-0B49-4B19-83AE-50932B67D0A9}"/>
                    </a:ext>
                  </a:extLst>
                </p14:cNvPr>
                <p14:cNvContentPartPr/>
                <p14:nvPr/>
              </p14:nvContentPartPr>
              <p14:xfrm>
                <a:off x="11384398" y="2328236"/>
                <a:ext cx="172800" cy="175680"/>
              </p14:xfrm>
            </p:contentPart>
          </mc:Choice>
          <mc:Fallback xmlns="">
            <p:pic>
              <p:nvPicPr>
                <p:cNvPr id="122" name="Ink 121">
                  <a:extLst>
                    <a:ext uri="{FF2B5EF4-FFF2-40B4-BE49-F238E27FC236}">
                      <a16:creationId xmlns:a16="http://schemas.microsoft.com/office/drawing/2014/main" id="{E66873A9-0B49-4B19-83AE-50932B67D0A9}"/>
                    </a:ext>
                  </a:extLst>
                </p:cNvPr>
                <p:cNvPicPr/>
                <p:nvPr/>
              </p:nvPicPr>
              <p:blipFill>
                <a:blip r:embed="rId126"/>
                <a:stretch>
                  <a:fillRect/>
                </a:stretch>
              </p:blipFill>
              <p:spPr>
                <a:xfrm>
                  <a:off x="11375398" y="2319236"/>
                  <a:ext cx="190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23" name="Ink 122">
                  <a:extLst>
                    <a:ext uri="{FF2B5EF4-FFF2-40B4-BE49-F238E27FC236}">
                      <a16:creationId xmlns:a16="http://schemas.microsoft.com/office/drawing/2014/main" id="{B542ED92-BBB4-46E0-97F9-33C8AE05C1BF}"/>
                    </a:ext>
                  </a:extLst>
                </p14:cNvPr>
                <p14:cNvContentPartPr/>
                <p14:nvPr/>
              </p14:nvContentPartPr>
              <p14:xfrm>
                <a:off x="11436958" y="2582396"/>
                <a:ext cx="183960" cy="113400"/>
              </p14:xfrm>
            </p:contentPart>
          </mc:Choice>
          <mc:Fallback xmlns="">
            <p:pic>
              <p:nvPicPr>
                <p:cNvPr id="123" name="Ink 122">
                  <a:extLst>
                    <a:ext uri="{FF2B5EF4-FFF2-40B4-BE49-F238E27FC236}">
                      <a16:creationId xmlns:a16="http://schemas.microsoft.com/office/drawing/2014/main" id="{B542ED92-BBB4-46E0-97F9-33C8AE05C1BF}"/>
                    </a:ext>
                  </a:extLst>
                </p:cNvPr>
                <p:cNvPicPr/>
                <p:nvPr/>
              </p:nvPicPr>
              <p:blipFill>
                <a:blip r:embed="rId128"/>
                <a:stretch>
                  <a:fillRect/>
                </a:stretch>
              </p:blipFill>
              <p:spPr>
                <a:xfrm>
                  <a:off x="11427958" y="2573396"/>
                  <a:ext cx="2016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24" name="Ink 123">
                  <a:extLst>
                    <a:ext uri="{FF2B5EF4-FFF2-40B4-BE49-F238E27FC236}">
                      <a16:creationId xmlns:a16="http://schemas.microsoft.com/office/drawing/2014/main" id="{7C8B4105-D228-406E-A07C-765A0B2D4C98}"/>
                    </a:ext>
                  </a:extLst>
                </p14:cNvPr>
                <p14:cNvContentPartPr/>
                <p14:nvPr/>
              </p14:nvContentPartPr>
              <p14:xfrm>
                <a:off x="11517238" y="2705156"/>
                <a:ext cx="226080" cy="286560"/>
              </p14:xfrm>
            </p:contentPart>
          </mc:Choice>
          <mc:Fallback xmlns="">
            <p:pic>
              <p:nvPicPr>
                <p:cNvPr id="124" name="Ink 123">
                  <a:extLst>
                    <a:ext uri="{FF2B5EF4-FFF2-40B4-BE49-F238E27FC236}">
                      <a16:creationId xmlns:a16="http://schemas.microsoft.com/office/drawing/2014/main" id="{7C8B4105-D228-406E-A07C-765A0B2D4C98}"/>
                    </a:ext>
                  </a:extLst>
                </p:cNvPr>
                <p:cNvPicPr/>
                <p:nvPr/>
              </p:nvPicPr>
              <p:blipFill>
                <a:blip r:embed="rId130"/>
                <a:stretch>
                  <a:fillRect/>
                </a:stretch>
              </p:blipFill>
              <p:spPr>
                <a:xfrm>
                  <a:off x="11508238" y="2696156"/>
                  <a:ext cx="24372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25" name="Ink 124">
                  <a:extLst>
                    <a:ext uri="{FF2B5EF4-FFF2-40B4-BE49-F238E27FC236}">
                      <a16:creationId xmlns:a16="http://schemas.microsoft.com/office/drawing/2014/main" id="{92099959-43B0-46C6-9E46-DD24DF1FBF88}"/>
                    </a:ext>
                  </a:extLst>
                </p14:cNvPr>
                <p14:cNvContentPartPr/>
                <p14:nvPr/>
              </p14:nvContentPartPr>
              <p14:xfrm>
                <a:off x="11625598" y="2728556"/>
                <a:ext cx="119160" cy="124920"/>
              </p14:xfrm>
            </p:contentPart>
          </mc:Choice>
          <mc:Fallback xmlns="">
            <p:pic>
              <p:nvPicPr>
                <p:cNvPr id="125" name="Ink 124">
                  <a:extLst>
                    <a:ext uri="{FF2B5EF4-FFF2-40B4-BE49-F238E27FC236}">
                      <a16:creationId xmlns:a16="http://schemas.microsoft.com/office/drawing/2014/main" id="{92099959-43B0-46C6-9E46-DD24DF1FBF88}"/>
                    </a:ext>
                  </a:extLst>
                </p:cNvPr>
                <p:cNvPicPr/>
                <p:nvPr/>
              </p:nvPicPr>
              <p:blipFill>
                <a:blip r:embed="rId132"/>
                <a:stretch>
                  <a:fillRect/>
                </a:stretch>
              </p:blipFill>
              <p:spPr>
                <a:xfrm>
                  <a:off x="11616958" y="2719556"/>
                  <a:ext cx="1368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26" name="Ink 125">
                  <a:extLst>
                    <a:ext uri="{FF2B5EF4-FFF2-40B4-BE49-F238E27FC236}">
                      <a16:creationId xmlns:a16="http://schemas.microsoft.com/office/drawing/2014/main" id="{739F46C5-27D6-4B04-B0C7-A7B9D6EF283E}"/>
                    </a:ext>
                  </a:extLst>
                </p14:cNvPr>
                <p14:cNvContentPartPr/>
                <p14:nvPr/>
              </p14:nvContentPartPr>
              <p14:xfrm>
                <a:off x="11563318" y="2224916"/>
                <a:ext cx="461160" cy="722880"/>
              </p14:xfrm>
            </p:contentPart>
          </mc:Choice>
          <mc:Fallback xmlns="">
            <p:pic>
              <p:nvPicPr>
                <p:cNvPr id="126" name="Ink 125">
                  <a:extLst>
                    <a:ext uri="{FF2B5EF4-FFF2-40B4-BE49-F238E27FC236}">
                      <a16:creationId xmlns:a16="http://schemas.microsoft.com/office/drawing/2014/main" id="{739F46C5-27D6-4B04-B0C7-A7B9D6EF283E}"/>
                    </a:ext>
                  </a:extLst>
                </p:cNvPr>
                <p:cNvPicPr/>
                <p:nvPr/>
              </p:nvPicPr>
              <p:blipFill>
                <a:blip r:embed="rId134"/>
                <a:stretch>
                  <a:fillRect/>
                </a:stretch>
              </p:blipFill>
              <p:spPr>
                <a:xfrm>
                  <a:off x="11554318" y="2216276"/>
                  <a:ext cx="478800" cy="7405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8" name="Ink 127">
                  <a:extLst>
                    <a:ext uri="{FF2B5EF4-FFF2-40B4-BE49-F238E27FC236}">
                      <a16:creationId xmlns:a16="http://schemas.microsoft.com/office/drawing/2014/main" id="{1D302CD3-D252-4AE2-B922-0BF1C81E646C}"/>
                    </a:ext>
                  </a:extLst>
                </p14:cNvPr>
                <p14:cNvContentPartPr/>
                <p14:nvPr/>
              </p14:nvContentPartPr>
              <p14:xfrm>
                <a:off x="6782518" y="2128796"/>
                <a:ext cx="556920" cy="663840"/>
              </p14:xfrm>
            </p:contentPart>
          </mc:Choice>
          <mc:Fallback xmlns="">
            <p:pic>
              <p:nvPicPr>
                <p:cNvPr id="128" name="Ink 127">
                  <a:extLst>
                    <a:ext uri="{FF2B5EF4-FFF2-40B4-BE49-F238E27FC236}">
                      <a16:creationId xmlns:a16="http://schemas.microsoft.com/office/drawing/2014/main" id="{1D302CD3-D252-4AE2-B922-0BF1C81E646C}"/>
                    </a:ext>
                  </a:extLst>
                </p:cNvPr>
                <p:cNvPicPr/>
                <p:nvPr/>
              </p:nvPicPr>
              <p:blipFill>
                <a:blip r:embed="rId136"/>
                <a:stretch>
                  <a:fillRect/>
                </a:stretch>
              </p:blipFill>
              <p:spPr>
                <a:xfrm>
                  <a:off x="6773518" y="2119796"/>
                  <a:ext cx="574560" cy="681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7">
            <p14:nvContentPartPr>
              <p14:cNvPr id="130" name="Ink 129">
                <a:extLst>
                  <a:ext uri="{FF2B5EF4-FFF2-40B4-BE49-F238E27FC236}">
                    <a16:creationId xmlns:a16="http://schemas.microsoft.com/office/drawing/2014/main" id="{C5C747DC-F275-44F2-9389-C2EFE5939743}"/>
                  </a:ext>
                </a:extLst>
              </p14:cNvPr>
              <p14:cNvContentPartPr/>
              <p14:nvPr/>
            </p14:nvContentPartPr>
            <p14:xfrm>
              <a:off x="8418358" y="5430356"/>
              <a:ext cx="398880" cy="322200"/>
            </p14:xfrm>
          </p:contentPart>
        </mc:Choice>
        <mc:Fallback xmlns="">
          <p:pic>
            <p:nvPicPr>
              <p:cNvPr id="130" name="Ink 129">
                <a:extLst>
                  <a:ext uri="{FF2B5EF4-FFF2-40B4-BE49-F238E27FC236}">
                    <a16:creationId xmlns:a16="http://schemas.microsoft.com/office/drawing/2014/main" id="{C5C747DC-F275-44F2-9389-C2EFE5939743}"/>
                  </a:ext>
                </a:extLst>
              </p:cNvPr>
              <p:cNvPicPr/>
              <p:nvPr/>
            </p:nvPicPr>
            <p:blipFill>
              <a:blip r:embed="rId138"/>
              <a:stretch>
                <a:fillRect/>
              </a:stretch>
            </p:blipFill>
            <p:spPr>
              <a:xfrm>
                <a:off x="8409718" y="5421356"/>
                <a:ext cx="4165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1" name="Ink 130">
                <a:extLst>
                  <a:ext uri="{FF2B5EF4-FFF2-40B4-BE49-F238E27FC236}">
                    <a16:creationId xmlns:a16="http://schemas.microsoft.com/office/drawing/2014/main" id="{6671E551-56BC-4643-A6B6-EA8A1791B9FE}"/>
                  </a:ext>
                </a:extLst>
              </p14:cNvPr>
              <p14:cNvContentPartPr/>
              <p14:nvPr/>
            </p14:nvContentPartPr>
            <p14:xfrm>
              <a:off x="8556598" y="5733476"/>
              <a:ext cx="302760" cy="270360"/>
            </p14:xfrm>
          </p:contentPart>
        </mc:Choice>
        <mc:Fallback xmlns="">
          <p:pic>
            <p:nvPicPr>
              <p:cNvPr id="131" name="Ink 130">
                <a:extLst>
                  <a:ext uri="{FF2B5EF4-FFF2-40B4-BE49-F238E27FC236}">
                    <a16:creationId xmlns:a16="http://schemas.microsoft.com/office/drawing/2014/main" id="{6671E551-56BC-4643-A6B6-EA8A1791B9FE}"/>
                  </a:ext>
                </a:extLst>
              </p:cNvPr>
              <p:cNvPicPr/>
              <p:nvPr/>
            </p:nvPicPr>
            <p:blipFill>
              <a:blip r:embed="rId140"/>
              <a:stretch>
                <a:fillRect/>
              </a:stretch>
            </p:blipFill>
            <p:spPr>
              <a:xfrm>
                <a:off x="8547598" y="5724476"/>
                <a:ext cx="3204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2" name="Ink 131">
                <a:extLst>
                  <a:ext uri="{FF2B5EF4-FFF2-40B4-BE49-F238E27FC236}">
                    <a16:creationId xmlns:a16="http://schemas.microsoft.com/office/drawing/2014/main" id="{4A1A3DA9-FAF8-4822-951D-B78ED1EECB10}"/>
                  </a:ext>
                </a:extLst>
              </p14:cNvPr>
              <p14:cNvContentPartPr/>
              <p14:nvPr/>
            </p14:nvContentPartPr>
            <p14:xfrm>
              <a:off x="8815438" y="5829596"/>
              <a:ext cx="703440" cy="636120"/>
            </p14:xfrm>
          </p:contentPart>
        </mc:Choice>
        <mc:Fallback xmlns="">
          <p:pic>
            <p:nvPicPr>
              <p:cNvPr id="132" name="Ink 131">
                <a:extLst>
                  <a:ext uri="{FF2B5EF4-FFF2-40B4-BE49-F238E27FC236}">
                    <a16:creationId xmlns:a16="http://schemas.microsoft.com/office/drawing/2014/main" id="{4A1A3DA9-FAF8-4822-951D-B78ED1EECB10}"/>
                  </a:ext>
                </a:extLst>
              </p:cNvPr>
              <p:cNvPicPr/>
              <p:nvPr/>
            </p:nvPicPr>
            <p:blipFill>
              <a:blip r:embed="rId142"/>
              <a:stretch>
                <a:fillRect/>
              </a:stretch>
            </p:blipFill>
            <p:spPr>
              <a:xfrm>
                <a:off x="8806438" y="5820956"/>
                <a:ext cx="721080" cy="6537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34" name="Ink 133">
                <a:extLst>
                  <a:ext uri="{FF2B5EF4-FFF2-40B4-BE49-F238E27FC236}">
                    <a16:creationId xmlns:a16="http://schemas.microsoft.com/office/drawing/2014/main" id="{BDBDA395-4CE2-44FA-8EA2-0F753EE3A511}"/>
                  </a:ext>
                </a:extLst>
              </p14:cNvPr>
              <p14:cNvContentPartPr/>
              <p14:nvPr/>
            </p14:nvContentPartPr>
            <p14:xfrm>
              <a:off x="9994798" y="4578236"/>
              <a:ext cx="234000" cy="204480"/>
            </p14:xfrm>
          </p:contentPart>
        </mc:Choice>
        <mc:Fallback xmlns="">
          <p:pic>
            <p:nvPicPr>
              <p:cNvPr id="134" name="Ink 133">
                <a:extLst>
                  <a:ext uri="{FF2B5EF4-FFF2-40B4-BE49-F238E27FC236}">
                    <a16:creationId xmlns:a16="http://schemas.microsoft.com/office/drawing/2014/main" id="{BDBDA395-4CE2-44FA-8EA2-0F753EE3A511}"/>
                  </a:ext>
                </a:extLst>
              </p:cNvPr>
              <p:cNvPicPr/>
              <p:nvPr/>
            </p:nvPicPr>
            <p:blipFill>
              <a:blip r:embed="rId144"/>
              <a:stretch>
                <a:fillRect/>
              </a:stretch>
            </p:blipFill>
            <p:spPr>
              <a:xfrm>
                <a:off x="9985798" y="4569236"/>
                <a:ext cx="251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35" name="Ink 134">
                <a:extLst>
                  <a:ext uri="{FF2B5EF4-FFF2-40B4-BE49-F238E27FC236}">
                    <a16:creationId xmlns:a16="http://schemas.microsoft.com/office/drawing/2014/main" id="{254D478F-B8A5-40B6-8316-48B25D9E44B1}"/>
                  </a:ext>
                </a:extLst>
              </p14:cNvPr>
              <p14:cNvContentPartPr/>
              <p14:nvPr/>
            </p14:nvContentPartPr>
            <p14:xfrm>
              <a:off x="10058518" y="4663916"/>
              <a:ext cx="457200" cy="344160"/>
            </p14:xfrm>
          </p:contentPart>
        </mc:Choice>
        <mc:Fallback xmlns="">
          <p:pic>
            <p:nvPicPr>
              <p:cNvPr id="135" name="Ink 134">
                <a:extLst>
                  <a:ext uri="{FF2B5EF4-FFF2-40B4-BE49-F238E27FC236}">
                    <a16:creationId xmlns:a16="http://schemas.microsoft.com/office/drawing/2014/main" id="{254D478F-B8A5-40B6-8316-48B25D9E44B1}"/>
                  </a:ext>
                </a:extLst>
              </p:cNvPr>
              <p:cNvPicPr/>
              <p:nvPr/>
            </p:nvPicPr>
            <p:blipFill>
              <a:blip r:embed="rId146"/>
              <a:stretch>
                <a:fillRect/>
              </a:stretch>
            </p:blipFill>
            <p:spPr>
              <a:xfrm>
                <a:off x="10049518" y="4655276"/>
                <a:ext cx="4748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6" name="Ink 135">
                <a:extLst>
                  <a:ext uri="{FF2B5EF4-FFF2-40B4-BE49-F238E27FC236}">
                    <a16:creationId xmlns:a16="http://schemas.microsoft.com/office/drawing/2014/main" id="{2EB1513C-EE1B-4570-8E25-AAEC5426B44A}"/>
                  </a:ext>
                </a:extLst>
              </p14:cNvPr>
              <p14:cNvContentPartPr/>
              <p14:nvPr/>
            </p14:nvContentPartPr>
            <p14:xfrm>
              <a:off x="10382158" y="5046596"/>
              <a:ext cx="675720" cy="510120"/>
            </p14:xfrm>
          </p:contentPart>
        </mc:Choice>
        <mc:Fallback xmlns="">
          <p:pic>
            <p:nvPicPr>
              <p:cNvPr id="136" name="Ink 135">
                <a:extLst>
                  <a:ext uri="{FF2B5EF4-FFF2-40B4-BE49-F238E27FC236}">
                    <a16:creationId xmlns:a16="http://schemas.microsoft.com/office/drawing/2014/main" id="{2EB1513C-EE1B-4570-8E25-AAEC5426B44A}"/>
                  </a:ext>
                </a:extLst>
              </p:cNvPr>
              <p:cNvPicPr/>
              <p:nvPr/>
            </p:nvPicPr>
            <p:blipFill>
              <a:blip r:embed="rId148"/>
              <a:stretch>
                <a:fillRect/>
              </a:stretch>
            </p:blipFill>
            <p:spPr>
              <a:xfrm>
                <a:off x="10373518" y="5037956"/>
                <a:ext cx="69336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7" name="Ink 136">
                <a:extLst>
                  <a:ext uri="{FF2B5EF4-FFF2-40B4-BE49-F238E27FC236}">
                    <a16:creationId xmlns:a16="http://schemas.microsoft.com/office/drawing/2014/main" id="{CF5B092A-97E8-4ED2-BC88-59C5508747A2}"/>
                  </a:ext>
                </a:extLst>
              </p14:cNvPr>
              <p14:cNvContentPartPr/>
              <p14:nvPr/>
            </p14:nvContentPartPr>
            <p14:xfrm>
              <a:off x="11174518" y="5120756"/>
              <a:ext cx="360" cy="360"/>
            </p14:xfrm>
          </p:contentPart>
        </mc:Choice>
        <mc:Fallback xmlns="">
          <p:pic>
            <p:nvPicPr>
              <p:cNvPr id="137" name="Ink 136">
                <a:extLst>
                  <a:ext uri="{FF2B5EF4-FFF2-40B4-BE49-F238E27FC236}">
                    <a16:creationId xmlns:a16="http://schemas.microsoft.com/office/drawing/2014/main" id="{CF5B092A-97E8-4ED2-BC88-59C5508747A2}"/>
                  </a:ext>
                </a:extLst>
              </p:cNvPr>
              <p:cNvPicPr/>
              <p:nvPr/>
            </p:nvPicPr>
            <p:blipFill>
              <a:blip r:embed="rId150"/>
              <a:stretch>
                <a:fillRect/>
              </a:stretch>
            </p:blipFill>
            <p:spPr>
              <a:xfrm>
                <a:off x="11165878" y="5112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39" name="Ink 138">
                <a:extLst>
                  <a:ext uri="{FF2B5EF4-FFF2-40B4-BE49-F238E27FC236}">
                    <a16:creationId xmlns:a16="http://schemas.microsoft.com/office/drawing/2014/main" id="{C032509D-3672-45A1-990A-8C3C04E873A2}"/>
                  </a:ext>
                </a:extLst>
              </p14:cNvPr>
              <p14:cNvContentPartPr/>
              <p14:nvPr/>
            </p14:nvContentPartPr>
            <p14:xfrm>
              <a:off x="6970078" y="5172236"/>
              <a:ext cx="490320" cy="453240"/>
            </p14:xfrm>
          </p:contentPart>
        </mc:Choice>
        <mc:Fallback xmlns="">
          <p:pic>
            <p:nvPicPr>
              <p:cNvPr id="139" name="Ink 138">
                <a:extLst>
                  <a:ext uri="{FF2B5EF4-FFF2-40B4-BE49-F238E27FC236}">
                    <a16:creationId xmlns:a16="http://schemas.microsoft.com/office/drawing/2014/main" id="{C032509D-3672-45A1-990A-8C3C04E873A2}"/>
                  </a:ext>
                </a:extLst>
              </p:cNvPr>
              <p:cNvPicPr/>
              <p:nvPr/>
            </p:nvPicPr>
            <p:blipFill>
              <a:blip r:embed="rId152"/>
              <a:stretch>
                <a:fillRect/>
              </a:stretch>
            </p:blipFill>
            <p:spPr>
              <a:xfrm>
                <a:off x="6961078" y="5163236"/>
                <a:ext cx="5079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0" name="Ink 139">
                <a:extLst>
                  <a:ext uri="{FF2B5EF4-FFF2-40B4-BE49-F238E27FC236}">
                    <a16:creationId xmlns:a16="http://schemas.microsoft.com/office/drawing/2014/main" id="{10B21A29-2333-47C8-A364-D01E24C53327}"/>
                  </a:ext>
                </a:extLst>
              </p14:cNvPr>
              <p14:cNvContentPartPr/>
              <p14:nvPr/>
            </p14:nvContentPartPr>
            <p14:xfrm>
              <a:off x="7601518" y="5428556"/>
              <a:ext cx="177480" cy="275760"/>
            </p14:xfrm>
          </p:contentPart>
        </mc:Choice>
        <mc:Fallback xmlns="">
          <p:pic>
            <p:nvPicPr>
              <p:cNvPr id="140" name="Ink 139">
                <a:extLst>
                  <a:ext uri="{FF2B5EF4-FFF2-40B4-BE49-F238E27FC236}">
                    <a16:creationId xmlns:a16="http://schemas.microsoft.com/office/drawing/2014/main" id="{10B21A29-2333-47C8-A364-D01E24C53327}"/>
                  </a:ext>
                </a:extLst>
              </p:cNvPr>
              <p:cNvPicPr/>
              <p:nvPr/>
            </p:nvPicPr>
            <p:blipFill>
              <a:blip r:embed="rId154"/>
              <a:stretch>
                <a:fillRect/>
              </a:stretch>
            </p:blipFill>
            <p:spPr>
              <a:xfrm>
                <a:off x="7592518" y="5419556"/>
                <a:ext cx="1951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1" name="Ink 140">
                <a:extLst>
                  <a:ext uri="{FF2B5EF4-FFF2-40B4-BE49-F238E27FC236}">
                    <a16:creationId xmlns:a16="http://schemas.microsoft.com/office/drawing/2014/main" id="{B73C5CA5-400E-483B-A5B5-6BE88C5CC166}"/>
                  </a:ext>
                </a:extLst>
              </p14:cNvPr>
              <p14:cNvContentPartPr/>
              <p14:nvPr/>
            </p14:nvContentPartPr>
            <p14:xfrm>
              <a:off x="7711678" y="4833116"/>
              <a:ext cx="352800" cy="353160"/>
            </p14:xfrm>
          </p:contentPart>
        </mc:Choice>
        <mc:Fallback xmlns="">
          <p:pic>
            <p:nvPicPr>
              <p:cNvPr id="141" name="Ink 140">
                <a:extLst>
                  <a:ext uri="{FF2B5EF4-FFF2-40B4-BE49-F238E27FC236}">
                    <a16:creationId xmlns:a16="http://schemas.microsoft.com/office/drawing/2014/main" id="{B73C5CA5-400E-483B-A5B5-6BE88C5CC166}"/>
                  </a:ext>
                </a:extLst>
              </p:cNvPr>
              <p:cNvPicPr/>
              <p:nvPr/>
            </p:nvPicPr>
            <p:blipFill>
              <a:blip r:embed="rId156"/>
              <a:stretch>
                <a:fillRect/>
              </a:stretch>
            </p:blipFill>
            <p:spPr>
              <a:xfrm>
                <a:off x="7702678" y="4824476"/>
                <a:ext cx="3704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42" name="Ink 141">
                <a:extLst>
                  <a:ext uri="{FF2B5EF4-FFF2-40B4-BE49-F238E27FC236}">
                    <a16:creationId xmlns:a16="http://schemas.microsoft.com/office/drawing/2014/main" id="{8280CEAB-92B3-4446-957B-0A59B06C9B43}"/>
                  </a:ext>
                </a:extLst>
              </p14:cNvPr>
              <p14:cNvContentPartPr/>
              <p14:nvPr/>
            </p14:nvContentPartPr>
            <p14:xfrm>
              <a:off x="8326918" y="4536476"/>
              <a:ext cx="513360" cy="410400"/>
            </p14:xfrm>
          </p:contentPart>
        </mc:Choice>
        <mc:Fallback xmlns="">
          <p:pic>
            <p:nvPicPr>
              <p:cNvPr id="142" name="Ink 141">
                <a:extLst>
                  <a:ext uri="{FF2B5EF4-FFF2-40B4-BE49-F238E27FC236}">
                    <a16:creationId xmlns:a16="http://schemas.microsoft.com/office/drawing/2014/main" id="{8280CEAB-92B3-4446-957B-0A59B06C9B43}"/>
                  </a:ext>
                </a:extLst>
              </p:cNvPr>
              <p:cNvPicPr/>
              <p:nvPr/>
            </p:nvPicPr>
            <p:blipFill>
              <a:blip r:embed="rId158"/>
              <a:stretch>
                <a:fillRect/>
              </a:stretch>
            </p:blipFill>
            <p:spPr>
              <a:xfrm>
                <a:off x="8317918" y="4527836"/>
                <a:ext cx="53100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43" name="Ink 142">
                <a:extLst>
                  <a:ext uri="{FF2B5EF4-FFF2-40B4-BE49-F238E27FC236}">
                    <a16:creationId xmlns:a16="http://schemas.microsoft.com/office/drawing/2014/main" id="{EB6A2875-FDD2-42F5-9534-71D1615D9F0C}"/>
                  </a:ext>
                </a:extLst>
              </p14:cNvPr>
              <p14:cNvContentPartPr/>
              <p14:nvPr/>
            </p14:nvContentPartPr>
            <p14:xfrm>
              <a:off x="9007678" y="4510916"/>
              <a:ext cx="523080" cy="376920"/>
            </p14:xfrm>
          </p:contentPart>
        </mc:Choice>
        <mc:Fallback xmlns="">
          <p:pic>
            <p:nvPicPr>
              <p:cNvPr id="143" name="Ink 142">
                <a:extLst>
                  <a:ext uri="{FF2B5EF4-FFF2-40B4-BE49-F238E27FC236}">
                    <a16:creationId xmlns:a16="http://schemas.microsoft.com/office/drawing/2014/main" id="{EB6A2875-FDD2-42F5-9534-71D1615D9F0C}"/>
                  </a:ext>
                </a:extLst>
              </p:cNvPr>
              <p:cNvPicPr/>
              <p:nvPr/>
            </p:nvPicPr>
            <p:blipFill>
              <a:blip r:embed="rId160"/>
              <a:stretch>
                <a:fillRect/>
              </a:stretch>
            </p:blipFill>
            <p:spPr>
              <a:xfrm>
                <a:off x="8998678" y="4502276"/>
                <a:ext cx="540720" cy="394560"/>
              </a:xfrm>
              <a:prstGeom prst="rect">
                <a:avLst/>
              </a:prstGeom>
            </p:spPr>
          </p:pic>
        </mc:Fallback>
      </mc:AlternateContent>
      <p:grpSp>
        <p:nvGrpSpPr>
          <p:cNvPr id="148" name="Group 147">
            <a:extLst>
              <a:ext uri="{FF2B5EF4-FFF2-40B4-BE49-F238E27FC236}">
                <a16:creationId xmlns:a16="http://schemas.microsoft.com/office/drawing/2014/main" id="{F7FC5A4C-7340-4AEE-9300-62C7FD5404DE}"/>
              </a:ext>
            </a:extLst>
          </p:cNvPr>
          <p:cNvGrpSpPr/>
          <p:nvPr/>
        </p:nvGrpSpPr>
        <p:grpSpPr>
          <a:xfrm>
            <a:off x="9260398" y="5127236"/>
            <a:ext cx="747720" cy="1400760"/>
            <a:chOff x="9260398" y="5127236"/>
            <a:chExt cx="747720" cy="1400760"/>
          </a:xfrm>
        </p:grpSpPr>
        <mc:AlternateContent xmlns:mc="http://schemas.openxmlformats.org/markup-compatibility/2006" xmlns:p14="http://schemas.microsoft.com/office/powerpoint/2010/main">
          <mc:Choice Requires="p14">
            <p:contentPart p14:bwMode="auto" r:id="rId161">
              <p14:nvContentPartPr>
                <p14:cNvPr id="144" name="Ink 143">
                  <a:extLst>
                    <a:ext uri="{FF2B5EF4-FFF2-40B4-BE49-F238E27FC236}">
                      <a16:creationId xmlns:a16="http://schemas.microsoft.com/office/drawing/2014/main" id="{4F7CFA86-6249-497C-84D5-235926AB7DAA}"/>
                    </a:ext>
                  </a:extLst>
                </p14:cNvPr>
                <p14:cNvContentPartPr/>
                <p14:nvPr/>
              </p14:nvContentPartPr>
              <p14:xfrm>
                <a:off x="9260398" y="5127236"/>
                <a:ext cx="747720" cy="679680"/>
              </p14:xfrm>
            </p:contentPart>
          </mc:Choice>
          <mc:Fallback xmlns="">
            <p:pic>
              <p:nvPicPr>
                <p:cNvPr id="144" name="Ink 143">
                  <a:extLst>
                    <a:ext uri="{FF2B5EF4-FFF2-40B4-BE49-F238E27FC236}">
                      <a16:creationId xmlns:a16="http://schemas.microsoft.com/office/drawing/2014/main" id="{4F7CFA86-6249-497C-84D5-235926AB7DAA}"/>
                    </a:ext>
                  </a:extLst>
                </p:cNvPr>
                <p:cNvPicPr/>
                <p:nvPr/>
              </p:nvPicPr>
              <p:blipFill>
                <a:blip r:embed="rId162"/>
                <a:stretch>
                  <a:fillRect/>
                </a:stretch>
              </p:blipFill>
              <p:spPr>
                <a:xfrm>
                  <a:off x="9251758" y="5118596"/>
                  <a:ext cx="76536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6" name="Ink 145">
                  <a:extLst>
                    <a:ext uri="{FF2B5EF4-FFF2-40B4-BE49-F238E27FC236}">
                      <a16:creationId xmlns:a16="http://schemas.microsoft.com/office/drawing/2014/main" id="{33EA056E-A6C9-4EC4-BCB7-CAB217A28B95}"/>
                    </a:ext>
                  </a:extLst>
                </p14:cNvPr>
                <p14:cNvContentPartPr/>
                <p14:nvPr/>
              </p14:nvContentPartPr>
              <p14:xfrm>
                <a:off x="9668638" y="5953796"/>
                <a:ext cx="311760" cy="574200"/>
              </p14:xfrm>
            </p:contentPart>
          </mc:Choice>
          <mc:Fallback xmlns="">
            <p:pic>
              <p:nvPicPr>
                <p:cNvPr id="146" name="Ink 145">
                  <a:extLst>
                    <a:ext uri="{FF2B5EF4-FFF2-40B4-BE49-F238E27FC236}">
                      <a16:creationId xmlns:a16="http://schemas.microsoft.com/office/drawing/2014/main" id="{33EA056E-A6C9-4EC4-BCB7-CAB217A28B95}"/>
                    </a:ext>
                  </a:extLst>
                </p:cNvPr>
                <p:cNvPicPr/>
                <p:nvPr/>
              </p:nvPicPr>
              <p:blipFill>
                <a:blip r:embed="rId164"/>
                <a:stretch>
                  <a:fillRect/>
                </a:stretch>
              </p:blipFill>
              <p:spPr>
                <a:xfrm>
                  <a:off x="9659998" y="5945156"/>
                  <a:ext cx="329400" cy="59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5">
            <p14:nvContentPartPr>
              <p14:cNvPr id="147" name="Ink 146">
                <a:extLst>
                  <a:ext uri="{FF2B5EF4-FFF2-40B4-BE49-F238E27FC236}">
                    <a16:creationId xmlns:a16="http://schemas.microsoft.com/office/drawing/2014/main" id="{EA9A56CE-E719-4D8B-9549-B1D422FB59E6}"/>
                  </a:ext>
                </a:extLst>
              </p14:cNvPr>
              <p14:cNvContentPartPr/>
              <p14:nvPr/>
            </p14:nvContentPartPr>
            <p14:xfrm>
              <a:off x="10676278" y="5567516"/>
              <a:ext cx="308160" cy="378360"/>
            </p14:xfrm>
          </p:contentPart>
        </mc:Choice>
        <mc:Fallback xmlns="">
          <p:pic>
            <p:nvPicPr>
              <p:cNvPr id="147" name="Ink 146">
                <a:extLst>
                  <a:ext uri="{FF2B5EF4-FFF2-40B4-BE49-F238E27FC236}">
                    <a16:creationId xmlns:a16="http://schemas.microsoft.com/office/drawing/2014/main" id="{EA9A56CE-E719-4D8B-9549-B1D422FB59E6}"/>
                  </a:ext>
                </a:extLst>
              </p:cNvPr>
              <p:cNvPicPr/>
              <p:nvPr/>
            </p:nvPicPr>
            <p:blipFill>
              <a:blip r:embed="rId166"/>
              <a:stretch>
                <a:fillRect/>
              </a:stretch>
            </p:blipFill>
            <p:spPr>
              <a:xfrm>
                <a:off x="10667638" y="5558516"/>
                <a:ext cx="325800" cy="396000"/>
              </a:xfrm>
              <a:prstGeom prst="rect">
                <a:avLst/>
              </a:prstGeom>
            </p:spPr>
          </p:pic>
        </mc:Fallback>
      </mc:AlternateContent>
    </p:spTree>
    <p:extLst>
      <p:ext uri="{BB962C8B-B14F-4D97-AF65-F5344CB8AC3E}">
        <p14:creationId xmlns:p14="http://schemas.microsoft.com/office/powerpoint/2010/main" val="3394821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D988-6E69-4D8A-8F68-C8EC2CAF79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9E7AC8-681E-45D1-B885-797C39E92E5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84E4D32-A62B-4E86-823F-E5B51D6FA3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4630" y="365125"/>
            <a:ext cx="7444517" cy="5745476"/>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DFCB94F-7515-43D7-A465-CFBB4A767B6A}"/>
                  </a:ext>
                </a:extLst>
              </p14:cNvPr>
              <p14:cNvContentPartPr/>
              <p14:nvPr/>
            </p14:nvContentPartPr>
            <p14:xfrm>
              <a:off x="1238518" y="1691756"/>
              <a:ext cx="2667240" cy="661320"/>
            </p14:xfrm>
          </p:contentPart>
        </mc:Choice>
        <mc:Fallback xmlns="">
          <p:pic>
            <p:nvPicPr>
              <p:cNvPr id="22" name="Ink 21">
                <a:extLst>
                  <a:ext uri="{FF2B5EF4-FFF2-40B4-BE49-F238E27FC236}">
                    <a16:creationId xmlns:a16="http://schemas.microsoft.com/office/drawing/2014/main" id="{0DFCB94F-7515-43D7-A465-CFBB4A767B6A}"/>
                  </a:ext>
                </a:extLst>
              </p:cNvPr>
              <p:cNvPicPr/>
              <p:nvPr/>
            </p:nvPicPr>
            <p:blipFill>
              <a:blip r:embed="rId4"/>
              <a:stretch>
                <a:fillRect/>
              </a:stretch>
            </p:blipFill>
            <p:spPr>
              <a:xfrm>
                <a:off x="1229518" y="1683116"/>
                <a:ext cx="268488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4949F298-CAC5-4890-9CBB-48A852C28B82}"/>
                  </a:ext>
                </a:extLst>
              </p14:cNvPr>
              <p14:cNvContentPartPr/>
              <p14:nvPr/>
            </p14:nvContentPartPr>
            <p14:xfrm>
              <a:off x="3492478" y="1625156"/>
              <a:ext cx="45360" cy="713880"/>
            </p14:xfrm>
          </p:contentPart>
        </mc:Choice>
        <mc:Fallback xmlns="">
          <p:pic>
            <p:nvPicPr>
              <p:cNvPr id="37" name="Ink 36">
                <a:extLst>
                  <a:ext uri="{FF2B5EF4-FFF2-40B4-BE49-F238E27FC236}">
                    <a16:creationId xmlns:a16="http://schemas.microsoft.com/office/drawing/2014/main" id="{4949F298-CAC5-4890-9CBB-48A852C28B82}"/>
                  </a:ext>
                </a:extLst>
              </p:cNvPr>
              <p:cNvPicPr/>
              <p:nvPr/>
            </p:nvPicPr>
            <p:blipFill>
              <a:blip r:embed="rId6"/>
              <a:stretch>
                <a:fillRect/>
              </a:stretch>
            </p:blipFill>
            <p:spPr>
              <a:xfrm>
                <a:off x="3483838" y="1616156"/>
                <a:ext cx="63000" cy="731520"/>
              </a:xfrm>
              <a:prstGeom prst="rect">
                <a:avLst/>
              </a:prstGeom>
            </p:spPr>
          </p:pic>
        </mc:Fallback>
      </mc:AlternateContent>
      <p:grpSp>
        <p:nvGrpSpPr>
          <p:cNvPr id="111" name="Group 110">
            <a:extLst>
              <a:ext uri="{FF2B5EF4-FFF2-40B4-BE49-F238E27FC236}">
                <a16:creationId xmlns:a16="http://schemas.microsoft.com/office/drawing/2014/main" id="{CDB9CF76-6FD0-4FFF-865B-D792DAB77B29}"/>
              </a:ext>
            </a:extLst>
          </p:cNvPr>
          <p:cNvGrpSpPr/>
          <p:nvPr/>
        </p:nvGrpSpPr>
        <p:grpSpPr>
          <a:xfrm>
            <a:off x="7778278" y="857276"/>
            <a:ext cx="4106520" cy="5409720"/>
            <a:chOff x="7778278" y="857276"/>
            <a:chExt cx="4106520" cy="5409720"/>
          </a:xfrm>
        </p:grpSpPr>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6EFC42AA-C64C-4D55-B8D4-11E53BCA637D}"/>
                    </a:ext>
                  </a:extLst>
                </p14:cNvPr>
                <p14:cNvContentPartPr/>
                <p14:nvPr/>
              </p14:nvContentPartPr>
              <p14:xfrm>
                <a:off x="10558918" y="857276"/>
                <a:ext cx="1182960" cy="753840"/>
              </p14:xfrm>
            </p:contentPart>
          </mc:Choice>
          <mc:Fallback xmlns="">
            <p:pic>
              <p:nvPicPr>
                <p:cNvPr id="65" name="Ink 64">
                  <a:extLst>
                    <a:ext uri="{FF2B5EF4-FFF2-40B4-BE49-F238E27FC236}">
                      <a16:creationId xmlns:a16="http://schemas.microsoft.com/office/drawing/2014/main" id="{6EFC42AA-C64C-4D55-B8D4-11E53BCA637D}"/>
                    </a:ext>
                  </a:extLst>
                </p:cNvPr>
                <p:cNvPicPr/>
                <p:nvPr/>
              </p:nvPicPr>
              <p:blipFill>
                <a:blip r:embed="rId8"/>
                <a:stretch>
                  <a:fillRect/>
                </a:stretch>
              </p:blipFill>
              <p:spPr>
                <a:xfrm>
                  <a:off x="10549918" y="848636"/>
                  <a:ext cx="120060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6E0CF6BF-B941-41F3-98EA-43E395453867}"/>
                    </a:ext>
                  </a:extLst>
                </p14:cNvPr>
                <p14:cNvContentPartPr/>
                <p14:nvPr/>
              </p14:nvContentPartPr>
              <p14:xfrm>
                <a:off x="8491798" y="5276636"/>
                <a:ext cx="381600" cy="366840"/>
              </p14:xfrm>
            </p:contentPart>
          </mc:Choice>
          <mc:Fallback xmlns="">
            <p:pic>
              <p:nvPicPr>
                <p:cNvPr id="60" name="Ink 59">
                  <a:extLst>
                    <a:ext uri="{FF2B5EF4-FFF2-40B4-BE49-F238E27FC236}">
                      <a16:creationId xmlns:a16="http://schemas.microsoft.com/office/drawing/2014/main" id="{6E0CF6BF-B941-41F3-98EA-43E395453867}"/>
                    </a:ext>
                  </a:extLst>
                </p:cNvPr>
                <p:cNvPicPr/>
                <p:nvPr/>
              </p:nvPicPr>
              <p:blipFill>
                <a:blip r:embed="rId10"/>
                <a:stretch>
                  <a:fillRect/>
                </a:stretch>
              </p:blipFill>
              <p:spPr>
                <a:xfrm>
                  <a:off x="8483158" y="5267636"/>
                  <a:ext cx="39924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 name="Ink 60">
                  <a:extLst>
                    <a:ext uri="{FF2B5EF4-FFF2-40B4-BE49-F238E27FC236}">
                      <a16:creationId xmlns:a16="http://schemas.microsoft.com/office/drawing/2014/main" id="{0D2A5A00-7E28-4ADE-9C5E-8155EFBE1C9D}"/>
                    </a:ext>
                  </a:extLst>
                </p14:cNvPr>
                <p14:cNvContentPartPr/>
                <p14:nvPr/>
              </p14:nvContentPartPr>
              <p14:xfrm>
                <a:off x="8650918" y="5449076"/>
                <a:ext cx="514800" cy="578880"/>
              </p14:xfrm>
            </p:contentPart>
          </mc:Choice>
          <mc:Fallback xmlns="">
            <p:pic>
              <p:nvPicPr>
                <p:cNvPr id="61" name="Ink 60">
                  <a:extLst>
                    <a:ext uri="{FF2B5EF4-FFF2-40B4-BE49-F238E27FC236}">
                      <a16:creationId xmlns:a16="http://schemas.microsoft.com/office/drawing/2014/main" id="{0D2A5A00-7E28-4ADE-9C5E-8155EFBE1C9D}"/>
                    </a:ext>
                  </a:extLst>
                </p:cNvPr>
                <p:cNvPicPr/>
                <p:nvPr/>
              </p:nvPicPr>
              <p:blipFill>
                <a:blip r:embed="rId12"/>
                <a:stretch>
                  <a:fillRect/>
                </a:stretch>
              </p:blipFill>
              <p:spPr>
                <a:xfrm>
                  <a:off x="8641918" y="5440436"/>
                  <a:ext cx="53244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Ink 61">
                  <a:extLst>
                    <a:ext uri="{FF2B5EF4-FFF2-40B4-BE49-F238E27FC236}">
                      <a16:creationId xmlns:a16="http://schemas.microsoft.com/office/drawing/2014/main" id="{BE4F1E9E-1CA2-456A-BF5D-5C40A8426289}"/>
                    </a:ext>
                  </a:extLst>
                </p14:cNvPr>
                <p14:cNvContentPartPr/>
                <p14:nvPr/>
              </p14:nvContentPartPr>
              <p14:xfrm>
                <a:off x="8972758" y="5831036"/>
                <a:ext cx="388440" cy="435960"/>
              </p14:xfrm>
            </p:contentPart>
          </mc:Choice>
          <mc:Fallback xmlns="">
            <p:pic>
              <p:nvPicPr>
                <p:cNvPr id="62" name="Ink 61">
                  <a:extLst>
                    <a:ext uri="{FF2B5EF4-FFF2-40B4-BE49-F238E27FC236}">
                      <a16:creationId xmlns:a16="http://schemas.microsoft.com/office/drawing/2014/main" id="{BE4F1E9E-1CA2-456A-BF5D-5C40A8426289}"/>
                    </a:ext>
                  </a:extLst>
                </p:cNvPr>
                <p:cNvPicPr/>
                <p:nvPr/>
              </p:nvPicPr>
              <p:blipFill>
                <a:blip r:embed="rId14"/>
                <a:stretch>
                  <a:fillRect/>
                </a:stretch>
              </p:blipFill>
              <p:spPr>
                <a:xfrm>
                  <a:off x="8963758" y="5822396"/>
                  <a:ext cx="40608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C3956743-4A7F-4A55-ADF3-3FB653540EFD}"/>
                    </a:ext>
                  </a:extLst>
                </p14:cNvPr>
                <p14:cNvContentPartPr/>
                <p14:nvPr/>
              </p14:nvContentPartPr>
              <p14:xfrm>
                <a:off x="8514118" y="4460516"/>
                <a:ext cx="2003040" cy="1459800"/>
              </p14:xfrm>
            </p:contentPart>
          </mc:Choice>
          <mc:Fallback xmlns="">
            <p:pic>
              <p:nvPicPr>
                <p:cNvPr id="63" name="Ink 62">
                  <a:extLst>
                    <a:ext uri="{FF2B5EF4-FFF2-40B4-BE49-F238E27FC236}">
                      <a16:creationId xmlns:a16="http://schemas.microsoft.com/office/drawing/2014/main" id="{C3956743-4A7F-4A55-ADF3-3FB653540EFD}"/>
                    </a:ext>
                  </a:extLst>
                </p:cNvPr>
                <p:cNvPicPr/>
                <p:nvPr/>
              </p:nvPicPr>
              <p:blipFill>
                <a:blip r:embed="rId16"/>
                <a:stretch>
                  <a:fillRect/>
                </a:stretch>
              </p:blipFill>
              <p:spPr>
                <a:xfrm>
                  <a:off x="8505118" y="4451516"/>
                  <a:ext cx="2020680" cy="1477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1F5047DB-1F55-43E7-8C9C-FEB4797352D1}"/>
                    </a:ext>
                  </a:extLst>
                </p14:cNvPr>
                <p14:cNvContentPartPr/>
                <p14:nvPr/>
              </p14:nvContentPartPr>
              <p14:xfrm>
                <a:off x="8945758" y="4674716"/>
                <a:ext cx="396360" cy="235080"/>
              </p14:xfrm>
            </p:contentPart>
          </mc:Choice>
          <mc:Fallback xmlns="">
            <p:pic>
              <p:nvPicPr>
                <p:cNvPr id="66" name="Ink 65">
                  <a:extLst>
                    <a:ext uri="{FF2B5EF4-FFF2-40B4-BE49-F238E27FC236}">
                      <a16:creationId xmlns:a16="http://schemas.microsoft.com/office/drawing/2014/main" id="{1F5047DB-1F55-43E7-8C9C-FEB4797352D1}"/>
                    </a:ext>
                  </a:extLst>
                </p:cNvPr>
                <p:cNvPicPr/>
                <p:nvPr/>
              </p:nvPicPr>
              <p:blipFill>
                <a:blip r:embed="rId18"/>
                <a:stretch>
                  <a:fillRect/>
                </a:stretch>
              </p:blipFill>
              <p:spPr>
                <a:xfrm>
                  <a:off x="8937118" y="4665716"/>
                  <a:ext cx="414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7" name="Ink 66">
                  <a:extLst>
                    <a:ext uri="{FF2B5EF4-FFF2-40B4-BE49-F238E27FC236}">
                      <a16:creationId xmlns:a16="http://schemas.microsoft.com/office/drawing/2014/main" id="{06B46829-E578-4F61-98D7-E65B662519E6}"/>
                    </a:ext>
                  </a:extLst>
                </p14:cNvPr>
                <p14:cNvContentPartPr/>
                <p14:nvPr/>
              </p14:nvContentPartPr>
              <p14:xfrm>
                <a:off x="9198478" y="4929596"/>
                <a:ext cx="208440" cy="239760"/>
              </p14:xfrm>
            </p:contentPart>
          </mc:Choice>
          <mc:Fallback xmlns="">
            <p:pic>
              <p:nvPicPr>
                <p:cNvPr id="67" name="Ink 66">
                  <a:extLst>
                    <a:ext uri="{FF2B5EF4-FFF2-40B4-BE49-F238E27FC236}">
                      <a16:creationId xmlns:a16="http://schemas.microsoft.com/office/drawing/2014/main" id="{06B46829-E578-4F61-98D7-E65B662519E6}"/>
                    </a:ext>
                  </a:extLst>
                </p:cNvPr>
                <p:cNvPicPr/>
                <p:nvPr/>
              </p:nvPicPr>
              <p:blipFill>
                <a:blip r:embed="rId20"/>
                <a:stretch>
                  <a:fillRect/>
                </a:stretch>
              </p:blipFill>
              <p:spPr>
                <a:xfrm>
                  <a:off x="9189478" y="4920596"/>
                  <a:ext cx="2260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3580F44B-E098-41C5-B2E0-FEEC137C4A33}"/>
                    </a:ext>
                  </a:extLst>
                </p14:cNvPr>
                <p14:cNvContentPartPr/>
                <p14:nvPr/>
              </p14:nvContentPartPr>
              <p14:xfrm>
                <a:off x="9433918" y="5059916"/>
                <a:ext cx="413640" cy="297720"/>
              </p14:xfrm>
            </p:contentPart>
          </mc:Choice>
          <mc:Fallback xmlns="">
            <p:pic>
              <p:nvPicPr>
                <p:cNvPr id="68" name="Ink 67">
                  <a:extLst>
                    <a:ext uri="{FF2B5EF4-FFF2-40B4-BE49-F238E27FC236}">
                      <a16:creationId xmlns:a16="http://schemas.microsoft.com/office/drawing/2014/main" id="{3580F44B-E098-41C5-B2E0-FEEC137C4A33}"/>
                    </a:ext>
                  </a:extLst>
                </p:cNvPr>
                <p:cNvPicPr/>
                <p:nvPr/>
              </p:nvPicPr>
              <p:blipFill>
                <a:blip r:embed="rId22"/>
                <a:stretch>
                  <a:fillRect/>
                </a:stretch>
              </p:blipFill>
              <p:spPr>
                <a:xfrm>
                  <a:off x="9425278" y="5051276"/>
                  <a:ext cx="43128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 name="Ink 68">
                  <a:extLst>
                    <a:ext uri="{FF2B5EF4-FFF2-40B4-BE49-F238E27FC236}">
                      <a16:creationId xmlns:a16="http://schemas.microsoft.com/office/drawing/2014/main" id="{A1DD85DD-14F8-4372-8916-685D097FEFBC}"/>
                    </a:ext>
                  </a:extLst>
                </p14:cNvPr>
                <p14:cNvContentPartPr/>
                <p14:nvPr/>
              </p14:nvContentPartPr>
              <p14:xfrm>
                <a:off x="9482158" y="4495796"/>
                <a:ext cx="138960" cy="284400"/>
              </p14:xfrm>
            </p:contentPart>
          </mc:Choice>
          <mc:Fallback xmlns="">
            <p:pic>
              <p:nvPicPr>
                <p:cNvPr id="69" name="Ink 68">
                  <a:extLst>
                    <a:ext uri="{FF2B5EF4-FFF2-40B4-BE49-F238E27FC236}">
                      <a16:creationId xmlns:a16="http://schemas.microsoft.com/office/drawing/2014/main" id="{A1DD85DD-14F8-4372-8916-685D097FEFBC}"/>
                    </a:ext>
                  </a:extLst>
                </p:cNvPr>
                <p:cNvPicPr/>
                <p:nvPr/>
              </p:nvPicPr>
              <p:blipFill>
                <a:blip r:embed="rId24"/>
                <a:stretch>
                  <a:fillRect/>
                </a:stretch>
              </p:blipFill>
              <p:spPr>
                <a:xfrm>
                  <a:off x="9473158" y="4487156"/>
                  <a:ext cx="1566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594E4AC5-F39D-4F0B-AB03-F193C32529EA}"/>
                    </a:ext>
                  </a:extLst>
                </p14:cNvPr>
                <p14:cNvContentPartPr/>
                <p14:nvPr/>
              </p14:nvContentPartPr>
              <p14:xfrm>
                <a:off x="9415558" y="4641956"/>
                <a:ext cx="313200" cy="101880"/>
              </p14:xfrm>
            </p:contentPart>
          </mc:Choice>
          <mc:Fallback xmlns="">
            <p:pic>
              <p:nvPicPr>
                <p:cNvPr id="70" name="Ink 69">
                  <a:extLst>
                    <a:ext uri="{FF2B5EF4-FFF2-40B4-BE49-F238E27FC236}">
                      <a16:creationId xmlns:a16="http://schemas.microsoft.com/office/drawing/2014/main" id="{594E4AC5-F39D-4F0B-AB03-F193C32529EA}"/>
                    </a:ext>
                  </a:extLst>
                </p:cNvPr>
                <p:cNvPicPr/>
                <p:nvPr/>
              </p:nvPicPr>
              <p:blipFill>
                <a:blip r:embed="rId26"/>
                <a:stretch>
                  <a:fillRect/>
                </a:stretch>
              </p:blipFill>
              <p:spPr>
                <a:xfrm>
                  <a:off x="9406558" y="4632956"/>
                  <a:ext cx="3308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Ink 70">
                  <a:extLst>
                    <a:ext uri="{FF2B5EF4-FFF2-40B4-BE49-F238E27FC236}">
                      <a16:creationId xmlns:a16="http://schemas.microsoft.com/office/drawing/2014/main" id="{6E4A7301-CA8B-4650-BE11-81FA58485C92}"/>
                    </a:ext>
                  </a:extLst>
                </p14:cNvPr>
                <p14:cNvContentPartPr/>
                <p14:nvPr/>
              </p14:nvContentPartPr>
              <p14:xfrm>
                <a:off x="9375958" y="4086836"/>
                <a:ext cx="342360" cy="240840"/>
              </p14:xfrm>
            </p:contentPart>
          </mc:Choice>
          <mc:Fallback xmlns="">
            <p:pic>
              <p:nvPicPr>
                <p:cNvPr id="71" name="Ink 70">
                  <a:extLst>
                    <a:ext uri="{FF2B5EF4-FFF2-40B4-BE49-F238E27FC236}">
                      <a16:creationId xmlns:a16="http://schemas.microsoft.com/office/drawing/2014/main" id="{6E4A7301-CA8B-4650-BE11-81FA58485C92}"/>
                    </a:ext>
                  </a:extLst>
                </p:cNvPr>
                <p:cNvPicPr/>
                <p:nvPr/>
              </p:nvPicPr>
              <p:blipFill>
                <a:blip r:embed="rId28"/>
                <a:stretch>
                  <a:fillRect/>
                </a:stretch>
              </p:blipFill>
              <p:spPr>
                <a:xfrm>
                  <a:off x="9367318" y="4077836"/>
                  <a:ext cx="3600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2" name="Ink 71">
                  <a:extLst>
                    <a:ext uri="{FF2B5EF4-FFF2-40B4-BE49-F238E27FC236}">
                      <a16:creationId xmlns:a16="http://schemas.microsoft.com/office/drawing/2014/main" id="{57353945-9FB5-42D2-867E-718FADDA3F99}"/>
                    </a:ext>
                  </a:extLst>
                </p14:cNvPr>
                <p14:cNvContentPartPr/>
                <p14:nvPr/>
              </p14:nvContentPartPr>
              <p14:xfrm>
                <a:off x="9651358" y="4244516"/>
                <a:ext cx="173520" cy="266040"/>
              </p14:xfrm>
            </p:contentPart>
          </mc:Choice>
          <mc:Fallback xmlns="">
            <p:pic>
              <p:nvPicPr>
                <p:cNvPr id="72" name="Ink 71">
                  <a:extLst>
                    <a:ext uri="{FF2B5EF4-FFF2-40B4-BE49-F238E27FC236}">
                      <a16:creationId xmlns:a16="http://schemas.microsoft.com/office/drawing/2014/main" id="{57353945-9FB5-42D2-867E-718FADDA3F99}"/>
                    </a:ext>
                  </a:extLst>
                </p:cNvPr>
                <p:cNvPicPr/>
                <p:nvPr/>
              </p:nvPicPr>
              <p:blipFill>
                <a:blip r:embed="rId30"/>
                <a:stretch>
                  <a:fillRect/>
                </a:stretch>
              </p:blipFill>
              <p:spPr>
                <a:xfrm>
                  <a:off x="9642358" y="4235516"/>
                  <a:ext cx="1911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3" name="Ink 72">
                  <a:extLst>
                    <a:ext uri="{FF2B5EF4-FFF2-40B4-BE49-F238E27FC236}">
                      <a16:creationId xmlns:a16="http://schemas.microsoft.com/office/drawing/2014/main" id="{6274D463-AE9E-41B7-8F4F-A1E46BE53D91}"/>
                    </a:ext>
                  </a:extLst>
                </p14:cNvPr>
                <p14:cNvContentPartPr/>
                <p14:nvPr/>
              </p14:nvContentPartPr>
              <p14:xfrm>
                <a:off x="9864478" y="4326596"/>
                <a:ext cx="444240" cy="326160"/>
              </p14:xfrm>
            </p:contentPart>
          </mc:Choice>
          <mc:Fallback xmlns="">
            <p:pic>
              <p:nvPicPr>
                <p:cNvPr id="73" name="Ink 72">
                  <a:extLst>
                    <a:ext uri="{FF2B5EF4-FFF2-40B4-BE49-F238E27FC236}">
                      <a16:creationId xmlns:a16="http://schemas.microsoft.com/office/drawing/2014/main" id="{6274D463-AE9E-41B7-8F4F-A1E46BE53D91}"/>
                    </a:ext>
                  </a:extLst>
                </p:cNvPr>
                <p:cNvPicPr/>
                <p:nvPr/>
              </p:nvPicPr>
              <p:blipFill>
                <a:blip r:embed="rId32"/>
                <a:stretch>
                  <a:fillRect/>
                </a:stretch>
              </p:blipFill>
              <p:spPr>
                <a:xfrm>
                  <a:off x="9855838" y="4317596"/>
                  <a:ext cx="4618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4" name="Ink 73">
                  <a:extLst>
                    <a:ext uri="{FF2B5EF4-FFF2-40B4-BE49-F238E27FC236}">
                      <a16:creationId xmlns:a16="http://schemas.microsoft.com/office/drawing/2014/main" id="{10825EB3-8E50-4AF5-BF4C-85BBEB57BE36}"/>
                    </a:ext>
                  </a:extLst>
                </p14:cNvPr>
                <p14:cNvContentPartPr/>
                <p14:nvPr/>
              </p14:nvContentPartPr>
              <p14:xfrm>
                <a:off x="9926038" y="3774716"/>
                <a:ext cx="215640" cy="318960"/>
              </p14:xfrm>
            </p:contentPart>
          </mc:Choice>
          <mc:Fallback xmlns="">
            <p:pic>
              <p:nvPicPr>
                <p:cNvPr id="74" name="Ink 73">
                  <a:extLst>
                    <a:ext uri="{FF2B5EF4-FFF2-40B4-BE49-F238E27FC236}">
                      <a16:creationId xmlns:a16="http://schemas.microsoft.com/office/drawing/2014/main" id="{10825EB3-8E50-4AF5-BF4C-85BBEB57BE36}"/>
                    </a:ext>
                  </a:extLst>
                </p:cNvPr>
                <p:cNvPicPr/>
                <p:nvPr/>
              </p:nvPicPr>
              <p:blipFill>
                <a:blip r:embed="rId34"/>
                <a:stretch>
                  <a:fillRect/>
                </a:stretch>
              </p:blipFill>
              <p:spPr>
                <a:xfrm>
                  <a:off x="9917038" y="3765716"/>
                  <a:ext cx="233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5" name="Ink 74">
                  <a:extLst>
                    <a:ext uri="{FF2B5EF4-FFF2-40B4-BE49-F238E27FC236}">
                      <a16:creationId xmlns:a16="http://schemas.microsoft.com/office/drawing/2014/main" id="{534A7E81-D9CC-4F59-9404-98DBE88DB846}"/>
                    </a:ext>
                  </a:extLst>
                </p14:cNvPr>
                <p14:cNvContentPartPr/>
                <p14:nvPr/>
              </p14:nvContentPartPr>
              <p14:xfrm>
                <a:off x="9865918" y="3889556"/>
                <a:ext cx="420480" cy="168480"/>
              </p14:xfrm>
            </p:contentPart>
          </mc:Choice>
          <mc:Fallback xmlns="">
            <p:pic>
              <p:nvPicPr>
                <p:cNvPr id="75" name="Ink 74">
                  <a:extLst>
                    <a:ext uri="{FF2B5EF4-FFF2-40B4-BE49-F238E27FC236}">
                      <a16:creationId xmlns:a16="http://schemas.microsoft.com/office/drawing/2014/main" id="{534A7E81-D9CC-4F59-9404-98DBE88DB846}"/>
                    </a:ext>
                  </a:extLst>
                </p:cNvPr>
                <p:cNvPicPr/>
                <p:nvPr/>
              </p:nvPicPr>
              <p:blipFill>
                <a:blip r:embed="rId36"/>
                <a:stretch>
                  <a:fillRect/>
                </a:stretch>
              </p:blipFill>
              <p:spPr>
                <a:xfrm>
                  <a:off x="9856918" y="3880916"/>
                  <a:ext cx="4381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6" name="Ink 75">
                  <a:extLst>
                    <a:ext uri="{FF2B5EF4-FFF2-40B4-BE49-F238E27FC236}">
                      <a16:creationId xmlns:a16="http://schemas.microsoft.com/office/drawing/2014/main" id="{BBE612D4-7FB1-4D3D-935C-ADC9C2BDA8D7}"/>
                    </a:ext>
                  </a:extLst>
                </p14:cNvPr>
                <p14:cNvContentPartPr/>
                <p14:nvPr/>
              </p14:nvContentPartPr>
              <p14:xfrm>
                <a:off x="9965638" y="3252716"/>
                <a:ext cx="306720" cy="396360"/>
              </p14:xfrm>
            </p:contentPart>
          </mc:Choice>
          <mc:Fallback xmlns="">
            <p:pic>
              <p:nvPicPr>
                <p:cNvPr id="76" name="Ink 75">
                  <a:extLst>
                    <a:ext uri="{FF2B5EF4-FFF2-40B4-BE49-F238E27FC236}">
                      <a16:creationId xmlns:a16="http://schemas.microsoft.com/office/drawing/2014/main" id="{BBE612D4-7FB1-4D3D-935C-ADC9C2BDA8D7}"/>
                    </a:ext>
                  </a:extLst>
                </p:cNvPr>
                <p:cNvPicPr/>
                <p:nvPr/>
              </p:nvPicPr>
              <p:blipFill>
                <a:blip r:embed="rId38"/>
                <a:stretch>
                  <a:fillRect/>
                </a:stretch>
              </p:blipFill>
              <p:spPr>
                <a:xfrm>
                  <a:off x="9956998" y="3243716"/>
                  <a:ext cx="3243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F32FBCB0-8BCA-4F93-B943-8218D93EF469}"/>
                    </a:ext>
                  </a:extLst>
                </p14:cNvPr>
                <p14:cNvContentPartPr/>
                <p14:nvPr/>
              </p14:nvContentPartPr>
              <p14:xfrm>
                <a:off x="10188478" y="3272516"/>
                <a:ext cx="395280" cy="500400"/>
              </p14:xfrm>
            </p:contentPart>
          </mc:Choice>
          <mc:Fallback xmlns="">
            <p:pic>
              <p:nvPicPr>
                <p:cNvPr id="77" name="Ink 76">
                  <a:extLst>
                    <a:ext uri="{FF2B5EF4-FFF2-40B4-BE49-F238E27FC236}">
                      <a16:creationId xmlns:a16="http://schemas.microsoft.com/office/drawing/2014/main" id="{F32FBCB0-8BCA-4F93-B943-8218D93EF469}"/>
                    </a:ext>
                  </a:extLst>
                </p:cNvPr>
                <p:cNvPicPr/>
                <p:nvPr/>
              </p:nvPicPr>
              <p:blipFill>
                <a:blip r:embed="rId40"/>
                <a:stretch>
                  <a:fillRect/>
                </a:stretch>
              </p:blipFill>
              <p:spPr>
                <a:xfrm>
                  <a:off x="10179478" y="3263876"/>
                  <a:ext cx="41292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9" name="Ink 78">
                  <a:extLst>
                    <a:ext uri="{FF2B5EF4-FFF2-40B4-BE49-F238E27FC236}">
                      <a16:creationId xmlns:a16="http://schemas.microsoft.com/office/drawing/2014/main" id="{E44CC170-AE95-4122-AF0E-59F50C3342EC}"/>
                    </a:ext>
                  </a:extLst>
                </p14:cNvPr>
                <p14:cNvContentPartPr/>
                <p14:nvPr/>
              </p14:nvContentPartPr>
              <p14:xfrm>
                <a:off x="10352638" y="3631076"/>
                <a:ext cx="389880" cy="401040"/>
              </p14:xfrm>
            </p:contentPart>
          </mc:Choice>
          <mc:Fallback xmlns="">
            <p:pic>
              <p:nvPicPr>
                <p:cNvPr id="79" name="Ink 78">
                  <a:extLst>
                    <a:ext uri="{FF2B5EF4-FFF2-40B4-BE49-F238E27FC236}">
                      <a16:creationId xmlns:a16="http://schemas.microsoft.com/office/drawing/2014/main" id="{E44CC170-AE95-4122-AF0E-59F50C3342EC}"/>
                    </a:ext>
                  </a:extLst>
                </p:cNvPr>
                <p:cNvPicPr/>
                <p:nvPr/>
              </p:nvPicPr>
              <p:blipFill>
                <a:blip r:embed="rId42"/>
                <a:stretch>
                  <a:fillRect/>
                </a:stretch>
              </p:blipFill>
              <p:spPr>
                <a:xfrm>
                  <a:off x="10343638" y="3622076"/>
                  <a:ext cx="40752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0" name="Ink 79">
                  <a:extLst>
                    <a:ext uri="{FF2B5EF4-FFF2-40B4-BE49-F238E27FC236}">
                      <a16:creationId xmlns:a16="http://schemas.microsoft.com/office/drawing/2014/main" id="{38796D9A-FDBA-44DF-9510-07FFF4800890}"/>
                    </a:ext>
                  </a:extLst>
                </p14:cNvPr>
                <p14:cNvContentPartPr/>
                <p14:nvPr/>
              </p14:nvContentPartPr>
              <p14:xfrm>
                <a:off x="10521838" y="3019076"/>
                <a:ext cx="172440" cy="253800"/>
              </p14:xfrm>
            </p:contentPart>
          </mc:Choice>
          <mc:Fallback xmlns="">
            <p:pic>
              <p:nvPicPr>
                <p:cNvPr id="80" name="Ink 79">
                  <a:extLst>
                    <a:ext uri="{FF2B5EF4-FFF2-40B4-BE49-F238E27FC236}">
                      <a16:creationId xmlns:a16="http://schemas.microsoft.com/office/drawing/2014/main" id="{38796D9A-FDBA-44DF-9510-07FFF4800890}"/>
                    </a:ext>
                  </a:extLst>
                </p:cNvPr>
                <p:cNvPicPr/>
                <p:nvPr/>
              </p:nvPicPr>
              <p:blipFill>
                <a:blip r:embed="rId44"/>
                <a:stretch>
                  <a:fillRect/>
                </a:stretch>
              </p:blipFill>
              <p:spPr>
                <a:xfrm>
                  <a:off x="10513198" y="3010436"/>
                  <a:ext cx="1900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1" name="Ink 80">
                  <a:extLst>
                    <a:ext uri="{FF2B5EF4-FFF2-40B4-BE49-F238E27FC236}">
                      <a16:creationId xmlns:a16="http://schemas.microsoft.com/office/drawing/2014/main" id="{E3D0BAEB-14DE-4D65-9AAC-2C95CB236824}"/>
                    </a:ext>
                  </a:extLst>
                </p14:cNvPr>
                <p14:cNvContentPartPr/>
                <p14:nvPr/>
              </p14:nvContentPartPr>
              <p14:xfrm>
                <a:off x="10446238" y="3101876"/>
                <a:ext cx="375480" cy="239400"/>
              </p14:xfrm>
            </p:contentPart>
          </mc:Choice>
          <mc:Fallback xmlns="">
            <p:pic>
              <p:nvPicPr>
                <p:cNvPr id="81" name="Ink 80">
                  <a:extLst>
                    <a:ext uri="{FF2B5EF4-FFF2-40B4-BE49-F238E27FC236}">
                      <a16:creationId xmlns:a16="http://schemas.microsoft.com/office/drawing/2014/main" id="{E3D0BAEB-14DE-4D65-9AAC-2C95CB236824}"/>
                    </a:ext>
                  </a:extLst>
                </p:cNvPr>
                <p:cNvPicPr/>
                <p:nvPr/>
              </p:nvPicPr>
              <p:blipFill>
                <a:blip r:embed="rId46"/>
                <a:stretch>
                  <a:fillRect/>
                </a:stretch>
              </p:blipFill>
              <p:spPr>
                <a:xfrm>
                  <a:off x="10437238" y="3093236"/>
                  <a:ext cx="393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3" name="Ink 82">
                  <a:extLst>
                    <a:ext uri="{FF2B5EF4-FFF2-40B4-BE49-F238E27FC236}">
                      <a16:creationId xmlns:a16="http://schemas.microsoft.com/office/drawing/2014/main" id="{F638CC1F-47DC-4AE6-BAB9-49828E78A92E}"/>
                    </a:ext>
                  </a:extLst>
                </p14:cNvPr>
                <p14:cNvContentPartPr/>
                <p14:nvPr/>
              </p14:nvContentPartPr>
              <p14:xfrm>
                <a:off x="10443718" y="2492396"/>
                <a:ext cx="309960" cy="186480"/>
              </p14:xfrm>
            </p:contentPart>
          </mc:Choice>
          <mc:Fallback xmlns="">
            <p:pic>
              <p:nvPicPr>
                <p:cNvPr id="83" name="Ink 82">
                  <a:extLst>
                    <a:ext uri="{FF2B5EF4-FFF2-40B4-BE49-F238E27FC236}">
                      <a16:creationId xmlns:a16="http://schemas.microsoft.com/office/drawing/2014/main" id="{F638CC1F-47DC-4AE6-BAB9-49828E78A92E}"/>
                    </a:ext>
                  </a:extLst>
                </p:cNvPr>
                <p:cNvPicPr/>
                <p:nvPr/>
              </p:nvPicPr>
              <p:blipFill>
                <a:blip r:embed="rId48"/>
                <a:stretch>
                  <a:fillRect/>
                </a:stretch>
              </p:blipFill>
              <p:spPr>
                <a:xfrm>
                  <a:off x="10434718" y="2483756"/>
                  <a:ext cx="3276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4" name="Ink 83">
                  <a:extLst>
                    <a:ext uri="{FF2B5EF4-FFF2-40B4-BE49-F238E27FC236}">
                      <a16:creationId xmlns:a16="http://schemas.microsoft.com/office/drawing/2014/main" id="{FAF9C3F3-CF85-45D3-A62B-851EBCAC0441}"/>
                    </a:ext>
                  </a:extLst>
                </p14:cNvPr>
                <p14:cNvContentPartPr/>
                <p14:nvPr/>
              </p14:nvContentPartPr>
              <p14:xfrm>
                <a:off x="10672318" y="2672756"/>
                <a:ext cx="207000" cy="223920"/>
              </p14:xfrm>
            </p:contentPart>
          </mc:Choice>
          <mc:Fallback xmlns="">
            <p:pic>
              <p:nvPicPr>
                <p:cNvPr id="84" name="Ink 83">
                  <a:extLst>
                    <a:ext uri="{FF2B5EF4-FFF2-40B4-BE49-F238E27FC236}">
                      <a16:creationId xmlns:a16="http://schemas.microsoft.com/office/drawing/2014/main" id="{FAF9C3F3-CF85-45D3-A62B-851EBCAC0441}"/>
                    </a:ext>
                  </a:extLst>
                </p:cNvPr>
                <p:cNvPicPr/>
                <p:nvPr/>
              </p:nvPicPr>
              <p:blipFill>
                <a:blip r:embed="rId50"/>
                <a:stretch>
                  <a:fillRect/>
                </a:stretch>
              </p:blipFill>
              <p:spPr>
                <a:xfrm>
                  <a:off x="10663678" y="2664116"/>
                  <a:ext cx="2246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5" name="Ink 84">
                  <a:extLst>
                    <a:ext uri="{FF2B5EF4-FFF2-40B4-BE49-F238E27FC236}">
                      <a16:creationId xmlns:a16="http://schemas.microsoft.com/office/drawing/2014/main" id="{19DF2A4A-6B18-4D42-9A35-4D40441B647C}"/>
                    </a:ext>
                  </a:extLst>
                </p14:cNvPr>
                <p14:cNvContentPartPr/>
                <p14:nvPr/>
              </p14:nvContentPartPr>
              <p14:xfrm>
                <a:off x="10800838" y="2961836"/>
                <a:ext cx="197640" cy="123120"/>
              </p14:xfrm>
            </p:contentPart>
          </mc:Choice>
          <mc:Fallback xmlns="">
            <p:pic>
              <p:nvPicPr>
                <p:cNvPr id="85" name="Ink 84">
                  <a:extLst>
                    <a:ext uri="{FF2B5EF4-FFF2-40B4-BE49-F238E27FC236}">
                      <a16:creationId xmlns:a16="http://schemas.microsoft.com/office/drawing/2014/main" id="{19DF2A4A-6B18-4D42-9A35-4D40441B647C}"/>
                    </a:ext>
                  </a:extLst>
                </p:cNvPr>
                <p:cNvPicPr/>
                <p:nvPr/>
              </p:nvPicPr>
              <p:blipFill>
                <a:blip r:embed="rId52"/>
                <a:stretch>
                  <a:fillRect/>
                </a:stretch>
              </p:blipFill>
              <p:spPr>
                <a:xfrm>
                  <a:off x="10792198" y="2952836"/>
                  <a:ext cx="215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6" name="Ink 85">
                  <a:extLst>
                    <a:ext uri="{FF2B5EF4-FFF2-40B4-BE49-F238E27FC236}">
                      <a16:creationId xmlns:a16="http://schemas.microsoft.com/office/drawing/2014/main" id="{77E7FF39-CAE0-4D7A-A132-9992A7CFB388}"/>
                    </a:ext>
                  </a:extLst>
                </p14:cNvPr>
                <p14:cNvContentPartPr/>
                <p14:nvPr/>
              </p14:nvContentPartPr>
              <p14:xfrm>
                <a:off x="10922518" y="2893076"/>
                <a:ext cx="196200" cy="118800"/>
              </p14:xfrm>
            </p:contentPart>
          </mc:Choice>
          <mc:Fallback xmlns="">
            <p:pic>
              <p:nvPicPr>
                <p:cNvPr id="86" name="Ink 85">
                  <a:extLst>
                    <a:ext uri="{FF2B5EF4-FFF2-40B4-BE49-F238E27FC236}">
                      <a16:creationId xmlns:a16="http://schemas.microsoft.com/office/drawing/2014/main" id="{77E7FF39-CAE0-4D7A-A132-9992A7CFB388}"/>
                    </a:ext>
                  </a:extLst>
                </p:cNvPr>
                <p:cNvPicPr/>
                <p:nvPr/>
              </p:nvPicPr>
              <p:blipFill>
                <a:blip r:embed="rId54"/>
                <a:stretch>
                  <a:fillRect/>
                </a:stretch>
              </p:blipFill>
              <p:spPr>
                <a:xfrm>
                  <a:off x="10913878" y="2884436"/>
                  <a:ext cx="2138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7" name="Ink 86">
                  <a:extLst>
                    <a:ext uri="{FF2B5EF4-FFF2-40B4-BE49-F238E27FC236}">
                      <a16:creationId xmlns:a16="http://schemas.microsoft.com/office/drawing/2014/main" id="{3C377FD5-86CD-4B85-A485-09627C2A3875}"/>
                    </a:ext>
                  </a:extLst>
                </p14:cNvPr>
                <p14:cNvContentPartPr/>
                <p14:nvPr/>
              </p14:nvContentPartPr>
              <p14:xfrm>
                <a:off x="10781398" y="2371076"/>
                <a:ext cx="213480" cy="221400"/>
              </p14:xfrm>
            </p:contentPart>
          </mc:Choice>
          <mc:Fallback xmlns="">
            <p:pic>
              <p:nvPicPr>
                <p:cNvPr id="87" name="Ink 86">
                  <a:extLst>
                    <a:ext uri="{FF2B5EF4-FFF2-40B4-BE49-F238E27FC236}">
                      <a16:creationId xmlns:a16="http://schemas.microsoft.com/office/drawing/2014/main" id="{3C377FD5-86CD-4B85-A485-09627C2A3875}"/>
                    </a:ext>
                  </a:extLst>
                </p:cNvPr>
                <p:cNvPicPr/>
                <p:nvPr/>
              </p:nvPicPr>
              <p:blipFill>
                <a:blip r:embed="rId56"/>
                <a:stretch>
                  <a:fillRect/>
                </a:stretch>
              </p:blipFill>
              <p:spPr>
                <a:xfrm>
                  <a:off x="10772398" y="2362076"/>
                  <a:ext cx="2311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8" name="Ink 87">
                  <a:extLst>
                    <a:ext uri="{FF2B5EF4-FFF2-40B4-BE49-F238E27FC236}">
                      <a16:creationId xmlns:a16="http://schemas.microsoft.com/office/drawing/2014/main" id="{64D00853-E1F7-46FE-849A-45859C84CF92}"/>
                    </a:ext>
                  </a:extLst>
                </p14:cNvPr>
                <p14:cNvContentPartPr/>
                <p14:nvPr/>
              </p14:nvContentPartPr>
              <p14:xfrm>
                <a:off x="10873558" y="2078756"/>
                <a:ext cx="194760" cy="227160"/>
              </p14:xfrm>
            </p:contentPart>
          </mc:Choice>
          <mc:Fallback xmlns="">
            <p:pic>
              <p:nvPicPr>
                <p:cNvPr id="88" name="Ink 87">
                  <a:extLst>
                    <a:ext uri="{FF2B5EF4-FFF2-40B4-BE49-F238E27FC236}">
                      <a16:creationId xmlns:a16="http://schemas.microsoft.com/office/drawing/2014/main" id="{64D00853-E1F7-46FE-849A-45859C84CF92}"/>
                    </a:ext>
                  </a:extLst>
                </p:cNvPr>
                <p:cNvPicPr/>
                <p:nvPr/>
              </p:nvPicPr>
              <p:blipFill>
                <a:blip r:embed="rId58"/>
                <a:stretch>
                  <a:fillRect/>
                </a:stretch>
              </p:blipFill>
              <p:spPr>
                <a:xfrm>
                  <a:off x="10864558" y="2070116"/>
                  <a:ext cx="212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9" name="Ink 88">
                  <a:extLst>
                    <a:ext uri="{FF2B5EF4-FFF2-40B4-BE49-F238E27FC236}">
                      <a16:creationId xmlns:a16="http://schemas.microsoft.com/office/drawing/2014/main" id="{6A6F8516-7967-438B-AF61-EB750F5CD925}"/>
                    </a:ext>
                  </a:extLst>
                </p14:cNvPr>
                <p14:cNvContentPartPr/>
                <p14:nvPr/>
              </p14:nvContentPartPr>
              <p14:xfrm>
                <a:off x="10819558" y="1906316"/>
                <a:ext cx="145440" cy="157320"/>
              </p14:xfrm>
            </p:contentPart>
          </mc:Choice>
          <mc:Fallback xmlns="">
            <p:pic>
              <p:nvPicPr>
                <p:cNvPr id="89" name="Ink 88">
                  <a:extLst>
                    <a:ext uri="{FF2B5EF4-FFF2-40B4-BE49-F238E27FC236}">
                      <a16:creationId xmlns:a16="http://schemas.microsoft.com/office/drawing/2014/main" id="{6A6F8516-7967-438B-AF61-EB750F5CD925}"/>
                    </a:ext>
                  </a:extLst>
                </p:cNvPr>
                <p:cNvPicPr/>
                <p:nvPr/>
              </p:nvPicPr>
              <p:blipFill>
                <a:blip r:embed="rId60"/>
                <a:stretch>
                  <a:fillRect/>
                </a:stretch>
              </p:blipFill>
              <p:spPr>
                <a:xfrm>
                  <a:off x="10810918" y="1897676"/>
                  <a:ext cx="1630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0" name="Ink 89">
                  <a:extLst>
                    <a:ext uri="{FF2B5EF4-FFF2-40B4-BE49-F238E27FC236}">
                      <a16:creationId xmlns:a16="http://schemas.microsoft.com/office/drawing/2014/main" id="{592B4E45-F1BF-40A7-88FE-D96AD35F1E3B}"/>
                    </a:ext>
                  </a:extLst>
                </p14:cNvPr>
                <p14:cNvContentPartPr/>
                <p14:nvPr/>
              </p14:nvContentPartPr>
              <p14:xfrm>
                <a:off x="11067958" y="2282516"/>
                <a:ext cx="89640" cy="127800"/>
              </p14:xfrm>
            </p:contentPart>
          </mc:Choice>
          <mc:Fallback xmlns="">
            <p:pic>
              <p:nvPicPr>
                <p:cNvPr id="90" name="Ink 89">
                  <a:extLst>
                    <a:ext uri="{FF2B5EF4-FFF2-40B4-BE49-F238E27FC236}">
                      <a16:creationId xmlns:a16="http://schemas.microsoft.com/office/drawing/2014/main" id="{592B4E45-F1BF-40A7-88FE-D96AD35F1E3B}"/>
                    </a:ext>
                  </a:extLst>
                </p:cNvPr>
                <p:cNvPicPr/>
                <p:nvPr/>
              </p:nvPicPr>
              <p:blipFill>
                <a:blip r:embed="rId62"/>
                <a:stretch>
                  <a:fillRect/>
                </a:stretch>
              </p:blipFill>
              <p:spPr>
                <a:xfrm>
                  <a:off x="11058958" y="2273516"/>
                  <a:ext cx="107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1" name="Ink 90">
                  <a:extLst>
                    <a:ext uri="{FF2B5EF4-FFF2-40B4-BE49-F238E27FC236}">
                      <a16:creationId xmlns:a16="http://schemas.microsoft.com/office/drawing/2014/main" id="{A5823AB9-4242-4598-8B95-4AAAAA1425D8}"/>
                    </a:ext>
                  </a:extLst>
                </p14:cNvPr>
                <p14:cNvContentPartPr/>
                <p14:nvPr/>
              </p14:nvContentPartPr>
              <p14:xfrm>
                <a:off x="11153278" y="2467196"/>
                <a:ext cx="244080" cy="123120"/>
              </p14:xfrm>
            </p:contentPart>
          </mc:Choice>
          <mc:Fallback xmlns="">
            <p:pic>
              <p:nvPicPr>
                <p:cNvPr id="91" name="Ink 90">
                  <a:extLst>
                    <a:ext uri="{FF2B5EF4-FFF2-40B4-BE49-F238E27FC236}">
                      <a16:creationId xmlns:a16="http://schemas.microsoft.com/office/drawing/2014/main" id="{A5823AB9-4242-4598-8B95-4AAAAA1425D8}"/>
                    </a:ext>
                  </a:extLst>
                </p:cNvPr>
                <p:cNvPicPr/>
                <p:nvPr/>
              </p:nvPicPr>
              <p:blipFill>
                <a:blip r:embed="rId64"/>
                <a:stretch>
                  <a:fillRect/>
                </a:stretch>
              </p:blipFill>
              <p:spPr>
                <a:xfrm>
                  <a:off x="11144278" y="2458556"/>
                  <a:ext cx="2617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2" name="Ink 91">
                  <a:extLst>
                    <a:ext uri="{FF2B5EF4-FFF2-40B4-BE49-F238E27FC236}">
                      <a16:creationId xmlns:a16="http://schemas.microsoft.com/office/drawing/2014/main" id="{65CE93D5-D855-4763-A904-225C8CEBD38D}"/>
                    </a:ext>
                  </a:extLst>
                </p14:cNvPr>
                <p14:cNvContentPartPr/>
                <p14:nvPr/>
              </p14:nvContentPartPr>
              <p14:xfrm>
                <a:off x="11250118" y="2053556"/>
                <a:ext cx="272520" cy="397080"/>
              </p14:xfrm>
            </p:contentPart>
          </mc:Choice>
          <mc:Fallback xmlns="">
            <p:pic>
              <p:nvPicPr>
                <p:cNvPr id="92" name="Ink 91">
                  <a:extLst>
                    <a:ext uri="{FF2B5EF4-FFF2-40B4-BE49-F238E27FC236}">
                      <a16:creationId xmlns:a16="http://schemas.microsoft.com/office/drawing/2014/main" id="{65CE93D5-D855-4763-A904-225C8CEBD38D}"/>
                    </a:ext>
                  </a:extLst>
                </p:cNvPr>
                <p:cNvPicPr/>
                <p:nvPr/>
              </p:nvPicPr>
              <p:blipFill>
                <a:blip r:embed="rId66"/>
                <a:stretch>
                  <a:fillRect/>
                </a:stretch>
              </p:blipFill>
              <p:spPr>
                <a:xfrm>
                  <a:off x="11241478" y="2044916"/>
                  <a:ext cx="29016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 name="Ink 92">
                  <a:extLst>
                    <a:ext uri="{FF2B5EF4-FFF2-40B4-BE49-F238E27FC236}">
                      <a16:creationId xmlns:a16="http://schemas.microsoft.com/office/drawing/2014/main" id="{4E2ACDBC-B148-4F8F-BE35-45D2C2597B24}"/>
                    </a:ext>
                  </a:extLst>
                </p14:cNvPr>
                <p14:cNvContentPartPr/>
                <p14:nvPr/>
              </p14:nvContentPartPr>
              <p14:xfrm>
                <a:off x="11123758" y="1744676"/>
                <a:ext cx="195840" cy="173520"/>
              </p14:xfrm>
            </p:contentPart>
          </mc:Choice>
          <mc:Fallback xmlns="">
            <p:pic>
              <p:nvPicPr>
                <p:cNvPr id="93" name="Ink 92">
                  <a:extLst>
                    <a:ext uri="{FF2B5EF4-FFF2-40B4-BE49-F238E27FC236}">
                      <a16:creationId xmlns:a16="http://schemas.microsoft.com/office/drawing/2014/main" id="{4E2ACDBC-B148-4F8F-BE35-45D2C2597B24}"/>
                    </a:ext>
                  </a:extLst>
                </p:cNvPr>
                <p:cNvPicPr/>
                <p:nvPr/>
              </p:nvPicPr>
              <p:blipFill>
                <a:blip r:embed="rId68"/>
                <a:stretch>
                  <a:fillRect/>
                </a:stretch>
              </p:blipFill>
              <p:spPr>
                <a:xfrm>
                  <a:off x="11114758" y="1736036"/>
                  <a:ext cx="2134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4" name="Ink 93">
                  <a:extLst>
                    <a:ext uri="{FF2B5EF4-FFF2-40B4-BE49-F238E27FC236}">
                      <a16:creationId xmlns:a16="http://schemas.microsoft.com/office/drawing/2014/main" id="{0A37939C-70B1-4702-A20F-BD9961C2E611}"/>
                    </a:ext>
                  </a:extLst>
                </p14:cNvPr>
                <p14:cNvContentPartPr/>
                <p14:nvPr/>
              </p14:nvContentPartPr>
              <p14:xfrm>
                <a:off x="11211958" y="1363436"/>
                <a:ext cx="227520" cy="266760"/>
              </p14:xfrm>
            </p:contentPart>
          </mc:Choice>
          <mc:Fallback xmlns="">
            <p:pic>
              <p:nvPicPr>
                <p:cNvPr id="94" name="Ink 93">
                  <a:extLst>
                    <a:ext uri="{FF2B5EF4-FFF2-40B4-BE49-F238E27FC236}">
                      <a16:creationId xmlns:a16="http://schemas.microsoft.com/office/drawing/2014/main" id="{0A37939C-70B1-4702-A20F-BD9961C2E611}"/>
                    </a:ext>
                  </a:extLst>
                </p:cNvPr>
                <p:cNvPicPr/>
                <p:nvPr/>
              </p:nvPicPr>
              <p:blipFill>
                <a:blip r:embed="rId70"/>
                <a:stretch>
                  <a:fillRect/>
                </a:stretch>
              </p:blipFill>
              <p:spPr>
                <a:xfrm>
                  <a:off x="11202958" y="1354796"/>
                  <a:ext cx="2451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5" name="Ink 94">
                  <a:extLst>
                    <a:ext uri="{FF2B5EF4-FFF2-40B4-BE49-F238E27FC236}">
                      <a16:creationId xmlns:a16="http://schemas.microsoft.com/office/drawing/2014/main" id="{3F5DF62E-3D7D-4343-9EB1-BEF222234721}"/>
                    </a:ext>
                  </a:extLst>
                </p14:cNvPr>
                <p14:cNvContentPartPr/>
                <p14:nvPr/>
              </p14:nvContentPartPr>
              <p14:xfrm>
                <a:off x="11391238" y="1623356"/>
                <a:ext cx="136800" cy="141840"/>
              </p14:xfrm>
            </p:contentPart>
          </mc:Choice>
          <mc:Fallback xmlns="">
            <p:pic>
              <p:nvPicPr>
                <p:cNvPr id="95" name="Ink 94">
                  <a:extLst>
                    <a:ext uri="{FF2B5EF4-FFF2-40B4-BE49-F238E27FC236}">
                      <a16:creationId xmlns:a16="http://schemas.microsoft.com/office/drawing/2014/main" id="{3F5DF62E-3D7D-4343-9EB1-BEF222234721}"/>
                    </a:ext>
                  </a:extLst>
                </p:cNvPr>
                <p:cNvPicPr/>
                <p:nvPr/>
              </p:nvPicPr>
              <p:blipFill>
                <a:blip r:embed="rId72"/>
                <a:stretch>
                  <a:fillRect/>
                </a:stretch>
              </p:blipFill>
              <p:spPr>
                <a:xfrm>
                  <a:off x="11382238" y="1614356"/>
                  <a:ext cx="1544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6" name="Ink 95">
                  <a:extLst>
                    <a:ext uri="{FF2B5EF4-FFF2-40B4-BE49-F238E27FC236}">
                      <a16:creationId xmlns:a16="http://schemas.microsoft.com/office/drawing/2014/main" id="{A89730F6-96FB-4A09-AF81-770B1FC0B077}"/>
                    </a:ext>
                  </a:extLst>
                </p14:cNvPr>
                <p14:cNvContentPartPr/>
                <p14:nvPr/>
              </p14:nvContentPartPr>
              <p14:xfrm>
                <a:off x="11539558" y="1733876"/>
                <a:ext cx="210240" cy="252360"/>
              </p14:xfrm>
            </p:contentPart>
          </mc:Choice>
          <mc:Fallback xmlns="">
            <p:pic>
              <p:nvPicPr>
                <p:cNvPr id="96" name="Ink 95">
                  <a:extLst>
                    <a:ext uri="{FF2B5EF4-FFF2-40B4-BE49-F238E27FC236}">
                      <a16:creationId xmlns:a16="http://schemas.microsoft.com/office/drawing/2014/main" id="{A89730F6-96FB-4A09-AF81-770B1FC0B077}"/>
                    </a:ext>
                  </a:extLst>
                </p:cNvPr>
                <p:cNvPicPr/>
                <p:nvPr/>
              </p:nvPicPr>
              <p:blipFill>
                <a:blip r:embed="rId74"/>
                <a:stretch>
                  <a:fillRect/>
                </a:stretch>
              </p:blipFill>
              <p:spPr>
                <a:xfrm>
                  <a:off x="11530918" y="1724876"/>
                  <a:ext cx="2278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7" name="Ink 96">
                  <a:extLst>
                    <a:ext uri="{FF2B5EF4-FFF2-40B4-BE49-F238E27FC236}">
                      <a16:creationId xmlns:a16="http://schemas.microsoft.com/office/drawing/2014/main" id="{46575D10-C487-4712-AB3A-592B3529E184}"/>
                    </a:ext>
                  </a:extLst>
                </p14:cNvPr>
                <p14:cNvContentPartPr/>
                <p14:nvPr/>
              </p14:nvContentPartPr>
              <p14:xfrm>
                <a:off x="11711638" y="1583396"/>
                <a:ext cx="96840" cy="245520"/>
              </p14:xfrm>
            </p:contentPart>
          </mc:Choice>
          <mc:Fallback xmlns="">
            <p:pic>
              <p:nvPicPr>
                <p:cNvPr id="97" name="Ink 96">
                  <a:extLst>
                    <a:ext uri="{FF2B5EF4-FFF2-40B4-BE49-F238E27FC236}">
                      <a16:creationId xmlns:a16="http://schemas.microsoft.com/office/drawing/2014/main" id="{46575D10-C487-4712-AB3A-592B3529E184}"/>
                    </a:ext>
                  </a:extLst>
                </p:cNvPr>
                <p:cNvPicPr/>
                <p:nvPr/>
              </p:nvPicPr>
              <p:blipFill>
                <a:blip r:embed="rId76"/>
                <a:stretch>
                  <a:fillRect/>
                </a:stretch>
              </p:blipFill>
              <p:spPr>
                <a:xfrm>
                  <a:off x="11702638" y="1574396"/>
                  <a:ext cx="1144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8" name="Ink 97">
                  <a:extLst>
                    <a:ext uri="{FF2B5EF4-FFF2-40B4-BE49-F238E27FC236}">
                      <a16:creationId xmlns:a16="http://schemas.microsoft.com/office/drawing/2014/main" id="{D5E454BC-DA1D-4C08-8952-F4667E3D7E09}"/>
                    </a:ext>
                  </a:extLst>
                </p14:cNvPr>
                <p14:cNvContentPartPr/>
                <p14:nvPr/>
              </p14:nvContentPartPr>
              <p14:xfrm>
                <a:off x="11674918" y="1437236"/>
                <a:ext cx="209880" cy="214200"/>
              </p14:xfrm>
            </p:contentPart>
          </mc:Choice>
          <mc:Fallback xmlns="">
            <p:pic>
              <p:nvPicPr>
                <p:cNvPr id="98" name="Ink 97">
                  <a:extLst>
                    <a:ext uri="{FF2B5EF4-FFF2-40B4-BE49-F238E27FC236}">
                      <a16:creationId xmlns:a16="http://schemas.microsoft.com/office/drawing/2014/main" id="{D5E454BC-DA1D-4C08-8952-F4667E3D7E09}"/>
                    </a:ext>
                  </a:extLst>
                </p:cNvPr>
                <p:cNvPicPr/>
                <p:nvPr/>
              </p:nvPicPr>
              <p:blipFill>
                <a:blip r:embed="rId78"/>
                <a:stretch>
                  <a:fillRect/>
                </a:stretch>
              </p:blipFill>
              <p:spPr>
                <a:xfrm>
                  <a:off x="11665918" y="1428596"/>
                  <a:ext cx="2275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0" name="Ink 99">
                  <a:extLst>
                    <a:ext uri="{FF2B5EF4-FFF2-40B4-BE49-F238E27FC236}">
                      <a16:creationId xmlns:a16="http://schemas.microsoft.com/office/drawing/2014/main" id="{E35E9EE1-08A8-4F5B-91B6-4B5518979D66}"/>
                    </a:ext>
                  </a:extLst>
                </p14:cNvPr>
                <p14:cNvContentPartPr/>
                <p14:nvPr/>
              </p14:nvContentPartPr>
              <p14:xfrm>
                <a:off x="7791598" y="1773836"/>
                <a:ext cx="376920" cy="446760"/>
              </p14:xfrm>
            </p:contentPart>
          </mc:Choice>
          <mc:Fallback xmlns="">
            <p:pic>
              <p:nvPicPr>
                <p:cNvPr id="100" name="Ink 99">
                  <a:extLst>
                    <a:ext uri="{FF2B5EF4-FFF2-40B4-BE49-F238E27FC236}">
                      <a16:creationId xmlns:a16="http://schemas.microsoft.com/office/drawing/2014/main" id="{E35E9EE1-08A8-4F5B-91B6-4B5518979D66}"/>
                    </a:ext>
                  </a:extLst>
                </p:cNvPr>
                <p:cNvPicPr/>
                <p:nvPr/>
              </p:nvPicPr>
              <p:blipFill>
                <a:blip r:embed="rId80"/>
                <a:stretch>
                  <a:fillRect/>
                </a:stretch>
              </p:blipFill>
              <p:spPr>
                <a:xfrm>
                  <a:off x="7782598" y="1765196"/>
                  <a:ext cx="39456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ABF5B01E-40ED-4279-9F60-2E0E763EF8D0}"/>
                    </a:ext>
                  </a:extLst>
                </p14:cNvPr>
                <p14:cNvContentPartPr/>
                <p14:nvPr/>
              </p14:nvContentPartPr>
              <p14:xfrm>
                <a:off x="8252038" y="1690316"/>
                <a:ext cx="551160" cy="559440"/>
              </p14:xfrm>
            </p:contentPart>
          </mc:Choice>
          <mc:Fallback xmlns="">
            <p:pic>
              <p:nvPicPr>
                <p:cNvPr id="101" name="Ink 100">
                  <a:extLst>
                    <a:ext uri="{FF2B5EF4-FFF2-40B4-BE49-F238E27FC236}">
                      <a16:creationId xmlns:a16="http://schemas.microsoft.com/office/drawing/2014/main" id="{ABF5B01E-40ED-4279-9F60-2E0E763EF8D0}"/>
                    </a:ext>
                  </a:extLst>
                </p:cNvPr>
                <p:cNvPicPr/>
                <p:nvPr/>
              </p:nvPicPr>
              <p:blipFill>
                <a:blip r:embed="rId82"/>
                <a:stretch>
                  <a:fillRect/>
                </a:stretch>
              </p:blipFill>
              <p:spPr>
                <a:xfrm>
                  <a:off x="8243038" y="1681676"/>
                  <a:ext cx="56880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 name="Ink 102">
                  <a:extLst>
                    <a:ext uri="{FF2B5EF4-FFF2-40B4-BE49-F238E27FC236}">
                      <a16:creationId xmlns:a16="http://schemas.microsoft.com/office/drawing/2014/main" id="{FC71B648-472C-4A78-8AA4-EDBAC8B5F815}"/>
                    </a:ext>
                  </a:extLst>
                </p14:cNvPr>
                <p14:cNvContentPartPr/>
                <p14:nvPr/>
              </p14:nvContentPartPr>
              <p14:xfrm>
                <a:off x="7778278" y="2381516"/>
                <a:ext cx="435240" cy="242280"/>
              </p14:xfrm>
            </p:contentPart>
          </mc:Choice>
          <mc:Fallback xmlns="">
            <p:pic>
              <p:nvPicPr>
                <p:cNvPr id="103" name="Ink 102">
                  <a:extLst>
                    <a:ext uri="{FF2B5EF4-FFF2-40B4-BE49-F238E27FC236}">
                      <a16:creationId xmlns:a16="http://schemas.microsoft.com/office/drawing/2014/main" id="{FC71B648-472C-4A78-8AA4-EDBAC8B5F815}"/>
                    </a:ext>
                  </a:extLst>
                </p:cNvPr>
                <p:cNvPicPr/>
                <p:nvPr/>
              </p:nvPicPr>
              <p:blipFill>
                <a:blip r:embed="rId84"/>
                <a:stretch>
                  <a:fillRect/>
                </a:stretch>
              </p:blipFill>
              <p:spPr>
                <a:xfrm>
                  <a:off x="7769638" y="2372876"/>
                  <a:ext cx="4528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4" name="Ink 103">
                  <a:extLst>
                    <a:ext uri="{FF2B5EF4-FFF2-40B4-BE49-F238E27FC236}">
                      <a16:creationId xmlns:a16="http://schemas.microsoft.com/office/drawing/2014/main" id="{114F18EB-18C8-4087-A54C-0C3C79F31C01}"/>
                    </a:ext>
                  </a:extLst>
                </p14:cNvPr>
                <p14:cNvContentPartPr/>
                <p14:nvPr/>
              </p14:nvContentPartPr>
              <p14:xfrm>
                <a:off x="8447878" y="2309156"/>
                <a:ext cx="383760" cy="281520"/>
              </p14:xfrm>
            </p:contentPart>
          </mc:Choice>
          <mc:Fallback xmlns="">
            <p:pic>
              <p:nvPicPr>
                <p:cNvPr id="104" name="Ink 103">
                  <a:extLst>
                    <a:ext uri="{FF2B5EF4-FFF2-40B4-BE49-F238E27FC236}">
                      <a16:creationId xmlns:a16="http://schemas.microsoft.com/office/drawing/2014/main" id="{114F18EB-18C8-4087-A54C-0C3C79F31C01}"/>
                    </a:ext>
                  </a:extLst>
                </p:cNvPr>
                <p:cNvPicPr/>
                <p:nvPr/>
              </p:nvPicPr>
              <p:blipFill>
                <a:blip r:embed="rId86"/>
                <a:stretch>
                  <a:fillRect/>
                </a:stretch>
              </p:blipFill>
              <p:spPr>
                <a:xfrm>
                  <a:off x="8439238" y="2300156"/>
                  <a:ext cx="4014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5" name="Ink 104">
                  <a:extLst>
                    <a:ext uri="{FF2B5EF4-FFF2-40B4-BE49-F238E27FC236}">
                      <a16:creationId xmlns:a16="http://schemas.microsoft.com/office/drawing/2014/main" id="{A1DC99DA-F5E8-4284-9160-9BD1AE7773D3}"/>
                    </a:ext>
                  </a:extLst>
                </p14:cNvPr>
                <p14:cNvContentPartPr/>
                <p14:nvPr/>
              </p14:nvContentPartPr>
              <p14:xfrm>
                <a:off x="9133678" y="2364596"/>
                <a:ext cx="283320" cy="109440"/>
              </p14:xfrm>
            </p:contentPart>
          </mc:Choice>
          <mc:Fallback xmlns="">
            <p:pic>
              <p:nvPicPr>
                <p:cNvPr id="105" name="Ink 104">
                  <a:extLst>
                    <a:ext uri="{FF2B5EF4-FFF2-40B4-BE49-F238E27FC236}">
                      <a16:creationId xmlns:a16="http://schemas.microsoft.com/office/drawing/2014/main" id="{A1DC99DA-F5E8-4284-9160-9BD1AE7773D3}"/>
                    </a:ext>
                  </a:extLst>
                </p:cNvPr>
                <p:cNvPicPr/>
                <p:nvPr/>
              </p:nvPicPr>
              <p:blipFill>
                <a:blip r:embed="rId88"/>
                <a:stretch>
                  <a:fillRect/>
                </a:stretch>
              </p:blipFill>
              <p:spPr>
                <a:xfrm>
                  <a:off x="9124678" y="2355596"/>
                  <a:ext cx="300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6" name="Ink 105">
                  <a:extLst>
                    <a:ext uri="{FF2B5EF4-FFF2-40B4-BE49-F238E27FC236}">
                      <a16:creationId xmlns:a16="http://schemas.microsoft.com/office/drawing/2014/main" id="{32FC71D2-BAED-4715-AF3D-000E9C862513}"/>
                    </a:ext>
                  </a:extLst>
                </p14:cNvPr>
                <p14:cNvContentPartPr/>
                <p14:nvPr/>
              </p14:nvContentPartPr>
              <p14:xfrm>
                <a:off x="10385398" y="2210876"/>
                <a:ext cx="56520" cy="6840"/>
              </p14:xfrm>
            </p:contentPart>
          </mc:Choice>
          <mc:Fallback xmlns="">
            <p:pic>
              <p:nvPicPr>
                <p:cNvPr id="106" name="Ink 105">
                  <a:extLst>
                    <a:ext uri="{FF2B5EF4-FFF2-40B4-BE49-F238E27FC236}">
                      <a16:creationId xmlns:a16="http://schemas.microsoft.com/office/drawing/2014/main" id="{32FC71D2-BAED-4715-AF3D-000E9C862513}"/>
                    </a:ext>
                  </a:extLst>
                </p:cNvPr>
                <p:cNvPicPr/>
                <p:nvPr/>
              </p:nvPicPr>
              <p:blipFill>
                <a:blip r:embed="rId90"/>
                <a:stretch>
                  <a:fillRect/>
                </a:stretch>
              </p:blipFill>
              <p:spPr>
                <a:xfrm>
                  <a:off x="10376758" y="2201876"/>
                  <a:ext cx="741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C0EA1BFC-8283-44E9-A7EB-E51A63251AE7}"/>
                    </a:ext>
                  </a:extLst>
                </p14:cNvPr>
                <p14:cNvContentPartPr/>
                <p14:nvPr/>
              </p14:nvContentPartPr>
              <p14:xfrm>
                <a:off x="10635598" y="2159756"/>
                <a:ext cx="24840" cy="6840"/>
              </p14:xfrm>
            </p:contentPart>
          </mc:Choice>
          <mc:Fallback xmlns="">
            <p:pic>
              <p:nvPicPr>
                <p:cNvPr id="107" name="Ink 106">
                  <a:extLst>
                    <a:ext uri="{FF2B5EF4-FFF2-40B4-BE49-F238E27FC236}">
                      <a16:creationId xmlns:a16="http://schemas.microsoft.com/office/drawing/2014/main" id="{C0EA1BFC-8283-44E9-A7EB-E51A63251AE7}"/>
                    </a:ext>
                  </a:extLst>
                </p:cNvPr>
                <p:cNvPicPr/>
                <p:nvPr/>
              </p:nvPicPr>
              <p:blipFill>
                <a:blip r:embed="rId92"/>
                <a:stretch>
                  <a:fillRect/>
                </a:stretch>
              </p:blipFill>
              <p:spPr>
                <a:xfrm>
                  <a:off x="10626598" y="2150756"/>
                  <a:ext cx="42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8" name="Ink 107">
                  <a:extLst>
                    <a:ext uri="{FF2B5EF4-FFF2-40B4-BE49-F238E27FC236}">
                      <a16:creationId xmlns:a16="http://schemas.microsoft.com/office/drawing/2014/main" id="{FCCD8619-6D36-4588-AE5E-189F592E6990}"/>
                    </a:ext>
                  </a:extLst>
                </p14:cNvPr>
                <p14:cNvContentPartPr/>
                <p14:nvPr/>
              </p14:nvContentPartPr>
              <p14:xfrm>
                <a:off x="10357678" y="1765916"/>
                <a:ext cx="271800" cy="468360"/>
              </p14:xfrm>
            </p:contentPart>
          </mc:Choice>
          <mc:Fallback xmlns="">
            <p:pic>
              <p:nvPicPr>
                <p:cNvPr id="108" name="Ink 107">
                  <a:extLst>
                    <a:ext uri="{FF2B5EF4-FFF2-40B4-BE49-F238E27FC236}">
                      <a16:creationId xmlns:a16="http://schemas.microsoft.com/office/drawing/2014/main" id="{FCCD8619-6D36-4588-AE5E-189F592E6990}"/>
                    </a:ext>
                  </a:extLst>
                </p:cNvPr>
                <p:cNvPicPr/>
                <p:nvPr/>
              </p:nvPicPr>
              <p:blipFill>
                <a:blip r:embed="rId94"/>
                <a:stretch>
                  <a:fillRect/>
                </a:stretch>
              </p:blipFill>
              <p:spPr>
                <a:xfrm>
                  <a:off x="10349038" y="1757276"/>
                  <a:ext cx="28944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9" name="Ink 108">
                  <a:extLst>
                    <a:ext uri="{FF2B5EF4-FFF2-40B4-BE49-F238E27FC236}">
                      <a16:creationId xmlns:a16="http://schemas.microsoft.com/office/drawing/2014/main" id="{7CE4541A-B87B-4DC9-8529-9BA9DD3033D4}"/>
                    </a:ext>
                  </a:extLst>
                </p14:cNvPr>
                <p14:cNvContentPartPr/>
                <p14:nvPr/>
              </p14:nvContentPartPr>
              <p14:xfrm>
                <a:off x="10639198" y="1713716"/>
                <a:ext cx="288720" cy="513000"/>
              </p14:xfrm>
            </p:contentPart>
          </mc:Choice>
          <mc:Fallback xmlns="">
            <p:pic>
              <p:nvPicPr>
                <p:cNvPr id="109" name="Ink 108">
                  <a:extLst>
                    <a:ext uri="{FF2B5EF4-FFF2-40B4-BE49-F238E27FC236}">
                      <a16:creationId xmlns:a16="http://schemas.microsoft.com/office/drawing/2014/main" id="{7CE4541A-B87B-4DC9-8529-9BA9DD3033D4}"/>
                    </a:ext>
                  </a:extLst>
                </p:cNvPr>
                <p:cNvPicPr/>
                <p:nvPr/>
              </p:nvPicPr>
              <p:blipFill>
                <a:blip r:embed="rId96"/>
                <a:stretch>
                  <a:fillRect/>
                </a:stretch>
              </p:blipFill>
              <p:spPr>
                <a:xfrm>
                  <a:off x="10630558" y="1704716"/>
                  <a:ext cx="30636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0" name="Ink 109">
                  <a:extLst>
                    <a:ext uri="{FF2B5EF4-FFF2-40B4-BE49-F238E27FC236}">
                      <a16:creationId xmlns:a16="http://schemas.microsoft.com/office/drawing/2014/main" id="{C6157180-C880-4F92-AB9D-63A6121E22D8}"/>
                    </a:ext>
                  </a:extLst>
                </p14:cNvPr>
                <p14:cNvContentPartPr/>
                <p14:nvPr/>
              </p14:nvContentPartPr>
              <p14:xfrm>
                <a:off x="10438318" y="1527956"/>
                <a:ext cx="555480" cy="1261800"/>
              </p14:xfrm>
            </p:contentPart>
          </mc:Choice>
          <mc:Fallback xmlns="">
            <p:pic>
              <p:nvPicPr>
                <p:cNvPr id="110" name="Ink 109">
                  <a:extLst>
                    <a:ext uri="{FF2B5EF4-FFF2-40B4-BE49-F238E27FC236}">
                      <a16:creationId xmlns:a16="http://schemas.microsoft.com/office/drawing/2014/main" id="{C6157180-C880-4F92-AB9D-63A6121E22D8}"/>
                    </a:ext>
                  </a:extLst>
                </p:cNvPr>
                <p:cNvPicPr/>
                <p:nvPr/>
              </p:nvPicPr>
              <p:blipFill>
                <a:blip r:embed="rId98"/>
                <a:stretch>
                  <a:fillRect/>
                </a:stretch>
              </p:blipFill>
              <p:spPr>
                <a:xfrm>
                  <a:off x="10429678" y="1518956"/>
                  <a:ext cx="573120" cy="1279440"/>
                </a:xfrm>
                <a:prstGeom prst="rect">
                  <a:avLst/>
                </a:prstGeom>
              </p:spPr>
            </p:pic>
          </mc:Fallback>
        </mc:AlternateContent>
      </p:grpSp>
    </p:spTree>
    <p:extLst>
      <p:ext uri="{BB962C8B-B14F-4D97-AF65-F5344CB8AC3E}">
        <p14:creationId xmlns:p14="http://schemas.microsoft.com/office/powerpoint/2010/main" val="2280424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9354-071C-409D-8E73-5BC07B8B223B}"/>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93D54B98-81CC-4BCE-80D0-9323C91795B6}"/>
              </a:ext>
            </a:extLst>
          </p:cNvPr>
          <p:cNvSpPr/>
          <p:nvPr/>
        </p:nvSpPr>
        <p:spPr>
          <a:xfrm>
            <a:off x="923525" y="669890"/>
            <a:ext cx="8313557" cy="1131720"/>
          </a:xfrm>
          <a:prstGeom prst="rect">
            <a:avLst/>
          </a:prstGeom>
        </p:spPr>
        <p:txBody>
          <a:bodyPr wrap="square">
            <a:spAutoFit/>
          </a:bodyPr>
          <a:lstStyle/>
          <a:p>
            <a:pPr algn="just">
              <a:lnSpc>
                <a:spcPct val="115000"/>
              </a:lnSpc>
              <a:spcAft>
                <a:spcPts val="100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following is the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uninterpolated</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Precision-Recall Graph of an IR system, for one topic. You know that 20 hits were retrieved, and that there are 16 relevant documents for this topic (not all of which are retrieved).</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B785E57-0B13-40D1-8420-26ACD90A0BC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1430" y="1825625"/>
            <a:ext cx="6229140" cy="4351338"/>
          </a:xfrm>
          <a:prstGeom prst="rect">
            <a:avLst/>
          </a:prstGeom>
          <a:noFill/>
          <a:ln>
            <a:noFill/>
          </a:ln>
        </p:spPr>
      </p:pic>
    </p:spTree>
    <p:extLst>
      <p:ext uri="{BB962C8B-B14F-4D97-AF65-F5344CB8AC3E}">
        <p14:creationId xmlns:p14="http://schemas.microsoft.com/office/powerpoint/2010/main" val="3894124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FE9D-75E8-40D2-BADA-CB2FB6AA2E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F7CCC-3974-4E07-AF9E-63CF1895ABA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1D0B5AD-DC63-4DBA-B0D4-DC0802C831C8}"/>
              </a:ext>
            </a:extLst>
          </p:cNvPr>
          <p:cNvPicPr>
            <a:picLocks noChangeAspect="1"/>
          </p:cNvPicPr>
          <p:nvPr/>
        </p:nvPicPr>
        <p:blipFill>
          <a:blip r:embed="rId2"/>
          <a:stretch>
            <a:fillRect/>
          </a:stretch>
        </p:blipFill>
        <p:spPr>
          <a:xfrm>
            <a:off x="881547" y="150981"/>
            <a:ext cx="8343006" cy="6025982"/>
          </a:xfrm>
          <a:prstGeom prst="rect">
            <a:avLst/>
          </a:prstGeom>
        </p:spPr>
      </p:pic>
    </p:spTree>
    <p:extLst>
      <p:ext uri="{BB962C8B-B14F-4D97-AF65-F5344CB8AC3E}">
        <p14:creationId xmlns:p14="http://schemas.microsoft.com/office/powerpoint/2010/main" val="214334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840B-8177-4BE9-AACC-C9F1FC846E85}"/>
              </a:ext>
            </a:extLst>
          </p:cNvPr>
          <p:cNvSpPr>
            <a:spLocks noGrp="1"/>
          </p:cNvSpPr>
          <p:nvPr>
            <p:ph type="title"/>
          </p:nvPr>
        </p:nvSpPr>
        <p:spPr/>
        <p:txBody>
          <a:bodyPr/>
          <a:lstStyle/>
          <a:p>
            <a:r>
              <a:rPr lang="en-IN" dirty="0"/>
              <a:t>Development test collection</a:t>
            </a:r>
          </a:p>
        </p:txBody>
      </p:sp>
      <p:sp>
        <p:nvSpPr>
          <p:cNvPr id="3" name="Content Placeholder 2">
            <a:extLst>
              <a:ext uri="{FF2B5EF4-FFF2-40B4-BE49-F238E27FC236}">
                <a16:creationId xmlns:a16="http://schemas.microsoft.com/office/drawing/2014/main" id="{CCD07031-23A1-40DC-8DA2-DE0E722C5DE1}"/>
              </a:ext>
            </a:extLst>
          </p:cNvPr>
          <p:cNvSpPr>
            <a:spLocks noGrp="1"/>
          </p:cNvSpPr>
          <p:nvPr>
            <p:ph idx="1"/>
          </p:nvPr>
        </p:nvSpPr>
        <p:spPr/>
        <p:txBody>
          <a:bodyPr>
            <a:normAutofit fontScale="77500" lnSpcReduction="20000"/>
          </a:bodyPr>
          <a:lstStyle/>
          <a:p>
            <a:r>
              <a:rPr lang="en-US" dirty="0"/>
              <a:t>Many systems contain various weights (often known as parameters/hyperparameters/system parameters) that can be adjusted to tune system performance. </a:t>
            </a:r>
          </a:p>
          <a:p>
            <a:endParaRPr lang="en-US" dirty="0"/>
          </a:p>
          <a:p>
            <a:r>
              <a:rPr lang="en-US" dirty="0"/>
              <a:t>It is wrong to report results on a test collection which were obtained by tuning these parameters to maximize performance on that collection. That is because such tuning overstates the expected performance of the system, because the weights will be set to maximize performance on one particular set of queries rather than for a random sample of queries. (Kind of overfitting)</a:t>
            </a:r>
          </a:p>
          <a:p>
            <a:endParaRPr lang="en-US" dirty="0"/>
          </a:p>
          <a:p>
            <a:r>
              <a:rPr lang="en-US" dirty="0"/>
              <a:t>In such cases, the correct procedure is to have one or more </a:t>
            </a:r>
            <a:r>
              <a:rPr lang="en-US" i="1" dirty="0"/>
              <a:t>development test collections</a:t>
            </a:r>
            <a:r>
              <a:rPr lang="en-US" dirty="0"/>
              <a:t>, and to tune the parameters on the development test collection. </a:t>
            </a:r>
          </a:p>
          <a:p>
            <a:r>
              <a:rPr lang="en-US" dirty="0"/>
              <a:t>The tester then runs the system with those weights on the test collection and reports the results on the test collection </a:t>
            </a:r>
            <a:r>
              <a:rPr lang="en-US" dirty="0" err="1"/>
              <a:t>collection</a:t>
            </a:r>
            <a:r>
              <a:rPr lang="en-US" dirty="0"/>
              <a:t> as an unbiased </a:t>
            </a:r>
            <a:r>
              <a:rPr lang="en-IN" dirty="0"/>
              <a:t>estimate of performance.</a:t>
            </a:r>
          </a:p>
        </p:txBody>
      </p:sp>
    </p:spTree>
    <p:extLst>
      <p:ext uri="{BB962C8B-B14F-4D97-AF65-F5344CB8AC3E}">
        <p14:creationId xmlns:p14="http://schemas.microsoft.com/office/powerpoint/2010/main" val="230420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6699-4019-407F-A0ED-FA876E5A87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8669FD-1CC0-4846-99B8-5A2A0BEBCCD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36D7BA9-67FA-4F9D-8D3A-75061996B775}"/>
              </a:ext>
            </a:extLst>
          </p:cNvPr>
          <p:cNvPicPr>
            <a:picLocks noChangeAspect="1"/>
          </p:cNvPicPr>
          <p:nvPr/>
        </p:nvPicPr>
        <p:blipFill>
          <a:blip r:embed="rId2"/>
          <a:stretch>
            <a:fillRect/>
          </a:stretch>
        </p:blipFill>
        <p:spPr>
          <a:xfrm>
            <a:off x="106550" y="0"/>
            <a:ext cx="11410950" cy="24288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49874A0-3780-4555-882D-4CE9495E00D7}"/>
                  </a:ext>
                </a:extLst>
              </p14:cNvPr>
              <p14:cNvContentPartPr/>
              <p14:nvPr/>
            </p14:nvContentPartPr>
            <p14:xfrm>
              <a:off x="1821240" y="2201760"/>
              <a:ext cx="9715680" cy="4229280"/>
            </p14:xfrm>
          </p:contentPart>
        </mc:Choice>
        <mc:Fallback xmlns="">
          <p:pic>
            <p:nvPicPr>
              <p:cNvPr id="4" name="Ink 3">
                <a:extLst>
                  <a:ext uri="{FF2B5EF4-FFF2-40B4-BE49-F238E27FC236}">
                    <a16:creationId xmlns:a16="http://schemas.microsoft.com/office/drawing/2014/main" id="{849874A0-3780-4555-882D-4CE9495E00D7}"/>
                  </a:ext>
                </a:extLst>
              </p:cNvPr>
              <p:cNvPicPr/>
              <p:nvPr/>
            </p:nvPicPr>
            <p:blipFill>
              <a:blip r:embed="rId4"/>
              <a:stretch>
                <a:fillRect/>
              </a:stretch>
            </p:blipFill>
            <p:spPr>
              <a:xfrm>
                <a:off x="1811880" y="2192400"/>
                <a:ext cx="9734400" cy="4248000"/>
              </a:xfrm>
              <a:prstGeom prst="rect">
                <a:avLst/>
              </a:prstGeom>
            </p:spPr>
          </p:pic>
        </mc:Fallback>
      </mc:AlternateContent>
    </p:spTree>
    <p:extLst>
      <p:ext uri="{BB962C8B-B14F-4D97-AF65-F5344CB8AC3E}">
        <p14:creationId xmlns:p14="http://schemas.microsoft.com/office/powerpoint/2010/main" val="259558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9A84-44DA-4EBE-AD00-52AC67F95359}"/>
              </a:ext>
            </a:extLst>
          </p:cNvPr>
          <p:cNvSpPr>
            <a:spLocks noGrp="1"/>
          </p:cNvSpPr>
          <p:nvPr>
            <p:ph type="title"/>
          </p:nvPr>
        </p:nvSpPr>
        <p:spPr/>
        <p:txBody>
          <a:bodyPr/>
          <a:lstStyle/>
          <a:p>
            <a:r>
              <a:rPr lang="en-IN" dirty="0"/>
              <a:t>Evaluation in unranked retrieval</a:t>
            </a:r>
          </a:p>
        </p:txBody>
      </p:sp>
      <p:pic>
        <p:nvPicPr>
          <p:cNvPr id="4" name="Content Placeholder 3">
            <a:extLst>
              <a:ext uri="{FF2B5EF4-FFF2-40B4-BE49-F238E27FC236}">
                <a16:creationId xmlns:a16="http://schemas.microsoft.com/office/drawing/2014/main" id="{8A56FC3C-C4ED-4A6D-B144-C4F98E2F57E1}"/>
              </a:ext>
            </a:extLst>
          </p:cNvPr>
          <p:cNvPicPr>
            <a:picLocks noGrp="1" noChangeAspect="1"/>
          </p:cNvPicPr>
          <p:nvPr>
            <p:ph idx="1"/>
          </p:nvPr>
        </p:nvPicPr>
        <p:blipFill>
          <a:blip r:embed="rId2"/>
          <a:stretch>
            <a:fillRect/>
          </a:stretch>
        </p:blipFill>
        <p:spPr>
          <a:xfrm>
            <a:off x="2678651" y="1401715"/>
            <a:ext cx="6277436" cy="4775248"/>
          </a:xfrm>
          <a:prstGeom prst="rect">
            <a:avLst/>
          </a:prstGeom>
        </p:spPr>
      </p:pic>
    </p:spTree>
    <p:extLst>
      <p:ext uri="{BB962C8B-B14F-4D97-AF65-F5344CB8AC3E}">
        <p14:creationId xmlns:p14="http://schemas.microsoft.com/office/powerpoint/2010/main" val="346041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4589-65F1-41A8-BD1D-58B6B3795B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19782-C916-4619-A2CE-B8827A69A98E}"/>
              </a:ext>
            </a:extLst>
          </p:cNvPr>
          <p:cNvSpPr>
            <a:spLocks noGrp="1"/>
          </p:cNvSpPr>
          <p:nvPr>
            <p:ph idx="1"/>
          </p:nvPr>
        </p:nvSpPr>
        <p:spPr/>
        <p:txBody>
          <a:bodyPr>
            <a:normAutofit/>
          </a:bodyPr>
          <a:lstStyle/>
          <a:p>
            <a:r>
              <a:rPr lang="en-US" dirty="0"/>
              <a:t>Suppose a computer program for recognizing dogs in photographs identifies 8 dogs in a picture containing 12 dogs and some cats. Of the 8 identified as dogs, 5 actually are dogs, while the rest are cats. </a:t>
            </a:r>
          </a:p>
          <a:p>
            <a:r>
              <a:rPr lang="en-US" dirty="0"/>
              <a:t>The program's precision is 5/8 </a:t>
            </a:r>
          </a:p>
          <a:p>
            <a:r>
              <a:rPr lang="en-US" dirty="0"/>
              <a:t>while its recall is 5/12.</a:t>
            </a:r>
          </a:p>
          <a:p>
            <a:r>
              <a:rPr lang="en-US" dirty="0"/>
              <a:t> </a:t>
            </a:r>
            <a:endParaRPr lang="en-IN" dirty="0"/>
          </a:p>
        </p:txBody>
      </p:sp>
    </p:spTree>
    <p:extLst>
      <p:ext uri="{BB962C8B-B14F-4D97-AF65-F5344CB8AC3E}">
        <p14:creationId xmlns:p14="http://schemas.microsoft.com/office/powerpoint/2010/main" val="33546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2839</Words>
  <Application>Microsoft Office PowerPoint</Application>
  <PresentationFormat>Widescreen</PresentationFormat>
  <Paragraphs>197</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Unicode MS</vt:lpstr>
      <vt:lpstr>Calibri</vt:lpstr>
      <vt:lpstr>Calibri Light</vt:lpstr>
      <vt:lpstr>Georgia</vt:lpstr>
      <vt:lpstr>Times New Roman</vt:lpstr>
      <vt:lpstr>Office Theme</vt:lpstr>
      <vt:lpstr>Evaluation in IR</vt:lpstr>
      <vt:lpstr>3 key things !</vt:lpstr>
      <vt:lpstr>Gold standard / Ground truth</vt:lpstr>
      <vt:lpstr>How many queries?</vt:lpstr>
      <vt:lpstr>PowerPoint Presentation</vt:lpstr>
      <vt:lpstr>Development test collection</vt:lpstr>
      <vt:lpstr>PowerPoint Presentation</vt:lpstr>
      <vt:lpstr>Evaluation in unranked retrieval</vt:lpstr>
      <vt:lpstr>PowerPoint Presentation</vt:lpstr>
      <vt:lpstr>PowerPoint Presentation</vt:lpstr>
      <vt:lpstr>Interpretation of precision and recall!</vt:lpstr>
      <vt:lpstr>Accuracy</vt:lpstr>
      <vt:lpstr>Why accuracy is not a good measure?</vt:lpstr>
      <vt:lpstr>Why precision and recall both?</vt:lpstr>
      <vt:lpstr>Arithmetic, geometric and harmonic mean</vt:lpstr>
      <vt:lpstr>Precision and recall trade off </vt:lpstr>
      <vt:lpstr>F1 measure</vt:lpstr>
      <vt:lpstr>Values of Beta</vt:lpstr>
      <vt:lpstr>Why harmonic mean?</vt:lpstr>
      <vt:lpstr>Evaluation of ranked retrieval</vt:lpstr>
      <vt:lpstr>PowerPoint Presentation</vt:lpstr>
      <vt:lpstr>Evaluation of ranked retrieval</vt:lpstr>
      <vt:lpstr>Precision recall curve</vt:lpstr>
      <vt:lpstr>PowerPoint Presentation</vt:lpstr>
      <vt:lpstr>Interpolated precision</vt:lpstr>
      <vt:lpstr>11 point interpolated average precision</vt:lpstr>
      <vt:lpstr>PowerPoint Presentation</vt:lpstr>
      <vt:lpstr>PowerPoint Presentation</vt:lpstr>
      <vt:lpstr>Mean Average precision (MAP)</vt:lpstr>
      <vt:lpstr>Mean average precision</vt:lpstr>
      <vt:lpstr>Note: </vt:lpstr>
      <vt:lpstr>PowerPoint Presentation</vt:lpstr>
      <vt:lpstr>PRECISION AT k</vt:lpstr>
      <vt:lpstr>R-PRECISION</vt:lpstr>
      <vt:lpstr>BREAK-EVEN POINT</vt:lpstr>
      <vt:lpstr>Non Binary notion of relevance </vt:lpstr>
      <vt:lpstr>Cumulative gain</vt:lpstr>
      <vt:lpstr>Discounted cumulative gain </vt:lpstr>
      <vt:lpstr>Normalised Discounted cumulative gain </vt:lpstr>
      <vt:lpstr>Characteristics of NDCG</vt:lpstr>
      <vt:lpstr>Difficulty in IR </vt:lpstr>
      <vt:lpstr>Relevance</vt:lpstr>
      <vt:lpstr>Kappa Measure</vt:lpstr>
      <vt:lpstr>PowerPoint Presentation</vt:lpstr>
      <vt:lpstr>PowerPoint Presentation</vt:lpstr>
      <vt:lpstr>Marginal relevance </vt:lpstr>
      <vt:lpstr>System issues</vt:lpstr>
      <vt:lpstr>PowerPoint Presentation</vt:lpstr>
      <vt:lpstr>Numericals</vt:lpstr>
      <vt:lpstr>Problems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in IR</dc:title>
  <dc:creator>Mansi Radke</dc:creator>
  <cp:lastModifiedBy>Anup</cp:lastModifiedBy>
  <cp:revision>62</cp:revision>
  <dcterms:created xsi:type="dcterms:W3CDTF">2020-07-11T09:25:30Z</dcterms:created>
  <dcterms:modified xsi:type="dcterms:W3CDTF">2022-09-20T17:31:26Z</dcterms:modified>
</cp:coreProperties>
</file>