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05" r:id="rId2"/>
    <p:sldId id="335" r:id="rId3"/>
    <p:sldId id="332" r:id="rId4"/>
    <p:sldId id="325" r:id="rId5"/>
    <p:sldId id="333" r:id="rId6"/>
    <p:sldId id="334" r:id="rId7"/>
    <p:sldId id="326" r:id="rId8"/>
    <p:sldId id="324" r:id="rId9"/>
    <p:sldId id="336" r:id="rId10"/>
    <p:sldId id="330"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31" r:id="rId27"/>
    <p:sldId id="321" r:id="rId28"/>
    <p:sldId id="322" r:id="rId29"/>
    <p:sldId id="328" r:id="rId30"/>
    <p:sldId id="329" r:id="rId31"/>
    <p:sldId id="323" r:id="rId32"/>
    <p:sldId id="327" r:id="rId33"/>
    <p:sldId id="33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si Radke" initials="MR" lastIdx="1" clrIdx="0">
    <p:extLst>
      <p:ext uri="{19B8F6BF-5375-455C-9EA6-DF929625EA0E}">
        <p15:presenceInfo xmlns:p15="http://schemas.microsoft.com/office/powerpoint/2012/main" userId="fc410c98c063cf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10T19:21:10.133" idx="1">
    <p:pos x="10" y="10"/>
    <p:text/>
    <p:extLst>
      <p:ext uri="{C676402C-5697-4E1C-873F-D02D1690AC5C}">
        <p15:threadingInfo xmlns:p15="http://schemas.microsoft.com/office/powerpoint/2012/main" timeZoneBias="-33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0.487"/>
    </inkml:context>
    <inkml:brush xml:id="br0">
      <inkml:brushProperty name="width" value="0.05" units="cm"/>
      <inkml:brushProperty name="height" value="0.05" units="cm"/>
    </inkml:brush>
  </inkml:definitions>
  <inkml:trace contextRef="#ctx0" brushRef="#br0">1 132 7832 0 0,'0'0'356'0'0,"0"0"-7"0"0,0 0 72 0 0,0 0 1115 0 0,-1-1 2211 0 0,1-4-2959 0 0,1 1 1202 0 0,1 4 3894 0 0,8 7-5729 0 0,0 0 0 0 0,-1 0-1 0 0,0 1 1 0 0,0 0 0 0 0,0 0-1 0 0,-1 1 1 0 0,0 0 0 0 0,-1 1-1 0 0,10 16 1 0 0,42 90 1512 0 0,-24-45-1011 0 0,41 85 701 0 0,36 116-758 0 0,-107-260-561 0 0,122 295 1298 0 0,-116-279-1185 0 0,-6-17-249 0 0,0 0-1 0 0,9 16 1 0 0,-5-9 96 0 0,-8-15 19 0 0,0 0 0 0 0,1-1 0 0 0,-1 1-1 0 0,1 0 1 0 0,3 4 0 0 0,-3-6 71 0 0,-2-1-4 0 0,0 0-11 0 0,0 0 11 0 0,2-1 51 0 0,2-2-90 0 0,-1 0 0 0 0,1 0 0 0 0,-1 0 1 0 0,1 0-1 0 0,-1-1 0 0 0,0 1 0 0 0,-1-1 1 0 0,1 0-1 0 0,-1 0 0 0 0,1 0 0 0 0,2-6 0 0 0,4-11 24 0 0,6-23-1 0 0,-12 34-27 0 0,33-123 537 0 0,-4 15-280 0 0,-2-8-168 0 0,-12 39-83 0 0,17-105-47 0 0,-16 74 0 0 0,-1 5 0 0 0,-12 69 0 0 0,-4 28 0 0 0,1-1 0 0 0,0 1 0 0 0,11-31 0 0 0,-3 13 0 0 0,-9 25 0 0 0,1 0 0 0 0,1 0 0 0 0,6-14 0 0 0,-7 16 0 0 0,-3 5 0 0 0,0 0 0 0 0,1 0 0 0 0,-1 0 0 0 0,1 1 0 0 0,-1-1 0 0 0,1 0 0 0 0,0 0 0 0 0,-1 1 0 0 0,3-4 0 0 0,-3 5-24 0 0,0 0 0 0 0,0-1 1 0 0,0 1-1 0 0,1-1 0 0 0,-1 1 0 0 0,0-1 0 0 0,0 1 1 0 0,0-1-1 0 0,1 1 0 0 0,-1 0 0 0 0,0-1 0 0 0,1 1 1 0 0,-1-1-1 0 0,0 1 0 0 0,1 0 0 0 0,-1 0 1 0 0,1-1-1 0 0,-1 1 0 0 0,0 0 0 0 0,1 0 0 0 0,-1-1 1 0 0,1 1-1 0 0,-1 0 0 0 0,1 0 0 0 0,0-1 0 0 0,3 4-946 0 0,2 67-3993 0 0,-1-35 2234 0 0,-1-11 826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7.343"/>
    </inkml:context>
    <inkml:brush xml:id="br0">
      <inkml:brushProperty name="width" value="0.05" units="cm"/>
      <inkml:brushProperty name="height" value="0.05" units="cm"/>
    </inkml:brush>
  </inkml:definitions>
  <inkml:trace contextRef="#ctx0" brushRef="#br0">4 4 13824 0 0,'0'0'314'0'0,"0"0"46"0"0,0 0 22 0 0,0-1-50 0 0,-3-1-82 0 0,3 2 482 0 0,0 0 237 0 0,0 0 45 0 0,9 3 439 0 0,1 1-1183 0 0,-1-1-1 0 0,0 2 1 0 0,0-1-1 0 0,0 1 1 0 0,8 7-1 0 0,64 43 1833 0 0,-41-30-1973 0 0,99 67-413 0 0,-128-84 413 0 0,-1 0-1 0 0,0 1 1 0 0,0 0 0 0 0,-1 0 0 0 0,0 1 0 0 0,8 13-1 0 0,-16-22-128 0 0,0 1 0 0 0,0-1 0 0 0,0 1 0 0 0,0 0 0 0 0,-1 0 0 0 0,1-1 0 0 0,-1 1 0 0 0,1 0 0 0 0,-1 0 0 0 0,0 0 0 0 0,1 0 0 0 0,-1 0 0 0 0,0-1 0 0 0,0 1 0 0 0,-1 0 0 0 0,1 0 0 0 0,0 0 0 0 0,0 0 0 0 0,-1 0 0 0 0,1-1 0 0 0,-1 1 0 0 0,0 0 0 0 0,0 0 0 0 0,1-1 0 0 0,-3 3 0 0 0,-1 1 0 0 0,0 0 0 0 0,-1 0 0 0 0,0 0 0 0 0,0-1 0 0 0,-9 7 0 0 0,1-2 0 0 0,-16 12-833 0 0,-1-2 1 0 0,-50 24-1 0 0,49-27-597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7.703"/>
    </inkml:context>
    <inkml:brush xml:id="br0">
      <inkml:brushProperty name="width" value="0.05" units="cm"/>
      <inkml:brushProperty name="height" value="0.05" units="cm"/>
    </inkml:brush>
  </inkml:definitions>
  <inkml:trace contextRef="#ctx0" brushRef="#br0">315 40 14280 0 0,'-1'-2'1102'0'0,"-4"-16"-563"0"0,5 17-293 0 0,-1-1-1 0 0,1 1 1 0 0,-1-1 0 0 0,0 1 0 0 0,0 0-1 0 0,1-1 1 0 0,-1 1 0 0 0,0 0 0 0 0,0 0 0 0 0,0-1-1 0 0,-1 1 1 0 0,1 0 0 0 0,0 0 0 0 0,-2-1-1 0 0,2 2 523 0 0,-1 0 0 0 0,-2 1-667 0 0,1 0-1 0 0,-1 0 1 0 0,1 0-1 0 0,0 0 0 0 0,-1 1 1 0 0,1-1-1 0 0,0 1 0 0 0,0 0 1 0 0,0 0-1 0 0,0 0 1 0 0,1 0-1 0 0,-1 1 0 0 0,0-1 1 0 0,-3 5-1 0 0,-4 4-21 0 0,0 1 0 0 0,-9 15 0 0 0,5-6-17 0 0,4-6 69 0 0,0 0 0 0 0,-14 32 0 0 0,1 12 461 0 0,-15 64 0 0 0,-6 65 235 0 0,27-116-677 0 0,9-19-117 0 0,1 0 0 0 0,3 0 0 0 0,2 58 0 0 0,2-93 79 0 0,1 0 0 0 0,1-1-1 0 0,0 1 1 0 0,2-1 0 0 0,0 0 0 0 0,1 0 0 0 0,10 26-1 0 0,-10-33-341 0 0,0 0-1 0 0,0 0 1 0 0,1-1-1 0 0,1 1 0 0 0,-1-1 1 0 0,1-1-1 0 0,1 1 0 0 0,0-1 1 0 0,0-1-1 0 0,0 1 0 0 0,1-1 1 0 0,0-1-1 0 0,11 6 0 0 0,10 1-8204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8.218"/>
    </inkml:context>
    <inkml:brush xml:id="br0">
      <inkml:brushProperty name="width" value="0.05" units="cm"/>
      <inkml:brushProperty name="height" value="0.05" units="cm"/>
    </inkml:brush>
  </inkml:definitions>
  <inkml:trace contextRef="#ctx0" brushRef="#br0">262 521 20239 0 0,'0'0'463'0'0,"-1"-2"61"0"0,-4-16 524 0 0,2 9-877 0 0,-18-9 1515 0 0,19 16-768 0 0,1 2-94 0 0,-1-1-769 0 0,-1-1 1 0 0,0 1-1 0 0,1 1 1 0 0,-1-1-1 0 0,0 0 1 0 0,1 1-1 0 0,-1-1 1 0 0,0 1 0 0 0,0 0-1 0 0,0 0 1 0 0,1 0-1 0 0,-1 0 1 0 0,0 0-1 0 0,0 1 1 0 0,1-1-1 0 0,-1 1 1 0 0,0 0 0 0 0,0 0-1 0 0,1 0 1 0 0,-5 2-1 0 0,-4 4 67 0 0,4-3-73 0 0,1-1 0 0 0,0 1 0 0 0,0 1 0 0 0,0-1 0 0 0,1 1 0 0 0,0 0 0 0 0,0 1 0 0 0,-6 7 0 0 0,-9 15 46 0 0,10-16-30 0 0,2 0 0 0 0,0 0 0 0 0,0 1-1 0 0,1 0 1 0 0,0 0 0 0 0,1 1-1 0 0,-4 17 1 0 0,5-11-65 0 0,1 1 0 0 0,-2 27 0 0 0,5-40 0 0 0,2 1 0 0 0,-1-1 0 0 0,1 1 0 0 0,0-1 0 0 0,0 1 0 0 0,1-1 0 0 0,1 0 0 0 0,4 12 0 0 0,-6-17 0 0 0,0 0 0 0 0,0 0 0 0 0,1-1 0 0 0,0 1 0 0 0,-1 0 0 0 0,1 0 0 0 0,0-1 0 0 0,0 1 0 0 0,1-1 0 0 0,-1 1 0 0 0,0-1 0 0 0,1 0 0 0 0,-1 0 0 0 0,1 0 0 0 0,5 2 0 0 0,-5-3 0 0 0,1 1 0 0 0,0-2 0 0 0,-1 1 0 0 0,1 0 0 0 0,0-1 0 0 0,0 1 0 0 0,-1-1 0 0 0,1 0 0 0 0,0-1 0 0 0,-1 1 0 0 0,1-1 0 0 0,0 1 0 0 0,5-3 0 0 0,1 0 0 0 0,-1 0 0 0 0,1-1 0 0 0,-1 0 0 0 0,0-1 0 0 0,0 1 0 0 0,-1-2 0 0 0,1 0 0 0 0,-1 0 0 0 0,0 0 0 0 0,-1-1 0 0 0,13-14 0 0 0,-10 9 0 0 0,-1-1 0 0 0,0 0 0 0 0,-1 0 0 0 0,0-1 0 0 0,-1 0 0 0 0,-1 0 0 0 0,5-18 0 0 0,1-3 8 0 0,-3 10 15 0 0,6-28-1 0 0,32-304 185 0 0,-46 328-200 0 0,-2-36 1 0 0,-1 11-11 0 0,2 45 21 0 0,0 0 1 0 0,-1 1-1 0 0,0-1 0 0 0,-1 0 1 0 0,1 1-1 0 0,-7-16 0 0 0,8 23 46 0 0,0 1 0 0 0,-7 16-8 0 0,3-7-48 0 0,-3 8-12 0 0,1 1 0 0 0,1 0 0 0 0,1 0 0 0 0,-4 30 0 0 0,0 147-128 0 0,10-91 84 0 0,0-56 32 0 0,9 87 10 0 0,-5-74-68 0 0,12 63-414 0 0,-13-88-880 0 0,3 0-440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8.624"/>
    </inkml:context>
    <inkml:brush xml:id="br0">
      <inkml:brushProperty name="width" value="0.05" units="cm"/>
      <inkml:brushProperty name="height" value="0.05" units="cm"/>
    </inkml:brush>
  </inkml:definitions>
  <inkml:trace contextRef="#ctx0" brushRef="#br0">0 256 20239 0 0,'0'0'463'0'0,"0"0"61"0"0,0 0 29 0 0,0-1-58 0 0,0-2-296 0 0,1 0 0 0 0,-1 1-1 0 0,0-1 1 0 0,1 0 0 0 0,-1 0 0 0 0,1 0 0 0 0,0 1-1 0 0,0-1 1 0 0,0 1 0 0 0,1-1 0 0 0,-1 0 0 0 0,0 1 0 0 0,1 0-1 0 0,0-1 1 0 0,-1 1 0 0 0,1 0 0 0 0,0 0 0 0 0,0 0-1 0 0,1 0 1 0 0,-1 0 0 0 0,2-1 0 0 0,0 0-31 0 0,-1 0 1 0 0,0 0 0 0 0,1 0-1 0 0,3-6 1 0 0,12-10 192 0 0,-16 17-303 0 0,0-1 0 0 0,0 0 1 0 0,0 0-1 0 0,4-5 0 0 0,31-48 382 0 0,-27 42-304 0 0,-10 12-117 0 0,1 0-1 0 0,-1 0 1 0 0,1 1 0 0 0,-1-1 0 0 0,0 0 0 0 0,0 0 0 0 0,2-4 0 0 0,18-43 375 0 0,-21 47-186 0 0,0 2 47 0 0,0 0 1 0 0,-5 41 0 0 0,4-19-256 0 0,-4 27 0 0 0,2-25 0 0 0,-1 29 0 0 0,-4 96 0 0 0,-2 131-48 0 0,10-191-3248 0 0,0-74 1264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8.999"/>
    </inkml:context>
    <inkml:brush xml:id="br0">
      <inkml:brushProperty name="width" value="0.05" units="cm"/>
      <inkml:brushProperty name="height" value="0.05" units="cm"/>
    </inkml:brush>
  </inkml:definitions>
  <inkml:trace contextRef="#ctx0" brushRef="#br0">4 41 18079 0 0,'-1'-2'828'0'0,"0"0"-556"0"0,0-1-19 0 0,3-10 505 0 0,-2 12-637 0 0,0 0 1 0 0,1 0-1 0 0,-1 0 0 0 0,0 0 1 0 0,0 0-1 0 0,1 0 0 0 0,-1 1 1 0 0,1-1-1 0 0,-1 0 0 0 0,1 0 0 0 0,-1 0 1 0 0,1 0-1 0 0,-1 1 0 0 0,1-1 1 0 0,0 0-1 0 0,-1 0 0 0 0,1 1 1 0 0,0-1-1 0 0,0 1 0 0 0,-1-1 1 0 0,1 1-1 0 0,0-1 0 0 0,0 1 0 0 0,0-1 1 0 0,0 1-1 0 0,0 0 0 0 0,0-1 1 0 0,0 1-1 0 0,0 0 0 0 0,0 0 1 0 0,0 0-1 0 0,-1-1 0 0 0,1 1 1 0 0,0 0-1 0 0,0 1 0 0 0,0-1 0 0 0,0 0 1 0 0,0 0-1 0 0,0 0 0 0 0,1 1 1 0 0,3 0 112 0 0,-1 1 0 0 0,1-1 1 0 0,-1 1-1 0 0,1 0 0 0 0,-1 1 0 0 0,0-1 1 0 0,5 4-1 0 0,11 9-24 0 0,-1 0 1 0 0,-1 1-1 0 0,0 1 1 0 0,-1 0-1 0 0,0 2 1 0 0,13 20-1 0 0,7 16 234 0 0,-3 1 0 0 0,34 75 0 0 0,-49-87-249 0 0,-2 1-1 0 0,-2 1 0 0 0,17 86 0 0 0,-28-100-114 0 0,-2 1-1 0 0,-1 33 0 0 0,-1-38-42 0 0,-1-6-16 0 0,0 0 0 0 0,-2 0 0 0 0,0 0 0 0 0,-2-1 0 0 0,0 1-1 0 0,-1-1 1 0 0,-1 0 0 0 0,-15 29 0 0 0,7-22-306 0 0,-1 0-1 0 0,-2-1 0 0 0,0-1 1 0 0,-2 0-1 0 0,-26 25 1 0 0,11-15-662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0.077"/>
    </inkml:context>
    <inkml:brush xml:id="br0">
      <inkml:brushProperty name="width" value="0.05" units="cm"/>
      <inkml:brushProperty name="height" value="0.05" units="cm"/>
    </inkml:brush>
  </inkml:definitions>
  <inkml:trace contextRef="#ctx0" brushRef="#br0">209 6 7368 0 0,'0'0'568'0'0,"0"-1"-374"0"0,0-3 48 0 0,0 4 898 0 0,0 0 386 0 0,0 0 70 0 0,0 0-65 0 0,0 0-344 0 0,0 0-150 0 0,0 0-28 0 0,0 0-52 0 0,1 2-185 0 0,1 4-530 0 0,1-1-1 0 0,0 0 0 0 0,-1 0 0 0 0,2 0 1 0 0,-1 0-1 0 0,1 0 0 0 0,0-1 1 0 0,0 1-1 0 0,0-1 0 0 0,0 0 0 0 0,1-1 1 0 0,-1 1-1 0 0,6 3 0 0 0,14 8 568 0 0,37 16 0 0 0,-44-22-491 0 0,-10-6-249 0 0,0-1 0 0 0,0 1 0 0 0,12 1 0 0 0,11 5 91 0 0,-2 1-6 0 0,53 11 1 0 0,49 10 760 0 0,-99-23-889 0 0,28 4-210 0 0,87 16 357 0 0,-85-16-114 0 0,-55-11-59 0 0,-1 1 0 0 0,0 0 0 0 0,1-1 0 0 0,7 5 0 0 0,-3-2 0 0 0,-10-4 0 0 0,1 0 0 0 0,-1 0 0 0 0,0 0 0 0 0,1 0 0 0 0,-1 0 0 0 0,0 0 0 0 0,1 0 0 0 0,-1 1 0 0 0,0-1 0 0 0,0 0 0 0 0,1 0 0 0 0,-1 0 0 0 0,0 0 0 0 0,1 0 0 0 0,-1 1 0 0 0,0-1 0 0 0,0 0 0 0 0,1 0 0 0 0,-1 0 0 0 0,0 1 0 0 0,0-1 0 0 0,0 0 0 0 0,1 0 0 0 0,-1 1 0 0 0,0-1 0 0 0,0 0 0 0 0,0 1 0 0 0,0-1 0 0 0,0 0 0 0 0,0 1 0 0 0,0-1 0 0 0,1 0 0 0 0,-1 0 0 0 0,0 1 0 0 0,0-1 0 0 0,0 0 0 0 0,0 1 0 0 0,0-1 0 0 0,0 0 0 0 0,0 1 0 0 0,-1-1 0 0 0,1 0 0 0 0,0 1 0 0 0,0-1 0 0 0,0 0 0 0 0,0 0 0 0 0,0 1 0 0 0,-8 12 0 0 0,7-12 0 0 0,-4 5 0 0 0,0-1 0 0 0,-1 0 0 0 0,1 0 0 0 0,-1-1 0 0 0,0 1 0 0 0,-9 3 0 0 0,-7 7 0 0 0,-91 63 0 0 0,-39 19-49 0 0,26-17 42 0 0,79-53 90 0 0,29-18-28 0 0,-22 16-1 0 0,12-6 16 0 0,0-1-1 0 0,-58 27 0 0 0,-17 4 89 0 0,44-26-58 0 0,-71 40 0 0 0,121-59-106 0 0,2 0-4 0 0,14-3-1426 0 0,9-1-4743 0 0,-2 0-2091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1.217"/>
    </inkml:context>
    <inkml:brush xml:id="br0">
      <inkml:brushProperty name="width" value="0.05" units="cm"/>
      <inkml:brushProperty name="height" value="0.05" units="cm"/>
    </inkml:brush>
  </inkml:definitions>
  <inkml:trace contextRef="#ctx0" brushRef="#br0">0 33 12728 0 0,'0'0'580'0'0,"4"-4"193"0"0,3-13 72 0 0,-7 16-712 0 0,0 0 0 0 0,0 1 0 0 0,1-1 0 0 0,-1 0 0 0 0,0 1 0 0 0,1-1 0 0 0,-1 1 0 0 0,0-1 0 0 0,1 1-1 0 0,-1-1 1 0 0,1 1 0 0 0,-1-1 0 0 0,1 1 0 0 0,-1-1 0 0 0,1 1 0 0 0,0 0 0 0 0,-1-1 0 0 0,1 1 0 0 0,-1 0 0 0 0,1-1 0 0 0,0 1 0 0 0,-1 0-1 0 0,1 0 1 0 0,0 0 0 0 0,-1-1 0 0 0,1 1 0 0 0,0 0 0 0 0,-1 0 0 0 0,1 0 0 0 0,1 0 0 0 0,-1 1 2 0 0,1-1 0 0 0,0 1 0 0 0,-1-1-1 0 0,1 1 1 0 0,-1-1 0 0 0,1 1 0 0 0,-1 0 0 0 0,1 0 0 0 0,-1 0 0 0 0,0 0 0 0 0,1 0 0 0 0,-1 0-1 0 0,2 3 1 0 0,6 6 122 0 0,-1 1-1 0 0,0 0 0 0 0,-1 0 1 0 0,0 1-1 0 0,6 14 0 0 0,22 65 475 0 0,-13-31-184 0 0,14 40 205 0 0,32 70-98 0 0,-18-54 41 0 0,-39-88-508 0 0,50 96 463 0 0,-40-85-492 0 0,81 135 196 0 0,-98-169-322 0 0,42 60 606 0 0,-41-58-561 0 0,1 0-1 0 0,1-1 1 0 0,-1 1-1 0 0,1-1 1 0 0,0-1 0 0 0,14 9-1 0 0,-14-10-31 0 0,6 1-5 0 0,-9-5 42 0 0,-3 0-54 0 0,1-1-1 0 0,-1 1 1 0 0,0 0 0 0 0,1-1 0 0 0,-1 1-1 0 0,0-1 1 0 0,1 1 0 0 0,-1-1-1 0 0,0 0 1 0 0,0 1 0 0 0,0-1 0 0 0,0 0-1 0 0,0 0 1 0 0,0 0 0 0 0,0 0 0 0 0,0 0-1 0 0,0 0 1 0 0,0 0 0 0 0,0 0 0 0 0,0 0-1 0 0,-1 0 1 0 0,1-1 0 0 0,-1 1 0 0 0,1 0-1 0 0,0-2 1 0 0,2-6 179 0 0,0 0 0 0 0,3-15 0 0 0,-3 9 12 0 0,0 6-101 0 0,-2-1 1 0 0,1 0-1 0 0,-1-17 0 0 0,2-9-8 0 0,20-155 158 0 0,22-137 38 0 0,-18 173-295 0 0,-6 39-11 0 0,-18 95 0 0 0,1 1 0 0 0,7-23 0 0 0,-3-2-119 0 0,-3 13-27 0 0,-5 31 169 0 0,2-3-1928 0 0,1 8-1291 0 0,-2-2 2621 0 0,7 10-8754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1.561"/>
    </inkml:context>
    <inkml:brush xml:id="br0">
      <inkml:brushProperty name="width" value="0.05" units="cm"/>
      <inkml:brushProperty name="height" value="0.05" units="cm"/>
    </inkml:brush>
  </inkml:definitions>
  <inkml:trace contextRef="#ctx0" brushRef="#br0">250 87 18743 0 0,'0'-2'430'0'0,"0"-65"1311"0"0,0 66-1637 0 0,0 0-1 0 0,0 1 1 0 0,0-1 0 0 0,0 0 0 0 0,-1 0-1 0 0,1 1 1 0 0,0-1 0 0 0,0 0-1 0 0,-1 1 1 0 0,1-1 0 0 0,0 0 0 0 0,0 1-1 0 0,-1-1 1 0 0,1 1 0 0 0,-1-1-1 0 0,1 0 1 0 0,-1 1 0 0 0,1-1 0 0 0,-1 1-1 0 0,1-1 1 0 0,-1 1 0 0 0,1-1-1 0 0,-1 1 1 0 0,0 0 0 0 0,1-1 0 0 0,-1 1-1 0 0,0 0 1 0 0,1-1 0 0 0,-1 1 0 0 0,0 0-1 0 0,1 0 1 0 0,-1 0 0 0 0,0 0-1 0 0,1 0 1 0 0,-1 0 0 0 0,0 0 0 0 0,-1 0-1 0 0,-2 2-88 0 0,1 1 0 0 0,-1-1 0 0 0,0 1 0 0 0,1 0 0 0 0,-1 0 0 0 0,1 1 0 0 0,0-1 0 0 0,0 1 1 0 0,-4 6-1 0 0,-21 41 118 0 0,16-29-113 0 0,-72 176 590 0 0,71-164-516 0 0,0 1-15 0 0,2 0-1 0 0,1 1 1 0 0,-7 48-1 0 0,15-63-54 0 0,0 1-1 0 0,1 0 1 0 0,1 0 0 0 0,2 0 0 0 0,0 0-1 0 0,10 41 1 0 0,-11-58-1 0 0,1 1-1 0 0,0 0 0 0 0,1-1 1 0 0,-1 1-1 0 0,1-1 0 0 0,0 0 1 0 0,1 0-1 0 0,-1 0 0 0 0,1 0 1 0 0,0-1-1 0 0,0 0 0 0 0,0 1 1 0 0,1-1-1 0 0,9 6 0 0 0,-1-2-559 0 0,1 0 0 0 0,0-1 0 0 0,0-1 0 0 0,25 7 0 0 0,-7-4-8112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2.123"/>
    </inkml:context>
    <inkml:brush xml:id="br0">
      <inkml:brushProperty name="width" value="0.05" units="cm"/>
      <inkml:brushProperty name="height" value="0.05" units="cm"/>
    </inkml:brush>
  </inkml:definitions>
  <inkml:trace contextRef="#ctx0" brushRef="#br0">308 29 22663 0 0,'0'0'514'0'0,"-5"-7"688"0"0,2 4-1114 0 0,1 1-1 0 0,-1 0 1 0 0,1 0-1 0 0,-1 1 1 0 0,0-1-1 0 0,0 1 1 0 0,0-1-1 0 0,0 1 1 0 0,0 0-1 0 0,0 0 1 0 0,0 0-1 0 0,0 0 1 0 0,0 1-1 0 0,0-1 1 0 0,-1 1-1 0 0,1 0 1 0 0,0 0-1 0 0,-6 1 1 0 0,4 0 83 0 0,0 0 1 0 0,0 1-1 0 0,0 0 1 0 0,0 0-1 0 0,0 0 1 0 0,1 0 0 0 0,-1 1-1 0 0,1 0 1 0 0,0 0-1 0 0,-1 0 1 0 0,-3 4-1 0 0,-8 8-159 0 0,0 0-1 0 0,1 0 0 0 0,0 2 1 0 0,2 0-1 0 0,0 0 0 0 0,0 1 1 0 0,-17 36-1 0 0,29-52-11 0 0,-6 13 0 0 0,0 1 0 0 0,1 0 0 0 0,1 0 0 0 0,0 1 0 0 0,-2 16 0 0 0,6-27-30 0 0,0 0-1 0 0,1 0 1 0 0,0 1-1 0 0,0-1 1 0 0,0 0-1 0 0,1 0 1 0 0,2 10-1 0 0,-2-14 17 0 0,-1 0 1 0 0,1 0-1 0 0,1 1 0 0 0,-1-1 0 0 0,0 0 1 0 0,0 0-1 0 0,1 0 0 0 0,-1 0 1 0 0,1 0-1 0 0,0-1 0 0 0,-1 1 0 0 0,1 0 1 0 0,0-1-1 0 0,0 1 0 0 0,0-1 0 0 0,0 0 1 0 0,0 0-1 0 0,1 0 0 0 0,-1 0 0 0 0,0 0 1 0 0,0 0-1 0 0,5 1 0 0 0,-3-2-7 0 0,1 1 0 0 0,-1-1 0 0 0,1 1 0 0 0,-1-1 0 0 0,1 0 0 0 0,0-1 0 0 0,-1 1 0 0 0,1-1 0 0 0,-1 0 0 0 0,1 0 0 0 0,7-4 0 0 0,1 0-39 0 0,-1-1 0 0 0,21-13 0 0 0,-14 6 60 0 0,-1-1 0 0 0,19-20 0 0 0,-9 8 0 0 0,-14 13 0 0 0,-2-1 0 0 0,0 0 0 0 0,0-1 0 0 0,-2-1 0 0 0,12-20 0 0 0,-22 35 0 0 0,-18 58-114 0 0,-50 144-203 0 0,46-135 268 0 0,-78 314 147 0 0,92-348-12 0 0,-68 228 926 0 0,50-181-645 0 0,-15 40 54 0 0,40-109 675 0 0,5-11-542 0 0,12-19-235 0 0,-7 8-48 0 0,9-7 33 0 0,-8 9-56 0 0,15-21 0 0 0,7-17 134 0 0,119-162-220 0 0,8 5-389 0 0,-150 191-326 0 0,-1-1 1 0 0,13-30-1 0 0,-10 12-8740 0 0,-7 21 200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2.483"/>
    </inkml:context>
    <inkml:brush xml:id="br0">
      <inkml:brushProperty name="width" value="0.05" units="cm"/>
      <inkml:brushProperty name="height" value="0.05" units="cm"/>
    </inkml:brush>
  </inkml:definitions>
  <inkml:trace contextRef="#ctx0" brushRef="#br0">19 116 20759 0 0,'-3'-9'326'0'0,"-1"-1"0"0"0,1 0-1 0 0,1 0 1 0 0,0 0 0 0 0,0 0 0 0 0,0-15-1 0 0,2 24-201 0 0,0-1-1 0 0,0 1 1 0 0,-1 0-1 0 0,1-1 0 0 0,1 1 1 0 0,-1 0-1 0 0,0-1 1 0 0,0 1-1 0 0,0 0 1 0 0,1 0-1 0 0,-1-1 1 0 0,0 1-1 0 0,1 0 0 0 0,-1 0 1 0 0,1-1-1 0 0,0 1 1 0 0,1-2-1 0 0,0-4 1278 0 0,11 10-244 0 0,-8-2-1046 0 0,1 0 0 0 0,-1 1-1 0 0,0-1 1 0 0,0 1 0 0 0,-1 1-1 0 0,1-1 1 0 0,0 1 0 0 0,-1-1-1 0 0,1 1 1 0 0,-1 1 0 0 0,4 3-1 0 0,7 7-51 0 0,20 24 0 0 0,-19-19 151 0 0,23 26 370 0 0,53 79 0 0 0,-76-97-504 0 0,0 0-1 0 0,-2 1 1 0 0,-1 0-1 0 0,18 58 0 0 0,-22-54-18 0 0,0 1 0 0 0,-3 0-1 0 0,5 57 1 0 0,-10-73-49 0 0,-1-1 0 0 0,-1 0 0 0 0,0 1 0 0 0,-2-1 0 0 0,1 0 0 0 0,-2 0 0 0 0,-8 24 0 0 0,8-29-67 0 0,-1 0-1 0 0,0 0 1 0 0,0 0 0 0 0,-1 0-1 0 0,-1-1 1 0 0,0 0 0 0 0,-9 10-1 0 0,-16 11-2213 0 0,-2-2-7987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0.924"/>
    </inkml:context>
    <inkml:brush xml:id="br0">
      <inkml:brushProperty name="width" value="0.05" units="cm"/>
      <inkml:brushProperty name="height" value="0.05" units="cm"/>
    </inkml:brush>
  </inkml:definitions>
  <inkml:trace contextRef="#ctx0" brushRef="#br0">208 68 6912 0 0,'0'0'314'0'0,"0"0"-6"0"0,6-11-186 0 0,3-5 1346 0 0,-8 15-1208 0 0,0 0 1 0 0,0 0-1 0 0,0 0 0 0 0,-1 0 0 0 0,1 0 1 0 0,0-1-1 0 0,-1 1 0 0 0,1 0 1 0 0,-1 0-1 0 0,1 0 0 0 0,-1-1 0 0 0,1 0 1 0 0,-1 1-172 0 0,0 1 0 0 0,0-1 1 0 0,0 0-1 0 0,0 1 0 0 0,0-1 1 0 0,1 1-1 0 0,-1-1 0 0 0,0 1 1 0 0,0-1-1 0 0,1 1 0 0 0,-1-1 0 0 0,0 1 1 0 0,1-1-1 0 0,-1 1 0 0 0,0-1 1 0 0,1 1-1 0 0,-1 0 0 0 0,1-1 1 0 0,-1 1-1 0 0,1-1 0 0 0,-1 1 1 0 0,1 0-1 0 0,-1 0 0 0 0,1-1 1 0 0,-1 1-1 0 0,1 0 0 0 0,-1 0 1 0 0,2-1-1 0 0,-2 1 59 0 0,2 0 678 0 0,-2 0-137 0 0,0-2-60 0 0,0 1-508 0 0,0 1 0 0 0,0 0-1 0 0,0-1 1 0 0,0 1 0 0 0,0-1-1 0 0,0 1 1 0 0,0-1 0 0 0,0 1 0 0 0,0 0-1 0 0,0-1 1 0 0,0 1 0 0 0,0-1 0 0 0,-1 1-1 0 0,1 0 1 0 0,0-1 0 0 0,0 1-1 0 0,0-1 1 0 0,-1 1 0 0 0,1 0 0 0 0,0-1-1 0 0,-1 1-51 0 0,0 0-1 0 0,0 0 1 0 0,1 0 0 0 0,-1 0-1 0 0,0 0 1 0 0,1 0-1 0 0,-1 0 1 0 0,0 0-1 0 0,1 0 1 0 0,-1 0-1 0 0,0 0 1 0 0,1 1 0 0 0,-1-1-1 0 0,0 0 1 0 0,1 1-1 0 0,-1-1 1 0 0,0 1-1 0 0,-4 1 38 0 0,0 0 0 0 0,1 0 0 0 0,-1 1 0 0 0,1-1 0 0 0,0 1 0 0 0,0 0 0 0 0,0 1 0 0 0,0-1 0 0 0,1 1 0 0 0,-1-1 0 0 0,-3 6 0 0 0,-24 44 561 0 0,3 1 1 0 0,-26 70-1 0 0,43-92-364 0 0,1 0 1 0 0,-10 65-1 0 0,4-18 265 0 0,13-62-440 0 0,1-1-1 0 0,1 1 1 0 0,2 33-1 0 0,-1-13 7 0 0,0-27-61 0 0,1 0 0 0 0,0-1 0 0 0,0 1 0 0 0,1 0 0 0 0,0-1 0 0 0,0 1 0 0 0,1-1 0 0 0,5 11 0 0 0,-6-15-176 0 0,1 0 1 0 0,0-1 0 0 0,0 1 0 0 0,0-1 0 0 0,0 0 0 0 0,1 0-1 0 0,4 4 1 0 0,-5-5-441 0 0,1 0 1 0 0,0-1-1 0 0,0 1 0 0 0,0-1 1 0 0,0 0-1 0 0,0 0 0 0 0,1 0 1 0 0,7 2-1 0 0,3 1-7431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2.983"/>
    </inkml:context>
    <inkml:brush xml:id="br0">
      <inkml:brushProperty name="width" value="0.05" units="cm"/>
      <inkml:brushProperty name="height" value="0.05" units="cm"/>
    </inkml:brush>
  </inkml:definitions>
  <inkml:trace contextRef="#ctx0" brushRef="#br0">127 105 2760 0 0,'-6'-1'247'0'0,"-7"-1"352"0"0,-23-3 1 0 0,24 4 2110 0 0,0 0 1 0 0,-17-5-1 0 0,21 5-3544 0 0,-1 0 6555 0 0,8 2 58 0 0,11-1-4296 0 0,76-4-746 0 0,112-20 0 0 0,-83 8-554 0 0,61 0-183 0 0,-143 13-968 0 0,41-9 0 0 0,-57 7-1516 0 0,-7-3-5495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3.326"/>
    </inkml:context>
    <inkml:brush xml:id="br0">
      <inkml:brushProperty name="width" value="0.05" units="cm"/>
      <inkml:brushProperty name="height" value="0.05" units="cm"/>
    </inkml:brush>
  </inkml:definitions>
  <inkml:trace contextRef="#ctx0" brushRef="#br0">37 33 19895 0 0,'-4'-2'271'0'0,"0"0"0"0"0,0-1-1 0 0,0 1 1 0 0,1-1 0 0 0,-1 0-1 0 0,1 0 1 0 0,-6-7 0 0 0,7 7-131 0 0,2 2 486 0 0,0 1 206 0 0,0 0 38 0 0,0 0-72 0 0,2 0-334 0 0,2 0-333 0 0,1 0-21 0 0,0 0-1 0 0,0 0 1 0 0,0 0 0 0 0,0 1 0 0 0,0 0 0 0 0,0 0-1 0 0,0 0 1 0 0,8 4 0 0 0,10 4 187 0 0,-14-5-141 0 0,0-1-1 0 0,13 9 1 0 0,11 10-10 0 0,-1 2 1 0 0,55 53 0 0 0,-77-67-133 0 0,-1 0 0 0 0,0 1 0 0 0,0 0 1 0 0,-1 0-1 0 0,-1 1 0 0 0,0 0 0 0 0,0 1 1 0 0,9 25-1 0 0,-15-35-4 0 0,-1 0 1 0 0,1 0 0 0 0,-1 0-1 0 0,1 0 1 0 0,-1 0-1 0 0,0 0 1 0 0,0 0 0 0 0,0 1-1 0 0,0-1 1 0 0,-1 0 0 0 0,1 0-1 0 0,-1 0 1 0 0,0 0-1 0 0,-2 4 1 0 0,1-2 7 0 0,-1 0 1 0 0,1 0-1 0 0,-1 0 0 0 0,-1-1 0 0 0,1 0 1 0 0,-1 0-1 0 0,-6 7 0 0 0,-6 1-372 0 0,0 0 0 0 0,0-1 0 0 0,-28 14 0 0 0,39-22 116 0 0,-27 13-633 0 0,-3-1-8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4.107"/>
    </inkml:context>
    <inkml:brush xml:id="br0">
      <inkml:brushProperty name="width" value="0.05" units="cm"/>
      <inkml:brushProperty name="height" value="0.05" units="cm"/>
    </inkml:brush>
  </inkml:definitions>
  <inkml:trace contextRef="#ctx0" brushRef="#br0">54 92 3224 0 0,'0'0'557'0'0,"0"0"1133"0"0,0 0 497 0 0,0 0 100 0 0,0 0-144 0 0,1 0-1855 0 0,0-1 1 0 0,-1 1-1 0 0,1 0 1 0 0,0 0-1 0 0,0 0 1 0 0,-1 0-1 0 0,1 0 1 0 0,0 1-1 0 0,0-1 1 0 0,0 0-1 0 0,-1 0 1 0 0,2 1-1 0 0,19 18 3675 0 0,-9-4-2846 0 0,-11-14-588 0 0,-2 1-35 0 0,0 1-349 0 0,-1 0 0 0 0,0 0 0 0 0,1 0 0 0 0,-1 0 1 0 0,0 0-1 0 0,-1-1 0 0 0,1 1 0 0 0,0-1 0 0 0,-1 1 0 0 0,1-1 1 0 0,-1 0-1 0 0,0 0 0 0 0,0 0 0 0 0,0-1 0 0 0,0 1 0 0 0,-5 1 1 0 0,7-2-136 0 0,0 0 1 0 0,-1 0 0 0 0,1-1 0 0 0,0 1 0 0 0,-1-1-1 0 0,1 1 1 0 0,-1-1 0 0 0,1 1 0 0 0,-1-1 0 0 0,1 0 0 0 0,-1 0-1 0 0,1 0 1 0 0,-1 0 0 0 0,0 0 0 0 0,1 0 0 0 0,-1 0-1 0 0,-2-1 1 0 0,2 0 89 0 0,2 1-4 0 0,-16-12 594 0 0,15 9-635 0 0,0 0 0 0 0,0 0 1 0 0,0 0-1 0 0,1 0 1 0 0,-1 0-1 0 0,1 0 0 0 0,0 0 1 0 0,0 0-1 0 0,0 0 1 0 0,0 0-1 0 0,0 0 1 0 0,1-1-1 0 0,-1 1 0 0 0,1 1 1 0 0,0-1-1 0 0,0 0 1 0 0,0 0-1 0 0,2-3 0 0 0,4-8 41 0 0,0 2 0 0 0,14-20 0 0 0,-12 18 42 0 0,6-2 26 0 0,-2 4-88 0 0,-9 9-92 0 0,-1 2-61 0 0,7 3-136 0 0,-6 3-839 0 0,1-1 1 0 0,-1 1 0 0 0,6 8-1 0 0,-6-2-7251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4.842"/>
    </inkml:context>
    <inkml:brush xml:id="br0">
      <inkml:brushProperty name="width" value="0.05" units="cm"/>
      <inkml:brushProperty name="height" value="0.05" units="cm"/>
    </inkml:brush>
  </inkml:definitions>
  <inkml:trace contextRef="#ctx0" brushRef="#br0">0 152 20815 0 0,'0'0'472'0'0,"0"0"68"0"0,4-9 716 0 0,-3 8-1154 0 0,0 1-1 0 0,0-1 0 0 0,-1 1 0 0 0,1-1 0 0 0,0 1 1 0 0,0 0-1 0 0,0-1 0 0 0,0 1 0 0 0,0 0 0 0 0,-1 0 1 0 0,1 0-1 0 0,0-1 0 0 0,0 1 0 0 0,0 0 1 0 0,0 0-1 0 0,0 0 0 0 0,0 1 0 0 0,0-1 0 0 0,0 0 1 0 0,0 0-1 0 0,0 0 0 0 0,-1 1 0 0 0,1-1 0 0 0,0 0 1 0 0,0 1-1 0 0,0-1 0 0 0,0 1 0 0 0,0 0 1 0 0,2 1-75 0 0,-1 0 1 0 0,1 1 0 0 0,-1-1 0 0 0,1 1 0 0 0,2 5 0 0 0,0-2 148 0 0,-1 1-138 0 0,0-1 1 0 0,0 1 0 0 0,0 0-1 0 0,4 12 1 0 0,-1-2-35 0 0,26 71 10 0 0,1 5 151 0 0,-11-27-34 0 0,1 9 136 0 0,-16-49-119 0 0,0-1 0 0 0,21 43 0 0 0,28 55 119 0 0,-51-110-217 0 0,0-1 0 0 0,0 0 0 0 0,2 0 0 0 0,-1-1 0 0 0,2 0 0 0 0,-1 0 0 0 0,1 0 0 0 0,13 10-1 0 0,-19-18-37 0 0,0 0 39 0 0,0-1 0 0 0,-1 1 0 0 0,1-1 0 0 0,0 0 0 0 0,0 0 0 0 0,0 0 0 0 0,5 2 0 0 0,-7-4-30 0 0,0 1 0 0 0,0-1 1 0 0,0 0-1 0 0,0 0 0 0 0,1 0 0 0 0,-1 0 1 0 0,0 0-1 0 0,0 0 0 0 0,0-1 1 0 0,0 1-1 0 0,0 0 0 0 0,0 0 0 0 0,0-1 1 0 0,0 1-1 0 0,0-1 0 0 0,0 1 0 0 0,0-1 1 0 0,0 1-1 0 0,0-1 0 0 0,-1 1 0 0 0,1-1 1 0 0,0 0-1 0 0,0 0 0 0 0,0 1 1 0 0,-1-1-1 0 0,1 0 0 0 0,0 0 0 0 0,-1 0 1 0 0,1 0-1 0 0,0-1 0 0 0,10-14 234 0 0,-5 7-83 0 0,0 1 0 0 0,-1 0 1 0 0,7-15-1 0 0,-10 18-110 0 0,12-29 217 0 0,19-71-1 0 0,19-204 71 0 0,-37 203-213 0 0,-11 72-156 0 0,-2-1 0 0 0,-1 1 0 0 0,-8-62 0 0 0,7 91 4 0 0,-1-1 0 0 0,0 1 0 0 0,0-1 0 0 0,0 1 0 0 0,-1-1 0 0 0,0 1 0 0 0,0 0 0 0 0,0-1 0 0 0,-1 1 0 0 0,0 0 0 0 0,0 1 0 0 0,0-1 0 0 0,0 1 0 0 0,-1-1 0 0 0,-4-4 0 0 0,3 3 16 0 0,0 2 0 0 0,3 4-7 0 0,0 0-1 0 0,1 0 1 0 0,-1 0 0 0 0,0 0 0 0 0,1 0-1 0 0,-1 0 1 0 0,0 1 0 0 0,1-1-1 0 0,-1 0 1 0 0,1 1 0 0 0,-1 0-1 0 0,0-1 1 0 0,1 1 0 0 0,0 0 0 0 0,-1 0-1 0 0,1 0 1 0 0,-1-1 0 0 0,1 2-1 0 0,-2 1 1 0 0,0-1-11 0 0,1 1 0 0 0,0-1-1 0 0,-1 1 1 0 0,1 0 0 0 0,0-1 0 0 0,1 1 0 0 0,-1 0-1 0 0,1 0 1 0 0,-2 4 0 0 0,1-2 11 0 0,1 1 1 0 0,0-1-1 0 0,0 1 1 0 0,1-1-1 0 0,-1 1 0 0 0,1-1 1 0 0,0 1-1 0 0,1-1 0 0 0,0 1 1 0 0,-1-1-1 0 0,2 1 0 0 0,-1-1 1 0 0,1 1-1 0 0,-1-1 1 0 0,1 0-1 0 0,1 0 0 0 0,-1 0 1 0 0,6 7-1 0 0,0 0-6 0 0,0-1 0 0 0,1 0 0 0 0,0-1 1 0 0,1 0-1 0 0,0 0 0 0 0,13 9 0 0 0,-15-14 4 0 0,0 0-1 0 0,0-1 1 0 0,0 1 0 0 0,1-1-1 0 0,0-1 1 0 0,0 0 0 0 0,-1 0-1 0 0,2-1 1 0 0,-1 0 0 0 0,0 0-1 0 0,0-1 1 0 0,1 0 0 0 0,-1-1-1 0 0,0 0 1 0 0,1-1 0 0 0,-1 1-1 0 0,0-2 1 0 0,1 1 0 0 0,-1-2-1 0 0,0 1 1 0 0,0-1 0 0 0,-1 0-1 0 0,12-6 1 0 0,3-2-103 0 0,-6 4-386 0 0,28-18 1 0 0,-44 24-399 0 0,-1 1-233 0 0,8-3-7336 0 0,-3-2 383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5.232"/>
    </inkml:context>
    <inkml:brush xml:id="br0">
      <inkml:brushProperty name="width" value="0.05" units="cm"/>
      <inkml:brushProperty name="height" value="0.05" units="cm"/>
    </inkml:brush>
  </inkml:definitions>
  <inkml:trace contextRef="#ctx0" brushRef="#br0">383 88 13448 0 0,'1'-2'613'0'0,"15"-49"1051"0"0,-15 49-754 0 0,-1 1-515 0 0,0-1 0 0 0,0 1-1 0 0,0-1 1 0 0,0 1 0 0 0,-1-1-1 0 0,1 1 1 0 0,0 0 0 0 0,-1-1-1 0 0,1 1 1 0 0,-1 0 0 0 0,0-1-1 0 0,1 1 1 0 0,-1 0-1 0 0,-1-2 1 0 0,1 2-258 0 0,0 0 0 0 0,0 0 0 0 0,0 0 0 0 0,0 0 0 0 0,-1 0 0 0 0,1 1 0 0 0,0-1-1 0 0,0 0 1 0 0,0 1 0 0 0,-1-1 0 0 0,1 1 0 0 0,0 0 0 0 0,-3-1 0 0 0,2 0-87 0 0,-1 1-1 0 0,1 0 1 0 0,-1 0 0 0 0,0 0 0 0 0,1 1-1 0 0,-1-1 1 0 0,1 1 0 0 0,-1-1 0 0 0,1 1-1 0 0,-1 0 1 0 0,1 0 0 0 0,0 0 0 0 0,-1 0-1 0 0,1 0 1 0 0,0 1 0 0 0,0-1-1 0 0,-3 2 1 0 0,-4 5 85 0 0,1 1 0 0 0,-1 0 0 0 0,2 0-1 0 0,-1 1 1 0 0,-7 13 0 0 0,-29 57 17 0 0,13-22-107 0 0,-2 3 30 0 0,3 2 1 0 0,2 1 0 0 0,4 1-1 0 0,-18 71 1 0 0,29-80 30 0 0,3 1 0 0 0,-7 100 0 0 0,17-137-62 0 0,0 1 1 0 0,1-1 0 0 0,1 0 0 0 0,1 1 0 0 0,1-1 0 0 0,0 0-1 0 0,13 33 1 0 0,-12-43 68 0 0,0-1 1 0 0,0 1-1 0 0,1-1 0 0 0,0 0 0 0 0,0 0 0 0 0,1 0 0 0 0,0-1 1 0 0,16 13-1 0 0,-11-12-652 0 0,-1 0 0 0 0,14 7 0 0 0,28 10-6907 0 0,-21-11-897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5.748"/>
    </inkml:context>
    <inkml:brush xml:id="br0">
      <inkml:brushProperty name="width" value="0.05" units="cm"/>
      <inkml:brushProperty name="height" value="0.05" units="cm"/>
    </inkml:brush>
  </inkml:definitions>
  <inkml:trace contextRef="#ctx0" brushRef="#br0">280 639 22487 0 0,'0'0'514'0'0,"0"-2"71"0"0,-1-7-234 0 0,0 0 0 0 0,-1-1 1 0 0,-4-12-1 0 0,2 7-271 0 0,3 13 80 0 0,1 0 1 0 0,0 0-1 0 0,-1 1 0 0 0,0-1 0 0 0,1 1 0 0 0,-1-1 1 0 0,0 1-1 0 0,0-1 0 0 0,0 1 0 0 0,0-1 0 0 0,0 1 1 0 0,0 0-1 0 0,0-1 0 0 0,0 1 0 0 0,-3-2 0 0 0,3 2-107 0 0,0 1 0 0 0,-1-1 0 0 0,1 1 0 0 0,0 0 0 0 0,0-1 0 0 0,0 1 0 0 0,-1 0 0 0 0,1 0-1 0 0,0 0 1 0 0,0 0 0 0 0,-1 0 0 0 0,1 0 0 0 0,0 0 0 0 0,0 0 0 0 0,-1 1 0 0 0,1-1 0 0 0,0 0 0 0 0,0 1 0 0 0,0-1-1 0 0,0 1 1 0 0,-1-1 0 0 0,0 2 0 0 0,-16 8-33 0 0,1 0 0 0 0,1 1 0 0 0,0 1-1 0 0,-17 15 1 0 0,24-18-13 0 0,0 1 0 0 0,1 0 0 0 0,0 0 1 0 0,0 0-1 0 0,1 1 0 0 0,1 0 0 0 0,-9 20 0 0 0,11-23-6 0 0,-27 77 41 0 0,27-72-30 0 0,1 0 0 0 0,0 0 1 0 0,1 0-1 0 0,-1 24 0 0 0,3-26-1 0 0,0 0-1 0 0,1 0 1 0 0,0-1-1 0 0,0 1 1 0 0,2-1-1 0 0,-1 1 1 0 0,5 11-1 0 0,-5-18-7 0 0,0-1-1 0 0,-1 0 1 0 0,1 1-1 0 0,0-1 1 0 0,0 0-1 0 0,1 0 1 0 0,-1 0-1 0 0,1 0 1 0 0,0-1-1 0 0,-1 1 1 0 0,1-1-1 0 0,0 1 1 0 0,0-1-1 0 0,1 0 1 0 0,-1 0-1 0 0,0-1 1 0 0,1 1-1 0 0,-1-1 1 0 0,1 1-1 0 0,-1-1 1 0 0,1 0-1 0 0,0 0 1 0 0,6 0-1 0 0,-4-1 31 0 0,0 0 0 0 0,-1 0 0 0 0,1-1-1 0 0,-1 0 1 0 0,1 0 0 0 0,0 0 0 0 0,-1 0-1 0 0,0-1 1 0 0,1 0 0 0 0,-1 0 0 0 0,0-1 0 0 0,0 0-1 0 0,0 1 1 0 0,7-7 0 0 0,-4 3 29 0 0,0-1-1 0 0,-1 0 1 0 0,0 0-1 0 0,0 0 1 0 0,-1-1-1 0 0,1 0 1 0 0,7-15-1 0 0,-5 5-23 0 0,0-1 0 0 0,-2 0 0 0 0,9-33 0 0 0,6-63 91 0 0,-14 34-105 0 0,-5-154-1 0 0,-19-3 94 0 0,15 214-18 0 0,-1 1 0 0 0,-1-1-1 0 0,-1 1 1 0 0,-1 0 0 0 0,-10-28-1 0 0,15 51-97 0 0,0 0-1 0 0,0-1 1 0 0,0 1-1 0 0,0 0 0 0 0,0-1 1 0 0,0 1-1 0 0,0 0 1 0 0,0-1-1 0 0,0 1 0 0 0,-1 0 1 0 0,1-1-1 0 0,0 1 1 0 0,0 0-1 0 0,0 0 0 0 0,-1-1 1 0 0,1 1-1 0 0,0 0 1 0 0,0 0-1 0 0,-1-1 0 0 0,1 1 1 0 0,0 0-1 0 0,0 0 1 0 0,-1 0-1 0 0,1-1 0 0 0,0 1 1 0 0,-1 0-1 0 0,1 0 1 0 0,0 0-1 0 0,-1 0 1 0 0,1 0-1 0 0,0 0 0 0 0,-1 0 1 0 0,-2 3-4 0 0,1-1 3 0 0,0 0 1 0 0,-1 1-1 0 0,1-1 0 0 0,1 1 0 0 0,-1 0 1 0 0,0 0-1 0 0,1-1 0 0 0,-1 1 1 0 0,1 0-1 0 0,0 0 0 0 0,-1 6 0 0 0,-5 39-3 0 0,3-19-13 0 0,-3 29-156 0 0,2-1 0 0 0,3 74 0 0 0,17 114 33 0 0,0-117-821 0 0,38 149-1 0 0,-48-256-844 0 0,11 28 0 0 0,-5-20-65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6.107"/>
    </inkml:context>
    <inkml:brush xml:id="br0">
      <inkml:brushProperty name="width" value="0.05" units="cm"/>
      <inkml:brushProperty name="height" value="0.05" units="cm"/>
    </inkml:brush>
  </inkml:definitions>
  <inkml:trace contextRef="#ctx0" brushRef="#br0">207 72 23495 0 0,'5'-5'1139'0'0,"3"-4"-560"0"0,-2 1-274 0 0,1 1-1 0 0,0 0 0 0 0,14-11 1 0 0,-18 16-158 0 0,1 0 1 0 0,0-1-1 0 0,-1 2 1 0 0,1-1-1 0 0,0 0 1 0 0,0 1-1 0 0,0 0 1 0 0,0 0-1 0 0,1 0 1 0 0,-1 0-1 0 0,0 1 1 0 0,6 0-1 0 0,-1-1-93 0 0,-1 1 0 0 0,0 0-1 0 0,0 1 1 0 0,0 0-1 0 0,0 0 1 0 0,0 1-1 0 0,0 0 1 0 0,0 1-1 0 0,-1-1 1 0 0,1 1 0 0 0,11 7-1 0 0,-17-8-53 0 0,-1-1 0 0 0,1 1 0 0 0,0 0 0 0 0,-1 0 0 0 0,1 0 0 0 0,-1 0 0 0 0,0 0 0 0 0,0 0 0 0 0,0 0 0 0 0,0 0 0 0 0,0 0 0 0 0,0 1 0 0 0,-1-1 0 0 0,1 0 0 0 0,-1 1 0 0 0,1-1 0 0 0,-1 4 0 0 0,0-1 0 0 0,0 0 0 0 0,0-1 0 0 0,0 1 0 0 0,-1 0 0 0 0,1 0 0 0 0,-1 0 0 0 0,-3 7 0 0 0,-2 0 0 0 0,0 0 0 0 0,-1-1 0 0 0,0 0 0 0 0,-1-1 0 0 0,-1 1 0 0 0,1-1 0 0 0,-15 12 0 0 0,9-8 0 0 0,-26 23 0 0 0,-47 35 0 0 0,53-47 0 0 0,2 2 0 0 0,0 2 0 0 0,-30 36 0 0 0,47-47 1 0 0,8-11 2 0 0,0 1-1 0 0,1 1 1 0 0,0-1-1 0 0,0 1 1 0 0,-6 12-1 0 0,12-20 4 0 0,-1 0 0 0 0,1 0 0 0 0,0 0 0 0 0,-1-1-1 0 0,1 1 1 0 0,0 0 0 0 0,0 0 0 0 0,-1 0 0 0 0,1 0 0 0 0,0-1 0 0 0,0 1 0 0 0,0 0-1 0 0,0 0 1 0 0,0 0 0 0 0,0 0 0 0 0,0 0 0 0 0,0-1 0 0 0,0 1 0 0 0,1 0 0 0 0,-1 0-1 0 0,0 0 1 0 0,0 0 0 0 0,1-1 0 0 0,-1 1 0 0 0,1 0 0 0 0,-1 0 0 0 0,1-1 0 0 0,-1 1-1 0 0,1 0 1 0 0,-1-1 0 0 0,1 1 0 0 0,0 0 0 0 0,-1-1 0 0 0,1 1 0 0 0,0-1 0 0 0,-1 1-1 0 0,1-1 1 0 0,0 1 0 0 0,0-1 0 0 0,-1 0 0 0 0,1 1 0 0 0,0-1 0 0 0,1 0 0 0 0,5 2 44 0 0,-1-1 0 0 0,1 0 1 0 0,0-1-1 0 0,11 0 1 0 0,-11 0 97 0 0,29-2-45 0 0,-1-2 0 0 0,0-1 1 0 0,37-11-1 0 0,17-3-7 0 0,28-5-2036 0 0,-57 10 600 0 0,-49 12 244 0 0,1-2-1 0 0,12-5 1 0 0,-5 0-591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06.500"/>
    </inkml:context>
    <inkml:brush xml:id="br0">
      <inkml:brushProperty name="width" value="0.05" units="cm"/>
      <inkml:brushProperty name="height" value="0.05" units="cm"/>
    </inkml:brush>
  </inkml:definitions>
  <inkml:trace contextRef="#ctx0" brushRef="#br0">0 22 21743 0 0,'0'0'496'0'0,"0"0"67"0"0,0 0 29 0 0,1-1-67 0 0,0 0-421 0 0,0-1 0 0 0,-1 1 0 0 0,1 0 0 0 0,0-1 0 0 0,0 1 1 0 0,0 0-1 0 0,0 0 0 0 0,0 0 0 0 0,0 0 0 0 0,0 0 0 0 0,0 0 0 0 0,0 0 0 0 0,1 0 0 0 0,-1 0 0 0 0,0 1 0 0 0,1-1 0 0 0,-1 1 0 0 0,0-1 0 0 0,1 1 0 0 0,-1-1 0 0 0,1 1 0 0 0,-1 0 0 0 0,1-1 0 0 0,-1 1 0 0 0,1 0 0 0 0,-1 0 0 0 0,1 0 0 0 0,-1 0 0 0 0,1 0 0 0 0,-1 1 1 0 0,3 0-1 0 0,1 1 31 0 0,0 0 0 0 0,0 0 0 0 0,0 1 1 0 0,0 0-1 0 0,-1 0 0 0 0,7 6 1 0 0,-6-5-94 0 0,36 30 323 0 0,-2 1 1 0 0,44 51 0 0 0,58 90 874 0 0,-127-155-1068 0 0,0 1-1 0 0,-2 0 1 0 0,0 1-1 0 0,-2 0 1 0 0,13 43-1 0 0,22 126-50 0 0,-44-187-127 0 0,3 14 6 0 0,-2 0 0 0 0,0 0 0 0 0,0 0 0 0 0,-2 0 0 0 0,-1 0 0 0 0,-4 33 0 0 0,1-29-1 0 0,-18 95 3 0 0,17-101-4 0 0,0 1-1 0 0,-1-1 1 0 0,-1 0 0 0 0,-13 23-1 0 0,-7 1-449 0 0,-1-2 0 0 0,-1-1 0 0 0,-67 66 0 0 0,65-75-660 0 0,-2-2 0 0 0,-47 32 1 0 0,1-12-423 0 0,69-41 1342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1.312"/>
    </inkml:context>
    <inkml:brush xml:id="br0">
      <inkml:brushProperty name="width" value="0.05" units="cm"/>
      <inkml:brushProperty name="height" value="0.05" units="cm"/>
    </inkml:brush>
  </inkml:definitions>
  <inkml:trace contextRef="#ctx0" brushRef="#br0">45 60 6848 0 0,'0'0'314'0'0,"0"0"-6"0"0,-5-3-186 0 0,-1 3-21 0 0,4 0 424 0 0,2 0 179 0 0,-7-2 535 0 0,-7-1 2257 0 0,4 3-1792 0 0,19-1 1943 0 0,21-2-1600 0 0,4-2-1258 0 0,61 0 0 0 0,11-1-415 0 0,29-3 271 0 0,-21 3-202 0 0,39-7-443 0 0,-10 9 1 0 0,-84 4-164 0 0,-57 0-691 0 0,-2 0-331 0 0,0 0-79 0 0,-15 4-2174 0 0,0 0 1856 0 0,-13 0-364 0 0,-4 1-6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1.753"/>
    </inkml:context>
    <inkml:brush xml:id="br0">
      <inkml:brushProperty name="width" value="0.05" units="cm"/>
      <inkml:brushProperty name="height" value="0.05" units="cm"/>
    </inkml:brush>
  </inkml:definitions>
  <inkml:trace contextRef="#ctx0" brushRef="#br0">117 1 9648 0 0,'0'0'438'0'0,"0"0"-8"0"0,-1 0-276 0 0,-19 0-19 0 0,17 0 153 0 0,0 0-1 0 0,0 0 1 0 0,0 1 0 0 0,0 0-1 0 0,-5 1 1 0 0,-5 1 254 0 0,0-2 282 0 0,10-1-127 0 0,1 0-51 0 0,-29 5 2919 0 0,29-5-3179 0 0,2 0-2 0 0,-2 0-42 0 0,2 0-329 0 0,0 0-1 0 0,-1 0 1 0 0,1 0 0 0 0,0 0 0 0 0,0 0 0 0 0,0 0 0 0 0,-1 0 0 0 0,1 0-1 0 0,0 0 1 0 0,0 0 0 0 0,-1 0 0 0 0,1 0 0 0 0,0 1 0 0 0,0-1 0 0 0,-1 0-1 0 0,1 0 1 0 0,0 0 0 0 0,0 0 0 0 0,0 0 0 0 0,-1 0 0 0 0,1 0 0 0 0,0 1-1 0 0,0-1 1 0 0,0 0 0 0 0,-1 0 0 0 0,1 0 0 0 0,0 0 0 0 0,0 1 0 0 0,0-1-1 0 0,0 0 1 0 0,0 0 0 0 0,0 1 0 0 0,-1-1 0 0 0,1 0 0 0 0,0 0 0 0 0,0 0-1 0 0,0 1 1 0 0,0-1 0 0 0,0 0 0 0 0,0 0 0 0 0,0 1 0 0 0,10 5 560 0 0,22 1 334 0 0,66-2-55 0 0,-22-3-308 0 0,10 3 218 0 0,5-2-762 0 0,-55-2 79 0 0,61-9 0 0 0,11 1 49 0 0,-9 0-75 0 0,0 1-16 0 0,-76 2-65 0 0,-33 4-1758 0 0,-4 1-3782 0 0,-3 2-1785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1.536"/>
    </inkml:context>
    <inkml:brush xml:id="br0">
      <inkml:brushProperty name="width" value="0.05" units="cm"/>
      <inkml:brushProperty name="height" value="0.05" units="cm"/>
    </inkml:brush>
  </inkml:definitions>
  <inkml:trace contextRef="#ctx0" brushRef="#br0">287 89 14368 0 0,'0'-5'260'0'0,"0"0"0"0"0,1 0 0 0 0,-1 0 0 0 0,1 0 0 0 0,1-6 0 0 0,-1 10-224 0 0,-1 1 1 0 0,0-1-1 0 0,0 0 1 0 0,0 0 0 0 0,0 0-1 0 0,0 1 1 0 0,0-1 0 0 0,0 0-1 0 0,0 0 1 0 0,0 1-1 0 0,0-1 1 0 0,-1 0 0 0 0,1 0-1 0 0,0 1 1 0 0,-1-1 0 0 0,1 0-1 0 0,0 0 1 0 0,-1 1-1 0 0,0-2 1 0 0,1 2 18 0 0,0-1-1 0 0,-1 1 1 0 0,1-1-1 0 0,0 1 1 0 0,-1-1 0 0 0,1 1-1 0 0,0-1 1 0 0,0 1-1 0 0,0-1 1 0 0,-1 1 0 0 0,1-1-1 0 0,0 1 1 0 0,0-1-1 0 0,0 1 1 0 0,0-1 0 0 0,0 0-1 0 0,0 1 1 0 0,0-1-1 0 0,0 1 1 0 0,0-1-1 0 0,0 1 1 0 0,0-1 0 0 0,1 1-1 0 0,-1-1 1 0 0,0 0-1 0 0,1 0 66 0 0,-1 1 0 0 0,0-1 0 0 0,0 1 0 0 0,0-1 0 0 0,0 1 0 0 0,0-1 0 0 0,0 1 0 0 0,0-1 0 0 0,-1 1 0 0 0,1-1 0 0 0,0 1-1 0 0,0-1 1 0 0,0 1 0 0 0,0-1 0 0 0,-1 1 0 0 0,1-1 0 0 0,0 1 0 0 0,0-1 0 0 0,-1 1 0 0 0,1 0 0 0 0,0-1 0 0 0,-1 1 0 0 0,1-1 0 0 0,0 1-1 0 0,-1 0 1 0 0,1-1 0 0 0,-1 1 0 0 0,-11-8 2137 0 0,9 7-2188 0 0,0 1-1 0 0,0-1 1 0 0,0 1 0 0 0,0 0 0 0 0,-1 0-1 0 0,1 0 1 0 0,0 0 0 0 0,0 1-1 0 0,0-1 1 0 0,0 1 0 0 0,0 0 0 0 0,0 0-1 0 0,0 0 1 0 0,0 0 0 0 0,-5 3 0 0 0,-2 2 23 0 0,1 1 0 0 0,-18 14 1 0 0,11-8-18 0 0,5-4-74 0 0,0 1 0 0 0,1 0 1 0 0,0 1-1 0 0,1 0 0 0 0,0 1 0 0 0,1 0 0 0 0,0 0 1 0 0,1 1-1 0 0,0 0 0 0 0,-5 14 0 0 0,11-23 29 0 0,-1-1 0 0 0,1 1 1 0 0,0-1-1 0 0,0 1 0 0 0,0-1 0 0 0,1 1 0 0 0,-1 0 0 0 0,1-1 0 0 0,0 1 0 0 0,0-1 1 0 0,0 1-1 0 0,1 0 0 0 0,-1-1 0 0 0,1 1 0 0 0,0 0 0 0 0,2 5 0 0 0,-2-8-19 0 0,1 1 0 0 0,-1-1 1 0 0,1 0-1 0 0,-1 0 0 0 0,1 0 0 0 0,0 0 0 0 0,-1 0 0 0 0,1-1 0 0 0,0 1 0 0 0,2 0 0 0 0,-3 0-5 0 0,3 0 1 0 0,-1 0 1 0 0,1-1-1 0 0,-1 1 0 0 0,1-1 0 0 0,-1 0 0 0 0,1 1 1 0 0,0-2-1 0 0,-1 1 0 0 0,1 0 0 0 0,-1-1 0 0 0,1 1 1 0 0,-1-1-1 0 0,0 0 0 0 0,1 0 0 0 0,5-3 0 0 0,-2 0 49 0 0,0 1-1 0 0,0-2 1 0 0,0 1-1 0 0,0-1 1 0 0,10-9-1 0 0,-10 7-7 0 0,-1-1 0 0 0,0 1 0 0 0,6-11-1 0 0,3-4-34 0 0,-9 12 6 0 0,0-1 1 0 0,9-21-1 0 0,-3 5 37 0 0,-12 27-56 0 0,0 0 0 0 0,0 0 0 0 0,0-1 0 0 0,0 1 0 0 0,0 0 1 0 0,0 0-1 0 0,0 0 0 0 0,0 0 0 0 0,0 0 0 0 0,0 0 0 0 0,0 0 1 0 0,0 0-1 0 0,0 0 0 0 0,0 0 0 0 0,0 0 0 0 0,0 0 0 0 0,0 0 1 0 0,0-1-1 0 0,0 1 0 0 0,0 0 0 0 0,0 0 0 0 0,0 0 0 0 0,0 0 1 0 0,0 0-1 0 0,0 0 0 0 0,1 0 0 0 0,-1 0 0 0 0,0 0 0 0 0,0 0 1 0 0,0 0-1 0 0,0 0 0 0 0,0 0 0 0 0,0 0 0 0 0,0 0 0 0 0,0 0 1 0 0,0 0-1 0 0,0 0 0 0 0,0 0 0 0 0,0 0 0 0 0,0 0 0 0 0,1 0 1 0 0,-1 0-1 0 0,0 0 0 0 0,0 0 0 0 0,0 0 0 0 0,0 0 0 0 0,0 0 0 0 0,0 0 1 0 0,0 0-1 0 0,0 0 0 0 0,0 0 0 0 0,0 0 0 0 0,0 0 0 0 0,0 0 1 0 0,0 0-1 0 0,1 0 0 0 0,-1 0 0 0 0,0 0 0 0 0,1 6 2 0 0,-1 10-13 0 0,-3 1-8 0 0,-1-1 1 0 0,-7 20 0 0 0,-2 8 19 0 0,-51 174-11 0 0,44-161-19 0 0,-9 25 4 0 0,-2 13 77 0 0,17-56 10 0 0,-12 52-1 0 0,-1 10 391 0 0,4-15 282 0 0,21-79-630 0 0,1-2 18 0 0,-1 1-1 0 0,1 0 0 0 0,0 0 0 0 0,0 10 0 0 0,1-16-95 0 0,0 1 0 0 0,0 0 0 0 0,0 0 0 0 0,0 0 0 0 0,0 0 0 0 0,1 0 0 0 0,-1 0 0 0 0,0 0 0 0 0,0-1 0 0 0,1 1 0 0 0,-1 0 0 0 0,0 0 0 0 0,1 0 1 0 0,-1 0-1 0 0,1-1 0 0 0,-1 1 0 0 0,1 0 0 0 0,-1 0 0 0 0,1-1 0 0 0,0 1 0 0 0,-1-1 0 0 0,1 1 0 0 0,0 0 0 0 0,-1-1 0 0 0,1 1 0 0 0,0-1 0 0 0,0 0 0 0 0,0 1 0 0 0,-1-1 0 0 0,1 0 0 0 0,0 1 0 0 0,0-1 0 0 0,0 0 1 0 0,0 0-1 0 0,0 0 0 0 0,0 1 0 0 0,0-1 0 0 0,1 0 0 0 0,-1-1 16 0 0,1 1 1 0 0,-1 0-1 0 0,1-1 1 0 0,-1 1-1 0 0,1-1 1 0 0,0 1 0 0 0,-1-1-1 0 0,0 0 1 0 0,1 0-1 0 0,-1 0 1 0 0,1 0-1 0 0,-1 0 1 0 0,0 0-1 0 0,2-2 1 0 0,20-23 394 0 0,-5 5-200 0 0,1 4-113 0 0,-5 5-2 0 0,21-24 1 0 0,81-122-79 0 0,-51 66-24 0 0,-18 20-20 0 0,-18 27 0 0 0,-8 5-381 0 0,-5 8-114 0 0,-11 22-368 0 0,-1 0 0 0 0,6-16 0 0 0,-6 15-397 0 0,1-5-255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2.259"/>
    </inkml:context>
    <inkml:brush xml:id="br0">
      <inkml:brushProperty name="width" value="0.05" units="cm"/>
      <inkml:brushProperty name="height" value="0.05" units="cm"/>
    </inkml:brush>
  </inkml:definitions>
  <inkml:trace contextRef="#ctx0" brushRef="#br0">171 40 10592 0 0,'0'-2'818'0'0,"3"-6"-534"0"0,-3 7-279 0 0,0 1 0 0 0,1-1 0 0 0,-1 1 0 0 0,0-1-1 0 0,1 1 1 0 0,-1-1 0 0 0,0 1 0 0 0,0-1 0 0 0,0 0-1 0 0,0 1 1 0 0,1-1 0 0 0,-1 1 0 0 0,0-1 0 0 0,0 0-1 0 0,0 1 1 0 0,0-1 0 0 0,0 1 0 0 0,0-1 0 0 0,-1 0-1 0 0,1 1 1 0 0,0-1 0 0 0,0 1 0 0 0,0-1 0 0 0,-1 1-1 0 0,1-1 1 0 0,0 0 0 0 0,0 1 0 0 0,-1-1 0 0 0,0 0-1 0 0,-1-1 408 0 0,0 1 0 0 0,-1 0-1 0 0,1-1 1 0 0,-1 1 0 0 0,1 0-1 0 0,-1 0 1 0 0,1 1 0 0 0,-6-2 0 0 0,5 1 421 0 0,3 1 5 0 0,0 0-71 0 0,0 0-308 0 0,0 0-137 0 0,2 2-30 0 0,15 10 33 0 0,-15-11-289 0 0,0 0 1 0 0,0 0-1 0 0,1 1 0 0 0,-1-1 0 0 0,0 1 0 0 0,0-1 0 0 0,0 1 1 0 0,-1 0-1 0 0,1 0 0 0 0,0 0 0 0 0,-1 0 0 0 0,1 0 1 0 0,-1 0-1 0 0,0 0 0 0 0,1 0 0 0 0,-1 1 0 0 0,1 2 0 0 0,-1-3 9 0 0,0 1-1 0 0,0 0 1 0 0,1 0-1 0 0,-1-1 1 0 0,1 1-1 0 0,0-1 1 0 0,0 0-1 0 0,0 1 1 0 0,0-1-1 0 0,0 0 1 0 0,0 0-1 0 0,4 2 1 0 0,12 14 368 0 0,-12-11-275 0 0,1-1-1 0 0,0 0 1 0 0,0-1-1 0 0,1 0 1 0 0,0 0-1 0 0,15 8 1 0 0,-3-3 170 0 0,20 15-17 0 0,-16-10-44 0 0,28 13 0 0 0,-33-20-247 0 0,-1 2 0 0 0,30 19 0 0 0,-26-15 0 0 0,7 7 0 0 0,-14-11 291 0 0,-13-9-223 0 0,1 1 0 0 0,-1-1 1 0 0,1 1-1 0 0,-1 0 0 0 0,0-1 0 0 0,0 1 1 0 0,1 0-1 0 0,-1 0 0 0 0,2 3 1 0 0,-4-4-67 0 0,1 0 0 0 0,0 0 1 0 0,-1 0-1 0 0,1 0 1 0 0,-1 0-1 0 0,1 0 0 0 0,-1 0 1 0 0,0 0-1 0 0,1 0 0 0 0,-1 0 1 0 0,0 0-1 0 0,0 0 1 0 0,0 0-1 0 0,0 0 0 0 0,0 0 1 0 0,0 1-1 0 0,0-1 0 0 0,0 0 1 0 0,-1 2-1 0 0,1 1-7 0 0,-1-1 5 0 0,0 0 0 0 0,0 0 0 0 0,0 0 0 0 0,-1 0 0 0 0,1-1 0 0 0,-1 1 0 0 0,1 0 0 0 0,-1 0 0 0 0,0-1 0 0 0,0 1 0 0 0,0-1 0 0 0,-1 0 0 0 0,-4 4 0 0 0,-2 4 0 0 0,-9 8 0 0 0,-1-1 0 0 0,0-1 0 0 0,-2-1 0 0 0,-27 17 0 0 0,30-20 0 0 0,-18 11 0 0 0,-53 24 0 0 0,78-41 0 0 0,0 0 0 0 0,-12 11 0 0 0,-14 6 0 0 0,-76 47 81 0 0,66-39-34 0 0,33-22-9 0 0,3-2 3 0 0,0 0 0 0 0,-11 10-1 0 0,10-4-624 0 0,10-11 280 0 0,1-1-718 0 0,1-1-60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2.759"/>
    </inkml:context>
    <inkml:brush xml:id="br0">
      <inkml:brushProperty name="width" value="0.05" units="cm"/>
      <inkml:brushProperty name="height" value="0.05" units="cm"/>
    </inkml:brush>
  </inkml:definitions>
  <inkml:trace contextRef="#ctx0" brushRef="#br0">689 9 12464 0 0,'-12'-7'572'0'0,"10"6"-11"0"0,2 1-268 0 0,0 0 225 0 0,0 0 139 0 0,-1 1 23 0 0,-65 62 2069 0 0,-43 44-1580 0 0,86-75-764 0 0,17-23-324 0 0,0-1 0 0 0,0 0-1 0 0,-8 8 1 0 0,-66 59 595 0 0,61-58-317 0 0,-33 22-1 0 0,2-1-4 0 0,-8 6-130 0 0,30-24-29 0 0,-41 38-1 0 0,9 1 102 0 0,33-38 984 0 0,44-14-1024 0 0,-12-5-227 0 0,0-1 0 0 0,1 0 0 0 0,-1-1 0 0 0,1 1 0 0 0,-1-1 0 0 0,1-1 0 0 0,0 1 0 0 0,-1-1 0 0 0,8-1 0 0 0,8-1 1 0 0,25-1-386 0 0,1 2 0 0 0,85 7 0 0 0,-97-1-1706 0 0,0-1-5839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3.743"/>
    </inkml:context>
    <inkml:brush xml:id="br0">
      <inkml:brushProperty name="width" value="0.05" units="cm"/>
      <inkml:brushProperty name="height" value="0.05" units="cm"/>
    </inkml:brush>
  </inkml:definitions>
  <inkml:trace contextRef="#ctx0" brushRef="#br0">13 1 3224 0 0,'-7'0'347'0'0,"5"0"245"0"0,2 0 105 0 0,0 0 27 0 0,0 0-43 0 0,0 0-194 0 0,0 0-82 0 0,0 0-18 0 0,0 0-29 0 0,0 0-106 0 0,0 0-48 0 0,0 0-10 0 0,0 0 28 0 0,0 0 129 0 0,0 0 53 0 0,0 0 11 0 0,0 0 1 0 0,0 0 0 0 0,0 0 0 0 0,0 0 0 0 0,0 0-372 0 0,0 0 1 0 0,0 0 0 0 0,0 0 0 0 0,0 0-1 0 0,0-1 1 0 0,-1 1 0 0 0,1 0-1 0 0,0 0 1 0 0,0 0 0 0 0,0 1 0 0 0,0-1-1 0 0,0 0 1 0 0,0 0 0 0 0,-1 0-1 0 0,1 0 1 0 0,0 0 0 0 0,0 0 0 0 0,0 0-1 0 0,0 0 1 0 0,0 0 0 0 0,0 0-1 0 0,0 0 1 0 0,0 0 0 0 0,-1 0 0 0 0,1 0-1 0 0,0 0 1 0 0,0 0 0 0 0,0 1-1 0 0,0-1 1 0 0,0 0 0 0 0,0 0 0 0 0,0 0-1 0 0,0 0 1 0 0,0 0 0 0 0,0 0-1 0 0,0 0 1 0 0,0 1 0 0 0,0-1 0 0 0,0 0-1 0 0,0 0 1 0 0,-1 0 0 0 0,1 0-1 0 0,0 0 1 0 0,0 0 0 0 0,0 1 0 0 0,1-1-1 0 0,-1 0 1 0 0,0 0 0 0 0,0 0-1 0 0,0 0 1 0 0,0 0 0 0 0,0 0 0 0 0,0 0-1 0 0,0 1 1 0 0,0-1 0 0 0,0 0-1 0 0,0 0 1 0 0,0 0 0 0 0,0 0 0 0 0,0 0-1 0 0,0 0 1 0 0,0 0 0 0 0,0 0-1 0 0,1 1 1 0 0,6 7 1265 0 0,-3-5-1164 0 0,-2-1-40 0 0,1 0 1 0 0,0 1-1 0 0,0-1 0 0 0,0 0 0 0 0,4 2 0 0 0,12 7 465 0 0,-10-5-412 0 0,50 30 894 0 0,10-4-289 0 0,-64-29-682 0 0,0-1 1 0 0,1 0-1 0 0,9 3 0 0 0,-9-4-11 0 0,-1 1 0 0 0,0 0 0 0 0,1 0 0 0 0,-1 0 0 0 0,0 1 0 0 0,5 3-1 0 0,-4-3-41 0 0,-1 0-1 0 0,1 0 0 0 0,0-1 1 0 0,7 2-1 0 0,-5-2 10 0 0,-1 1 0 0 0,15 7 0 0 0,-7-3 74 0 0,1 0-1 0 0,20 7 0 0 0,-19-9-55 0 0,25 13 1 0 0,-36-15-39 0 0,0 0 1 0 0,1-1-1 0 0,-1 0 1 0 0,10 2-1 0 0,5 2 135 0 0,-4 4-154 0 0,-16-9-269 0 0,0 0 0 0 0,0 0 1 0 0,0 0-1 0 0,0 0 0 0 0,0-1 0 0 0,0 1 0 0 0,1 0 0 0 0,-1-1 0 0 0,0 1 0 0 0,0-1 0 0 0,1 1 0 0 0,-1-1 0 0 0,0 1 0 0 0,3-1 0 0 0,-4 0-1279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47.454"/>
    </inkml:context>
    <inkml:brush xml:id="br0">
      <inkml:brushProperty name="width" value="0.05" units="cm"/>
      <inkml:brushProperty name="height" value="0.05" units="cm"/>
    </inkml:brush>
  </inkml:definitions>
  <inkml:trace contextRef="#ctx0" brushRef="#br0">1 15 17447 0 0,'0'0'396'0'0,"0"0"52"0"0,0 0 31 0 0,0 0-52 0 0,0 0-153 0 0,0 0 405 0 0,0 0 206 0 0,0 0 41 0 0,0 0 7 0 0,0 0-4 0 0,0 0-1 0 0,0 0 0 0 0,0 0-96 0 0,0 0-405 0 0,1-1-184 0 0,-1 1-216 0 0,0-1-18 0 0,0 0 1 0 0,0 1-1 0 0,1-1 0 0 0,-1 0 1 0 0,0 1-1 0 0,0-1 0 0 0,1 1 1 0 0,-1-1-1 0 0,0 0 0 0 0,1 1 0 0 0,-1-1 1 0 0,1 1-1 0 0,-1-1 0 0 0,1 1 1 0 0,-1-1-1 0 0,1 1 0 0 0,-1-1 1 0 0,1 1-1 0 0,-1 0 0 0 0,1-1 0 0 0,-1 1 1 0 0,1 0-1 0 0,0-1 0 0 0,-1 1 1 0 0,1 0-1 0 0,0 0 0 0 0,-1 0 1 0 0,1 0-1 0 0,0 0 0 0 0,-1-1 1 0 0,2 1-1 0 0,-1 0-6654 0 0,-1 0-2312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4.649"/>
    </inkml:context>
    <inkml:brush xml:id="br0">
      <inkml:brushProperty name="width" value="0.05" units="cm"/>
      <inkml:brushProperty name="height" value="0.05" units="cm"/>
    </inkml:brush>
  </inkml:definitions>
  <inkml:trace contextRef="#ctx0" brushRef="#br0">3 108 10136 0 0,'0'-3'195'0'0,"-1"-1"1"0"0,0 0-1 0 0,1 1 1 0 0,0-1-1 0 0,0 0 1 0 0,0 1-1 0 0,0-1 0 0 0,1 0 1 0 0,0 1-1 0 0,-1-1 1 0 0,1 0-1 0 0,0 1 1 0 0,1-1-1 0 0,-1 1 1 0 0,1 0-1 0 0,-1-1 1 0 0,1 1-1 0 0,0 0 1 0 0,0 0-1 0 0,1 0 1 0 0,-1 0-1 0 0,5-4 1 0 0,-1-2 1131 0 0,-5 8-1117 0 0,-1 0-1 0 0,0 0 1 0 0,1 0 0 0 0,-1 0 0 0 0,1 0 0 0 0,-1 0 0 0 0,1 1 0 0 0,0-1 0 0 0,-1 0 0 0 0,1 0 0 0 0,0 1 0 0 0,0-1 0 0 0,-1 0 0 0 0,1 1 0 0 0,0-1 0 0 0,0 1 0 0 0,0-1 0 0 0,0 1 0 0 0,0-1-1 0 0,2 0 1 0 0,-2 1-125 0 0,1 1 0 0 0,-1-1-1 0 0,1 1 1 0 0,0-1-1 0 0,-1 1 1 0 0,1-1-1 0 0,-1 1 1 0 0,0 0-1 0 0,1 0 1 0 0,-1 0 0 0 0,1 0-1 0 0,-1 0 1 0 0,0 0-1 0 0,0 0 1 0 0,0 0-1 0 0,0 0 1 0 0,2 3-1 0 0,-1-1-11 0 0,1 0-1 0 0,-1 0 0 0 0,-1 0 0 0 0,1 1 0 0 0,0-1 0 0 0,1 6 0 0 0,7 30 470 0 0,-1 0 0 0 0,3 43-1 0 0,-2-9-211 0 0,-2-26-169 0 0,-4-27-71 0 0,1 0 0 0 0,1 0 0 0 0,13 29 0 0 0,-7-19 6 0 0,-6-15 37 0 0,1 0 1 0 0,1 0-1 0 0,0-1 0 0 0,20 26 1 0 0,-25-36-79 0 0,-1 0 1 0 0,1-1-1 0 0,0 1 1 0 0,1-1-1 0 0,-1 0 1 0 0,1 0-1 0 0,-1 0 1 0 0,1 0 0 0 0,0-1-1 0 0,0 1 1 0 0,0-1-1 0 0,0 0 1 0 0,0 0-1 0 0,1-1 1 0 0,-1 1-1 0 0,0-1 1 0 0,1 0 0 0 0,-1 0-1 0 0,1 0 1 0 0,8 0-1 0 0,-11-2 6 0 0,0 0 0 0 0,-1 0 0 0 0,1 0-1 0 0,0 0 1 0 0,-1-1 0 0 0,1 1 0 0 0,-1 0-1 0 0,1-1 1 0 0,2-2 0 0 0,-3 3 8 0 0,5-7 82 0 0,-1 1 0 0 0,1-1 0 0 0,-1 0 0 0 0,0-1 0 0 0,-1 1 0 0 0,0-1 0 0 0,-1 0 0 0 0,4-13 0 0 0,2-11 20 0 0,3-34 0 0 0,-7 31 20 0 0,9-23-40 0 0,-8 36-102 0 0,5-42-1 0 0,-8 40-199 0 0,1-55 56 0 0,-4 72 125 0 0,0 0 0 0 0,-1 0 0 0 0,0 0 0 0 0,-1 0 0 0 0,0 0 0 0 0,0 0 0 0 0,-5-11 0 0 0,5 15-70 0 0,0 0 5 0 0,1 0-1 0 0,-2 0 0 0 0,1 0 0 0 0,0 0 0 0 0,-1 0 1 0 0,-3-3-1 0 0,5 6 38 0 0,0 0 0 0 0,0 0-1 0 0,0 0 1 0 0,0 1 0 0 0,0-1 0 0 0,0 1 0 0 0,-1-1 0 0 0,1 1 0 0 0,0-1-1 0 0,0 1 1 0 0,-1-1 0 0 0,1 1 0 0 0,0 0 0 0 0,0 0 0 0 0,-1 0-1 0 0,1 0 1 0 0,0 0 0 0 0,-1 0 0 0 0,1 0 0 0 0,0 0 0 0 0,0 0 0 0 0,-1 1-1 0 0,1-1 1 0 0,0 0 0 0 0,0 1 0 0 0,-2 0 0 0 0,-3 1 14 0 0,-1 0-47 0 0,1 1 0 0 0,-1 0 0 0 0,1 0 0 0 0,-9 6 0 0 0,13-8-33 0 0,-6 11-53 0 0,3-3 106 0 0,1 3 11 0 0,5-9-4 0 0,-1 0 1 0 0,1 1-1 0 0,0-1 0 0 0,-1 0 0 0 0,1 0 1 0 0,1 0-1 0 0,-1 0 0 0 0,0 0 0 0 0,1 0 0 0 0,0 0 1 0 0,-1 0-1 0 0,1 0 0 0 0,0-1 0 0 0,0 1 1 0 0,1-1-1 0 0,2 3 0 0 0,-1-1-2 0 0,0 0-1 0 0,1-1 1 0 0,-1 0 0 0 0,1 0-1 0 0,0 0 1 0 0,0 0-1 0 0,0-1 1 0 0,0 1 0 0 0,7 0-1 0 0,5 1-23 0 0,1 0-1 0 0,0-2 0 0 0,0 0 1 0 0,27-2-1 0 0,72-10-283 0 0,-19 0 84 0 0,-50 4-405 0 0,-30 4-25 0 0,24-1 0 0 0,-12-1-1955 0 0,-10 0 105 0 0,-6 4 623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4.977"/>
    </inkml:context>
    <inkml:brush xml:id="br0">
      <inkml:brushProperty name="width" value="0.05" units="cm"/>
      <inkml:brushProperty name="height" value="0.05" units="cm"/>
    </inkml:brush>
  </inkml:definitions>
  <inkml:trace contextRef="#ctx0" brushRef="#br0">262 54 15288 0 0,'0'-1'348'0'0,"-10"-28"838"0"0,3 22-1055 0 0,6 7-109 0 0,1-1 0 0 0,-1 1 0 0 0,1-1 0 0 0,-1 0-1 0 0,1 1 1 0 0,-1-1 0 0 0,1 0 0 0 0,-1 1 0 0 0,1-1 0 0 0,0 0 0 0 0,-1 1 0 0 0,1-1 0 0 0,0 0 0 0 0,-1 0 0 0 0,1 1 0 0 0,0-1 0 0 0,0-1-1 0 0,0 2 8 0 0,0 0 0 0 0,0-1 0 0 0,0 1 0 0 0,0 0 0 0 0,0 0 0 0 0,0 0 0 0 0,0 0 0 0 0,0 0 0 0 0,0-1 0 0 0,0 1 0 0 0,0 0 0 0 0,0 0 0 0 0,-1 0 0 0 0,1 0 0 0 0,0 0 0 0 0,0 0 0 0 0,0 0 0 0 0,0 0 0 0 0,0-1 0 0 0,0 1 0 0 0,0 0 0 0 0,0 0 0 0 0,0 0 0 0 0,0 0-1 0 0,-1 0 1 0 0,1 0 0 0 0,0 0 0 0 0,0 0 0 0 0,0 0 0 0 0,0 0 0 0 0,0 0 0 0 0,0 0 0 0 0,-1 0 0 0 0,1 0 0 0 0,0 0 0 0 0,0 0 0 0 0,0 0 0 0 0,0 0 0 0 0,0 0 0 0 0,0 0 0 0 0,-1 0 0 0 0,1 0 0 0 0,0 0 0 0 0,0 0 0 0 0,0 0 0 0 0,0 0 0 0 0,0 0 0 0 0,0 0 0 0 0,-1 0-1 0 0,0 0 89 0 0,-1 0-1 0 0,0 0 0 0 0,1 0 0 0 0,-1 0 0 0 0,1 0 0 0 0,-1 1 0 0 0,1-1 1 0 0,-1 0-1 0 0,0 1 0 0 0,1-1 0 0 0,0 1 0 0 0,-1 0 0 0 0,1-1 0 0 0,-1 1 1 0 0,1 0-1 0 0,0 0 0 0 0,-1 0 0 0 0,1 0 0 0 0,0 0 0 0 0,0 0 0 0 0,0 0 0 0 0,0 1 1 0 0,0-1-1 0 0,0 0 0 0 0,0 1 0 0 0,0-1 0 0 0,-1 3 0 0 0,-14 21 265 0 0,11-19-338 0 0,0 0-1 0 0,1 1 1 0 0,-7 14-1 0 0,-65 192 375 0 0,33-48-325 0 0,33-123-88 0 0,2 3 298 0 0,-5 61-1 0 0,11-72-176 0 0,0-14-62 0 0,2 0-1 0 0,1 0 1 0 0,0 0-1 0 0,2 0 1 0 0,0 0-1 0 0,1-1 1 0 0,1 1-1 0 0,12 28 1 0 0,-14-40-78 0 0,0 0 1 0 0,1 0-1 0 0,0-1 0 0 0,1 1 0 0 0,0-1 1 0 0,0 0-1 0 0,7 6 0 0 0,-9-9-202 0 0,1 0-1 0 0,0-1 0 0 0,0 1 0 0 0,1-1 1 0 0,-1 0-1 0 0,1 0 0 0 0,-1-1 1 0 0,1 1-1 0 0,0-1 0 0 0,0 0 0 0 0,0-1 1 0 0,9 3-1 0 0,11 0-901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5.635"/>
    </inkml:context>
    <inkml:brush xml:id="br0">
      <inkml:brushProperty name="width" value="0.05" units="cm"/>
      <inkml:brushProperty name="height" value="0.05" units="cm"/>
    </inkml:brush>
  </inkml:definitions>
  <inkml:trace contextRef="#ctx0" brushRef="#br0">400 118 16208 0 0,'1'-3'83'0'0,"-1"1"1"0"0,0-1 0 0 0,0 1 0 0 0,0-1 0 0 0,-1 1-1 0 0,1 0 1 0 0,-1-1 0 0 0,1 1 0 0 0,-1 0 0 0 0,0-1-1 0 0,0 1 1 0 0,0 0 0 0 0,0 0 0 0 0,0 0 0 0 0,0-1-1 0 0,0 1 1 0 0,-1 0 0 0 0,1 1 0 0 0,-1-1 0 0 0,-2-2-1 0 0,-4-5 478 0 0,1 1-1 0 0,-2 1 1 0 0,1-1-1 0 0,-1 1 1 0 0,0 1-1 0 0,0 0 1 0 0,-13-7-1 0 0,19 12-459 0 0,0 0 0 0 0,0 0-1 0 0,-1 1 1 0 0,1-1-1 0 0,0 1 1 0 0,0-1 0 0 0,-1 1-1 0 0,1 0 1 0 0,0 0 0 0 0,0 0-1 0 0,0 1 1 0 0,-1-1-1 0 0,1 1 1 0 0,-4 1 0 0 0,-4 2 46 0 0,1 0 0 0 0,-17 9-1 0 0,19-8-132 0 0,-4 2 1 0 0,1 1 1 0 0,0 0-1 0 0,0 1 0 0 0,0 0 0 0 0,-8 12 0 0 0,10-12-10 0 0,-4 3-5 0 0,2 1 0 0 0,0 1 0 0 0,0 0 0 0 0,2 0 0 0 0,0 1 0 0 0,0 0 0 0 0,1 1 0 0 0,1 0 0 0 0,1 0 0 0 0,-5 18 0 0 0,9-28 22 0 0,2-1 0 0 0,-1 1 0 0 0,0 0 0 0 0,1 0 0 0 0,0 0 0 0 0,1 0 0 0 0,-1-1 0 0 0,1 1 0 0 0,3 10 0 0 0,-4-14-3 0 0,1 0 0 0 0,0 0 1 0 0,-1 0-1 0 0,1-1 0 0 0,0 1 1 0 0,0 0-1 0 0,0-1 0 0 0,0 1 0 0 0,0 0 1 0 0,1-1-1 0 0,-1 0 0 0 0,0 1 1 0 0,1-1-1 0 0,-1 0 0 0 0,1 1 1 0 0,-1-1-1 0 0,1 0 0 0 0,0 0 1 0 0,0 0-1 0 0,-1-1 0 0 0,1 1 1 0 0,0 0-1 0 0,0-1 0 0 0,0 1 0 0 0,0-1 1 0 0,-1 1-1 0 0,1-1 0 0 0,0 0 1 0 0,0 0-1 0 0,0 0 0 0 0,0 0 1 0 0,0 0-1 0 0,3-1 0 0 0,8-2 125 0 0,-1 0-1 0 0,0 0 0 0 0,0-2 1 0 0,0 1-1 0 0,0-1 1 0 0,21-14-1 0 0,-16 8-131 0 0,-1 0 0 0 0,0-2 0 0 0,26-26 0 0 0,7-12 60 0 0,-41 44-61 0 0,-7 6 21 0 0,-7 30-75 0 0,-15 45-21 0 0,7-25 64 0 0,7-30 0 0 0,2 1 0 0 0,-5 32 0 0 0,6-26 0 0 0,-1-1 0 0 0,-12 34 0 0 0,-1 3 0 0 0,-6 34 121 0 0,-43 192 593 0 0,65-268-358 0 0,0 1 1 0 0,1 21-1 0 0,17-47 623 0 0,-8 1-832 0 0,1 0 1 0 0,-2 0 0 0 0,1-1-1 0 0,0 0 1 0 0,-1-1-1 0 0,0 0 1 0 0,0 0 0 0 0,-1 0-1 0 0,12-15 1 0 0,61-66 277 0 0,-45 44-402 0 0,-5 8-11 0 0,-1-2 0 0 0,-3 0 1 0 0,35-68-1 0 0,-47 80-758 0 0,-7 16-244 0 0,-1-1 0 0 0,5-13 1 0 0,-9 20 764 0 0,0 0 1 0 0,-1 0 0 0 0,1-1 0 0 0,0 1-1 0 0,-1 0 1 0 0,0-1 0 0 0,0 1 0 0 0,0-1-1 0 0,0 1 1 0 0,0 0 0 0 0,-2-6 0 0 0,-3-11-3110 0 0,0-4-4789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6.072"/>
    </inkml:context>
    <inkml:brush xml:id="br0">
      <inkml:brushProperty name="width" value="0.05" units="cm"/>
      <inkml:brushProperty name="height" value="0.05" units="cm"/>
    </inkml:brush>
  </inkml:definitions>
  <inkml:trace contextRef="#ctx0" brushRef="#br0">56 89 11376 0 0,'0'0'256'0'0,"0"0"34"0"0,-5-1 297 0 0,2 0-397 0 0,-1 0 0 0 0,1 1 0 0 0,0-1 0 0 0,0 1 0 0 0,-1 0 0 0 0,1 0 0 0 0,0 0 0 0 0,0 0 0 0 0,-7 2 0 0 0,-1 0 5702 0 0,26-2-5471 0 0,-2 0-110 0 0,-1 0-1 0 0,1 0 1 0 0,19-5 0 0 0,60-11 445 0 0,-30 6-334 0 0,76-14-204 0 0,11-1-1050 0 0,-128 17-1848 0 0,-19 8 1078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6.400"/>
    </inkml:context>
    <inkml:brush xml:id="br0">
      <inkml:brushProperty name="width" value="0.05" units="cm"/>
      <inkml:brushProperty name="height" value="0.05" units="cm"/>
    </inkml:brush>
  </inkml:definitions>
  <inkml:trace contextRef="#ctx0" brushRef="#br0">5 3 13072 0 0,'0'0'597'0'0,"0"0"-9"0"0,-3-1-375 0 0,2-1 1276 0 0,2 2 2983 0 0,6 1-4343 0 0,0 0-1 0 0,-1 1 0 0 0,1-1 1 0 0,0 1-1 0 0,6 4 0 0 0,11 2 302 0 0,38 12 325 0 0,-53-18-723 0 0,-1 1 0 0 0,1 1 1 0 0,0-1-1 0 0,-1 1 0 0 0,0 1 0 0 0,0 0 1 0 0,0 0-1 0 0,0 0 0 0 0,-1 1 0 0 0,8 7 1 0 0,-14-11-30 0 0,0-1 0 0 0,0 0 1 0 0,0 1-1 0 0,0-1 0 0 0,0 1 1 0 0,0-1-1 0 0,0 1 0 0 0,-1 0 1 0 0,1-1-1 0 0,0 1 0 0 0,-1 0 1 0 0,0-1-1 0 0,1 1 1 0 0,-1 0-1 0 0,0 0 0 0 0,0-1 1 0 0,0 1-1 0 0,0 0 0 0 0,0 0 1 0 0,0 0-1 0 0,0-1 0 0 0,-1 1 1 0 0,1 0-1 0 0,-1-1 0 0 0,1 1 1 0 0,-1 0-1 0 0,0-1 0 0 0,0 1 1 0 0,1-1-1 0 0,-1 1 0 0 0,-2 1 1 0 0,-1 4 29 0 0,-1-1 0 0 0,-1 0 1 0 0,1 0-1 0 0,-1-1 0 0 0,-8 7 0 0 0,0-2-42 0 0,0 0-1 0 0,-23 11 0 0 0,7-6-4053 0 0,22-11 1526 0 0,-10 8-4521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6.775"/>
    </inkml:context>
    <inkml:brush xml:id="br0">
      <inkml:brushProperty name="width" value="0.05" units="cm"/>
      <inkml:brushProperty name="height" value="0.05" units="cm"/>
    </inkml:brush>
  </inkml:definitions>
  <inkml:trace contextRef="#ctx0" brushRef="#br0">4 3 13448 0 0,'-3'-1'491'0'0,"2"0"1056"0"0,3 1 3389 0 0,7 3-4692 0 0,1 0-1 0 0,-1 1 1 0 0,1 0 0 0 0,-1 0-1 0 0,-1 1 1 0 0,1 0-1 0 0,12 11 1 0 0,55 51 139 0 0,-51-42-81 0 0,-1 1-1 0 0,-2 2 1 0 0,0 0-1 0 0,23 41 1 0 0,-23-30-238 0 0,-1 0-1 0 0,17 51 1 0 0,-28-62-12 0 0,-2 0-1 0 0,-1 1 1 0 0,-1-1 0 0 0,3 42-1 0 0,-8-54-28 0 0,-2 0 1 0 0,1-1-1 0 0,-2 1 0 0 0,0 0 0 0 0,-1-1 0 0 0,0 0 0 0 0,-1 0 0 0 0,-1 0 1 0 0,-12 25-1 0 0,7-20-21 0 0,-1 0 0 0 0,-1-1 1 0 0,-1-1-1 0 0,-1 0 1 0 0,0 0-1 0 0,-20 17 0 0 0,-15 17-2083 0 0,27-27-6141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1.866"/>
    </inkml:context>
    <inkml:brush xml:id="br0">
      <inkml:brushProperty name="width" value="0.05" units="cm"/>
      <inkml:brushProperty name="height" value="0.05" units="cm"/>
    </inkml:brush>
  </inkml:definitions>
  <inkml:trace contextRef="#ctx0" brushRef="#br0">127 43 19951 0 0,'1'-1'455'0'0,"5"-8"236"0"0,-5 9-625 0 0,0-1 0 0 0,0 0 0 0 0,0 0 0 0 0,-1 0 0 0 0,1 0 0 0 0,0 0 0 0 0,-1 0 0 0 0,1 0 0 0 0,-1 0 0 0 0,1 0 0 0 0,-1 0 0 0 0,1-1 0 0 0,0 1-44 0 0,-1 0 0 0 0,1-1 0 0 0,0 1 0 0 0,-1 0-1 0 0,1 0 1 0 0,0 0 0 0 0,0 0 0 0 0,0 0 0 0 0,0 0-1 0 0,0 0 1 0 0,0 0 0 0 0,0 0 0 0 0,0 0 0 0 0,0 1-1 0 0,0-1 1 0 0,0 0 0 0 0,0 1 0 0 0,1-1 0 0 0,-1 1 0 0 0,0-1-1 0 0,1 1 1 0 0,-1 0 0 0 0,0 0 0 0 0,1-1 0 0 0,-1 1-1 0 0,0 0 1 0 0,1 0 0 0 0,1 0 0 0 0,4 0 495 0 0,1 0 0 0 0,-1 1 0 0 0,15 2 1 0 0,-15-1-351 0 0,-1 1 1 0 0,0-1-1 0 0,0 1 1 0 0,0 0-1 0 0,0 0 1 0 0,0 1-1 0 0,-1 0 1 0 0,0 0 0 0 0,6 6-1 0 0,43 45 614 0 0,-41-40-511 0 0,-1 1 0 0 0,-1 1 0 0 0,16 29 0 0 0,18 59 648 0 0,-32-65-386 0 0,15 80-1 0 0,-22-88-431 0 0,-4-18-66 0 0,0 0 1 0 0,-1 0-1 0 0,-1 1 0 0 0,-1 14 1 0 0,-11 61 150 0 0,10-78-159 0 0,0 1 0 0 0,-2-1 1 0 0,1 0-1 0 0,-2 0 0 0 0,1 0 0 0 0,-2-1 0 0 0,1 0 1 0 0,-2 0-1 0 0,1 0 0 0 0,-17 19 0 0 0,-3 4 2 0 0,20-26-53 0 0,0 1-1 0 0,-1-1 1 0 0,0 0 0 0 0,0 0-1 0 0,-1-1 1 0 0,-8 7 0 0 0,-7 0-438 0 0,0-1 1 0 0,0 0 0 0 0,-33 10-1 0 0,-51 21-667 0 0,5-3-13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7.103"/>
    </inkml:context>
    <inkml:brush xml:id="br0">
      <inkml:brushProperty name="width" value="0.05" units="cm"/>
      <inkml:brushProperty name="height" value="0.05" units="cm"/>
    </inkml:brush>
  </inkml:definitions>
  <inkml:trace contextRef="#ctx0" brushRef="#br0">0 27 18975 0 0,'0'0'870'0'0,"0"-1"-20"0"0,1-3-547 0 0,1-2-139 0 0,-1 5 508 0 0,4-9 1133 0 0,-5 8-1466 0 0,2 0-292 0 0,8 1 2282 0 0,-9 1-2466 0 0,-1 2-877 0 0,0 24-1872 0 0,0-22 1384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7.650"/>
    </inkml:context>
    <inkml:brush xml:id="br0">
      <inkml:brushProperty name="width" value="0.05" units="cm"/>
      <inkml:brushProperty name="height" value="0.05" units="cm"/>
    </inkml:brush>
  </inkml:definitions>
  <inkml:trace contextRef="#ctx0" brushRef="#br0">1 1 16847 0 0,'0'0'770'0'0,"0"0"-18"0"0,0 0-406 0 0,0 0 69 0 0,1 1 86 0 0,13 12 419 0 0,-10-9-764 0 0,1 0 1 0 0,-1 0-1 0 0,0 0 1 0 0,-1 0-1 0 0,1 0 1 0 0,-1 1-1 0 0,0-1 1 0 0,5 10-1 0 0,-2 0 108 0 0,5 12 33 0 0,-1 1 0 0 0,12 45 0 0 0,5 27 621 0 0,-4-23-92 0 0,17 53 662 0 0,-34-109-1257 0 0,4 24 1 0 0,-7-27-142 0 0,2 0 0 0 0,8 23 0 0 0,1 3-7 0 0,1 2-86 0 0,-12-17 507 0 0,5-25-399 0 0,-1 0 1 0 0,1-1-1 0 0,12 2 0 0 0,-17-3-98 0 0,0-1-1 0 0,0 0 1 0 0,0 0-1 0 0,0 0 1 0 0,1 0-1 0 0,-1-1 1 0 0,0 1-1 0 0,0-1 1 0 0,0 0-1 0 0,-1 1 0 0 0,1-2 1 0 0,0 1-1 0 0,0 0 1 0 0,0 0-1 0 0,-1-1 1 0 0,1 0-1 0 0,-1 1 1 0 0,1-1-1 0 0,-1 0 0 0 0,4-4 1 0 0,2-3 179 0 0,-1 0-1 0 0,-1 0 1 0 0,0-1 0 0 0,7-13-1 0 0,2-3-182 0 0,-9 15 39 0 0,-1-1 0 0 0,0 0 0 0 0,5-19 0 0 0,3-6 23 0 0,-8 21-27 0 0,0-1-1 0 0,2-19 1 0 0,-1 1 24 0 0,5-13-46 0 0,-2 0 0 0 0,-3-1 0 0 0,0-54 0 0 0,-6 96-16 0 0,0 0 0 0 0,0 0 0 0 0,-1 0 0 0 0,-1 0 0 0 0,1 0 0 0 0,-1 0 0 0 0,0 0 0 0 0,0 1 0 0 0,-1-1 0 0 0,0 1 0 0 0,0-1 0 0 0,-1 1 0 0 0,-4-6 0 0 0,-2-1-8 0 0,9 10-1 0 0,-1 0 1 0 0,0 1-1 0 0,0-1 1 0 0,0 1-1 0 0,0 0 1 0 0,0-1-1 0 0,-1 1 1 0 0,1 0-1 0 0,-1 0 1 0 0,1 0-1 0 0,-7-2 0 0 0,7 3-9 0 0,-1 0 0 0 0,1 0-1 0 0,-1 0 1 0 0,0 0-1 0 0,1 0 1 0 0,-1 1-1 0 0,0-1 1 0 0,0 1-1 0 0,1 0 1 0 0,-1 0 0 0 0,-3 0-1 0 0,-2 2-40 0 0,7-1 52 0 0,1-1-1 0 0,-1 0 0 0 0,0 1 1 0 0,1-1-1 0 0,-1 0 0 0 0,0 1 0 0 0,1-1 1 0 0,-1 1-1 0 0,1-1 0 0 0,-1 1 0 0 0,1-1 1 0 0,-1 1-1 0 0,1 0 0 0 0,-1-1 0 0 0,1 1 1 0 0,0-1-1 0 0,-1 1 0 0 0,1 0 1 0 0,0 0-1 0 0,0-1 0 0 0,-1 1 0 0 0,1 0 1 0 0,0-1-1 0 0,0 1 0 0 0,0 0 0 0 0,0 0 1 0 0,0-1-1 0 0,0 1 0 0 0,0 0 0 0 0,0 0 1 0 0,0-1-1 0 0,0 2 0 0 0,8 22-205 0 0,-7-21 168 0 0,0-2 38 0 0,0 0-1 0 0,0 0 1 0 0,0 1-1 0 0,0-1 1 0 0,0 0 0 0 0,1 0-1 0 0,-1 0 1 0 0,0 0-1 0 0,1 0 1 0 0,-1-1 0 0 0,0 1-1 0 0,1 0 1 0 0,-1 0-1 0 0,3 0 1 0 0,8 5-21 0 0,-6-3-39 0 0,0 1 0 0 0,0-1 0 0 0,0-1 0 0 0,0 1 0 0 0,1-1 0 0 0,-1 0 0 0 0,1-1 0 0 0,0 0 0 0 0,0 0-1 0 0,7 0 1 0 0,15 3-80 0 0,-20-3 147 0 0,1 0 0 0 0,-1-1 0 0 0,1 0 0 0 0,-1 0 0 0 0,11-3 0 0 0,21 0 0 0 0,-30 2-91 0 0,0-1-1 0 0,0 0 1 0 0,0 0-1 0 0,11-5 1 0 0,-16 2-663 0 0,-5 1-4364 0 0,-1-13 3583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7.978"/>
    </inkml:context>
    <inkml:brush xml:id="br0">
      <inkml:brushProperty name="width" value="0.05" units="cm"/>
      <inkml:brushProperty name="height" value="0.05" units="cm"/>
    </inkml:brush>
  </inkml:definitions>
  <inkml:trace contextRef="#ctx0" brushRef="#br0">1 88 16184 0 0,'0'0'737'0'0,"0"0"-13"0"0,1 0-463 0 0,2-2-204 0 0,0 1 0 0 0,0-1 0 0 0,0 1 0 0 0,0 0 0 0 0,0 0 0 0 0,1 0 0 0 0,-1 0 0 0 0,0 1-1 0 0,0 0 1 0 0,1-1 0 0 0,4 1 0 0 0,8-1 348 0 0,18-3 785 0 0,67 2-1 0 0,-21 1-371 0 0,205-34 222 0 0,-174 17-752 0 0,-50 12-150 0 0,-27 3-1185 0 0,2-1-3304 0 0,-24 1-2468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8.322"/>
    </inkml:context>
    <inkml:brush xml:id="br0">
      <inkml:brushProperty name="width" value="0.05" units="cm"/>
      <inkml:brushProperty name="height" value="0.05" units="cm"/>
    </inkml:brush>
  </inkml:definitions>
  <inkml:trace contextRef="#ctx0" brushRef="#br0">0 1 11976 0 0,'0'0'546'0'0,"0"0"-10"0"0,0 0-202 0 0,0 0 418 0 0,0 0 220 0 0,0 0 41 0 0,0 0-35 0 0,0 0-183 0 0,7 1 1709 0 0,0 4-2140 0 0,-5-4-289 0 0,0 1 0 0 0,0-1 0 0 0,0 0 1 0 0,0 1-1 0 0,0-1 0 0 0,0 0 0 0 0,3 0 0 0 0,5 4-11 0 0,0-1-1 0 0,0 2 0 0 0,0-1 0 0 0,0 1 0 0 0,-1 1 0 0 0,0-1 1 0 0,10 11-1 0 0,23 16 717 0 0,-32-27-735 0 0,0 1 0 0 0,-1 1 0 0 0,0 0 0 0 0,0 0-1 0 0,-1 1 1 0 0,0 0 0 0 0,-1 0 0 0 0,0 1 0 0 0,0 0 0 0 0,8 17 0 0 0,-8-13-135 0 0,-5-9 124 0 0,1 0 0 0 0,-1 1 0 0 0,-1-1 0 0 0,1 0 0 0 0,0 1 0 0 0,-1-1 0 0 0,0 0 0 0 0,0 11 0 0 0,-1-11-15 0 0,0-1 1 0 0,-1 0-1 0 0,0 0 0 0 0,1 0 0 0 0,-1 0 0 0 0,-1 1 1 0 0,1-1-1 0 0,-1-1 0 0 0,1 1 0 0 0,-1 0 0 0 0,0 0 0 0 0,-4 4 1 0 0,-2 3-469 0 0,-1 0 1 0 0,-17 14-1 0 0,26-25 444 0 0,-5 5-346 0 0,-1-1 1 0 0,0 1-1 0 0,0-1 0 0 0,0 0 1 0 0,-1-1-1 0 0,-8 5 0 0 0,1-2-143 0 0,-25 15-1040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8.650"/>
    </inkml:context>
    <inkml:brush xml:id="br0">
      <inkml:brushProperty name="width" value="0.05" units="cm"/>
      <inkml:brushProperty name="height" value="0.05" units="cm"/>
    </inkml:brush>
  </inkml:definitions>
  <inkml:trace contextRef="#ctx0" brushRef="#br0">318 30 11056 0 0,'0'0'852'0'0,"0"-1"-560"0"0,0 0-188 0 0,0 0 0 0 0,0 0-1 0 0,0 0 1 0 0,0-1 0 0 0,0 1 0 0 0,-1 0 0 0 0,1 0 0 0 0,0 0 0 0 0,-1 0 0 0 0,1 0 0 0 0,-1 0 0 0 0,1 0 0 0 0,-1 0 0 0 0,1 0 0 0 0,-2-1 0 0 0,0-1 574 0 0,0 2-128 0 0,0 0 0 0 0,0 0 0 0 0,0 0 0 0 0,0 0 0 0 0,0 0 0 0 0,-1 0 0 0 0,-1 0 0 0 0,-3 2-334 0 0,1 0 0 0 0,0 1 0 0 0,-1 0 0 0 0,1 0 0 0 0,0 0 0 0 0,0 1 1 0 0,1 0-1 0 0,-1 0 0 0 0,1 0 0 0 0,-7 6 0 0 0,4-3-187 0 0,0 1 1 0 0,1 0-1 0 0,0 0 0 0 0,-7 10 0 0 0,-5 6-30 0 0,3-3 96 0 0,0 0 0 0 0,2 1 0 0 0,0 0 0 0 0,2 1 0 0 0,0 0 0 0 0,1 1 0 0 0,-11 38 0 0 0,12-29 19 0 0,2 1-1 0 0,1 0 1 0 0,1 0 0 0 0,2 1 0 0 0,1 38 0 0 0,4-53-56 0 0,1 0-1 0 0,0 0 1 0 0,2 0 0 0 0,0 0-1 0 0,1-1 1 0 0,1 1-1 0 0,1-1 1 0 0,1-1 0 0 0,0 0-1 0 0,1 0 1 0 0,1 0 0 0 0,17 21-1 0 0,-22-31-151 0 0,1 0-1 0 0,0-1 1 0 0,13 11 0 0 0,8 3-5803 0 0,-1-1-1564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9.056"/>
    </inkml:context>
    <inkml:brush xml:id="br0">
      <inkml:brushProperty name="width" value="0.05" units="cm"/>
      <inkml:brushProperty name="height" value="0.05" units="cm"/>
    </inkml:brush>
  </inkml:definitions>
  <inkml:trace contextRef="#ctx0" brushRef="#br0">134 505 19351 0 0,'8'-4'940'0'0,"-7"3"-881"0"0,0 0 0 0 0,-1-1 0 0 0,1 1 0 0 0,0 0 0 0 0,-1-1-1 0 0,1 1 1 0 0,-1-1 0 0 0,1 1 0 0 0,-1-1 0 0 0,1 1 0 0 0,-1-1 0 0 0,0 1-1 0 0,0-1 1 0 0,0 1 0 0 0,0-1 0 0 0,0 0 0 0 0,0 1 0 0 0,-1-3 0 0 0,1 2 2 0 0,-1 0 1 0 0,1 0 0 0 0,0 0 0 0 0,-1 0 0 0 0,1 1-1 0 0,-1-1 1 0 0,0 0 0 0 0,0 0 0 0 0,1 1 0 0 0,-1-1-1 0 0,0 0 1 0 0,-1 1 0 0 0,1-1 0 0 0,-2-1 0 0 0,2 2 908 0 0,-4-7 929 0 0,5 8-1892 0 0,-1-1 1 0 0,1 1-1 0 0,0 0 1 0 0,-1-1 0 0 0,1 1-1 0 0,0-1 1 0 0,-1 1-1 0 0,1 0 1 0 0,-1-1-1 0 0,1 1 1 0 0,-1 0-1 0 0,1 0 1 0 0,-1-1-1 0 0,1 1 1 0 0,-1 0-1 0 0,1 0 1 0 0,-1 0-1 0 0,1 0 1 0 0,-1-1-1 0 0,0 1 1 0 0,1 0-1 0 0,-1 0 1 0 0,1 0 0 0 0,-1 0-1 0 0,1 0 1 0 0,-1 1-1 0 0,1-1 1 0 0,-1 0-1 0 0,0 0 1 0 0,1 0-1 0 0,-1 0 1 0 0,1 0-1 0 0,-1 1 1 0 0,1-1-1 0 0,-1 0 1 0 0,1 1-1 0 0,-1-1 1 0 0,1 0-1 0 0,0 1 1 0 0,-1 0-1 0 0,-1 0 22 0 0,-1 1-29 0 0,-1 0 0 0 0,0 0 0 0 0,1 0 0 0 0,0 1 0 0 0,0 0 0 0 0,0 0 0 0 0,0 0 0 0 0,0 0 0 0 0,0 0 0 0 0,1 0 0 0 0,-1 1 0 0 0,-1 4 0 0 0,-4 6 0 0 0,-10 29 0 0 0,9-19 0 0 0,3-8 0 0 0,0-1 0 0 0,1 1 0 0 0,1 0 0 0 0,1 0 0 0 0,0 0 0 0 0,1 0 0 0 0,1 1 0 0 0,1-1 0 0 0,0 1 0 0 0,3 18 0 0 0,-3-31 0 0 0,0 0 0 0 0,1 0 0 0 0,0 0 0 0 0,0-1 0 0 0,0 1 0 0 0,0 0 0 0 0,0 0 0 0 0,1-1 0 0 0,0 1 0 0 0,0-1 0 0 0,0 0 0 0 0,0 1 0 0 0,0-1 0 0 0,0 0 0 0 0,1 0 0 0 0,0-1 0 0 0,3 4 0 0 0,-5-5 0 0 0,0-1 0 0 0,1 1 0 0 0,-1 0 0 0 0,1 0 0 0 0,0-1 0 0 0,-1 1 0 0 0,1-1 0 0 0,-1 0 0 0 0,1 1 0 0 0,0-1 0 0 0,-1 0 0 0 0,1 0 0 0 0,0 0 0 0 0,0 0 0 0 0,-1 0 0 0 0,1-1 0 0 0,-1 1 0 0 0,1 0 0 0 0,0-1 0 0 0,-1 1 0 0 0,3-2 0 0 0,1 0 0 0 0,1 0 0 0 0,0-1 0 0 0,-1 0 0 0 0,7-4 0 0 0,-6 3 0 0 0,-1 1 0 0 0,-1 0 0 0 0,1 0 0 0 0,-1-1 0 0 0,0 1 0 0 0,0-1 0 0 0,0 0 0 0 0,0 0 0 0 0,-1 0 0 0 0,1 0 0 0 0,-1-1 0 0 0,4-7 0 0 0,-2-2 0 0 0,0 1 0 0 0,-1-1 0 0 0,-1 0 0 0 0,0 0 0 0 0,1-21 0 0 0,0-4 0 0 0,4-52 0 0 0,-8-150 0 0 0,-13 82 0 0 0,12 149 0 0 0,-1 0 0 0 0,0 0 0 0 0,-4-12 0 0 0,3 13 0 0 0,1 0 0 0 0,0 1 0 0 0,1-1 0 0 0,-1-14 0 0 0,2 23 0 0 0,0 0 0 0 0,0 0 0 0 0,0 0 0 0 0,0 0 0 0 0,-1 0 0 0 0,1 0 0 0 0,0 0 0 0 0,0 0 0 0 0,0 0 0 0 0,0 0 0 0 0,0 0 0 0 0,0 0 0 0 0,0 0 0 0 0,0 0 0 0 0,0 0 0 0 0,0 0 0 0 0,0 0 0 0 0,0 0 0 0 0,0 0 0 0 0,0 0 0 0 0,0 0 0 0 0,0 0 0 0 0,0 0 0 0 0,0 0 0 0 0,0 0 0 0 0,0 0 0 0 0,0 0 0 0 0,0 0 0 0 0,0 0 0 0 0,0 0 0 0 0,0 0 0 0 0,0 0 0 0 0,0 0 0 0 0,0 0 0 0 0,0 0 0 0 0,-1 0 0 0 0,1 0 0 0 0,0 0 0 0 0,0 0 0 0 0,0 0 0 0 0,0 0 0 0 0,0 0 0 0 0,0 0 0 0 0,0 0 0 0 0,0 0 0 0 0,0 0 0 0 0,0 0 0 0 0,0 0 0 0 0,0 0 0 0 0,0 0 0 0 0,0-1 0 0 0,0 1 0 0 0,0 0 0 0 0,0 0 0 0 0,0 0 0 0 0,0 0 0 0 0,-3 6 0 0 0,-1 7 0 0 0,-8 133 0 0 0,10-102 0 0 0,8 158 0 0 0,0-97 0 0 0,-1-33-1384 0 0,22 111-1 0 0,-22-153 362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9.415"/>
    </inkml:context>
    <inkml:brush xml:id="br0">
      <inkml:brushProperty name="width" value="0.05" units="cm"/>
      <inkml:brushProperty name="height" value="0.05" units="cm"/>
    </inkml:brush>
  </inkml:definitions>
  <inkml:trace contextRef="#ctx0" brushRef="#br0">1 248 13824 0 0,'0'0'629'0'0,"1"-1"-12"0"0,5-6 131 0 0,1 1 0 0 0,0 0 0 0 0,1 0 0 0 0,-1 0 0 0 0,11-4 0 0 0,-16 8-219 0 0,8-4 164 0 0,-6 4-505 0 0,0 0-1 0 0,-1 0 1 0 0,1-1 0 0 0,-1 1-1 0 0,1-1 1 0 0,-1 0 0 0 0,0 0-1 0 0,0 0 1 0 0,0 0 0 0 0,-1 0-1 0 0,1-1 1 0 0,-1 1 0 0 0,4-7-1 0 0,3-11 458 0 0,-5 13-253 0 0,0 0 0 0 0,-1 0 0 0 0,4-15 1 0 0,-1 2-233 0 0,-4 15-162 0 0,0 1 0 0 0,-1 0 0 0 0,0 0 1 0 0,0 0-1 0 0,0-8 0 0 0,2-8-75 0 0,-2 19 407 0 0,-1 2 146 0 0,0 0 32 0 0,0 0-65 0 0,-1 12-278 0 0,-16 159-917 0 0,8-74 752 0 0,7-78 0 0 0,1 1 0 0 0,3 25 0 0 0,-1-2 0 0 0,4 76-1474 0 0,-5-99-857 0 0,3-3-6071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1:39.821"/>
    </inkml:context>
    <inkml:brush xml:id="br0">
      <inkml:brushProperty name="width" value="0.05" units="cm"/>
      <inkml:brushProperty name="height" value="0.05" units="cm"/>
    </inkml:brush>
  </inkml:definitions>
  <inkml:trace contextRef="#ctx0" brushRef="#br0">1 57 9672 0 0,'0'-39'1797'0'0,"0"30"2755"0"0,0 1 4433 0 0,9 19-8528 0 0,0 3-368 0 0,0-2-1 0 0,18 20 1 0 0,1-1 45 0 0,111 156-318 0 0,-72-82 914 0 0,-62-94-662 0 0,0 0 0 0 0,-1 1 0 0 0,-1-1 1 0 0,1 1-1 0 0,1 14 0 0 0,1 1-33 0 0,-5-23-34 0 0,2 6 30 0 0,0 1 0 0 0,-1-1 1 0 0,0 0-1 0 0,-1 0 0 0 0,0 1 1 0 0,-1-1-1 0 0,-1 15 1 0 0,-1-13 15 0 0,1 0 0 0 0,-2 0 1 0 0,0-1-1 0 0,0 1 0 0 0,-1-1 1 0 0,-1 0-1 0 0,0 0 0 0 0,0 0 0 0 0,-8 10 1 0 0,-33 39-2075 0 0,16-32-7124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12.536"/>
    </inkml:context>
    <inkml:brush xml:id="br0">
      <inkml:brushProperty name="width" value="0.05" units="cm"/>
      <inkml:brushProperty name="height" value="0.05" units="cm"/>
    </inkml:brush>
  </inkml:definitions>
  <inkml:trace contextRef="#ctx0" brushRef="#br0">283 8 3224 0 0,'0'0'391'0'0,"0"0"431"0"0,0 0 193 0 0,0 0 38 0 0,0 0-45 0 0,0 0-228 0 0,0 0-99 0 0,0 0-17 0 0,-2-4-268 0 0,1 1 1256 0 0,3 2 3733 0 0,31 16-4600 0 0,-2-2-523 0 0,1 0 178 0 0,59 30-1 0 0,-39-16 267 0 0,-18-8-292 0 0,-27-14-367 0 0,-1-1 0 0 0,2 0 0 0 0,-1 0 0 0 0,0-1 0 0 0,9 3 0 0 0,-5-3-24 0 0,0 0 0 0 0,0 1-1 0 0,11 5 1 0 0,-17-7 4 0 0,1 1 0 0 0,0-2 0 0 0,-1 1-1 0 0,1-1 1 0 0,0 0 0 0 0,7 1 0 0 0,-2-1 10 0 0,6 3 372 0 0,-17-4-396 0 0,0 0 0 0 0,0 0-1 0 0,0 0 1 0 0,0 1-1 0 0,0-1 1 0 0,0 0-1 0 0,0 0 1 0 0,0 0-1 0 0,0 0 1 0 0,0 0-1 0 0,0 0 1 0 0,0 0-1 0 0,0 0 1 0 0,0 1-1 0 0,0-1 1 0 0,0 0 0 0 0,0 0-1 0 0,0 0 1 0 0,0 0-1 0 0,0 0 1 0 0,0 0-1 0 0,0 0 1 0 0,0 0-1 0 0,0 1 1 0 0,0-1-1 0 0,-1 0 1 0 0,1 0-1 0 0,0 0 1 0 0,0 0 0 0 0,0 0-1 0 0,0 0 1 0 0,0 0-1 0 0,0 0 1 0 0,0 0-1 0 0,0 0 1 0 0,0 0-1 0 0,0 1 1 0 0,0-1-1 0 0,-1 0 1 0 0,1 0-1 0 0,0 0 1 0 0,0 0 0 0 0,0 0-1 0 0,0 0 1 0 0,0 0-1 0 0,0 0 1 0 0,-5 4-30 0 0,3-1 96 0 0,-1 0-1 0 0,0 0 1 0 0,0 0 0 0 0,0 0 0 0 0,-5 4 0 0 0,-12 10 178 0 0,3 0-157 0 0,0-2 0 0 0,-22 15 0 0 0,9-7-108 0 0,17-14 37 0 0,-1-1 0 0 0,-1 1 0 0 0,-18 6 0 0 0,-4 3 55 0 0,-38 14 52 0 0,24-11-80 0 0,28-11-56 0 0,-124 61 0 0 0,125-59 0 0 0,1 1 0 0 0,0 1 0 0 0,1 1 0 0 0,-25 24 0 0 0,39-33-2 0 0,3-3 6 0 0,1 0-1 0 0,-1 0 1 0 0,0-1 0 0 0,0 0-1 0 0,-1 1 1 0 0,1-1-1 0 0,0 0 1 0 0,-1 0-1 0 0,1-1 1 0 0,-5 2 0 0 0,6-2 186 0 0,2-1 56 0 0,0 0 8 0 0,0 0-92 0 0,0 0-397 0 0,0 0-169 0 0,0 0-39 0 0,3 0-197 0 0,2 0-90 0 0,0-1-1 0 0,0 1 1 0 0,1-1 0 0 0,-1 0-1 0 0,0-1 1 0 0,9-3-1 0 0,5-8-1155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17.135"/>
    </inkml:context>
    <inkml:brush xml:id="br0">
      <inkml:brushProperty name="width" value="0.05" units="cm"/>
      <inkml:brushProperty name="height" value="0.05" units="cm"/>
    </inkml:brush>
  </inkml:definitions>
  <inkml:trace contextRef="#ctx0" brushRef="#br0">1 77 7920 0 0,'0'0'362'0'0,"0"0"-11"0"0,0 0-92 0 0,0-1 433 0 0,12-41 4820 0 0,-10 38-4529 0 0,0 0 0 0 0,-1-1 0 0 0,0 1 1 0 0,1-1-1 0 0,-1-4 0 0 0,-1 7-556 0 0,0 2-10 0 0,0 0-30 0 0,0 0-124 0 0,2 2-58 0 0,1 2-108 0 0,0 0 0 0 0,-1 1 0 0 0,1 0 1 0 0,-1 0-1 0 0,0 0 0 0 0,0 0 0 0 0,0 0 0 0 0,-1 0 0 0 0,1 6 1 0 0,6 52 688 0 0,-7-54-747 0 0,0 7 20 0 0,19 138 1198 0 0,-16-130-997 0 0,2 35 0 0 0,2 14-52 0 0,-6-61-155 0 0,10 37 166 0 0,-3-5-151 0 0,-8-36-23 0 0,0-1 0 0 0,1 0 0 0 0,0 1 0 0 0,0-1 1 0 0,0 0-1 0 0,6 12 0 0 0,-7-19-7 0 0,-1 0 0 0 0,0 1 0 0 0,1-1 0 0 0,-1 1 0 0 0,1-1 0 0 0,-1 0 0 0 0,0 1 1 0 0,1-1-1 0 0,-1 0 0 0 0,1 1 0 0 0,-1-1 0 0 0,1 0 0 0 0,-1 0 0 0 0,1 1 0 0 0,0-1 0 0 0,-1 0 0 0 0,1 0 0 0 0,-1 0 0 0 0,1 0 0 0 0,-1 0 0 0 0,1 0 0 0 0,0 0 0 0 0,-1 0 0 0 0,1 0 0 0 0,-1 0 0 0 0,1 0 0 0 0,-1 0 0 0 0,1 0 0 0 0,-1 0 0 0 0,1-1 0 0 0,0 1 1 0 0,-1 0-1 0 0,1 0 0 0 0,-1-1 0 0 0,1 1 0 0 0,-1 0 0 0 0,1-1 0 0 0,1 0-21 0 0,-1 0-1 0 0,0 0 1 0 0,1 0 0 0 0,-1 0 0 0 0,0 0 0 0 0,0 0 0 0 0,0-1 0 0 0,0 1 0 0 0,0 0-1 0 0,0-1 1 0 0,1-2 0 0 0,3-7 84 0 0,0 0 0 0 0,6-10 0 0 0,-6 13-30 0 0,-1 0 0 0 0,0-1 0 0 0,-1 1 0 0 0,1-1 0 0 0,1-11 0 0 0,7-27 235 0 0,-7 29-253 0 0,-1 0 0 0 0,3-29 1 0 0,-1-13 6 0 0,0-21-43 0 0,-3 43-17 0 0,-2 29 0 0 0,0-1 0 0 0,0 0 0 0 0,-2-15 0 0 0,-1-1 0 0 0,3 20 0 0 0,-1 1 0 0 0,-1-1 0 0 0,1 0 0 0 0,-1 1 0 0 0,0-1 0 0 0,0 1 0 0 0,-3-6 0 0 0,3 5-11 0 0,1 6-16 0 0,0 0-1 0 0,0-1 0 0 0,0 1 1 0 0,0 0-1 0 0,0 0 0 0 0,-1-1 1 0 0,1 1-1 0 0,0 0 0 0 0,0 0 0 0 0,0 0 1 0 0,-1-1-1 0 0,1 1 0 0 0,0 0 1 0 0,0 0-1 0 0,-1 0 0 0 0,1 0 1 0 0,0 0-1 0 0,0-1 0 0 0,-1 1 0 0 0,1 0 1 0 0,0 0-1 0 0,-1 0 0 0 0,1 0 1 0 0,0 0-1 0 0,0 0 0 0 0,-1 0 1 0 0,1 0-1 0 0,0 0 0 0 0,-1 0 0 0 0,1 0 1 0 0,1 2 18 0 0,0 0 1 0 0,0 0 0 0 0,0-1 0 0 0,1 1-1 0 0,-1 0 1 0 0,1-1 0 0 0,-1 1-1 0 0,1-1 1 0 0,-1 1 0 0 0,1-1-1 0 0,0 0 1 0 0,0 0 0 0 0,0 0-1 0 0,3 2 1 0 0,-1-1 5 0 0,0-1 0 0 0,0 1 0 0 0,0-1 0 0 0,0 1 0 0 0,1-1 0 0 0,-1-1 0 0 0,7 2-1 0 0,50-7-51 0 0,-23 1 4 0 0,38-7-123 0 0,-9 2-559 0 0,-59 8 299 0 0,-2-1-1 0 0,1 1 0 0 0,8-4 1 0 0,-11 3-177 0 0,-2 2-1462 0 0,0-1-3897 0 0,9-3-1661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2.303"/>
    </inkml:context>
    <inkml:brush xml:id="br0">
      <inkml:brushProperty name="width" value="0.05" units="cm"/>
      <inkml:brushProperty name="height" value="0.05" units="cm"/>
    </inkml:brush>
  </inkml:definitions>
  <inkml:trace contextRef="#ctx0" brushRef="#br0">0 164 3224 0 0,'0'0'708'0'0,"0"0"1764"0"0,0 0 773 0 0,3 1 156 0 0,16 1 966 0 0,20-5-2092 0 0,-5-1-1060 0 0,85-5 788 0 0,-58 2-1464 0 0,395-62 676 0 0,-373 54-1157 0 0,61-7 107 0 0,-26 3-1141 0 0,-40 5-2713 0 0,-59 10 2122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17.482"/>
    </inkml:context>
    <inkml:brush xml:id="br0">
      <inkml:brushProperty name="width" value="0.05" units="cm"/>
      <inkml:brushProperty name="height" value="0.05" units="cm"/>
    </inkml:brush>
  </inkml:definitions>
  <inkml:trace contextRef="#ctx0" brushRef="#br0">196 60 14976 0 0,'-2'-2'122'0'0,"1"0"1"0"0,0-1 0 0 0,1 1 0 0 0,-1 0 0 0 0,0-1-1 0 0,1 1 1 0 0,-1-1 0 0 0,1 1 0 0 0,0 0 0 0 0,0-5 0 0 0,-3-14 165 0 0,3 14-138 0 0,0 5 623 0 0,0 2 262 0 0,0 0 47 0 0,-18 10 1068 0 0,13-4-2024 0 0,0-1 0 0 0,1 1 1 0 0,0 0-1 0 0,0 0 1 0 0,0 1-1 0 0,1-1 0 0 0,0 1 1 0 0,-4 12-1 0 0,5-12-103 0 0,-28 73 409 0 0,3 1 0 0 0,-15 85 1 0 0,32-115-289 0 0,2 1 0 0 0,3 0 0 0 0,1 53-1 0 0,4-85-445 0 0,1 1 0 0 0,2 0 0 0 0,0-1 0 0 0,1 0 0 0 0,0 0 0 0 0,2 0 0 0 0,1 0-1 0 0,0-1 1 0 0,1 0 0 0 0,17 28 0 0 0,-6-22-7516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17.951"/>
    </inkml:context>
    <inkml:brush xml:id="br0">
      <inkml:brushProperty name="width" value="0.05" units="cm"/>
      <inkml:brushProperty name="height" value="0.05" units="cm"/>
    </inkml:brush>
  </inkml:definitions>
  <inkml:trace contextRef="#ctx0" brushRef="#br0">334 149 8752 0 0,'-24'-45'667'0'0,"2"3"45"0"0,5 14 3891 0 0,15 25-3738 0 0,-1-1-1 0 0,1 1 1 0 0,-1 0-1 0 0,0 0 1 0 0,0 0-1 0 0,0 0 1 0 0,-6-4 0 0 0,8 7-776 0 0,0-1 0 0 0,0 0 0 0 0,0 1 0 0 0,0 0 0 0 0,0-1 0 0 0,0 1 0 0 0,0-1 0 0 0,-1 1 0 0 0,1 0 0 0 0,0 0 0 0 0,0 0 0 0 0,0 0 0 0 0,0-1 0 0 0,-1 2 1 0 0,1-1-1 0 0,0 0 0 0 0,0 0 0 0 0,0 0 0 0 0,0 0 0 0 0,0 1 0 0 0,0-1 0 0 0,-1 1 0 0 0,1-1 0 0 0,0 1 0 0 0,0-1 0 0 0,0 1 0 0 0,0-1 0 0 0,0 1 0 0 0,1 0 0 0 0,-1-1 1 0 0,-1 2-1 0 0,-13 15 137 0 0,-9 7-76 0 0,11-12-126 0 0,1 0 1 0 0,0 1-1 0 0,1 1 1 0 0,-11 16-1 0 0,-34 63-81 0 0,47-74 15 0 0,-14 38 1 0 0,18-44 37 0 0,4-8 7 0 0,0-1-1 0 0,0 1 1 0 0,0 0-1 0 0,0 0 1 0 0,1 0-1 0 0,0 0 1 0 0,0 6-1 0 0,0-8 3 0 0,0 0 0 0 0,1 0 0 0 0,-1 0 0 0 0,1 0 0 0 0,0 0 0 0 0,0 0 0 0 0,0-1 0 0 0,0 1 0 0 0,0 0 0 0 0,0-1 0 0 0,4 6 0 0 0,-3-6 1 0 0,-1-1-1 0 0,1 1 0 0 0,0 0 0 0 0,0-1 1 0 0,0 1-1 0 0,0-1 0 0 0,0 0 0 0 0,0 1 1 0 0,0-1-1 0 0,1 0 0 0 0,-1 0 1 0 0,0 0-1 0 0,1-1 0 0 0,-1 1 0 0 0,0-1 1 0 0,1 1-1 0 0,-1-1 0 0 0,1 0 1 0 0,-1 0-1 0 0,1 0 0 0 0,4 0 0 0 0,1-2 70 0 0,-1 0-1 0 0,0 0 1 0 0,0-1-1 0 0,1 0 0 0 0,7-4 1 0 0,2-1 202 0 0,-9 4-160 0 0,0 0-1 0 0,-1-1 0 0 0,12-9 1 0 0,-12 9-45 0 0,0 0 0 0 0,1 0 1 0 0,13-6-1 0 0,-11 6-65 0 0,0 0 0 0 0,11-8 0 0 0,-13 10-19 0 0,-8 3 10 0 0,0 0 0 0 0,1 0 0 0 0,-1 0 0 0 0,1 0-1 0 0,-1 0 1 0 0,0 0 0 0 0,1 1 0 0 0,-1-1 0 0 0,0 0 0 0 0,1 0 0 0 0,-1 0-1 0 0,1 1 1 0 0,-1-1 0 0 0,0 0 0 0 0,0 0 0 0 0,1 1 0 0 0,-1-1 0 0 0,0 0-1 0 0,0 1 1 0 0,1-1 0 0 0,-1 0 0 0 0,0 1 0 0 0,0-1 0 0 0,0 1 0 0 0,1-1-1 0 0,-1 0 1 0 0,0 1 0 0 0,1 3 6 0 0,0 0 0 0 0,-1 0 0 0 0,1 0 0 0 0,-1 0 0 0 0,0 0 0 0 0,0 0 0 0 0,-1 0 0 0 0,1 0-1 0 0,-2 4 1 0 0,-9 37 44 0 0,9-39-47 0 0,-56 187-35 0 0,22-87 204 0 0,-4-4-36 0 0,22-61-44 0 0,-9 22 7 0 0,-22 60 302 0 0,48-120-319 0 0,0-1-1 0 0,1 1 0 0 0,-1 0 1 0 0,1 0-1 0 0,0 0 1 0 0,-1 3-1 0 0,14-6 317 0 0,-5-3-234 0 0,1 0 0 0 0,-1 0 0 0 0,0-1 0 0 0,0 0 0 0 0,-1 0 0 0 0,1-1 0 0 0,12-10 0 0 0,-5 2 16 0 0,0-2 1 0 0,13-16-1 0 0,-17 16-113 0 0,-1 0-1 0 0,0-1 1 0 0,10-21 0 0 0,-10 16-26 0 0,16-22 0 0 0,16-29 52 0 0,1 0-182 0 0,-34 57-358 0 0,0 0 0 0 0,-1-1 0 0 0,6-18 0 0 0,0 2-1572 0 0,-4 12 38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18.295"/>
    </inkml:context>
    <inkml:brush xml:id="br0">
      <inkml:brushProperty name="width" value="0.05" units="cm"/>
      <inkml:brushProperty name="height" value="0.05" units="cm"/>
    </inkml:brush>
  </inkml:definitions>
  <inkml:trace contextRef="#ctx0" brushRef="#br0">10 23 14280 0 0,'-4'-16'654'0'0,"2"12"-11"0"0,-1 2-195 0 0,2 1 710 0 0,1 1 362 0 0,1 0-1265 0 0,1 0-1 0 0,-1 1 0 0 0,0-1 0 0 0,0 1 0 0 0,0-1 0 0 0,1 1 1 0 0,-1-1-1 0 0,0 1 0 0 0,0-1 0 0 0,0 1 0 0 0,0 0 1 0 0,0 0-1 0 0,0 0 0 0 0,0-1 0 0 0,1 3 0 0 0,15 17 112 0 0,-11-11 72 0 0,154 205 1261 0 0,-143-189-1256 0 0,20 37 1 0 0,-32-51-391 0 0,0 0 1 0 0,-1 0-1 0 0,0 1 1 0 0,-1-1-1 0 0,0 1 0 0 0,1 14 1 0 0,3 22 81 0 0,-4-35-114 0 0,-1-1 1 0 0,0 1 0 0 0,-1 0 0 0 0,-1-1-1 0 0,-1 26 1 0 0,-1-27 18 0 0,1 0 0 0 0,-1-1 0 0 0,-1 1 0 0 0,0 0 0 0 0,-1-1 0 0 0,1 0 0 0 0,-12 20 0 0 0,6-16-82 0 0,0 0 1 0 0,-2-1-1 0 0,1 0 0 0 0,-2 0 0 0 0,-13 11 1 0 0,-43 33-2755 0 0,34-29-5925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18.670"/>
    </inkml:context>
    <inkml:brush xml:id="br0">
      <inkml:brushProperty name="width" value="0.05" units="cm"/>
      <inkml:brushProperty name="height" value="0.05" units="cm"/>
    </inkml:brush>
  </inkml:definitions>
  <inkml:trace contextRef="#ctx0" brushRef="#br0">0 78 10592 0 0,'0'0'488'0'0,"0"0"-12"0"0,14-9 386 0 0,-8 7-302 0 0,-1 0 0 0 0,0 1 0 0 0,0 0 0 0 0,1 0 0 0 0,-1 0 1 0 0,1 1-1 0 0,-1-1 0 0 0,11 2 0 0 0,-8-1-8 0 0,206-17 2538 0 0,-154 10-2552 0 0,20-3 1 0 0,51-5-18 0 0,-84 9-412 0 0,-36 4-494 0 0,1 0 0 0 0,0 1 0 0 0,-1 1-1 0 0,18 0 1 0 0,-29 0-7113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18.998"/>
    </inkml:context>
    <inkml:brush xml:id="br0">
      <inkml:brushProperty name="width" value="0.05" units="cm"/>
      <inkml:brushProperty name="height" value="0.05" units="cm"/>
    </inkml:brush>
  </inkml:definitions>
  <inkml:trace contextRef="#ctx0" brushRef="#br0">157 30 15664 0 0,'0'0'718'0'0,"0"0"-19"0"0,0 0-449 0 0,0-2-79 0 0,0 1 565 0 0,0-1 237 0 0,1 0-755 0 0,0 1-1 0 0,0-1 0 0 0,0 1 0 0 0,0-1 0 0 0,1 1 0 0 0,-1-1 1 0 0,0 1-1 0 0,1 0 0 0 0,-1 0 0 0 0,0 0 0 0 0,1 0 0 0 0,0 0 1 0 0,-1 0-1 0 0,1 0 0 0 0,-1 0 0 0 0,4-1 0 0 0,0 1-44 0 0,0 1-1 0 0,0-1 0 0 0,-1 1 1 0 0,1-1-1 0 0,0 1 1 0 0,0 0-1 0 0,-1 1 0 0 0,1 0 1 0 0,0-1-1 0 0,0 1 1 0 0,-1 1-1 0 0,1-1 0 0 0,7 4 1 0 0,1 1-111 0 0,-1 1 1 0 0,0 0 0 0 0,17 13-1 0 0,-22-13-62 0 0,0 0 0 0 0,0 0 0 0 0,-1 1 0 0 0,10 15 0 0 0,-14-21 6 0 0,0 1 1 0 0,-1 0-1 0 0,1 0 0 0 0,-1 0 0 0 0,0 0 0 0 0,0 1 1 0 0,0-1-1 0 0,-1 0 0 0 0,1 0 0 0 0,-1 0 1 0 0,1 1-1 0 0,-1-1 0 0 0,-1 6 0 0 0,1-4 32 0 0,-1 1-1 0 0,-1-1 0 0 0,1 0 0 0 0,-1-1 1 0 0,0 1-1 0 0,0 0 0 0 0,0 0 1 0 0,-3 4-1 0 0,-2 1 31 0 0,0 0-1 0 0,-1 0 1 0 0,0-1-1 0 0,-1 0 1 0 0,0-1 0 0 0,-16 13-1 0 0,-99 63-87 0 0,34-30-3834 0 0,47-30 1830 0 0,12-10-22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19.376"/>
    </inkml:context>
    <inkml:brush xml:id="br0">
      <inkml:brushProperty name="width" value="0.05" units="cm"/>
      <inkml:brushProperty name="height" value="0.05" units="cm"/>
    </inkml:brush>
  </inkml:definitions>
  <inkml:trace contextRef="#ctx0" brushRef="#br0">1 0 15808 0 0,'0'0'726'0'0,"0"0"-21"0"0,0 0-330 0 0,0 0 286 0 0,0 0 178 0 0,0 0 32 0 0,0 0 5 0 0,0 0-10 0 0,0 0-2 0 0,0 0 0 0 0,0 0-58 0 0,0 0-249 0 0,0 0-114 0 0,0 0-25 0 0,0 0-23 0 0,0 0-90 0 0,0 0-38 0 0,1 1-10 0 0,7 1-43 0 0,-7-1-506 0 0,0-1 0 0 0,0 0 0 0 0,0 0 0 0 0,0 0 0 0 0,0 1 0 0 0,0-1 0 0 0,-1 0 0 0 0,1 1 0 0 0,0-1 0 0 0,0 0 0 0 0,0 1 0 0 0,-1-1 0 0 0,1 1 0 0 0,0 0 0 0 0,-1-1 0 0 0,1 1 0 0 0,1 1 1 0 0,-1 0-1869 0 0,1-1-6294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20.307"/>
    </inkml:context>
    <inkml:brush xml:id="br0">
      <inkml:brushProperty name="width" value="0.05" units="cm"/>
      <inkml:brushProperty name="height" value="0.05" units="cm"/>
    </inkml:brush>
  </inkml:definitions>
  <inkml:trace contextRef="#ctx0" brushRef="#br0">1 69 13824 0 0,'0'0'314'0'0,"0"0"46"0"0,0 0 22 0 0,0-2-50 0 0,0-5-220 0 0,0 0 38 0 0,0 6 570 0 0,0 1 249 0 0,0 0 45 0 0,0 0-90 0 0,0 0-412 0 0,0 0-179 0 0,0 0-40 0 0,0 9 150 0 0,7 15 244 0 0,13 32-1 0 0,-4-25-231 0 0,1 1 0 0 0,1-2 0 0 0,28 36 0 0 0,-4-7 212 0 0,-23-30-497 0 0,38 53 488 0 0,-47-69-368 0 0,-9-11-247 0 0,0 0 0 0 0,0 0 0 0 0,1 0 0 0 0,-1-1 0 0 0,1 1 0 0 0,-1 0 0 0 0,1-1 0 0 0,0 1 0 0 0,0-1 0 0 0,-1 1 0 0 0,1-1 0 0 0,0 0 0 0 0,3 2 0 0 0,2 0 420 0 0,-7-3-443 0 0,0 1 1 0 0,1-1 0 0 0,-1 0-1 0 0,0 0 1 0 0,0 0 0 0 0,1 0 0 0 0,-1 0-1 0 0,0 1 1 0 0,0-1 0 0 0,1 0-1 0 0,-1 0 1 0 0,0 0 0 0 0,1 0 0 0 0,-1 0-1 0 0,0 0 1 0 0,1 0 0 0 0,-1 0-1 0 0,0 0 1 0 0,1 0 0 0 0,-1 0 0 0 0,0 0-1 0 0,0 0 1 0 0,1 0 0 0 0,-1 0-1 0 0,1-1 1 0 0,1 0 34 0 0,1 0 0 0 0,-1 0-1 0 0,0 0 1 0 0,1 0 0 0 0,-1-1 0 0 0,0 1-1 0 0,0-1 1 0 0,0 1 0 0 0,0-1 0 0 0,0 0-1 0 0,0 0 1 0 0,-1 0 0 0 0,1 0 0 0 0,0 0-1 0 0,-1-1 1 0 0,0 1 0 0 0,3-5 0 0 0,0-4 28 0 0,1-1 1 0 0,3-19-1 0 0,-4 16 57 0 0,-1 3-67 0 0,-1 0-1 0 0,1-20 1 0 0,-3 18-43 0 0,5-23-1 0 0,-1 16 135 0 0,-1 0-1 0 0,-1-30 1 0 0,2-7 76 0 0,-3 47-240 0 0,0 0 0 0 0,-1 0 0 0 0,0-1 0 0 0,0 1 0 0 0,-1 0 0 0 0,-4-15 0 0 0,1 12 0 0 0,-5-15 0 0 0,9 29 0 0 0,0-1 0 0 0,-1 1 0 0 0,1-1 0 0 0,0 1 0 0 0,0-1 0 0 0,0 1 0 0 0,-1 0 0 0 0,1-1 0 0 0,0 1 0 0 0,0-1 0 0 0,-1 1 0 0 0,1 0 0 0 0,0-1 0 0 0,-1 1 0 0 0,1 0 0 0 0,0-1 0 0 0,-1 1 0 0 0,1 0 0 0 0,-1 0 0 0 0,1-1 0 0 0,0 1 0 0 0,-1 0 0 0 0,1 0 0 0 0,-1 0 0 0 0,1-1 0 0 0,-1 1 0 0 0,1 0 0 0 0,-1 0 0 0 0,1 0 0 0 0,-1 0 0 0 0,1 0 0 0 0,-1 0 0 0 0,0 0 0 0 0,0 0 0 0 0,-7-1 0 0 0,0-1-25 0 0,6 1-113 0 0,2 1-68 0 0,0 0-18 0 0,0 0-14 0 0,0 0-28 0 0,0 0-13 0 0,1 2-1 0 0,15 27 321 0 0,-15-27-17 0 0,0 0-1 0 0,1-1 1 0 0,-1 1 0 0 0,1-1-1 0 0,-1 1 1 0 0,1-1 0 0 0,-1 0-1 0 0,1 0 1 0 0,0 0 0 0 0,-1 1 0 0 0,1-2-1 0 0,0 1 1 0 0,0 0 0 0 0,0 0-1 0 0,3 0 1 0 0,18 4-473 0 0,-17-4 406 0 0,1 1 0 0 0,-1-1-1 0 0,1 0 1 0 0,0-1 0 0 0,12 0 0 0 0,1-1 43 0 0,-14 1 0 0 0,-1-1 0 0 0,1 1 0 0 0,-1-1 0 0 0,8-1 0 0 0,11-2 0 0 0,1 0 0 0 0,16-5 0 0 0,-34 6 0 0 0,0-1 0 0 0,0 0-76 0 0,-5 3-312 0 0,0 2-109 0 0,7 2-14 0 0,-7-2-205 0 0,-2-1-857 0 0,0 0-379 0 0,0 0-80 0 0,0 0-15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20.699"/>
    </inkml:context>
    <inkml:brush xml:id="br0">
      <inkml:brushProperty name="width" value="0.05" units="cm"/>
      <inkml:brushProperty name="height" value="0.05" units="cm"/>
    </inkml:brush>
  </inkml:definitions>
  <inkml:trace contextRef="#ctx0" brushRef="#br0">211 96 10136 0 0,'2'-47'434'0'0,"-1"19"1120"0"0,0 9 2450 0 0,-1 18-2981 0 0,0 1 1 0 0,0 0-69 0 0,0 0-290 0 0,-2 0-533 0 0,0 1 0 0 0,0-1 0 0 0,0 1 0 0 0,0-1 0 0 0,0 1 0 0 0,0 0 0 0 0,0 0 0 0 0,0 0 0 0 0,0 0 0 0 0,0 0-1 0 0,1 0 1 0 0,-3 3 0 0 0,0-1-140 0 0,0 1 1 0 0,0 0-1 0 0,1-1 0 0 0,-4 6 0 0 0,-12 20 516 0 0,2 1 0 0 0,0 1 0 0 0,-19 55 0 0 0,18-33-239 0 0,2 0 0 0 0,3 2 0 0 0,2 0 0 0 0,3 0 0 0 0,2 1 0 0 0,1 60 0 0 0,9 18-554 0 0,-1-106 284 0 0,0 0-1 0 0,13 47 1 0 0,2-5-2583 0 0,-13-50-5537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21.230"/>
    </inkml:context>
    <inkml:brush xml:id="br0">
      <inkml:brushProperty name="width" value="0.05" units="cm"/>
      <inkml:brushProperty name="height" value="0.05" units="cm"/>
    </inkml:brush>
  </inkml:definitions>
  <inkml:trace contextRef="#ctx0" brushRef="#br0">175 497 15664 0 0,'0'-3'-36'0'0,"0"-2"325"0"0,0 1-1 0 0,1-1 1 0 0,0 1-1 0 0,0-1 1 0 0,2-6-1 0 0,-1 0 833 0 0,0 0 0 0 0,0 1 0 0 0,-1-16 0 0 0,-1 25-1025 0 0,0 0 0 0 0,0 0-1 0 0,0 0 1 0 0,0 0 0 0 0,0 0 0 0 0,0-1-1 0 0,-1 1 1 0 0,1 0 0 0 0,0 0-1 0 0,-1 0 1 0 0,1 1 0 0 0,-1-1 0 0 0,1 0-1 0 0,-1 0 1 0 0,1 0 0 0 0,-1 0 0 0 0,0 0-1 0 0,1 0 1 0 0,-1 1 0 0 0,0-1-1 0 0,0 0 1 0 0,1 1 0 0 0,-1-1 0 0 0,0 1-1 0 0,0-1 1 0 0,0 1 0 0 0,0-1-1 0 0,0 1 1 0 0,0-1 0 0 0,0 1 0 0 0,0 0-1 0 0,0-1 1 0 0,0 1 0 0 0,0 0-1 0 0,0 0 1 0 0,0 0 0 0 0,0 0 0 0 0,-2 0-1 0 0,0 0-95 0 0,0 0-1 0 0,0 1 0 0 0,0-1 0 0 0,0 1 0 0 0,0-1 1 0 0,0 1-1 0 0,0 0 0 0 0,0 0 0 0 0,1 1 1 0 0,-1-1-1 0 0,-5 4 0 0 0,-15 11 1 0 0,15-11 0 0 0,1 0 0 0 0,0 0 0 0 0,0 1 0 0 0,0 0 0 0 0,1 0 0 0 0,0 1 0 0 0,-8 9 0 0 0,10-9-41 0 0,-1 1-1 0 0,1 0 1 0 0,0-1-1 0 0,1 1 1 0 0,0 1-1 0 0,0-1 1 0 0,1 0-1 0 0,-3 15 1 0 0,5-19 27 0 0,-1 4 33 0 0,0 0 0 0 0,1-1 0 0 0,0 1 0 0 0,0 0 0 0 0,2 12-1 0 0,-1-17-4 0 0,0 0-1 0 0,0 0 1 0 0,0 0-1 0 0,0-1 1 0 0,0 1-1 0 0,1 0 0 0 0,-1-1 1 0 0,1 1-1 0 0,0-1 1 0 0,0 1-1 0 0,0-1 0 0 0,0 0 1 0 0,0 0-1 0 0,0 0 1 0 0,1 0-1 0 0,-1 0 1 0 0,1 0-1 0 0,-1-1 0 0 0,1 1 1 0 0,3 1-1 0 0,-3-2-9 0 0,-1-1 1 0 0,0 1-1 0 0,1-1 0 0 0,-1 0 0 0 0,1 0 1 0 0,-1 0-1 0 0,1 0 0 0 0,-1 0 0 0 0,1 0 0 0 0,-1 0 1 0 0,1-1-1 0 0,-1 1 0 0 0,0-1 0 0 0,1 0 1 0 0,-1 0-1 0 0,0 0 0 0 0,0 0 0 0 0,1 0 0 0 0,-1 0 1 0 0,0-1-1 0 0,0 1 0 0 0,0-1 0 0 0,2-2 0 0 0,1 0 43 0 0,-1 0 0 0 0,0 0 0 0 0,0-1-1 0 0,0 1 1 0 0,0-1 0 0 0,-1 0-1 0 0,1 0 1 0 0,-1-1 0 0 0,2-5-1 0 0,5-20-40 0 0,0 0 0 0 0,-3-1 1 0 0,8-59-1 0 0,-7-100-527 0 0,-7 146 521 0 0,0 20 0 0 0,-2-28 0 0 0,-4-11 0 0 0,4 41 0 0 0,-1 18 0 0 0,-1 6 0 0 0,0 6 0 0 0,0 2 0 0 0,1 0 0 0 0,0 1 0 0 0,0-1 0 0 0,0 13 0 0 0,-1 3 0 0 0,-3 35 0 0 0,3 90 0 0 0,3-113 0 0 0,6 103 81 0 0,-2-63 206 0 0,-1 52-3800 0 0,-3-107 2170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21.574"/>
    </inkml:context>
    <inkml:brush xml:id="br0">
      <inkml:brushProperty name="width" value="0.05" units="cm"/>
      <inkml:brushProperty name="height" value="0.05" units="cm"/>
    </inkml:brush>
  </inkml:definitions>
  <inkml:trace contextRef="#ctx0" brushRef="#br0">32 25 14944 0 0,'0'0'686'0'0,"0"0"-15"0"0,2 0-431 0 0,1-2-138 0 0,1 1 0 0 0,-1-1 0 0 0,0 0 0 0 0,0 0 0 0 0,0 0 0 0 0,0 0 0 0 0,4-4 0 0 0,-6 5 69 0 0,1 1 0 0 0,-1-1 1 0 0,0 0-1 0 0,0 1 0 0 0,0-1 0 0 0,1 1 1 0 0,-1 0-1 0 0,0-1 0 0 0,1 1 0 0 0,-1 0 1 0 0,0 0-1 0 0,1 0 0 0 0,-1 0 0 0 0,0 0 1 0 0,3 0-1 0 0,16 4 825 0 0,-18-4-937 0 0,0 1 1 0 0,-1 0 0 0 0,1 0-1 0 0,-1-1 1 0 0,0 1 0 0 0,1 0-1 0 0,-1 0 1 0 0,0 0 0 0 0,1 0-1 0 0,-1 1 1 0 0,0-1 0 0 0,0 0 0 0 0,0 0-1 0 0,0 1 1 0 0,0-1 0 0 0,0 1-1 0 0,-1-1 1 0 0,2 3 0 0 0,-1-1-45 0 0,0 0 1 0 0,1 0 0 0 0,-2 0 0 0 0,1 0-1 0 0,0 0 1 0 0,-1 1 0 0 0,1 2 0 0 0,-2 0 45 0 0,1 0 0 0 0,-1 0 0 0 0,-1-1 0 0 0,1 1 0 0 0,-1-1 0 0 0,0 1 0 0 0,0-1 0 0 0,-1 0 0 0 0,0 0 0 0 0,0 0 0 0 0,0 0 0 0 0,-4 4 1 0 0,-13 26 550 0 0,-30 52 10 0 0,38-61-583 0 0,8-21-22 0 0,1 1 1 0 0,0 0-1 0 0,0 0 0 0 0,1 0 1 0 0,0 0-1 0 0,0 1 1 0 0,0-1-1 0 0,1 1 0 0 0,-1 9 1 0 0,2-15-5 0 0,0 0 1 0 0,0 0-1 0 0,0 0 1 0 0,0 0-1 0 0,0 1 1 0 0,0-1-1 0 0,0 0 1 0 0,1 0-1 0 0,-1 0 1 0 0,1 0-1 0 0,-1 0 1 0 0,1 0-1 0 0,-1 0 1 0 0,1 0-1 0 0,-1 0 1 0 0,1 0-1 0 0,0 0 1 0 0,-1 0-1 0 0,1-1 1 0 0,0 1-1 0 0,2 1 1 0 0,-2-1 4 0 0,1 0 1 0 0,0 0 0 0 0,-1-1 0 0 0,1 1-1 0 0,0-1 1 0 0,0 1 0 0 0,0-1 0 0 0,0 0-1 0 0,0 1 1 0 0,0-1 0 0 0,3 0 0 0 0,3-1 109 0 0,0 0 1 0 0,-1-1 0 0 0,1 0-1 0 0,-1 0 1 0 0,10-4-1 0 0,-8 2-251 0 0,0-1-1 0 0,0 0 0 0 0,-1 0 0 0 0,0-1 1 0 0,0 0-1 0 0,10-9 0 0 0,20-26-4495 0 0,-20 20-2919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2.632"/>
    </inkml:context>
    <inkml:brush xml:id="br0">
      <inkml:brushProperty name="width" value="0.05" units="cm"/>
      <inkml:brushProperty name="height" value="0.05" units="cm"/>
    </inkml:brush>
  </inkml:definitions>
  <inkml:trace contextRef="#ctx0" brushRef="#br0">31 44 13824 0 0,'-30'-36'1705'0'0,"30"36"-621"0"0,0 0-940 0 0,0 0-1 0 0,0 0 1 0 0,1 0 0 0 0,-1 0 0 0 0,0 0-1 0 0,0 0 1 0 0,0 0 0 0 0,1 0 0 0 0,-1 0-1 0 0,0 0 1 0 0,0 0 0 0 0,0 0 0 0 0,0 0 0 0 0,1-1-1 0 0,-1 1 1 0 0,0 0 0 0 0,0 0 0 0 0,0 0-1 0 0,0 0 1 0 0,1 0 0 0 0,-1 0 0 0 0,0 0-1 0 0,0-1 1 0 0,0 1 0 0 0,0 0 0 0 0,0 0-1 0 0,0 0 1 0 0,0 0 0 0 0,1-1 0 0 0,-1 1 0 0 0,0 0-1 0 0,0 0 1 0 0,0 0 0 0 0,0 0 0 0 0,0-1-1 0 0,0 1 1 0 0,0 0 0 0 0,0 0 0 0 0,0 0-1 0 0,0-1 1 0 0,0 1 0 0 0,0 0 0 0 0,0 0-1 0 0,0 0 1 0 0,0-1 0 0 0,0 1 0 0 0,0 0 0 0 0,0 0-1 0 0,0 0 1 0 0,-1 0 0 0 0,1-1 0 0 0,0 1-1 0 0,0 0 1 0 0,0 0 0 0 0,0 0 0 0 0,0 0-1 0 0,-1-1 1 0 0,36 9 497 0 0,-21-5-625 0 0,-1 0 0 0 0,21 8-1 0 0,75 28 1447 0 0,-70-26-1280 0 0,1 2 0 0 0,71 37 0 0 0,-98-44-124 0 0,12 6 197 0 0,32 27 0 0 0,-40-28-120 0 0,-6-5-104 0 0,0 1 1 0 0,-1 0 0 0 0,0 1 0 0 0,0 0 0 0 0,10 15-1 0 0,-12-13-28 0 0,0 0 0 0 0,-1 0 0 0 0,9 23 0 0 0,-14-30-3 0 0,-1 0 0 0 0,0 0 0 0 0,0 0 0 0 0,0 0 0 0 0,0 1 0 0 0,-1-1 0 0 0,1 0-1 0 0,-2 0 1 0 0,1 1 0 0 0,0-1 0 0 0,-1 0 0 0 0,-3 10 0 0 0,2-9 9 0 0,-1 1 0 0 0,0-1 0 0 0,0 0 0 0 0,0 0 0 0 0,-1 0 0 0 0,0 0 0 0 0,0-1 0 0 0,-8 9 0 0 0,0-3 16 0 0,-1 0 1 0 0,-17 13-1 0 0,5-8-549 0 0,-1-1-1 0 0,0-2 1 0 0,-1 0-1 0 0,-43 13 1 0 0,20-8-459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21.918"/>
    </inkml:context>
    <inkml:brush xml:id="br0">
      <inkml:brushProperty name="width" value="0.05" units="cm"/>
      <inkml:brushProperty name="height" value="0.05" units="cm"/>
    </inkml:brush>
  </inkml:definitions>
  <inkml:trace contextRef="#ctx0" brushRef="#br0">0 3 17503 0 0,'0'0'399'0'0,"0"0"60"0"0,0 0 21 0 0,1 0-59 0 0,0-1-408 0 0,-1 1 0 0 0,0 0 0 0 0,0 0 0 0 0,1 0 0 0 0,-1-1 1 0 0,1 1-1 0 0,-1 0 0 0 0,0 0 0 0 0,1 0 0 0 0,-1 0 0 0 0,0 0 0 0 0,1 0 0 0 0,-1 0 0 0 0,0 0 0 0 0,1 0 0 0 0,-1 0 0 0 0,0 0 0 0 0,1 0 0 0 0,-1 0 1 0 0,1 0-1 0 0,-1 0 0 0 0,0 1 0 0 0,1-1 0 0 0,-1 0 0 0 0,0 0 0 0 0,1 0 0 0 0,-1 0 0 0 0,0 1 0 0 0,0-1 0 0 0,1 0 0 0 0,-1 0 0 0 0,0 1 0 0 0,0-1 1 0 0,1 0-1 0 0,-1 1 0 0 0,0-1 0 0 0,0 0 0 0 0,0 0 0 0 0,1 1 0 0 0,0 0 68 0 0,11 13 430 0 0,0 1-1 0 0,0 0 0 0 0,-1 0 1 0 0,10 21-1 0 0,-3-7-17 0 0,6 9-266 0 0,-2 1 0 0 0,28 67-1 0 0,1 46 1323 0 0,-44-127-1464 0 0,-2 1 1 0 0,0 0-1 0 0,-2 0 1 0 0,0 29-1 0 0,-3-18 92 0 0,-2 1 0 0 0,-8 41 0 0 0,5-55-60 0 0,-1 0 1 0 0,-1 0 0 0 0,-1-1 0 0 0,-14 31 0 0 0,5-21-194 0 0,-37 54 0 0 0,40-68-1351 0 0,-31 32 0 0 0,9-18-7150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22.308"/>
    </inkml:context>
    <inkml:brush xml:id="br0">
      <inkml:brushProperty name="width" value="0.05" units="cm"/>
      <inkml:brushProperty name="height" value="0.05" units="cm"/>
    </inkml:brush>
  </inkml:definitions>
  <inkml:trace contextRef="#ctx0" brushRef="#br0">0 108 13824 0 0,'0'0'314'0'0,"0"0"46"0"0,0 0 22 0 0,0 0-50 0 0,2 0-220 0 0,21-7 286 0 0,-10 3 292 0 0,-1 1 0 0 0,24-3-1 0 0,58-7 907 0 0,-31 3-1560 0 0,-21 4 196 0 0,182-21 1584 0 0,-138 22-1811 0 0,-51 5-140 0 0,-1-3-1 0 0,47-8 1 0 0,-36 5-848 0 0,-26-1 471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2:22.668"/>
    </inkml:context>
    <inkml:brush xml:id="br0">
      <inkml:brushProperty name="width" value="0.05" units="cm"/>
      <inkml:brushProperty name="height" value="0.05" units="cm"/>
    </inkml:brush>
  </inkml:definitions>
  <inkml:trace contextRef="#ctx0" brushRef="#br0">0 63 17503 0 0,'2'-4'138'0'0,"1"0"-1"0"0,-1 0 0 0 0,1 0 1 0 0,0 1-1 0 0,0-1 0 0 0,1 1 1 0 0,-1 0-1 0 0,1 0 0 0 0,-1 0 1 0 0,1 0-1 0 0,0 1 0 0 0,0 0 1 0 0,0-1-1 0 0,5 0 0 0 0,-1 0 265 0 0,-2 1-81 0 0,1 0 0 0 0,0 0 0 0 0,0 0 0 0 0,0 1 0 0 0,1 0 0 0 0,-1 0-1 0 0,0 1 1 0 0,0 0 0 0 0,0 0 0 0 0,8 2 0 0 0,0 1-161 0 0,-1 1-1 0 0,0 0 0 0 0,0 1 1 0 0,-1 1-1 0 0,1 0 1 0 0,-1 1-1 0 0,0 0 0 0 0,-1 1 1 0 0,0 1-1 0 0,0 0 0 0 0,-1 0 1 0 0,12 13-1 0 0,-17-14-159 0 0,0 0 0 0 0,0 0 0 0 0,-1 0 0 0 0,0 1 0 0 0,-1-1 0 0 0,0 1 0 0 0,0 0 0 0 0,-1 1 0 0 0,0-1 0 0 0,-1 0 0 0 0,0 1 0 0 0,1 12 0 0 0,-2-13-121 0 0,0 0-1 0 0,-1 0 0 0 0,-1 0 1 0 0,1 0-1 0 0,-1 0 1 0 0,-1 0-1 0 0,0 0 0 0 0,0-1 1 0 0,-1 1-1 0 0,0-1 0 0 0,0 1 1 0 0,-1-1-1 0 0,-5 9 1 0 0,-15 18-8392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4.110"/>
    </inkml:context>
    <inkml:brush xml:id="br0">
      <inkml:brushProperty name="width" value="0.05" units="cm"/>
      <inkml:brushProperty name="height" value="0.05" units="cm"/>
    </inkml:brush>
  </inkml:definitions>
  <inkml:trace contextRef="#ctx0" brushRef="#br0">1 100 19351 0 0,'0'0'886'0'0,"0"0"-21"0"0,2-1-410 0 0,22-17 5379 0 0,-22 17-4810 0 0,-2 0-935 0 0,1-1 0 0 0,-1 1 0 0 0,0-1-1 0 0,1 1 1 0 0,-1-1 0 0 0,1 1 0 0 0,-1-1 0 0 0,1 1 0 0 0,0-1 0 0 0,-1 1-1 0 0,1 0 1 0 0,0-1 0 0 0,0 1 0 0 0,2-2 0 0 0,18-16 1441 0 0,-8 8-1097 0 0,-6 6-300 0 0,1-2 167 0 0,3-4 102 0 0,-10 11-490 0 0,-1 0-116 0 0,0 0-20 0 0,5-4-1883 0 0,-5 4 1087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6.593"/>
    </inkml:context>
    <inkml:brush xml:id="br0">
      <inkml:brushProperty name="width" value="0.05" units="cm"/>
      <inkml:brushProperty name="height" value="0.05" units="cm"/>
    </inkml:brush>
  </inkml:definitions>
  <inkml:trace contextRef="#ctx0" brushRef="#br0">1 59 8640 0 0,'11'-7'396'0'0,"-16"-2"22"0"0,1 3-296 0 0,9-1-17 0 0,-5 7-96 0 0,0 0 1 0 0,0 0 0 0 0,1 0 0 0 0,-1 0 0 0 0,0 0-1 0 0,0 0 1 0 0,0 0 0 0 0,0 0 0 0 0,0 0 0 0 0,1 0 0 0 0,-1 0-1 0 0,0 0 1 0 0,0-1 0 0 0,0 1 0 0 0,0 0 0 0 0,0 0 0 0 0,0 0-1 0 0,1 0 1 0 0,-1 0 0 0 0,0 0 0 0 0,0-1 0 0 0,0 1-1 0 0,0 0 1 0 0,0 0 0 0 0,0 0 0 0 0,0 0 0 0 0,0-1 0 0 0,0 1-1 0 0,0 0 1 0 0,0 0 0 0 0,0 0 0 0 0,0 0 0 0 0,0-1 0 0 0,0 1-1 0 0,0 0 1 0 0,0 0 0 0 0,0 0 0 0 0,0 0 0 0 0,0-1-1 0 0,0 1 1 0 0,0 0 0 0 0,0 0 0 0 0,0 0 0 0 0,0 0 0 0 0,0-1-1 0 0,-1 1 1 0 0,1 0 0 0 0,0 0 0 0 0,0 0 0 0 0,0 0 0 0 0,0 0-1 0 0,0 0 1 0 0,0-1 0 0 0,-1 1 0 0 0,1 0 0 0 0,0 0-1 0 0,0 0 1 0 0,0 0 0 0 0,0 0 0 0 0,0 0 0 0 0,-1 0 0 0 0,1 0-1 0 0,0 0 1 0 0,0 0 0 0 0,0 0 0 0 0,0 0 0 0 0,-1 0 0 0 0,1 0-1 0 0,15-17 2685 0 0,-14 16-2478 0 0,1 1 0 0 0,0-1 0 0 0,0 0 0 0 0,0 1 0 0 0,-1-1 0 0 0,1 1 0 0 0,0-1 0 0 0,0 1 1 0 0,0 0-1 0 0,0 0 0 0 0,0 0 0 0 0,0 0 0 0 0,0 0 0 0 0,0 0 0 0 0,2 1 0 0 0,4-1 441 0 0,-6 0-96 0 0,1 2-33 0 0,-2-1-498 0 0,0-1 0 0 0,0 1 0 0 0,0 0 0 0 0,1-1 0 0 0,-1 1 0 0 0,0 0 0 0 0,0 0 0 0 0,0 0 0 0 0,-1-1 0 0 0,1 1 0 0 0,0 0 0 0 0,0 1 0 0 0,0-1 0 0 0,-1 0 0 0 0,1 0 0 0 0,0 0-1 0 0,-1 0 1 0 0,1 0 0 0 0,-1 1 0 0 0,1-1 0 0 0,-1 0 0 0 0,0 0 0 0 0,0 1 0 0 0,0-1 0 0 0,1 0 0 0 0,-1 1 0 0 0,0-1 0 0 0,0 0 0 0 0,-1 1 0 0 0,1-1 0 0 0,0 0 0 0 0,0 0 0 0 0,-1 1-1 0 0,0 1 1 0 0,1 1 36 0 0,0 0 0 0 0,0 0-1 0 0,0 0 1 0 0,0 0 0 0 0,1 0-1 0 0,0 0 1 0 0,-1 1 0 0 0,1-1-1 0 0,1 0 1 0 0,2 6 0 0 0,3 13 171 0 0,-5-12-123 0 0,-1 0 0 0 0,-1 0 0 0 0,0 0 0 0 0,0-1-1 0 0,-3 16 1 0 0,1-14-49 0 0,1 1 0 0 0,1-1 0 0 0,1 14 0 0 0,3 4 39 0 0,-2-18-41 0 0,0-1 1 0 0,0 13 0 0 0,-4 3 139 0 0,2-20-118 0 0,-1 1 1 0 0,1-1-1 0 0,0 0 1 0 0,1 1-1 0 0,1 8 1 0 0,2-1 113 0 0,2 1-1 0 0,0-1 1 0 0,10 19 0 0 0,-8-18 7 0 0,0 1 1 0 0,7 25-1 0 0,-12-30-88 0 0,6 22 176 0 0,1-1 0 0 0,20 45 0 0 0,-10-48-135 0 0,-16-25-125 0 0,0 0 0 0 0,-1 0 0 0 0,1 1-1 0 0,4 10 1 0 0,-7-11-16 0 0,1 0-1 0 0,0 0 1 0 0,0 0-1 0 0,1 0 1 0 0,-1 0-1 0 0,1-1 0 0 0,0 1 1 0 0,1-1-1 0 0,-1 0 1 0 0,5 4-1 0 0,30 31 463 0 0,-36-38-446 0 0,-1-1 0 0 0,1 1 0 0 0,-1-1-1 0 0,0 0 1 0 0,1 0 0 0 0,-1 0 0 0 0,1 0-1 0 0,-1 0 1 0 0,1 0 0 0 0,-1 0 0 0 0,1 0 0 0 0,-1-1-1 0 0,0 1 1 0 0,1 0 0 0 0,-1-1 0 0 0,0 1 0 0 0,2-2-1 0 0,-2 2-6 0 0,3-1 7 0 0,-1-1 0 0 0,1 0 0 0 0,0 0 0 0 0,-1 0-1 0 0,1-1 1 0 0,-1 1 0 0 0,0-1 0 0 0,0 0 0 0 0,0 0 0 0 0,0 0 0 0 0,0 0 0 0 0,2-5 0 0 0,3-5 109 0 0,0 0 0 0 0,6-16 0 0 0,1-3 89 0 0,-6 15-136 0 0,-1-1 0 0 0,-1 0-1 0 0,-1 0 1 0 0,5-23 0 0 0,11-78 449 0 0,-17 82-498 0 0,1-13-47 0 0,-3-1 0 0 0,-4-83 0 0 0,-3 97 0 0 0,0-9 0 0 0,4 38 0 0 0,-1 0 0 0 0,-3-14 0 0 0,-1-13 0 0 0,5 35 0 0 0,0-2 0 0 0,1 1 0 0 0,-1-1 0 0 0,0 1 0 0 0,-1-1 0 0 0,1 1 0 0 0,0-1 0 0 0,0 1 0 0 0,-1-1 0 0 0,1 1 0 0 0,0-1 0 0 0,-1 1 0 0 0,0-1 0 0 0,0-1 0 0 0,-8-1 0 0 0,6 4-9 0 0,-1-1-1 0 0,1 1 0 0 0,-1 0 1 0 0,0 0-1 0 0,1 0 1 0 0,-1 1-1 0 0,1-1 0 0 0,-1 1 1 0 0,1 0-1 0 0,-1 0 1 0 0,1 0-1 0 0,0 0 0 0 0,-1 0 1 0 0,1 1-1 0 0,0 0 1 0 0,0 0-1 0 0,0 0 1 0 0,0 0-1 0 0,0 0 0 0 0,0 0 1 0 0,1 1-1 0 0,-1-1 1 0 0,1 1-1 0 0,0 0 0 0 0,-4 5 1 0 0,-10 16 7 0 0,13-21 7 0 0,0 1 0 0 0,1 0-1 0 0,-1 0 1 0 0,1 0-1 0 0,0 0 1 0 0,0 1 0 0 0,0-1-1 0 0,0 1 1 0 0,1-1 0 0 0,-1 7-1 0 0,1-7-4 0 0,0 1 0 0 0,0 0 0 0 0,1-1 0 0 0,0 1 0 0 0,0 0 0 0 0,0 0 0 0 0,0-1 0 0 0,1 1 0 0 0,0 0 0 0 0,0-1 0 0 0,0 1 0 0 0,1 0 0 0 0,0-1 0 0 0,-1 0 0 0 0,1 1 0 0 0,1-1 0 0 0,-1 0 0 0 0,1 0 0 0 0,-1 0 0 0 0,1 0 0 0 0,1-1 0 0 0,-1 1 0 0 0,0-1 0 0 0,1 0 0 0 0,6 5 0 0 0,-3-3 0 0 0,0-1 0 0 0,0 1 0 0 0,0-2 0 0 0,1 1 0 0 0,-1-1 0 0 0,1 0 0 0 0,14 3 0 0 0,-6-3 0 0 0,-1-1 0 0 0,0 0 0 0 0,18-2 0 0 0,-15 0-58 0 0,1-2 0 0 0,-1 0-1 0 0,0-1 1 0 0,0-1 0 0 0,0-1-1 0 0,26-10 1 0 0,-38 11 61 0 0,2 0-179 0 0,-4 4-2844 0 0,-4 0 1405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10T13:30:57.015"/>
    </inkml:context>
    <inkml:brush xml:id="br0">
      <inkml:brushProperty name="width" value="0.05" units="cm"/>
      <inkml:brushProperty name="height" value="0.05" units="cm"/>
    </inkml:brush>
  </inkml:definitions>
  <inkml:trace contextRef="#ctx0" brushRef="#br0">122 82 11376 0 0,'-39'-16'546'0'0,"17"11"174"0"0,20 5-715 0 0,0 0 1 0 0,0 0-1 0 0,0 0 1 0 0,0-1-1 0 0,0 1 1 0 0,0-1-1 0 0,0 1 0 0 0,0-1 1 0 0,0 0-1 0 0,0 1 1 0 0,1-1-1 0 0,-1 0 1 0 0,0 0-1 0 0,0-1 1 0 0,-1 0-1 0 0,3 1 84 0 0,-1 1-1 0 0,0-1 1 0 0,1 1 0 0 0,-1-1-1 0 0,1 1 1 0 0,-1-1 0 0 0,0 1-1 0 0,0 0 1 0 0,1 0 0 0 0,-1-1-1 0 0,0 1 1 0 0,1 0 0 0 0,-1 0-1 0 0,0 0 1 0 0,0-1 0 0 0,0 1-1 0 0,1 0 1 0 0,-1 0 0 0 0,-1 1-1 0 0,1-1-6 0 0,0 0-1 0 0,0 0 0 0 0,0 0 1 0 0,1 0-1 0 0,-1-1 0 0 0,0 1 1 0 0,0 0-1 0 0,0 0 0 0 0,1 0 1 0 0,-1-1-1 0 0,0 1 0 0 0,0 0 1 0 0,1-1-1 0 0,-2 0 0 0 0,1 1 559 0 0,28-2 5420 0 0,71-8-5372 0 0,-62 7-340 0 0,0 1 0 0 0,40 3-1 0 0,-20 0-238 0 0,350-18 148 0 0,-398 17-257 0 0,85-8-3161 0 0,-91 8 2018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9A17D-0EF5-4473-BB80-FCD4DD3A5C5C}" type="datetimeFigureOut">
              <a:rPr lang="en-IN" smtClean="0"/>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7E3BE-4081-4EC9-B2BE-D8F64DFA3061}" type="slidenum">
              <a:rPr lang="en-IN" smtClean="0"/>
              <a:t>‹#›</a:t>
            </a:fld>
            <a:endParaRPr lang="en-IN"/>
          </a:p>
        </p:txBody>
      </p:sp>
    </p:spTree>
    <p:extLst>
      <p:ext uri="{BB962C8B-B14F-4D97-AF65-F5344CB8AC3E}">
        <p14:creationId xmlns:p14="http://schemas.microsoft.com/office/powerpoint/2010/main" val="4996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D7E9-93D7-4A84-8E29-D3B31EEF1A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BE5DA73-6D51-4475-B307-878CB7F01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46475E-DD6D-4744-9959-E544FC8D4936}"/>
              </a:ext>
            </a:extLst>
          </p:cNvPr>
          <p:cNvSpPr>
            <a:spLocks noGrp="1"/>
          </p:cNvSpPr>
          <p:nvPr>
            <p:ph type="dt" sz="half" idx="10"/>
          </p:nvPr>
        </p:nvSpPr>
        <p:spPr/>
        <p:txBody>
          <a:bodyPr/>
          <a:lstStyle/>
          <a:p>
            <a:fld id="{EEF7192D-44E4-4403-9A36-E260BA3E0CAA}" type="datetime1">
              <a:rPr lang="en-IN" smtClean="0"/>
              <a:t>22-10-2024</a:t>
            </a:fld>
            <a:endParaRPr lang="en-GB"/>
          </a:p>
        </p:txBody>
      </p:sp>
      <p:sp>
        <p:nvSpPr>
          <p:cNvPr id="5" name="Footer Placeholder 4">
            <a:extLst>
              <a:ext uri="{FF2B5EF4-FFF2-40B4-BE49-F238E27FC236}">
                <a16:creationId xmlns:a16="http://schemas.microsoft.com/office/drawing/2014/main" id="{81F08472-6C77-48C3-A52D-831277298E38}"/>
              </a:ext>
            </a:extLst>
          </p:cNvPr>
          <p:cNvSpPr>
            <a:spLocks noGrp="1"/>
          </p:cNvSpPr>
          <p:nvPr>
            <p:ph type="ftr" sz="quarter" idx="11"/>
          </p:nvPr>
        </p:nvSpPr>
        <p:spPr/>
        <p:txBody>
          <a:bodyPr/>
          <a:lstStyle/>
          <a:p>
            <a:r>
              <a:rPr lang="en-GB"/>
              <a:t>Information Retrieval  - Winter-2020 - Mansi A. Radke</a:t>
            </a:r>
          </a:p>
        </p:txBody>
      </p:sp>
      <p:sp>
        <p:nvSpPr>
          <p:cNvPr id="6" name="Slide Number Placeholder 5">
            <a:extLst>
              <a:ext uri="{FF2B5EF4-FFF2-40B4-BE49-F238E27FC236}">
                <a16:creationId xmlns:a16="http://schemas.microsoft.com/office/drawing/2014/main" id="{36344940-929A-46BF-BE8B-B9B103A76883}"/>
              </a:ext>
            </a:extLst>
          </p:cNvPr>
          <p:cNvSpPr>
            <a:spLocks noGrp="1"/>
          </p:cNvSpPr>
          <p:nvPr>
            <p:ph type="sldNum" sz="quarter" idx="12"/>
          </p:nvPr>
        </p:nvSpPr>
        <p:spPr/>
        <p:txBody>
          <a:bodyPr/>
          <a:lstStyle/>
          <a:p>
            <a:fld id="{00DD934E-EDFE-4EC7-B827-8E53651CC22E}" type="slidenum">
              <a:rPr lang="en-GB" smtClean="0"/>
              <a:t>‹#›</a:t>
            </a:fld>
            <a:endParaRPr lang="en-GB"/>
          </a:p>
        </p:txBody>
      </p:sp>
    </p:spTree>
    <p:extLst>
      <p:ext uri="{BB962C8B-B14F-4D97-AF65-F5344CB8AC3E}">
        <p14:creationId xmlns:p14="http://schemas.microsoft.com/office/powerpoint/2010/main" val="37188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713B-3B28-47D6-9BDF-B563A88B75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BC76EC-5A09-410A-A3EC-F52F66DADD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4231CF-23FD-44BD-85BD-058C7D8623A5}"/>
              </a:ext>
            </a:extLst>
          </p:cNvPr>
          <p:cNvSpPr>
            <a:spLocks noGrp="1"/>
          </p:cNvSpPr>
          <p:nvPr>
            <p:ph type="dt" sz="half" idx="10"/>
          </p:nvPr>
        </p:nvSpPr>
        <p:spPr/>
        <p:txBody>
          <a:bodyPr/>
          <a:lstStyle/>
          <a:p>
            <a:fld id="{3C0D31A8-2423-452B-B329-609B78F07F9C}" type="datetime1">
              <a:rPr lang="en-IN" smtClean="0"/>
              <a:t>22-10-2024</a:t>
            </a:fld>
            <a:endParaRPr lang="en-GB"/>
          </a:p>
        </p:txBody>
      </p:sp>
      <p:sp>
        <p:nvSpPr>
          <p:cNvPr id="5" name="Footer Placeholder 4">
            <a:extLst>
              <a:ext uri="{FF2B5EF4-FFF2-40B4-BE49-F238E27FC236}">
                <a16:creationId xmlns:a16="http://schemas.microsoft.com/office/drawing/2014/main" id="{81190432-1664-43B1-85E4-CFE50101AA3E}"/>
              </a:ext>
            </a:extLst>
          </p:cNvPr>
          <p:cNvSpPr>
            <a:spLocks noGrp="1"/>
          </p:cNvSpPr>
          <p:nvPr>
            <p:ph type="ftr" sz="quarter" idx="11"/>
          </p:nvPr>
        </p:nvSpPr>
        <p:spPr/>
        <p:txBody>
          <a:bodyPr/>
          <a:lstStyle/>
          <a:p>
            <a:r>
              <a:rPr lang="en-GB"/>
              <a:t>Information Retrieval  - Winter-2020 - Mansi A. Radke</a:t>
            </a:r>
          </a:p>
        </p:txBody>
      </p:sp>
      <p:sp>
        <p:nvSpPr>
          <p:cNvPr id="6" name="Slide Number Placeholder 5">
            <a:extLst>
              <a:ext uri="{FF2B5EF4-FFF2-40B4-BE49-F238E27FC236}">
                <a16:creationId xmlns:a16="http://schemas.microsoft.com/office/drawing/2014/main" id="{3E4ECE11-FD27-4378-8D42-20EE62FDB587}"/>
              </a:ext>
            </a:extLst>
          </p:cNvPr>
          <p:cNvSpPr>
            <a:spLocks noGrp="1"/>
          </p:cNvSpPr>
          <p:nvPr>
            <p:ph type="sldNum" sz="quarter" idx="12"/>
          </p:nvPr>
        </p:nvSpPr>
        <p:spPr/>
        <p:txBody>
          <a:bodyPr/>
          <a:lstStyle/>
          <a:p>
            <a:fld id="{00DD934E-EDFE-4EC7-B827-8E53651CC22E}" type="slidenum">
              <a:rPr lang="en-GB" smtClean="0"/>
              <a:t>‹#›</a:t>
            </a:fld>
            <a:endParaRPr lang="en-GB"/>
          </a:p>
        </p:txBody>
      </p:sp>
    </p:spTree>
    <p:extLst>
      <p:ext uri="{BB962C8B-B14F-4D97-AF65-F5344CB8AC3E}">
        <p14:creationId xmlns:p14="http://schemas.microsoft.com/office/powerpoint/2010/main" val="351843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1DC92-75E4-4B46-B9C3-FB01E81581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C880A8-208A-488A-823A-2A03A5D74B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3719E3-AA27-4F8B-B08D-C94A41AF5738}"/>
              </a:ext>
            </a:extLst>
          </p:cNvPr>
          <p:cNvSpPr>
            <a:spLocks noGrp="1"/>
          </p:cNvSpPr>
          <p:nvPr>
            <p:ph type="dt" sz="half" idx="10"/>
          </p:nvPr>
        </p:nvSpPr>
        <p:spPr/>
        <p:txBody>
          <a:bodyPr/>
          <a:lstStyle/>
          <a:p>
            <a:fld id="{41DF602B-15D5-43AE-AD59-A1BEFBA36949}" type="datetime1">
              <a:rPr lang="en-IN" smtClean="0"/>
              <a:t>22-10-2024</a:t>
            </a:fld>
            <a:endParaRPr lang="en-GB"/>
          </a:p>
        </p:txBody>
      </p:sp>
      <p:sp>
        <p:nvSpPr>
          <p:cNvPr id="5" name="Footer Placeholder 4">
            <a:extLst>
              <a:ext uri="{FF2B5EF4-FFF2-40B4-BE49-F238E27FC236}">
                <a16:creationId xmlns:a16="http://schemas.microsoft.com/office/drawing/2014/main" id="{56DB88B3-948C-4B62-A7AB-33E01A522C33}"/>
              </a:ext>
            </a:extLst>
          </p:cNvPr>
          <p:cNvSpPr>
            <a:spLocks noGrp="1"/>
          </p:cNvSpPr>
          <p:nvPr>
            <p:ph type="ftr" sz="quarter" idx="11"/>
          </p:nvPr>
        </p:nvSpPr>
        <p:spPr/>
        <p:txBody>
          <a:bodyPr/>
          <a:lstStyle/>
          <a:p>
            <a:r>
              <a:rPr lang="en-GB"/>
              <a:t>Information Retrieval  - Winter-2020 - Mansi A. Radke</a:t>
            </a:r>
          </a:p>
        </p:txBody>
      </p:sp>
      <p:sp>
        <p:nvSpPr>
          <p:cNvPr id="6" name="Slide Number Placeholder 5">
            <a:extLst>
              <a:ext uri="{FF2B5EF4-FFF2-40B4-BE49-F238E27FC236}">
                <a16:creationId xmlns:a16="http://schemas.microsoft.com/office/drawing/2014/main" id="{A1236237-03D8-456D-9176-3E74A9308139}"/>
              </a:ext>
            </a:extLst>
          </p:cNvPr>
          <p:cNvSpPr>
            <a:spLocks noGrp="1"/>
          </p:cNvSpPr>
          <p:nvPr>
            <p:ph type="sldNum" sz="quarter" idx="12"/>
          </p:nvPr>
        </p:nvSpPr>
        <p:spPr/>
        <p:txBody>
          <a:bodyPr/>
          <a:lstStyle/>
          <a:p>
            <a:fld id="{00DD934E-EDFE-4EC7-B827-8E53651CC22E}" type="slidenum">
              <a:rPr lang="en-GB" smtClean="0"/>
              <a:t>‹#›</a:t>
            </a:fld>
            <a:endParaRPr lang="en-GB"/>
          </a:p>
        </p:txBody>
      </p:sp>
    </p:spTree>
    <p:extLst>
      <p:ext uri="{BB962C8B-B14F-4D97-AF65-F5344CB8AC3E}">
        <p14:creationId xmlns:p14="http://schemas.microsoft.com/office/powerpoint/2010/main" val="325332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3015-4DC3-4F1A-8B31-1A15ABDD7E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6F6E1B-F4D3-48D7-A929-EA193C21F4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F28F87-1B84-412E-AC19-62B696A5EF43}"/>
              </a:ext>
            </a:extLst>
          </p:cNvPr>
          <p:cNvSpPr>
            <a:spLocks noGrp="1"/>
          </p:cNvSpPr>
          <p:nvPr>
            <p:ph type="dt" sz="half" idx="10"/>
          </p:nvPr>
        </p:nvSpPr>
        <p:spPr/>
        <p:txBody>
          <a:bodyPr/>
          <a:lstStyle/>
          <a:p>
            <a:fld id="{7E841FA1-6688-48CB-81D0-E8F105A323E0}" type="datetime1">
              <a:rPr lang="en-IN" smtClean="0"/>
              <a:t>22-10-2024</a:t>
            </a:fld>
            <a:endParaRPr lang="en-GB"/>
          </a:p>
        </p:txBody>
      </p:sp>
      <p:sp>
        <p:nvSpPr>
          <p:cNvPr id="5" name="Footer Placeholder 4">
            <a:extLst>
              <a:ext uri="{FF2B5EF4-FFF2-40B4-BE49-F238E27FC236}">
                <a16:creationId xmlns:a16="http://schemas.microsoft.com/office/drawing/2014/main" id="{61148FDE-9D90-4BA0-8CD4-1832771638CF}"/>
              </a:ext>
            </a:extLst>
          </p:cNvPr>
          <p:cNvSpPr>
            <a:spLocks noGrp="1"/>
          </p:cNvSpPr>
          <p:nvPr>
            <p:ph type="ftr" sz="quarter" idx="11"/>
          </p:nvPr>
        </p:nvSpPr>
        <p:spPr/>
        <p:txBody>
          <a:bodyPr/>
          <a:lstStyle/>
          <a:p>
            <a:r>
              <a:rPr lang="en-GB"/>
              <a:t>Information Retrieval  - Winter-2020 - Mansi A. Radke</a:t>
            </a:r>
          </a:p>
        </p:txBody>
      </p:sp>
      <p:sp>
        <p:nvSpPr>
          <p:cNvPr id="6" name="Slide Number Placeholder 5">
            <a:extLst>
              <a:ext uri="{FF2B5EF4-FFF2-40B4-BE49-F238E27FC236}">
                <a16:creationId xmlns:a16="http://schemas.microsoft.com/office/drawing/2014/main" id="{B772A9FA-4AE2-4981-9AAD-2B1D1423F473}"/>
              </a:ext>
            </a:extLst>
          </p:cNvPr>
          <p:cNvSpPr>
            <a:spLocks noGrp="1"/>
          </p:cNvSpPr>
          <p:nvPr>
            <p:ph type="sldNum" sz="quarter" idx="12"/>
          </p:nvPr>
        </p:nvSpPr>
        <p:spPr/>
        <p:txBody>
          <a:bodyPr/>
          <a:lstStyle/>
          <a:p>
            <a:fld id="{00DD934E-EDFE-4EC7-B827-8E53651CC22E}" type="slidenum">
              <a:rPr lang="en-GB" smtClean="0"/>
              <a:t>‹#›</a:t>
            </a:fld>
            <a:endParaRPr lang="en-GB"/>
          </a:p>
        </p:txBody>
      </p:sp>
    </p:spTree>
    <p:extLst>
      <p:ext uri="{BB962C8B-B14F-4D97-AF65-F5344CB8AC3E}">
        <p14:creationId xmlns:p14="http://schemas.microsoft.com/office/powerpoint/2010/main" val="357358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ABB7-9E65-4A7D-886D-61FCC864E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C3639E8-AF4F-4627-8504-66C75DBCC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01E21-5BEE-4449-9EA2-97664813A00D}"/>
              </a:ext>
            </a:extLst>
          </p:cNvPr>
          <p:cNvSpPr>
            <a:spLocks noGrp="1"/>
          </p:cNvSpPr>
          <p:nvPr>
            <p:ph type="dt" sz="half" idx="10"/>
          </p:nvPr>
        </p:nvSpPr>
        <p:spPr/>
        <p:txBody>
          <a:bodyPr/>
          <a:lstStyle/>
          <a:p>
            <a:fld id="{AB8511D9-A882-45E1-A05D-6EC5C1469136}" type="datetime1">
              <a:rPr lang="en-IN" smtClean="0"/>
              <a:t>22-10-2024</a:t>
            </a:fld>
            <a:endParaRPr lang="en-GB"/>
          </a:p>
        </p:txBody>
      </p:sp>
      <p:sp>
        <p:nvSpPr>
          <p:cNvPr id="5" name="Footer Placeholder 4">
            <a:extLst>
              <a:ext uri="{FF2B5EF4-FFF2-40B4-BE49-F238E27FC236}">
                <a16:creationId xmlns:a16="http://schemas.microsoft.com/office/drawing/2014/main" id="{0AB2A2EC-A723-4602-8477-9D7497149F46}"/>
              </a:ext>
            </a:extLst>
          </p:cNvPr>
          <p:cNvSpPr>
            <a:spLocks noGrp="1"/>
          </p:cNvSpPr>
          <p:nvPr>
            <p:ph type="ftr" sz="quarter" idx="11"/>
          </p:nvPr>
        </p:nvSpPr>
        <p:spPr/>
        <p:txBody>
          <a:bodyPr/>
          <a:lstStyle/>
          <a:p>
            <a:r>
              <a:rPr lang="en-GB"/>
              <a:t>Information Retrieval  - Winter-2020 - Mansi A. Radke</a:t>
            </a:r>
          </a:p>
        </p:txBody>
      </p:sp>
      <p:sp>
        <p:nvSpPr>
          <p:cNvPr id="6" name="Slide Number Placeholder 5">
            <a:extLst>
              <a:ext uri="{FF2B5EF4-FFF2-40B4-BE49-F238E27FC236}">
                <a16:creationId xmlns:a16="http://schemas.microsoft.com/office/drawing/2014/main" id="{3DB69527-4020-4C81-9B08-DD33A20EE0F1}"/>
              </a:ext>
            </a:extLst>
          </p:cNvPr>
          <p:cNvSpPr>
            <a:spLocks noGrp="1"/>
          </p:cNvSpPr>
          <p:nvPr>
            <p:ph type="sldNum" sz="quarter" idx="12"/>
          </p:nvPr>
        </p:nvSpPr>
        <p:spPr/>
        <p:txBody>
          <a:bodyPr/>
          <a:lstStyle/>
          <a:p>
            <a:fld id="{00DD934E-EDFE-4EC7-B827-8E53651CC22E}" type="slidenum">
              <a:rPr lang="en-GB" smtClean="0"/>
              <a:t>‹#›</a:t>
            </a:fld>
            <a:endParaRPr lang="en-GB"/>
          </a:p>
        </p:txBody>
      </p:sp>
    </p:spTree>
    <p:extLst>
      <p:ext uri="{BB962C8B-B14F-4D97-AF65-F5344CB8AC3E}">
        <p14:creationId xmlns:p14="http://schemas.microsoft.com/office/powerpoint/2010/main" val="402984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4027-E716-471B-854E-7A0FD2D08A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8A9B88-3E94-46BC-A5F5-18377780D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D98CCAF-15D4-41B6-8C5F-E41898900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867DF3-5CAE-47C0-952F-CBD60F993C94}"/>
              </a:ext>
            </a:extLst>
          </p:cNvPr>
          <p:cNvSpPr>
            <a:spLocks noGrp="1"/>
          </p:cNvSpPr>
          <p:nvPr>
            <p:ph type="dt" sz="half" idx="10"/>
          </p:nvPr>
        </p:nvSpPr>
        <p:spPr/>
        <p:txBody>
          <a:bodyPr/>
          <a:lstStyle/>
          <a:p>
            <a:fld id="{BEB1AA3B-4830-4B59-B6D1-AB4259CDDC2A}" type="datetime1">
              <a:rPr lang="en-IN" smtClean="0"/>
              <a:t>22-10-2024</a:t>
            </a:fld>
            <a:endParaRPr lang="en-GB"/>
          </a:p>
        </p:txBody>
      </p:sp>
      <p:sp>
        <p:nvSpPr>
          <p:cNvPr id="6" name="Footer Placeholder 5">
            <a:extLst>
              <a:ext uri="{FF2B5EF4-FFF2-40B4-BE49-F238E27FC236}">
                <a16:creationId xmlns:a16="http://schemas.microsoft.com/office/drawing/2014/main" id="{A1E8EB95-3BBD-4859-B856-1337E98B03B2}"/>
              </a:ext>
            </a:extLst>
          </p:cNvPr>
          <p:cNvSpPr>
            <a:spLocks noGrp="1"/>
          </p:cNvSpPr>
          <p:nvPr>
            <p:ph type="ftr" sz="quarter" idx="11"/>
          </p:nvPr>
        </p:nvSpPr>
        <p:spPr/>
        <p:txBody>
          <a:bodyPr/>
          <a:lstStyle/>
          <a:p>
            <a:r>
              <a:rPr lang="en-GB"/>
              <a:t>Information Retrieval  - Winter-2020 - Mansi A. Radke</a:t>
            </a:r>
          </a:p>
        </p:txBody>
      </p:sp>
      <p:sp>
        <p:nvSpPr>
          <p:cNvPr id="7" name="Slide Number Placeholder 6">
            <a:extLst>
              <a:ext uri="{FF2B5EF4-FFF2-40B4-BE49-F238E27FC236}">
                <a16:creationId xmlns:a16="http://schemas.microsoft.com/office/drawing/2014/main" id="{0D345D98-90C4-4611-A34C-83A0AB1E1DC7}"/>
              </a:ext>
            </a:extLst>
          </p:cNvPr>
          <p:cNvSpPr>
            <a:spLocks noGrp="1"/>
          </p:cNvSpPr>
          <p:nvPr>
            <p:ph type="sldNum" sz="quarter" idx="12"/>
          </p:nvPr>
        </p:nvSpPr>
        <p:spPr/>
        <p:txBody>
          <a:bodyPr/>
          <a:lstStyle/>
          <a:p>
            <a:fld id="{00DD934E-EDFE-4EC7-B827-8E53651CC22E}" type="slidenum">
              <a:rPr lang="en-GB" smtClean="0"/>
              <a:t>‹#›</a:t>
            </a:fld>
            <a:endParaRPr lang="en-GB"/>
          </a:p>
        </p:txBody>
      </p:sp>
    </p:spTree>
    <p:extLst>
      <p:ext uri="{BB962C8B-B14F-4D97-AF65-F5344CB8AC3E}">
        <p14:creationId xmlns:p14="http://schemas.microsoft.com/office/powerpoint/2010/main" val="141665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291B-A688-4506-8D83-0D93BFA5770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E11FAF5-031D-46B6-8269-B3E2C0562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E6964-3D27-45B0-883E-B545AE624D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9AFEEDA-ACB0-45F8-ACAA-B685C03F2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B7CBE9-B62D-4DE8-9B76-7A02C8AD15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5E702B-D645-45AE-AAC5-4C40270D4AFB}"/>
              </a:ext>
            </a:extLst>
          </p:cNvPr>
          <p:cNvSpPr>
            <a:spLocks noGrp="1"/>
          </p:cNvSpPr>
          <p:nvPr>
            <p:ph type="dt" sz="half" idx="10"/>
          </p:nvPr>
        </p:nvSpPr>
        <p:spPr/>
        <p:txBody>
          <a:bodyPr/>
          <a:lstStyle/>
          <a:p>
            <a:fld id="{6C7286AB-6154-4DB4-81BB-16D9CE4B5091}" type="datetime1">
              <a:rPr lang="en-IN" smtClean="0"/>
              <a:t>22-10-2024</a:t>
            </a:fld>
            <a:endParaRPr lang="en-GB"/>
          </a:p>
        </p:txBody>
      </p:sp>
      <p:sp>
        <p:nvSpPr>
          <p:cNvPr id="8" name="Footer Placeholder 7">
            <a:extLst>
              <a:ext uri="{FF2B5EF4-FFF2-40B4-BE49-F238E27FC236}">
                <a16:creationId xmlns:a16="http://schemas.microsoft.com/office/drawing/2014/main" id="{28E5D620-0D03-401E-903D-22F372EEA46A}"/>
              </a:ext>
            </a:extLst>
          </p:cNvPr>
          <p:cNvSpPr>
            <a:spLocks noGrp="1"/>
          </p:cNvSpPr>
          <p:nvPr>
            <p:ph type="ftr" sz="quarter" idx="11"/>
          </p:nvPr>
        </p:nvSpPr>
        <p:spPr/>
        <p:txBody>
          <a:bodyPr/>
          <a:lstStyle/>
          <a:p>
            <a:r>
              <a:rPr lang="en-GB"/>
              <a:t>Information Retrieval  - Winter-2020 - Mansi A. Radke</a:t>
            </a:r>
          </a:p>
        </p:txBody>
      </p:sp>
      <p:sp>
        <p:nvSpPr>
          <p:cNvPr id="9" name="Slide Number Placeholder 8">
            <a:extLst>
              <a:ext uri="{FF2B5EF4-FFF2-40B4-BE49-F238E27FC236}">
                <a16:creationId xmlns:a16="http://schemas.microsoft.com/office/drawing/2014/main" id="{8589A744-AD75-4327-BC89-A2C93233A390}"/>
              </a:ext>
            </a:extLst>
          </p:cNvPr>
          <p:cNvSpPr>
            <a:spLocks noGrp="1"/>
          </p:cNvSpPr>
          <p:nvPr>
            <p:ph type="sldNum" sz="quarter" idx="12"/>
          </p:nvPr>
        </p:nvSpPr>
        <p:spPr/>
        <p:txBody>
          <a:bodyPr/>
          <a:lstStyle/>
          <a:p>
            <a:fld id="{00DD934E-EDFE-4EC7-B827-8E53651CC22E}" type="slidenum">
              <a:rPr lang="en-GB" smtClean="0"/>
              <a:t>‹#›</a:t>
            </a:fld>
            <a:endParaRPr lang="en-GB"/>
          </a:p>
        </p:txBody>
      </p:sp>
    </p:spTree>
    <p:extLst>
      <p:ext uri="{BB962C8B-B14F-4D97-AF65-F5344CB8AC3E}">
        <p14:creationId xmlns:p14="http://schemas.microsoft.com/office/powerpoint/2010/main" val="361112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C4B7-67B9-4855-8081-3425717B336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780314D-339C-4169-9B85-DE72E747C579}"/>
              </a:ext>
            </a:extLst>
          </p:cNvPr>
          <p:cNvSpPr>
            <a:spLocks noGrp="1"/>
          </p:cNvSpPr>
          <p:nvPr>
            <p:ph type="dt" sz="half" idx="10"/>
          </p:nvPr>
        </p:nvSpPr>
        <p:spPr/>
        <p:txBody>
          <a:bodyPr/>
          <a:lstStyle/>
          <a:p>
            <a:fld id="{516F20B5-A563-4265-A35D-22EF9B1ED03E}" type="datetime1">
              <a:rPr lang="en-IN" smtClean="0"/>
              <a:t>22-10-2024</a:t>
            </a:fld>
            <a:endParaRPr lang="en-GB"/>
          </a:p>
        </p:txBody>
      </p:sp>
      <p:sp>
        <p:nvSpPr>
          <p:cNvPr id="4" name="Footer Placeholder 3">
            <a:extLst>
              <a:ext uri="{FF2B5EF4-FFF2-40B4-BE49-F238E27FC236}">
                <a16:creationId xmlns:a16="http://schemas.microsoft.com/office/drawing/2014/main" id="{A5136DCA-7088-425C-8B5A-896677B6497C}"/>
              </a:ext>
            </a:extLst>
          </p:cNvPr>
          <p:cNvSpPr>
            <a:spLocks noGrp="1"/>
          </p:cNvSpPr>
          <p:nvPr>
            <p:ph type="ftr" sz="quarter" idx="11"/>
          </p:nvPr>
        </p:nvSpPr>
        <p:spPr/>
        <p:txBody>
          <a:bodyPr/>
          <a:lstStyle/>
          <a:p>
            <a:r>
              <a:rPr lang="en-GB"/>
              <a:t>Information Retrieval  - Winter-2020 - Mansi A. Radke</a:t>
            </a:r>
          </a:p>
        </p:txBody>
      </p:sp>
      <p:sp>
        <p:nvSpPr>
          <p:cNvPr id="5" name="Slide Number Placeholder 4">
            <a:extLst>
              <a:ext uri="{FF2B5EF4-FFF2-40B4-BE49-F238E27FC236}">
                <a16:creationId xmlns:a16="http://schemas.microsoft.com/office/drawing/2014/main" id="{6C2FC8C1-A6EA-4C3A-8D46-C9FB9A109A06}"/>
              </a:ext>
            </a:extLst>
          </p:cNvPr>
          <p:cNvSpPr>
            <a:spLocks noGrp="1"/>
          </p:cNvSpPr>
          <p:nvPr>
            <p:ph type="sldNum" sz="quarter" idx="12"/>
          </p:nvPr>
        </p:nvSpPr>
        <p:spPr/>
        <p:txBody>
          <a:bodyPr/>
          <a:lstStyle/>
          <a:p>
            <a:fld id="{00DD934E-EDFE-4EC7-B827-8E53651CC22E}" type="slidenum">
              <a:rPr lang="en-GB" smtClean="0"/>
              <a:t>‹#›</a:t>
            </a:fld>
            <a:endParaRPr lang="en-GB"/>
          </a:p>
        </p:txBody>
      </p:sp>
    </p:spTree>
    <p:extLst>
      <p:ext uri="{BB962C8B-B14F-4D97-AF65-F5344CB8AC3E}">
        <p14:creationId xmlns:p14="http://schemas.microsoft.com/office/powerpoint/2010/main" val="269452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755D4-4AEE-4C99-B0A6-938C51E34A7A}"/>
              </a:ext>
            </a:extLst>
          </p:cNvPr>
          <p:cNvSpPr>
            <a:spLocks noGrp="1"/>
          </p:cNvSpPr>
          <p:nvPr>
            <p:ph type="dt" sz="half" idx="10"/>
          </p:nvPr>
        </p:nvSpPr>
        <p:spPr/>
        <p:txBody>
          <a:bodyPr/>
          <a:lstStyle/>
          <a:p>
            <a:fld id="{3624EC8C-F0EE-4241-8906-30C19998685A}" type="datetime1">
              <a:rPr lang="en-IN" smtClean="0"/>
              <a:t>22-10-2024</a:t>
            </a:fld>
            <a:endParaRPr lang="en-GB"/>
          </a:p>
        </p:txBody>
      </p:sp>
      <p:sp>
        <p:nvSpPr>
          <p:cNvPr id="3" name="Footer Placeholder 2">
            <a:extLst>
              <a:ext uri="{FF2B5EF4-FFF2-40B4-BE49-F238E27FC236}">
                <a16:creationId xmlns:a16="http://schemas.microsoft.com/office/drawing/2014/main" id="{FC533BBC-C764-4258-BB90-F923FC2E76E7}"/>
              </a:ext>
            </a:extLst>
          </p:cNvPr>
          <p:cNvSpPr>
            <a:spLocks noGrp="1"/>
          </p:cNvSpPr>
          <p:nvPr>
            <p:ph type="ftr" sz="quarter" idx="11"/>
          </p:nvPr>
        </p:nvSpPr>
        <p:spPr/>
        <p:txBody>
          <a:bodyPr/>
          <a:lstStyle/>
          <a:p>
            <a:r>
              <a:rPr lang="en-GB"/>
              <a:t>Information Retrieval  - Winter-2020 - Mansi A. Radke</a:t>
            </a:r>
          </a:p>
        </p:txBody>
      </p:sp>
      <p:sp>
        <p:nvSpPr>
          <p:cNvPr id="4" name="Slide Number Placeholder 3">
            <a:extLst>
              <a:ext uri="{FF2B5EF4-FFF2-40B4-BE49-F238E27FC236}">
                <a16:creationId xmlns:a16="http://schemas.microsoft.com/office/drawing/2014/main" id="{7BDF44A9-3E12-4034-8CB5-BD36A02D4967}"/>
              </a:ext>
            </a:extLst>
          </p:cNvPr>
          <p:cNvSpPr>
            <a:spLocks noGrp="1"/>
          </p:cNvSpPr>
          <p:nvPr>
            <p:ph type="sldNum" sz="quarter" idx="12"/>
          </p:nvPr>
        </p:nvSpPr>
        <p:spPr/>
        <p:txBody>
          <a:bodyPr/>
          <a:lstStyle/>
          <a:p>
            <a:fld id="{00DD934E-EDFE-4EC7-B827-8E53651CC22E}" type="slidenum">
              <a:rPr lang="en-GB" smtClean="0"/>
              <a:t>‹#›</a:t>
            </a:fld>
            <a:endParaRPr lang="en-GB"/>
          </a:p>
        </p:txBody>
      </p:sp>
    </p:spTree>
    <p:extLst>
      <p:ext uri="{BB962C8B-B14F-4D97-AF65-F5344CB8AC3E}">
        <p14:creationId xmlns:p14="http://schemas.microsoft.com/office/powerpoint/2010/main" val="40996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51F8-8AD1-4419-8B3C-FC7917316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578901-609B-4456-8D81-C18F32D2E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801D927-003B-469B-9CCA-FBFEF897B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ACDE6-BE30-4F7C-9C7B-A7B5C56D6503}"/>
              </a:ext>
            </a:extLst>
          </p:cNvPr>
          <p:cNvSpPr>
            <a:spLocks noGrp="1"/>
          </p:cNvSpPr>
          <p:nvPr>
            <p:ph type="dt" sz="half" idx="10"/>
          </p:nvPr>
        </p:nvSpPr>
        <p:spPr/>
        <p:txBody>
          <a:bodyPr/>
          <a:lstStyle/>
          <a:p>
            <a:fld id="{1F334788-D677-470A-82D1-9133FBF84FB3}" type="datetime1">
              <a:rPr lang="en-IN" smtClean="0"/>
              <a:t>22-10-2024</a:t>
            </a:fld>
            <a:endParaRPr lang="en-GB"/>
          </a:p>
        </p:txBody>
      </p:sp>
      <p:sp>
        <p:nvSpPr>
          <p:cNvPr id="6" name="Footer Placeholder 5">
            <a:extLst>
              <a:ext uri="{FF2B5EF4-FFF2-40B4-BE49-F238E27FC236}">
                <a16:creationId xmlns:a16="http://schemas.microsoft.com/office/drawing/2014/main" id="{7714D942-56DF-482B-B624-755A9CCE4809}"/>
              </a:ext>
            </a:extLst>
          </p:cNvPr>
          <p:cNvSpPr>
            <a:spLocks noGrp="1"/>
          </p:cNvSpPr>
          <p:nvPr>
            <p:ph type="ftr" sz="quarter" idx="11"/>
          </p:nvPr>
        </p:nvSpPr>
        <p:spPr/>
        <p:txBody>
          <a:bodyPr/>
          <a:lstStyle/>
          <a:p>
            <a:r>
              <a:rPr lang="en-GB"/>
              <a:t>Information Retrieval  - Winter-2020 - Mansi A. Radke</a:t>
            </a:r>
          </a:p>
        </p:txBody>
      </p:sp>
      <p:sp>
        <p:nvSpPr>
          <p:cNvPr id="7" name="Slide Number Placeholder 6">
            <a:extLst>
              <a:ext uri="{FF2B5EF4-FFF2-40B4-BE49-F238E27FC236}">
                <a16:creationId xmlns:a16="http://schemas.microsoft.com/office/drawing/2014/main" id="{5D727E3F-5FC9-4CC7-95A6-A9CB95647C23}"/>
              </a:ext>
            </a:extLst>
          </p:cNvPr>
          <p:cNvSpPr>
            <a:spLocks noGrp="1"/>
          </p:cNvSpPr>
          <p:nvPr>
            <p:ph type="sldNum" sz="quarter" idx="12"/>
          </p:nvPr>
        </p:nvSpPr>
        <p:spPr/>
        <p:txBody>
          <a:bodyPr/>
          <a:lstStyle/>
          <a:p>
            <a:fld id="{00DD934E-EDFE-4EC7-B827-8E53651CC22E}" type="slidenum">
              <a:rPr lang="en-GB" smtClean="0"/>
              <a:t>‹#›</a:t>
            </a:fld>
            <a:endParaRPr lang="en-GB"/>
          </a:p>
        </p:txBody>
      </p:sp>
    </p:spTree>
    <p:extLst>
      <p:ext uri="{BB962C8B-B14F-4D97-AF65-F5344CB8AC3E}">
        <p14:creationId xmlns:p14="http://schemas.microsoft.com/office/powerpoint/2010/main" val="88883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60CC-C6E9-4B5F-90FE-6A08E9A8C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A874F30-32C0-4E1C-8A76-18DF96A1ED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A7A0D11-487E-4D06-98DD-79C286BE6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B261E-B59F-4567-A520-7FD1F735D247}"/>
              </a:ext>
            </a:extLst>
          </p:cNvPr>
          <p:cNvSpPr>
            <a:spLocks noGrp="1"/>
          </p:cNvSpPr>
          <p:nvPr>
            <p:ph type="dt" sz="half" idx="10"/>
          </p:nvPr>
        </p:nvSpPr>
        <p:spPr/>
        <p:txBody>
          <a:bodyPr/>
          <a:lstStyle/>
          <a:p>
            <a:fld id="{BC9F6B0E-5063-4844-A8D2-A6C724AD0810}" type="datetime1">
              <a:rPr lang="en-IN" smtClean="0"/>
              <a:t>22-10-2024</a:t>
            </a:fld>
            <a:endParaRPr lang="en-GB"/>
          </a:p>
        </p:txBody>
      </p:sp>
      <p:sp>
        <p:nvSpPr>
          <p:cNvPr id="6" name="Footer Placeholder 5">
            <a:extLst>
              <a:ext uri="{FF2B5EF4-FFF2-40B4-BE49-F238E27FC236}">
                <a16:creationId xmlns:a16="http://schemas.microsoft.com/office/drawing/2014/main" id="{327FE492-8483-4F68-A463-6238D84D767B}"/>
              </a:ext>
            </a:extLst>
          </p:cNvPr>
          <p:cNvSpPr>
            <a:spLocks noGrp="1"/>
          </p:cNvSpPr>
          <p:nvPr>
            <p:ph type="ftr" sz="quarter" idx="11"/>
          </p:nvPr>
        </p:nvSpPr>
        <p:spPr/>
        <p:txBody>
          <a:bodyPr/>
          <a:lstStyle/>
          <a:p>
            <a:r>
              <a:rPr lang="en-GB"/>
              <a:t>Information Retrieval  - Winter-2020 - Mansi A. Radke</a:t>
            </a:r>
          </a:p>
        </p:txBody>
      </p:sp>
      <p:sp>
        <p:nvSpPr>
          <p:cNvPr id="7" name="Slide Number Placeholder 6">
            <a:extLst>
              <a:ext uri="{FF2B5EF4-FFF2-40B4-BE49-F238E27FC236}">
                <a16:creationId xmlns:a16="http://schemas.microsoft.com/office/drawing/2014/main" id="{86FACEA0-0189-48F7-9057-6CED5632C03E}"/>
              </a:ext>
            </a:extLst>
          </p:cNvPr>
          <p:cNvSpPr>
            <a:spLocks noGrp="1"/>
          </p:cNvSpPr>
          <p:nvPr>
            <p:ph type="sldNum" sz="quarter" idx="12"/>
          </p:nvPr>
        </p:nvSpPr>
        <p:spPr/>
        <p:txBody>
          <a:bodyPr/>
          <a:lstStyle/>
          <a:p>
            <a:fld id="{00DD934E-EDFE-4EC7-B827-8E53651CC22E}" type="slidenum">
              <a:rPr lang="en-GB" smtClean="0"/>
              <a:t>‹#›</a:t>
            </a:fld>
            <a:endParaRPr lang="en-GB"/>
          </a:p>
        </p:txBody>
      </p:sp>
    </p:spTree>
    <p:extLst>
      <p:ext uri="{BB962C8B-B14F-4D97-AF65-F5344CB8AC3E}">
        <p14:creationId xmlns:p14="http://schemas.microsoft.com/office/powerpoint/2010/main" val="217912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06E490-6B0F-4A91-84BD-0EDB77BB5A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573654-5D74-4B99-9969-657D45624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874ACD-84B7-46E0-9A79-6287BD069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B0C7D-1E67-4BF9-A897-B22434578542}" type="datetime1">
              <a:rPr lang="en-IN" smtClean="0"/>
              <a:t>22-10-2024</a:t>
            </a:fld>
            <a:endParaRPr lang="en-GB"/>
          </a:p>
        </p:txBody>
      </p:sp>
      <p:sp>
        <p:nvSpPr>
          <p:cNvPr id="5" name="Footer Placeholder 4">
            <a:extLst>
              <a:ext uri="{FF2B5EF4-FFF2-40B4-BE49-F238E27FC236}">
                <a16:creationId xmlns:a16="http://schemas.microsoft.com/office/drawing/2014/main" id="{5A18E707-247E-4F9E-BC5A-6A54A83C9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Information Retrieval  - Winter-2020 - Mansi A. Radke</a:t>
            </a:r>
          </a:p>
        </p:txBody>
      </p:sp>
      <p:sp>
        <p:nvSpPr>
          <p:cNvPr id="6" name="Slide Number Placeholder 5">
            <a:extLst>
              <a:ext uri="{FF2B5EF4-FFF2-40B4-BE49-F238E27FC236}">
                <a16:creationId xmlns:a16="http://schemas.microsoft.com/office/drawing/2014/main" id="{1F7F2C32-48B0-40E2-8360-89D78889C4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D934E-EDFE-4EC7-B827-8E53651CC22E}" type="slidenum">
              <a:rPr lang="en-GB" smtClean="0"/>
              <a:t>‹#›</a:t>
            </a:fld>
            <a:endParaRPr lang="en-GB"/>
          </a:p>
        </p:txBody>
      </p:sp>
    </p:spTree>
    <p:extLst>
      <p:ext uri="{BB962C8B-B14F-4D97-AF65-F5344CB8AC3E}">
        <p14:creationId xmlns:p14="http://schemas.microsoft.com/office/powerpoint/2010/main" val="3902291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image" Target="../media/image60.png"/><Relationship Id="rId21" Type="http://schemas.openxmlformats.org/officeDocument/2006/relationships/image" Target="../media/image12.png"/><Relationship Id="rId42" Type="http://schemas.openxmlformats.org/officeDocument/2006/relationships/customXml" Target="../ink/ink21.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6.png"/><Relationship Id="rId112" Type="http://schemas.openxmlformats.org/officeDocument/2006/relationships/customXml" Target="../ink/ink56.xml"/><Relationship Id="rId16" Type="http://schemas.openxmlformats.org/officeDocument/2006/relationships/customXml" Target="../ink/ink8.xml"/><Relationship Id="rId107" Type="http://schemas.openxmlformats.org/officeDocument/2006/relationships/image" Target="../media/image55.png"/><Relationship Id="rId11" Type="http://schemas.openxmlformats.org/officeDocument/2006/relationships/image" Target="../media/image7.png"/><Relationship Id="rId32" Type="http://schemas.openxmlformats.org/officeDocument/2006/relationships/customXml" Target="../ink/ink16.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1.png"/><Relationship Id="rId102" Type="http://schemas.openxmlformats.org/officeDocument/2006/relationships/customXml" Target="../ink/ink51.xml"/><Relationship Id="rId123" Type="http://schemas.openxmlformats.org/officeDocument/2006/relationships/image" Target="../media/image63.png"/><Relationship Id="rId5" Type="http://schemas.openxmlformats.org/officeDocument/2006/relationships/image" Target="../media/image4.png"/><Relationship Id="rId90" Type="http://schemas.openxmlformats.org/officeDocument/2006/relationships/customXml" Target="../ink/ink45.xml"/><Relationship Id="rId95" Type="http://schemas.openxmlformats.org/officeDocument/2006/relationships/image" Target="../media/image49.png"/><Relationship Id="rId22" Type="http://schemas.openxmlformats.org/officeDocument/2006/relationships/customXml" Target="../ink/ink11.xml"/><Relationship Id="rId27" Type="http://schemas.openxmlformats.org/officeDocument/2006/relationships/image" Target="../media/image15.png"/><Relationship Id="rId43" Type="http://schemas.openxmlformats.org/officeDocument/2006/relationships/image" Target="../media/image23.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6.png"/><Relationship Id="rId113" Type="http://schemas.openxmlformats.org/officeDocument/2006/relationships/image" Target="../media/image58.png"/><Relationship Id="rId118" Type="http://schemas.openxmlformats.org/officeDocument/2006/relationships/customXml" Target="../ink/ink59.xml"/><Relationship Id="rId80" Type="http://schemas.openxmlformats.org/officeDocument/2006/relationships/customXml" Target="../ink/ink40.xml"/><Relationship Id="rId85" Type="http://schemas.openxmlformats.org/officeDocument/2006/relationships/image" Target="../media/image44.png"/><Relationship Id="rId12" Type="http://schemas.openxmlformats.org/officeDocument/2006/relationships/customXml" Target="../ink/ink6.xml"/><Relationship Id="rId17" Type="http://schemas.openxmlformats.org/officeDocument/2006/relationships/image" Target="../media/image10.png"/><Relationship Id="rId33" Type="http://schemas.openxmlformats.org/officeDocument/2006/relationships/image" Target="../media/image18.png"/><Relationship Id="rId38" Type="http://schemas.openxmlformats.org/officeDocument/2006/relationships/customXml" Target="../ink/ink19.xml"/><Relationship Id="rId59" Type="http://schemas.openxmlformats.org/officeDocument/2006/relationships/image" Target="../media/image31.png"/><Relationship Id="rId103" Type="http://schemas.openxmlformats.org/officeDocument/2006/relationships/image" Target="../media/image53.png"/><Relationship Id="rId108" Type="http://schemas.openxmlformats.org/officeDocument/2006/relationships/customXml" Target="../ink/ink54.xml"/><Relationship Id="rId124" Type="http://schemas.openxmlformats.org/officeDocument/2006/relationships/customXml" Target="../ink/ink62.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39.png"/><Relationship Id="rId91" Type="http://schemas.openxmlformats.org/officeDocument/2006/relationships/image" Target="../media/image47.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13.png"/><Relationship Id="rId28" Type="http://schemas.openxmlformats.org/officeDocument/2006/relationships/customXml" Target="../ink/ink14.xml"/><Relationship Id="rId49" Type="http://schemas.openxmlformats.org/officeDocument/2006/relationships/image" Target="../media/image26.png"/><Relationship Id="rId114" Type="http://schemas.openxmlformats.org/officeDocument/2006/relationships/customXml" Target="../ink/ink57.xml"/><Relationship Id="rId119" Type="http://schemas.openxmlformats.org/officeDocument/2006/relationships/image" Target="../media/image61.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4.png"/><Relationship Id="rId81" Type="http://schemas.openxmlformats.org/officeDocument/2006/relationships/image" Target="../media/image42.png"/><Relationship Id="rId86" Type="http://schemas.openxmlformats.org/officeDocument/2006/relationships/customXml" Target="../ink/ink43.xml"/><Relationship Id="rId13" Type="http://schemas.openxmlformats.org/officeDocument/2006/relationships/image" Target="../media/image8.png"/><Relationship Id="rId18" Type="http://schemas.openxmlformats.org/officeDocument/2006/relationships/customXml" Target="../ink/ink9.xml"/><Relationship Id="rId39" Type="http://schemas.openxmlformats.org/officeDocument/2006/relationships/image" Target="../media/image21.png"/><Relationship Id="rId109" Type="http://schemas.openxmlformats.org/officeDocument/2006/relationships/image" Target="../media/image56.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9.png"/><Relationship Id="rId76" Type="http://schemas.openxmlformats.org/officeDocument/2006/relationships/customXml" Target="../ink/ink38.xml"/><Relationship Id="rId97" Type="http://schemas.openxmlformats.org/officeDocument/2006/relationships/image" Target="../media/image50.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4.png"/><Relationship Id="rId7" Type="http://schemas.openxmlformats.org/officeDocument/2006/relationships/image" Target="../media/image5.png"/><Relationship Id="rId71" Type="http://schemas.openxmlformats.org/officeDocument/2006/relationships/image" Target="../media/image37.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6.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4.png"/><Relationship Id="rId66" Type="http://schemas.openxmlformats.org/officeDocument/2006/relationships/customXml" Target="../ink/ink33.xml"/><Relationship Id="rId87" Type="http://schemas.openxmlformats.org/officeDocument/2006/relationships/image" Target="../media/image45.png"/><Relationship Id="rId110" Type="http://schemas.openxmlformats.org/officeDocument/2006/relationships/customXml" Target="../ink/ink55.xml"/><Relationship Id="rId115" Type="http://schemas.openxmlformats.org/officeDocument/2006/relationships/image" Target="../media/image59.png"/><Relationship Id="rId61" Type="http://schemas.openxmlformats.org/officeDocument/2006/relationships/image" Target="../media/image32.png"/><Relationship Id="rId82" Type="http://schemas.openxmlformats.org/officeDocument/2006/relationships/customXml" Target="../ink/ink41.xml"/><Relationship Id="rId19" Type="http://schemas.openxmlformats.org/officeDocument/2006/relationships/image" Target="../media/image11.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9.png"/><Relationship Id="rId56" Type="http://schemas.openxmlformats.org/officeDocument/2006/relationships/customXml" Target="../ink/ink28.xml"/><Relationship Id="rId77" Type="http://schemas.openxmlformats.org/officeDocument/2006/relationships/image" Target="../media/image40.png"/><Relationship Id="rId100" Type="http://schemas.openxmlformats.org/officeDocument/2006/relationships/customXml" Target="../ink/ink50.xml"/><Relationship Id="rId105" Type="http://schemas.openxmlformats.org/officeDocument/2006/relationships/image" Target="../media/image54.png"/><Relationship Id="rId8" Type="http://schemas.openxmlformats.org/officeDocument/2006/relationships/customXml" Target="../ink/ink4.xml"/><Relationship Id="rId51" Type="http://schemas.openxmlformats.org/officeDocument/2006/relationships/image" Target="../media/image27.png"/><Relationship Id="rId72" Type="http://schemas.openxmlformats.org/officeDocument/2006/relationships/customXml" Target="../ink/ink36.xml"/><Relationship Id="rId93" Type="http://schemas.openxmlformats.org/officeDocument/2006/relationships/image" Target="../media/image48.png"/><Relationship Id="rId98" Type="http://schemas.openxmlformats.org/officeDocument/2006/relationships/customXml" Target="../ink/ink49.xml"/><Relationship Id="rId121" Type="http://schemas.openxmlformats.org/officeDocument/2006/relationships/image" Target="../media/image62.png"/><Relationship Id="rId3" Type="http://schemas.openxmlformats.org/officeDocument/2006/relationships/image" Target="../media/image3.png"/><Relationship Id="rId25" Type="http://schemas.openxmlformats.org/officeDocument/2006/relationships/image" Target="../media/image14.png"/><Relationship Id="rId46" Type="http://schemas.openxmlformats.org/officeDocument/2006/relationships/customXml" Target="../ink/ink23.xml"/><Relationship Id="rId67" Type="http://schemas.openxmlformats.org/officeDocument/2006/relationships/image" Target="../media/image35.png"/><Relationship Id="rId116" Type="http://schemas.openxmlformats.org/officeDocument/2006/relationships/customXml" Target="../ink/ink58.xml"/><Relationship Id="rId20" Type="http://schemas.openxmlformats.org/officeDocument/2006/relationships/customXml" Target="../ink/ink10.xml"/><Relationship Id="rId41" Type="http://schemas.openxmlformats.org/officeDocument/2006/relationships/image" Target="../media/image22.png"/><Relationship Id="rId62" Type="http://schemas.openxmlformats.org/officeDocument/2006/relationships/customXml" Target="../ink/ink31.xml"/><Relationship Id="rId83" Type="http://schemas.openxmlformats.org/officeDocument/2006/relationships/image" Target="../media/image43.png"/><Relationship Id="rId88" Type="http://schemas.openxmlformats.org/officeDocument/2006/relationships/customXml" Target="../ink/ink44.xml"/><Relationship Id="rId111" Type="http://schemas.openxmlformats.org/officeDocument/2006/relationships/image" Target="../media/image57.png"/><Relationship Id="rId15" Type="http://schemas.openxmlformats.org/officeDocument/2006/relationships/image" Target="../media/image9.png"/><Relationship Id="rId36" Type="http://schemas.openxmlformats.org/officeDocument/2006/relationships/customXml" Target="../ink/ink18.xml"/><Relationship Id="rId57" Type="http://schemas.openxmlformats.org/officeDocument/2006/relationships/image" Target="../media/image30.png"/><Relationship Id="rId106" Type="http://schemas.openxmlformats.org/officeDocument/2006/relationships/customXml" Target="../ink/ink53.xml"/><Relationship Id="rId10" Type="http://schemas.openxmlformats.org/officeDocument/2006/relationships/customXml" Target="../ink/ink5.xml"/><Relationship Id="rId31" Type="http://schemas.openxmlformats.org/officeDocument/2006/relationships/image" Target="../media/image17.png"/><Relationship Id="rId52" Type="http://schemas.openxmlformats.org/officeDocument/2006/relationships/customXml" Target="../ink/ink26.xml"/><Relationship Id="rId73" Type="http://schemas.openxmlformats.org/officeDocument/2006/relationships/image" Target="../media/image38.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1.png"/><Relationship Id="rId101" Type="http://schemas.openxmlformats.org/officeDocument/2006/relationships/image" Target="../media/image52.png"/><Relationship Id="rId122" Type="http://schemas.openxmlformats.org/officeDocument/2006/relationships/customXml" Target="../ink/ink61.xml"/><Relationship Id="rId4" Type="http://schemas.openxmlformats.org/officeDocument/2006/relationships/customXml" Target="../ink/ink2.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0A42693-F30C-47C0-9F2D-A5E9FB12BC6B}"/>
              </a:ext>
            </a:extLst>
          </p:cNvPr>
          <p:cNvSpPr>
            <a:spLocks noGrp="1"/>
          </p:cNvSpPr>
          <p:nvPr>
            <p:ph type="ctrTitle"/>
          </p:nvPr>
        </p:nvSpPr>
        <p:spPr/>
        <p:txBody>
          <a:bodyPr/>
          <a:lstStyle/>
          <a:p>
            <a:r>
              <a:rPr lang="en-IN" dirty="0"/>
              <a:t>Computing scores in a complete search system</a:t>
            </a:r>
          </a:p>
        </p:txBody>
      </p:sp>
      <p:sp>
        <p:nvSpPr>
          <p:cNvPr id="8" name="Subtitle 7">
            <a:extLst>
              <a:ext uri="{FF2B5EF4-FFF2-40B4-BE49-F238E27FC236}">
                <a16:creationId xmlns:a16="http://schemas.microsoft.com/office/drawing/2014/main" id="{08E5406D-3ED4-4D6D-A32D-CE6554BE3B3A}"/>
              </a:ext>
            </a:extLst>
          </p:cNvPr>
          <p:cNvSpPr>
            <a:spLocks noGrp="1"/>
          </p:cNvSpPr>
          <p:nvPr>
            <p:ph type="subTitle" idx="1"/>
          </p:nvPr>
        </p:nvSpPr>
        <p:spPr/>
        <p:txBody>
          <a:bodyPr/>
          <a:lstStyle/>
          <a:p>
            <a:r>
              <a:rPr lang="en-IN" dirty="0"/>
              <a:t>Mansi A. Radke</a:t>
            </a:r>
          </a:p>
        </p:txBody>
      </p:sp>
      <p:sp>
        <p:nvSpPr>
          <p:cNvPr id="4" name="Date Placeholder 3">
            <a:extLst>
              <a:ext uri="{FF2B5EF4-FFF2-40B4-BE49-F238E27FC236}">
                <a16:creationId xmlns:a16="http://schemas.microsoft.com/office/drawing/2014/main" id="{B3B2FAC7-6CA3-407F-B0A0-5E99DB57CD9C}"/>
              </a:ext>
            </a:extLst>
          </p:cNvPr>
          <p:cNvSpPr>
            <a:spLocks noGrp="1"/>
          </p:cNvSpPr>
          <p:nvPr>
            <p:ph type="dt" sz="half" idx="10"/>
          </p:nvPr>
        </p:nvSpPr>
        <p:spPr/>
        <p:txBody>
          <a:bodyPr/>
          <a:lstStyle/>
          <a:p>
            <a:fld id="{B70FE31A-1086-40D7-9B49-857578FF6885}" type="datetime1">
              <a:rPr lang="en-IN" smtClean="0"/>
              <a:t>22-10-2024</a:t>
            </a:fld>
            <a:endParaRPr lang="en-IN"/>
          </a:p>
        </p:txBody>
      </p:sp>
      <p:sp>
        <p:nvSpPr>
          <p:cNvPr id="5" name="Footer Placeholder 4">
            <a:extLst>
              <a:ext uri="{FF2B5EF4-FFF2-40B4-BE49-F238E27FC236}">
                <a16:creationId xmlns:a16="http://schemas.microsoft.com/office/drawing/2014/main" id="{2CE8DE4D-B50B-42C8-BBCC-F64B658EFB01}"/>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FFB242C5-C639-49F4-AC44-39494F287EBA}"/>
              </a:ext>
            </a:extLst>
          </p:cNvPr>
          <p:cNvSpPr>
            <a:spLocks noGrp="1"/>
          </p:cNvSpPr>
          <p:nvPr>
            <p:ph type="sldNum" sz="quarter" idx="12"/>
          </p:nvPr>
        </p:nvSpPr>
        <p:spPr/>
        <p:txBody>
          <a:bodyPr/>
          <a:lstStyle/>
          <a:p>
            <a:fld id="{5B6EC87F-F17E-4AB1-ADEA-FF4DDEF7023B}" type="slidenum">
              <a:rPr lang="en-IN" smtClean="0"/>
              <a:pPr/>
              <a:t>1</a:t>
            </a:fld>
            <a:endParaRPr lang="en-IN"/>
          </a:p>
        </p:txBody>
      </p:sp>
    </p:spTree>
    <p:extLst>
      <p:ext uri="{BB962C8B-B14F-4D97-AF65-F5344CB8AC3E}">
        <p14:creationId xmlns:p14="http://schemas.microsoft.com/office/powerpoint/2010/main" val="4024937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F2803DAB-BFFE-4347-B01B-F763D0145A01}" type="datetime1">
              <a:rPr lang="en-IN" smtClean="0"/>
              <a:t>22-10-2024</a:t>
            </a:fld>
            <a:endParaRPr lang="en-IN"/>
          </a:p>
        </p:txBody>
      </p:sp>
      <p:sp>
        <p:nvSpPr>
          <p:cNvPr id="5" name="Footer Placeholder 4"/>
          <p:cNvSpPr>
            <a:spLocks noGrp="1"/>
          </p:cNvSpPr>
          <p:nvPr>
            <p:ph type="ftr" sz="quarter" idx="11"/>
          </p:nvPr>
        </p:nvSpPr>
        <p:spPr/>
        <p:txBody>
          <a:bodyPr/>
          <a:lstStyle/>
          <a:p>
            <a:r>
              <a:rPr lang="en-IN"/>
              <a:t>Information Retrieval  - Winter-2020 - Mansi A. Radke</a:t>
            </a:r>
            <a:endParaRPr lang="en-IN" dirty="0"/>
          </a:p>
        </p:txBody>
      </p:sp>
      <p:sp>
        <p:nvSpPr>
          <p:cNvPr id="6" name="Slide Number Placeholder 5"/>
          <p:cNvSpPr>
            <a:spLocks noGrp="1"/>
          </p:cNvSpPr>
          <p:nvPr>
            <p:ph type="sldNum" sz="quarter" idx="12"/>
          </p:nvPr>
        </p:nvSpPr>
        <p:spPr/>
        <p:txBody>
          <a:bodyPr/>
          <a:lstStyle/>
          <a:p>
            <a:fld id="{5B6EC87F-F17E-4AB1-ADEA-FF4DDEF7023B}" type="slidenum">
              <a:rPr lang="en-IN" smtClean="0"/>
              <a:pPr/>
              <a:t>10</a:t>
            </a:fld>
            <a:endParaRPr lang="en-IN"/>
          </a:p>
        </p:txBody>
      </p:sp>
      <p:pic>
        <p:nvPicPr>
          <p:cNvPr id="1026" name="Picture 2"/>
          <p:cNvPicPr>
            <a:picLocks noChangeAspect="1" noChangeArrowheads="1"/>
          </p:cNvPicPr>
          <p:nvPr/>
        </p:nvPicPr>
        <p:blipFill>
          <a:blip r:embed="rId2" cstate="print"/>
          <a:srcRect/>
          <a:stretch>
            <a:fillRect/>
          </a:stretch>
        </p:blipFill>
        <p:spPr bwMode="auto">
          <a:xfrm>
            <a:off x="58687" y="62474"/>
            <a:ext cx="6293987" cy="5567851"/>
          </a:xfrm>
          <a:prstGeom prst="rect">
            <a:avLst/>
          </a:prstGeom>
          <a:noFill/>
          <a:ln w="9525">
            <a:noFill/>
            <a:miter lim="800000"/>
            <a:headEnd/>
            <a:tailEnd/>
          </a:ln>
        </p:spPr>
      </p:pic>
      <p:pic>
        <p:nvPicPr>
          <p:cNvPr id="7" name="Content Placeholder 6">
            <a:extLst>
              <a:ext uri="{FF2B5EF4-FFF2-40B4-BE49-F238E27FC236}">
                <a16:creationId xmlns:a16="http://schemas.microsoft.com/office/drawing/2014/main" id="{A75E891F-020F-481E-844C-D9C05CE832A5}"/>
              </a:ext>
            </a:extLst>
          </p:cNvPr>
          <p:cNvPicPr>
            <a:picLocks noGrp="1" noChangeAspect="1"/>
          </p:cNvPicPr>
          <p:nvPr>
            <p:ph idx="1"/>
          </p:nvPr>
        </p:nvPicPr>
        <p:blipFill>
          <a:blip r:embed="rId3" cstate="print"/>
          <a:stretch>
            <a:fillRect/>
          </a:stretch>
        </p:blipFill>
        <p:spPr>
          <a:xfrm>
            <a:off x="6352674" y="163468"/>
            <a:ext cx="5631874" cy="5466857"/>
          </a:xfrm>
          <a:prstGeom prst="rect">
            <a:avLst/>
          </a:prstGeom>
        </p:spPr>
      </p:pic>
    </p:spTree>
    <p:extLst>
      <p:ext uri="{BB962C8B-B14F-4D97-AF65-F5344CB8AC3E}">
        <p14:creationId xmlns:p14="http://schemas.microsoft.com/office/powerpoint/2010/main" val="126864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7E3F-A4E6-47E5-B3FC-74835DD08244}"/>
              </a:ext>
            </a:extLst>
          </p:cNvPr>
          <p:cNvSpPr>
            <a:spLocks noGrp="1"/>
          </p:cNvSpPr>
          <p:nvPr>
            <p:ph type="title"/>
          </p:nvPr>
        </p:nvSpPr>
        <p:spPr/>
        <p:txBody>
          <a:bodyPr/>
          <a:lstStyle/>
          <a:p>
            <a:r>
              <a:rPr lang="en-IN" dirty="0"/>
              <a:t>Inexact top-k document retrieval</a:t>
            </a:r>
          </a:p>
        </p:txBody>
      </p:sp>
      <p:sp>
        <p:nvSpPr>
          <p:cNvPr id="3" name="Content Placeholder 2">
            <a:extLst>
              <a:ext uri="{FF2B5EF4-FFF2-40B4-BE49-F238E27FC236}">
                <a16:creationId xmlns:a16="http://schemas.microsoft.com/office/drawing/2014/main" id="{4BC640C3-8599-4765-A547-FEDF48F51C8D}"/>
              </a:ext>
            </a:extLst>
          </p:cNvPr>
          <p:cNvSpPr>
            <a:spLocks noGrp="1"/>
          </p:cNvSpPr>
          <p:nvPr>
            <p:ph idx="1"/>
          </p:nvPr>
        </p:nvSpPr>
        <p:spPr/>
        <p:txBody>
          <a:bodyPr>
            <a:normAutofit lnSpcReduction="10000"/>
          </a:bodyPr>
          <a:lstStyle/>
          <a:p>
            <a:r>
              <a:rPr lang="en-IN" dirty="0"/>
              <a:t>In most applications, it suffices to retrieve k documents whose scores are very close to those of the k – best</a:t>
            </a:r>
          </a:p>
          <a:p>
            <a:r>
              <a:rPr lang="en-IN" dirty="0"/>
              <a:t>By this we can potentially avoid computing the scores for most of N documents in the collection</a:t>
            </a:r>
          </a:p>
          <a:p>
            <a:r>
              <a:rPr lang="en-IN" dirty="0"/>
              <a:t>We use some heuristics and find a set A of documents that are potential candidates for top k    (k &lt; |A| &lt;&lt; N)</a:t>
            </a:r>
          </a:p>
          <a:p>
            <a:r>
              <a:rPr lang="en-IN" dirty="0"/>
              <a:t>Note that A does not necessarily contain the k top scoring documents for the query, but is likely to have many documents with scores near to those of top k</a:t>
            </a:r>
          </a:p>
          <a:p>
            <a:r>
              <a:rPr lang="en-IN" dirty="0"/>
              <a:t>Return the top k scoring documents in A</a:t>
            </a:r>
          </a:p>
        </p:txBody>
      </p:sp>
      <p:sp>
        <p:nvSpPr>
          <p:cNvPr id="4" name="Date Placeholder 3">
            <a:extLst>
              <a:ext uri="{FF2B5EF4-FFF2-40B4-BE49-F238E27FC236}">
                <a16:creationId xmlns:a16="http://schemas.microsoft.com/office/drawing/2014/main" id="{F555B63B-7E9D-496A-A9AB-6FDFC617F05F}"/>
              </a:ext>
            </a:extLst>
          </p:cNvPr>
          <p:cNvSpPr>
            <a:spLocks noGrp="1"/>
          </p:cNvSpPr>
          <p:nvPr>
            <p:ph type="dt" sz="half" idx="10"/>
          </p:nvPr>
        </p:nvSpPr>
        <p:spPr/>
        <p:txBody>
          <a:bodyPr/>
          <a:lstStyle/>
          <a:p>
            <a:fld id="{68D24D98-B826-4BFC-9CCE-77902A6C8228}" type="datetime1">
              <a:rPr lang="en-IN" smtClean="0"/>
              <a:t>22-10-2024</a:t>
            </a:fld>
            <a:endParaRPr lang="en-IN"/>
          </a:p>
        </p:txBody>
      </p:sp>
      <p:sp>
        <p:nvSpPr>
          <p:cNvPr id="5" name="Footer Placeholder 4">
            <a:extLst>
              <a:ext uri="{FF2B5EF4-FFF2-40B4-BE49-F238E27FC236}">
                <a16:creationId xmlns:a16="http://schemas.microsoft.com/office/drawing/2014/main" id="{EA72DDF8-193B-4CD0-8978-1284ACB2778B}"/>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86DFB546-A096-4309-BEF7-8B106A2E3CC1}"/>
              </a:ext>
            </a:extLst>
          </p:cNvPr>
          <p:cNvSpPr>
            <a:spLocks noGrp="1"/>
          </p:cNvSpPr>
          <p:nvPr>
            <p:ph type="sldNum" sz="quarter" idx="12"/>
          </p:nvPr>
        </p:nvSpPr>
        <p:spPr/>
        <p:txBody>
          <a:bodyPr/>
          <a:lstStyle/>
          <a:p>
            <a:fld id="{5B6EC87F-F17E-4AB1-ADEA-FF4DDEF7023B}" type="slidenum">
              <a:rPr lang="en-IN" smtClean="0"/>
              <a:pPr/>
              <a:t>11</a:t>
            </a:fld>
            <a:endParaRPr lang="en-IN"/>
          </a:p>
        </p:txBody>
      </p:sp>
    </p:spTree>
    <p:extLst>
      <p:ext uri="{BB962C8B-B14F-4D97-AF65-F5344CB8AC3E}">
        <p14:creationId xmlns:p14="http://schemas.microsoft.com/office/powerpoint/2010/main" val="112997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232E-4829-433E-AF2C-34F280523AD9}"/>
              </a:ext>
            </a:extLst>
          </p:cNvPr>
          <p:cNvSpPr>
            <a:spLocks noGrp="1"/>
          </p:cNvSpPr>
          <p:nvPr>
            <p:ph type="title"/>
          </p:nvPr>
        </p:nvSpPr>
        <p:spPr/>
        <p:txBody>
          <a:bodyPr/>
          <a:lstStyle/>
          <a:p>
            <a:r>
              <a:rPr lang="en-IN" dirty="0"/>
              <a:t>Index Elimination</a:t>
            </a:r>
          </a:p>
        </p:txBody>
      </p:sp>
      <p:sp>
        <p:nvSpPr>
          <p:cNvPr id="3" name="Content Placeholder 2">
            <a:extLst>
              <a:ext uri="{FF2B5EF4-FFF2-40B4-BE49-F238E27FC236}">
                <a16:creationId xmlns:a16="http://schemas.microsoft.com/office/drawing/2014/main" id="{565CFD8B-BCBF-43A6-9A98-2713878471EC}"/>
              </a:ext>
            </a:extLst>
          </p:cNvPr>
          <p:cNvSpPr>
            <a:spLocks noGrp="1"/>
          </p:cNvSpPr>
          <p:nvPr>
            <p:ph idx="1"/>
          </p:nvPr>
        </p:nvSpPr>
        <p:spPr/>
        <p:txBody>
          <a:bodyPr>
            <a:normAutofit fontScale="92500"/>
          </a:bodyPr>
          <a:lstStyle/>
          <a:p>
            <a:r>
              <a:rPr lang="en-IN" dirty="0"/>
              <a:t>For a multiterm query, we only consider documents containing at least one of the query terms</a:t>
            </a:r>
          </a:p>
          <a:p>
            <a:r>
              <a:rPr lang="en-IN" dirty="0"/>
              <a:t>Additional Heuristics</a:t>
            </a:r>
          </a:p>
          <a:p>
            <a:pPr lvl="1"/>
            <a:r>
              <a:rPr lang="en-IN" dirty="0"/>
              <a:t>We consider only those documents containing terms whose </a:t>
            </a:r>
            <a:r>
              <a:rPr lang="en-IN" dirty="0" err="1"/>
              <a:t>idf</a:t>
            </a:r>
            <a:r>
              <a:rPr lang="en-IN" dirty="0"/>
              <a:t> exceeds a </a:t>
            </a:r>
            <a:r>
              <a:rPr lang="en-IN" dirty="0" err="1"/>
              <a:t>preset</a:t>
            </a:r>
            <a:r>
              <a:rPr lang="en-IN" dirty="0"/>
              <a:t> threshold</a:t>
            </a:r>
          </a:p>
          <a:p>
            <a:pPr lvl="2"/>
            <a:r>
              <a:rPr lang="en-IN" dirty="0"/>
              <a:t>Thus in the postings traversal, we only traverse the postings for terms with high </a:t>
            </a:r>
            <a:r>
              <a:rPr lang="en-IN" dirty="0" err="1"/>
              <a:t>idf</a:t>
            </a:r>
            <a:r>
              <a:rPr lang="en-IN" dirty="0"/>
              <a:t>. This has a fairly significant benefit as the postings list for low </a:t>
            </a:r>
            <a:r>
              <a:rPr lang="en-IN" dirty="0" err="1"/>
              <a:t>idf</a:t>
            </a:r>
            <a:r>
              <a:rPr lang="en-IN" dirty="0"/>
              <a:t> terms are generally long. With these removed, the set of documents for which we compute the cosine scores is greatly reduced</a:t>
            </a:r>
          </a:p>
          <a:p>
            <a:pPr lvl="2"/>
            <a:r>
              <a:rPr lang="en-IN" dirty="0"/>
              <a:t>In short low </a:t>
            </a:r>
            <a:r>
              <a:rPr lang="en-IN" dirty="0" err="1"/>
              <a:t>idf</a:t>
            </a:r>
            <a:r>
              <a:rPr lang="en-IN" dirty="0"/>
              <a:t> terms are treated like stop words	</a:t>
            </a:r>
          </a:p>
          <a:p>
            <a:pPr lvl="2"/>
            <a:r>
              <a:rPr lang="en-IN" dirty="0"/>
              <a:t>The cut-off threshold can be adopted in query dependent manner</a:t>
            </a:r>
          </a:p>
          <a:p>
            <a:pPr lvl="1"/>
            <a:r>
              <a:rPr lang="en-IN" dirty="0"/>
              <a:t>We contain the documents that contain many (as a special case, all) the query terms</a:t>
            </a:r>
          </a:p>
          <a:p>
            <a:pPr lvl="2"/>
            <a:r>
              <a:rPr lang="en-IN" dirty="0"/>
              <a:t>Danger of this is : We may end up in fewer than k candidate documents in the output</a:t>
            </a:r>
          </a:p>
          <a:p>
            <a:endParaRPr lang="en-IN" dirty="0"/>
          </a:p>
        </p:txBody>
      </p:sp>
      <p:sp>
        <p:nvSpPr>
          <p:cNvPr id="4" name="Date Placeholder 3">
            <a:extLst>
              <a:ext uri="{FF2B5EF4-FFF2-40B4-BE49-F238E27FC236}">
                <a16:creationId xmlns:a16="http://schemas.microsoft.com/office/drawing/2014/main" id="{71463D16-1B8A-4783-90A2-B29C1180C51D}"/>
              </a:ext>
            </a:extLst>
          </p:cNvPr>
          <p:cNvSpPr>
            <a:spLocks noGrp="1"/>
          </p:cNvSpPr>
          <p:nvPr>
            <p:ph type="dt" sz="half" idx="10"/>
          </p:nvPr>
        </p:nvSpPr>
        <p:spPr/>
        <p:txBody>
          <a:bodyPr/>
          <a:lstStyle/>
          <a:p>
            <a:fld id="{297C8DF4-78DC-4DCA-B494-6B8A166A28CE}" type="datetime1">
              <a:rPr lang="en-IN" smtClean="0"/>
              <a:t>22-10-2024</a:t>
            </a:fld>
            <a:endParaRPr lang="en-IN"/>
          </a:p>
        </p:txBody>
      </p:sp>
      <p:sp>
        <p:nvSpPr>
          <p:cNvPr id="5" name="Footer Placeholder 4">
            <a:extLst>
              <a:ext uri="{FF2B5EF4-FFF2-40B4-BE49-F238E27FC236}">
                <a16:creationId xmlns:a16="http://schemas.microsoft.com/office/drawing/2014/main" id="{011A8E39-6B27-4A67-8F4E-57A41D0C1465}"/>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0B36AF0C-DC03-48A2-95AF-17E91F2340B9}"/>
              </a:ext>
            </a:extLst>
          </p:cNvPr>
          <p:cNvSpPr>
            <a:spLocks noGrp="1"/>
          </p:cNvSpPr>
          <p:nvPr>
            <p:ph type="sldNum" sz="quarter" idx="12"/>
          </p:nvPr>
        </p:nvSpPr>
        <p:spPr/>
        <p:txBody>
          <a:bodyPr/>
          <a:lstStyle/>
          <a:p>
            <a:fld id="{5B6EC87F-F17E-4AB1-ADEA-FF4DDEF7023B}" type="slidenum">
              <a:rPr lang="en-IN" smtClean="0"/>
              <a:pPr/>
              <a:t>12</a:t>
            </a:fld>
            <a:endParaRPr lang="en-IN"/>
          </a:p>
        </p:txBody>
      </p:sp>
    </p:spTree>
    <p:extLst>
      <p:ext uri="{BB962C8B-B14F-4D97-AF65-F5344CB8AC3E}">
        <p14:creationId xmlns:p14="http://schemas.microsoft.com/office/powerpoint/2010/main" val="1592056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E504-EC84-49BA-9B59-011619A63FA3}"/>
              </a:ext>
            </a:extLst>
          </p:cNvPr>
          <p:cNvSpPr>
            <a:spLocks noGrp="1"/>
          </p:cNvSpPr>
          <p:nvPr>
            <p:ph type="title"/>
          </p:nvPr>
        </p:nvSpPr>
        <p:spPr/>
        <p:txBody>
          <a:bodyPr/>
          <a:lstStyle/>
          <a:p>
            <a:r>
              <a:rPr lang="en-IN" dirty="0"/>
              <a:t>Champion Lists</a:t>
            </a:r>
          </a:p>
        </p:txBody>
      </p:sp>
      <p:sp>
        <p:nvSpPr>
          <p:cNvPr id="3" name="Content Placeholder 2">
            <a:extLst>
              <a:ext uri="{FF2B5EF4-FFF2-40B4-BE49-F238E27FC236}">
                <a16:creationId xmlns:a16="http://schemas.microsoft.com/office/drawing/2014/main" id="{78A26770-89CE-4745-B4BD-B74244D93900}"/>
              </a:ext>
            </a:extLst>
          </p:cNvPr>
          <p:cNvSpPr>
            <a:spLocks noGrp="1"/>
          </p:cNvSpPr>
          <p:nvPr>
            <p:ph idx="1"/>
          </p:nvPr>
        </p:nvSpPr>
        <p:spPr/>
        <p:txBody>
          <a:bodyPr>
            <a:normAutofit fontScale="92500" lnSpcReduction="20000"/>
          </a:bodyPr>
          <a:lstStyle/>
          <a:p>
            <a:r>
              <a:rPr lang="en-IN" dirty="0"/>
              <a:t>Champion lists = fancy lists = top docs</a:t>
            </a:r>
          </a:p>
          <a:p>
            <a:r>
              <a:rPr lang="en-IN" dirty="0"/>
              <a:t>The idea is to precompute, for each term t in the dictionary, the set of r documents with highest weights for t The value of r is chosen in advance</a:t>
            </a:r>
          </a:p>
          <a:p>
            <a:r>
              <a:rPr lang="en-US" dirty="0"/>
              <a:t>For </a:t>
            </a:r>
            <a:r>
              <a:rPr lang="en-US" dirty="0" err="1"/>
              <a:t>tf-idf</a:t>
            </a:r>
            <a:r>
              <a:rPr lang="en-US" dirty="0"/>
              <a:t> weighting, these would be the </a:t>
            </a:r>
            <a:r>
              <a:rPr lang="en-US" i="1" dirty="0"/>
              <a:t>r </a:t>
            </a:r>
            <a:r>
              <a:rPr lang="en-US" dirty="0"/>
              <a:t>documents with the highest </a:t>
            </a:r>
            <a:r>
              <a:rPr lang="en-US" dirty="0" err="1"/>
              <a:t>tf</a:t>
            </a:r>
            <a:r>
              <a:rPr lang="en-US" dirty="0"/>
              <a:t> values for term </a:t>
            </a:r>
            <a:r>
              <a:rPr lang="en-US" i="1" dirty="0"/>
              <a:t>t</a:t>
            </a:r>
            <a:r>
              <a:rPr lang="en-US" dirty="0"/>
              <a:t>. We call this set of </a:t>
            </a:r>
            <a:r>
              <a:rPr lang="en-US" i="1" dirty="0"/>
              <a:t>r </a:t>
            </a:r>
            <a:r>
              <a:rPr lang="en-US" dirty="0"/>
              <a:t>documents the </a:t>
            </a:r>
            <a:r>
              <a:rPr lang="en-US" i="1" dirty="0"/>
              <a:t>champion list </a:t>
            </a:r>
            <a:r>
              <a:rPr lang="en-US" dirty="0"/>
              <a:t>for term </a:t>
            </a:r>
            <a:r>
              <a:rPr lang="en-US" i="1" dirty="0"/>
              <a:t>t</a:t>
            </a:r>
            <a:r>
              <a:rPr lang="en-US" dirty="0"/>
              <a:t>.</a:t>
            </a:r>
          </a:p>
          <a:p>
            <a:r>
              <a:rPr lang="en-US" dirty="0"/>
              <a:t>Now, given a query </a:t>
            </a:r>
            <a:r>
              <a:rPr lang="en-US" i="1" dirty="0"/>
              <a:t>q </a:t>
            </a:r>
            <a:r>
              <a:rPr lang="en-US" dirty="0"/>
              <a:t>we create a set </a:t>
            </a:r>
            <a:r>
              <a:rPr lang="en-US" i="1" dirty="0"/>
              <a:t>A </a:t>
            </a:r>
            <a:r>
              <a:rPr lang="en-US" dirty="0"/>
              <a:t>as follows: we take the union of the champion lists for each of the terms comprising </a:t>
            </a:r>
            <a:r>
              <a:rPr lang="en-US" i="1" dirty="0"/>
              <a:t>q</a:t>
            </a:r>
            <a:r>
              <a:rPr lang="en-US" dirty="0"/>
              <a:t>. </a:t>
            </a:r>
          </a:p>
          <a:p>
            <a:r>
              <a:rPr lang="en-US" dirty="0"/>
              <a:t>We now restrict cosine computation to only the documents in </a:t>
            </a:r>
            <a:r>
              <a:rPr lang="en-US" i="1" dirty="0"/>
              <a:t>A</a:t>
            </a:r>
            <a:r>
              <a:rPr lang="en-US" dirty="0"/>
              <a:t>.</a:t>
            </a:r>
          </a:p>
          <a:p>
            <a:r>
              <a:rPr lang="en-US" dirty="0"/>
              <a:t> A critical parameter in this scheme is the value </a:t>
            </a:r>
            <a:r>
              <a:rPr lang="en-US" i="1" dirty="0"/>
              <a:t>r</a:t>
            </a:r>
            <a:r>
              <a:rPr lang="en-US" dirty="0"/>
              <a:t>, which is highly application dependent. Intuitively, </a:t>
            </a:r>
            <a:r>
              <a:rPr lang="en-US" i="1" dirty="0"/>
              <a:t>r </a:t>
            </a:r>
            <a:r>
              <a:rPr lang="en-US" dirty="0"/>
              <a:t>should be large compared with </a:t>
            </a:r>
            <a:r>
              <a:rPr lang="en-US" i="1" dirty="0"/>
              <a:t>K</a:t>
            </a:r>
            <a:r>
              <a:rPr lang="en-US" dirty="0"/>
              <a:t>, especially if we use any form of the index elimination</a:t>
            </a:r>
          </a:p>
          <a:p>
            <a:endParaRPr lang="en-IN" dirty="0"/>
          </a:p>
        </p:txBody>
      </p:sp>
      <p:sp>
        <p:nvSpPr>
          <p:cNvPr id="4" name="Date Placeholder 3">
            <a:extLst>
              <a:ext uri="{FF2B5EF4-FFF2-40B4-BE49-F238E27FC236}">
                <a16:creationId xmlns:a16="http://schemas.microsoft.com/office/drawing/2014/main" id="{D8F56D5D-2965-4F76-ACC0-7A0A6B83A679}"/>
              </a:ext>
            </a:extLst>
          </p:cNvPr>
          <p:cNvSpPr>
            <a:spLocks noGrp="1"/>
          </p:cNvSpPr>
          <p:nvPr>
            <p:ph type="dt" sz="half" idx="10"/>
          </p:nvPr>
        </p:nvSpPr>
        <p:spPr/>
        <p:txBody>
          <a:bodyPr/>
          <a:lstStyle/>
          <a:p>
            <a:fld id="{CE026646-A566-434D-A960-EE9C964AF2B0}" type="datetime1">
              <a:rPr lang="en-IN" smtClean="0"/>
              <a:t>22-10-2024</a:t>
            </a:fld>
            <a:endParaRPr lang="en-IN"/>
          </a:p>
        </p:txBody>
      </p:sp>
      <p:sp>
        <p:nvSpPr>
          <p:cNvPr id="5" name="Footer Placeholder 4">
            <a:extLst>
              <a:ext uri="{FF2B5EF4-FFF2-40B4-BE49-F238E27FC236}">
                <a16:creationId xmlns:a16="http://schemas.microsoft.com/office/drawing/2014/main" id="{1233A97E-5877-45F4-9B0C-DA62D9A5FAEC}"/>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160B00BF-19ED-4CE3-AA3E-20C908892B23}"/>
              </a:ext>
            </a:extLst>
          </p:cNvPr>
          <p:cNvSpPr>
            <a:spLocks noGrp="1"/>
          </p:cNvSpPr>
          <p:nvPr>
            <p:ph type="sldNum" sz="quarter" idx="12"/>
          </p:nvPr>
        </p:nvSpPr>
        <p:spPr/>
        <p:txBody>
          <a:bodyPr/>
          <a:lstStyle/>
          <a:p>
            <a:fld id="{5B6EC87F-F17E-4AB1-ADEA-FF4DDEF7023B}" type="slidenum">
              <a:rPr lang="en-IN" smtClean="0"/>
              <a:pPr/>
              <a:t>13</a:t>
            </a:fld>
            <a:endParaRPr lang="en-IN"/>
          </a:p>
        </p:txBody>
      </p:sp>
    </p:spTree>
    <p:extLst>
      <p:ext uri="{BB962C8B-B14F-4D97-AF65-F5344CB8AC3E}">
        <p14:creationId xmlns:p14="http://schemas.microsoft.com/office/powerpoint/2010/main" val="3600552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F683-80FF-4C6D-9ADA-A13CD5DBC6C5}"/>
              </a:ext>
            </a:extLst>
          </p:cNvPr>
          <p:cNvSpPr>
            <a:spLocks noGrp="1"/>
          </p:cNvSpPr>
          <p:nvPr>
            <p:ph type="title"/>
          </p:nvPr>
        </p:nvSpPr>
        <p:spPr/>
        <p:txBody>
          <a:bodyPr/>
          <a:lstStyle/>
          <a:p>
            <a:r>
              <a:rPr lang="en-IN" dirty="0"/>
              <a:t>Issue In champion lists</a:t>
            </a:r>
          </a:p>
        </p:txBody>
      </p:sp>
      <p:sp>
        <p:nvSpPr>
          <p:cNvPr id="3" name="Content Placeholder 2">
            <a:extLst>
              <a:ext uri="{FF2B5EF4-FFF2-40B4-BE49-F238E27FC236}">
                <a16:creationId xmlns:a16="http://schemas.microsoft.com/office/drawing/2014/main" id="{F967F20D-3CDF-4CB9-9932-187F53AAA454}"/>
              </a:ext>
            </a:extLst>
          </p:cNvPr>
          <p:cNvSpPr>
            <a:spLocks noGrp="1"/>
          </p:cNvSpPr>
          <p:nvPr>
            <p:ph idx="1"/>
          </p:nvPr>
        </p:nvSpPr>
        <p:spPr/>
        <p:txBody>
          <a:bodyPr/>
          <a:lstStyle/>
          <a:p>
            <a:r>
              <a:rPr lang="en-US" dirty="0"/>
              <a:t>One issue here is that the value </a:t>
            </a:r>
            <a:r>
              <a:rPr lang="en-US" i="1" dirty="0"/>
              <a:t>r </a:t>
            </a:r>
            <a:r>
              <a:rPr lang="en-US" dirty="0"/>
              <a:t>is set at the time of index construction, whereas </a:t>
            </a:r>
            <a:r>
              <a:rPr lang="en-US" i="1" dirty="0"/>
              <a:t>K </a:t>
            </a:r>
            <a:r>
              <a:rPr lang="en-US" dirty="0"/>
              <a:t>is application dependent and may not be available until the query is received; as a result we may (as in the case of index elimination) find ourselves with a set </a:t>
            </a:r>
            <a:r>
              <a:rPr lang="en-US" i="1" dirty="0"/>
              <a:t>A </a:t>
            </a:r>
            <a:r>
              <a:rPr lang="en-US" dirty="0"/>
              <a:t>that has fewer than </a:t>
            </a:r>
            <a:r>
              <a:rPr lang="en-US" i="1" dirty="0"/>
              <a:t>K </a:t>
            </a:r>
            <a:r>
              <a:rPr lang="en-US" dirty="0"/>
              <a:t>documents. There is no reason to have the same value of </a:t>
            </a:r>
            <a:r>
              <a:rPr lang="en-US" i="1" dirty="0"/>
              <a:t>r </a:t>
            </a:r>
            <a:r>
              <a:rPr lang="en-US" dirty="0"/>
              <a:t>for all terms in the dictionary; it could for instance be set to be higher for rarer terms.</a:t>
            </a:r>
            <a:endParaRPr lang="en-IN" dirty="0"/>
          </a:p>
          <a:p>
            <a:r>
              <a:rPr lang="en-IN" dirty="0"/>
              <a:t>Note : r need not be same for all terms in dictionary. R could be greater for rarer terms</a:t>
            </a:r>
          </a:p>
        </p:txBody>
      </p:sp>
      <p:sp>
        <p:nvSpPr>
          <p:cNvPr id="4" name="Date Placeholder 3">
            <a:extLst>
              <a:ext uri="{FF2B5EF4-FFF2-40B4-BE49-F238E27FC236}">
                <a16:creationId xmlns:a16="http://schemas.microsoft.com/office/drawing/2014/main" id="{268C98F1-1756-451F-9D67-9820E86F06A7}"/>
              </a:ext>
            </a:extLst>
          </p:cNvPr>
          <p:cNvSpPr>
            <a:spLocks noGrp="1"/>
          </p:cNvSpPr>
          <p:nvPr>
            <p:ph type="dt" sz="half" idx="10"/>
          </p:nvPr>
        </p:nvSpPr>
        <p:spPr/>
        <p:txBody>
          <a:bodyPr/>
          <a:lstStyle/>
          <a:p>
            <a:fld id="{19CCD61E-C5F5-468F-B34B-12F04B8FAC51}" type="datetime1">
              <a:rPr lang="en-IN" smtClean="0"/>
              <a:t>22-10-2024</a:t>
            </a:fld>
            <a:endParaRPr lang="en-IN"/>
          </a:p>
        </p:txBody>
      </p:sp>
      <p:sp>
        <p:nvSpPr>
          <p:cNvPr id="5" name="Footer Placeholder 4">
            <a:extLst>
              <a:ext uri="{FF2B5EF4-FFF2-40B4-BE49-F238E27FC236}">
                <a16:creationId xmlns:a16="http://schemas.microsoft.com/office/drawing/2014/main" id="{F89A5C40-086E-41CE-BDEF-DEA74B57A607}"/>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CA62CEE0-669F-4302-8810-F07279D9F048}"/>
              </a:ext>
            </a:extLst>
          </p:cNvPr>
          <p:cNvSpPr>
            <a:spLocks noGrp="1"/>
          </p:cNvSpPr>
          <p:nvPr>
            <p:ph type="sldNum" sz="quarter" idx="12"/>
          </p:nvPr>
        </p:nvSpPr>
        <p:spPr/>
        <p:txBody>
          <a:bodyPr/>
          <a:lstStyle/>
          <a:p>
            <a:fld id="{5B6EC87F-F17E-4AB1-ADEA-FF4DDEF7023B}" type="slidenum">
              <a:rPr lang="en-IN" smtClean="0"/>
              <a:pPr/>
              <a:t>14</a:t>
            </a:fld>
            <a:endParaRPr lang="en-IN"/>
          </a:p>
        </p:txBody>
      </p:sp>
    </p:spTree>
    <p:extLst>
      <p:ext uri="{BB962C8B-B14F-4D97-AF65-F5344CB8AC3E}">
        <p14:creationId xmlns:p14="http://schemas.microsoft.com/office/powerpoint/2010/main" val="182889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03D8-6FCF-4671-A772-5569D86C3A3B}"/>
              </a:ext>
            </a:extLst>
          </p:cNvPr>
          <p:cNvSpPr>
            <a:spLocks noGrp="1"/>
          </p:cNvSpPr>
          <p:nvPr>
            <p:ph type="title"/>
          </p:nvPr>
        </p:nvSpPr>
        <p:spPr/>
        <p:txBody>
          <a:bodyPr/>
          <a:lstStyle/>
          <a:p>
            <a:r>
              <a:rPr lang="en-IN" dirty="0"/>
              <a:t>Static Quality scores and ordering</a:t>
            </a:r>
          </a:p>
        </p:txBody>
      </p:sp>
      <p:sp>
        <p:nvSpPr>
          <p:cNvPr id="3" name="Content Placeholder 2">
            <a:extLst>
              <a:ext uri="{FF2B5EF4-FFF2-40B4-BE49-F238E27FC236}">
                <a16:creationId xmlns:a16="http://schemas.microsoft.com/office/drawing/2014/main" id="{AEA0E2E2-B867-4CAC-B508-D48A0A4043D3}"/>
              </a:ext>
            </a:extLst>
          </p:cNvPr>
          <p:cNvSpPr>
            <a:spLocks noGrp="1"/>
          </p:cNvSpPr>
          <p:nvPr>
            <p:ph idx="1"/>
          </p:nvPr>
        </p:nvSpPr>
        <p:spPr/>
        <p:txBody>
          <a:bodyPr>
            <a:normAutofit lnSpcReduction="10000"/>
          </a:bodyPr>
          <a:lstStyle/>
          <a:p>
            <a:r>
              <a:rPr lang="en-IN" dirty="0"/>
              <a:t>In many search engines, we have available a measure of quality g(d) for each document d that is query independent and thus static</a:t>
            </a:r>
          </a:p>
          <a:p>
            <a:r>
              <a:rPr lang="en-IN" dirty="0"/>
              <a:t>Static quality measure has a value between 0 and 1</a:t>
            </a:r>
          </a:p>
          <a:p>
            <a:r>
              <a:rPr lang="en-IN" dirty="0"/>
              <a:t>Example: In context of news stories on the web, g(d) may be derived from the number of favourable reviews of the story by web surfers</a:t>
            </a:r>
          </a:p>
          <a:p>
            <a:r>
              <a:rPr lang="en-IN" dirty="0"/>
              <a:t>Net score = combination of (g(d) and query dependent score)</a:t>
            </a:r>
          </a:p>
          <a:p>
            <a:r>
              <a:rPr lang="en-IN" dirty="0"/>
              <a:t>For e.g. net score(</a:t>
            </a:r>
            <a:r>
              <a:rPr lang="en-IN" dirty="0" err="1"/>
              <a:t>q,d</a:t>
            </a:r>
            <a:r>
              <a:rPr lang="en-IN" dirty="0"/>
              <a:t>) = g(d) + cosine score of d with respect to q</a:t>
            </a:r>
          </a:p>
          <a:p>
            <a:pPr lvl="1"/>
            <a:r>
              <a:rPr lang="en-IN" dirty="0"/>
              <a:t>Both components can have equal contributions assuming each is between 0 and 1 .</a:t>
            </a:r>
          </a:p>
          <a:p>
            <a:pPr lvl="1"/>
            <a:r>
              <a:rPr lang="en-IN" dirty="0"/>
              <a:t>Other relative weightings are also possible, the effectiveness of our heuristics depends on the specific relative weighting</a:t>
            </a:r>
          </a:p>
        </p:txBody>
      </p:sp>
      <p:sp>
        <p:nvSpPr>
          <p:cNvPr id="4" name="Date Placeholder 3">
            <a:extLst>
              <a:ext uri="{FF2B5EF4-FFF2-40B4-BE49-F238E27FC236}">
                <a16:creationId xmlns:a16="http://schemas.microsoft.com/office/drawing/2014/main" id="{9A323EFF-37FD-443E-837E-2BAFED9F971E}"/>
              </a:ext>
            </a:extLst>
          </p:cNvPr>
          <p:cNvSpPr>
            <a:spLocks noGrp="1"/>
          </p:cNvSpPr>
          <p:nvPr>
            <p:ph type="dt" sz="half" idx="10"/>
          </p:nvPr>
        </p:nvSpPr>
        <p:spPr/>
        <p:txBody>
          <a:bodyPr/>
          <a:lstStyle/>
          <a:p>
            <a:fld id="{A2969448-08A9-4EB6-B201-85B3F8E8C839}" type="datetime1">
              <a:rPr lang="en-IN" smtClean="0"/>
              <a:t>22-10-2024</a:t>
            </a:fld>
            <a:endParaRPr lang="en-IN"/>
          </a:p>
        </p:txBody>
      </p:sp>
      <p:sp>
        <p:nvSpPr>
          <p:cNvPr id="5" name="Footer Placeholder 4">
            <a:extLst>
              <a:ext uri="{FF2B5EF4-FFF2-40B4-BE49-F238E27FC236}">
                <a16:creationId xmlns:a16="http://schemas.microsoft.com/office/drawing/2014/main" id="{4D2819E9-1C75-42C4-8826-419BA1AF1EC9}"/>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7EA7F673-F4CC-44CE-A6D9-A2CA0A9CF145}"/>
              </a:ext>
            </a:extLst>
          </p:cNvPr>
          <p:cNvSpPr>
            <a:spLocks noGrp="1"/>
          </p:cNvSpPr>
          <p:nvPr>
            <p:ph type="sldNum" sz="quarter" idx="12"/>
          </p:nvPr>
        </p:nvSpPr>
        <p:spPr/>
        <p:txBody>
          <a:bodyPr/>
          <a:lstStyle/>
          <a:p>
            <a:fld id="{5B6EC87F-F17E-4AB1-ADEA-FF4DDEF7023B}" type="slidenum">
              <a:rPr lang="en-IN" smtClean="0"/>
              <a:pPr/>
              <a:t>15</a:t>
            </a:fld>
            <a:endParaRPr lang="en-IN"/>
          </a:p>
        </p:txBody>
      </p:sp>
    </p:spTree>
    <p:extLst>
      <p:ext uri="{BB962C8B-B14F-4D97-AF65-F5344CB8AC3E}">
        <p14:creationId xmlns:p14="http://schemas.microsoft.com/office/powerpoint/2010/main" val="411944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815D-213B-472E-8DEB-9628652666AD}"/>
              </a:ext>
            </a:extLst>
          </p:cNvPr>
          <p:cNvSpPr>
            <a:spLocks noGrp="1"/>
          </p:cNvSpPr>
          <p:nvPr>
            <p:ph type="title"/>
          </p:nvPr>
        </p:nvSpPr>
        <p:spPr/>
        <p:txBody>
          <a:bodyPr/>
          <a:lstStyle/>
          <a:p>
            <a:r>
              <a:rPr lang="en-IN" dirty="0"/>
              <a:t>Ideas for static quality scores and ranking</a:t>
            </a:r>
          </a:p>
        </p:txBody>
      </p:sp>
      <p:sp>
        <p:nvSpPr>
          <p:cNvPr id="3" name="Content Placeholder 2">
            <a:extLst>
              <a:ext uri="{FF2B5EF4-FFF2-40B4-BE49-F238E27FC236}">
                <a16:creationId xmlns:a16="http://schemas.microsoft.com/office/drawing/2014/main" id="{0DD1C87C-5FBF-48FA-AB79-9D396A4FBD80}"/>
              </a:ext>
            </a:extLst>
          </p:cNvPr>
          <p:cNvSpPr>
            <a:spLocks noGrp="1"/>
          </p:cNvSpPr>
          <p:nvPr>
            <p:ph idx="1"/>
          </p:nvPr>
        </p:nvSpPr>
        <p:spPr/>
        <p:txBody>
          <a:bodyPr>
            <a:normAutofit/>
          </a:bodyPr>
          <a:lstStyle/>
          <a:p>
            <a:r>
              <a:rPr lang="en-IN" dirty="0"/>
              <a:t>Idea 1: </a:t>
            </a:r>
          </a:p>
          <a:p>
            <a:pPr lvl="1"/>
            <a:r>
              <a:rPr lang="en-IN" dirty="0"/>
              <a:t>Consider ordering the documents in the posting list for each term by decreasing order of g(d)</a:t>
            </a:r>
          </a:p>
          <a:p>
            <a:r>
              <a:rPr lang="en-IN" dirty="0"/>
              <a:t>Idea 2: </a:t>
            </a:r>
          </a:p>
          <a:p>
            <a:pPr lvl="1"/>
            <a:r>
              <a:rPr lang="en-IN" dirty="0"/>
              <a:t>Extension of champion lists</a:t>
            </a:r>
          </a:p>
          <a:p>
            <a:pPr lvl="1"/>
            <a:r>
              <a:rPr lang="en-IN" dirty="0"/>
              <a:t>Global champion list: for a well chosen r, we maintain for each term ‘t’, a global champion list of r documents with highest values of g(d) + </a:t>
            </a:r>
            <a:r>
              <a:rPr lang="en-IN" dirty="0" err="1"/>
              <a:t>tf-idf</a:t>
            </a:r>
            <a:r>
              <a:rPr lang="en-IN" dirty="0"/>
              <a:t>(</a:t>
            </a:r>
            <a:r>
              <a:rPr lang="en-IN" dirty="0" err="1"/>
              <a:t>t,d</a:t>
            </a:r>
            <a:r>
              <a:rPr lang="en-IN" dirty="0"/>
              <a:t>)</a:t>
            </a:r>
          </a:p>
          <a:p>
            <a:pPr lvl="1"/>
            <a:r>
              <a:rPr lang="en-IN" dirty="0"/>
              <a:t>At query time, we only compute the net scores for documents in the union of global champion lists</a:t>
            </a:r>
          </a:p>
          <a:p>
            <a:pPr lvl="1"/>
            <a:endParaRPr lang="en-IN" dirty="0"/>
          </a:p>
        </p:txBody>
      </p:sp>
      <p:sp>
        <p:nvSpPr>
          <p:cNvPr id="4" name="Date Placeholder 3">
            <a:extLst>
              <a:ext uri="{FF2B5EF4-FFF2-40B4-BE49-F238E27FC236}">
                <a16:creationId xmlns:a16="http://schemas.microsoft.com/office/drawing/2014/main" id="{6560092A-AB34-487B-BCF1-A7B55A393693}"/>
              </a:ext>
            </a:extLst>
          </p:cNvPr>
          <p:cNvSpPr>
            <a:spLocks noGrp="1"/>
          </p:cNvSpPr>
          <p:nvPr>
            <p:ph type="dt" sz="half" idx="10"/>
          </p:nvPr>
        </p:nvSpPr>
        <p:spPr/>
        <p:txBody>
          <a:bodyPr/>
          <a:lstStyle/>
          <a:p>
            <a:fld id="{A863BFE6-2E01-4B3D-9517-1C2AB140E05D}" type="datetime1">
              <a:rPr lang="en-IN" smtClean="0"/>
              <a:t>22-10-2024</a:t>
            </a:fld>
            <a:endParaRPr lang="en-IN"/>
          </a:p>
        </p:txBody>
      </p:sp>
      <p:sp>
        <p:nvSpPr>
          <p:cNvPr id="5" name="Footer Placeholder 4">
            <a:extLst>
              <a:ext uri="{FF2B5EF4-FFF2-40B4-BE49-F238E27FC236}">
                <a16:creationId xmlns:a16="http://schemas.microsoft.com/office/drawing/2014/main" id="{0AB551BC-A1BE-4F8D-B22C-7CAEFDB55BE6}"/>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EBFBC6C9-EF89-4498-8ADE-9FE519F24545}"/>
              </a:ext>
            </a:extLst>
          </p:cNvPr>
          <p:cNvSpPr>
            <a:spLocks noGrp="1"/>
          </p:cNvSpPr>
          <p:nvPr>
            <p:ph type="sldNum" sz="quarter" idx="12"/>
          </p:nvPr>
        </p:nvSpPr>
        <p:spPr/>
        <p:txBody>
          <a:bodyPr/>
          <a:lstStyle/>
          <a:p>
            <a:fld id="{5B6EC87F-F17E-4AB1-ADEA-FF4DDEF7023B}" type="slidenum">
              <a:rPr lang="en-IN" smtClean="0"/>
              <a:pPr/>
              <a:t>16</a:t>
            </a:fld>
            <a:endParaRPr lang="en-IN"/>
          </a:p>
        </p:txBody>
      </p:sp>
    </p:spTree>
    <p:extLst>
      <p:ext uri="{BB962C8B-B14F-4D97-AF65-F5344CB8AC3E}">
        <p14:creationId xmlns:p14="http://schemas.microsoft.com/office/powerpoint/2010/main" val="81077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7549-B392-422C-AA3A-DCDA7E9C2500}"/>
              </a:ext>
            </a:extLst>
          </p:cNvPr>
          <p:cNvSpPr>
            <a:spLocks noGrp="1"/>
          </p:cNvSpPr>
          <p:nvPr>
            <p:ph type="title"/>
          </p:nvPr>
        </p:nvSpPr>
        <p:spPr/>
        <p:txBody>
          <a:bodyPr/>
          <a:lstStyle/>
          <a:p>
            <a:r>
              <a:rPr lang="en-IN" dirty="0"/>
              <a:t>Ideas for static quality scores and ranking</a:t>
            </a:r>
          </a:p>
        </p:txBody>
      </p:sp>
      <p:sp>
        <p:nvSpPr>
          <p:cNvPr id="3" name="Content Placeholder 2">
            <a:extLst>
              <a:ext uri="{FF2B5EF4-FFF2-40B4-BE49-F238E27FC236}">
                <a16:creationId xmlns:a16="http://schemas.microsoft.com/office/drawing/2014/main" id="{CA951C14-1316-462C-AE30-304EB2659F25}"/>
              </a:ext>
            </a:extLst>
          </p:cNvPr>
          <p:cNvSpPr>
            <a:spLocks noGrp="1"/>
          </p:cNvSpPr>
          <p:nvPr>
            <p:ph idx="1"/>
          </p:nvPr>
        </p:nvSpPr>
        <p:spPr/>
        <p:txBody>
          <a:bodyPr/>
          <a:lstStyle/>
          <a:p>
            <a:r>
              <a:rPr lang="en-IN" dirty="0"/>
              <a:t>Idea 3:</a:t>
            </a:r>
          </a:p>
          <a:p>
            <a:pPr lvl="1"/>
            <a:r>
              <a:rPr lang="en-IN" dirty="0"/>
              <a:t>We maintain for each term t, two posting lists consisting of disjoint sets of documents, each sorted by g(d) values</a:t>
            </a:r>
          </a:p>
          <a:p>
            <a:pPr lvl="2"/>
            <a:r>
              <a:rPr lang="en-IN" dirty="0"/>
              <a:t>First list -&gt; high-&gt; m docs with highest </a:t>
            </a:r>
            <a:r>
              <a:rPr lang="en-IN" dirty="0" err="1"/>
              <a:t>tf</a:t>
            </a:r>
            <a:r>
              <a:rPr lang="en-IN" dirty="0"/>
              <a:t> values for t</a:t>
            </a:r>
          </a:p>
          <a:p>
            <a:pPr lvl="2"/>
            <a:r>
              <a:rPr lang="en-IN" dirty="0"/>
              <a:t>Second list -&gt; low-&gt; remaining docs containing t</a:t>
            </a:r>
          </a:p>
          <a:p>
            <a:pPr lvl="1"/>
            <a:r>
              <a:rPr lang="en-IN" dirty="0"/>
              <a:t>While processing a query, scan only the high lists. If we get k docs in the process terminate. If not, go to the low lists</a:t>
            </a:r>
          </a:p>
        </p:txBody>
      </p:sp>
      <p:sp>
        <p:nvSpPr>
          <p:cNvPr id="4" name="Date Placeholder 3">
            <a:extLst>
              <a:ext uri="{FF2B5EF4-FFF2-40B4-BE49-F238E27FC236}">
                <a16:creationId xmlns:a16="http://schemas.microsoft.com/office/drawing/2014/main" id="{9D28FD44-FFBD-4D17-906B-7B588F70E9E0}"/>
              </a:ext>
            </a:extLst>
          </p:cNvPr>
          <p:cNvSpPr>
            <a:spLocks noGrp="1"/>
          </p:cNvSpPr>
          <p:nvPr>
            <p:ph type="dt" sz="half" idx="10"/>
          </p:nvPr>
        </p:nvSpPr>
        <p:spPr/>
        <p:txBody>
          <a:bodyPr/>
          <a:lstStyle/>
          <a:p>
            <a:fld id="{C5E062F1-A15E-4B5D-82E4-D47FC3D3E0A9}" type="datetime1">
              <a:rPr lang="en-IN" smtClean="0"/>
              <a:t>22-10-2024</a:t>
            </a:fld>
            <a:endParaRPr lang="en-IN"/>
          </a:p>
        </p:txBody>
      </p:sp>
      <p:sp>
        <p:nvSpPr>
          <p:cNvPr id="5" name="Footer Placeholder 4">
            <a:extLst>
              <a:ext uri="{FF2B5EF4-FFF2-40B4-BE49-F238E27FC236}">
                <a16:creationId xmlns:a16="http://schemas.microsoft.com/office/drawing/2014/main" id="{CFF78332-137E-496E-B015-3333DD01C958}"/>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9994B5ED-CD44-4AED-B6E0-7074B8A95588}"/>
              </a:ext>
            </a:extLst>
          </p:cNvPr>
          <p:cNvSpPr>
            <a:spLocks noGrp="1"/>
          </p:cNvSpPr>
          <p:nvPr>
            <p:ph type="sldNum" sz="quarter" idx="12"/>
          </p:nvPr>
        </p:nvSpPr>
        <p:spPr/>
        <p:txBody>
          <a:bodyPr/>
          <a:lstStyle/>
          <a:p>
            <a:fld id="{5B6EC87F-F17E-4AB1-ADEA-FF4DDEF7023B}" type="slidenum">
              <a:rPr lang="en-IN" smtClean="0"/>
              <a:pPr/>
              <a:t>17</a:t>
            </a:fld>
            <a:endParaRPr lang="en-IN"/>
          </a:p>
        </p:txBody>
      </p:sp>
    </p:spTree>
    <p:extLst>
      <p:ext uri="{BB962C8B-B14F-4D97-AF65-F5344CB8AC3E}">
        <p14:creationId xmlns:p14="http://schemas.microsoft.com/office/powerpoint/2010/main" val="283838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334A-DE24-461D-824B-443A3CAA99F8}"/>
              </a:ext>
            </a:extLst>
          </p:cNvPr>
          <p:cNvSpPr>
            <a:spLocks noGrp="1"/>
          </p:cNvSpPr>
          <p:nvPr>
            <p:ph type="title"/>
          </p:nvPr>
        </p:nvSpPr>
        <p:spPr/>
        <p:txBody>
          <a:bodyPr/>
          <a:lstStyle/>
          <a:p>
            <a:r>
              <a:rPr lang="en-IN" dirty="0"/>
              <a:t>Impact ordering</a:t>
            </a:r>
          </a:p>
        </p:txBody>
      </p:sp>
      <p:sp>
        <p:nvSpPr>
          <p:cNvPr id="3" name="Content Placeholder 2">
            <a:extLst>
              <a:ext uri="{FF2B5EF4-FFF2-40B4-BE49-F238E27FC236}">
                <a16:creationId xmlns:a16="http://schemas.microsoft.com/office/drawing/2014/main" id="{879059E5-E034-4FBF-B8FB-74BBC13E6899}"/>
              </a:ext>
            </a:extLst>
          </p:cNvPr>
          <p:cNvSpPr>
            <a:spLocks noGrp="1"/>
          </p:cNvSpPr>
          <p:nvPr>
            <p:ph idx="1"/>
          </p:nvPr>
        </p:nvSpPr>
        <p:spPr/>
        <p:txBody>
          <a:bodyPr>
            <a:normAutofit fontScale="85000" lnSpcReduction="20000"/>
          </a:bodyPr>
          <a:lstStyle/>
          <a:p>
            <a:r>
              <a:rPr lang="en-US" dirty="0"/>
              <a:t>In all the postings lists described thus far, we order the documents consistently by some common ordering: typically by document ID or by static quality scores. </a:t>
            </a:r>
          </a:p>
          <a:p>
            <a:r>
              <a:rPr lang="en-US" dirty="0"/>
              <a:t>Such a common ordering supports the concurrent traversal of all of the query terms’ postings lists, computing the score for each document as we encounter it. Computing scores in this manner is sometimes referred to as document-at-a-time scoring. </a:t>
            </a:r>
          </a:p>
          <a:p>
            <a:r>
              <a:rPr lang="en-US" dirty="0"/>
              <a:t>We will now introduce a technique for inexact top-</a:t>
            </a:r>
            <a:r>
              <a:rPr lang="en-US" i="1" dirty="0"/>
              <a:t>K </a:t>
            </a:r>
            <a:r>
              <a:rPr lang="en-US" dirty="0"/>
              <a:t>retrieval in which the postings are not all  ordered by a common ordering, thereby precluding such a concurrent traversal. We will therefore require scores to be “accumulated” one term at a time so that </a:t>
            </a:r>
            <a:r>
              <a:rPr lang="en-IN" dirty="0"/>
              <a:t>we have term-at-a-time scoring. </a:t>
            </a:r>
          </a:p>
          <a:p>
            <a:r>
              <a:rPr lang="en-US" dirty="0"/>
              <a:t>The idea is to order the documents </a:t>
            </a:r>
            <a:r>
              <a:rPr lang="en-US" i="1" dirty="0"/>
              <a:t>d </a:t>
            </a:r>
            <a:r>
              <a:rPr lang="en-US" dirty="0"/>
              <a:t>in the postings list of term </a:t>
            </a:r>
            <a:r>
              <a:rPr lang="en-US" i="1" dirty="0"/>
              <a:t>t </a:t>
            </a:r>
            <a:r>
              <a:rPr lang="en-US" dirty="0"/>
              <a:t>by decreasing order of </a:t>
            </a:r>
            <a:r>
              <a:rPr lang="en-US" dirty="0" err="1"/>
              <a:t>tf</a:t>
            </a:r>
            <a:r>
              <a:rPr lang="en-US" i="1" dirty="0" err="1"/>
              <a:t>t</a:t>
            </a:r>
            <a:r>
              <a:rPr lang="en-US" dirty="0" err="1"/>
              <a:t>,</a:t>
            </a:r>
            <a:r>
              <a:rPr lang="en-US" i="1" dirty="0" err="1"/>
              <a:t>d</a:t>
            </a:r>
            <a:r>
              <a:rPr lang="en-US" dirty="0"/>
              <a:t>. Thus, the ordering of documents will vary from one postings list to another, and we cannot compute scores by a concurrent traversal of the postings lists of all query terms. </a:t>
            </a:r>
          </a:p>
        </p:txBody>
      </p:sp>
      <p:sp>
        <p:nvSpPr>
          <p:cNvPr id="4" name="Date Placeholder 3">
            <a:extLst>
              <a:ext uri="{FF2B5EF4-FFF2-40B4-BE49-F238E27FC236}">
                <a16:creationId xmlns:a16="http://schemas.microsoft.com/office/drawing/2014/main" id="{81AA0383-C074-4029-BEB8-E144B01DB631}"/>
              </a:ext>
            </a:extLst>
          </p:cNvPr>
          <p:cNvSpPr>
            <a:spLocks noGrp="1"/>
          </p:cNvSpPr>
          <p:nvPr>
            <p:ph type="dt" sz="half" idx="10"/>
          </p:nvPr>
        </p:nvSpPr>
        <p:spPr/>
        <p:txBody>
          <a:bodyPr/>
          <a:lstStyle/>
          <a:p>
            <a:fld id="{03756231-17A1-496C-B8D7-B1F0936A3A37}" type="datetime1">
              <a:rPr lang="en-IN" smtClean="0"/>
              <a:t>22-10-2024</a:t>
            </a:fld>
            <a:endParaRPr lang="en-IN"/>
          </a:p>
        </p:txBody>
      </p:sp>
      <p:sp>
        <p:nvSpPr>
          <p:cNvPr id="5" name="Footer Placeholder 4">
            <a:extLst>
              <a:ext uri="{FF2B5EF4-FFF2-40B4-BE49-F238E27FC236}">
                <a16:creationId xmlns:a16="http://schemas.microsoft.com/office/drawing/2014/main" id="{C94C0A06-AEE5-414F-AEA6-008D640FC515}"/>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E9620DC3-3D90-4E05-8D0C-883EAFC91F0E}"/>
              </a:ext>
            </a:extLst>
          </p:cNvPr>
          <p:cNvSpPr>
            <a:spLocks noGrp="1"/>
          </p:cNvSpPr>
          <p:nvPr>
            <p:ph type="sldNum" sz="quarter" idx="12"/>
          </p:nvPr>
        </p:nvSpPr>
        <p:spPr/>
        <p:txBody>
          <a:bodyPr/>
          <a:lstStyle/>
          <a:p>
            <a:fld id="{5B6EC87F-F17E-4AB1-ADEA-FF4DDEF7023B}" type="slidenum">
              <a:rPr lang="en-IN" smtClean="0"/>
              <a:pPr/>
              <a:t>18</a:t>
            </a:fld>
            <a:endParaRPr lang="en-IN"/>
          </a:p>
        </p:txBody>
      </p:sp>
    </p:spTree>
    <p:extLst>
      <p:ext uri="{BB962C8B-B14F-4D97-AF65-F5344CB8AC3E}">
        <p14:creationId xmlns:p14="http://schemas.microsoft.com/office/powerpoint/2010/main" val="3641435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7151-2EC9-4379-A27C-E15DC653ACC3}"/>
              </a:ext>
            </a:extLst>
          </p:cNvPr>
          <p:cNvSpPr>
            <a:spLocks noGrp="1"/>
          </p:cNvSpPr>
          <p:nvPr>
            <p:ph type="title"/>
          </p:nvPr>
        </p:nvSpPr>
        <p:spPr/>
        <p:txBody>
          <a:bodyPr/>
          <a:lstStyle/>
          <a:p>
            <a:r>
              <a:rPr lang="en-IN" dirty="0"/>
              <a:t>Impact ordering</a:t>
            </a:r>
          </a:p>
        </p:txBody>
      </p:sp>
      <p:sp>
        <p:nvSpPr>
          <p:cNvPr id="3" name="Content Placeholder 2">
            <a:extLst>
              <a:ext uri="{FF2B5EF4-FFF2-40B4-BE49-F238E27FC236}">
                <a16:creationId xmlns:a16="http://schemas.microsoft.com/office/drawing/2014/main" id="{D32EEFCB-CAA4-45C9-B42D-F7FDC85EC5C5}"/>
              </a:ext>
            </a:extLst>
          </p:cNvPr>
          <p:cNvSpPr>
            <a:spLocks noGrp="1"/>
          </p:cNvSpPr>
          <p:nvPr>
            <p:ph idx="1"/>
          </p:nvPr>
        </p:nvSpPr>
        <p:spPr/>
        <p:txBody>
          <a:bodyPr>
            <a:normAutofit fontScale="92500" lnSpcReduction="10000"/>
          </a:bodyPr>
          <a:lstStyle/>
          <a:p>
            <a:r>
              <a:rPr lang="en-US" dirty="0"/>
              <a:t>Given postings lists ordered by decreasing order of </a:t>
            </a:r>
            <a:r>
              <a:rPr lang="en-US" dirty="0" err="1"/>
              <a:t>tf</a:t>
            </a:r>
            <a:r>
              <a:rPr lang="en-US" i="1" dirty="0" err="1"/>
              <a:t>t</a:t>
            </a:r>
            <a:r>
              <a:rPr lang="en-US" dirty="0" err="1"/>
              <a:t>,</a:t>
            </a:r>
            <a:r>
              <a:rPr lang="en-US" i="1" dirty="0" err="1"/>
              <a:t>d</a:t>
            </a:r>
            <a:r>
              <a:rPr lang="en-US" dirty="0"/>
              <a:t>, two ideas have been found to significantly lower the number of documents for which we accumulate scores: </a:t>
            </a:r>
          </a:p>
          <a:p>
            <a:pPr lvl="1"/>
            <a:r>
              <a:rPr lang="en-US" dirty="0"/>
              <a:t>(1) when traversing the postings list for a query term </a:t>
            </a:r>
            <a:r>
              <a:rPr lang="en-US" i="1" dirty="0"/>
              <a:t>t</a:t>
            </a:r>
            <a:r>
              <a:rPr lang="en-US" dirty="0"/>
              <a:t>, we stop after considering a prefix of the postings list – either after a fixed number of documents </a:t>
            </a:r>
            <a:r>
              <a:rPr lang="en-US" i="1" dirty="0"/>
              <a:t>r </a:t>
            </a:r>
            <a:r>
              <a:rPr lang="en-US" dirty="0"/>
              <a:t>have been seen, or after the value of </a:t>
            </a:r>
            <a:r>
              <a:rPr lang="en-US" dirty="0" err="1"/>
              <a:t>tf</a:t>
            </a:r>
            <a:r>
              <a:rPr lang="en-US" i="1" dirty="0" err="1"/>
              <a:t>t</a:t>
            </a:r>
            <a:r>
              <a:rPr lang="en-US" dirty="0" err="1"/>
              <a:t>,</a:t>
            </a:r>
            <a:r>
              <a:rPr lang="en-US" i="1" dirty="0" err="1"/>
              <a:t>d</a:t>
            </a:r>
            <a:r>
              <a:rPr lang="en-US" i="1" dirty="0"/>
              <a:t> </a:t>
            </a:r>
            <a:r>
              <a:rPr lang="en-US" dirty="0"/>
              <a:t>has dropped below a threshold; </a:t>
            </a:r>
          </a:p>
          <a:p>
            <a:pPr lvl="1"/>
            <a:r>
              <a:rPr lang="en-US" dirty="0"/>
              <a:t>(2) when accumulating scores, we consider the query terms in decreasing order of </a:t>
            </a:r>
            <a:r>
              <a:rPr lang="en-US" dirty="0" err="1"/>
              <a:t>idf</a:t>
            </a:r>
            <a:r>
              <a:rPr lang="en-US" dirty="0"/>
              <a:t>, so that the query terms likely to contribute the most to the final scores are considered first.</a:t>
            </a:r>
          </a:p>
          <a:p>
            <a:pPr lvl="2"/>
            <a:r>
              <a:rPr lang="en-US" dirty="0"/>
              <a:t> This latter idea too can be adaptive at the time of processing a query: as we get to query terms with lower </a:t>
            </a:r>
            <a:r>
              <a:rPr lang="en-US" dirty="0" err="1"/>
              <a:t>idf</a:t>
            </a:r>
            <a:r>
              <a:rPr lang="en-US" dirty="0"/>
              <a:t>, we can determine whether to proceed based on the changes in document scores from processing the previous query term. If these changes are minimal, we may omit accumulation from the remaining query terms, or alternatively process shorter  prefixes of their postings lists.</a:t>
            </a:r>
          </a:p>
          <a:p>
            <a:endParaRPr lang="en-IN" dirty="0"/>
          </a:p>
        </p:txBody>
      </p:sp>
      <p:sp>
        <p:nvSpPr>
          <p:cNvPr id="4" name="Date Placeholder 3">
            <a:extLst>
              <a:ext uri="{FF2B5EF4-FFF2-40B4-BE49-F238E27FC236}">
                <a16:creationId xmlns:a16="http://schemas.microsoft.com/office/drawing/2014/main" id="{7C659427-3A73-4179-950C-01C1C300AE18}"/>
              </a:ext>
            </a:extLst>
          </p:cNvPr>
          <p:cNvSpPr>
            <a:spLocks noGrp="1"/>
          </p:cNvSpPr>
          <p:nvPr>
            <p:ph type="dt" sz="half" idx="10"/>
          </p:nvPr>
        </p:nvSpPr>
        <p:spPr/>
        <p:txBody>
          <a:bodyPr/>
          <a:lstStyle/>
          <a:p>
            <a:fld id="{E7CAC043-DBA1-42BC-AE63-F8D6316AF8BA}" type="datetime1">
              <a:rPr lang="en-IN" smtClean="0"/>
              <a:t>22-10-2024</a:t>
            </a:fld>
            <a:endParaRPr lang="en-IN"/>
          </a:p>
        </p:txBody>
      </p:sp>
      <p:sp>
        <p:nvSpPr>
          <p:cNvPr id="5" name="Footer Placeholder 4">
            <a:extLst>
              <a:ext uri="{FF2B5EF4-FFF2-40B4-BE49-F238E27FC236}">
                <a16:creationId xmlns:a16="http://schemas.microsoft.com/office/drawing/2014/main" id="{8F58B021-F55B-44D9-AE94-249C531484F3}"/>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ABA6C974-CB8E-418F-96E9-FE3C6B816191}"/>
              </a:ext>
            </a:extLst>
          </p:cNvPr>
          <p:cNvSpPr>
            <a:spLocks noGrp="1"/>
          </p:cNvSpPr>
          <p:nvPr>
            <p:ph type="sldNum" sz="quarter" idx="12"/>
          </p:nvPr>
        </p:nvSpPr>
        <p:spPr/>
        <p:txBody>
          <a:bodyPr/>
          <a:lstStyle/>
          <a:p>
            <a:fld id="{5B6EC87F-F17E-4AB1-ADEA-FF4DDEF7023B}" type="slidenum">
              <a:rPr lang="en-IN" smtClean="0"/>
              <a:pPr/>
              <a:t>19</a:t>
            </a:fld>
            <a:endParaRPr lang="en-IN"/>
          </a:p>
        </p:txBody>
      </p:sp>
    </p:spTree>
    <p:extLst>
      <p:ext uri="{BB962C8B-B14F-4D97-AF65-F5344CB8AC3E}">
        <p14:creationId xmlns:p14="http://schemas.microsoft.com/office/powerpoint/2010/main" val="20952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903A-5DB3-4861-BB5C-76560B936F21}"/>
              </a:ext>
            </a:extLst>
          </p:cNvPr>
          <p:cNvSpPr>
            <a:spLocks noGrp="1"/>
          </p:cNvSpPr>
          <p:nvPr>
            <p:ph type="title"/>
          </p:nvPr>
        </p:nvSpPr>
        <p:spPr/>
        <p:txBody>
          <a:bodyPr/>
          <a:lstStyle/>
          <a:p>
            <a:r>
              <a:rPr lang="en-US" dirty="0"/>
              <a:t>Basic algorithm for computing cosine scores</a:t>
            </a:r>
            <a:endParaRPr lang="en-IN" dirty="0"/>
          </a:p>
        </p:txBody>
      </p:sp>
      <p:sp>
        <p:nvSpPr>
          <p:cNvPr id="3" name="Content Placeholder 2">
            <a:extLst>
              <a:ext uri="{FF2B5EF4-FFF2-40B4-BE49-F238E27FC236}">
                <a16:creationId xmlns:a16="http://schemas.microsoft.com/office/drawing/2014/main" id="{6B85E916-AF51-4E35-89D7-B7EE164F4DAF}"/>
              </a:ext>
            </a:extLst>
          </p:cNvPr>
          <p:cNvSpPr>
            <a:spLocks noGrp="1"/>
          </p:cNvSpPr>
          <p:nvPr>
            <p:ph idx="1"/>
          </p:nvPr>
        </p:nvSpPr>
        <p:spPr>
          <a:xfrm>
            <a:off x="838200" y="1825625"/>
            <a:ext cx="6471320" cy="4351338"/>
          </a:xfrm>
        </p:spPr>
        <p:txBody>
          <a:bodyPr/>
          <a:lstStyle/>
          <a:p>
            <a:endParaRPr lang="en-IN"/>
          </a:p>
        </p:txBody>
      </p:sp>
      <p:pic>
        <p:nvPicPr>
          <p:cNvPr id="5" name="Picture 4">
            <a:extLst>
              <a:ext uri="{FF2B5EF4-FFF2-40B4-BE49-F238E27FC236}">
                <a16:creationId xmlns:a16="http://schemas.microsoft.com/office/drawing/2014/main" id="{8E927E3F-4BE9-42BF-8796-334B4A032EC5}"/>
              </a:ext>
            </a:extLst>
          </p:cNvPr>
          <p:cNvPicPr>
            <a:picLocks noChangeAspect="1"/>
          </p:cNvPicPr>
          <p:nvPr/>
        </p:nvPicPr>
        <p:blipFill>
          <a:blip r:embed="rId2"/>
          <a:stretch>
            <a:fillRect/>
          </a:stretch>
        </p:blipFill>
        <p:spPr>
          <a:xfrm>
            <a:off x="928615" y="1825625"/>
            <a:ext cx="7029297" cy="4194412"/>
          </a:xfrm>
          <a:prstGeom prst="rect">
            <a:avLst/>
          </a:prstGeom>
        </p:spPr>
      </p:pic>
      <p:sp>
        <p:nvSpPr>
          <p:cNvPr id="6" name="TextBox 5">
            <a:extLst>
              <a:ext uri="{FF2B5EF4-FFF2-40B4-BE49-F238E27FC236}">
                <a16:creationId xmlns:a16="http://schemas.microsoft.com/office/drawing/2014/main" id="{CCB99D50-C94E-4489-9767-F1346636E6F2}"/>
              </a:ext>
            </a:extLst>
          </p:cNvPr>
          <p:cNvSpPr txBox="1"/>
          <p:nvPr/>
        </p:nvSpPr>
        <p:spPr>
          <a:xfrm>
            <a:off x="7826355" y="1879916"/>
            <a:ext cx="3680318" cy="2862322"/>
          </a:xfrm>
          <a:prstGeom prst="rect">
            <a:avLst/>
          </a:prstGeom>
          <a:noFill/>
        </p:spPr>
        <p:txBody>
          <a:bodyPr wrap="square" rtlCol="0">
            <a:spAutoFit/>
          </a:bodyPr>
          <a:lstStyle/>
          <a:p>
            <a:r>
              <a:rPr lang="en-US" dirty="0"/>
              <a:t>The brown crow</a:t>
            </a:r>
          </a:p>
          <a:p>
            <a:endParaRPr lang="en-US" dirty="0"/>
          </a:p>
          <a:p>
            <a:r>
              <a:rPr lang="en-US" dirty="0"/>
              <a:t>The is less important than crow and brown</a:t>
            </a:r>
          </a:p>
          <a:p>
            <a:endParaRPr lang="en-US" dirty="0"/>
          </a:p>
          <a:p>
            <a:r>
              <a:rPr lang="en-US" dirty="0"/>
              <a:t>So, we give weights to the terms in the query</a:t>
            </a:r>
          </a:p>
          <a:p>
            <a:endParaRPr lang="en-US" dirty="0"/>
          </a:p>
          <a:p>
            <a:r>
              <a:rPr lang="en-US" dirty="0" err="1"/>
              <a:t>W</a:t>
            </a:r>
            <a:r>
              <a:rPr lang="en-US" baseline="-25000" dirty="0" err="1"/>
              <a:t>t,q</a:t>
            </a:r>
            <a:r>
              <a:rPr lang="en-US" dirty="0"/>
              <a:t> is the wight of term t in the query q. </a:t>
            </a:r>
            <a:endParaRPr lang="en-IN" dirty="0"/>
          </a:p>
        </p:txBody>
      </p:sp>
      <p:sp>
        <p:nvSpPr>
          <p:cNvPr id="4" name="Date Placeholder 3">
            <a:extLst>
              <a:ext uri="{FF2B5EF4-FFF2-40B4-BE49-F238E27FC236}">
                <a16:creationId xmlns:a16="http://schemas.microsoft.com/office/drawing/2014/main" id="{B5B4EEE3-91D6-40DD-B307-0808CFF5A1AC}"/>
              </a:ext>
            </a:extLst>
          </p:cNvPr>
          <p:cNvSpPr>
            <a:spLocks noGrp="1"/>
          </p:cNvSpPr>
          <p:nvPr>
            <p:ph type="dt" sz="half" idx="10"/>
          </p:nvPr>
        </p:nvSpPr>
        <p:spPr/>
        <p:txBody>
          <a:bodyPr/>
          <a:lstStyle/>
          <a:p>
            <a:fld id="{32C05A28-2905-4DDF-869C-6023AF12C5E6}" type="datetime1">
              <a:rPr lang="en-IN" smtClean="0"/>
              <a:t>22-10-2024</a:t>
            </a:fld>
            <a:endParaRPr lang="en-GB"/>
          </a:p>
        </p:txBody>
      </p:sp>
      <p:sp>
        <p:nvSpPr>
          <p:cNvPr id="7" name="Footer Placeholder 6">
            <a:extLst>
              <a:ext uri="{FF2B5EF4-FFF2-40B4-BE49-F238E27FC236}">
                <a16:creationId xmlns:a16="http://schemas.microsoft.com/office/drawing/2014/main" id="{91DA6050-58A8-43AB-B641-1A7082559369}"/>
              </a:ext>
            </a:extLst>
          </p:cNvPr>
          <p:cNvSpPr>
            <a:spLocks noGrp="1"/>
          </p:cNvSpPr>
          <p:nvPr>
            <p:ph type="ftr" sz="quarter" idx="11"/>
          </p:nvPr>
        </p:nvSpPr>
        <p:spPr/>
        <p:txBody>
          <a:bodyPr/>
          <a:lstStyle/>
          <a:p>
            <a:r>
              <a:rPr lang="en-GB"/>
              <a:t>Information Retrieval  - Winter-2020 - Mansi A. Radke</a:t>
            </a:r>
          </a:p>
        </p:txBody>
      </p:sp>
      <p:sp>
        <p:nvSpPr>
          <p:cNvPr id="8" name="Slide Number Placeholder 7">
            <a:extLst>
              <a:ext uri="{FF2B5EF4-FFF2-40B4-BE49-F238E27FC236}">
                <a16:creationId xmlns:a16="http://schemas.microsoft.com/office/drawing/2014/main" id="{A15A7687-B9BA-4772-80DD-86BEC956C849}"/>
              </a:ext>
            </a:extLst>
          </p:cNvPr>
          <p:cNvSpPr>
            <a:spLocks noGrp="1"/>
          </p:cNvSpPr>
          <p:nvPr>
            <p:ph type="sldNum" sz="quarter" idx="12"/>
          </p:nvPr>
        </p:nvSpPr>
        <p:spPr/>
        <p:txBody>
          <a:bodyPr/>
          <a:lstStyle/>
          <a:p>
            <a:fld id="{00DD934E-EDFE-4EC7-B827-8E53651CC22E}" type="slidenum">
              <a:rPr lang="en-GB" smtClean="0"/>
              <a:t>2</a:t>
            </a:fld>
            <a:endParaRPr lang="en-GB"/>
          </a:p>
        </p:txBody>
      </p:sp>
    </p:spTree>
    <p:extLst>
      <p:ext uri="{BB962C8B-B14F-4D97-AF65-F5344CB8AC3E}">
        <p14:creationId xmlns:p14="http://schemas.microsoft.com/office/powerpoint/2010/main" val="106722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A424-CF9E-4A15-9151-F33505EBBB86}"/>
              </a:ext>
            </a:extLst>
          </p:cNvPr>
          <p:cNvSpPr>
            <a:spLocks noGrp="1"/>
          </p:cNvSpPr>
          <p:nvPr>
            <p:ph type="title"/>
          </p:nvPr>
        </p:nvSpPr>
        <p:spPr/>
        <p:txBody>
          <a:bodyPr/>
          <a:lstStyle/>
          <a:p>
            <a:r>
              <a:rPr lang="en-IN" dirty="0"/>
              <a:t>Impact ordering </a:t>
            </a:r>
          </a:p>
        </p:txBody>
      </p:sp>
      <p:sp>
        <p:nvSpPr>
          <p:cNvPr id="3" name="Content Placeholder 2">
            <a:extLst>
              <a:ext uri="{FF2B5EF4-FFF2-40B4-BE49-F238E27FC236}">
                <a16:creationId xmlns:a16="http://schemas.microsoft.com/office/drawing/2014/main" id="{1C8B1279-A90C-488A-B284-359C0AACBADF}"/>
              </a:ext>
            </a:extLst>
          </p:cNvPr>
          <p:cNvSpPr>
            <a:spLocks noGrp="1"/>
          </p:cNvSpPr>
          <p:nvPr>
            <p:ph idx="1"/>
          </p:nvPr>
        </p:nvSpPr>
        <p:spPr/>
        <p:txBody>
          <a:bodyPr/>
          <a:lstStyle/>
          <a:p>
            <a:r>
              <a:rPr lang="en-US" dirty="0"/>
              <a:t>We may also implement a version of static ordering in which each postings list is ordered by an additive combination of static and query-dependent scores. We would again lose the consistency of ordering across postings, thereby having to process query terms one at time accumulating scores for all documents as we go along. Depending on the particular scoring function, the postings list for a document may be ordered by other quantities than term frequency; under this more general setting, this idea </a:t>
            </a:r>
            <a:r>
              <a:rPr lang="en-IN" dirty="0"/>
              <a:t>known as impact ordering.</a:t>
            </a:r>
          </a:p>
          <a:p>
            <a:endParaRPr lang="en-IN" dirty="0"/>
          </a:p>
        </p:txBody>
      </p:sp>
      <p:sp>
        <p:nvSpPr>
          <p:cNvPr id="4" name="Date Placeholder 3">
            <a:extLst>
              <a:ext uri="{FF2B5EF4-FFF2-40B4-BE49-F238E27FC236}">
                <a16:creationId xmlns:a16="http://schemas.microsoft.com/office/drawing/2014/main" id="{0EB6C0B7-3E7B-427F-8846-C75A4ADA4EA2}"/>
              </a:ext>
            </a:extLst>
          </p:cNvPr>
          <p:cNvSpPr>
            <a:spLocks noGrp="1"/>
          </p:cNvSpPr>
          <p:nvPr>
            <p:ph type="dt" sz="half" idx="10"/>
          </p:nvPr>
        </p:nvSpPr>
        <p:spPr/>
        <p:txBody>
          <a:bodyPr/>
          <a:lstStyle/>
          <a:p>
            <a:fld id="{88BE558D-BAA3-45F8-A0B0-A252CA075AE2}" type="datetime1">
              <a:rPr lang="en-IN" smtClean="0"/>
              <a:t>22-10-2024</a:t>
            </a:fld>
            <a:endParaRPr lang="en-IN"/>
          </a:p>
        </p:txBody>
      </p:sp>
      <p:sp>
        <p:nvSpPr>
          <p:cNvPr id="5" name="Footer Placeholder 4">
            <a:extLst>
              <a:ext uri="{FF2B5EF4-FFF2-40B4-BE49-F238E27FC236}">
                <a16:creationId xmlns:a16="http://schemas.microsoft.com/office/drawing/2014/main" id="{C72E1F18-0C81-4932-B871-78098CD8FE7B}"/>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390F77CD-30A0-481D-94BF-BC3D6DFDE220}"/>
              </a:ext>
            </a:extLst>
          </p:cNvPr>
          <p:cNvSpPr>
            <a:spLocks noGrp="1"/>
          </p:cNvSpPr>
          <p:nvPr>
            <p:ph type="sldNum" sz="quarter" idx="12"/>
          </p:nvPr>
        </p:nvSpPr>
        <p:spPr/>
        <p:txBody>
          <a:bodyPr/>
          <a:lstStyle/>
          <a:p>
            <a:fld id="{5B6EC87F-F17E-4AB1-ADEA-FF4DDEF7023B}" type="slidenum">
              <a:rPr lang="en-IN" smtClean="0"/>
              <a:pPr/>
              <a:t>20</a:t>
            </a:fld>
            <a:endParaRPr lang="en-IN"/>
          </a:p>
        </p:txBody>
      </p:sp>
    </p:spTree>
    <p:extLst>
      <p:ext uri="{BB962C8B-B14F-4D97-AF65-F5344CB8AC3E}">
        <p14:creationId xmlns:p14="http://schemas.microsoft.com/office/powerpoint/2010/main" val="101195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C3D2-8AD1-4E2E-ABA0-BA69E4760F80}"/>
              </a:ext>
            </a:extLst>
          </p:cNvPr>
          <p:cNvSpPr>
            <a:spLocks noGrp="1"/>
          </p:cNvSpPr>
          <p:nvPr>
            <p:ph type="title"/>
          </p:nvPr>
        </p:nvSpPr>
        <p:spPr/>
        <p:txBody>
          <a:bodyPr/>
          <a:lstStyle/>
          <a:p>
            <a:r>
              <a:rPr lang="en-IN" dirty="0"/>
              <a:t>Cluster Pruning</a:t>
            </a:r>
          </a:p>
        </p:txBody>
      </p:sp>
      <p:sp>
        <p:nvSpPr>
          <p:cNvPr id="3" name="Content Placeholder 2">
            <a:extLst>
              <a:ext uri="{FF2B5EF4-FFF2-40B4-BE49-F238E27FC236}">
                <a16:creationId xmlns:a16="http://schemas.microsoft.com/office/drawing/2014/main" id="{998E3F32-0DE9-42BA-9F7F-2DFCADA80A98}"/>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DC702707-00BF-42C3-97BA-0201E052A647}"/>
              </a:ext>
            </a:extLst>
          </p:cNvPr>
          <p:cNvSpPr>
            <a:spLocks noGrp="1"/>
          </p:cNvSpPr>
          <p:nvPr>
            <p:ph type="dt" sz="half" idx="10"/>
          </p:nvPr>
        </p:nvSpPr>
        <p:spPr/>
        <p:txBody>
          <a:bodyPr/>
          <a:lstStyle/>
          <a:p>
            <a:fld id="{1452942F-BFCB-46D9-8BF3-92F56BAD5DAC}" type="datetime1">
              <a:rPr lang="en-IN" smtClean="0"/>
              <a:t>22-10-2024</a:t>
            </a:fld>
            <a:endParaRPr lang="en-IN"/>
          </a:p>
        </p:txBody>
      </p:sp>
      <p:sp>
        <p:nvSpPr>
          <p:cNvPr id="5" name="Footer Placeholder 4">
            <a:extLst>
              <a:ext uri="{FF2B5EF4-FFF2-40B4-BE49-F238E27FC236}">
                <a16:creationId xmlns:a16="http://schemas.microsoft.com/office/drawing/2014/main" id="{CE3A8DEF-2F4A-48ED-9F2C-AAE5F5DF6965}"/>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BC9AA235-1996-43F8-B758-7E018E07C8CB}"/>
              </a:ext>
            </a:extLst>
          </p:cNvPr>
          <p:cNvSpPr>
            <a:spLocks noGrp="1"/>
          </p:cNvSpPr>
          <p:nvPr>
            <p:ph type="sldNum" sz="quarter" idx="12"/>
          </p:nvPr>
        </p:nvSpPr>
        <p:spPr/>
        <p:txBody>
          <a:bodyPr/>
          <a:lstStyle/>
          <a:p>
            <a:fld id="{5B6EC87F-F17E-4AB1-ADEA-FF4DDEF7023B}" type="slidenum">
              <a:rPr lang="en-IN" smtClean="0"/>
              <a:pPr/>
              <a:t>21</a:t>
            </a:fld>
            <a:endParaRPr lang="en-IN"/>
          </a:p>
        </p:txBody>
      </p:sp>
      <p:pic>
        <p:nvPicPr>
          <p:cNvPr id="7" name="Picture 6">
            <a:extLst>
              <a:ext uri="{FF2B5EF4-FFF2-40B4-BE49-F238E27FC236}">
                <a16:creationId xmlns:a16="http://schemas.microsoft.com/office/drawing/2014/main" id="{1D1D0A59-FD37-426B-88AE-DBFFADEB7576}"/>
              </a:ext>
            </a:extLst>
          </p:cNvPr>
          <p:cNvPicPr>
            <a:picLocks noChangeAspect="1"/>
          </p:cNvPicPr>
          <p:nvPr/>
        </p:nvPicPr>
        <p:blipFill>
          <a:blip r:embed="rId2" cstate="print"/>
          <a:stretch>
            <a:fillRect/>
          </a:stretch>
        </p:blipFill>
        <p:spPr>
          <a:xfrm>
            <a:off x="2748499" y="1300075"/>
            <a:ext cx="6695001" cy="4257849"/>
          </a:xfrm>
          <a:prstGeom prst="rect">
            <a:avLst/>
          </a:prstGeom>
        </p:spPr>
      </p:pic>
    </p:spTree>
    <p:extLst>
      <p:ext uri="{BB962C8B-B14F-4D97-AF65-F5344CB8AC3E}">
        <p14:creationId xmlns:p14="http://schemas.microsoft.com/office/powerpoint/2010/main" val="493855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C7A2-F3BF-4570-A763-93A4856D0B82}"/>
              </a:ext>
            </a:extLst>
          </p:cNvPr>
          <p:cNvSpPr>
            <a:spLocks noGrp="1"/>
          </p:cNvSpPr>
          <p:nvPr>
            <p:ph type="title"/>
          </p:nvPr>
        </p:nvSpPr>
        <p:spPr/>
        <p:txBody>
          <a:bodyPr/>
          <a:lstStyle/>
          <a:p>
            <a:r>
              <a:rPr lang="en-IN" dirty="0"/>
              <a:t>Cluster pruning</a:t>
            </a:r>
          </a:p>
        </p:txBody>
      </p:sp>
      <p:pic>
        <p:nvPicPr>
          <p:cNvPr id="7" name="Content Placeholder 6">
            <a:extLst>
              <a:ext uri="{FF2B5EF4-FFF2-40B4-BE49-F238E27FC236}">
                <a16:creationId xmlns:a16="http://schemas.microsoft.com/office/drawing/2014/main" id="{471AD3A3-A0BC-44FE-B918-F0A1FBB610F3}"/>
              </a:ext>
            </a:extLst>
          </p:cNvPr>
          <p:cNvPicPr>
            <a:picLocks noGrp="1" noChangeAspect="1"/>
          </p:cNvPicPr>
          <p:nvPr>
            <p:ph idx="1"/>
          </p:nvPr>
        </p:nvPicPr>
        <p:blipFill>
          <a:blip r:embed="rId2" cstate="print"/>
          <a:stretch>
            <a:fillRect/>
          </a:stretch>
        </p:blipFill>
        <p:spPr>
          <a:xfrm>
            <a:off x="770255" y="1878079"/>
            <a:ext cx="10616603" cy="4232521"/>
          </a:xfrm>
          <a:prstGeom prst="rect">
            <a:avLst/>
          </a:prstGeom>
        </p:spPr>
      </p:pic>
      <p:sp>
        <p:nvSpPr>
          <p:cNvPr id="4" name="Date Placeholder 3">
            <a:extLst>
              <a:ext uri="{FF2B5EF4-FFF2-40B4-BE49-F238E27FC236}">
                <a16:creationId xmlns:a16="http://schemas.microsoft.com/office/drawing/2014/main" id="{88048E41-445F-4DB6-AC06-FC75510A17B7}"/>
              </a:ext>
            </a:extLst>
          </p:cNvPr>
          <p:cNvSpPr>
            <a:spLocks noGrp="1"/>
          </p:cNvSpPr>
          <p:nvPr>
            <p:ph type="dt" sz="half" idx="10"/>
          </p:nvPr>
        </p:nvSpPr>
        <p:spPr/>
        <p:txBody>
          <a:bodyPr/>
          <a:lstStyle/>
          <a:p>
            <a:fld id="{84F00C9A-8B63-44BD-A886-863B6253B086}" type="datetime1">
              <a:rPr lang="en-IN" smtClean="0"/>
              <a:t>22-10-2024</a:t>
            </a:fld>
            <a:endParaRPr lang="en-IN"/>
          </a:p>
        </p:txBody>
      </p:sp>
      <p:sp>
        <p:nvSpPr>
          <p:cNvPr id="5" name="Footer Placeholder 4">
            <a:extLst>
              <a:ext uri="{FF2B5EF4-FFF2-40B4-BE49-F238E27FC236}">
                <a16:creationId xmlns:a16="http://schemas.microsoft.com/office/drawing/2014/main" id="{8E6A448F-9E0E-433B-8966-AD786AF7C889}"/>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9033A87A-D800-4784-8B82-CED170AD66FE}"/>
              </a:ext>
            </a:extLst>
          </p:cNvPr>
          <p:cNvSpPr>
            <a:spLocks noGrp="1"/>
          </p:cNvSpPr>
          <p:nvPr>
            <p:ph type="sldNum" sz="quarter" idx="12"/>
          </p:nvPr>
        </p:nvSpPr>
        <p:spPr/>
        <p:txBody>
          <a:bodyPr/>
          <a:lstStyle/>
          <a:p>
            <a:fld id="{5B6EC87F-F17E-4AB1-ADEA-FF4DDEF7023B}" type="slidenum">
              <a:rPr lang="en-IN" smtClean="0"/>
              <a:pPr/>
              <a:t>22</a:t>
            </a:fld>
            <a:endParaRPr lang="en-IN"/>
          </a:p>
        </p:txBody>
      </p:sp>
    </p:spTree>
    <p:extLst>
      <p:ext uri="{BB962C8B-B14F-4D97-AF65-F5344CB8AC3E}">
        <p14:creationId xmlns:p14="http://schemas.microsoft.com/office/powerpoint/2010/main" val="204915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D7FD-5BB4-44CF-99AA-4FFDBF33184D}"/>
              </a:ext>
            </a:extLst>
          </p:cNvPr>
          <p:cNvSpPr>
            <a:spLocks noGrp="1"/>
          </p:cNvSpPr>
          <p:nvPr>
            <p:ph type="title"/>
          </p:nvPr>
        </p:nvSpPr>
        <p:spPr/>
        <p:txBody>
          <a:bodyPr/>
          <a:lstStyle/>
          <a:p>
            <a:r>
              <a:rPr lang="en-IN" dirty="0"/>
              <a:t>Query processing in cluster pruning</a:t>
            </a:r>
          </a:p>
        </p:txBody>
      </p:sp>
      <p:sp>
        <p:nvSpPr>
          <p:cNvPr id="3" name="Content Placeholder 2">
            <a:extLst>
              <a:ext uri="{FF2B5EF4-FFF2-40B4-BE49-F238E27FC236}">
                <a16:creationId xmlns:a16="http://schemas.microsoft.com/office/drawing/2014/main" id="{7CB95494-0AD6-4B96-8B6A-68A8DE140B07}"/>
              </a:ext>
            </a:extLst>
          </p:cNvPr>
          <p:cNvSpPr>
            <a:spLocks noGrp="1"/>
          </p:cNvSpPr>
          <p:nvPr>
            <p:ph idx="1"/>
          </p:nvPr>
        </p:nvSpPr>
        <p:spPr/>
        <p:txBody>
          <a:bodyPr>
            <a:normAutofit/>
          </a:bodyPr>
          <a:lstStyle/>
          <a:p>
            <a:r>
              <a:rPr lang="en-US" dirty="0"/>
              <a:t>1. Given a query </a:t>
            </a:r>
            <a:r>
              <a:rPr lang="en-US" i="1" dirty="0"/>
              <a:t>q</a:t>
            </a:r>
            <a:r>
              <a:rPr lang="en-US" dirty="0"/>
              <a:t>, find the leader </a:t>
            </a:r>
            <a:r>
              <a:rPr lang="en-US" i="1" dirty="0"/>
              <a:t>L </a:t>
            </a:r>
            <a:r>
              <a:rPr lang="en-US" dirty="0"/>
              <a:t>that is closest to </a:t>
            </a:r>
            <a:r>
              <a:rPr lang="en-US" i="1" dirty="0"/>
              <a:t>q</a:t>
            </a:r>
            <a:r>
              <a:rPr lang="en-US" dirty="0"/>
              <a:t>. This entails computing cosine similarities from </a:t>
            </a:r>
            <a:r>
              <a:rPr lang="en-US" i="1" dirty="0"/>
              <a:t>q </a:t>
            </a:r>
            <a:r>
              <a:rPr lang="en-US" dirty="0"/>
              <a:t>to each of the √</a:t>
            </a:r>
            <a:r>
              <a:rPr lang="en-US" i="1" dirty="0"/>
              <a:t>N </a:t>
            </a:r>
            <a:r>
              <a:rPr lang="en-US" dirty="0"/>
              <a:t>leaders.</a:t>
            </a:r>
          </a:p>
          <a:p>
            <a:r>
              <a:rPr lang="en-US" dirty="0"/>
              <a:t>2. The candidate set </a:t>
            </a:r>
            <a:r>
              <a:rPr lang="en-US" i="1" dirty="0"/>
              <a:t>A </a:t>
            </a:r>
            <a:r>
              <a:rPr lang="en-US" dirty="0"/>
              <a:t>consists of </a:t>
            </a:r>
            <a:r>
              <a:rPr lang="en-US" i="1" dirty="0"/>
              <a:t>L </a:t>
            </a:r>
            <a:r>
              <a:rPr lang="en-US" dirty="0"/>
              <a:t>together with its followers. We compute the cosine scores for all documents in this candidate set.</a:t>
            </a:r>
          </a:p>
          <a:p>
            <a:endParaRPr lang="en-US" dirty="0"/>
          </a:p>
          <a:p>
            <a:pPr lvl="1"/>
            <a:r>
              <a:rPr lang="en-US" dirty="0"/>
              <a:t>Note: The use of randomly chosen leaders for clustering is fast and likely to reflect the distribution of the document vectors in the vector space: a region of the vector space that is dense in documents is likely to produce multiple leaders and thus a finer partition into sub-regions. </a:t>
            </a:r>
            <a:endParaRPr lang="en-IN" dirty="0"/>
          </a:p>
        </p:txBody>
      </p:sp>
      <p:sp>
        <p:nvSpPr>
          <p:cNvPr id="4" name="Date Placeholder 3">
            <a:extLst>
              <a:ext uri="{FF2B5EF4-FFF2-40B4-BE49-F238E27FC236}">
                <a16:creationId xmlns:a16="http://schemas.microsoft.com/office/drawing/2014/main" id="{1B9CAA4B-B23A-48BA-986C-21A08817D9DD}"/>
              </a:ext>
            </a:extLst>
          </p:cNvPr>
          <p:cNvSpPr>
            <a:spLocks noGrp="1"/>
          </p:cNvSpPr>
          <p:nvPr>
            <p:ph type="dt" sz="half" idx="10"/>
          </p:nvPr>
        </p:nvSpPr>
        <p:spPr/>
        <p:txBody>
          <a:bodyPr/>
          <a:lstStyle/>
          <a:p>
            <a:fld id="{79C5CC00-FFD1-4B1C-9BEB-546F4172FE89}" type="datetime1">
              <a:rPr lang="en-IN" smtClean="0"/>
              <a:t>22-10-2024</a:t>
            </a:fld>
            <a:endParaRPr lang="en-IN"/>
          </a:p>
        </p:txBody>
      </p:sp>
      <p:sp>
        <p:nvSpPr>
          <p:cNvPr id="5" name="Footer Placeholder 4">
            <a:extLst>
              <a:ext uri="{FF2B5EF4-FFF2-40B4-BE49-F238E27FC236}">
                <a16:creationId xmlns:a16="http://schemas.microsoft.com/office/drawing/2014/main" id="{0EA80FB5-60D3-4EB1-858B-E0A012375068}"/>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BB6BB0D6-D90E-4C8B-ABF4-AEE7F3541840}"/>
              </a:ext>
            </a:extLst>
          </p:cNvPr>
          <p:cNvSpPr>
            <a:spLocks noGrp="1"/>
          </p:cNvSpPr>
          <p:nvPr>
            <p:ph type="sldNum" sz="quarter" idx="12"/>
          </p:nvPr>
        </p:nvSpPr>
        <p:spPr/>
        <p:txBody>
          <a:bodyPr/>
          <a:lstStyle/>
          <a:p>
            <a:fld id="{5B6EC87F-F17E-4AB1-ADEA-FF4DDEF7023B}" type="slidenum">
              <a:rPr lang="en-IN" smtClean="0"/>
              <a:pPr/>
              <a:t>23</a:t>
            </a:fld>
            <a:endParaRPr lang="en-IN"/>
          </a:p>
        </p:txBody>
      </p:sp>
    </p:spTree>
    <p:extLst>
      <p:ext uri="{BB962C8B-B14F-4D97-AF65-F5344CB8AC3E}">
        <p14:creationId xmlns:p14="http://schemas.microsoft.com/office/powerpoint/2010/main" val="68697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06E4-834E-43E8-B0CA-19D7130919C0}"/>
              </a:ext>
            </a:extLst>
          </p:cNvPr>
          <p:cNvSpPr>
            <a:spLocks noGrp="1"/>
          </p:cNvSpPr>
          <p:nvPr>
            <p:ph type="title"/>
          </p:nvPr>
        </p:nvSpPr>
        <p:spPr/>
        <p:txBody>
          <a:bodyPr/>
          <a:lstStyle/>
          <a:p>
            <a:r>
              <a:rPr lang="en-IN" dirty="0"/>
              <a:t>Variations of cluster pruning</a:t>
            </a:r>
          </a:p>
        </p:txBody>
      </p:sp>
      <p:sp>
        <p:nvSpPr>
          <p:cNvPr id="3" name="Content Placeholder 2">
            <a:extLst>
              <a:ext uri="{FF2B5EF4-FFF2-40B4-BE49-F238E27FC236}">
                <a16:creationId xmlns:a16="http://schemas.microsoft.com/office/drawing/2014/main" id="{2D83E465-B451-4004-8F78-B4013F695629}"/>
              </a:ext>
            </a:extLst>
          </p:cNvPr>
          <p:cNvSpPr>
            <a:spLocks noGrp="1"/>
          </p:cNvSpPr>
          <p:nvPr>
            <p:ph idx="1"/>
          </p:nvPr>
        </p:nvSpPr>
        <p:spPr/>
        <p:txBody>
          <a:bodyPr>
            <a:normAutofit/>
          </a:bodyPr>
          <a:lstStyle/>
          <a:p>
            <a:r>
              <a:rPr lang="en-US" dirty="0"/>
              <a:t>Variations of cluster pruning introduce additional parameters </a:t>
            </a:r>
            <a:r>
              <a:rPr lang="en-US" i="1" dirty="0"/>
              <a:t>b</a:t>
            </a:r>
            <a:r>
              <a:rPr lang="en-US" dirty="0"/>
              <a:t>1 and </a:t>
            </a:r>
            <a:r>
              <a:rPr lang="en-US" i="1" dirty="0"/>
              <a:t>b</a:t>
            </a:r>
            <a:r>
              <a:rPr lang="en-US" dirty="0"/>
              <a:t>2, both of which are positive integers. In the pre-processing step we attach</a:t>
            </a:r>
          </a:p>
          <a:p>
            <a:r>
              <a:rPr lang="en-US" dirty="0"/>
              <a:t>each follower to its </a:t>
            </a:r>
            <a:r>
              <a:rPr lang="en-US" i="1" dirty="0"/>
              <a:t>b</a:t>
            </a:r>
            <a:r>
              <a:rPr lang="en-US" dirty="0"/>
              <a:t>1 closest leaders, rather than a single closest leader. </a:t>
            </a:r>
          </a:p>
          <a:p>
            <a:r>
              <a:rPr lang="en-US" dirty="0"/>
              <a:t>At query time we consider the </a:t>
            </a:r>
            <a:r>
              <a:rPr lang="en-US" i="1" dirty="0"/>
              <a:t>b</a:t>
            </a:r>
            <a:r>
              <a:rPr lang="en-US" dirty="0"/>
              <a:t>2 leaders closest to the query </a:t>
            </a:r>
            <a:r>
              <a:rPr lang="en-US" i="1" dirty="0"/>
              <a:t>q</a:t>
            </a:r>
            <a:r>
              <a:rPr lang="en-US" dirty="0"/>
              <a:t>. </a:t>
            </a:r>
          </a:p>
          <a:p>
            <a:r>
              <a:rPr lang="en-US" dirty="0"/>
              <a:t>Clearly, the basic scheme above corresponds to the case </a:t>
            </a:r>
            <a:r>
              <a:rPr lang="en-US" i="1" dirty="0"/>
              <a:t>b</a:t>
            </a:r>
            <a:r>
              <a:rPr lang="en-US" dirty="0"/>
              <a:t>1 = </a:t>
            </a:r>
            <a:r>
              <a:rPr lang="en-US" i="1" dirty="0"/>
              <a:t>b</a:t>
            </a:r>
            <a:r>
              <a:rPr lang="en-US" dirty="0"/>
              <a:t>2 = 1. Further, increasing </a:t>
            </a:r>
            <a:r>
              <a:rPr lang="en-US" i="1" dirty="0"/>
              <a:t>b</a:t>
            </a:r>
            <a:r>
              <a:rPr lang="en-US" dirty="0"/>
              <a:t>1 or </a:t>
            </a:r>
            <a:r>
              <a:rPr lang="en-US" i="1" dirty="0"/>
              <a:t>b</a:t>
            </a:r>
            <a:r>
              <a:rPr lang="en-US" dirty="0"/>
              <a:t>2 increases the likelihood of finding </a:t>
            </a:r>
            <a:r>
              <a:rPr lang="en-US" i="1" dirty="0"/>
              <a:t>K </a:t>
            </a:r>
            <a:r>
              <a:rPr lang="en-US" dirty="0"/>
              <a:t>documents that are more likely to be in the set of true top-scoring </a:t>
            </a:r>
            <a:r>
              <a:rPr lang="en-US" i="1" dirty="0"/>
              <a:t>K </a:t>
            </a:r>
            <a:r>
              <a:rPr lang="en-US" dirty="0"/>
              <a:t>documents, at the expense of more computation.</a:t>
            </a:r>
            <a:endParaRPr lang="en-IN" dirty="0"/>
          </a:p>
        </p:txBody>
      </p:sp>
      <p:sp>
        <p:nvSpPr>
          <p:cNvPr id="4" name="Date Placeholder 3">
            <a:extLst>
              <a:ext uri="{FF2B5EF4-FFF2-40B4-BE49-F238E27FC236}">
                <a16:creationId xmlns:a16="http://schemas.microsoft.com/office/drawing/2014/main" id="{A9B849B6-E512-4E71-88DA-70234BEF6702}"/>
              </a:ext>
            </a:extLst>
          </p:cNvPr>
          <p:cNvSpPr>
            <a:spLocks noGrp="1"/>
          </p:cNvSpPr>
          <p:nvPr>
            <p:ph type="dt" sz="half" idx="10"/>
          </p:nvPr>
        </p:nvSpPr>
        <p:spPr/>
        <p:txBody>
          <a:bodyPr/>
          <a:lstStyle/>
          <a:p>
            <a:fld id="{5E93A990-E726-45A9-A6C5-A67EEC117B9C}" type="datetime1">
              <a:rPr lang="en-IN" smtClean="0"/>
              <a:t>22-10-2024</a:t>
            </a:fld>
            <a:endParaRPr lang="en-IN"/>
          </a:p>
        </p:txBody>
      </p:sp>
      <p:sp>
        <p:nvSpPr>
          <p:cNvPr id="5" name="Footer Placeholder 4">
            <a:extLst>
              <a:ext uri="{FF2B5EF4-FFF2-40B4-BE49-F238E27FC236}">
                <a16:creationId xmlns:a16="http://schemas.microsoft.com/office/drawing/2014/main" id="{564D78EB-9125-4A7B-BA7D-9DAE1F7C006D}"/>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5B1A264D-0C4C-482D-BBFA-08E37BCB87CB}"/>
              </a:ext>
            </a:extLst>
          </p:cNvPr>
          <p:cNvSpPr>
            <a:spLocks noGrp="1"/>
          </p:cNvSpPr>
          <p:nvPr>
            <p:ph type="sldNum" sz="quarter" idx="12"/>
          </p:nvPr>
        </p:nvSpPr>
        <p:spPr/>
        <p:txBody>
          <a:bodyPr/>
          <a:lstStyle/>
          <a:p>
            <a:fld id="{5B6EC87F-F17E-4AB1-ADEA-FF4DDEF7023B}" type="slidenum">
              <a:rPr lang="en-IN" smtClean="0"/>
              <a:pPr/>
              <a:t>24</a:t>
            </a:fld>
            <a:endParaRPr lang="en-IN"/>
          </a:p>
        </p:txBody>
      </p:sp>
    </p:spTree>
    <p:extLst>
      <p:ext uri="{BB962C8B-B14F-4D97-AF65-F5344CB8AC3E}">
        <p14:creationId xmlns:p14="http://schemas.microsoft.com/office/powerpoint/2010/main" val="240454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BC23-2DD6-453B-A789-2C6F5A91329F}"/>
              </a:ext>
            </a:extLst>
          </p:cNvPr>
          <p:cNvSpPr>
            <a:spLocks noGrp="1"/>
          </p:cNvSpPr>
          <p:nvPr>
            <p:ph type="title"/>
          </p:nvPr>
        </p:nvSpPr>
        <p:spPr/>
        <p:txBody>
          <a:bodyPr/>
          <a:lstStyle/>
          <a:p>
            <a:r>
              <a:rPr lang="en-IN" dirty="0"/>
              <a:t>Points to ponder!</a:t>
            </a:r>
          </a:p>
        </p:txBody>
      </p:sp>
      <p:sp>
        <p:nvSpPr>
          <p:cNvPr id="3" name="Content Placeholder 2">
            <a:extLst>
              <a:ext uri="{FF2B5EF4-FFF2-40B4-BE49-F238E27FC236}">
                <a16:creationId xmlns:a16="http://schemas.microsoft.com/office/drawing/2014/main" id="{CC789F06-10E6-490E-B23E-1D902373F279}"/>
              </a:ext>
            </a:extLst>
          </p:cNvPr>
          <p:cNvSpPr>
            <a:spLocks noGrp="1"/>
          </p:cNvSpPr>
          <p:nvPr>
            <p:ph idx="1"/>
          </p:nvPr>
        </p:nvSpPr>
        <p:spPr/>
        <p:txBody>
          <a:bodyPr>
            <a:normAutofit/>
          </a:bodyPr>
          <a:lstStyle/>
          <a:p>
            <a:r>
              <a:rPr lang="en-US" dirty="0"/>
              <a:t>When discussing champion lists, we simply used the </a:t>
            </a:r>
            <a:r>
              <a:rPr lang="en-US" i="1" dirty="0"/>
              <a:t>r </a:t>
            </a:r>
            <a:r>
              <a:rPr lang="en-US" dirty="0"/>
              <a:t>documents with the largest </a:t>
            </a:r>
            <a:r>
              <a:rPr lang="en-US" dirty="0" err="1"/>
              <a:t>tf</a:t>
            </a:r>
            <a:r>
              <a:rPr lang="en-US" dirty="0"/>
              <a:t> values to create the champion list for </a:t>
            </a:r>
            <a:r>
              <a:rPr lang="en-US" i="1" dirty="0"/>
              <a:t>t</a:t>
            </a:r>
            <a:r>
              <a:rPr lang="en-US" dirty="0"/>
              <a:t>. But when considering global champion lists, we used </a:t>
            </a:r>
            <a:r>
              <a:rPr lang="en-US" dirty="0" err="1"/>
              <a:t>idf</a:t>
            </a:r>
            <a:r>
              <a:rPr lang="en-US" dirty="0"/>
              <a:t> as well, identifying documents with the largest values of </a:t>
            </a:r>
            <a:r>
              <a:rPr lang="en-US" i="1" dirty="0"/>
              <a:t>g</a:t>
            </a:r>
            <a:r>
              <a:rPr lang="en-US" dirty="0"/>
              <a:t>(</a:t>
            </a:r>
            <a:r>
              <a:rPr lang="en-US" i="1" dirty="0"/>
              <a:t>d</a:t>
            </a:r>
            <a:r>
              <a:rPr lang="en-US" dirty="0"/>
              <a:t>) +</a:t>
            </a:r>
            <a:r>
              <a:rPr lang="en-US" dirty="0" err="1"/>
              <a:t>tf-idf</a:t>
            </a:r>
            <a:r>
              <a:rPr lang="en-US" i="1" dirty="0" err="1"/>
              <a:t>t</a:t>
            </a:r>
            <a:r>
              <a:rPr lang="en-US" dirty="0" err="1"/>
              <a:t>,</a:t>
            </a:r>
            <a:r>
              <a:rPr lang="en-US" i="1" dirty="0" err="1"/>
              <a:t>d</a:t>
            </a:r>
            <a:r>
              <a:rPr lang="en-US" dirty="0"/>
              <a:t>. Why do we differentiate between these two cases?</a:t>
            </a:r>
          </a:p>
        </p:txBody>
      </p:sp>
      <p:sp>
        <p:nvSpPr>
          <p:cNvPr id="4" name="Date Placeholder 3">
            <a:extLst>
              <a:ext uri="{FF2B5EF4-FFF2-40B4-BE49-F238E27FC236}">
                <a16:creationId xmlns:a16="http://schemas.microsoft.com/office/drawing/2014/main" id="{864954DA-960D-4B74-9DB1-703F8B0856B0}"/>
              </a:ext>
            </a:extLst>
          </p:cNvPr>
          <p:cNvSpPr>
            <a:spLocks noGrp="1"/>
          </p:cNvSpPr>
          <p:nvPr>
            <p:ph type="dt" sz="half" idx="10"/>
          </p:nvPr>
        </p:nvSpPr>
        <p:spPr/>
        <p:txBody>
          <a:bodyPr/>
          <a:lstStyle/>
          <a:p>
            <a:fld id="{8DBCFC16-1E3C-4F76-9337-60C57573CCCB}" type="datetime1">
              <a:rPr lang="en-IN" smtClean="0"/>
              <a:t>22-10-2024</a:t>
            </a:fld>
            <a:endParaRPr lang="en-IN"/>
          </a:p>
        </p:txBody>
      </p:sp>
      <p:sp>
        <p:nvSpPr>
          <p:cNvPr id="5" name="Footer Placeholder 4">
            <a:extLst>
              <a:ext uri="{FF2B5EF4-FFF2-40B4-BE49-F238E27FC236}">
                <a16:creationId xmlns:a16="http://schemas.microsoft.com/office/drawing/2014/main" id="{EA8D335E-074B-4359-AA9B-A6F9A53E91CD}"/>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33030479-D233-4AEE-A9E0-EB2EAF79F24C}"/>
              </a:ext>
            </a:extLst>
          </p:cNvPr>
          <p:cNvSpPr>
            <a:spLocks noGrp="1"/>
          </p:cNvSpPr>
          <p:nvPr>
            <p:ph type="sldNum" sz="quarter" idx="12"/>
          </p:nvPr>
        </p:nvSpPr>
        <p:spPr/>
        <p:txBody>
          <a:bodyPr/>
          <a:lstStyle/>
          <a:p>
            <a:fld id="{5B6EC87F-F17E-4AB1-ADEA-FF4DDEF7023B}" type="slidenum">
              <a:rPr lang="en-IN" smtClean="0"/>
              <a:pPr/>
              <a:t>25</a:t>
            </a:fld>
            <a:endParaRPr lang="en-IN"/>
          </a:p>
        </p:txBody>
      </p:sp>
    </p:spTree>
    <p:extLst>
      <p:ext uri="{BB962C8B-B14F-4D97-AF65-F5344CB8AC3E}">
        <p14:creationId xmlns:p14="http://schemas.microsoft.com/office/powerpoint/2010/main" val="92530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query = a single term t, union of champion lists for each term is the same as that of t. Ranking by </a:t>
            </a:r>
            <a:r>
              <a:rPr lang="en-US" dirty="0" err="1"/>
              <a:t>netscore</a:t>
            </a:r>
            <a:r>
              <a:rPr lang="en-US" dirty="0"/>
              <a:t>=g(d)+ </a:t>
            </a:r>
            <a:r>
              <a:rPr lang="en-US" dirty="0" err="1"/>
              <a:t>tf</a:t>
            </a:r>
            <a:r>
              <a:rPr lang="en-US" dirty="0"/>
              <a:t>(d) </a:t>
            </a:r>
            <a:r>
              <a:rPr lang="en-US" dirty="0" err="1"/>
              <a:t>idf</a:t>
            </a:r>
            <a:r>
              <a:rPr lang="en-US" dirty="0"/>
              <a:t>(</a:t>
            </a:r>
            <a:r>
              <a:rPr lang="en-US" dirty="0" err="1"/>
              <a:t>t,d</a:t>
            </a:r>
            <a:r>
              <a:rPr lang="en-US" dirty="0"/>
              <a:t>) is equivalent to Ranking by </a:t>
            </a:r>
            <a:r>
              <a:rPr lang="en-US" dirty="0" err="1"/>
              <a:t>netscore</a:t>
            </a:r>
            <a:r>
              <a:rPr lang="en-US" dirty="0"/>
              <a:t>=g(d)+ </a:t>
            </a:r>
            <a:r>
              <a:rPr lang="en-US" dirty="0" err="1"/>
              <a:t>tf</a:t>
            </a:r>
            <a:r>
              <a:rPr lang="en-US" dirty="0"/>
              <a:t>(d) So use of global champion list within m=K suffices for finding K highest scoring documents.</a:t>
            </a:r>
            <a:endParaRPr lang="en-IN" dirty="0"/>
          </a:p>
          <a:p>
            <a:endParaRPr lang="en-US" dirty="0"/>
          </a:p>
        </p:txBody>
      </p:sp>
      <p:sp>
        <p:nvSpPr>
          <p:cNvPr id="4" name="Date Placeholder 3"/>
          <p:cNvSpPr>
            <a:spLocks noGrp="1"/>
          </p:cNvSpPr>
          <p:nvPr>
            <p:ph type="dt" sz="half" idx="10"/>
          </p:nvPr>
        </p:nvSpPr>
        <p:spPr/>
        <p:txBody>
          <a:bodyPr/>
          <a:lstStyle/>
          <a:p>
            <a:fld id="{32F3826F-4448-4FCB-80C1-491004D5471A}" type="datetime1">
              <a:rPr lang="en-IN" smtClean="0"/>
              <a:t>22-10-2024</a:t>
            </a:fld>
            <a:endParaRPr lang="en-IN"/>
          </a:p>
        </p:txBody>
      </p:sp>
      <p:sp>
        <p:nvSpPr>
          <p:cNvPr id="5" name="Footer Placeholder 4"/>
          <p:cNvSpPr>
            <a:spLocks noGrp="1"/>
          </p:cNvSpPr>
          <p:nvPr>
            <p:ph type="ftr" sz="quarter" idx="11"/>
          </p:nvPr>
        </p:nvSpPr>
        <p:spPr/>
        <p:txBody>
          <a:bodyPr/>
          <a:lstStyle/>
          <a:p>
            <a:r>
              <a:rPr lang="en-IN"/>
              <a:t>Information Retrieval  - Winter-2020 - Mansi A. Radke</a:t>
            </a:r>
          </a:p>
        </p:txBody>
      </p:sp>
      <p:sp>
        <p:nvSpPr>
          <p:cNvPr id="6" name="Slide Number Placeholder 5"/>
          <p:cNvSpPr>
            <a:spLocks noGrp="1"/>
          </p:cNvSpPr>
          <p:nvPr>
            <p:ph type="sldNum" sz="quarter" idx="12"/>
          </p:nvPr>
        </p:nvSpPr>
        <p:spPr/>
        <p:txBody>
          <a:bodyPr/>
          <a:lstStyle/>
          <a:p>
            <a:fld id="{5B6EC87F-F17E-4AB1-ADEA-FF4DDEF7023B}" type="slidenum">
              <a:rPr lang="en-IN" smtClean="0"/>
              <a:pPr/>
              <a:t>26</a:t>
            </a:fld>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5337-F130-4AE3-9DDE-2F87A5CABDE3}"/>
              </a:ext>
            </a:extLst>
          </p:cNvPr>
          <p:cNvSpPr>
            <a:spLocks noGrp="1"/>
          </p:cNvSpPr>
          <p:nvPr>
            <p:ph type="title"/>
          </p:nvPr>
        </p:nvSpPr>
        <p:spPr/>
        <p:txBody>
          <a:bodyPr/>
          <a:lstStyle/>
          <a:p>
            <a:r>
              <a:rPr lang="en-IN" dirty="0"/>
              <a:t>Points to Ponder!</a:t>
            </a:r>
          </a:p>
        </p:txBody>
      </p:sp>
      <p:sp>
        <p:nvSpPr>
          <p:cNvPr id="3" name="Content Placeholder 2">
            <a:extLst>
              <a:ext uri="{FF2B5EF4-FFF2-40B4-BE49-F238E27FC236}">
                <a16:creationId xmlns:a16="http://schemas.microsoft.com/office/drawing/2014/main" id="{A71D1D1E-9946-4344-9C62-E85F24E8CEF2}"/>
              </a:ext>
            </a:extLst>
          </p:cNvPr>
          <p:cNvSpPr>
            <a:spLocks noGrp="1"/>
          </p:cNvSpPr>
          <p:nvPr>
            <p:ph idx="1"/>
          </p:nvPr>
        </p:nvSpPr>
        <p:spPr/>
        <p:txBody>
          <a:bodyPr>
            <a:normAutofit/>
          </a:bodyPr>
          <a:lstStyle/>
          <a:p>
            <a:r>
              <a:rPr lang="en-US" dirty="0"/>
              <a:t>If we were to only have one-term queries, explain why the use of global champion lists with </a:t>
            </a:r>
            <a:r>
              <a:rPr lang="en-US" i="1" dirty="0"/>
              <a:t>r </a:t>
            </a:r>
            <a:r>
              <a:rPr lang="en-US" dirty="0"/>
              <a:t>= </a:t>
            </a:r>
            <a:r>
              <a:rPr lang="en-US" i="1" dirty="0"/>
              <a:t>K </a:t>
            </a:r>
            <a:r>
              <a:rPr lang="en-US" dirty="0"/>
              <a:t>suffices for identifying the </a:t>
            </a:r>
            <a:r>
              <a:rPr lang="en-US" i="1" dirty="0"/>
              <a:t>K </a:t>
            </a:r>
            <a:r>
              <a:rPr lang="en-US" dirty="0"/>
              <a:t>highest scoring documents. What is a simple modification to this idea if we were to only have </a:t>
            </a:r>
            <a:r>
              <a:rPr lang="en-US" i="1" dirty="0"/>
              <a:t>s</a:t>
            </a:r>
            <a:r>
              <a:rPr lang="en-US" dirty="0"/>
              <a:t>-term queries for any fixed </a:t>
            </a:r>
            <a:r>
              <a:rPr lang="en-IN" dirty="0"/>
              <a:t>integer </a:t>
            </a:r>
            <a:r>
              <a:rPr lang="en-IN" i="1" dirty="0"/>
              <a:t>s </a:t>
            </a:r>
            <a:r>
              <a:rPr lang="en-IN" dirty="0"/>
              <a:t>&gt; 1?</a:t>
            </a:r>
          </a:p>
          <a:p>
            <a:r>
              <a:rPr lang="en-US" dirty="0"/>
              <a:t>For a one-term query, the ordering of documents is independent of   of the term in the query. It only depends on the weight of the term in the documents. The truncated weight-ordered postings list contains the </a:t>
            </a:r>
            <a:r>
              <a:rPr lang="en-US" i="1" dirty="0"/>
              <a:t>K </a:t>
            </a:r>
            <a:r>
              <a:rPr lang="en-US" dirty="0"/>
              <a:t>documents with the highest weights. Thus, it is identical to the ranked list </a:t>
            </a:r>
            <a:r>
              <a:rPr lang="en-IN" dirty="0"/>
              <a:t>for the one-term query.</a:t>
            </a:r>
          </a:p>
        </p:txBody>
      </p:sp>
      <p:sp>
        <p:nvSpPr>
          <p:cNvPr id="4" name="Date Placeholder 3">
            <a:extLst>
              <a:ext uri="{FF2B5EF4-FFF2-40B4-BE49-F238E27FC236}">
                <a16:creationId xmlns:a16="http://schemas.microsoft.com/office/drawing/2014/main" id="{C9D1CE88-85EE-4E9D-BBD1-630E9F200C88}"/>
              </a:ext>
            </a:extLst>
          </p:cNvPr>
          <p:cNvSpPr>
            <a:spLocks noGrp="1"/>
          </p:cNvSpPr>
          <p:nvPr>
            <p:ph type="dt" sz="half" idx="10"/>
          </p:nvPr>
        </p:nvSpPr>
        <p:spPr/>
        <p:txBody>
          <a:bodyPr/>
          <a:lstStyle/>
          <a:p>
            <a:fld id="{7FB9967D-EED3-48F1-BA5A-5E4BF6667AD5}" type="datetime1">
              <a:rPr lang="en-IN" smtClean="0"/>
              <a:t>22-10-2024</a:t>
            </a:fld>
            <a:endParaRPr lang="en-IN"/>
          </a:p>
        </p:txBody>
      </p:sp>
      <p:sp>
        <p:nvSpPr>
          <p:cNvPr id="5" name="Footer Placeholder 4">
            <a:extLst>
              <a:ext uri="{FF2B5EF4-FFF2-40B4-BE49-F238E27FC236}">
                <a16:creationId xmlns:a16="http://schemas.microsoft.com/office/drawing/2014/main" id="{FCCEC28D-C70C-4BA7-B0A4-375389654B9E}"/>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73267B95-8E68-40E3-B25B-2D5CF134233B}"/>
              </a:ext>
            </a:extLst>
          </p:cNvPr>
          <p:cNvSpPr>
            <a:spLocks noGrp="1"/>
          </p:cNvSpPr>
          <p:nvPr>
            <p:ph type="sldNum" sz="quarter" idx="12"/>
          </p:nvPr>
        </p:nvSpPr>
        <p:spPr/>
        <p:txBody>
          <a:bodyPr/>
          <a:lstStyle/>
          <a:p>
            <a:fld id="{5B6EC87F-F17E-4AB1-ADEA-FF4DDEF7023B}" type="slidenum">
              <a:rPr lang="en-IN" smtClean="0"/>
              <a:pPr/>
              <a:t>27</a:t>
            </a:fld>
            <a:endParaRPr lang="en-IN"/>
          </a:p>
        </p:txBody>
      </p:sp>
    </p:spTree>
    <p:extLst>
      <p:ext uri="{BB962C8B-B14F-4D97-AF65-F5344CB8AC3E}">
        <p14:creationId xmlns:p14="http://schemas.microsoft.com/office/powerpoint/2010/main" val="953367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D41C-62FF-4B4A-BA4F-2BB5411166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B04EA3-A297-4964-BB65-C62B0A070D9E}"/>
              </a:ext>
            </a:extLst>
          </p:cNvPr>
          <p:cNvSpPr>
            <a:spLocks noGrp="1"/>
          </p:cNvSpPr>
          <p:nvPr>
            <p:ph idx="1"/>
          </p:nvPr>
        </p:nvSpPr>
        <p:spPr/>
        <p:txBody>
          <a:bodyPr>
            <a:normAutofit/>
          </a:bodyPr>
          <a:lstStyle/>
          <a:p>
            <a:r>
              <a:rPr lang="en-US" dirty="0"/>
              <a:t>Explain how the common global ordering by </a:t>
            </a:r>
            <a:r>
              <a:rPr lang="en-US" i="1" dirty="0"/>
              <a:t>g</a:t>
            </a:r>
            <a:r>
              <a:rPr lang="en-US" dirty="0"/>
              <a:t>(</a:t>
            </a:r>
            <a:r>
              <a:rPr lang="en-US" i="1" dirty="0"/>
              <a:t>d</a:t>
            </a:r>
            <a:r>
              <a:rPr lang="en-US" dirty="0"/>
              <a:t>) values in all high and low lists helps make the score computation efficient.</a:t>
            </a:r>
          </a:p>
          <a:p>
            <a:r>
              <a:rPr lang="en-US" dirty="0"/>
              <a:t>In the general case, the postings list of query terms are traversed to find the documents which contains all or most of query terms and then scores are calculated for these documents to find the top K. Thus more  importance is given to v(q) .v(d) in the short listing stage and g(d)is accounted for later. If common global ordering by g(d) is implemented, not just it increases the efficiency of results but also less documents would have to undergo score calculation process thereby reducing some work through at the cost of initial ordering.</a:t>
            </a:r>
            <a:endParaRPr lang="en-IN" dirty="0"/>
          </a:p>
        </p:txBody>
      </p:sp>
      <p:sp>
        <p:nvSpPr>
          <p:cNvPr id="4" name="Date Placeholder 3">
            <a:extLst>
              <a:ext uri="{FF2B5EF4-FFF2-40B4-BE49-F238E27FC236}">
                <a16:creationId xmlns:a16="http://schemas.microsoft.com/office/drawing/2014/main" id="{D163FA6B-8A09-4DD8-A584-65015E72FAF8}"/>
              </a:ext>
            </a:extLst>
          </p:cNvPr>
          <p:cNvSpPr>
            <a:spLocks noGrp="1"/>
          </p:cNvSpPr>
          <p:nvPr>
            <p:ph type="dt" sz="half" idx="10"/>
          </p:nvPr>
        </p:nvSpPr>
        <p:spPr/>
        <p:txBody>
          <a:bodyPr/>
          <a:lstStyle/>
          <a:p>
            <a:fld id="{AA06FC5A-F45F-4B63-85F0-CB99974D3F17}" type="datetime1">
              <a:rPr lang="en-IN" smtClean="0"/>
              <a:t>22-10-2024</a:t>
            </a:fld>
            <a:endParaRPr lang="en-IN"/>
          </a:p>
        </p:txBody>
      </p:sp>
      <p:sp>
        <p:nvSpPr>
          <p:cNvPr id="5" name="Footer Placeholder 4">
            <a:extLst>
              <a:ext uri="{FF2B5EF4-FFF2-40B4-BE49-F238E27FC236}">
                <a16:creationId xmlns:a16="http://schemas.microsoft.com/office/drawing/2014/main" id="{BE4889D1-2209-4A90-90D4-B9AD6D3F7FD3}"/>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76A9B063-3E5D-4755-933E-DCC5E027305A}"/>
              </a:ext>
            </a:extLst>
          </p:cNvPr>
          <p:cNvSpPr>
            <a:spLocks noGrp="1"/>
          </p:cNvSpPr>
          <p:nvPr>
            <p:ph type="sldNum" sz="quarter" idx="12"/>
          </p:nvPr>
        </p:nvSpPr>
        <p:spPr/>
        <p:txBody>
          <a:bodyPr/>
          <a:lstStyle/>
          <a:p>
            <a:fld id="{5B6EC87F-F17E-4AB1-ADEA-FF4DDEF7023B}" type="slidenum">
              <a:rPr lang="en-IN" smtClean="0"/>
              <a:pPr/>
              <a:t>28</a:t>
            </a:fld>
            <a:endParaRPr lang="en-IN"/>
          </a:p>
        </p:txBody>
      </p:sp>
    </p:spTree>
    <p:extLst>
      <p:ext uri="{BB962C8B-B14F-4D97-AF65-F5344CB8AC3E}">
        <p14:creationId xmlns:p14="http://schemas.microsoft.com/office/powerpoint/2010/main" val="4035108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862D-880C-45D1-8F6E-36D7F18B64C2}"/>
              </a:ext>
            </a:extLst>
          </p:cNvPr>
          <p:cNvSpPr>
            <a:spLocks noGrp="1"/>
          </p:cNvSpPr>
          <p:nvPr>
            <p:ph type="title"/>
          </p:nvPr>
        </p:nvSpPr>
        <p:spPr/>
        <p:txBody>
          <a:bodyPr/>
          <a:lstStyle/>
          <a:p>
            <a:r>
              <a:rPr lang="en-IN" dirty="0"/>
              <a:t>Points to ponder!</a:t>
            </a:r>
          </a:p>
        </p:txBody>
      </p:sp>
      <p:sp>
        <p:nvSpPr>
          <p:cNvPr id="3" name="Content Placeholder 2">
            <a:extLst>
              <a:ext uri="{FF2B5EF4-FFF2-40B4-BE49-F238E27FC236}">
                <a16:creationId xmlns:a16="http://schemas.microsoft.com/office/drawing/2014/main" id="{CA68C53A-DF4C-4420-9717-81730BA6AC59}"/>
              </a:ext>
            </a:extLst>
          </p:cNvPr>
          <p:cNvSpPr>
            <a:spLocks noGrp="1"/>
          </p:cNvSpPr>
          <p:nvPr>
            <p:ph idx="1"/>
          </p:nvPr>
        </p:nvSpPr>
        <p:spPr/>
        <p:txBody>
          <a:bodyPr>
            <a:normAutofit/>
          </a:bodyPr>
          <a:lstStyle/>
          <a:p>
            <a:r>
              <a:rPr lang="en-US" dirty="0"/>
              <a:t>The nearest-neighbor problem in the plane is the following: given a set of </a:t>
            </a:r>
            <a:r>
              <a:rPr lang="en-US" i="1" dirty="0"/>
              <a:t>N </a:t>
            </a:r>
            <a:r>
              <a:rPr lang="en-US" dirty="0"/>
              <a:t>data points on the plane, we preprocess them into some data structure such that, given a query point </a:t>
            </a:r>
            <a:r>
              <a:rPr lang="en-US" i="1" dirty="0"/>
              <a:t>Q</a:t>
            </a:r>
            <a:r>
              <a:rPr lang="en-US" dirty="0"/>
              <a:t>, we seek the point in </a:t>
            </a:r>
            <a:r>
              <a:rPr lang="en-US" i="1" dirty="0"/>
              <a:t>N </a:t>
            </a:r>
            <a:r>
              <a:rPr lang="en-US" dirty="0"/>
              <a:t>that is closest to </a:t>
            </a:r>
            <a:r>
              <a:rPr lang="en-US" i="1" dirty="0"/>
              <a:t>Q </a:t>
            </a:r>
            <a:r>
              <a:rPr lang="en-US" dirty="0"/>
              <a:t>in Euclidean distance. Clearly cluster pruning can be used as an approach to the nearest-neighbor problem in the plane, if we wished to avoid computing the distance from </a:t>
            </a:r>
            <a:r>
              <a:rPr lang="en-US" i="1" dirty="0"/>
              <a:t>Q </a:t>
            </a:r>
            <a:r>
              <a:rPr lang="en-US" dirty="0"/>
              <a:t>to every one of the query points. Devise a simple example on the plane so that with two leaders, the answer returned by cluster pruning is incorrect (it is not the data point closest to </a:t>
            </a:r>
            <a:r>
              <a:rPr lang="en-US" i="1" dirty="0"/>
              <a:t>Q</a:t>
            </a:r>
            <a:r>
              <a:rPr lang="en-US" dirty="0"/>
              <a:t>).</a:t>
            </a:r>
            <a:endParaRPr lang="en-IN" dirty="0"/>
          </a:p>
        </p:txBody>
      </p:sp>
      <p:sp>
        <p:nvSpPr>
          <p:cNvPr id="4" name="Date Placeholder 3">
            <a:extLst>
              <a:ext uri="{FF2B5EF4-FFF2-40B4-BE49-F238E27FC236}">
                <a16:creationId xmlns:a16="http://schemas.microsoft.com/office/drawing/2014/main" id="{EF7661D4-2A94-4858-B05A-37AE30423339}"/>
              </a:ext>
            </a:extLst>
          </p:cNvPr>
          <p:cNvSpPr>
            <a:spLocks noGrp="1"/>
          </p:cNvSpPr>
          <p:nvPr>
            <p:ph type="dt" sz="half" idx="10"/>
          </p:nvPr>
        </p:nvSpPr>
        <p:spPr/>
        <p:txBody>
          <a:bodyPr/>
          <a:lstStyle/>
          <a:p>
            <a:fld id="{03F21DBB-9BA2-4999-8203-A0B40DEE63D5}" type="datetime1">
              <a:rPr lang="en-IN" smtClean="0"/>
              <a:t>22-10-2024</a:t>
            </a:fld>
            <a:endParaRPr lang="en-IN"/>
          </a:p>
        </p:txBody>
      </p:sp>
      <p:sp>
        <p:nvSpPr>
          <p:cNvPr id="5" name="Footer Placeholder 4">
            <a:extLst>
              <a:ext uri="{FF2B5EF4-FFF2-40B4-BE49-F238E27FC236}">
                <a16:creationId xmlns:a16="http://schemas.microsoft.com/office/drawing/2014/main" id="{B3E7FCAA-3E23-42B9-9122-F35DF9582509}"/>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B5641305-3933-4B23-AF90-222A0E246994}"/>
              </a:ext>
            </a:extLst>
          </p:cNvPr>
          <p:cNvSpPr>
            <a:spLocks noGrp="1"/>
          </p:cNvSpPr>
          <p:nvPr>
            <p:ph type="sldNum" sz="quarter" idx="12"/>
          </p:nvPr>
        </p:nvSpPr>
        <p:spPr/>
        <p:txBody>
          <a:bodyPr/>
          <a:lstStyle/>
          <a:p>
            <a:fld id="{5B6EC87F-F17E-4AB1-ADEA-FF4DDEF7023B}" type="slidenum">
              <a:rPr lang="en-IN" smtClean="0"/>
              <a:pPr/>
              <a:t>29</a:t>
            </a:fld>
            <a:endParaRPr lang="en-IN"/>
          </a:p>
        </p:txBody>
      </p:sp>
    </p:spTree>
    <p:extLst>
      <p:ext uri="{BB962C8B-B14F-4D97-AF65-F5344CB8AC3E}">
        <p14:creationId xmlns:p14="http://schemas.microsoft.com/office/powerpoint/2010/main" val="98707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8FFA-8516-4223-B446-774C10867E87}"/>
              </a:ext>
            </a:extLst>
          </p:cNvPr>
          <p:cNvSpPr>
            <a:spLocks noGrp="1"/>
          </p:cNvSpPr>
          <p:nvPr>
            <p:ph type="title"/>
          </p:nvPr>
        </p:nvSpPr>
        <p:spPr/>
        <p:txBody>
          <a:bodyPr/>
          <a:lstStyle/>
          <a:p>
            <a:r>
              <a:rPr lang="en-US" dirty="0"/>
              <a:t>If we consider a query with only two words</a:t>
            </a:r>
            <a:endParaRPr lang="en-IN" dirty="0"/>
          </a:p>
        </p:txBody>
      </p:sp>
      <p:sp>
        <p:nvSpPr>
          <p:cNvPr id="6" name="Content Placeholder 5">
            <a:extLst>
              <a:ext uri="{FF2B5EF4-FFF2-40B4-BE49-F238E27FC236}">
                <a16:creationId xmlns:a16="http://schemas.microsoft.com/office/drawing/2014/main" id="{BE311A4D-4077-45E7-BE10-5F054C3EBBA8}"/>
              </a:ext>
            </a:extLst>
          </p:cNvPr>
          <p:cNvSpPr>
            <a:spLocks noGrp="1"/>
          </p:cNvSpPr>
          <p:nvPr>
            <p:ph idx="1"/>
          </p:nvPr>
        </p:nvSpPr>
        <p:spPr>
          <a:xfrm>
            <a:off x="838200" y="1825625"/>
            <a:ext cx="3995057" cy="4351338"/>
          </a:xfrm>
        </p:spPr>
        <p:txBody>
          <a:bodyPr/>
          <a:lstStyle/>
          <a:p>
            <a:r>
              <a:rPr lang="en-US" dirty="0"/>
              <a:t>The unit vector will have only 2 non zero components</a:t>
            </a:r>
          </a:p>
          <a:p>
            <a:r>
              <a:rPr lang="en-US" dirty="0"/>
              <a:t>If we do not have any differing weights for the query terms, the non zero components are equal – in case of query with 2 terms 0.707</a:t>
            </a:r>
          </a:p>
          <a:p>
            <a:endParaRPr lang="en-US" dirty="0"/>
          </a:p>
          <a:p>
            <a:endParaRPr lang="en-IN" dirty="0"/>
          </a:p>
        </p:txBody>
      </p:sp>
      <p:pic>
        <p:nvPicPr>
          <p:cNvPr id="8" name="Picture 7">
            <a:extLst>
              <a:ext uri="{FF2B5EF4-FFF2-40B4-BE49-F238E27FC236}">
                <a16:creationId xmlns:a16="http://schemas.microsoft.com/office/drawing/2014/main" id="{62BFB24F-A26C-480B-8123-DDC893DFBDB3}"/>
              </a:ext>
            </a:extLst>
          </p:cNvPr>
          <p:cNvPicPr>
            <a:picLocks noChangeAspect="1"/>
          </p:cNvPicPr>
          <p:nvPr/>
        </p:nvPicPr>
        <p:blipFill>
          <a:blip r:embed="rId2"/>
          <a:stretch>
            <a:fillRect/>
          </a:stretch>
        </p:blipFill>
        <p:spPr>
          <a:xfrm>
            <a:off x="4980924" y="1825625"/>
            <a:ext cx="7031225" cy="4190971"/>
          </a:xfrm>
          <a:prstGeom prst="rect">
            <a:avLst/>
          </a:prstGeom>
        </p:spPr>
      </p:pic>
      <p:sp>
        <p:nvSpPr>
          <p:cNvPr id="3" name="Date Placeholder 2">
            <a:extLst>
              <a:ext uri="{FF2B5EF4-FFF2-40B4-BE49-F238E27FC236}">
                <a16:creationId xmlns:a16="http://schemas.microsoft.com/office/drawing/2014/main" id="{0875A70C-E7CF-4291-88B7-0ADA413583AD}"/>
              </a:ext>
            </a:extLst>
          </p:cNvPr>
          <p:cNvSpPr>
            <a:spLocks noGrp="1"/>
          </p:cNvSpPr>
          <p:nvPr>
            <p:ph type="dt" sz="half" idx="10"/>
          </p:nvPr>
        </p:nvSpPr>
        <p:spPr/>
        <p:txBody>
          <a:bodyPr/>
          <a:lstStyle/>
          <a:p>
            <a:fld id="{06650F1A-DCB6-41A1-B3AC-0BFB46592B14}" type="datetime1">
              <a:rPr lang="en-IN" smtClean="0"/>
              <a:t>22-10-2024</a:t>
            </a:fld>
            <a:endParaRPr lang="en-GB"/>
          </a:p>
        </p:txBody>
      </p:sp>
      <p:sp>
        <p:nvSpPr>
          <p:cNvPr id="4" name="Footer Placeholder 3">
            <a:extLst>
              <a:ext uri="{FF2B5EF4-FFF2-40B4-BE49-F238E27FC236}">
                <a16:creationId xmlns:a16="http://schemas.microsoft.com/office/drawing/2014/main" id="{BD5F1323-2316-4630-9D01-2CDC2C1B9DBA}"/>
              </a:ext>
            </a:extLst>
          </p:cNvPr>
          <p:cNvSpPr>
            <a:spLocks noGrp="1"/>
          </p:cNvSpPr>
          <p:nvPr>
            <p:ph type="ftr" sz="quarter" idx="11"/>
          </p:nvPr>
        </p:nvSpPr>
        <p:spPr/>
        <p:txBody>
          <a:bodyPr/>
          <a:lstStyle/>
          <a:p>
            <a:r>
              <a:rPr lang="en-GB"/>
              <a:t>Information Retrieval  - Winter-2020 - Mansi A. Radke</a:t>
            </a:r>
          </a:p>
        </p:txBody>
      </p:sp>
      <p:sp>
        <p:nvSpPr>
          <p:cNvPr id="5" name="Slide Number Placeholder 4">
            <a:extLst>
              <a:ext uri="{FF2B5EF4-FFF2-40B4-BE49-F238E27FC236}">
                <a16:creationId xmlns:a16="http://schemas.microsoft.com/office/drawing/2014/main" id="{CFCB2D1A-8BA4-413D-BE0F-99C4B2B728C1}"/>
              </a:ext>
            </a:extLst>
          </p:cNvPr>
          <p:cNvSpPr>
            <a:spLocks noGrp="1"/>
          </p:cNvSpPr>
          <p:nvPr>
            <p:ph type="sldNum" sz="quarter" idx="12"/>
          </p:nvPr>
        </p:nvSpPr>
        <p:spPr/>
        <p:txBody>
          <a:bodyPr/>
          <a:lstStyle/>
          <a:p>
            <a:fld id="{00DD934E-EDFE-4EC7-B827-8E53651CC22E}" type="slidenum">
              <a:rPr lang="en-GB" smtClean="0"/>
              <a:t>3</a:t>
            </a:fld>
            <a:endParaRPr lang="en-GB"/>
          </a:p>
        </p:txBody>
      </p:sp>
    </p:spTree>
    <p:extLst>
      <p:ext uri="{BB962C8B-B14F-4D97-AF65-F5344CB8AC3E}">
        <p14:creationId xmlns:p14="http://schemas.microsoft.com/office/powerpoint/2010/main" val="308390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086F-6995-4642-9299-8DE55F410CCF}"/>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F4D05EF0-3CF0-4A22-9C8A-9C367D155748}"/>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12D6673-10A6-4F5E-B478-4C52FEABBAFF}"/>
              </a:ext>
            </a:extLst>
          </p:cNvPr>
          <p:cNvSpPr>
            <a:spLocks noGrp="1"/>
          </p:cNvSpPr>
          <p:nvPr>
            <p:ph type="dt" sz="half" idx="10"/>
          </p:nvPr>
        </p:nvSpPr>
        <p:spPr/>
        <p:txBody>
          <a:bodyPr/>
          <a:lstStyle/>
          <a:p>
            <a:fld id="{77D53D2A-30BF-44AA-8C20-141E1F4CA78B}" type="datetime1">
              <a:rPr lang="en-IN" smtClean="0"/>
              <a:t>22-10-2024</a:t>
            </a:fld>
            <a:endParaRPr lang="en-IN"/>
          </a:p>
        </p:txBody>
      </p:sp>
      <p:sp>
        <p:nvSpPr>
          <p:cNvPr id="5" name="Footer Placeholder 4">
            <a:extLst>
              <a:ext uri="{FF2B5EF4-FFF2-40B4-BE49-F238E27FC236}">
                <a16:creationId xmlns:a16="http://schemas.microsoft.com/office/drawing/2014/main" id="{0F6C74BE-7843-458E-A951-AC6F82FA8384}"/>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FF40BE44-787E-4D98-BAD1-368BBC2C96DF}"/>
              </a:ext>
            </a:extLst>
          </p:cNvPr>
          <p:cNvSpPr>
            <a:spLocks noGrp="1"/>
          </p:cNvSpPr>
          <p:nvPr>
            <p:ph type="sldNum" sz="quarter" idx="12"/>
          </p:nvPr>
        </p:nvSpPr>
        <p:spPr/>
        <p:txBody>
          <a:bodyPr/>
          <a:lstStyle/>
          <a:p>
            <a:fld id="{5B6EC87F-F17E-4AB1-ADEA-FF4DDEF7023B}" type="slidenum">
              <a:rPr lang="en-IN" smtClean="0"/>
              <a:pPr/>
              <a:t>30</a:t>
            </a:fld>
            <a:endParaRPr lang="en-IN"/>
          </a:p>
        </p:txBody>
      </p:sp>
      <p:pic>
        <p:nvPicPr>
          <p:cNvPr id="7" name="Picture 6">
            <a:extLst>
              <a:ext uri="{FF2B5EF4-FFF2-40B4-BE49-F238E27FC236}">
                <a16:creationId xmlns:a16="http://schemas.microsoft.com/office/drawing/2014/main" id="{2036D3D9-2843-4F02-9868-E6E00D5247B6}"/>
              </a:ext>
            </a:extLst>
          </p:cNvPr>
          <p:cNvPicPr>
            <a:picLocks noChangeAspect="1"/>
          </p:cNvPicPr>
          <p:nvPr/>
        </p:nvPicPr>
        <p:blipFill>
          <a:blip r:embed="rId2" cstate="print"/>
          <a:stretch>
            <a:fillRect/>
          </a:stretch>
        </p:blipFill>
        <p:spPr>
          <a:xfrm>
            <a:off x="3123104" y="1844684"/>
            <a:ext cx="5945791" cy="3168632"/>
          </a:xfrm>
          <a:prstGeom prst="rect">
            <a:avLst/>
          </a:prstGeom>
        </p:spPr>
      </p:pic>
    </p:spTree>
    <p:extLst>
      <p:ext uri="{BB962C8B-B14F-4D97-AF65-F5344CB8AC3E}">
        <p14:creationId xmlns:p14="http://schemas.microsoft.com/office/powerpoint/2010/main" val="2509652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63F2-3935-4204-A8B8-D77E3BA8C0A0}"/>
              </a:ext>
            </a:extLst>
          </p:cNvPr>
          <p:cNvSpPr>
            <a:spLocks noGrp="1"/>
          </p:cNvSpPr>
          <p:nvPr>
            <p:ph type="title"/>
          </p:nvPr>
        </p:nvSpPr>
        <p:spPr/>
        <p:txBody>
          <a:bodyPr/>
          <a:lstStyle/>
          <a:p>
            <a:r>
              <a:rPr lang="en-IN" dirty="0"/>
              <a:t>Points to Ponder!</a:t>
            </a:r>
          </a:p>
        </p:txBody>
      </p:sp>
      <p:sp>
        <p:nvSpPr>
          <p:cNvPr id="3" name="Content Placeholder 2">
            <a:extLst>
              <a:ext uri="{FF2B5EF4-FFF2-40B4-BE49-F238E27FC236}">
                <a16:creationId xmlns:a16="http://schemas.microsoft.com/office/drawing/2014/main" id="{6B4A2BD1-3ACC-475B-9BD2-E1871729C649}"/>
              </a:ext>
            </a:extLst>
          </p:cNvPr>
          <p:cNvSpPr>
            <a:spLocks noGrp="1"/>
          </p:cNvSpPr>
          <p:nvPr>
            <p:ph idx="1"/>
          </p:nvPr>
        </p:nvSpPr>
        <p:spPr/>
        <p:txBody>
          <a:bodyPr>
            <a:normAutofit fontScale="92500" lnSpcReduction="10000"/>
          </a:bodyPr>
          <a:lstStyle/>
          <a:p>
            <a:r>
              <a:rPr lang="en-US" dirty="0"/>
              <a:t>Explain how the postings intersection algorithm first introduced in Section 1.3 can be adapted to find the smallest integer </a:t>
            </a:r>
            <a:r>
              <a:rPr lang="en-US" i="1" dirty="0"/>
              <a:t>ω </a:t>
            </a:r>
            <a:r>
              <a:rPr lang="en-US" dirty="0"/>
              <a:t>that  contains all query terms.</a:t>
            </a:r>
          </a:p>
          <a:p>
            <a:r>
              <a:rPr lang="en-US" dirty="0"/>
              <a:t>Move concurrently through the positional postings of all query terms, until a document D is found that contains all the query terms. </a:t>
            </a:r>
          </a:p>
          <a:p>
            <a:pPr lvl="1"/>
            <a:r>
              <a:rPr lang="en-US" dirty="0"/>
              <a:t>1. Move the cursor on each postings to the first positional occurrence of the term. </a:t>
            </a:r>
          </a:p>
          <a:p>
            <a:pPr lvl="1"/>
            <a:r>
              <a:rPr lang="en-US" dirty="0"/>
              <a:t>2. Measure the window size to be the distance between the leftmost and rightmost cursors. </a:t>
            </a:r>
          </a:p>
          <a:p>
            <a:pPr lvl="1"/>
            <a:r>
              <a:rPr lang="en-US" dirty="0"/>
              <a:t>3. Repeat the following until some cursor exits document D:</a:t>
            </a:r>
          </a:p>
          <a:p>
            <a:pPr lvl="1"/>
            <a:r>
              <a:rPr lang="en-US" dirty="0"/>
              <a:t>4. Pick the left-most cursor among all postings and move right to the next occurrence; measure the window size as above. </a:t>
            </a:r>
          </a:p>
          <a:p>
            <a:pPr lvl="1"/>
            <a:r>
              <a:rPr lang="en-US" dirty="0"/>
              <a:t>5. Output the minimum of all of these measurements.</a:t>
            </a:r>
            <a:endParaRPr lang="en-IN" dirty="0"/>
          </a:p>
        </p:txBody>
      </p:sp>
      <p:sp>
        <p:nvSpPr>
          <p:cNvPr id="4" name="Date Placeholder 3">
            <a:extLst>
              <a:ext uri="{FF2B5EF4-FFF2-40B4-BE49-F238E27FC236}">
                <a16:creationId xmlns:a16="http://schemas.microsoft.com/office/drawing/2014/main" id="{15A70D4E-1AC7-458E-948D-57DADDDAA873}"/>
              </a:ext>
            </a:extLst>
          </p:cNvPr>
          <p:cNvSpPr>
            <a:spLocks noGrp="1"/>
          </p:cNvSpPr>
          <p:nvPr>
            <p:ph type="dt" sz="half" idx="10"/>
          </p:nvPr>
        </p:nvSpPr>
        <p:spPr/>
        <p:txBody>
          <a:bodyPr/>
          <a:lstStyle/>
          <a:p>
            <a:fld id="{B534ACEE-3504-4263-9BAF-B9AD5E5FC93E}" type="datetime1">
              <a:rPr lang="en-IN" smtClean="0"/>
              <a:t>22-10-2024</a:t>
            </a:fld>
            <a:endParaRPr lang="en-IN"/>
          </a:p>
        </p:txBody>
      </p:sp>
      <p:sp>
        <p:nvSpPr>
          <p:cNvPr id="5" name="Footer Placeholder 4">
            <a:extLst>
              <a:ext uri="{FF2B5EF4-FFF2-40B4-BE49-F238E27FC236}">
                <a16:creationId xmlns:a16="http://schemas.microsoft.com/office/drawing/2014/main" id="{64FC82A6-5954-4AF8-9A24-FD22CDFBDB37}"/>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8BE5331D-CA6B-4463-B8F2-FC5B5624EF41}"/>
              </a:ext>
            </a:extLst>
          </p:cNvPr>
          <p:cNvSpPr>
            <a:spLocks noGrp="1"/>
          </p:cNvSpPr>
          <p:nvPr>
            <p:ph type="sldNum" sz="quarter" idx="12"/>
          </p:nvPr>
        </p:nvSpPr>
        <p:spPr/>
        <p:txBody>
          <a:bodyPr/>
          <a:lstStyle/>
          <a:p>
            <a:fld id="{5B6EC87F-F17E-4AB1-ADEA-FF4DDEF7023B}" type="slidenum">
              <a:rPr lang="en-IN" smtClean="0"/>
              <a:pPr/>
              <a:t>31</a:t>
            </a:fld>
            <a:endParaRPr lang="en-IN"/>
          </a:p>
        </p:txBody>
      </p:sp>
    </p:spTree>
    <p:extLst>
      <p:ext uri="{BB962C8B-B14F-4D97-AF65-F5344CB8AC3E}">
        <p14:creationId xmlns:p14="http://schemas.microsoft.com/office/powerpoint/2010/main" val="1799300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51B8-0468-4613-8B91-875E0E40CD46}"/>
              </a:ext>
            </a:extLst>
          </p:cNvPr>
          <p:cNvSpPr>
            <a:spLocks noGrp="1"/>
          </p:cNvSpPr>
          <p:nvPr>
            <p:ph type="title"/>
          </p:nvPr>
        </p:nvSpPr>
        <p:spPr/>
        <p:txBody>
          <a:bodyPr>
            <a:normAutofit fontScale="90000"/>
          </a:bodyPr>
          <a:lstStyle/>
          <a:p>
            <a:br>
              <a:rPr lang="en-IN" dirty="0"/>
            </a:br>
            <a:r>
              <a:rPr lang="en-US" dirty="0"/>
              <a:t>Adapt this procedure in previous question to work when not all query terms are present in a document</a:t>
            </a:r>
            <a:br>
              <a:rPr lang="en-US" dirty="0"/>
            </a:br>
            <a:endParaRPr lang="en-IN" dirty="0"/>
          </a:p>
        </p:txBody>
      </p:sp>
      <p:sp>
        <p:nvSpPr>
          <p:cNvPr id="3" name="Content Placeholder 2">
            <a:extLst>
              <a:ext uri="{FF2B5EF4-FFF2-40B4-BE49-F238E27FC236}">
                <a16:creationId xmlns:a16="http://schemas.microsoft.com/office/drawing/2014/main" id="{8C8A735B-FEE3-4C6F-AAB0-D9C64E0F4DB6}"/>
              </a:ext>
            </a:extLst>
          </p:cNvPr>
          <p:cNvSpPr>
            <a:spLocks noGrp="1"/>
          </p:cNvSpPr>
          <p:nvPr>
            <p:ph idx="1"/>
          </p:nvPr>
        </p:nvSpPr>
        <p:spPr/>
        <p:txBody>
          <a:bodyPr>
            <a:normAutofit/>
          </a:bodyPr>
          <a:lstStyle/>
          <a:p>
            <a:pPr marL="0" indent="0">
              <a:buNone/>
            </a:pPr>
            <a:r>
              <a:rPr lang="en-US" dirty="0"/>
              <a:t>a. Check whether all k query terms are present in a document. If yes, apply algorithm of k nearest neighbor cluster pruning.</a:t>
            </a:r>
          </a:p>
          <a:p>
            <a:pPr marL="0" indent="0">
              <a:buNone/>
            </a:pPr>
            <a:r>
              <a:rPr lang="en-US" dirty="0"/>
              <a:t>b. If k&gt;=2,Make all possible combinations of (k-1) query terms and check for a document D which contains all terms of any of the combinations. </a:t>
            </a:r>
          </a:p>
          <a:p>
            <a:pPr marL="0" indent="0">
              <a:buNone/>
            </a:pPr>
            <a:r>
              <a:rPr lang="en-US" dirty="0"/>
              <a:t>	If yes, change the query[] to exclude all query terms not in that 	combination and recur. </a:t>
            </a:r>
          </a:p>
          <a:p>
            <a:pPr marL="0" indent="0">
              <a:buNone/>
            </a:pPr>
            <a:r>
              <a:rPr lang="en-US" dirty="0"/>
              <a:t>	If not, repeat step b until a document D is found. If k=1, return all 	documents containing the remaining </a:t>
            </a:r>
            <a:r>
              <a:rPr lang="en-IN" dirty="0"/>
              <a:t>query term.</a:t>
            </a:r>
          </a:p>
        </p:txBody>
      </p:sp>
      <p:sp>
        <p:nvSpPr>
          <p:cNvPr id="4" name="Date Placeholder 3">
            <a:extLst>
              <a:ext uri="{FF2B5EF4-FFF2-40B4-BE49-F238E27FC236}">
                <a16:creationId xmlns:a16="http://schemas.microsoft.com/office/drawing/2014/main" id="{D62CC770-D5C1-442C-A27B-A42B320E9690}"/>
              </a:ext>
            </a:extLst>
          </p:cNvPr>
          <p:cNvSpPr>
            <a:spLocks noGrp="1"/>
          </p:cNvSpPr>
          <p:nvPr>
            <p:ph type="dt" sz="half" idx="10"/>
          </p:nvPr>
        </p:nvSpPr>
        <p:spPr/>
        <p:txBody>
          <a:bodyPr/>
          <a:lstStyle/>
          <a:p>
            <a:fld id="{85F7295B-2B01-47C3-95A7-841D56D88A74}" type="datetime1">
              <a:rPr lang="en-IN" smtClean="0"/>
              <a:t>22-10-2024</a:t>
            </a:fld>
            <a:endParaRPr lang="en-IN"/>
          </a:p>
        </p:txBody>
      </p:sp>
      <p:sp>
        <p:nvSpPr>
          <p:cNvPr id="5" name="Footer Placeholder 4">
            <a:extLst>
              <a:ext uri="{FF2B5EF4-FFF2-40B4-BE49-F238E27FC236}">
                <a16:creationId xmlns:a16="http://schemas.microsoft.com/office/drawing/2014/main" id="{AEE3AB2C-FE9D-4A0F-97A7-BA883BF3CBA5}"/>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BD97727F-5AA8-44A6-AEF6-993EC107CE5A}"/>
              </a:ext>
            </a:extLst>
          </p:cNvPr>
          <p:cNvSpPr>
            <a:spLocks noGrp="1"/>
          </p:cNvSpPr>
          <p:nvPr>
            <p:ph type="sldNum" sz="quarter" idx="12"/>
          </p:nvPr>
        </p:nvSpPr>
        <p:spPr/>
        <p:txBody>
          <a:bodyPr/>
          <a:lstStyle/>
          <a:p>
            <a:fld id="{5B6EC87F-F17E-4AB1-ADEA-FF4DDEF7023B}" type="slidenum">
              <a:rPr lang="en-IN" smtClean="0"/>
              <a:pPr/>
              <a:t>32</a:t>
            </a:fld>
            <a:endParaRPr lang="en-IN"/>
          </a:p>
        </p:txBody>
      </p:sp>
    </p:spTree>
    <p:extLst>
      <p:ext uri="{BB962C8B-B14F-4D97-AF65-F5344CB8AC3E}">
        <p14:creationId xmlns:p14="http://schemas.microsoft.com/office/powerpoint/2010/main" val="3579189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1BB8-6D55-4A12-8C47-DE43389D2175}"/>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A5B88047-2F38-44A4-9472-384F89EBC71F}"/>
              </a:ext>
            </a:extLst>
          </p:cNvPr>
          <p:cNvSpPr>
            <a:spLocks noGrp="1"/>
          </p:cNvSpPr>
          <p:nvPr>
            <p:ph idx="1"/>
          </p:nvPr>
        </p:nvSpPr>
        <p:spPr/>
        <p:txBody>
          <a:bodyPr>
            <a:normAutofit/>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Any Questions?</a:t>
            </a:r>
          </a:p>
        </p:txBody>
      </p:sp>
      <p:sp>
        <p:nvSpPr>
          <p:cNvPr id="4" name="Date Placeholder 3">
            <a:extLst>
              <a:ext uri="{FF2B5EF4-FFF2-40B4-BE49-F238E27FC236}">
                <a16:creationId xmlns:a16="http://schemas.microsoft.com/office/drawing/2014/main" id="{F862F38D-781E-4F0A-8AE0-2ADF4F011659}"/>
              </a:ext>
            </a:extLst>
          </p:cNvPr>
          <p:cNvSpPr>
            <a:spLocks noGrp="1"/>
          </p:cNvSpPr>
          <p:nvPr>
            <p:ph type="dt" sz="half" idx="10"/>
          </p:nvPr>
        </p:nvSpPr>
        <p:spPr/>
        <p:txBody>
          <a:bodyPr/>
          <a:lstStyle/>
          <a:p>
            <a:fld id="{2BAB4078-E3DF-4839-B46D-4975BDFA2366}" type="datetime1">
              <a:rPr lang="en-IN" smtClean="0"/>
              <a:t>22-10-2024</a:t>
            </a:fld>
            <a:endParaRPr lang="en-GB"/>
          </a:p>
        </p:txBody>
      </p:sp>
      <p:sp>
        <p:nvSpPr>
          <p:cNvPr id="5" name="Footer Placeholder 4">
            <a:extLst>
              <a:ext uri="{FF2B5EF4-FFF2-40B4-BE49-F238E27FC236}">
                <a16:creationId xmlns:a16="http://schemas.microsoft.com/office/drawing/2014/main" id="{3F09E1C0-3F6D-4CDB-BAF1-F95EF6A4AE99}"/>
              </a:ext>
            </a:extLst>
          </p:cNvPr>
          <p:cNvSpPr>
            <a:spLocks noGrp="1"/>
          </p:cNvSpPr>
          <p:nvPr>
            <p:ph type="ftr" sz="quarter" idx="11"/>
          </p:nvPr>
        </p:nvSpPr>
        <p:spPr/>
        <p:txBody>
          <a:bodyPr/>
          <a:lstStyle/>
          <a:p>
            <a:r>
              <a:rPr lang="en-GB"/>
              <a:t>Information Retrieval  - Winter-2020 - Mansi A. Radke</a:t>
            </a:r>
          </a:p>
        </p:txBody>
      </p:sp>
      <p:sp>
        <p:nvSpPr>
          <p:cNvPr id="6" name="Slide Number Placeholder 5">
            <a:extLst>
              <a:ext uri="{FF2B5EF4-FFF2-40B4-BE49-F238E27FC236}">
                <a16:creationId xmlns:a16="http://schemas.microsoft.com/office/drawing/2014/main" id="{9EC6A2FA-F4BA-45D8-B84F-E6FDA7483E6D}"/>
              </a:ext>
            </a:extLst>
          </p:cNvPr>
          <p:cNvSpPr>
            <a:spLocks noGrp="1"/>
          </p:cNvSpPr>
          <p:nvPr>
            <p:ph type="sldNum" sz="quarter" idx="12"/>
          </p:nvPr>
        </p:nvSpPr>
        <p:spPr/>
        <p:txBody>
          <a:bodyPr/>
          <a:lstStyle/>
          <a:p>
            <a:fld id="{00DD934E-EDFE-4EC7-B827-8E53651CC22E}" type="slidenum">
              <a:rPr lang="en-GB" smtClean="0"/>
              <a:t>33</a:t>
            </a:fld>
            <a:endParaRPr lang="en-GB"/>
          </a:p>
        </p:txBody>
      </p:sp>
      <p:pic>
        <p:nvPicPr>
          <p:cNvPr id="7" name="Content Placeholder 3">
            <a:extLst>
              <a:ext uri="{FF2B5EF4-FFF2-40B4-BE49-F238E27FC236}">
                <a16:creationId xmlns:a16="http://schemas.microsoft.com/office/drawing/2014/main" id="{BA0B9765-1626-4F1D-AFAF-D1FCFCB3B974}"/>
              </a:ext>
            </a:extLst>
          </p:cNvPr>
          <p:cNvPicPr>
            <a:picLocks/>
          </p:cNvPicPr>
          <p:nvPr/>
        </p:nvPicPr>
        <p:blipFill>
          <a:blip r:embed="rId2"/>
          <a:srcRect/>
          <a:stretch>
            <a:fillRect/>
          </a:stretch>
        </p:blipFill>
        <p:spPr bwMode="auto">
          <a:xfrm>
            <a:off x="2244436" y="853440"/>
            <a:ext cx="6442364" cy="5375563"/>
          </a:xfrm>
          <a:prstGeom prst="rect">
            <a:avLst/>
          </a:prstGeom>
          <a:noFill/>
          <a:ln w="9525">
            <a:noFill/>
            <a:miter lim="800000"/>
            <a:headEnd/>
            <a:tailEnd/>
          </a:ln>
        </p:spPr>
      </p:pic>
    </p:spTree>
    <p:extLst>
      <p:ext uri="{BB962C8B-B14F-4D97-AF65-F5344CB8AC3E}">
        <p14:creationId xmlns:p14="http://schemas.microsoft.com/office/powerpoint/2010/main" val="276496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D0B0-3F90-452B-954B-281BEB7F3250}"/>
              </a:ext>
            </a:extLst>
          </p:cNvPr>
          <p:cNvSpPr>
            <a:spLocks noGrp="1"/>
          </p:cNvSpPr>
          <p:nvPr>
            <p:ph type="title"/>
          </p:nvPr>
        </p:nvSpPr>
        <p:spPr/>
        <p:txBody>
          <a:bodyPr/>
          <a:lstStyle/>
          <a:p>
            <a:r>
              <a:rPr lang="en-IN" dirty="0"/>
              <a:t>Efficient scoring and ranking in a complete search system</a:t>
            </a:r>
          </a:p>
        </p:txBody>
      </p:sp>
      <p:sp>
        <p:nvSpPr>
          <p:cNvPr id="3" name="Content Placeholder 2">
            <a:extLst>
              <a:ext uri="{FF2B5EF4-FFF2-40B4-BE49-F238E27FC236}">
                <a16:creationId xmlns:a16="http://schemas.microsoft.com/office/drawing/2014/main" id="{BACF47ED-BDA1-469B-9A92-DFECF72B540C}"/>
              </a:ext>
            </a:extLst>
          </p:cNvPr>
          <p:cNvSpPr>
            <a:spLocks noGrp="1"/>
          </p:cNvSpPr>
          <p:nvPr>
            <p:ph idx="1"/>
          </p:nvPr>
        </p:nvSpPr>
        <p:spPr/>
        <p:txBody>
          <a:bodyPr>
            <a:normAutofit/>
          </a:bodyPr>
          <a:lstStyle/>
          <a:p>
            <a:r>
              <a:rPr lang="en-US" dirty="0"/>
              <a:t>For the purpose of ranking the documents matching a given query, we are really interested in the relative (rather than absolute) scores of the documents in the collection. </a:t>
            </a:r>
          </a:p>
          <a:p>
            <a:r>
              <a:rPr lang="en-US" dirty="0"/>
              <a:t>To this end, it suffices to compute the cosine similarity from each document unit vector </a:t>
            </a:r>
            <a:r>
              <a:rPr lang="en-US" i="1" dirty="0"/>
              <a:t>v</a:t>
            </a:r>
            <a:r>
              <a:rPr lang="en-US" dirty="0"/>
              <a:t>(</a:t>
            </a:r>
            <a:r>
              <a:rPr lang="en-US" i="1" dirty="0"/>
              <a:t>d</a:t>
            </a:r>
            <a:r>
              <a:rPr lang="en-US" dirty="0"/>
              <a:t>) to </a:t>
            </a:r>
            <a:r>
              <a:rPr lang="en-US" i="1" dirty="0"/>
              <a:t>V </a:t>
            </a:r>
            <a:r>
              <a:rPr lang="en-US" dirty="0"/>
              <a:t>(</a:t>
            </a:r>
            <a:r>
              <a:rPr lang="en-US" i="1" dirty="0"/>
              <a:t>q</a:t>
            </a:r>
            <a:r>
              <a:rPr lang="en-US" dirty="0"/>
              <a:t>) (in which all non-zero components of the query vector are set to 1), rather than to the unit vector </a:t>
            </a:r>
            <a:r>
              <a:rPr lang="en-US" i="1" dirty="0"/>
              <a:t>v</a:t>
            </a:r>
            <a:r>
              <a:rPr lang="en-US" dirty="0"/>
              <a:t>(</a:t>
            </a:r>
            <a:r>
              <a:rPr lang="en-US" i="1" dirty="0"/>
              <a:t>q</a:t>
            </a:r>
            <a:r>
              <a:rPr lang="en-US" dirty="0"/>
              <a:t>) for any two documents d1 and d2.</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C50A3818-E817-481E-B5D6-4CB83E798DA8}"/>
              </a:ext>
            </a:extLst>
          </p:cNvPr>
          <p:cNvSpPr>
            <a:spLocks noGrp="1"/>
          </p:cNvSpPr>
          <p:nvPr>
            <p:ph type="dt" sz="half" idx="10"/>
          </p:nvPr>
        </p:nvSpPr>
        <p:spPr/>
        <p:txBody>
          <a:bodyPr/>
          <a:lstStyle/>
          <a:p>
            <a:fld id="{23A34FD1-20C0-4EC2-A61B-8F823A0E1035}" type="datetime1">
              <a:rPr lang="en-IN" smtClean="0"/>
              <a:t>22-10-2024</a:t>
            </a:fld>
            <a:endParaRPr lang="en-IN"/>
          </a:p>
        </p:txBody>
      </p:sp>
      <p:sp>
        <p:nvSpPr>
          <p:cNvPr id="5" name="Footer Placeholder 4">
            <a:extLst>
              <a:ext uri="{FF2B5EF4-FFF2-40B4-BE49-F238E27FC236}">
                <a16:creationId xmlns:a16="http://schemas.microsoft.com/office/drawing/2014/main" id="{D53D978C-702C-44E6-AFC8-0053F5048C61}"/>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B6A84323-D7F3-4152-A5C4-B131D0DB2EC9}"/>
              </a:ext>
            </a:extLst>
          </p:cNvPr>
          <p:cNvSpPr>
            <a:spLocks noGrp="1"/>
          </p:cNvSpPr>
          <p:nvPr>
            <p:ph type="sldNum" sz="quarter" idx="12"/>
          </p:nvPr>
        </p:nvSpPr>
        <p:spPr/>
        <p:txBody>
          <a:bodyPr/>
          <a:lstStyle/>
          <a:p>
            <a:fld id="{5B6EC87F-F17E-4AB1-ADEA-FF4DDEF7023B}" type="slidenum">
              <a:rPr lang="en-IN" smtClean="0"/>
              <a:pPr/>
              <a:t>4</a:t>
            </a:fld>
            <a:endParaRPr lang="en-IN"/>
          </a:p>
        </p:txBody>
      </p:sp>
      <p:grpSp>
        <p:nvGrpSpPr>
          <p:cNvPr id="58" name="Group 57">
            <a:extLst>
              <a:ext uri="{FF2B5EF4-FFF2-40B4-BE49-F238E27FC236}">
                <a16:creationId xmlns:a16="http://schemas.microsoft.com/office/drawing/2014/main" id="{4986BA87-3F3A-438D-A9D7-DC3C614A99BC}"/>
              </a:ext>
            </a:extLst>
          </p:cNvPr>
          <p:cNvGrpSpPr/>
          <p:nvPr/>
        </p:nvGrpSpPr>
        <p:grpSpPr>
          <a:xfrm>
            <a:off x="1136831" y="4743246"/>
            <a:ext cx="2423160" cy="939960"/>
            <a:chOff x="1136831" y="4743246"/>
            <a:chExt cx="2423160" cy="939960"/>
          </a:xfrm>
        </p:grpSpPr>
        <mc:AlternateContent xmlns:mc="http://schemas.openxmlformats.org/markup-compatibility/2006" xmlns:p14="http://schemas.microsoft.com/office/powerpoint/2010/main">
          <mc:Choice Requires="p14">
            <p:contentPart p14:bwMode="auto" r:id="rId2">
              <p14:nvContentPartPr>
                <p14:cNvPr id="42" name="Ink 41">
                  <a:extLst>
                    <a:ext uri="{FF2B5EF4-FFF2-40B4-BE49-F238E27FC236}">
                      <a16:creationId xmlns:a16="http://schemas.microsoft.com/office/drawing/2014/main" id="{D132594C-4EA6-4AE4-9211-CD9F6D8B6495}"/>
                    </a:ext>
                  </a:extLst>
                </p14:cNvPr>
                <p14:cNvContentPartPr/>
                <p14:nvPr/>
              </p14:nvContentPartPr>
              <p14:xfrm>
                <a:off x="1182191" y="5050686"/>
                <a:ext cx="332640" cy="458280"/>
              </p14:xfrm>
            </p:contentPart>
          </mc:Choice>
          <mc:Fallback xmlns="">
            <p:pic>
              <p:nvPicPr>
                <p:cNvPr id="42" name="Ink 41">
                  <a:extLst>
                    <a:ext uri="{FF2B5EF4-FFF2-40B4-BE49-F238E27FC236}">
                      <a16:creationId xmlns:a16="http://schemas.microsoft.com/office/drawing/2014/main" id="{D132594C-4EA6-4AE4-9211-CD9F6D8B6495}"/>
                    </a:ext>
                  </a:extLst>
                </p:cNvPr>
                <p:cNvPicPr/>
                <p:nvPr/>
              </p:nvPicPr>
              <p:blipFill>
                <a:blip r:embed="rId3"/>
                <a:stretch>
                  <a:fillRect/>
                </a:stretch>
              </p:blipFill>
              <p:spPr>
                <a:xfrm>
                  <a:off x="1173191" y="5041686"/>
                  <a:ext cx="35028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3" name="Ink 42">
                  <a:extLst>
                    <a:ext uri="{FF2B5EF4-FFF2-40B4-BE49-F238E27FC236}">
                      <a16:creationId xmlns:a16="http://schemas.microsoft.com/office/drawing/2014/main" id="{2FAD65EC-A4ED-49D3-B237-1098D661512C}"/>
                    </a:ext>
                  </a:extLst>
                </p14:cNvPr>
                <p14:cNvContentPartPr/>
                <p14:nvPr/>
              </p14:nvContentPartPr>
              <p14:xfrm>
                <a:off x="1584671" y="5174886"/>
                <a:ext cx="88200" cy="293760"/>
              </p14:xfrm>
            </p:contentPart>
          </mc:Choice>
          <mc:Fallback xmlns="">
            <p:pic>
              <p:nvPicPr>
                <p:cNvPr id="43" name="Ink 42">
                  <a:extLst>
                    <a:ext uri="{FF2B5EF4-FFF2-40B4-BE49-F238E27FC236}">
                      <a16:creationId xmlns:a16="http://schemas.microsoft.com/office/drawing/2014/main" id="{2FAD65EC-A4ED-49D3-B237-1098D661512C}"/>
                    </a:ext>
                  </a:extLst>
                </p:cNvPr>
                <p:cNvPicPr/>
                <p:nvPr/>
              </p:nvPicPr>
              <p:blipFill>
                <a:blip r:embed="rId5"/>
                <a:stretch>
                  <a:fillRect/>
                </a:stretch>
              </p:blipFill>
              <p:spPr>
                <a:xfrm>
                  <a:off x="1576031" y="5166246"/>
                  <a:ext cx="1058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4" name="Ink 43">
                  <a:extLst>
                    <a:ext uri="{FF2B5EF4-FFF2-40B4-BE49-F238E27FC236}">
                      <a16:creationId xmlns:a16="http://schemas.microsoft.com/office/drawing/2014/main" id="{5598381E-366B-4F9A-9F60-5F7D3B33002D}"/>
                    </a:ext>
                  </a:extLst>
                </p14:cNvPr>
                <p14:cNvContentPartPr/>
                <p14:nvPr/>
              </p14:nvContentPartPr>
              <p14:xfrm>
                <a:off x="1689071" y="5299446"/>
                <a:ext cx="171720" cy="383760"/>
              </p14:xfrm>
            </p:contentPart>
          </mc:Choice>
          <mc:Fallback xmlns="">
            <p:pic>
              <p:nvPicPr>
                <p:cNvPr id="44" name="Ink 43">
                  <a:extLst>
                    <a:ext uri="{FF2B5EF4-FFF2-40B4-BE49-F238E27FC236}">
                      <a16:creationId xmlns:a16="http://schemas.microsoft.com/office/drawing/2014/main" id="{5598381E-366B-4F9A-9F60-5F7D3B33002D}"/>
                    </a:ext>
                  </a:extLst>
                </p:cNvPr>
                <p:cNvPicPr/>
                <p:nvPr/>
              </p:nvPicPr>
              <p:blipFill>
                <a:blip r:embed="rId7"/>
                <a:stretch>
                  <a:fillRect/>
                </a:stretch>
              </p:blipFill>
              <p:spPr>
                <a:xfrm>
                  <a:off x="1680071" y="5290446"/>
                  <a:ext cx="1893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5" name="Ink 44">
                  <a:extLst>
                    <a:ext uri="{FF2B5EF4-FFF2-40B4-BE49-F238E27FC236}">
                      <a16:creationId xmlns:a16="http://schemas.microsoft.com/office/drawing/2014/main" id="{AD76171E-DEB9-4411-BE7E-14DB6481D37C}"/>
                    </a:ext>
                  </a:extLst>
                </p14:cNvPr>
                <p14:cNvContentPartPr/>
                <p14:nvPr/>
              </p14:nvContentPartPr>
              <p14:xfrm>
                <a:off x="1881311" y="5174886"/>
                <a:ext cx="179280" cy="380160"/>
              </p14:xfrm>
            </p:contentPart>
          </mc:Choice>
          <mc:Fallback xmlns="">
            <p:pic>
              <p:nvPicPr>
                <p:cNvPr id="45" name="Ink 44">
                  <a:extLst>
                    <a:ext uri="{FF2B5EF4-FFF2-40B4-BE49-F238E27FC236}">
                      <a16:creationId xmlns:a16="http://schemas.microsoft.com/office/drawing/2014/main" id="{AD76171E-DEB9-4411-BE7E-14DB6481D37C}"/>
                    </a:ext>
                  </a:extLst>
                </p:cNvPr>
                <p:cNvPicPr/>
                <p:nvPr/>
              </p:nvPicPr>
              <p:blipFill>
                <a:blip r:embed="rId9"/>
                <a:stretch>
                  <a:fillRect/>
                </a:stretch>
              </p:blipFill>
              <p:spPr>
                <a:xfrm>
                  <a:off x="1872671" y="5165886"/>
                  <a:ext cx="19692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6" name="Ink 45">
                  <a:extLst>
                    <a:ext uri="{FF2B5EF4-FFF2-40B4-BE49-F238E27FC236}">
                      <a16:creationId xmlns:a16="http://schemas.microsoft.com/office/drawing/2014/main" id="{5A22A23A-7B54-45F3-8694-986A81C92D2E}"/>
                    </a:ext>
                  </a:extLst>
                </p14:cNvPr>
                <p14:cNvContentPartPr/>
                <p14:nvPr/>
              </p14:nvContentPartPr>
              <p14:xfrm>
                <a:off x="1136831" y="4848006"/>
                <a:ext cx="422640" cy="60120"/>
              </p14:xfrm>
            </p:contentPart>
          </mc:Choice>
          <mc:Fallback xmlns="">
            <p:pic>
              <p:nvPicPr>
                <p:cNvPr id="46" name="Ink 45">
                  <a:extLst>
                    <a:ext uri="{FF2B5EF4-FFF2-40B4-BE49-F238E27FC236}">
                      <a16:creationId xmlns:a16="http://schemas.microsoft.com/office/drawing/2014/main" id="{5A22A23A-7B54-45F3-8694-986A81C92D2E}"/>
                    </a:ext>
                  </a:extLst>
                </p:cNvPr>
                <p:cNvPicPr/>
                <p:nvPr/>
              </p:nvPicPr>
              <p:blipFill>
                <a:blip r:embed="rId11"/>
                <a:stretch>
                  <a:fillRect/>
                </a:stretch>
              </p:blipFill>
              <p:spPr>
                <a:xfrm>
                  <a:off x="1127831" y="4839366"/>
                  <a:ext cx="44028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7" name="Ink 46">
                  <a:extLst>
                    <a:ext uri="{FF2B5EF4-FFF2-40B4-BE49-F238E27FC236}">
                      <a16:creationId xmlns:a16="http://schemas.microsoft.com/office/drawing/2014/main" id="{1E579933-2618-4492-B501-F934CBA8A297}"/>
                    </a:ext>
                  </a:extLst>
                </p14:cNvPr>
                <p14:cNvContentPartPr/>
                <p14:nvPr/>
              </p14:nvContentPartPr>
              <p14:xfrm>
                <a:off x="1420151" y="4743246"/>
                <a:ext cx="226800" cy="233280"/>
              </p14:xfrm>
            </p:contentPart>
          </mc:Choice>
          <mc:Fallback xmlns="">
            <p:pic>
              <p:nvPicPr>
                <p:cNvPr id="47" name="Ink 46">
                  <a:extLst>
                    <a:ext uri="{FF2B5EF4-FFF2-40B4-BE49-F238E27FC236}">
                      <a16:creationId xmlns:a16="http://schemas.microsoft.com/office/drawing/2014/main" id="{1E579933-2618-4492-B501-F934CBA8A297}"/>
                    </a:ext>
                  </a:extLst>
                </p:cNvPr>
                <p:cNvPicPr/>
                <p:nvPr/>
              </p:nvPicPr>
              <p:blipFill>
                <a:blip r:embed="rId13"/>
                <a:stretch>
                  <a:fillRect/>
                </a:stretch>
              </p:blipFill>
              <p:spPr>
                <a:xfrm>
                  <a:off x="1411511" y="4734246"/>
                  <a:ext cx="2444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9" name="Ink 48">
                  <a:extLst>
                    <a:ext uri="{FF2B5EF4-FFF2-40B4-BE49-F238E27FC236}">
                      <a16:creationId xmlns:a16="http://schemas.microsoft.com/office/drawing/2014/main" id="{A73B1AFF-E3D6-4D9E-8DC5-6B0F8417671C}"/>
                    </a:ext>
                  </a:extLst>
                </p14:cNvPr>
                <p14:cNvContentPartPr/>
                <p14:nvPr/>
              </p14:nvContentPartPr>
              <p14:xfrm>
                <a:off x="2246711" y="5202246"/>
                <a:ext cx="38160" cy="36360"/>
              </p14:xfrm>
            </p:contentPart>
          </mc:Choice>
          <mc:Fallback xmlns="">
            <p:pic>
              <p:nvPicPr>
                <p:cNvPr id="49" name="Ink 48">
                  <a:extLst>
                    <a:ext uri="{FF2B5EF4-FFF2-40B4-BE49-F238E27FC236}">
                      <a16:creationId xmlns:a16="http://schemas.microsoft.com/office/drawing/2014/main" id="{A73B1AFF-E3D6-4D9E-8DC5-6B0F8417671C}"/>
                    </a:ext>
                  </a:extLst>
                </p:cNvPr>
                <p:cNvPicPr/>
                <p:nvPr/>
              </p:nvPicPr>
              <p:blipFill>
                <a:blip r:embed="rId15"/>
                <a:stretch>
                  <a:fillRect/>
                </a:stretch>
              </p:blipFill>
              <p:spPr>
                <a:xfrm>
                  <a:off x="2238071" y="5193246"/>
                  <a:ext cx="558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1" name="Ink 50">
                  <a:extLst>
                    <a:ext uri="{FF2B5EF4-FFF2-40B4-BE49-F238E27FC236}">
                      <a16:creationId xmlns:a16="http://schemas.microsoft.com/office/drawing/2014/main" id="{1E32722F-1D96-463F-8043-8D3695D7EF22}"/>
                    </a:ext>
                  </a:extLst>
                </p14:cNvPr>
                <p14:cNvContentPartPr/>
                <p14:nvPr/>
              </p14:nvContentPartPr>
              <p14:xfrm>
                <a:off x="2436431" y="5113686"/>
                <a:ext cx="267120" cy="321840"/>
              </p14:xfrm>
            </p:contentPart>
          </mc:Choice>
          <mc:Fallback xmlns="">
            <p:pic>
              <p:nvPicPr>
                <p:cNvPr id="51" name="Ink 50">
                  <a:extLst>
                    <a:ext uri="{FF2B5EF4-FFF2-40B4-BE49-F238E27FC236}">
                      <a16:creationId xmlns:a16="http://schemas.microsoft.com/office/drawing/2014/main" id="{1E32722F-1D96-463F-8043-8D3695D7EF22}"/>
                    </a:ext>
                  </a:extLst>
                </p:cNvPr>
                <p:cNvPicPr/>
                <p:nvPr/>
              </p:nvPicPr>
              <p:blipFill>
                <a:blip r:embed="rId17"/>
                <a:stretch>
                  <a:fillRect/>
                </a:stretch>
              </p:blipFill>
              <p:spPr>
                <a:xfrm>
                  <a:off x="2427791" y="5105046"/>
                  <a:ext cx="2847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2" name="Ink 51">
                  <a:extLst>
                    <a:ext uri="{FF2B5EF4-FFF2-40B4-BE49-F238E27FC236}">
                      <a16:creationId xmlns:a16="http://schemas.microsoft.com/office/drawing/2014/main" id="{9EBDB62C-A447-48AA-856A-300AEB8F6616}"/>
                    </a:ext>
                  </a:extLst>
                </p14:cNvPr>
                <p14:cNvContentPartPr/>
                <p14:nvPr/>
              </p14:nvContentPartPr>
              <p14:xfrm>
                <a:off x="2411951" y="4945566"/>
                <a:ext cx="301680" cy="29520"/>
              </p14:xfrm>
            </p:contentPart>
          </mc:Choice>
          <mc:Fallback xmlns="">
            <p:pic>
              <p:nvPicPr>
                <p:cNvPr id="52" name="Ink 51">
                  <a:extLst>
                    <a:ext uri="{FF2B5EF4-FFF2-40B4-BE49-F238E27FC236}">
                      <a16:creationId xmlns:a16="http://schemas.microsoft.com/office/drawing/2014/main" id="{9EBDB62C-A447-48AA-856A-300AEB8F6616}"/>
                    </a:ext>
                  </a:extLst>
                </p:cNvPr>
                <p:cNvPicPr/>
                <p:nvPr/>
              </p:nvPicPr>
              <p:blipFill>
                <a:blip r:embed="rId19"/>
                <a:stretch>
                  <a:fillRect/>
                </a:stretch>
              </p:blipFill>
              <p:spPr>
                <a:xfrm>
                  <a:off x="2402951" y="4936926"/>
                  <a:ext cx="3193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3" name="Ink 52">
                  <a:extLst>
                    <a:ext uri="{FF2B5EF4-FFF2-40B4-BE49-F238E27FC236}">
                      <a16:creationId xmlns:a16="http://schemas.microsoft.com/office/drawing/2014/main" id="{F48067D1-6DEA-4A50-BBC0-6E7653C56D55}"/>
                    </a:ext>
                  </a:extLst>
                </p14:cNvPr>
                <p14:cNvContentPartPr/>
                <p14:nvPr/>
              </p14:nvContentPartPr>
              <p14:xfrm>
                <a:off x="2619311" y="4859526"/>
                <a:ext cx="150120" cy="171360"/>
              </p14:xfrm>
            </p:contentPart>
          </mc:Choice>
          <mc:Fallback xmlns="">
            <p:pic>
              <p:nvPicPr>
                <p:cNvPr id="53" name="Ink 52">
                  <a:extLst>
                    <a:ext uri="{FF2B5EF4-FFF2-40B4-BE49-F238E27FC236}">
                      <a16:creationId xmlns:a16="http://schemas.microsoft.com/office/drawing/2014/main" id="{F48067D1-6DEA-4A50-BBC0-6E7653C56D55}"/>
                    </a:ext>
                  </a:extLst>
                </p:cNvPr>
                <p:cNvPicPr/>
                <p:nvPr/>
              </p:nvPicPr>
              <p:blipFill>
                <a:blip r:embed="rId21"/>
                <a:stretch>
                  <a:fillRect/>
                </a:stretch>
              </p:blipFill>
              <p:spPr>
                <a:xfrm>
                  <a:off x="2610671" y="4850886"/>
                  <a:ext cx="1677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4" name="Ink 53">
                  <a:extLst>
                    <a:ext uri="{FF2B5EF4-FFF2-40B4-BE49-F238E27FC236}">
                      <a16:creationId xmlns:a16="http://schemas.microsoft.com/office/drawing/2014/main" id="{C8F72BE1-3467-479C-B5D8-E24054C229AB}"/>
                    </a:ext>
                  </a:extLst>
                </p14:cNvPr>
                <p14:cNvContentPartPr/>
                <p14:nvPr/>
              </p14:nvContentPartPr>
              <p14:xfrm>
                <a:off x="2850791" y="5019366"/>
                <a:ext cx="113400" cy="429120"/>
              </p14:xfrm>
            </p:contentPart>
          </mc:Choice>
          <mc:Fallback xmlns="">
            <p:pic>
              <p:nvPicPr>
                <p:cNvPr id="54" name="Ink 53">
                  <a:extLst>
                    <a:ext uri="{FF2B5EF4-FFF2-40B4-BE49-F238E27FC236}">
                      <a16:creationId xmlns:a16="http://schemas.microsoft.com/office/drawing/2014/main" id="{C8F72BE1-3467-479C-B5D8-E24054C229AB}"/>
                    </a:ext>
                  </a:extLst>
                </p:cNvPr>
                <p:cNvPicPr/>
                <p:nvPr/>
              </p:nvPicPr>
              <p:blipFill>
                <a:blip r:embed="rId23"/>
                <a:stretch>
                  <a:fillRect/>
                </a:stretch>
              </p:blipFill>
              <p:spPr>
                <a:xfrm>
                  <a:off x="2842151" y="5010366"/>
                  <a:ext cx="13104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5" name="Ink 54">
                  <a:extLst>
                    <a:ext uri="{FF2B5EF4-FFF2-40B4-BE49-F238E27FC236}">
                      <a16:creationId xmlns:a16="http://schemas.microsoft.com/office/drawing/2014/main" id="{8EACB54B-F6A1-40BF-9C0F-F49E510862FB}"/>
                    </a:ext>
                  </a:extLst>
                </p14:cNvPr>
                <p14:cNvContentPartPr/>
                <p14:nvPr/>
              </p14:nvContentPartPr>
              <p14:xfrm>
                <a:off x="3046271" y="5083806"/>
                <a:ext cx="136440" cy="324360"/>
              </p14:xfrm>
            </p:contentPart>
          </mc:Choice>
          <mc:Fallback xmlns="">
            <p:pic>
              <p:nvPicPr>
                <p:cNvPr id="55" name="Ink 54">
                  <a:extLst>
                    <a:ext uri="{FF2B5EF4-FFF2-40B4-BE49-F238E27FC236}">
                      <a16:creationId xmlns:a16="http://schemas.microsoft.com/office/drawing/2014/main" id="{8EACB54B-F6A1-40BF-9C0F-F49E510862FB}"/>
                    </a:ext>
                  </a:extLst>
                </p:cNvPr>
                <p:cNvPicPr/>
                <p:nvPr/>
              </p:nvPicPr>
              <p:blipFill>
                <a:blip r:embed="rId25"/>
                <a:stretch>
                  <a:fillRect/>
                </a:stretch>
              </p:blipFill>
              <p:spPr>
                <a:xfrm>
                  <a:off x="3037271" y="5075166"/>
                  <a:ext cx="15408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6" name="Ink 55">
                  <a:extLst>
                    <a:ext uri="{FF2B5EF4-FFF2-40B4-BE49-F238E27FC236}">
                      <a16:creationId xmlns:a16="http://schemas.microsoft.com/office/drawing/2014/main" id="{5FD27C18-9D81-41F9-8B76-F0BB2528C81B}"/>
                    </a:ext>
                  </a:extLst>
                </p14:cNvPr>
                <p14:cNvContentPartPr/>
                <p14:nvPr/>
              </p14:nvContentPartPr>
              <p14:xfrm>
                <a:off x="3298991" y="5302686"/>
                <a:ext cx="61920" cy="260640"/>
              </p14:xfrm>
            </p:contentPart>
          </mc:Choice>
          <mc:Fallback xmlns="">
            <p:pic>
              <p:nvPicPr>
                <p:cNvPr id="56" name="Ink 55">
                  <a:extLst>
                    <a:ext uri="{FF2B5EF4-FFF2-40B4-BE49-F238E27FC236}">
                      <a16:creationId xmlns:a16="http://schemas.microsoft.com/office/drawing/2014/main" id="{5FD27C18-9D81-41F9-8B76-F0BB2528C81B}"/>
                    </a:ext>
                  </a:extLst>
                </p:cNvPr>
                <p:cNvPicPr/>
                <p:nvPr/>
              </p:nvPicPr>
              <p:blipFill>
                <a:blip r:embed="rId27"/>
                <a:stretch>
                  <a:fillRect/>
                </a:stretch>
              </p:blipFill>
              <p:spPr>
                <a:xfrm>
                  <a:off x="3289991" y="5294046"/>
                  <a:ext cx="795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7" name="Ink 56">
                  <a:extLst>
                    <a:ext uri="{FF2B5EF4-FFF2-40B4-BE49-F238E27FC236}">
                      <a16:creationId xmlns:a16="http://schemas.microsoft.com/office/drawing/2014/main" id="{CAE70FE6-50F9-4DA3-904E-107F3D0449A2}"/>
                    </a:ext>
                  </a:extLst>
                </p14:cNvPr>
                <p14:cNvContentPartPr/>
                <p14:nvPr/>
              </p14:nvContentPartPr>
              <p14:xfrm>
                <a:off x="3401231" y="5011806"/>
                <a:ext cx="158760" cy="458280"/>
              </p14:xfrm>
            </p:contentPart>
          </mc:Choice>
          <mc:Fallback xmlns="">
            <p:pic>
              <p:nvPicPr>
                <p:cNvPr id="57" name="Ink 56">
                  <a:extLst>
                    <a:ext uri="{FF2B5EF4-FFF2-40B4-BE49-F238E27FC236}">
                      <a16:creationId xmlns:a16="http://schemas.microsoft.com/office/drawing/2014/main" id="{CAE70FE6-50F9-4DA3-904E-107F3D0449A2}"/>
                    </a:ext>
                  </a:extLst>
                </p:cNvPr>
                <p:cNvPicPr/>
                <p:nvPr/>
              </p:nvPicPr>
              <p:blipFill>
                <a:blip r:embed="rId29"/>
                <a:stretch>
                  <a:fillRect/>
                </a:stretch>
              </p:blipFill>
              <p:spPr>
                <a:xfrm>
                  <a:off x="3392591" y="5002806"/>
                  <a:ext cx="176400" cy="475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59" name="Ink 58">
                <a:extLst>
                  <a:ext uri="{FF2B5EF4-FFF2-40B4-BE49-F238E27FC236}">
                    <a16:creationId xmlns:a16="http://schemas.microsoft.com/office/drawing/2014/main" id="{1DD0BC85-0D11-46BE-AD1F-EC9751924C95}"/>
                  </a:ext>
                </a:extLst>
              </p14:cNvPr>
              <p14:cNvContentPartPr/>
              <p14:nvPr/>
            </p14:nvContentPartPr>
            <p14:xfrm>
              <a:off x="3918191" y="5083806"/>
              <a:ext cx="369720" cy="325800"/>
            </p14:xfrm>
          </p:contentPart>
        </mc:Choice>
        <mc:Fallback xmlns="">
          <p:pic>
            <p:nvPicPr>
              <p:cNvPr id="59" name="Ink 58">
                <a:extLst>
                  <a:ext uri="{FF2B5EF4-FFF2-40B4-BE49-F238E27FC236}">
                    <a16:creationId xmlns:a16="http://schemas.microsoft.com/office/drawing/2014/main" id="{1DD0BC85-0D11-46BE-AD1F-EC9751924C95}"/>
                  </a:ext>
                </a:extLst>
              </p:cNvPr>
              <p:cNvPicPr/>
              <p:nvPr/>
            </p:nvPicPr>
            <p:blipFill>
              <a:blip r:embed="rId31"/>
              <a:stretch>
                <a:fillRect/>
              </a:stretch>
            </p:blipFill>
            <p:spPr>
              <a:xfrm>
                <a:off x="3909551" y="5075166"/>
                <a:ext cx="387360" cy="343440"/>
              </a:xfrm>
              <a:prstGeom prst="rect">
                <a:avLst/>
              </a:prstGeom>
            </p:spPr>
          </p:pic>
        </mc:Fallback>
      </mc:AlternateContent>
      <p:grpSp>
        <p:nvGrpSpPr>
          <p:cNvPr id="73" name="Group 72">
            <a:extLst>
              <a:ext uri="{FF2B5EF4-FFF2-40B4-BE49-F238E27FC236}">
                <a16:creationId xmlns:a16="http://schemas.microsoft.com/office/drawing/2014/main" id="{E425DAD3-F09C-49A3-8C90-6115F406BDE6}"/>
              </a:ext>
            </a:extLst>
          </p:cNvPr>
          <p:cNvGrpSpPr/>
          <p:nvPr/>
        </p:nvGrpSpPr>
        <p:grpSpPr>
          <a:xfrm>
            <a:off x="4532351" y="4670886"/>
            <a:ext cx="1002240" cy="991800"/>
            <a:chOff x="4532351" y="4670886"/>
            <a:chExt cx="1002240" cy="991800"/>
          </a:xfrm>
        </p:grpSpPr>
        <mc:AlternateContent xmlns:mc="http://schemas.openxmlformats.org/markup-compatibility/2006" xmlns:p14="http://schemas.microsoft.com/office/powerpoint/2010/main">
          <mc:Choice Requires="p14">
            <p:contentPart p14:bwMode="auto" r:id="rId32">
              <p14:nvContentPartPr>
                <p14:cNvPr id="60" name="Ink 59">
                  <a:extLst>
                    <a:ext uri="{FF2B5EF4-FFF2-40B4-BE49-F238E27FC236}">
                      <a16:creationId xmlns:a16="http://schemas.microsoft.com/office/drawing/2014/main" id="{211BF237-E77F-43CD-A5ED-A4F829CBE781}"/>
                    </a:ext>
                  </a:extLst>
                </p14:cNvPr>
                <p14:cNvContentPartPr/>
                <p14:nvPr/>
              </p14:nvContentPartPr>
              <p14:xfrm>
                <a:off x="4532351" y="4983006"/>
                <a:ext cx="307800" cy="406440"/>
              </p14:xfrm>
            </p:contentPart>
          </mc:Choice>
          <mc:Fallback xmlns="">
            <p:pic>
              <p:nvPicPr>
                <p:cNvPr id="60" name="Ink 59">
                  <a:extLst>
                    <a:ext uri="{FF2B5EF4-FFF2-40B4-BE49-F238E27FC236}">
                      <a16:creationId xmlns:a16="http://schemas.microsoft.com/office/drawing/2014/main" id="{211BF237-E77F-43CD-A5ED-A4F829CBE781}"/>
                    </a:ext>
                  </a:extLst>
                </p:cNvPr>
                <p:cNvPicPr/>
                <p:nvPr/>
              </p:nvPicPr>
              <p:blipFill>
                <a:blip r:embed="rId33"/>
                <a:stretch>
                  <a:fillRect/>
                </a:stretch>
              </p:blipFill>
              <p:spPr>
                <a:xfrm>
                  <a:off x="4523351" y="4974006"/>
                  <a:ext cx="32544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1" name="Ink 60">
                  <a:extLst>
                    <a:ext uri="{FF2B5EF4-FFF2-40B4-BE49-F238E27FC236}">
                      <a16:creationId xmlns:a16="http://schemas.microsoft.com/office/drawing/2014/main" id="{11D645D5-AE30-4167-9F08-65DDBD4EAAF4}"/>
                    </a:ext>
                  </a:extLst>
                </p14:cNvPr>
                <p14:cNvContentPartPr/>
                <p14:nvPr/>
              </p14:nvContentPartPr>
              <p14:xfrm>
                <a:off x="4925111" y="5083086"/>
                <a:ext cx="90360" cy="309240"/>
              </p14:xfrm>
            </p:contentPart>
          </mc:Choice>
          <mc:Fallback xmlns="">
            <p:pic>
              <p:nvPicPr>
                <p:cNvPr id="61" name="Ink 60">
                  <a:extLst>
                    <a:ext uri="{FF2B5EF4-FFF2-40B4-BE49-F238E27FC236}">
                      <a16:creationId xmlns:a16="http://schemas.microsoft.com/office/drawing/2014/main" id="{11D645D5-AE30-4167-9F08-65DDBD4EAAF4}"/>
                    </a:ext>
                  </a:extLst>
                </p:cNvPr>
                <p:cNvPicPr/>
                <p:nvPr/>
              </p:nvPicPr>
              <p:blipFill>
                <a:blip r:embed="rId35"/>
                <a:stretch>
                  <a:fillRect/>
                </a:stretch>
              </p:blipFill>
              <p:spPr>
                <a:xfrm>
                  <a:off x="4916111" y="5074446"/>
                  <a:ext cx="10800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2" name="Ink 61">
                  <a:extLst>
                    <a:ext uri="{FF2B5EF4-FFF2-40B4-BE49-F238E27FC236}">
                      <a16:creationId xmlns:a16="http://schemas.microsoft.com/office/drawing/2014/main" id="{53D361CC-A8D8-4E4F-BB86-8E12BE7F19F8}"/>
                    </a:ext>
                  </a:extLst>
                </p14:cNvPr>
                <p14:cNvContentPartPr/>
                <p14:nvPr/>
              </p14:nvContentPartPr>
              <p14:xfrm>
                <a:off x="5146871" y="5164446"/>
                <a:ext cx="172080" cy="498240"/>
              </p14:xfrm>
            </p:contentPart>
          </mc:Choice>
          <mc:Fallback xmlns="">
            <p:pic>
              <p:nvPicPr>
                <p:cNvPr id="62" name="Ink 61">
                  <a:extLst>
                    <a:ext uri="{FF2B5EF4-FFF2-40B4-BE49-F238E27FC236}">
                      <a16:creationId xmlns:a16="http://schemas.microsoft.com/office/drawing/2014/main" id="{53D361CC-A8D8-4E4F-BB86-8E12BE7F19F8}"/>
                    </a:ext>
                  </a:extLst>
                </p:cNvPr>
                <p:cNvPicPr/>
                <p:nvPr/>
              </p:nvPicPr>
              <p:blipFill>
                <a:blip r:embed="rId37"/>
                <a:stretch>
                  <a:fillRect/>
                </a:stretch>
              </p:blipFill>
              <p:spPr>
                <a:xfrm>
                  <a:off x="5138231" y="5155806"/>
                  <a:ext cx="18972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3" name="Ink 62">
                  <a:extLst>
                    <a:ext uri="{FF2B5EF4-FFF2-40B4-BE49-F238E27FC236}">
                      <a16:creationId xmlns:a16="http://schemas.microsoft.com/office/drawing/2014/main" id="{4BDC12BE-355F-4439-A8C3-10576E3C7AF0}"/>
                    </a:ext>
                  </a:extLst>
                </p14:cNvPr>
                <p14:cNvContentPartPr/>
                <p14:nvPr/>
              </p14:nvContentPartPr>
              <p14:xfrm>
                <a:off x="5388431" y="5065446"/>
                <a:ext cx="146160" cy="348480"/>
              </p14:xfrm>
            </p:contentPart>
          </mc:Choice>
          <mc:Fallback xmlns="">
            <p:pic>
              <p:nvPicPr>
                <p:cNvPr id="63" name="Ink 62">
                  <a:extLst>
                    <a:ext uri="{FF2B5EF4-FFF2-40B4-BE49-F238E27FC236}">
                      <a16:creationId xmlns:a16="http://schemas.microsoft.com/office/drawing/2014/main" id="{4BDC12BE-355F-4439-A8C3-10576E3C7AF0}"/>
                    </a:ext>
                  </a:extLst>
                </p:cNvPr>
                <p:cNvPicPr/>
                <p:nvPr/>
              </p:nvPicPr>
              <p:blipFill>
                <a:blip r:embed="rId39"/>
                <a:stretch>
                  <a:fillRect/>
                </a:stretch>
              </p:blipFill>
              <p:spPr>
                <a:xfrm>
                  <a:off x="5379431" y="5056446"/>
                  <a:ext cx="1638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4" name="Ink 63">
                  <a:extLst>
                    <a:ext uri="{FF2B5EF4-FFF2-40B4-BE49-F238E27FC236}">
                      <a16:creationId xmlns:a16="http://schemas.microsoft.com/office/drawing/2014/main" id="{AE92845E-4269-44A6-A6A9-DBAA59086352}"/>
                    </a:ext>
                  </a:extLst>
                </p14:cNvPr>
                <p14:cNvContentPartPr/>
                <p14:nvPr/>
              </p14:nvContentPartPr>
              <p14:xfrm>
                <a:off x="4566191" y="4764486"/>
                <a:ext cx="259200" cy="38160"/>
              </p14:xfrm>
            </p:contentPart>
          </mc:Choice>
          <mc:Fallback xmlns="">
            <p:pic>
              <p:nvPicPr>
                <p:cNvPr id="64" name="Ink 63">
                  <a:extLst>
                    <a:ext uri="{FF2B5EF4-FFF2-40B4-BE49-F238E27FC236}">
                      <a16:creationId xmlns:a16="http://schemas.microsoft.com/office/drawing/2014/main" id="{AE92845E-4269-44A6-A6A9-DBAA59086352}"/>
                    </a:ext>
                  </a:extLst>
                </p:cNvPr>
                <p:cNvPicPr/>
                <p:nvPr/>
              </p:nvPicPr>
              <p:blipFill>
                <a:blip r:embed="rId41"/>
                <a:stretch>
                  <a:fillRect/>
                </a:stretch>
              </p:blipFill>
              <p:spPr>
                <a:xfrm>
                  <a:off x="4557551" y="4755486"/>
                  <a:ext cx="2768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5" name="Ink 64">
                  <a:extLst>
                    <a:ext uri="{FF2B5EF4-FFF2-40B4-BE49-F238E27FC236}">
                      <a16:creationId xmlns:a16="http://schemas.microsoft.com/office/drawing/2014/main" id="{08320CC7-2737-4D8F-A2C0-69F61F3D4417}"/>
                    </a:ext>
                  </a:extLst>
                </p14:cNvPr>
                <p14:cNvContentPartPr/>
                <p14:nvPr/>
              </p14:nvContentPartPr>
              <p14:xfrm>
                <a:off x="4786511" y="4670886"/>
                <a:ext cx="129600" cy="171360"/>
              </p14:xfrm>
            </p:contentPart>
          </mc:Choice>
          <mc:Fallback xmlns="">
            <p:pic>
              <p:nvPicPr>
                <p:cNvPr id="65" name="Ink 64">
                  <a:extLst>
                    <a:ext uri="{FF2B5EF4-FFF2-40B4-BE49-F238E27FC236}">
                      <a16:creationId xmlns:a16="http://schemas.microsoft.com/office/drawing/2014/main" id="{08320CC7-2737-4D8F-A2C0-69F61F3D4417}"/>
                    </a:ext>
                  </a:extLst>
                </p:cNvPr>
                <p:cNvPicPr/>
                <p:nvPr/>
              </p:nvPicPr>
              <p:blipFill>
                <a:blip r:embed="rId43"/>
                <a:stretch>
                  <a:fillRect/>
                </a:stretch>
              </p:blipFill>
              <p:spPr>
                <a:xfrm>
                  <a:off x="4777511" y="4662246"/>
                  <a:ext cx="147240" cy="189000"/>
                </a:xfrm>
                <a:prstGeom prst="rect">
                  <a:avLst/>
                </a:prstGeom>
              </p:spPr>
            </p:pic>
          </mc:Fallback>
        </mc:AlternateContent>
      </p:grpSp>
      <p:grpSp>
        <p:nvGrpSpPr>
          <p:cNvPr id="72" name="Group 71">
            <a:extLst>
              <a:ext uri="{FF2B5EF4-FFF2-40B4-BE49-F238E27FC236}">
                <a16:creationId xmlns:a16="http://schemas.microsoft.com/office/drawing/2014/main" id="{A506CC6D-77C9-4E29-9FB2-E9C615642C9C}"/>
              </a:ext>
            </a:extLst>
          </p:cNvPr>
          <p:cNvGrpSpPr/>
          <p:nvPr/>
        </p:nvGrpSpPr>
        <p:grpSpPr>
          <a:xfrm>
            <a:off x="5791631" y="4843326"/>
            <a:ext cx="1416960" cy="596160"/>
            <a:chOff x="5791631" y="4843326"/>
            <a:chExt cx="1416960" cy="596160"/>
          </a:xfrm>
        </p:grpSpPr>
        <mc:AlternateContent xmlns:mc="http://schemas.openxmlformats.org/markup-compatibility/2006" xmlns:p14="http://schemas.microsoft.com/office/powerpoint/2010/main">
          <mc:Choice Requires="p14">
            <p:contentPart p14:bwMode="auto" r:id="rId44">
              <p14:nvContentPartPr>
                <p14:cNvPr id="66" name="Ink 65">
                  <a:extLst>
                    <a:ext uri="{FF2B5EF4-FFF2-40B4-BE49-F238E27FC236}">
                      <a16:creationId xmlns:a16="http://schemas.microsoft.com/office/drawing/2014/main" id="{9E2BDCCB-7E4E-4075-B961-A1B425F09B2D}"/>
                    </a:ext>
                  </a:extLst>
                </p14:cNvPr>
                <p14:cNvContentPartPr/>
                <p14:nvPr/>
              </p14:nvContentPartPr>
              <p14:xfrm>
                <a:off x="5791631" y="5075526"/>
                <a:ext cx="45360" cy="64440"/>
              </p14:xfrm>
            </p:contentPart>
          </mc:Choice>
          <mc:Fallback xmlns="">
            <p:pic>
              <p:nvPicPr>
                <p:cNvPr id="66" name="Ink 65">
                  <a:extLst>
                    <a:ext uri="{FF2B5EF4-FFF2-40B4-BE49-F238E27FC236}">
                      <a16:creationId xmlns:a16="http://schemas.microsoft.com/office/drawing/2014/main" id="{9E2BDCCB-7E4E-4075-B961-A1B425F09B2D}"/>
                    </a:ext>
                  </a:extLst>
                </p:cNvPr>
                <p:cNvPicPr/>
                <p:nvPr/>
              </p:nvPicPr>
              <p:blipFill>
                <a:blip r:embed="rId45"/>
                <a:stretch>
                  <a:fillRect/>
                </a:stretch>
              </p:blipFill>
              <p:spPr>
                <a:xfrm>
                  <a:off x="5782991" y="5066526"/>
                  <a:ext cx="630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7" name="Ink 66">
                  <a:extLst>
                    <a:ext uri="{FF2B5EF4-FFF2-40B4-BE49-F238E27FC236}">
                      <a16:creationId xmlns:a16="http://schemas.microsoft.com/office/drawing/2014/main" id="{0D47FF8A-494A-4FE3-B30E-2AB6CB186A2B}"/>
                    </a:ext>
                  </a:extLst>
                </p14:cNvPr>
                <p14:cNvContentPartPr/>
                <p14:nvPr/>
              </p14:nvContentPartPr>
              <p14:xfrm>
                <a:off x="6028151" y="5015046"/>
                <a:ext cx="328680" cy="336240"/>
              </p14:xfrm>
            </p:contentPart>
          </mc:Choice>
          <mc:Fallback xmlns="">
            <p:pic>
              <p:nvPicPr>
                <p:cNvPr id="67" name="Ink 66">
                  <a:extLst>
                    <a:ext uri="{FF2B5EF4-FFF2-40B4-BE49-F238E27FC236}">
                      <a16:creationId xmlns:a16="http://schemas.microsoft.com/office/drawing/2014/main" id="{0D47FF8A-494A-4FE3-B30E-2AB6CB186A2B}"/>
                    </a:ext>
                  </a:extLst>
                </p:cNvPr>
                <p:cNvPicPr/>
                <p:nvPr/>
              </p:nvPicPr>
              <p:blipFill>
                <a:blip r:embed="rId47"/>
                <a:stretch>
                  <a:fillRect/>
                </a:stretch>
              </p:blipFill>
              <p:spPr>
                <a:xfrm>
                  <a:off x="6019151" y="5006406"/>
                  <a:ext cx="34632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8" name="Ink 67">
                  <a:extLst>
                    <a:ext uri="{FF2B5EF4-FFF2-40B4-BE49-F238E27FC236}">
                      <a16:creationId xmlns:a16="http://schemas.microsoft.com/office/drawing/2014/main" id="{8A0D7D72-553E-4E0A-8AD3-4E8353CDEF13}"/>
                    </a:ext>
                  </a:extLst>
                </p14:cNvPr>
                <p14:cNvContentPartPr/>
                <p14:nvPr/>
              </p14:nvContentPartPr>
              <p14:xfrm>
                <a:off x="6422711" y="4892646"/>
                <a:ext cx="144360" cy="447480"/>
              </p14:xfrm>
            </p:contentPart>
          </mc:Choice>
          <mc:Fallback xmlns="">
            <p:pic>
              <p:nvPicPr>
                <p:cNvPr id="68" name="Ink 67">
                  <a:extLst>
                    <a:ext uri="{FF2B5EF4-FFF2-40B4-BE49-F238E27FC236}">
                      <a16:creationId xmlns:a16="http://schemas.microsoft.com/office/drawing/2014/main" id="{8A0D7D72-553E-4E0A-8AD3-4E8353CDEF13}"/>
                    </a:ext>
                  </a:extLst>
                </p:cNvPr>
                <p:cNvPicPr/>
                <p:nvPr/>
              </p:nvPicPr>
              <p:blipFill>
                <a:blip r:embed="rId49"/>
                <a:stretch>
                  <a:fillRect/>
                </a:stretch>
              </p:blipFill>
              <p:spPr>
                <a:xfrm>
                  <a:off x="6414071" y="4883646"/>
                  <a:ext cx="16200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9" name="Ink 68">
                  <a:extLst>
                    <a:ext uri="{FF2B5EF4-FFF2-40B4-BE49-F238E27FC236}">
                      <a16:creationId xmlns:a16="http://schemas.microsoft.com/office/drawing/2014/main" id="{BFDF6003-5B04-4676-8D45-EBEA1CE61300}"/>
                    </a:ext>
                  </a:extLst>
                </p14:cNvPr>
                <p14:cNvContentPartPr/>
                <p14:nvPr/>
              </p14:nvContentPartPr>
              <p14:xfrm>
                <a:off x="6675071" y="4905966"/>
                <a:ext cx="118800" cy="401400"/>
              </p14:xfrm>
            </p:contentPart>
          </mc:Choice>
          <mc:Fallback xmlns="">
            <p:pic>
              <p:nvPicPr>
                <p:cNvPr id="69" name="Ink 68">
                  <a:extLst>
                    <a:ext uri="{FF2B5EF4-FFF2-40B4-BE49-F238E27FC236}">
                      <a16:creationId xmlns:a16="http://schemas.microsoft.com/office/drawing/2014/main" id="{BFDF6003-5B04-4676-8D45-EBEA1CE61300}"/>
                    </a:ext>
                  </a:extLst>
                </p:cNvPr>
                <p:cNvPicPr/>
                <p:nvPr/>
              </p:nvPicPr>
              <p:blipFill>
                <a:blip r:embed="rId51"/>
                <a:stretch>
                  <a:fillRect/>
                </a:stretch>
              </p:blipFill>
              <p:spPr>
                <a:xfrm>
                  <a:off x="6666431" y="4897326"/>
                  <a:ext cx="136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0" name="Ink 69">
                  <a:extLst>
                    <a:ext uri="{FF2B5EF4-FFF2-40B4-BE49-F238E27FC236}">
                      <a16:creationId xmlns:a16="http://schemas.microsoft.com/office/drawing/2014/main" id="{7812347B-666F-48AF-A47F-DE05F183CD7E}"/>
                    </a:ext>
                  </a:extLst>
                </p14:cNvPr>
                <p14:cNvContentPartPr/>
                <p14:nvPr/>
              </p14:nvContentPartPr>
              <p14:xfrm>
                <a:off x="6824471" y="5224926"/>
                <a:ext cx="208440" cy="214560"/>
              </p14:xfrm>
            </p:contentPart>
          </mc:Choice>
          <mc:Fallback xmlns="">
            <p:pic>
              <p:nvPicPr>
                <p:cNvPr id="70" name="Ink 69">
                  <a:extLst>
                    <a:ext uri="{FF2B5EF4-FFF2-40B4-BE49-F238E27FC236}">
                      <a16:creationId xmlns:a16="http://schemas.microsoft.com/office/drawing/2014/main" id="{7812347B-666F-48AF-A47F-DE05F183CD7E}"/>
                    </a:ext>
                  </a:extLst>
                </p:cNvPr>
                <p:cNvPicPr/>
                <p:nvPr/>
              </p:nvPicPr>
              <p:blipFill>
                <a:blip r:embed="rId53"/>
                <a:stretch>
                  <a:fillRect/>
                </a:stretch>
              </p:blipFill>
              <p:spPr>
                <a:xfrm>
                  <a:off x="6815831" y="5215926"/>
                  <a:ext cx="2260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1" name="Ink 70">
                  <a:extLst>
                    <a:ext uri="{FF2B5EF4-FFF2-40B4-BE49-F238E27FC236}">
                      <a16:creationId xmlns:a16="http://schemas.microsoft.com/office/drawing/2014/main" id="{685B3787-D98B-4F21-AE2A-34B3C4755747}"/>
                    </a:ext>
                  </a:extLst>
                </p14:cNvPr>
                <p14:cNvContentPartPr/>
                <p14:nvPr/>
              </p14:nvContentPartPr>
              <p14:xfrm>
                <a:off x="7016711" y="4843326"/>
                <a:ext cx="191880" cy="555120"/>
              </p14:xfrm>
            </p:contentPart>
          </mc:Choice>
          <mc:Fallback xmlns="">
            <p:pic>
              <p:nvPicPr>
                <p:cNvPr id="71" name="Ink 70">
                  <a:extLst>
                    <a:ext uri="{FF2B5EF4-FFF2-40B4-BE49-F238E27FC236}">
                      <a16:creationId xmlns:a16="http://schemas.microsoft.com/office/drawing/2014/main" id="{685B3787-D98B-4F21-AE2A-34B3C4755747}"/>
                    </a:ext>
                  </a:extLst>
                </p:cNvPr>
                <p:cNvPicPr/>
                <p:nvPr/>
              </p:nvPicPr>
              <p:blipFill>
                <a:blip r:embed="rId55"/>
                <a:stretch>
                  <a:fillRect/>
                </a:stretch>
              </p:blipFill>
              <p:spPr>
                <a:xfrm>
                  <a:off x="7007711" y="4834326"/>
                  <a:ext cx="209520" cy="572760"/>
                </a:xfrm>
                <a:prstGeom prst="rect">
                  <a:avLst/>
                </a:prstGeom>
              </p:spPr>
            </p:pic>
          </mc:Fallback>
        </mc:AlternateContent>
      </p:grpSp>
      <p:grpSp>
        <p:nvGrpSpPr>
          <p:cNvPr id="115" name="Group 114">
            <a:extLst>
              <a:ext uri="{FF2B5EF4-FFF2-40B4-BE49-F238E27FC236}">
                <a16:creationId xmlns:a16="http://schemas.microsoft.com/office/drawing/2014/main" id="{67E3C913-F445-491F-BC79-9A60664B793B}"/>
              </a:ext>
            </a:extLst>
          </p:cNvPr>
          <p:cNvGrpSpPr/>
          <p:nvPr/>
        </p:nvGrpSpPr>
        <p:grpSpPr>
          <a:xfrm>
            <a:off x="7275551" y="4886886"/>
            <a:ext cx="562680" cy="318240"/>
            <a:chOff x="7275551" y="4886886"/>
            <a:chExt cx="562680" cy="318240"/>
          </a:xfrm>
        </p:grpSpPr>
        <mc:AlternateContent xmlns:mc="http://schemas.openxmlformats.org/markup-compatibility/2006" xmlns:p14="http://schemas.microsoft.com/office/powerpoint/2010/main">
          <mc:Choice Requires="p14">
            <p:contentPart p14:bwMode="auto" r:id="rId56">
              <p14:nvContentPartPr>
                <p14:cNvPr id="94" name="Ink 93">
                  <a:extLst>
                    <a:ext uri="{FF2B5EF4-FFF2-40B4-BE49-F238E27FC236}">
                      <a16:creationId xmlns:a16="http://schemas.microsoft.com/office/drawing/2014/main" id="{4DED81F4-4040-468A-8488-0FFD9FD7A2E0}"/>
                    </a:ext>
                  </a:extLst>
                </p14:cNvPr>
                <p14:cNvContentPartPr/>
                <p14:nvPr/>
              </p14:nvContentPartPr>
              <p14:xfrm>
                <a:off x="7410191" y="5022246"/>
                <a:ext cx="317160" cy="21960"/>
              </p14:xfrm>
            </p:contentPart>
          </mc:Choice>
          <mc:Fallback xmlns="">
            <p:pic>
              <p:nvPicPr>
                <p:cNvPr id="94" name="Ink 93">
                  <a:extLst>
                    <a:ext uri="{FF2B5EF4-FFF2-40B4-BE49-F238E27FC236}">
                      <a16:creationId xmlns:a16="http://schemas.microsoft.com/office/drawing/2014/main" id="{4DED81F4-4040-468A-8488-0FFD9FD7A2E0}"/>
                    </a:ext>
                  </a:extLst>
                </p:cNvPr>
                <p:cNvPicPr/>
                <p:nvPr/>
              </p:nvPicPr>
              <p:blipFill>
                <a:blip r:embed="rId57"/>
                <a:stretch>
                  <a:fillRect/>
                </a:stretch>
              </p:blipFill>
              <p:spPr>
                <a:xfrm>
                  <a:off x="7401551" y="5013246"/>
                  <a:ext cx="3348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5" name="Ink 94">
                  <a:extLst>
                    <a:ext uri="{FF2B5EF4-FFF2-40B4-BE49-F238E27FC236}">
                      <a16:creationId xmlns:a16="http://schemas.microsoft.com/office/drawing/2014/main" id="{9E93D61F-7512-4063-8BC4-AC852F792E3F}"/>
                    </a:ext>
                  </a:extLst>
                </p14:cNvPr>
                <p14:cNvContentPartPr/>
                <p14:nvPr/>
              </p14:nvContentPartPr>
              <p14:xfrm>
                <a:off x="7423151" y="5076606"/>
                <a:ext cx="308160" cy="17640"/>
              </p14:xfrm>
            </p:contentPart>
          </mc:Choice>
          <mc:Fallback xmlns="">
            <p:pic>
              <p:nvPicPr>
                <p:cNvPr id="95" name="Ink 94">
                  <a:extLst>
                    <a:ext uri="{FF2B5EF4-FFF2-40B4-BE49-F238E27FC236}">
                      <a16:creationId xmlns:a16="http://schemas.microsoft.com/office/drawing/2014/main" id="{9E93D61F-7512-4063-8BC4-AC852F792E3F}"/>
                    </a:ext>
                  </a:extLst>
                </p:cNvPr>
                <p:cNvPicPr/>
                <p:nvPr/>
              </p:nvPicPr>
              <p:blipFill>
                <a:blip r:embed="rId59"/>
                <a:stretch>
                  <a:fillRect/>
                </a:stretch>
              </p:blipFill>
              <p:spPr>
                <a:xfrm>
                  <a:off x="7414151" y="5067966"/>
                  <a:ext cx="3258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6" name="Ink 95">
                  <a:extLst>
                    <a:ext uri="{FF2B5EF4-FFF2-40B4-BE49-F238E27FC236}">
                      <a16:creationId xmlns:a16="http://schemas.microsoft.com/office/drawing/2014/main" id="{69191303-0263-4E12-82D0-94CAB6F9F24F}"/>
                    </a:ext>
                  </a:extLst>
                </p14:cNvPr>
                <p14:cNvContentPartPr/>
                <p14:nvPr/>
              </p14:nvContentPartPr>
              <p14:xfrm>
                <a:off x="7614311" y="4912806"/>
                <a:ext cx="223920" cy="289800"/>
              </p14:xfrm>
            </p:contentPart>
          </mc:Choice>
          <mc:Fallback xmlns="">
            <p:pic>
              <p:nvPicPr>
                <p:cNvPr id="96" name="Ink 95">
                  <a:extLst>
                    <a:ext uri="{FF2B5EF4-FFF2-40B4-BE49-F238E27FC236}">
                      <a16:creationId xmlns:a16="http://schemas.microsoft.com/office/drawing/2014/main" id="{69191303-0263-4E12-82D0-94CAB6F9F24F}"/>
                    </a:ext>
                  </a:extLst>
                </p:cNvPr>
                <p:cNvPicPr/>
                <p:nvPr/>
              </p:nvPicPr>
              <p:blipFill>
                <a:blip r:embed="rId61"/>
                <a:stretch>
                  <a:fillRect/>
                </a:stretch>
              </p:blipFill>
              <p:spPr>
                <a:xfrm>
                  <a:off x="7605311" y="4903806"/>
                  <a:ext cx="2415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7" name="Ink 96">
                  <a:extLst>
                    <a:ext uri="{FF2B5EF4-FFF2-40B4-BE49-F238E27FC236}">
                      <a16:creationId xmlns:a16="http://schemas.microsoft.com/office/drawing/2014/main" id="{38FD70B1-267F-4551-893A-8502ABC10888}"/>
                    </a:ext>
                  </a:extLst>
                </p14:cNvPr>
                <p14:cNvContentPartPr/>
                <p14:nvPr/>
              </p14:nvContentPartPr>
              <p14:xfrm>
                <a:off x="7275551" y="4886886"/>
                <a:ext cx="248040" cy="226080"/>
              </p14:xfrm>
            </p:contentPart>
          </mc:Choice>
          <mc:Fallback xmlns="">
            <p:pic>
              <p:nvPicPr>
                <p:cNvPr id="97" name="Ink 96">
                  <a:extLst>
                    <a:ext uri="{FF2B5EF4-FFF2-40B4-BE49-F238E27FC236}">
                      <a16:creationId xmlns:a16="http://schemas.microsoft.com/office/drawing/2014/main" id="{38FD70B1-267F-4551-893A-8502ABC10888}"/>
                    </a:ext>
                  </a:extLst>
                </p:cNvPr>
                <p:cNvPicPr/>
                <p:nvPr/>
              </p:nvPicPr>
              <p:blipFill>
                <a:blip r:embed="rId63"/>
                <a:stretch>
                  <a:fillRect/>
                </a:stretch>
              </p:blipFill>
              <p:spPr>
                <a:xfrm>
                  <a:off x="7266911" y="4878246"/>
                  <a:ext cx="2656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9" name="Ink 98">
                  <a:extLst>
                    <a:ext uri="{FF2B5EF4-FFF2-40B4-BE49-F238E27FC236}">
                      <a16:creationId xmlns:a16="http://schemas.microsoft.com/office/drawing/2014/main" id="{6A954F1C-F0B6-4763-A4DA-893B4BF135AF}"/>
                    </a:ext>
                  </a:extLst>
                </p14:cNvPr>
                <p14:cNvContentPartPr/>
                <p14:nvPr/>
              </p14:nvContentPartPr>
              <p14:xfrm>
                <a:off x="7287431" y="5108286"/>
                <a:ext cx="201960" cy="96840"/>
              </p14:xfrm>
            </p:contentPart>
          </mc:Choice>
          <mc:Fallback xmlns="">
            <p:pic>
              <p:nvPicPr>
                <p:cNvPr id="99" name="Ink 98">
                  <a:extLst>
                    <a:ext uri="{FF2B5EF4-FFF2-40B4-BE49-F238E27FC236}">
                      <a16:creationId xmlns:a16="http://schemas.microsoft.com/office/drawing/2014/main" id="{6A954F1C-F0B6-4763-A4DA-893B4BF135AF}"/>
                    </a:ext>
                  </a:extLst>
                </p:cNvPr>
                <p:cNvPicPr/>
                <p:nvPr/>
              </p:nvPicPr>
              <p:blipFill>
                <a:blip r:embed="rId65"/>
                <a:stretch>
                  <a:fillRect/>
                </a:stretch>
              </p:blipFill>
              <p:spPr>
                <a:xfrm>
                  <a:off x="7278431" y="5099286"/>
                  <a:ext cx="219600" cy="114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124" name="Ink 123">
                <a:extLst>
                  <a:ext uri="{FF2B5EF4-FFF2-40B4-BE49-F238E27FC236}">
                    <a16:creationId xmlns:a16="http://schemas.microsoft.com/office/drawing/2014/main" id="{52D46F68-6BF5-4A39-9833-1810744EA782}"/>
                  </a:ext>
                </a:extLst>
              </p14:cNvPr>
              <p14:cNvContentPartPr/>
              <p14:nvPr/>
            </p14:nvContentPartPr>
            <p14:xfrm>
              <a:off x="11553071" y="4868526"/>
              <a:ext cx="6840" cy="5760"/>
            </p14:xfrm>
          </p:contentPart>
        </mc:Choice>
        <mc:Fallback xmlns="">
          <p:pic>
            <p:nvPicPr>
              <p:cNvPr id="124" name="Ink 123">
                <a:extLst>
                  <a:ext uri="{FF2B5EF4-FFF2-40B4-BE49-F238E27FC236}">
                    <a16:creationId xmlns:a16="http://schemas.microsoft.com/office/drawing/2014/main" id="{52D46F68-6BF5-4A39-9833-1810744EA782}"/>
                  </a:ext>
                </a:extLst>
              </p:cNvPr>
              <p:cNvPicPr/>
              <p:nvPr/>
            </p:nvPicPr>
            <p:blipFill>
              <a:blip r:embed="rId67"/>
              <a:stretch>
                <a:fillRect/>
              </a:stretch>
            </p:blipFill>
            <p:spPr>
              <a:xfrm>
                <a:off x="11544431" y="4859526"/>
                <a:ext cx="24480" cy="23400"/>
              </a:xfrm>
              <a:prstGeom prst="rect">
                <a:avLst/>
              </a:prstGeom>
            </p:spPr>
          </p:pic>
        </mc:Fallback>
      </mc:AlternateContent>
      <p:grpSp>
        <p:nvGrpSpPr>
          <p:cNvPr id="139" name="Group 138">
            <a:extLst>
              <a:ext uri="{FF2B5EF4-FFF2-40B4-BE49-F238E27FC236}">
                <a16:creationId xmlns:a16="http://schemas.microsoft.com/office/drawing/2014/main" id="{54218C19-3A07-4F94-B77B-C58E6647F893}"/>
              </a:ext>
            </a:extLst>
          </p:cNvPr>
          <p:cNvGrpSpPr/>
          <p:nvPr/>
        </p:nvGrpSpPr>
        <p:grpSpPr>
          <a:xfrm>
            <a:off x="8142431" y="4597446"/>
            <a:ext cx="2016000" cy="760320"/>
            <a:chOff x="8142431" y="4597446"/>
            <a:chExt cx="2016000" cy="760320"/>
          </a:xfrm>
        </p:grpSpPr>
        <mc:AlternateContent xmlns:mc="http://schemas.openxmlformats.org/markup-compatibility/2006" xmlns:p14="http://schemas.microsoft.com/office/powerpoint/2010/main">
          <mc:Choice Requires="p14">
            <p:contentPart p14:bwMode="auto" r:id="rId68">
              <p14:nvContentPartPr>
                <p14:cNvPr id="100" name="Ink 99">
                  <a:extLst>
                    <a:ext uri="{FF2B5EF4-FFF2-40B4-BE49-F238E27FC236}">
                      <a16:creationId xmlns:a16="http://schemas.microsoft.com/office/drawing/2014/main" id="{5ACB907F-DCF2-443B-9C19-7350880B9EA8}"/>
                    </a:ext>
                  </a:extLst>
                </p14:cNvPr>
                <p14:cNvContentPartPr/>
                <p14:nvPr/>
              </p14:nvContentPartPr>
              <p14:xfrm>
                <a:off x="8142431" y="4934406"/>
                <a:ext cx="327960" cy="220320"/>
              </p14:xfrm>
            </p:contentPart>
          </mc:Choice>
          <mc:Fallback xmlns="">
            <p:pic>
              <p:nvPicPr>
                <p:cNvPr id="100" name="Ink 99">
                  <a:extLst>
                    <a:ext uri="{FF2B5EF4-FFF2-40B4-BE49-F238E27FC236}">
                      <a16:creationId xmlns:a16="http://schemas.microsoft.com/office/drawing/2014/main" id="{5ACB907F-DCF2-443B-9C19-7350880B9EA8}"/>
                    </a:ext>
                  </a:extLst>
                </p:cNvPr>
                <p:cNvPicPr/>
                <p:nvPr/>
              </p:nvPicPr>
              <p:blipFill>
                <a:blip r:embed="rId69"/>
                <a:stretch>
                  <a:fillRect/>
                </a:stretch>
              </p:blipFill>
              <p:spPr>
                <a:xfrm>
                  <a:off x="8133791" y="4925406"/>
                  <a:ext cx="3456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1" name="Ink 100">
                  <a:extLst>
                    <a:ext uri="{FF2B5EF4-FFF2-40B4-BE49-F238E27FC236}">
                      <a16:creationId xmlns:a16="http://schemas.microsoft.com/office/drawing/2014/main" id="{989BABB4-1F91-4313-B13A-611AF3899222}"/>
                    </a:ext>
                  </a:extLst>
                </p14:cNvPr>
                <p14:cNvContentPartPr/>
                <p14:nvPr/>
              </p14:nvContentPartPr>
              <p14:xfrm>
                <a:off x="8502071" y="4807326"/>
                <a:ext cx="94680" cy="363600"/>
              </p14:xfrm>
            </p:contentPart>
          </mc:Choice>
          <mc:Fallback xmlns="">
            <p:pic>
              <p:nvPicPr>
                <p:cNvPr id="101" name="Ink 100">
                  <a:extLst>
                    <a:ext uri="{FF2B5EF4-FFF2-40B4-BE49-F238E27FC236}">
                      <a16:creationId xmlns:a16="http://schemas.microsoft.com/office/drawing/2014/main" id="{989BABB4-1F91-4313-B13A-611AF3899222}"/>
                    </a:ext>
                  </a:extLst>
                </p:cNvPr>
                <p:cNvPicPr/>
                <p:nvPr/>
              </p:nvPicPr>
              <p:blipFill>
                <a:blip r:embed="rId71"/>
                <a:stretch>
                  <a:fillRect/>
                </a:stretch>
              </p:blipFill>
              <p:spPr>
                <a:xfrm>
                  <a:off x="8493071" y="4798686"/>
                  <a:ext cx="11232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2" name="Ink 101">
                  <a:extLst>
                    <a:ext uri="{FF2B5EF4-FFF2-40B4-BE49-F238E27FC236}">
                      <a16:creationId xmlns:a16="http://schemas.microsoft.com/office/drawing/2014/main" id="{D7DE9DE8-9522-4691-A1AE-2E57FC89584C}"/>
                    </a:ext>
                  </a:extLst>
                </p14:cNvPr>
                <p14:cNvContentPartPr/>
                <p14:nvPr/>
              </p14:nvContentPartPr>
              <p14:xfrm>
                <a:off x="8599991" y="4965726"/>
                <a:ext cx="182160" cy="392040"/>
              </p14:xfrm>
            </p:contentPart>
          </mc:Choice>
          <mc:Fallback xmlns="">
            <p:pic>
              <p:nvPicPr>
                <p:cNvPr id="102" name="Ink 101">
                  <a:extLst>
                    <a:ext uri="{FF2B5EF4-FFF2-40B4-BE49-F238E27FC236}">
                      <a16:creationId xmlns:a16="http://schemas.microsoft.com/office/drawing/2014/main" id="{D7DE9DE8-9522-4691-A1AE-2E57FC89584C}"/>
                    </a:ext>
                  </a:extLst>
                </p:cNvPr>
                <p:cNvPicPr/>
                <p:nvPr/>
              </p:nvPicPr>
              <p:blipFill>
                <a:blip r:embed="rId73"/>
                <a:stretch>
                  <a:fillRect/>
                </a:stretch>
              </p:blipFill>
              <p:spPr>
                <a:xfrm>
                  <a:off x="8590991" y="4956726"/>
                  <a:ext cx="19980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3" name="Ink 102">
                  <a:extLst>
                    <a:ext uri="{FF2B5EF4-FFF2-40B4-BE49-F238E27FC236}">
                      <a16:creationId xmlns:a16="http://schemas.microsoft.com/office/drawing/2014/main" id="{CC362984-1B46-432F-8719-E7DFE0225769}"/>
                    </a:ext>
                  </a:extLst>
                </p14:cNvPr>
                <p14:cNvContentPartPr/>
                <p14:nvPr/>
              </p14:nvContentPartPr>
              <p14:xfrm>
                <a:off x="8215511" y="4750086"/>
                <a:ext cx="198000" cy="32400"/>
              </p14:xfrm>
            </p:contentPart>
          </mc:Choice>
          <mc:Fallback xmlns="">
            <p:pic>
              <p:nvPicPr>
                <p:cNvPr id="103" name="Ink 102">
                  <a:extLst>
                    <a:ext uri="{FF2B5EF4-FFF2-40B4-BE49-F238E27FC236}">
                      <a16:creationId xmlns:a16="http://schemas.microsoft.com/office/drawing/2014/main" id="{CC362984-1B46-432F-8719-E7DFE0225769}"/>
                    </a:ext>
                  </a:extLst>
                </p:cNvPr>
                <p:cNvPicPr/>
                <p:nvPr/>
              </p:nvPicPr>
              <p:blipFill>
                <a:blip r:embed="rId75"/>
                <a:stretch>
                  <a:fillRect/>
                </a:stretch>
              </p:blipFill>
              <p:spPr>
                <a:xfrm>
                  <a:off x="8206871" y="4741446"/>
                  <a:ext cx="2156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4" name="Ink 103">
                  <a:extLst>
                    <a:ext uri="{FF2B5EF4-FFF2-40B4-BE49-F238E27FC236}">
                      <a16:creationId xmlns:a16="http://schemas.microsoft.com/office/drawing/2014/main" id="{C123DACC-676C-49D3-A9A1-979B73583FB8}"/>
                    </a:ext>
                  </a:extLst>
                </p14:cNvPr>
                <p14:cNvContentPartPr/>
                <p14:nvPr/>
              </p14:nvContentPartPr>
              <p14:xfrm>
                <a:off x="8337551" y="4717326"/>
                <a:ext cx="87840" cy="95400"/>
              </p14:xfrm>
            </p:contentPart>
          </mc:Choice>
          <mc:Fallback xmlns="">
            <p:pic>
              <p:nvPicPr>
                <p:cNvPr id="104" name="Ink 103">
                  <a:extLst>
                    <a:ext uri="{FF2B5EF4-FFF2-40B4-BE49-F238E27FC236}">
                      <a16:creationId xmlns:a16="http://schemas.microsoft.com/office/drawing/2014/main" id="{C123DACC-676C-49D3-A9A1-979B73583FB8}"/>
                    </a:ext>
                  </a:extLst>
                </p:cNvPr>
                <p:cNvPicPr/>
                <p:nvPr/>
              </p:nvPicPr>
              <p:blipFill>
                <a:blip r:embed="rId77"/>
                <a:stretch>
                  <a:fillRect/>
                </a:stretch>
              </p:blipFill>
              <p:spPr>
                <a:xfrm>
                  <a:off x="8328911" y="4708326"/>
                  <a:ext cx="1054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5" name="Ink 104">
                  <a:extLst>
                    <a:ext uri="{FF2B5EF4-FFF2-40B4-BE49-F238E27FC236}">
                      <a16:creationId xmlns:a16="http://schemas.microsoft.com/office/drawing/2014/main" id="{130379B0-6423-4B3B-9F45-DFAE5F2BCDCC}"/>
                    </a:ext>
                  </a:extLst>
                </p14:cNvPr>
                <p14:cNvContentPartPr/>
                <p14:nvPr/>
              </p14:nvContentPartPr>
              <p14:xfrm>
                <a:off x="8849111" y="4795086"/>
                <a:ext cx="152640" cy="375840"/>
              </p14:xfrm>
            </p:contentPart>
          </mc:Choice>
          <mc:Fallback xmlns="">
            <p:pic>
              <p:nvPicPr>
                <p:cNvPr id="105" name="Ink 104">
                  <a:extLst>
                    <a:ext uri="{FF2B5EF4-FFF2-40B4-BE49-F238E27FC236}">
                      <a16:creationId xmlns:a16="http://schemas.microsoft.com/office/drawing/2014/main" id="{130379B0-6423-4B3B-9F45-DFAE5F2BCDCC}"/>
                    </a:ext>
                  </a:extLst>
                </p:cNvPr>
                <p:cNvPicPr/>
                <p:nvPr/>
              </p:nvPicPr>
              <p:blipFill>
                <a:blip r:embed="rId79"/>
                <a:stretch>
                  <a:fillRect/>
                </a:stretch>
              </p:blipFill>
              <p:spPr>
                <a:xfrm>
                  <a:off x="8840111" y="4786446"/>
                  <a:ext cx="17028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6" name="Ink 105">
                  <a:extLst>
                    <a:ext uri="{FF2B5EF4-FFF2-40B4-BE49-F238E27FC236}">
                      <a16:creationId xmlns:a16="http://schemas.microsoft.com/office/drawing/2014/main" id="{2179A669-DFF3-4966-9625-009CB05A3B0F}"/>
                    </a:ext>
                  </a:extLst>
                </p14:cNvPr>
                <p14:cNvContentPartPr/>
                <p14:nvPr/>
              </p14:nvContentPartPr>
              <p14:xfrm>
                <a:off x="9090311" y="4989486"/>
                <a:ext cx="8280" cy="11880"/>
              </p14:xfrm>
            </p:contentPart>
          </mc:Choice>
          <mc:Fallback xmlns="">
            <p:pic>
              <p:nvPicPr>
                <p:cNvPr id="106" name="Ink 105">
                  <a:extLst>
                    <a:ext uri="{FF2B5EF4-FFF2-40B4-BE49-F238E27FC236}">
                      <a16:creationId xmlns:a16="http://schemas.microsoft.com/office/drawing/2014/main" id="{2179A669-DFF3-4966-9625-009CB05A3B0F}"/>
                    </a:ext>
                  </a:extLst>
                </p:cNvPr>
                <p:cNvPicPr/>
                <p:nvPr/>
              </p:nvPicPr>
              <p:blipFill>
                <a:blip r:embed="rId81"/>
                <a:stretch>
                  <a:fillRect/>
                </a:stretch>
              </p:blipFill>
              <p:spPr>
                <a:xfrm>
                  <a:off x="9081311" y="4980486"/>
                  <a:ext cx="259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7" name="Ink 106">
                  <a:extLst>
                    <a:ext uri="{FF2B5EF4-FFF2-40B4-BE49-F238E27FC236}">
                      <a16:creationId xmlns:a16="http://schemas.microsoft.com/office/drawing/2014/main" id="{C1CCD43B-99E1-4EE3-B9C3-266CD422EC53}"/>
                    </a:ext>
                  </a:extLst>
                </p14:cNvPr>
                <p14:cNvContentPartPr/>
                <p14:nvPr/>
              </p14:nvContentPartPr>
              <p14:xfrm>
                <a:off x="9250511" y="4848006"/>
                <a:ext cx="259200" cy="277920"/>
              </p14:xfrm>
            </p:contentPart>
          </mc:Choice>
          <mc:Fallback xmlns="">
            <p:pic>
              <p:nvPicPr>
                <p:cNvPr id="107" name="Ink 106">
                  <a:extLst>
                    <a:ext uri="{FF2B5EF4-FFF2-40B4-BE49-F238E27FC236}">
                      <a16:creationId xmlns:a16="http://schemas.microsoft.com/office/drawing/2014/main" id="{C1CCD43B-99E1-4EE3-B9C3-266CD422EC53}"/>
                    </a:ext>
                  </a:extLst>
                </p:cNvPr>
                <p:cNvPicPr/>
                <p:nvPr/>
              </p:nvPicPr>
              <p:blipFill>
                <a:blip r:embed="rId83"/>
                <a:stretch>
                  <a:fillRect/>
                </a:stretch>
              </p:blipFill>
              <p:spPr>
                <a:xfrm>
                  <a:off x="9241871" y="4839366"/>
                  <a:ext cx="276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8" name="Ink 107">
                  <a:extLst>
                    <a:ext uri="{FF2B5EF4-FFF2-40B4-BE49-F238E27FC236}">
                      <a16:creationId xmlns:a16="http://schemas.microsoft.com/office/drawing/2014/main" id="{28907144-03B2-4D94-B9AA-5AA4F335E4FD}"/>
                    </a:ext>
                  </a:extLst>
                </p14:cNvPr>
                <p14:cNvContentPartPr/>
                <p14:nvPr/>
              </p14:nvContentPartPr>
              <p14:xfrm>
                <a:off x="9173831" y="4678446"/>
                <a:ext cx="293400" cy="32040"/>
              </p14:xfrm>
            </p:contentPart>
          </mc:Choice>
          <mc:Fallback xmlns="">
            <p:pic>
              <p:nvPicPr>
                <p:cNvPr id="108" name="Ink 107">
                  <a:extLst>
                    <a:ext uri="{FF2B5EF4-FFF2-40B4-BE49-F238E27FC236}">
                      <a16:creationId xmlns:a16="http://schemas.microsoft.com/office/drawing/2014/main" id="{28907144-03B2-4D94-B9AA-5AA4F335E4FD}"/>
                    </a:ext>
                  </a:extLst>
                </p:cNvPr>
                <p:cNvPicPr/>
                <p:nvPr/>
              </p:nvPicPr>
              <p:blipFill>
                <a:blip r:embed="rId85"/>
                <a:stretch>
                  <a:fillRect/>
                </a:stretch>
              </p:blipFill>
              <p:spPr>
                <a:xfrm>
                  <a:off x="9165191" y="4669446"/>
                  <a:ext cx="3110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9" name="Ink 108">
                  <a:extLst>
                    <a:ext uri="{FF2B5EF4-FFF2-40B4-BE49-F238E27FC236}">
                      <a16:creationId xmlns:a16="http://schemas.microsoft.com/office/drawing/2014/main" id="{B3A36A1F-F6CE-4547-8DE7-0F4D171A4E5D}"/>
                    </a:ext>
                  </a:extLst>
                </p14:cNvPr>
                <p14:cNvContentPartPr/>
                <p14:nvPr/>
              </p14:nvContentPartPr>
              <p14:xfrm>
                <a:off x="9418631" y="4597446"/>
                <a:ext cx="101880" cy="163080"/>
              </p14:xfrm>
            </p:contentPart>
          </mc:Choice>
          <mc:Fallback xmlns="">
            <p:pic>
              <p:nvPicPr>
                <p:cNvPr id="109" name="Ink 108">
                  <a:extLst>
                    <a:ext uri="{FF2B5EF4-FFF2-40B4-BE49-F238E27FC236}">
                      <a16:creationId xmlns:a16="http://schemas.microsoft.com/office/drawing/2014/main" id="{B3A36A1F-F6CE-4547-8DE7-0F4D171A4E5D}"/>
                    </a:ext>
                  </a:extLst>
                </p:cNvPr>
                <p:cNvPicPr/>
                <p:nvPr/>
              </p:nvPicPr>
              <p:blipFill>
                <a:blip r:embed="rId87"/>
                <a:stretch>
                  <a:fillRect/>
                </a:stretch>
              </p:blipFill>
              <p:spPr>
                <a:xfrm>
                  <a:off x="9409631" y="4588806"/>
                  <a:ext cx="1195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0" name="Ink 109">
                  <a:extLst>
                    <a:ext uri="{FF2B5EF4-FFF2-40B4-BE49-F238E27FC236}">
                      <a16:creationId xmlns:a16="http://schemas.microsoft.com/office/drawing/2014/main" id="{8530D517-2008-46FF-96CA-5C06212D3633}"/>
                    </a:ext>
                  </a:extLst>
                </p14:cNvPr>
                <p14:cNvContentPartPr/>
                <p14:nvPr/>
              </p14:nvContentPartPr>
              <p14:xfrm>
                <a:off x="9623111" y="4789686"/>
                <a:ext cx="114480" cy="316080"/>
              </p14:xfrm>
            </p:contentPart>
          </mc:Choice>
          <mc:Fallback xmlns="">
            <p:pic>
              <p:nvPicPr>
                <p:cNvPr id="110" name="Ink 109">
                  <a:extLst>
                    <a:ext uri="{FF2B5EF4-FFF2-40B4-BE49-F238E27FC236}">
                      <a16:creationId xmlns:a16="http://schemas.microsoft.com/office/drawing/2014/main" id="{8530D517-2008-46FF-96CA-5C06212D3633}"/>
                    </a:ext>
                  </a:extLst>
                </p:cNvPr>
                <p:cNvPicPr/>
                <p:nvPr/>
              </p:nvPicPr>
              <p:blipFill>
                <a:blip r:embed="rId89"/>
                <a:stretch>
                  <a:fillRect/>
                </a:stretch>
              </p:blipFill>
              <p:spPr>
                <a:xfrm>
                  <a:off x="9614471" y="4780686"/>
                  <a:ext cx="13212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11" name="Ink 110">
                  <a:extLst>
                    <a:ext uri="{FF2B5EF4-FFF2-40B4-BE49-F238E27FC236}">
                      <a16:creationId xmlns:a16="http://schemas.microsoft.com/office/drawing/2014/main" id="{AAFD1F17-209F-4EA5-B9E1-AE16061E4AF8}"/>
                    </a:ext>
                  </a:extLst>
                </p14:cNvPr>
                <p14:cNvContentPartPr/>
                <p14:nvPr/>
              </p14:nvContentPartPr>
              <p14:xfrm>
                <a:off x="9789791" y="4815966"/>
                <a:ext cx="72000" cy="296640"/>
              </p14:xfrm>
            </p:contentPart>
          </mc:Choice>
          <mc:Fallback xmlns="">
            <p:pic>
              <p:nvPicPr>
                <p:cNvPr id="111" name="Ink 110">
                  <a:extLst>
                    <a:ext uri="{FF2B5EF4-FFF2-40B4-BE49-F238E27FC236}">
                      <a16:creationId xmlns:a16="http://schemas.microsoft.com/office/drawing/2014/main" id="{AAFD1F17-209F-4EA5-B9E1-AE16061E4AF8}"/>
                    </a:ext>
                  </a:extLst>
                </p:cNvPr>
                <p:cNvPicPr/>
                <p:nvPr/>
              </p:nvPicPr>
              <p:blipFill>
                <a:blip r:embed="rId91"/>
                <a:stretch>
                  <a:fillRect/>
                </a:stretch>
              </p:blipFill>
              <p:spPr>
                <a:xfrm>
                  <a:off x="9781151" y="4806966"/>
                  <a:ext cx="89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12" name="Ink 111">
                  <a:extLst>
                    <a:ext uri="{FF2B5EF4-FFF2-40B4-BE49-F238E27FC236}">
                      <a16:creationId xmlns:a16="http://schemas.microsoft.com/office/drawing/2014/main" id="{4D98592A-6BDC-4919-804C-4B120DE0DB57}"/>
                    </a:ext>
                  </a:extLst>
                </p14:cNvPr>
                <p14:cNvContentPartPr/>
                <p14:nvPr/>
              </p14:nvContentPartPr>
              <p14:xfrm>
                <a:off x="9960431" y="5064006"/>
                <a:ext cx="57240" cy="203040"/>
              </p14:xfrm>
            </p:contentPart>
          </mc:Choice>
          <mc:Fallback xmlns="">
            <p:pic>
              <p:nvPicPr>
                <p:cNvPr id="112" name="Ink 111">
                  <a:extLst>
                    <a:ext uri="{FF2B5EF4-FFF2-40B4-BE49-F238E27FC236}">
                      <a16:creationId xmlns:a16="http://schemas.microsoft.com/office/drawing/2014/main" id="{4D98592A-6BDC-4919-804C-4B120DE0DB57}"/>
                    </a:ext>
                  </a:extLst>
                </p:cNvPr>
                <p:cNvPicPr/>
                <p:nvPr/>
              </p:nvPicPr>
              <p:blipFill>
                <a:blip r:embed="rId93"/>
                <a:stretch>
                  <a:fillRect/>
                </a:stretch>
              </p:blipFill>
              <p:spPr>
                <a:xfrm>
                  <a:off x="9951791" y="5055366"/>
                  <a:ext cx="748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13" name="Ink 112">
                  <a:extLst>
                    <a:ext uri="{FF2B5EF4-FFF2-40B4-BE49-F238E27FC236}">
                      <a16:creationId xmlns:a16="http://schemas.microsoft.com/office/drawing/2014/main" id="{33EFD0AF-A9D8-4FA3-8BF2-C0512E687E20}"/>
                    </a:ext>
                  </a:extLst>
                </p14:cNvPr>
                <p14:cNvContentPartPr/>
                <p14:nvPr/>
              </p14:nvContentPartPr>
              <p14:xfrm>
                <a:off x="10038191" y="4742886"/>
                <a:ext cx="120240" cy="294120"/>
              </p14:xfrm>
            </p:contentPart>
          </mc:Choice>
          <mc:Fallback xmlns="">
            <p:pic>
              <p:nvPicPr>
                <p:cNvPr id="113" name="Ink 112">
                  <a:extLst>
                    <a:ext uri="{FF2B5EF4-FFF2-40B4-BE49-F238E27FC236}">
                      <a16:creationId xmlns:a16="http://schemas.microsoft.com/office/drawing/2014/main" id="{33EFD0AF-A9D8-4FA3-8BF2-C0512E687E20}"/>
                    </a:ext>
                  </a:extLst>
                </p:cNvPr>
                <p:cNvPicPr/>
                <p:nvPr/>
              </p:nvPicPr>
              <p:blipFill>
                <a:blip r:embed="rId95"/>
                <a:stretch>
                  <a:fillRect/>
                </a:stretch>
              </p:blipFill>
              <p:spPr>
                <a:xfrm>
                  <a:off x="10029551" y="4734246"/>
                  <a:ext cx="137880" cy="311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6">
            <p14:nvContentPartPr>
              <p14:cNvPr id="140" name="Ink 139">
                <a:extLst>
                  <a:ext uri="{FF2B5EF4-FFF2-40B4-BE49-F238E27FC236}">
                    <a16:creationId xmlns:a16="http://schemas.microsoft.com/office/drawing/2014/main" id="{2E6386DF-985A-4256-A1BB-19C30D2FF28E}"/>
                  </a:ext>
                </a:extLst>
              </p14:cNvPr>
              <p14:cNvContentPartPr/>
              <p14:nvPr/>
            </p14:nvContentPartPr>
            <p14:xfrm>
              <a:off x="10289471" y="4894446"/>
              <a:ext cx="264960" cy="231480"/>
            </p14:xfrm>
          </p:contentPart>
        </mc:Choice>
        <mc:Fallback xmlns="">
          <p:pic>
            <p:nvPicPr>
              <p:cNvPr id="140" name="Ink 139">
                <a:extLst>
                  <a:ext uri="{FF2B5EF4-FFF2-40B4-BE49-F238E27FC236}">
                    <a16:creationId xmlns:a16="http://schemas.microsoft.com/office/drawing/2014/main" id="{2E6386DF-985A-4256-A1BB-19C30D2FF28E}"/>
                  </a:ext>
                </a:extLst>
              </p:cNvPr>
              <p:cNvPicPr/>
              <p:nvPr/>
            </p:nvPicPr>
            <p:blipFill>
              <a:blip r:embed="rId97"/>
              <a:stretch>
                <a:fillRect/>
              </a:stretch>
            </p:blipFill>
            <p:spPr>
              <a:xfrm>
                <a:off x="10280471" y="4885446"/>
                <a:ext cx="282600" cy="249120"/>
              </a:xfrm>
              <a:prstGeom prst="rect">
                <a:avLst/>
              </a:prstGeom>
            </p:spPr>
          </p:pic>
        </mc:Fallback>
      </mc:AlternateContent>
      <p:grpSp>
        <p:nvGrpSpPr>
          <p:cNvPr id="157" name="Group 156">
            <a:extLst>
              <a:ext uri="{FF2B5EF4-FFF2-40B4-BE49-F238E27FC236}">
                <a16:creationId xmlns:a16="http://schemas.microsoft.com/office/drawing/2014/main" id="{134AE157-79D5-42B7-874F-B80BEFD7292B}"/>
              </a:ext>
            </a:extLst>
          </p:cNvPr>
          <p:cNvGrpSpPr/>
          <p:nvPr/>
        </p:nvGrpSpPr>
        <p:grpSpPr>
          <a:xfrm>
            <a:off x="10720031" y="4503486"/>
            <a:ext cx="1405440" cy="796680"/>
            <a:chOff x="10720031" y="4503486"/>
            <a:chExt cx="1405440" cy="796680"/>
          </a:xfrm>
        </p:grpSpPr>
        <mc:AlternateContent xmlns:mc="http://schemas.openxmlformats.org/markup-compatibility/2006" xmlns:p14="http://schemas.microsoft.com/office/powerpoint/2010/main">
          <mc:Choice Requires="p14">
            <p:contentPart p14:bwMode="auto" r:id="rId98">
              <p14:nvContentPartPr>
                <p14:cNvPr id="143" name="Ink 142">
                  <a:extLst>
                    <a:ext uri="{FF2B5EF4-FFF2-40B4-BE49-F238E27FC236}">
                      <a16:creationId xmlns:a16="http://schemas.microsoft.com/office/drawing/2014/main" id="{CCAB7C9D-6AD1-4B40-9F1C-04A2C343A77C}"/>
                    </a:ext>
                  </a:extLst>
                </p14:cNvPr>
                <p14:cNvContentPartPr/>
                <p14:nvPr/>
              </p14:nvContentPartPr>
              <p14:xfrm>
                <a:off x="10720031" y="4884006"/>
                <a:ext cx="218520" cy="226440"/>
              </p14:xfrm>
            </p:contentPart>
          </mc:Choice>
          <mc:Fallback xmlns="">
            <p:pic>
              <p:nvPicPr>
                <p:cNvPr id="143" name="Ink 142">
                  <a:extLst>
                    <a:ext uri="{FF2B5EF4-FFF2-40B4-BE49-F238E27FC236}">
                      <a16:creationId xmlns:a16="http://schemas.microsoft.com/office/drawing/2014/main" id="{CCAB7C9D-6AD1-4B40-9F1C-04A2C343A77C}"/>
                    </a:ext>
                  </a:extLst>
                </p:cNvPr>
                <p:cNvPicPr/>
                <p:nvPr/>
              </p:nvPicPr>
              <p:blipFill>
                <a:blip r:embed="rId99"/>
                <a:stretch>
                  <a:fillRect/>
                </a:stretch>
              </p:blipFill>
              <p:spPr>
                <a:xfrm>
                  <a:off x="10711391" y="4875366"/>
                  <a:ext cx="2361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44" name="Ink 143">
                  <a:extLst>
                    <a:ext uri="{FF2B5EF4-FFF2-40B4-BE49-F238E27FC236}">
                      <a16:creationId xmlns:a16="http://schemas.microsoft.com/office/drawing/2014/main" id="{0720F412-7DC4-4137-A67C-BC64C96D0C05}"/>
                    </a:ext>
                  </a:extLst>
                </p14:cNvPr>
                <p14:cNvContentPartPr/>
                <p14:nvPr/>
              </p14:nvContentPartPr>
              <p14:xfrm>
                <a:off x="10959071" y="4764486"/>
                <a:ext cx="70560" cy="340200"/>
              </p14:xfrm>
            </p:contentPart>
          </mc:Choice>
          <mc:Fallback xmlns="">
            <p:pic>
              <p:nvPicPr>
                <p:cNvPr id="144" name="Ink 143">
                  <a:extLst>
                    <a:ext uri="{FF2B5EF4-FFF2-40B4-BE49-F238E27FC236}">
                      <a16:creationId xmlns:a16="http://schemas.microsoft.com/office/drawing/2014/main" id="{0720F412-7DC4-4137-A67C-BC64C96D0C05}"/>
                    </a:ext>
                  </a:extLst>
                </p:cNvPr>
                <p:cNvPicPr/>
                <p:nvPr/>
              </p:nvPicPr>
              <p:blipFill>
                <a:blip r:embed="rId101"/>
                <a:stretch>
                  <a:fillRect/>
                </a:stretch>
              </p:blipFill>
              <p:spPr>
                <a:xfrm>
                  <a:off x="10950431" y="4755486"/>
                  <a:ext cx="882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45" name="Ink 144">
                  <a:extLst>
                    <a:ext uri="{FF2B5EF4-FFF2-40B4-BE49-F238E27FC236}">
                      <a16:creationId xmlns:a16="http://schemas.microsoft.com/office/drawing/2014/main" id="{E1638C82-20E2-4134-938E-B274A989A347}"/>
                    </a:ext>
                  </a:extLst>
                </p14:cNvPr>
                <p14:cNvContentPartPr/>
                <p14:nvPr/>
              </p14:nvContentPartPr>
              <p14:xfrm>
                <a:off x="11072471" y="4916766"/>
                <a:ext cx="149760" cy="383400"/>
              </p14:xfrm>
            </p:contentPart>
          </mc:Choice>
          <mc:Fallback xmlns="">
            <p:pic>
              <p:nvPicPr>
                <p:cNvPr id="145" name="Ink 144">
                  <a:extLst>
                    <a:ext uri="{FF2B5EF4-FFF2-40B4-BE49-F238E27FC236}">
                      <a16:creationId xmlns:a16="http://schemas.microsoft.com/office/drawing/2014/main" id="{E1638C82-20E2-4134-938E-B274A989A347}"/>
                    </a:ext>
                  </a:extLst>
                </p:cNvPr>
                <p:cNvPicPr/>
                <p:nvPr/>
              </p:nvPicPr>
              <p:blipFill>
                <a:blip r:embed="rId103"/>
                <a:stretch>
                  <a:fillRect/>
                </a:stretch>
              </p:blipFill>
              <p:spPr>
                <a:xfrm>
                  <a:off x="11063831" y="4907766"/>
                  <a:ext cx="16740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46" name="Ink 145">
                  <a:extLst>
                    <a:ext uri="{FF2B5EF4-FFF2-40B4-BE49-F238E27FC236}">
                      <a16:creationId xmlns:a16="http://schemas.microsoft.com/office/drawing/2014/main" id="{4F6009F4-48C2-4736-8D32-37C9DA10CD3E}"/>
                    </a:ext>
                  </a:extLst>
                </p14:cNvPr>
                <p14:cNvContentPartPr/>
                <p14:nvPr/>
              </p14:nvContentPartPr>
              <p14:xfrm>
                <a:off x="11266871" y="4770606"/>
                <a:ext cx="108000" cy="311400"/>
              </p14:xfrm>
            </p:contentPart>
          </mc:Choice>
          <mc:Fallback xmlns="">
            <p:pic>
              <p:nvPicPr>
                <p:cNvPr id="146" name="Ink 145">
                  <a:extLst>
                    <a:ext uri="{FF2B5EF4-FFF2-40B4-BE49-F238E27FC236}">
                      <a16:creationId xmlns:a16="http://schemas.microsoft.com/office/drawing/2014/main" id="{4F6009F4-48C2-4736-8D32-37C9DA10CD3E}"/>
                    </a:ext>
                  </a:extLst>
                </p:cNvPr>
                <p:cNvPicPr/>
                <p:nvPr/>
              </p:nvPicPr>
              <p:blipFill>
                <a:blip r:embed="rId105"/>
                <a:stretch>
                  <a:fillRect/>
                </a:stretch>
              </p:blipFill>
              <p:spPr>
                <a:xfrm>
                  <a:off x="11257871" y="4761606"/>
                  <a:ext cx="12564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47" name="Ink 146">
                  <a:extLst>
                    <a:ext uri="{FF2B5EF4-FFF2-40B4-BE49-F238E27FC236}">
                      <a16:creationId xmlns:a16="http://schemas.microsoft.com/office/drawing/2014/main" id="{21147A25-B083-461D-8715-B3B617D95AA5}"/>
                    </a:ext>
                  </a:extLst>
                </p14:cNvPr>
                <p14:cNvContentPartPr/>
                <p14:nvPr/>
              </p14:nvContentPartPr>
              <p14:xfrm>
                <a:off x="10736231" y="4670886"/>
                <a:ext cx="248040" cy="28080"/>
              </p14:xfrm>
            </p:contentPart>
          </mc:Choice>
          <mc:Fallback xmlns="">
            <p:pic>
              <p:nvPicPr>
                <p:cNvPr id="147" name="Ink 146">
                  <a:extLst>
                    <a:ext uri="{FF2B5EF4-FFF2-40B4-BE49-F238E27FC236}">
                      <a16:creationId xmlns:a16="http://schemas.microsoft.com/office/drawing/2014/main" id="{21147A25-B083-461D-8715-B3B617D95AA5}"/>
                    </a:ext>
                  </a:extLst>
                </p:cNvPr>
                <p:cNvPicPr/>
                <p:nvPr/>
              </p:nvPicPr>
              <p:blipFill>
                <a:blip r:embed="rId107"/>
                <a:stretch>
                  <a:fillRect/>
                </a:stretch>
              </p:blipFill>
              <p:spPr>
                <a:xfrm>
                  <a:off x="10727231" y="4662246"/>
                  <a:ext cx="2656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48" name="Ink 147">
                  <a:extLst>
                    <a:ext uri="{FF2B5EF4-FFF2-40B4-BE49-F238E27FC236}">
                      <a16:creationId xmlns:a16="http://schemas.microsoft.com/office/drawing/2014/main" id="{423E411A-B4CD-49EF-ADF7-006796BC74C1}"/>
                    </a:ext>
                  </a:extLst>
                </p14:cNvPr>
                <p14:cNvContentPartPr/>
                <p14:nvPr/>
              </p14:nvContentPartPr>
              <p14:xfrm>
                <a:off x="10852871" y="4607166"/>
                <a:ext cx="136440" cy="163800"/>
              </p14:xfrm>
            </p:contentPart>
          </mc:Choice>
          <mc:Fallback xmlns="">
            <p:pic>
              <p:nvPicPr>
                <p:cNvPr id="148" name="Ink 147">
                  <a:extLst>
                    <a:ext uri="{FF2B5EF4-FFF2-40B4-BE49-F238E27FC236}">
                      <a16:creationId xmlns:a16="http://schemas.microsoft.com/office/drawing/2014/main" id="{423E411A-B4CD-49EF-ADF7-006796BC74C1}"/>
                    </a:ext>
                  </a:extLst>
                </p:cNvPr>
                <p:cNvPicPr/>
                <p:nvPr/>
              </p:nvPicPr>
              <p:blipFill>
                <a:blip r:embed="rId109"/>
                <a:stretch>
                  <a:fillRect/>
                </a:stretch>
              </p:blipFill>
              <p:spPr>
                <a:xfrm>
                  <a:off x="10843871" y="4598166"/>
                  <a:ext cx="1540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49" name="Ink 148">
                  <a:extLst>
                    <a:ext uri="{FF2B5EF4-FFF2-40B4-BE49-F238E27FC236}">
                      <a16:creationId xmlns:a16="http://schemas.microsoft.com/office/drawing/2014/main" id="{E9701F14-F3CA-4B86-9F35-B99F6F935F0A}"/>
                    </a:ext>
                  </a:extLst>
                </p14:cNvPr>
                <p14:cNvContentPartPr/>
                <p14:nvPr/>
              </p14:nvContentPartPr>
              <p14:xfrm>
                <a:off x="11486831" y="4904526"/>
                <a:ext cx="10440" cy="5760"/>
              </p14:xfrm>
            </p:contentPart>
          </mc:Choice>
          <mc:Fallback xmlns="">
            <p:pic>
              <p:nvPicPr>
                <p:cNvPr id="149" name="Ink 148">
                  <a:extLst>
                    <a:ext uri="{FF2B5EF4-FFF2-40B4-BE49-F238E27FC236}">
                      <a16:creationId xmlns:a16="http://schemas.microsoft.com/office/drawing/2014/main" id="{E9701F14-F3CA-4B86-9F35-B99F6F935F0A}"/>
                    </a:ext>
                  </a:extLst>
                </p:cNvPr>
                <p:cNvPicPr/>
                <p:nvPr/>
              </p:nvPicPr>
              <p:blipFill>
                <a:blip r:embed="rId111"/>
                <a:stretch>
                  <a:fillRect/>
                </a:stretch>
              </p:blipFill>
              <p:spPr>
                <a:xfrm>
                  <a:off x="11478191" y="4895526"/>
                  <a:ext cx="280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50" name="Ink 149">
                  <a:extLst>
                    <a:ext uri="{FF2B5EF4-FFF2-40B4-BE49-F238E27FC236}">
                      <a16:creationId xmlns:a16="http://schemas.microsoft.com/office/drawing/2014/main" id="{BE2FFC65-098D-455A-96A5-E3D39531FE00}"/>
                    </a:ext>
                  </a:extLst>
                </p14:cNvPr>
                <p14:cNvContentPartPr/>
                <p14:nvPr/>
              </p14:nvContentPartPr>
              <p14:xfrm>
                <a:off x="11550191" y="4797966"/>
                <a:ext cx="227160" cy="184680"/>
              </p14:xfrm>
            </p:contentPart>
          </mc:Choice>
          <mc:Fallback xmlns="">
            <p:pic>
              <p:nvPicPr>
                <p:cNvPr id="150" name="Ink 149">
                  <a:extLst>
                    <a:ext uri="{FF2B5EF4-FFF2-40B4-BE49-F238E27FC236}">
                      <a16:creationId xmlns:a16="http://schemas.microsoft.com/office/drawing/2014/main" id="{BE2FFC65-098D-455A-96A5-E3D39531FE00}"/>
                    </a:ext>
                  </a:extLst>
                </p:cNvPr>
                <p:cNvPicPr/>
                <p:nvPr/>
              </p:nvPicPr>
              <p:blipFill>
                <a:blip r:embed="rId113"/>
                <a:stretch>
                  <a:fillRect/>
                </a:stretch>
              </p:blipFill>
              <p:spPr>
                <a:xfrm>
                  <a:off x="11541551" y="4788966"/>
                  <a:ext cx="2448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51" name="Ink 150">
                  <a:extLst>
                    <a:ext uri="{FF2B5EF4-FFF2-40B4-BE49-F238E27FC236}">
                      <a16:creationId xmlns:a16="http://schemas.microsoft.com/office/drawing/2014/main" id="{D7143686-91F3-42AD-A46D-000EF715E73C}"/>
                    </a:ext>
                  </a:extLst>
                </p14:cNvPr>
                <p14:cNvContentPartPr/>
                <p14:nvPr/>
              </p14:nvContentPartPr>
              <p14:xfrm>
                <a:off x="11799671" y="4662606"/>
                <a:ext cx="77400" cy="363960"/>
              </p14:xfrm>
            </p:contentPart>
          </mc:Choice>
          <mc:Fallback xmlns="">
            <p:pic>
              <p:nvPicPr>
                <p:cNvPr id="151" name="Ink 150">
                  <a:extLst>
                    <a:ext uri="{FF2B5EF4-FFF2-40B4-BE49-F238E27FC236}">
                      <a16:creationId xmlns:a16="http://schemas.microsoft.com/office/drawing/2014/main" id="{D7143686-91F3-42AD-A46D-000EF715E73C}"/>
                    </a:ext>
                  </a:extLst>
                </p:cNvPr>
                <p:cNvPicPr/>
                <p:nvPr/>
              </p:nvPicPr>
              <p:blipFill>
                <a:blip r:embed="rId115"/>
                <a:stretch>
                  <a:fillRect/>
                </a:stretch>
              </p:blipFill>
              <p:spPr>
                <a:xfrm>
                  <a:off x="11790671" y="4653966"/>
                  <a:ext cx="9504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52" name="Ink 151">
                  <a:extLst>
                    <a:ext uri="{FF2B5EF4-FFF2-40B4-BE49-F238E27FC236}">
                      <a16:creationId xmlns:a16="http://schemas.microsoft.com/office/drawing/2014/main" id="{C57CD295-183F-4F2C-B7F8-892B82E1FA65}"/>
                    </a:ext>
                  </a:extLst>
                </p14:cNvPr>
                <p14:cNvContentPartPr/>
                <p14:nvPr/>
              </p14:nvContentPartPr>
              <p14:xfrm>
                <a:off x="11898311" y="4729926"/>
                <a:ext cx="70560" cy="254880"/>
              </p14:xfrm>
            </p:contentPart>
          </mc:Choice>
          <mc:Fallback xmlns="">
            <p:pic>
              <p:nvPicPr>
                <p:cNvPr id="152" name="Ink 151">
                  <a:extLst>
                    <a:ext uri="{FF2B5EF4-FFF2-40B4-BE49-F238E27FC236}">
                      <a16:creationId xmlns:a16="http://schemas.microsoft.com/office/drawing/2014/main" id="{C57CD295-183F-4F2C-B7F8-892B82E1FA65}"/>
                    </a:ext>
                  </a:extLst>
                </p:cNvPr>
                <p:cNvPicPr/>
                <p:nvPr/>
              </p:nvPicPr>
              <p:blipFill>
                <a:blip r:embed="rId117"/>
                <a:stretch>
                  <a:fillRect/>
                </a:stretch>
              </p:blipFill>
              <p:spPr>
                <a:xfrm>
                  <a:off x="11889671" y="4721286"/>
                  <a:ext cx="882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53" name="Ink 152">
                  <a:extLst>
                    <a:ext uri="{FF2B5EF4-FFF2-40B4-BE49-F238E27FC236}">
                      <a16:creationId xmlns:a16="http://schemas.microsoft.com/office/drawing/2014/main" id="{B184D903-6F18-41EF-AE7B-1844664DC55A}"/>
                    </a:ext>
                  </a:extLst>
                </p14:cNvPr>
                <p14:cNvContentPartPr/>
                <p14:nvPr/>
              </p14:nvContentPartPr>
              <p14:xfrm>
                <a:off x="11954471" y="4981566"/>
                <a:ext cx="78120" cy="136080"/>
              </p14:xfrm>
            </p:contentPart>
          </mc:Choice>
          <mc:Fallback xmlns="">
            <p:pic>
              <p:nvPicPr>
                <p:cNvPr id="153" name="Ink 152">
                  <a:extLst>
                    <a:ext uri="{FF2B5EF4-FFF2-40B4-BE49-F238E27FC236}">
                      <a16:creationId xmlns:a16="http://schemas.microsoft.com/office/drawing/2014/main" id="{B184D903-6F18-41EF-AE7B-1844664DC55A}"/>
                    </a:ext>
                  </a:extLst>
                </p:cNvPr>
                <p:cNvPicPr/>
                <p:nvPr/>
              </p:nvPicPr>
              <p:blipFill>
                <a:blip r:embed="rId119"/>
                <a:stretch>
                  <a:fillRect/>
                </a:stretch>
              </p:blipFill>
              <p:spPr>
                <a:xfrm>
                  <a:off x="11945831" y="4972926"/>
                  <a:ext cx="957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54" name="Ink 153">
                  <a:extLst>
                    <a:ext uri="{FF2B5EF4-FFF2-40B4-BE49-F238E27FC236}">
                      <a16:creationId xmlns:a16="http://schemas.microsoft.com/office/drawing/2014/main" id="{F618F1D5-3153-4CC7-AC6B-535FD6E5B9C8}"/>
                    </a:ext>
                  </a:extLst>
                </p14:cNvPr>
                <p14:cNvContentPartPr/>
                <p14:nvPr/>
              </p14:nvContentPartPr>
              <p14:xfrm>
                <a:off x="12027551" y="4694646"/>
                <a:ext cx="97920" cy="414000"/>
              </p14:xfrm>
            </p:contentPart>
          </mc:Choice>
          <mc:Fallback xmlns="">
            <p:pic>
              <p:nvPicPr>
                <p:cNvPr id="154" name="Ink 153">
                  <a:extLst>
                    <a:ext uri="{FF2B5EF4-FFF2-40B4-BE49-F238E27FC236}">
                      <a16:creationId xmlns:a16="http://schemas.microsoft.com/office/drawing/2014/main" id="{F618F1D5-3153-4CC7-AC6B-535FD6E5B9C8}"/>
                    </a:ext>
                  </a:extLst>
                </p:cNvPr>
                <p:cNvPicPr/>
                <p:nvPr/>
              </p:nvPicPr>
              <p:blipFill>
                <a:blip r:embed="rId121"/>
                <a:stretch>
                  <a:fillRect/>
                </a:stretch>
              </p:blipFill>
              <p:spPr>
                <a:xfrm>
                  <a:off x="12018551" y="4686006"/>
                  <a:ext cx="11556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55" name="Ink 154">
                  <a:extLst>
                    <a:ext uri="{FF2B5EF4-FFF2-40B4-BE49-F238E27FC236}">
                      <a16:creationId xmlns:a16="http://schemas.microsoft.com/office/drawing/2014/main" id="{D81C3466-1F06-4428-9799-4A77339518A7}"/>
                    </a:ext>
                  </a:extLst>
                </p14:cNvPr>
                <p14:cNvContentPartPr/>
                <p14:nvPr/>
              </p14:nvContentPartPr>
              <p14:xfrm>
                <a:off x="11422391" y="4593486"/>
                <a:ext cx="291600" cy="39240"/>
              </p14:xfrm>
            </p:contentPart>
          </mc:Choice>
          <mc:Fallback xmlns="">
            <p:pic>
              <p:nvPicPr>
                <p:cNvPr id="155" name="Ink 154">
                  <a:extLst>
                    <a:ext uri="{FF2B5EF4-FFF2-40B4-BE49-F238E27FC236}">
                      <a16:creationId xmlns:a16="http://schemas.microsoft.com/office/drawing/2014/main" id="{D81C3466-1F06-4428-9799-4A77339518A7}"/>
                    </a:ext>
                  </a:extLst>
                </p:cNvPr>
                <p:cNvPicPr/>
                <p:nvPr/>
              </p:nvPicPr>
              <p:blipFill>
                <a:blip r:embed="rId123"/>
                <a:stretch>
                  <a:fillRect/>
                </a:stretch>
              </p:blipFill>
              <p:spPr>
                <a:xfrm>
                  <a:off x="11413391" y="4584486"/>
                  <a:ext cx="30924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56" name="Ink 155">
                  <a:extLst>
                    <a:ext uri="{FF2B5EF4-FFF2-40B4-BE49-F238E27FC236}">
                      <a16:creationId xmlns:a16="http://schemas.microsoft.com/office/drawing/2014/main" id="{94DD3A1D-252A-46B9-A2EC-9EAA5D7128BF}"/>
                    </a:ext>
                  </a:extLst>
                </p14:cNvPr>
                <p14:cNvContentPartPr/>
                <p14:nvPr/>
              </p14:nvContentPartPr>
              <p14:xfrm>
                <a:off x="11614991" y="4503486"/>
                <a:ext cx="138240" cy="142200"/>
              </p14:xfrm>
            </p:contentPart>
          </mc:Choice>
          <mc:Fallback xmlns="">
            <p:pic>
              <p:nvPicPr>
                <p:cNvPr id="156" name="Ink 155">
                  <a:extLst>
                    <a:ext uri="{FF2B5EF4-FFF2-40B4-BE49-F238E27FC236}">
                      <a16:creationId xmlns:a16="http://schemas.microsoft.com/office/drawing/2014/main" id="{94DD3A1D-252A-46B9-A2EC-9EAA5D7128BF}"/>
                    </a:ext>
                  </a:extLst>
                </p:cNvPr>
                <p:cNvPicPr/>
                <p:nvPr/>
              </p:nvPicPr>
              <p:blipFill>
                <a:blip r:embed="rId125"/>
                <a:stretch>
                  <a:fillRect/>
                </a:stretch>
              </p:blipFill>
              <p:spPr>
                <a:xfrm>
                  <a:off x="11605991" y="4494846"/>
                  <a:ext cx="155880" cy="159840"/>
                </a:xfrm>
                <a:prstGeom prst="rect">
                  <a:avLst/>
                </a:prstGeom>
              </p:spPr>
            </p:pic>
          </mc:Fallback>
        </mc:AlternateContent>
      </p:grpSp>
    </p:spTree>
    <p:extLst>
      <p:ext uri="{BB962C8B-B14F-4D97-AF65-F5344CB8AC3E}">
        <p14:creationId xmlns:p14="http://schemas.microsoft.com/office/powerpoint/2010/main" val="411447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2528-B3AB-4B52-9618-3E46EBE06B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9CA6C9-D1A5-4E8C-BF36-0AF6A46E0517}"/>
              </a:ext>
            </a:extLst>
          </p:cNvPr>
          <p:cNvSpPr>
            <a:spLocks noGrp="1"/>
          </p:cNvSpPr>
          <p:nvPr>
            <p:ph idx="1"/>
          </p:nvPr>
        </p:nvSpPr>
        <p:spPr>
          <a:xfrm>
            <a:off x="838200" y="1825625"/>
            <a:ext cx="2967067" cy="4351338"/>
          </a:xfrm>
        </p:spPr>
        <p:txBody>
          <a:bodyPr>
            <a:normAutofit fontScale="92500" lnSpcReduction="20000"/>
          </a:bodyPr>
          <a:lstStyle/>
          <a:p>
            <a:r>
              <a:rPr lang="en-US" dirty="0"/>
              <a:t>Line 6 becomes just addition and multiplication step avoided</a:t>
            </a:r>
          </a:p>
          <a:p>
            <a:r>
              <a:rPr lang="en-US" dirty="0" err="1"/>
              <a:t>idf</a:t>
            </a:r>
            <a:r>
              <a:rPr lang="en-US" dirty="0"/>
              <a:t> value for each term of the dictionary is maintained in the dictionary</a:t>
            </a:r>
          </a:p>
          <a:p>
            <a:r>
              <a:rPr lang="en-US" dirty="0" err="1"/>
              <a:t>tf</a:t>
            </a:r>
            <a:r>
              <a:rPr lang="en-US" dirty="0"/>
              <a:t> for each document is maintained in posting list</a:t>
            </a:r>
            <a:endParaRPr lang="en-IN" dirty="0"/>
          </a:p>
        </p:txBody>
      </p:sp>
      <p:pic>
        <p:nvPicPr>
          <p:cNvPr id="5" name="Picture 4">
            <a:extLst>
              <a:ext uri="{FF2B5EF4-FFF2-40B4-BE49-F238E27FC236}">
                <a16:creationId xmlns:a16="http://schemas.microsoft.com/office/drawing/2014/main" id="{4B58FAAA-529E-456C-9287-BBEBF28CE9C5}"/>
              </a:ext>
            </a:extLst>
          </p:cNvPr>
          <p:cNvPicPr>
            <a:picLocks noChangeAspect="1"/>
          </p:cNvPicPr>
          <p:nvPr/>
        </p:nvPicPr>
        <p:blipFill>
          <a:blip r:embed="rId2"/>
          <a:stretch>
            <a:fillRect/>
          </a:stretch>
        </p:blipFill>
        <p:spPr>
          <a:xfrm>
            <a:off x="4324503" y="1982551"/>
            <a:ext cx="7029297" cy="4194412"/>
          </a:xfrm>
          <a:prstGeom prst="rect">
            <a:avLst/>
          </a:prstGeom>
        </p:spPr>
      </p:pic>
      <p:sp>
        <p:nvSpPr>
          <p:cNvPr id="4" name="Date Placeholder 3">
            <a:extLst>
              <a:ext uri="{FF2B5EF4-FFF2-40B4-BE49-F238E27FC236}">
                <a16:creationId xmlns:a16="http://schemas.microsoft.com/office/drawing/2014/main" id="{EB6B1855-4C0A-4BED-B579-AA9595890468}"/>
              </a:ext>
            </a:extLst>
          </p:cNvPr>
          <p:cNvSpPr>
            <a:spLocks noGrp="1"/>
          </p:cNvSpPr>
          <p:nvPr>
            <p:ph type="dt" sz="half" idx="10"/>
          </p:nvPr>
        </p:nvSpPr>
        <p:spPr/>
        <p:txBody>
          <a:bodyPr/>
          <a:lstStyle/>
          <a:p>
            <a:fld id="{6B2EE5EB-E07C-4AA9-A132-0FA8B15BA063}" type="datetime1">
              <a:rPr lang="en-IN" smtClean="0"/>
              <a:t>22-10-2024</a:t>
            </a:fld>
            <a:endParaRPr lang="en-GB"/>
          </a:p>
        </p:txBody>
      </p:sp>
      <p:sp>
        <p:nvSpPr>
          <p:cNvPr id="6" name="Footer Placeholder 5">
            <a:extLst>
              <a:ext uri="{FF2B5EF4-FFF2-40B4-BE49-F238E27FC236}">
                <a16:creationId xmlns:a16="http://schemas.microsoft.com/office/drawing/2014/main" id="{896BF4E7-2EFC-4A30-9ABA-A2000AB9EE6C}"/>
              </a:ext>
            </a:extLst>
          </p:cNvPr>
          <p:cNvSpPr>
            <a:spLocks noGrp="1"/>
          </p:cNvSpPr>
          <p:nvPr>
            <p:ph type="ftr" sz="quarter" idx="11"/>
          </p:nvPr>
        </p:nvSpPr>
        <p:spPr/>
        <p:txBody>
          <a:bodyPr/>
          <a:lstStyle/>
          <a:p>
            <a:r>
              <a:rPr lang="en-GB"/>
              <a:t>Information Retrieval  - Winter-2020 - Mansi A. Radke</a:t>
            </a:r>
          </a:p>
        </p:txBody>
      </p:sp>
      <p:sp>
        <p:nvSpPr>
          <p:cNvPr id="7" name="Slide Number Placeholder 6">
            <a:extLst>
              <a:ext uri="{FF2B5EF4-FFF2-40B4-BE49-F238E27FC236}">
                <a16:creationId xmlns:a16="http://schemas.microsoft.com/office/drawing/2014/main" id="{518CAF91-5BEB-4917-B591-70A75522E725}"/>
              </a:ext>
            </a:extLst>
          </p:cNvPr>
          <p:cNvSpPr>
            <a:spLocks noGrp="1"/>
          </p:cNvSpPr>
          <p:nvPr>
            <p:ph type="sldNum" sz="quarter" idx="12"/>
          </p:nvPr>
        </p:nvSpPr>
        <p:spPr/>
        <p:txBody>
          <a:bodyPr/>
          <a:lstStyle/>
          <a:p>
            <a:fld id="{00DD934E-EDFE-4EC7-B827-8E53651CC22E}" type="slidenum">
              <a:rPr lang="en-GB" smtClean="0"/>
              <a:t>5</a:t>
            </a:fld>
            <a:endParaRPr lang="en-GB"/>
          </a:p>
        </p:txBody>
      </p:sp>
    </p:spTree>
    <p:extLst>
      <p:ext uri="{BB962C8B-B14F-4D97-AF65-F5344CB8AC3E}">
        <p14:creationId xmlns:p14="http://schemas.microsoft.com/office/powerpoint/2010/main" val="360467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5336-C72C-4FD2-A0B8-FA470D8284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9C0CF3-46CB-41D0-856B-04C2078B90EA}"/>
              </a:ext>
            </a:extLst>
          </p:cNvPr>
          <p:cNvSpPr>
            <a:spLocks noGrp="1"/>
          </p:cNvSpPr>
          <p:nvPr>
            <p:ph idx="1"/>
          </p:nvPr>
        </p:nvSpPr>
        <p:spPr/>
        <p:txBody>
          <a:bodyPr/>
          <a:lstStyle/>
          <a:p>
            <a:r>
              <a:rPr lang="en-US" dirty="0"/>
              <a:t>The algorithm computes scores for every document which is in the posting of any of the query terms. </a:t>
            </a:r>
          </a:p>
          <a:p>
            <a:endParaRPr lang="en-US" dirty="0"/>
          </a:p>
          <a:p>
            <a:r>
              <a:rPr lang="en-US" dirty="0"/>
              <a:t>And that is likely to be a number much less than N where N is the total number of documents. </a:t>
            </a:r>
            <a:endParaRPr lang="en-IN" dirty="0"/>
          </a:p>
        </p:txBody>
      </p:sp>
      <p:sp>
        <p:nvSpPr>
          <p:cNvPr id="4" name="Date Placeholder 3">
            <a:extLst>
              <a:ext uri="{FF2B5EF4-FFF2-40B4-BE49-F238E27FC236}">
                <a16:creationId xmlns:a16="http://schemas.microsoft.com/office/drawing/2014/main" id="{C19B869A-C754-4DCE-B85B-1C5B68343BA5}"/>
              </a:ext>
            </a:extLst>
          </p:cNvPr>
          <p:cNvSpPr>
            <a:spLocks noGrp="1"/>
          </p:cNvSpPr>
          <p:nvPr>
            <p:ph type="dt" sz="half" idx="10"/>
          </p:nvPr>
        </p:nvSpPr>
        <p:spPr/>
        <p:txBody>
          <a:bodyPr/>
          <a:lstStyle/>
          <a:p>
            <a:fld id="{2DFB75EE-2E34-42EA-9EB2-86F2ED09F450}" type="datetime1">
              <a:rPr lang="en-IN" smtClean="0"/>
              <a:t>22-10-2024</a:t>
            </a:fld>
            <a:endParaRPr lang="en-GB"/>
          </a:p>
        </p:txBody>
      </p:sp>
      <p:sp>
        <p:nvSpPr>
          <p:cNvPr id="5" name="Footer Placeholder 4">
            <a:extLst>
              <a:ext uri="{FF2B5EF4-FFF2-40B4-BE49-F238E27FC236}">
                <a16:creationId xmlns:a16="http://schemas.microsoft.com/office/drawing/2014/main" id="{56AC48E5-3167-421A-ADDF-BD28D5D69F79}"/>
              </a:ext>
            </a:extLst>
          </p:cNvPr>
          <p:cNvSpPr>
            <a:spLocks noGrp="1"/>
          </p:cNvSpPr>
          <p:nvPr>
            <p:ph type="ftr" sz="quarter" idx="11"/>
          </p:nvPr>
        </p:nvSpPr>
        <p:spPr/>
        <p:txBody>
          <a:bodyPr/>
          <a:lstStyle/>
          <a:p>
            <a:r>
              <a:rPr lang="en-GB"/>
              <a:t>Information Retrieval  - Winter-2020 - Mansi A. Radke</a:t>
            </a:r>
          </a:p>
        </p:txBody>
      </p:sp>
      <p:sp>
        <p:nvSpPr>
          <p:cNvPr id="6" name="Slide Number Placeholder 5">
            <a:extLst>
              <a:ext uri="{FF2B5EF4-FFF2-40B4-BE49-F238E27FC236}">
                <a16:creationId xmlns:a16="http://schemas.microsoft.com/office/drawing/2014/main" id="{F91F281D-006F-4CC8-ADD3-2C282D80C8C5}"/>
              </a:ext>
            </a:extLst>
          </p:cNvPr>
          <p:cNvSpPr>
            <a:spLocks noGrp="1"/>
          </p:cNvSpPr>
          <p:nvPr>
            <p:ph type="sldNum" sz="quarter" idx="12"/>
          </p:nvPr>
        </p:nvSpPr>
        <p:spPr/>
        <p:txBody>
          <a:bodyPr/>
          <a:lstStyle/>
          <a:p>
            <a:fld id="{00DD934E-EDFE-4EC7-B827-8E53651CC22E}" type="slidenum">
              <a:rPr lang="en-GB" smtClean="0"/>
              <a:t>6</a:t>
            </a:fld>
            <a:endParaRPr lang="en-GB"/>
          </a:p>
        </p:txBody>
      </p:sp>
    </p:spTree>
    <p:extLst>
      <p:ext uri="{BB962C8B-B14F-4D97-AF65-F5344CB8AC3E}">
        <p14:creationId xmlns:p14="http://schemas.microsoft.com/office/powerpoint/2010/main" val="4184504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1E85-0369-4394-B50E-C8E5E953BF0F}"/>
              </a:ext>
            </a:extLst>
          </p:cNvPr>
          <p:cNvSpPr>
            <a:spLocks noGrp="1"/>
          </p:cNvSpPr>
          <p:nvPr>
            <p:ph type="title"/>
          </p:nvPr>
        </p:nvSpPr>
        <p:spPr/>
        <p:txBody>
          <a:bodyPr/>
          <a:lstStyle/>
          <a:p>
            <a:r>
              <a:rPr lang="en-IN" dirty="0"/>
              <a:t>Efficient scoring and ranking in a complete search system</a:t>
            </a:r>
          </a:p>
        </p:txBody>
      </p:sp>
      <p:sp>
        <p:nvSpPr>
          <p:cNvPr id="3" name="Content Placeholder 2">
            <a:extLst>
              <a:ext uri="{FF2B5EF4-FFF2-40B4-BE49-F238E27FC236}">
                <a16:creationId xmlns:a16="http://schemas.microsoft.com/office/drawing/2014/main" id="{6D3F437C-9D48-4F7D-A443-8CAE625C94D8}"/>
              </a:ext>
            </a:extLst>
          </p:cNvPr>
          <p:cNvSpPr>
            <a:spLocks noGrp="1"/>
          </p:cNvSpPr>
          <p:nvPr>
            <p:ph idx="1"/>
          </p:nvPr>
        </p:nvSpPr>
        <p:spPr/>
        <p:txBody>
          <a:bodyPr>
            <a:normAutofit/>
          </a:bodyPr>
          <a:lstStyle/>
          <a:p>
            <a:endParaRPr lang="en-US" dirty="0"/>
          </a:p>
          <a:p>
            <a:endParaRPr lang="en-US" dirty="0"/>
          </a:p>
          <a:p>
            <a:endParaRPr lang="en-US" dirty="0"/>
          </a:p>
          <a:p>
            <a:r>
              <a:rPr lang="en-US" dirty="0"/>
              <a:t>For any document </a:t>
            </a:r>
            <a:r>
              <a:rPr lang="en-US" i="1" dirty="0"/>
              <a:t>d</a:t>
            </a:r>
            <a:r>
              <a:rPr lang="en-US" dirty="0"/>
              <a:t>, the cosine similarity </a:t>
            </a:r>
            <a:r>
              <a:rPr lang="en-US" i="1" dirty="0"/>
              <a:t>V </a:t>
            </a:r>
            <a:r>
              <a:rPr lang="en-US" dirty="0"/>
              <a:t>(</a:t>
            </a:r>
            <a:r>
              <a:rPr lang="en-US" i="1" dirty="0"/>
              <a:t>q</a:t>
            </a:r>
            <a:r>
              <a:rPr lang="en-US" dirty="0"/>
              <a:t>) · </a:t>
            </a:r>
            <a:r>
              <a:rPr lang="en-US" i="1" dirty="0"/>
              <a:t>v</a:t>
            </a:r>
            <a:r>
              <a:rPr lang="en-US" dirty="0"/>
              <a:t>(</a:t>
            </a:r>
            <a:r>
              <a:rPr lang="en-US" i="1" dirty="0"/>
              <a:t>d</a:t>
            </a:r>
            <a:r>
              <a:rPr lang="en-US" dirty="0"/>
              <a:t>) is the weighted sum, over all terms in the query </a:t>
            </a:r>
            <a:r>
              <a:rPr lang="en-US" i="1" dirty="0"/>
              <a:t>q</a:t>
            </a:r>
            <a:r>
              <a:rPr lang="en-US" dirty="0"/>
              <a:t>, of the weights of those terms in </a:t>
            </a:r>
            <a:r>
              <a:rPr lang="en-US" i="1" dirty="0"/>
              <a:t>d</a:t>
            </a:r>
            <a:r>
              <a:rPr lang="en-US" dirty="0"/>
              <a:t>.</a:t>
            </a:r>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5EB4B0AC-461E-4D58-AA8B-127E9C19D50D}"/>
              </a:ext>
            </a:extLst>
          </p:cNvPr>
          <p:cNvSpPr>
            <a:spLocks noGrp="1"/>
          </p:cNvSpPr>
          <p:nvPr>
            <p:ph type="dt" sz="half" idx="10"/>
          </p:nvPr>
        </p:nvSpPr>
        <p:spPr/>
        <p:txBody>
          <a:bodyPr/>
          <a:lstStyle/>
          <a:p>
            <a:fld id="{CACDDCCE-4E87-4ED0-8D54-57A4BBA9F61D}" type="datetime1">
              <a:rPr lang="en-IN" smtClean="0"/>
              <a:t>22-10-2024</a:t>
            </a:fld>
            <a:endParaRPr lang="en-IN"/>
          </a:p>
        </p:txBody>
      </p:sp>
      <p:sp>
        <p:nvSpPr>
          <p:cNvPr id="5" name="Footer Placeholder 4">
            <a:extLst>
              <a:ext uri="{FF2B5EF4-FFF2-40B4-BE49-F238E27FC236}">
                <a16:creationId xmlns:a16="http://schemas.microsoft.com/office/drawing/2014/main" id="{A5E9A74B-E787-40E8-AA53-B65F2CA671B0}"/>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6C409D3D-0D26-4924-A360-0AAB4FF0A8BB}"/>
              </a:ext>
            </a:extLst>
          </p:cNvPr>
          <p:cNvSpPr>
            <a:spLocks noGrp="1"/>
          </p:cNvSpPr>
          <p:nvPr>
            <p:ph type="sldNum" sz="quarter" idx="12"/>
          </p:nvPr>
        </p:nvSpPr>
        <p:spPr/>
        <p:txBody>
          <a:bodyPr/>
          <a:lstStyle/>
          <a:p>
            <a:fld id="{5B6EC87F-F17E-4AB1-ADEA-FF4DDEF7023B}" type="slidenum">
              <a:rPr lang="en-IN" smtClean="0"/>
              <a:pPr/>
              <a:t>7</a:t>
            </a:fld>
            <a:endParaRPr lang="en-IN"/>
          </a:p>
        </p:txBody>
      </p:sp>
    </p:spTree>
    <p:extLst>
      <p:ext uri="{BB962C8B-B14F-4D97-AF65-F5344CB8AC3E}">
        <p14:creationId xmlns:p14="http://schemas.microsoft.com/office/powerpoint/2010/main" val="221303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DA8C-9E4D-4AAE-A904-B93133D0D4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C32DA6-376D-4F0F-867E-557FF9DC7380}"/>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1BA0FFB6-464D-4970-BB59-E137331EFED3}"/>
              </a:ext>
            </a:extLst>
          </p:cNvPr>
          <p:cNvSpPr>
            <a:spLocks noGrp="1"/>
          </p:cNvSpPr>
          <p:nvPr>
            <p:ph type="dt" sz="half" idx="10"/>
          </p:nvPr>
        </p:nvSpPr>
        <p:spPr/>
        <p:txBody>
          <a:bodyPr/>
          <a:lstStyle/>
          <a:p>
            <a:fld id="{2106769B-5F93-4365-B3C0-6EA78BEC9DAA}" type="datetime1">
              <a:rPr lang="en-IN" smtClean="0"/>
              <a:t>22-10-2024</a:t>
            </a:fld>
            <a:endParaRPr lang="en-IN"/>
          </a:p>
        </p:txBody>
      </p:sp>
      <p:sp>
        <p:nvSpPr>
          <p:cNvPr id="5" name="Footer Placeholder 4">
            <a:extLst>
              <a:ext uri="{FF2B5EF4-FFF2-40B4-BE49-F238E27FC236}">
                <a16:creationId xmlns:a16="http://schemas.microsoft.com/office/drawing/2014/main" id="{C4E121AA-9308-4942-8066-560E6EDBC944}"/>
              </a:ext>
            </a:extLst>
          </p:cNvPr>
          <p:cNvSpPr>
            <a:spLocks noGrp="1"/>
          </p:cNvSpPr>
          <p:nvPr>
            <p:ph type="ftr" sz="quarter" idx="11"/>
          </p:nvPr>
        </p:nvSpPr>
        <p:spPr/>
        <p:txBody>
          <a:bodyPr/>
          <a:lstStyle/>
          <a:p>
            <a:r>
              <a:rPr lang="en-IN"/>
              <a:t>Information Retrieval  - Winter-2020 - Mansi A. Radke</a:t>
            </a:r>
          </a:p>
        </p:txBody>
      </p:sp>
      <p:sp>
        <p:nvSpPr>
          <p:cNvPr id="6" name="Slide Number Placeholder 5">
            <a:extLst>
              <a:ext uri="{FF2B5EF4-FFF2-40B4-BE49-F238E27FC236}">
                <a16:creationId xmlns:a16="http://schemas.microsoft.com/office/drawing/2014/main" id="{6EFA5503-D238-4A2E-9C6A-D9700A35677E}"/>
              </a:ext>
            </a:extLst>
          </p:cNvPr>
          <p:cNvSpPr>
            <a:spLocks noGrp="1"/>
          </p:cNvSpPr>
          <p:nvPr>
            <p:ph type="sldNum" sz="quarter" idx="12"/>
          </p:nvPr>
        </p:nvSpPr>
        <p:spPr/>
        <p:txBody>
          <a:bodyPr/>
          <a:lstStyle/>
          <a:p>
            <a:fld id="{5B6EC87F-F17E-4AB1-ADEA-FF4DDEF7023B}" type="slidenum">
              <a:rPr lang="en-IN" smtClean="0"/>
              <a:pPr/>
              <a:t>8</a:t>
            </a:fld>
            <a:endParaRPr lang="en-IN"/>
          </a:p>
        </p:txBody>
      </p:sp>
      <p:pic>
        <p:nvPicPr>
          <p:cNvPr id="7" name="Picture 6">
            <a:extLst>
              <a:ext uri="{FF2B5EF4-FFF2-40B4-BE49-F238E27FC236}">
                <a16:creationId xmlns:a16="http://schemas.microsoft.com/office/drawing/2014/main" id="{A3599883-4355-4104-ACE2-80653BEDDF52}"/>
              </a:ext>
            </a:extLst>
          </p:cNvPr>
          <p:cNvPicPr>
            <a:picLocks noChangeAspect="1"/>
          </p:cNvPicPr>
          <p:nvPr/>
        </p:nvPicPr>
        <p:blipFill>
          <a:blip r:embed="rId2" cstate="print"/>
          <a:stretch>
            <a:fillRect/>
          </a:stretch>
        </p:blipFill>
        <p:spPr>
          <a:xfrm>
            <a:off x="1781175" y="95250"/>
            <a:ext cx="8629650" cy="6667500"/>
          </a:xfrm>
          <a:prstGeom prst="rect">
            <a:avLst/>
          </a:prstGeom>
        </p:spPr>
      </p:pic>
    </p:spTree>
    <p:extLst>
      <p:ext uri="{BB962C8B-B14F-4D97-AF65-F5344CB8AC3E}">
        <p14:creationId xmlns:p14="http://schemas.microsoft.com/office/powerpoint/2010/main" val="87460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7970-5D9F-44A5-B619-2A7DA66A81DE}"/>
              </a:ext>
            </a:extLst>
          </p:cNvPr>
          <p:cNvSpPr>
            <a:spLocks noGrp="1"/>
          </p:cNvSpPr>
          <p:nvPr>
            <p:ph type="title"/>
          </p:nvPr>
        </p:nvSpPr>
        <p:spPr/>
        <p:txBody>
          <a:bodyPr/>
          <a:lstStyle/>
          <a:p>
            <a:r>
              <a:rPr lang="en-US" dirty="0"/>
              <a:t>Use of Max Heap!</a:t>
            </a:r>
            <a:endParaRPr lang="en-IN" dirty="0"/>
          </a:p>
        </p:txBody>
      </p:sp>
      <p:sp>
        <p:nvSpPr>
          <p:cNvPr id="3" name="Content Placeholder 2">
            <a:extLst>
              <a:ext uri="{FF2B5EF4-FFF2-40B4-BE49-F238E27FC236}">
                <a16:creationId xmlns:a16="http://schemas.microsoft.com/office/drawing/2014/main" id="{7C648B4F-DE7F-43E8-A09E-F4944326EC77}"/>
              </a:ext>
            </a:extLst>
          </p:cNvPr>
          <p:cNvSpPr>
            <a:spLocks noGrp="1"/>
          </p:cNvSpPr>
          <p:nvPr>
            <p:ph idx="1"/>
          </p:nvPr>
        </p:nvSpPr>
        <p:spPr/>
        <p:txBody>
          <a:bodyPr/>
          <a:lstStyle/>
          <a:p>
            <a:r>
              <a:rPr lang="en-US" dirty="0"/>
              <a:t>Given these scores, the final step before presenting results to a user is to pick out the </a:t>
            </a:r>
            <a:r>
              <a:rPr lang="en-US" i="1" dirty="0"/>
              <a:t>K </a:t>
            </a:r>
            <a:r>
              <a:rPr lang="en-US" dirty="0"/>
              <a:t>highest-scoring documents. While one could sort the complete set of scores, a better approach is to use a heap to retrieve only the top </a:t>
            </a:r>
            <a:r>
              <a:rPr lang="en-US" i="1" dirty="0"/>
              <a:t>K </a:t>
            </a:r>
            <a:r>
              <a:rPr lang="en-US" dirty="0"/>
              <a:t>documents in order</a:t>
            </a:r>
          </a:p>
          <a:p>
            <a:endParaRPr lang="en-US" dirty="0"/>
          </a:p>
          <a:p>
            <a:pPr marL="0" indent="0">
              <a:buNone/>
            </a:pPr>
            <a:endParaRPr lang="en-US" dirty="0"/>
          </a:p>
          <a:p>
            <a:r>
              <a:rPr lang="en-US" dirty="0"/>
              <a:t>Where </a:t>
            </a:r>
            <a:r>
              <a:rPr lang="en-US" i="1" dirty="0"/>
              <a:t>J </a:t>
            </a:r>
            <a:r>
              <a:rPr lang="en-US" dirty="0"/>
              <a:t>is the number of documents with non-zero cosine scores, constructing such a heap can be performed in O(J), following which each of the </a:t>
            </a:r>
            <a:r>
              <a:rPr lang="en-US" i="1" dirty="0"/>
              <a:t>K </a:t>
            </a:r>
            <a:r>
              <a:rPr lang="en-US" dirty="0"/>
              <a:t>highest scoring documents can be “read off” the heap in O(log </a:t>
            </a:r>
            <a:r>
              <a:rPr lang="en-US" i="1" dirty="0"/>
              <a:t>J). So total is O(k log J)</a:t>
            </a:r>
            <a:endParaRPr lang="en-IN" dirty="0"/>
          </a:p>
          <a:p>
            <a:endParaRPr lang="en-IN" dirty="0"/>
          </a:p>
        </p:txBody>
      </p:sp>
      <p:sp>
        <p:nvSpPr>
          <p:cNvPr id="4" name="Date Placeholder 3">
            <a:extLst>
              <a:ext uri="{FF2B5EF4-FFF2-40B4-BE49-F238E27FC236}">
                <a16:creationId xmlns:a16="http://schemas.microsoft.com/office/drawing/2014/main" id="{F074C7CA-E418-4C71-9A0A-1D7C07939CCB}"/>
              </a:ext>
            </a:extLst>
          </p:cNvPr>
          <p:cNvSpPr>
            <a:spLocks noGrp="1"/>
          </p:cNvSpPr>
          <p:nvPr>
            <p:ph type="dt" sz="half" idx="10"/>
          </p:nvPr>
        </p:nvSpPr>
        <p:spPr/>
        <p:txBody>
          <a:bodyPr/>
          <a:lstStyle/>
          <a:p>
            <a:fld id="{9EC850DA-EA89-4B5D-B707-67A508B9EE1C}" type="datetime1">
              <a:rPr lang="en-IN" smtClean="0"/>
              <a:t>22-10-2024</a:t>
            </a:fld>
            <a:endParaRPr lang="en-GB"/>
          </a:p>
        </p:txBody>
      </p:sp>
      <p:sp>
        <p:nvSpPr>
          <p:cNvPr id="5" name="Footer Placeholder 4">
            <a:extLst>
              <a:ext uri="{FF2B5EF4-FFF2-40B4-BE49-F238E27FC236}">
                <a16:creationId xmlns:a16="http://schemas.microsoft.com/office/drawing/2014/main" id="{9C8E3DBB-E66E-42E8-855E-F261187D4373}"/>
              </a:ext>
            </a:extLst>
          </p:cNvPr>
          <p:cNvSpPr>
            <a:spLocks noGrp="1"/>
          </p:cNvSpPr>
          <p:nvPr>
            <p:ph type="ftr" sz="quarter" idx="11"/>
          </p:nvPr>
        </p:nvSpPr>
        <p:spPr/>
        <p:txBody>
          <a:bodyPr/>
          <a:lstStyle/>
          <a:p>
            <a:r>
              <a:rPr lang="en-GB"/>
              <a:t>Information Retrieval  - Winter-2020 - Mansi A. Radke</a:t>
            </a:r>
          </a:p>
        </p:txBody>
      </p:sp>
      <p:sp>
        <p:nvSpPr>
          <p:cNvPr id="6" name="Slide Number Placeholder 5">
            <a:extLst>
              <a:ext uri="{FF2B5EF4-FFF2-40B4-BE49-F238E27FC236}">
                <a16:creationId xmlns:a16="http://schemas.microsoft.com/office/drawing/2014/main" id="{4F67A855-CAF5-40B5-A256-39BD8A60E8F7}"/>
              </a:ext>
            </a:extLst>
          </p:cNvPr>
          <p:cNvSpPr>
            <a:spLocks noGrp="1"/>
          </p:cNvSpPr>
          <p:nvPr>
            <p:ph type="sldNum" sz="quarter" idx="12"/>
          </p:nvPr>
        </p:nvSpPr>
        <p:spPr/>
        <p:txBody>
          <a:bodyPr/>
          <a:lstStyle/>
          <a:p>
            <a:fld id="{00DD934E-EDFE-4EC7-B827-8E53651CC22E}" type="slidenum">
              <a:rPr lang="en-GB" smtClean="0"/>
              <a:t>9</a:t>
            </a:fld>
            <a:endParaRPr lang="en-GB"/>
          </a:p>
        </p:txBody>
      </p:sp>
    </p:spTree>
    <p:extLst>
      <p:ext uri="{BB962C8B-B14F-4D97-AF65-F5344CB8AC3E}">
        <p14:creationId xmlns:p14="http://schemas.microsoft.com/office/powerpoint/2010/main" val="630783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3131</Words>
  <Application>Microsoft Office PowerPoint</Application>
  <PresentationFormat>Widescreen</PresentationFormat>
  <Paragraphs>235</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Computing scores in a complete search system</vt:lpstr>
      <vt:lpstr>Basic algorithm for computing cosine scores</vt:lpstr>
      <vt:lpstr>If we consider a query with only two words</vt:lpstr>
      <vt:lpstr>Efficient scoring and ranking in a complete search system</vt:lpstr>
      <vt:lpstr>PowerPoint Presentation</vt:lpstr>
      <vt:lpstr>PowerPoint Presentation</vt:lpstr>
      <vt:lpstr>Efficient scoring and ranking in a complete search system</vt:lpstr>
      <vt:lpstr>PowerPoint Presentation</vt:lpstr>
      <vt:lpstr>Use of Max Heap!</vt:lpstr>
      <vt:lpstr>PowerPoint Presentation</vt:lpstr>
      <vt:lpstr>Inexact top-k document retrieval</vt:lpstr>
      <vt:lpstr>Index Elimination</vt:lpstr>
      <vt:lpstr>Champion Lists</vt:lpstr>
      <vt:lpstr>Issue In champion lists</vt:lpstr>
      <vt:lpstr>Static Quality scores and ordering</vt:lpstr>
      <vt:lpstr>Ideas for static quality scores and ranking</vt:lpstr>
      <vt:lpstr>Ideas for static quality scores and ranking</vt:lpstr>
      <vt:lpstr>Impact ordering</vt:lpstr>
      <vt:lpstr>Impact ordering</vt:lpstr>
      <vt:lpstr>Impact ordering </vt:lpstr>
      <vt:lpstr>Cluster Pruning</vt:lpstr>
      <vt:lpstr>Cluster pruning</vt:lpstr>
      <vt:lpstr>Query processing in cluster pruning</vt:lpstr>
      <vt:lpstr>Variations of cluster pruning</vt:lpstr>
      <vt:lpstr>Points to ponder!</vt:lpstr>
      <vt:lpstr>PowerPoint Presentation</vt:lpstr>
      <vt:lpstr>Points to Ponder!</vt:lpstr>
      <vt:lpstr>PowerPoint Presentation</vt:lpstr>
      <vt:lpstr>Points to ponder!</vt:lpstr>
      <vt:lpstr>Solution</vt:lpstr>
      <vt:lpstr>Points to Ponder!</vt:lpstr>
      <vt:lpstr> Adapt this procedure in previous question to work when not all query terms are present in a document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scores in a complete search system</dc:title>
  <dc:creator>Mansi Radke</dc:creator>
  <cp:lastModifiedBy>Mansi Radke</cp:lastModifiedBy>
  <cp:revision>26</cp:revision>
  <dcterms:created xsi:type="dcterms:W3CDTF">2020-07-11T09:23:10Z</dcterms:created>
  <dcterms:modified xsi:type="dcterms:W3CDTF">2024-10-22T05:17:22Z</dcterms:modified>
</cp:coreProperties>
</file>