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14.xml" ContentType="application/vnd.openxmlformats-officedocument.theme+xml"/>
  <Override PartName="/ppt/theme/theme3.xml" ContentType="application/vnd.openxmlformats-officedocument.theme+xml"/>
  <Override PartName="/ppt/theme/theme15.xml" ContentType="application/vnd.openxmlformats-officedocument.theme+xml"/>
  <Override PartName="/ppt/theme/theme4.xml" ContentType="application/vnd.openxmlformats-officedocument.theme+xml"/>
  <Override PartName="/ppt/theme/theme16.xml" ContentType="application/vnd.openxmlformats-officedocument.theme+xml"/>
  <Override PartName="/ppt/theme/theme5.xml" ContentType="application/vnd.openxmlformats-officedocument.theme+xml"/>
  <Override PartName="/ppt/theme/theme1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22.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20.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10.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5.xml" ContentType="application/vnd.openxmlformats-officedocument.presentationml.slideMaster+xml"/>
  <Override PartName="/ppt/slideMasters/slideMaster15.xml" ContentType="application/vnd.openxmlformats-officedocument.presentationml.slideMaster+xml"/>
  <Override PartName="/ppt/slideMasters/slideMaster6.xml" ContentType="application/vnd.openxmlformats-officedocument.presentationml.slideMaster+xml"/>
  <Override PartName="/ppt/slideMasters/slideMaster16.xml" ContentType="application/vnd.openxmlformats-officedocument.presentationml.slideMaster+xml"/>
  <Override PartName="/ppt/slideMasters/slideMaster7.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8.xml" ContentType="application/vnd.openxmlformats-officedocument.presentationml.slideMaster+xml"/>
  <Override PartName="/ppt/slideMasters/slideMaster8.xml" ContentType="application/vnd.openxmlformats-officedocument.presentationml.slideMaster+xml"/>
  <Override PartName="/ppt/slideMasters/slideMaster1.xml" ContentType="application/vnd.openxmlformats-officedocument.presentationml.slideMaster+xml"/>
  <Override PartName="/ppt/slideMasters/slideMaster11.xml" ContentType="application/vnd.openxmlformats-officedocument.presentationml.slideMaster+xml"/>
  <Override PartName="/ppt/slideMasters/slideMaster19.xml" ContentType="application/vnd.openxmlformats-officedocument.presentationml.slideMaster+xml"/>
  <Override PartName="/ppt/slideMasters/slideMaster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_rels/slideLayout22.xml.rels" ContentType="application/vnd.openxmlformats-package.relationships+xml"/>
  <Override PartName="/ppt/slideLayouts/_rels/slideLayout1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notesMaster" Target="notesMasters/notesMaster1.xml"/><Relationship Id="rId25" Type="http://schemas.openxmlformats.org/officeDocument/2006/relationships/slide" Target="slides/slide1.xml"/><Relationship Id="rId26" Type="http://schemas.openxmlformats.org/officeDocument/2006/relationships/slide" Target="slides/slide2.xml"/><Relationship Id="rId27" Type="http://schemas.openxmlformats.org/officeDocument/2006/relationships/slide" Target="slides/slide3.xml"/><Relationship Id="rId28" Type="http://schemas.openxmlformats.org/officeDocument/2006/relationships/slide" Target="slides/slide4.xml"/><Relationship Id="rId29" Type="http://schemas.openxmlformats.org/officeDocument/2006/relationships/slide" Target="slides/slide5.xml"/><Relationship Id="rId30" Type="http://schemas.openxmlformats.org/officeDocument/2006/relationships/slide" Target="slides/slide6.xml"/><Relationship Id="rId31" Type="http://schemas.openxmlformats.org/officeDocument/2006/relationships/slide" Target="slides/slide7.xml"/><Relationship Id="rId32" Type="http://schemas.openxmlformats.org/officeDocument/2006/relationships/slide" Target="slides/slide8.xml"/><Relationship Id="rId33" Type="http://schemas.openxmlformats.org/officeDocument/2006/relationships/slide" Target="slides/slide9.xml"/><Relationship Id="rId34" Type="http://schemas.openxmlformats.org/officeDocument/2006/relationships/slide" Target="slides/slide10.xml"/><Relationship Id="rId35" Type="http://schemas.openxmlformats.org/officeDocument/2006/relationships/slide" Target="slides/slide11.xml"/><Relationship Id="rId36" Type="http://schemas.openxmlformats.org/officeDocument/2006/relationships/slide" Target="slides/slide12.xml"/><Relationship Id="rId37" Type="http://schemas.openxmlformats.org/officeDocument/2006/relationships/slide" Target="slides/slide13.xml"/><Relationship Id="rId38" Type="http://schemas.openxmlformats.org/officeDocument/2006/relationships/slide" Target="slides/slide14.xml"/><Relationship Id="rId39" Type="http://schemas.openxmlformats.org/officeDocument/2006/relationships/slide" Target="slides/slide15.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1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1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138" name="PlaceHolder 4"/>
          <p:cNvSpPr>
            <a:spLocks noGrp="1"/>
          </p:cNvSpPr>
          <p:nvPr>
            <p:ph type="dt" idx="6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9" name="PlaceHolder 5"/>
          <p:cNvSpPr>
            <a:spLocks noGrp="1"/>
          </p:cNvSpPr>
          <p:nvPr>
            <p:ph type="ftr" idx="6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0" name="PlaceHolder 6"/>
          <p:cNvSpPr>
            <a:spLocks noGrp="1"/>
          </p:cNvSpPr>
          <p:nvPr>
            <p:ph type="sldNum" idx="6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02DB6BE1-AEE2-4369-8830-7ED402ED5B2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6040" cy="3085920"/>
          </a:xfrm>
          <a:prstGeom prst="rect">
            <a:avLst/>
          </a:prstGeom>
          <a:ln w="0">
            <a:noFill/>
          </a:ln>
        </p:spPr>
      </p:sp>
      <p:sp>
        <p:nvSpPr>
          <p:cNvPr id="26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61" name="PlaceHolder 3"/>
          <p:cNvSpPr>
            <a:spLocks noGrp="1"/>
          </p:cNvSpPr>
          <p:nvPr>
            <p:ph type="sldNum" idx="10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31EA91A2-3332-4156-9AD1-B1EC441D3BC2}" type="slidenum">
              <a:rPr b="0" lang="en-IN" sz="1200" spc="-1" strike="noStrike">
                <a:solidFill>
                  <a:srgbClr val="000000"/>
                </a:solidFill>
                <a:latin typeface="Times New Roman"/>
              </a:rPr>
              <a:t>14</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8E02865-1B41-4843-8513-71DE9FC9ABE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728A0DA-FBA3-4563-A24D-DEA22660C0F6}"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E81D912-1DBB-469D-BDBA-C639F091C888}"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3"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F5B96982-626E-49BA-B144-A58C66BF7351}" type="slidenum">
              <a:t>&lt;#&gt;</a:t>
            </a:fld>
          </a:p>
        </p:txBody>
      </p:sp>
      <p:sp>
        <p:nvSpPr>
          <p:cNvPr id="6" name="PlaceHolder 5"/>
          <p:cNvSpPr>
            <a:spLocks noGrp="1"/>
          </p:cNvSpPr>
          <p:nvPr>
            <p:ph type="dt" idx="3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B61B0AE5-63D8-436B-BB04-DB95B6B55B2C}"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BEA8C9B9-3796-47C0-AFC5-48A90B1FA25F}"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AFC323FD-128B-4DA0-BF3C-765036FDFF1E}" type="slidenum">
              <a:t>&lt;#&gt;</a:t>
            </a:fld>
          </a:p>
        </p:txBody>
      </p:sp>
      <p:sp>
        <p:nvSpPr>
          <p:cNvPr id="6" name="PlaceHolder 5"/>
          <p:cNvSpPr>
            <a:spLocks noGrp="1"/>
          </p:cNvSpPr>
          <p:nvPr>
            <p:ph type="dt" idx="4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313A2A58-803A-4B9E-930C-8280AB35B921}" type="slidenum">
              <a:t>&lt;#&gt;</a:t>
            </a:fld>
          </a:p>
        </p:txBody>
      </p:sp>
      <p:sp>
        <p:nvSpPr>
          <p:cNvPr id="4" name="PlaceHolder 3"/>
          <p:cNvSpPr>
            <a:spLocks noGrp="1"/>
          </p:cNvSpPr>
          <p:nvPr>
            <p:ph type="dt" idx="4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0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0"/>
          </p:nvPr>
        </p:nvSpPr>
        <p:spPr/>
        <p:txBody>
          <a:bodyPr/>
          <a:p>
            <a:r>
              <a:t>Footer</a:t>
            </a:r>
          </a:p>
        </p:txBody>
      </p:sp>
      <p:sp>
        <p:nvSpPr>
          <p:cNvPr id="6" name="PlaceHolder 5"/>
          <p:cNvSpPr>
            <a:spLocks noGrp="1"/>
          </p:cNvSpPr>
          <p:nvPr>
            <p:ph type="sldNum" idx="51"/>
          </p:nvPr>
        </p:nvSpPr>
        <p:spPr/>
        <p:txBody>
          <a:bodyPr/>
          <a:p>
            <a:fld id="{166F620D-DF77-473E-AD4A-B307F076F07C}" type="slidenum">
              <a:t>&lt;#&gt;</a:t>
            </a:fld>
          </a:p>
        </p:txBody>
      </p:sp>
      <p:sp>
        <p:nvSpPr>
          <p:cNvPr id="7" name="PlaceHolder 6"/>
          <p:cNvSpPr>
            <a:spLocks noGrp="1"/>
          </p:cNvSpPr>
          <p:nvPr>
            <p:ph type="dt" idx="4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p>
            <a:r>
              <a:t>Footer</a:t>
            </a:r>
          </a:p>
        </p:txBody>
      </p:sp>
      <p:sp>
        <p:nvSpPr>
          <p:cNvPr id="3" name="PlaceHolder 2"/>
          <p:cNvSpPr>
            <a:spLocks noGrp="1"/>
          </p:cNvSpPr>
          <p:nvPr>
            <p:ph type="sldNum" idx="54"/>
          </p:nvPr>
        </p:nvSpPr>
        <p:spPr/>
        <p:txBody>
          <a:bodyPr/>
          <a:p>
            <a:fld id="{13CEF724-732F-43EE-8921-F1823609D725}" type="slidenum">
              <a:t>&lt;#&gt;</a:t>
            </a:fld>
          </a:p>
        </p:txBody>
      </p:sp>
      <p:sp>
        <p:nvSpPr>
          <p:cNvPr id="4" name="PlaceHolder 3"/>
          <p:cNvSpPr>
            <a:spLocks noGrp="1"/>
          </p:cNvSpPr>
          <p:nvPr>
            <p:ph type="dt" idx="5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56"/>
          </p:nvPr>
        </p:nvSpPr>
        <p:spPr/>
        <p:txBody>
          <a:bodyPr/>
          <a:p>
            <a:r>
              <a:t>Footer</a:t>
            </a:r>
          </a:p>
        </p:txBody>
      </p:sp>
      <p:sp>
        <p:nvSpPr>
          <p:cNvPr id="4" name="PlaceHolder 3"/>
          <p:cNvSpPr>
            <a:spLocks noGrp="1"/>
          </p:cNvSpPr>
          <p:nvPr>
            <p:ph type="sldNum" idx="57"/>
          </p:nvPr>
        </p:nvSpPr>
        <p:spPr/>
        <p:txBody>
          <a:bodyPr/>
          <a:p>
            <a:fld id="{24CE8161-72BB-40AC-AC27-5F0F7AADEB5B}" type="slidenum">
              <a:t>&lt;#&gt;</a:t>
            </a:fld>
          </a:p>
        </p:txBody>
      </p:sp>
      <p:sp>
        <p:nvSpPr>
          <p:cNvPr id="5" name="PlaceHolder 4"/>
          <p:cNvSpPr>
            <a:spLocks noGrp="1"/>
          </p:cNvSpPr>
          <p:nvPr>
            <p:ph type="dt" idx="5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F050818-DDC3-424F-9FCC-71D9C601EED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p>
            <a:r>
              <a:t>Footer</a:t>
            </a:r>
          </a:p>
        </p:txBody>
      </p:sp>
      <p:sp>
        <p:nvSpPr>
          <p:cNvPr id="3" name="PlaceHolder 2"/>
          <p:cNvSpPr>
            <a:spLocks noGrp="1"/>
          </p:cNvSpPr>
          <p:nvPr>
            <p:ph type="sldNum" idx="60"/>
          </p:nvPr>
        </p:nvSpPr>
        <p:spPr/>
        <p:txBody>
          <a:bodyPr/>
          <a:p>
            <a:fld id="{6D299DCB-ED73-4FE7-812A-3834312A4C4C}" type="slidenum">
              <a:t>&lt;#&gt;</a:t>
            </a:fld>
          </a:p>
        </p:txBody>
      </p:sp>
      <p:sp>
        <p:nvSpPr>
          <p:cNvPr id="4" name="PlaceHolder 3"/>
          <p:cNvSpPr>
            <a:spLocks noGrp="1"/>
          </p:cNvSpPr>
          <p:nvPr>
            <p:ph type="dt" idx="5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p>
            <a:r>
              <a:t>Footer</a:t>
            </a:r>
          </a:p>
        </p:txBody>
      </p:sp>
      <p:sp>
        <p:nvSpPr>
          <p:cNvPr id="3" name="PlaceHolder 2"/>
          <p:cNvSpPr>
            <a:spLocks noGrp="1"/>
          </p:cNvSpPr>
          <p:nvPr>
            <p:ph type="sldNum" idx="63"/>
          </p:nvPr>
        </p:nvSpPr>
        <p:spPr/>
        <p:txBody>
          <a:bodyPr/>
          <a:p>
            <a:fld id="{3C0912BA-44C3-450D-ADD1-552C9116C25E}" type="slidenum">
              <a:t>&lt;#&gt;</a:t>
            </a:fld>
          </a:p>
        </p:txBody>
      </p:sp>
      <p:sp>
        <p:nvSpPr>
          <p:cNvPr id="4" name="PlaceHolder 3"/>
          <p:cNvSpPr>
            <a:spLocks noGrp="1"/>
          </p:cNvSpPr>
          <p:nvPr>
            <p:ph type="dt" idx="6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65"/>
          </p:nvPr>
        </p:nvSpPr>
        <p:spPr/>
        <p:txBody>
          <a:bodyPr/>
          <a:p>
            <a:r>
              <a:t>Footer</a:t>
            </a:r>
          </a:p>
        </p:txBody>
      </p:sp>
      <p:sp>
        <p:nvSpPr>
          <p:cNvPr id="3" name="PlaceHolder 2"/>
          <p:cNvSpPr>
            <a:spLocks noGrp="1"/>
          </p:cNvSpPr>
          <p:nvPr>
            <p:ph type="sldNum" idx="66"/>
          </p:nvPr>
        </p:nvSpPr>
        <p:spPr/>
        <p:txBody>
          <a:bodyPr/>
          <a:p>
            <a:fld id="{C21E1D6C-D05B-4C30-95C7-987EC52FCA59}" type="slidenum">
              <a:t>&lt;#&gt;</a:t>
            </a:fld>
          </a:p>
        </p:txBody>
      </p:sp>
      <p:sp>
        <p:nvSpPr>
          <p:cNvPr id="4" name="PlaceHolder 3"/>
          <p:cNvSpPr>
            <a:spLocks noGrp="1"/>
          </p:cNvSpPr>
          <p:nvPr>
            <p:ph type="dt" idx="6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DDAFC79-CC0E-465A-9A7C-4740E37CB664}"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3A7C5CD-C028-406E-B61C-BEF12E1652ED}"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4D51861E-2586-49CE-B5B7-2DDE7E88BEEF}"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F30F19A-D179-42D6-ADA7-8035CD4B365F}"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8019122-F898-4521-BCA9-BFEBAF231686}"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19DFC3B-C970-4D9F-B19B-EA387D460D13}"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673C0BF-43D6-4F95-969B-F24EC2E2A914}"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F244C2B2-51B1-4526-8B35-B8DEE20F412E}"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58"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9"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60"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89F84C56-1F80-4860-8863-6AC07F3F9BF7}"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4"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65"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66"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B86436B7-9078-406B-A314-DA7A991F85F5}"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68" name="PlaceHolder 2"/>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69" name="PlaceHolder 3"/>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70" name="PlaceHolder 4"/>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65DB5715-B62F-4CD8-8E3B-18412F35021E}"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7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7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76" name="PlaceHolder 3"/>
          <p:cNvSpPr>
            <a:spLocks noGrp="1"/>
          </p:cNvSpPr>
          <p:nvPr>
            <p:ph type="dt" idx="3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77" name="PlaceHolder 4"/>
          <p:cNvSpPr>
            <a:spLocks noGrp="1"/>
          </p:cNvSpPr>
          <p:nvPr>
            <p:ph type="ftr" idx="3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78" name="PlaceHolder 5"/>
          <p:cNvSpPr>
            <a:spLocks noGrp="1"/>
          </p:cNvSpPr>
          <p:nvPr>
            <p:ph type="sldNum" idx="3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DB9E5622-D9F5-412B-8734-E03B9F268502}"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0"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81" name="PlaceHolder 3"/>
          <p:cNvSpPr>
            <a:spLocks noGrp="1"/>
          </p:cNvSpPr>
          <p:nvPr>
            <p:ph type="dt" idx="4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82" name="PlaceHolder 4"/>
          <p:cNvSpPr>
            <a:spLocks noGrp="1"/>
          </p:cNvSpPr>
          <p:nvPr>
            <p:ph type="ftr" idx="4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83" name="PlaceHolder 5"/>
          <p:cNvSpPr>
            <a:spLocks noGrp="1"/>
          </p:cNvSpPr>
          <p:nvPr>
            <p:ph type="sldNum" idx="4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6321D6D5-54A1-4941-8E5D-CCE7B3217E67}"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86" name="PlaceHolder 3"/>
          <p:cNvSpPr>
            <a:spLocks noGrp="1"/>
          </p:cNvSpPr>
          <p:nvPr>
            <p:ph type="dt" idx="4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87" name="PlaceHolder 4"/>
          <p:cNvSpPr>
            <a:spLocks noGrp="1"/>
          </p:cNvSpPr>
          <p:nvPr>
            <p:ph type="ftr" idx="4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88" name="PlaceHolder 5"/>
          <p:cNvSpPr>
            <a:spLocks noGrp="1"/>
          </p:cNvSpPr>
          <p:nvPr>
            <p:ph type="sldNum" idx="4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C2F58AD1-02ED-4F0A-A4DF-1C23E8A214E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92"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93" name="PlaceHolder 3"/>
          <p:cNvSpPr>
            <a:spLocks noGrp="1"/>
          </p:cNvSpPr>
          <p:nvPr>
            <p:ph type="dt" idx="4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94" name="PlaceHolder 4"/>
          <p:cNvSpPr>
            <a:spLocks noGrp="1"/>
          </p:cNvSpPr>
          <p:nvPr>
            <p:ph type="ftr" idx="4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95" name="PlaceHolder 5"/>
          <p:cNvSpPr>
            <a:spLocks noGrp="1"/>
          </p:cNvSpPr>
          <p:nvPr>
            <p:ph type="sldNum" idx="4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AAD1EF56-A953-41BE-AA43-6D2A932B588E}"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97"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8"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9" name="PlaceHolder 4"/>
          <p:cNvSpPr>
            <a:spLocks noGrp="1"/>
          </p:cNvSpPr>
          <p:nvPr>
            <p:ph type="dt" idx="4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00" name="PlaceHolder 5"/>
          <p:cNvSpPr>
            <a:spLocks noGrp="1"/>
          </p:cNvSpPr>
          <p:nvPr>
            <p:ph type="ftr" idx="5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01" name="PlaceHolder 6"/>
          <p:cNvSpPr>
            <a:spLocks noGrp="1"/>
          </p:cNvSpPr>
          <p:nvPr>
            <p:ph type="sldNum" idx="5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30F4854D-25CC-4E19-B73C-A8F27D76CF6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06"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107"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08"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109"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10" name="PlaceHolder 6"/>
          <p:cNvSpPr>
            <a:spLocks noGrp="1"/>
          </p:cNvSpPr>
          <p:nvPr>
            <p:ph type="dt" idx="5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11" name="PlaceHolder 7"/>
          <p:cNvSpPr>
            <a:spLocks noGrp="1"/>
          </p:cNvSpPr>
          <p:nvPr>
            <p:ph type="ftr" idx="5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12" name="PlaceHolder 8"/>
          <p:cNvSpPr>
            <a:spLocks noGrp="1"/>
          </p:cNvSpPr>
          <p:nvPr>
            <p:ph type="sldNum" idx="5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981644B2-06BE-4C7F-89E7-AA04BEAE28FE}"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14" name="PlaceHolder 2"/>
          <p:cNvSpPr>
            <a:spLocks noGrp="1"/>
          </p:cNvSpPr>
          <p:nvPr>
            <p:ph type="dt" idx="5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15" name="PlaceHolder 3"/>
          <p:cNvSpPr>
            <a:spLocks noGrp="1"/>
          </p:cNvSpPr>
          <p:nvPr>
            <p:ph type="ftr" idx="5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16" name="PlaceHolder 4"/>
          <p:cNvSpPr>
            <a:spLocks noGrp="1"/>
          </p:cNvSpPr>
          <p:nvPr>
            <p:ph type="sldNum" idx="5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87322EFB-B8DD-4535-BDD1-1656CA74C603}"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571514D2-6FFD-446B-A0CA-48CD7863AD80}"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dt" idx="5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19" name="PlaceHolder 2"/>
          <p:cNvSpPr>
            <a:spLocks noGrp="1"/>
          </p:cNvSpPr>
          <p:nvPr>
            <p:ph type="ftr" idx="5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20" name="PlaceHolder 3"/>
          <p:cNvSpPr>
            <a:spLocks noGrp="1"/>
          </p:cNvSpPr>
          <p:nvPr>
            <p:ph type="sldNum" idx="6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EF97A222-7EFC-441D-9D67-4F32A106DCBD}"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2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2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12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2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126" name="PlaceHolder 4"/>
          <p:cNvSpPr>
            <a:spLocks noGrp="1"/>
          </p:cNvSpPr>
          <p:nvPr>
            <p:ph type="dt" idx="6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27" name="PlaceHolder 5"/>
          <p:cNvSpPr>
            <a:spLocks noGrp="1"/>
          </p:cNvSpPr>
          <p:nvPr>
            <p:ph type="ftr" idx="6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28" name="PlaceHolder 6"/>
          <p:cNvSpPr>
            <a:spLocks noGrp="1"/>
          </p:cNvSpPr>
          <p:nvPr>
            <p:ph type="sldNum" idx="6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66B39E0C-4C19-4EF5-8707-E78DD31B0EB1}"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130"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13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132" name="PlaceHolder 4"/>
          <p:cNvSpPr>
            <a:spLocks noGrp="1"/>
          </p:cNvSpPr>
          <p:nvPr>
            <p:ph type="dt" idx="6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33" name="PlaceHolder 5"/>
          <p:cNvSpPr>
            <a:spLocks noGrp="1"/>
          </p:cNvSpPr>
          <p:nvPr>
            <p:ph type="ftr" idx="6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34" name="PlaceHolder 6"/>
          <p:cNvSpPr>
            <a:spLocks noGrp="1"/>
          </p:cNvSpPr>
          <p:nvPr>
            <p:ph type="sldNum" idx="6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2FC2C6A5-0052-4791-8D02-7E3CA3C8A6F0}"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5281FDED-925A-4F37-9BA8-6E3708DAFAB0}"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F323FDFF-00D6-4FBF-BC86-D09173772041}"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B9CBA9E1-E47F-4292-91CF-55F8F88EBFD8}"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AD46E307-151E-4F6F-80A2-9ECA696E7740}"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683812AE-0ABF-4D3A-9FA2-6255C687081C}"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B029EC57-99FB-44EC-A5E5-4364CFDE440F}"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3"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GB" sz="1200" spc="-1" strike="noStrike">
                <a:solidFill>
                  <a:schemeClr val="dk1">
                    <a:tint val="75000"/>
                  </a:schemeClr>
                </a:solidFill>
                <a:latin typeface="Calibri"/>
              </a:defRPr>
            </a:lvl1pPr>
          </a:lstStyle>
          <a:p>
            <a:pPr indent="0" algn="ctr" defTabSz="914400">
              <a:lnSpc>
                <a:spcPct val="100000"/>
              </a:lnSpc>
              <a:buNone/>
            </a:pPr>
            <a:r>
              <a:rPr b="0" lang="en-GB"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54"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75000"/>
                  </a:schemeClr>
                </a:solidFill>
                <a:latin typeface="Calibri"/>
              </a:defRPr>
            </a:lvl1pPr>
          </a:lstStyle>
          <a:p>
            <a:pPr indent="0" algn="r" defTabSz="914400">
              <a:lnSpc>
                <a:spcPct val="100000"/>
              </a:lnSpc>
              <a:buNone/>
            </a:pPr>
            <a:fld id="{027F6A91-D3D2-4C6F-8FDA-84ADD96C0E93}" type="slidenum">
              <a:rPr b="0" lang="en-GB"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523880" y="1122480"/>
            <a:ext cx="9143640" cy="3180960"/>
          </a:xfrm>
          <a:prstGeom prst="rect">
            <a:avLst/>
          </a:prstGeom>
          <a:noFill/>
          <a:ln w="0">
            <a:noFill/>
          </a:ln>
        </p:spPr>
        <p:txBody>
          <a:bodyPr lIns="91440" rIns="91440" tIns="45720" bIns="45720" anchor="b">
            <a:normAutofit fontScale="93651"/>
          </a:bodyPr>
          <a:p>
            <a:pPr indent="0" algn="ctr" defTabSz="914400">
              <a:lnSpc>
                <a:spcPct val="90000"/>
              </a:lnSpc>
              <a:buNone/>
            </a:pPr>
            <a:r>
              <a:rPr b="0" lang="en-IN" sz="6000" spc="-1" strike="noStrike">
                <a:solidFill>
                  <a:schemeClr val="dk1"/>
                </a:solidFill>
                <a:latin typeface="Calibri Light"/>
              </a:rPr>
              <a:t>Information Retrieval</a:t>
            </a:r>
            <a:br>
              <a:rPr sz="6000"/>
            </a:br>
            <a:r>
              <a:rPr b="0" lang="en-IN" sz="6000" spc="-1" strike="noStrike">
                <a:solidFill>
                  <a:schemeClr val="dk1"/>
                </a:solidFill>
                <a:latin typeface="Calibri Light"/>
              </a:rPr>
              <a:t>Winter-2024</a:t>
            </a:r>
            <a:br>
              <a:rPr sz="6000"/>
            </a:br>
            <a:r>
              <a:rPr b="0" lang="en-IN" sz="6000" spc="-1" strike="noStrike">
                <a:solidFill>
                  <a:schemeClr val="dk1"/>
                </a:solidFill>
                <a:latin typeface="Calibri Light"/>
              </a:rPr>
              <a:t>CSL 436</a:t>
            </a:r>
            <a:br>
              <a:rPr sz="6000"/>
            </a:br>
            <a:r>
              <a:rPr b="0" lang="en-IN" sz="6000" spc="-1" strike="noStrike">
                <a:solidFill>
                  <a:schemeClr val="dk1"/>
                </a:solidFill>
                <a:latin typeface="Calibri Light"/>
              </a:rPr>
              <a:t>3-0-2-4 </a:t>
            </a:r>
            <a:endParaRPr b="0" lang="en-US" sz="6000" spc="-1" strike="noStrike">
              <a:solidFill>
                <a:schemeClr val="dk1"/>
              </a:solidFill>
              <a:latin typeface="Calibri"/>
            </a:endParaRPr>
          </a:p>
        </p:txBody>
      </p:sp>
      <p:sp>
        <p:nvSpPr>
          <p:cNvPr id="142" name="PlaceHolder 2"/>
          <p:cNvSpPr>
            <a:spLocks noGrp="1"/>
          </p:cNvSpPr>
          <p:nvPr>
            <p:ph type="subTitle"/>
          </p:nvPr>
        </p:nvSpPr>
        <p:spPr>
          <a:xfrm>
            <a:off x="1523880" y="4670640"/>
            <a:ext cx="9143640" cy="58680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IN" sz="2400" spc="-1" strike="noStrike">
                <a:solidFill>
                  <a:schemeClr val="dk1"/>
                </a:solidFill>
                <a:latin typeface="Calibri"/>
              </a:rPr>
              <a:t>Mansi A. Radke, Assistant Professor, CSE, VNIT</a:t>
            </a:r>
            <a:endParaRPr b="0" lang="en-IN" sz="2400" spc="-1" strike="noStrike">
              <a:solidFill>
                <a:srgbClr val="000000"/>
              </a:solidFill>
              <a:latin typeface="Arial"/>
            </a:endParaRPr>
          </a:p>
        </p:txBody>
      </p:sp>
      <p:sp>
        <p:nvSpPr>
          <p:cNvPr id="4" name="PlaceHolder 3"/>
          <p:cNvSpPr>
            <a:spLocks noGrp="1"/>
          </p:cNvSpPr>
          <p:nvPr>
            <p:ph type="ftr" idx="2"/>
          </p:nvPr>
        </p:nvSpPr>
        <p:spPr/>
        <p:txBody>
          <a:bodyPr/>
          <a:p>
            <a:r>
              <a:t>IR-Winter-2024 Mansi A. Radke</a:t>
            </a:r>
          </a:p>
        </p:txBody>
      </p:sp>
      <p:sp>
        <p:nvSpPr>
          <p:cNvPr id="5" name="PlaceHolder 4"/>
          <p:cNvSpPr>
            <a:spLocks noGrp="1"/>
          </p:cNvSpPr>
          <p:nvPr>
            <p:ph type="sldNum" idx="3"/>
          </p:nvPr>
        </p:nvSpPr>
        <p:spPr/>
        <p:txBody>
          <a:bodyPr/>
          <a:p>
            <a:fld id="{BA6FF233-D7C4-42B6-B1C8-A0E01E22CA7C}" type="slidenum">
              <a:t>1</a:t>
            </a:fld>
          </a:p>
        </p:txBody>
      </p:sp>
      <p:sp>
        <p:nvSpPr>
          <p:cNvPr id="6" name="PlaceHolder 5"/>
          <p:cNvSpPr>
            <a:spLocks noGrp="1"/>
          </p:cNvSpPr>
          <p:nvPr>
            <p:ph type="dt" idx="1"/>
          </p:nvPr>
        </p:nvSpPr>
        <p:spPr/>
        <p:txBody>
          <a:bodyPr/>
          <a:p>
            <a:fld id="{B36F1625-41D2-413A-AA17-5B1BC8530164}" type="datetime1">
              <a:rPr lang="en-IN"/>
              <a:t>22/11/2024</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dt" idx="9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2DAB7EBD-13BD-49B3-936F-72E0EAC1EF3E}"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31" name="PlaceHolder 2"/>
          <p:cNvSpPr>
            <a:spLocks noGrp="1"/>
          </p:cNvSpPr>
          <p:nvPr>
            <p:ph type="ftr" idx="9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32" name="PlaceHolder 3"/>
          <p:cNvSpPr>
            <a:spLocks noGrp="1"/>
          </p:cNvSpPr>
          <p:nvPr>
            <p:ph type="sldNum" idx="9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79724455-DAA9-4544-ADC2-146E2B040A3A}" type="slidenum">
              <a:rPr b="0" lang="en-IN" sz="1200" spc="-1" strike="noStrike">
                <a:solidFill>
                  <a:srgbClr val="8b8b8b"/>
                </a:solidFill>
                <a:latin typeface="Calibri"/>
              </a:rPr>
              <a:t>9</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8192" lnSpcReduction="10000"/>
          </a:bodyPr>
          <a:p>
            <a:pPr marL="228600" indent="-228600" defTabSz="914400">
              <a:lnSpc>
                <a:spcPct val="90000"/>
              </a:lnSpc>
              <a:spcBef>
                <a:spcPts val="1001"/>
              </a:spcBef>
              <a:buClr>
                <a:srgbClr val="000000"/>
              </a:buClr>
              <a:buFont typeface="Arial"/>
              <a:buChar char="•"/>
            </a:pPr>
            <a:r>
              <a:rPr b="0" lang="en-IN" sz="1800" spc="-1" strike="noStrike">
                <a:solidFill>
                  <a:schemeClr val="dk1"/>
                </a:solidFill>
                <a:latin typeface="Calibri"/>
              </a:rPr>
              <a:t>["i", "me", "my", "myself", "we", "our", "ours", "ourselves", "you", "your", "yours", "yourself", "yourselves", "he", "him", "his", "himself", "she", "her", "hers", "herself", "it", "its", "itself", "they", "them", "their", "theirs", "themselves", "what", "which", "who", "whom", "this", "that", "these", "those", "am", "is", "are", "was", "were", "be", "been", "being", "have", "has", "had", "having", "do", "does", "did", "doing", "a", "an", "the", "and", "but", "if", "or", "because", "as", "until", "while", "of", "at", "by", "for", "with", "about", "against", "between", "into", "through", "during", "before", "after", "above", "below", "to", "from", "up", "down", "in", "out", "on", "off", "over", "under", "again", "further", "then", "once", "here", "there", "when", "where", "why", "how", "all", "any", "both", "each", "few", "more", "most", "other", "some", "such", "no", "nor", "not", "only", "own", "same", "so", "than", "too", "very", "s", "t", "can", "will", "just", "don", "should", "now"]</a:t>
            </a:r>
            <a:endParaRPr b="0" lang="en-US" sz="1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In computer search engines, a </a:t>
            </a:r>
            <a:r>
              <a:rPr b="1" lang="en-US" sz="2000" spc="-1" strike="noStrike">
                <a:solidFill>
                  <a:schemeClr val="dk1"/>
                </a:solidFill>
                <a:latin typeface="Calibri"/>
              </a:rPr>
              <a:t>stop word</a:t>
            </a:r>
            <a:r>
              <a:rPr b="0" lang="en-US" sz="2000" spc="-1" strike="noStrike">
                <a:solidFill>
                  <a:schemeClr val="dk1"/>
                </a:solidFill>
                <a:latin typeface="Calibri"/>
              </a:rPr>
              <a:t> is a commonly used </a:t>
            </a:r>
            <a:r>
              <a:rPr b="1" lang="en-US" sz="2000" spc="-1" strike="noStrike">
                <a:solidFill>
                  <a:schemeClr val="dk1"/>
                </a:solidFill>
                <a:latin typeface="Calibri"/>
              </a:rPr>
              <a:t>word</a:t>
            </a:r>
            <a:r>
              <a:rPr b="0" lang="en-US" sz="2000" spc="-1" strike="noStrike">
                <a:solidFill>
                  <a:schemeClr val="dk1"/>
                </a:solidFill>
                <a:latin typeface="Calibri"/>
              </a:rPr>
              <a:t> (such as "the") that a search engine has been programmed to ignore, both when indexing entries for searching and when retrieving them as the result of a search query.</a:t>
            </a: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 </a:t>
            </a:r>
            <a:r>
              <a:rPr b="0" lang="en-US" sz="2000" spc="-1" strike="noStrike">
                <a:solidFill>
                  <a:schemeClr val="dk1"/>
                </a:solidFill>
                <a:latin typeface="Calibri"/>
              </a:rPr>
              <a:t>The list of </a:t>
            </a:r>
            <a:r>
              <a:rPr b="1" lang="en-US" sz="2000" spc="-1" strike="noStrike">
                <a:solidFill>
                  <a:schemeClr val="dk1"/>
                </a:solidFill>
                <a:latin typeface="Calibri"/>
              </a:rPr>
              <a:t>words</a:t>
            </a:r>
            <a:r>
              <a:rPr b="0" lang="en-US" sz="2000" spc="-1" strike="noStrike">
                <a:solidFill>
                  <a:schemeClr val="dk1"/>
                </a:solidFill>
                <a:latin typeface="Calibri"/>
              </a:rPr>
              <a:t> that are not to be added is called a </a:t>
            </a:r>
            <a:r>
              <a:rPr b="1" lang="en-US" sz="2000" spc="-1" strike="noStrike">
                <a:solidFill>
                  <a:schemeClr val="dk1"/>
                </a:solidFill>
                <a:latin typeface="Calibri"/>
              </a:rPr>
              <a:t>stop</a:t>
            </a:r>
            <a:r>
              <a:rPr b="0" lang="en-US" sz="2000" spc="-1" strike="noStrike">
                <a:solidFill>
                  <a:schemeClr val="dk1"/>
                </a:solidFill>
                <a:latin typeface="Calibri"/>
              </a:rPr>
              <a:t> list.</a:t>
            </a:r>
            <a:endParaRPr b="0" lang="en-US" sz="2000" spc="-1" strike="noStrike">
              <a:solidFill>
                <a:schemeClr val="dk1"/>
              </a:solidFill>
              <a:latin typeface="Calibri"/>
            </a:endParaRPr>
          </a:p>
        </p:txBody>
      </p:sp>
      <p:sp>
        <p:nvSpPr>
          <p:cNvPr id="234" name="PlaceHolder 2"/>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defTabSz="914400">
              <a:lnSpc>
                <a:spcPct val="90000"/>
              </a:lnSpc>
              <a:buNone/>
            </a:pPr>
            <a:r>
              <a:rPr b="0" lang="en-IN" sz="4400" spc="-1" strike="noStrike">
                <a:solidFill>
                  <a:schemeClr val="dk1"/>
                </a:solidFill>
                <a:latin typeface="Calibri Light"/>
              </a:rPr>
              <a:t>Stop Words in English and the concept of Stop List</a:t>
            </a:r>
            <a:endParaRPr b="0" lang="en-US" sz="4400" spc="-1" strike="noStrike">
              <a:solidFill>
                <a:schemeClr val="dk1"/>
              </a:solidFill>
              <a:latin typeface="Calibri"/>
            </a:endParaRPr>
          </a:p>
        </p:txBody>
      </p:sp>
      <p:sp>
        <p:nvSpPr>
          <p:cNvPr id="235" name="PlaceHolder 3"/>
          <p:cNvSpPr>
            <a:spLocks noGrp="1"/>
          </p:cNvSpPr>
          <p:nvPr>
            <p:ph type="dt" idx="9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FC5B4C09-81CC-474C-83D6-68780E7A235D}"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36" name="PlaceHolder 4"/>
          <p:cNvSpPr>
            <a:spLocks noGrp="1"/>
          </p:cNvSpPr>
          <p:nvPr>
            <p:ph type="ftr" idx="9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37" name="PlaceHolder 5"/>
          <p:cNvSpPr>
            <a:spLocks noGrp="1"/>
          </p:cNvSpPr>
          <p:nvPr>
            <p:ph type="sldNum" idx="9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74ECA910-4113-4551-8BDD-A3E3A38D2D0F}" type="slidenum">
              <a:rPr b="0" lang="en-IN" sz="1200" spc="-1" strike="noStrike">
                <a:solidFill>
                  <a:srgbClr val="8b8b8b"/>
                </a:solidFill>
                <a:latin typeface="Calibri"/>
              </a:rPr>
              <a:t>11</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56058"/>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Term frequency (tf)</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Document frequency (Dft)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Inverse document frequency (idf)</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Total number of terms in the corpus (N)</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Inverse Document frequency (idf) for a term is given is given by log (N/Dft)</a:t>
            </a:r>
            <a:endParaRPr b="0" lang="en-US" sz="2800" spc="-1" strike="noStrike">
              <a:solidFill>
                <a:schemeClr val="dk1"/>
              </a:solidFill>
              <a:latin typeface="Calibri"/>
            </a:endParaRPr>
          </a:p>
          <a:p>
            <a:pPr marL="685800" indent="-228600" defTabSz="914400">
              <a:lnSpc>
                <a:spcPct val="90000"/>
              </a:lnSpc>
              <a:spcBef>
                <a:spcPts val="499"/>
              </a:spcBef>
              <a:buNone/>
              <a:tabLst>
                <a:tab algn="l" pos="0"/>
              </a:tabLst>
            </a:pP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r>
              <a:rPr b="0" lang="en-IN" sz="2400" spc="-1" strike="noStrike">
                <a:solidFill>
                  <a:schemeClr val="dk1"/>
                </a:solidFill>
                <a:latin typeface="Calibri"/>
              </a:rPr>
              <a:t>Tf-idf model weighs each term by its tf-idf value </a:t>
            </a: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r>
              <a:rPr b="0" lang="en-IN" sz="2400" spc="-1" strike="noStrike">
                <a:solidFill>
                  <a:schemeClr val="dk1"/>
                </a:solidFill>
                <a:latin typeface="Calibri"/>
              </a:rPr>
              <a:t>Tf-idf  value of a term is its term frequency multiplied by inverse document frequency</a:t>
            </a: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r>
              <a:rPr b="0" lang="en-IN" sz="2400" spc="-1" strike="noStrike">
                <a:solidFill>
                  <a:schemeClr val="dk1"/>
                </a:solidFill>
                <a:latin typeface="Calibri"/>
              </a:rPr>
              <a:t>Tf-idf (of a term t) = tf * log (N/Dft)</a:t>
            </a: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endParaRPr b="0" lang="en-US" sz="2400" spc="-1" strike="noStrike">
              <a:solidFill>
                <a:schemeClr val="dk1"/>
              </a:solidFill>
              <a:latin typeface="Calibri"/>
            </a:endParaRPr>
          </a:p>
          <a:p>
            <a:pPr marL="228600" indent="-228600" defTabSz="914400">
              <a:lnSpc>
                <a:spcPct val="90000"/>
              </a:lnSpc>
              <a:spcBef>
                <a:spcPts val="1001"/>
              </a:spcBef>
              <a:buNone/>
              <a:tabLst>
                <a:tab algn="l" pos="0"/>
              </a:tabLst>
            </a:pPr>
            <a:r>
              <a:rPr b="0" lang="en-IN" sz="2800" spc="-1" strike="noStrike">
                <a:solidFill>
                  <a:schemeClr val="dk1"/>
                </a:solidFill>
                <a:latin typeface="Calibri"/>
              </a:rPr>
              <a:t>How stop words get handled in this model ?</a:t>
            </a:r>
            <a:endParaRPr b="0" lang="en-US" sz="2800" spc="-1" strike="noStrike">
              <a:solidFill>
                <a:schemeClr val="dk1"/>
              </a:solidFill>
              <a:latin typeface="Calibri"/>
            </a:endParaRPr>
          </a:p>
          <a:p>
            <a:pPr marL="685800" indent="-228600" defTabSz="914400">
              <a:lnSpc>
                <a:spcPct val="90000"/>
              </a:lnSpc>
              <a:spcBef>
                <a:spcPts val="499"/>
              </a:spcBef>
              <a:buNone/>
              <a:tabLst>
                <a:tab algn="l" pos="0"/>
              </a:tabLst>
            </a:pPr>
            <a:endParaRPr b="0" lang="en-US" sz="2400" spc="-1" strike="noStrike">
              <a:solidFill>
                <a:schemeClr val="dk1"/>
              </a:solidFill>
              <a:latin typeface="Calibri"/>
            </a:endParaRPr>
          </a:p>
          <a:p>
            <a:pPr marL="685800" indent="-228600" defTabSz="914400">
              <a:lnSpc>
                <a:spcPct val="90000"/>
              </a:lnSpc>
              <a:spcBef>
                <a:spcPts val="499"/>
              </a:spcBef>
              <a:buNone/>
              <a:tabLst>
                <a:tab algn="l" pos="0"/>
              </a:tabLst>
            </a:pPr>
            <a:r>
              <a:rPr b="0" lang="en-IN" sz="2400" spc="-1" strike="noStrike">
                <a:solidFill>
                  <a:schemeClr val="dk1"/>
                </a:solidFill>
                <a:latin typeface="Calibri"/>
              </a:rPr>
              <a:t>e.g. The brown crow</a:t>
            </a:r>
            <a:endParaRPr b="0" lang="en-US" sz="2400" spc="-1" strike="noStrike">
              <a:solidFill>
                <a:schemeClr val="dk1"/>
              </a:solidFill>
              <a:latin typeface="Calibri"/>
            </a:endParaRPr>
          </a:p>
        </p:txBody>
      </p:sp>
      <p:sp>
        <p:nvSpPr>
          <p:cNvPr id="239" name="PlaceHolder 2"/>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Tf-idf model</a:t>
            </a:r>
            <a:endParaRPr b="0" lang="en-US" sz="4400" spc="-1" strike="noStrike">
              <a:solidFill>
                <a:schemeClr val="dk1"/>
              </a:solidFill>
              <a:latin typeface="Calibri"/>
            </a:endParaRPr>
          </a:p>
        </p:txBody>
      </p:sp>
      <p:sp>
        <p:nvSpPr>
          <p:cNvPr id="240" name="PlaceHolder 3"/>
          <p:cNvSpPr>
            <a:spLocks noGrp="1"/>
          </p:cNvSpPr>
          <p:nvPr>
            <p:ph type="dt" idx="9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0E67B98B-1543-4CD0-B032-99A9BF3CE4BF}"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41" name="PlaceHolder 4"/>
          <p:cNvSpPr>
            <a:spLocks noGrp="1"/>
          </p:cNvSpPr>
          <p:nvPr>
            <p:ph type="ftr" idx="9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42" name="PlaceHolder 5"/>
          <p:cNvSpPr>
            <a:spLocks noGrp="1"/>
          </p:cNvSpPr>
          <p:nvPr>
            <p:ph type="sldNum" idx="9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7625C4A3-3FDC-49EE-B58C-3B351BDE00C7}" type="slidenum">
              <a:rPr b="0" lang="en-IN" sz="1200" spc="-1" strike="noStrike">
                <a:solidFill>
                  <a:srgbClr val="8b8b8b"/>
                </a:solidFill>
                <a:latin typeface="Calibri"/>
              </a:rPr>
              <a:t>12</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pc="-1" strike="noStrike">
              <a:solidFill>
                <a:schemeClr val="dk1"/>
              </a:solidFill>
              <a:latin typeface="Calibri Light"/>
            </a:endParaRPr>
          </a:p>
        </p:txBody>
      </p:sp>
      <p:sp>
        <p:nvSpPr>
          <p:cNvPr id="24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pc="-1" strike="noStrike">
              <a:solidFill>
                <a:schemeClr val="dk1"/>
              </a:solidFill>
              <a:latin typeface="Calibri"/>
            </a:endParaRPr>
          </a:p>
        </p:txBody>
      </p:sp>
      <p:sp>
        <p:nvSpPr>
          <p:cNvPr id="245" name="PlaceHolder 3"/>
          <p:cNvSpPr>
            <a:spLocks noGrp="1"/>
          </p:cNvSpPr>
          <p:nvPr>
            <p:ph type="dt" idx="10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31EF2147-DBEA-4417-B095-D5A1F4826D17}"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46" name="PlaceHolder 4"/>
          <p:cNvSpPr>
            <a:spLocks noGrp="1"/>
          </p:cNvSpPr>
          <p:nvPr>
            <p:ph type="ftr" idx="10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47" name="PlaceHolder 5"/>
          <p:cNvSpPr>
            <a:spLocks noGrp="1"/>
          </p:cNvSpPr>
          <p:nvPr>
            <p:ph type="sldNum" idx="10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F73A0D45-04DD-4FB1-84F3-4778CDA5D1BF}" type="slidenum">
              <a:rPr b="0" lang="en-IN" sz="1200" spc="-1" strike="noStrike">
                <a:solidFill>
                  <a:srgbClr val="8b8b8b"/>
                </a:solidFill>
                <a:latin typeface="Calibri"/>
              </a:rPr>
              <a:t>12</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Stemming, lemmatization and case folding</a:t>
            </a:r>
            <a:endParaRPr b="0" lang="en-US" sz="4400" spc="-1" strike="noStrike">
              <a:solidFill>
                <a:schemeClr val="dk1"/>
              </a:solidFill>
              <a:latin typeface="Calibri"/>
            </a:endParaRPr>
          </a:p>
        </p:txBody>
      </p:sp>
      <p:sp>
        <p:nvSpPr>
          <p:cNvPr id="249" name="PlaceHolder 2"/>
          <p:cNvSpPr>
            <a:spLocks noGrp="1"/>
          </p:cNvSpPr>
          <p:nvPr>
            <p:ph/>
          </p:nvPr>
        </p:nvSpPr>
        <p:spPr>
          <a:xfrm>
            <a:off x="799560" y="1811520"/>
            <a:ext cx="5181120" cy="4350960"/>
          </a:xfrm>
          <a:prstGeom prst="rect">
            <a:avLst/>
          </a:prstGeom>
          <a:noFill/>
          <a:ln w="0">
            <a:noFill/>
          </a:ln>
        </p:spPr>
        <p:txBody>
          <a:bodyPr lIns="91440" rIns="91440" tIns="45720" bIns="45720" anchor="t">
            <a:normAutofit fontScale="76411"/>
          </a:bodyPr>
          <a:p>
            <a:pPr marL="228600" indent="-228600" defTabSz="914400">
              <a:lnSpc>
                <a:spcPct val="90000"/>
              </a:lnSpc>
              <a:spcBef>
                <a:spcPts val="1001"/>
              </a:spcBef>
              <a:buClr>
                <a:srgbClr val="000000"/>
              </a:buClr>
              <a:buFont typeface="Arial"/>
              <a:buChar char="•"/>
            </a:pPr>
            <a:r>
              <a:rPr b="0" lang="en-IN" sz="2900" spc="-1" strike="noStrike">
                <a:solidFill>
                  <a:schemeClr val="dk1"/>
                </a:solidFill>
                <a:latin typeface="Calibri"/>
              </a:rPr>
              <a:t>Stemming</a:t>
            </a:r>
            <a:endParaRPr b="0" lang="en-US" sz="29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500" spc="-1" strike="noStrike">
                <a:solidFill>
                  <a:schemeClr val="dk1"/>
                </a:solidFill>
                <a:latin typeface="Calibri"/>
              </a:rPr>
              <a:t>Chopping off affixes is called stemming</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500" spc="-1" strike="noStrike">
                <a:solidFill>
                  <a:schemeClr val="dk1"/>
                </a:solidFill>
                <a:latin typeface="Calibri"/>
              </a:rPr>
              <a:t>Examples of stemmers: Porter Stemmer, Snowball Stemmer, Lancaster Stemmer</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Recommened: Snowball</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Examples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IN" sz="2000" spc="-1" strike="noStrike">
                <a:solidFill>
                  <a:schemeClr val="dk1"/>
                </a:solidFill>
                <a:latin typeface="Calibri"/>
              </a:rPr>
              <a:t>Marketing </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IN" sz="1800" spc="-1" strike="noStrike">
                <a:solidFill>
                  <a:schemeClr val="dk1"/>
                </a:solidFill>
                <a:latin typeface="Calibri"/>
              </a:rPr>
              <a:t>Market</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IN" sz="2000" spc="-1" strike="noStrike">
                <a:solidFill>
                  <a:schemeClr val="dk1"/>
                </a:solidFill>
                <a:latin typeface="Calibri"/>
              </a:rPr>
              <a:t>Successful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IN" sz="1800" spc="-1" strike="noStrike">
                <a:solidFill>
                  <a:schemeClr val="dk1"/>
                </a:solidFill>
                <a:latin typeface="Calibri"/>
              </a:rPr>
              <a:t>success</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Case folding</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converts everything to lower case and helps match the case differences</a:t>
            </a:r>
            <a:endParaRPr b="0" lang="en-US" sz="2400" spc="-1" strike="noStrike">
              <a:solidFill>
                <a:schemeClr val="dk1"/>
              </a:solidFill>
              <a:latin typeface="Calibri"/>
            </a:endParaRPr>
          </a:p>
        </p:txBody>
      </p:sp>
      <p:sp>
        <p:nvSpPr>
          <p:cNvPr id="250" name="PlaceHolder 3"/>
          <p:cNvSpPr>
            <a:spLocks noGrp="1"/>
          </p:cNvSpPr>
          <p:nvPr>
            <p:ph/>
          </p:nvPr>
        </p:nvSpPr>
        <p:spPr>
          <a:xfrm>
            <a:off x="6172200" y="1825560"/>
            <a:ext cx="5181120" cy="4350960"/>
          </a:xfrm>
          <a:prstGeom prst="rect">
            <a:avLst/>
          </a:prstGeom>
          <a:noFill/>
          <a:ln w="0">
            <a:noFill/>
          </a:ln>
        </p:spPr>
        <p:txBody>
          <a:bodyPr lIns="91440" rIns="91440" tIns="45720" bIns="45720" anchor="t">
            <a:normAutofit fontScale="62485" lnSpcReduction="10000"/>
          </a:bodyPr>
          <a:p>
            <a:pPr marL="228600" indent="-228600" defTabSz="914400">
              <a:lnSpc>
                <a:spcPct val="90000"/>
              </a:lnSpc>
              <a:spcBef>
                <a:spcPts val="1001"/>
              </a:spcBef>
              <a:buClr>
                <a:srgbClr val="000000"/>
              </a:buClr>
              <a:buFont typeface="Arial"/>
              <a:buChar char="•"/>
            </a:pPr>
            <a:r>
              <a:rPr b="0" lang="en-IN" sz="2900" spc="-1" strike="noStrike">
                <a:solidFill>
                  <a:schemeClr val="dk1"/>
                </a:solidFill>
                <a:latin typeface="Calibri"/>
              </a:rPr>
              <a:t>Lemmatization:</a:t>
            </a:r>
            <a:endParaRPr b="0" lang="en-US" sz="29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500" spc="-1" strike="noStrike">
                <a:solidFill>
                  <a:schemeClr val="dk1"/>
                </a:solidFill>
                <a:latin typeface="Calibri"/>
              </a:rPr>
              <a:t>Lemma – original form of the word</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500" spc="-1" strike="noStrike">
                <a:solidFill>
                  <a:schemeClr val="dk1"/>
                </a:solidFill>
                <a:latin typeface="Calibri"/>
              </a:rPr>
              <a:t>Lemmatization is the process of converting a word to its base form. The difference between stemming and lemmatization is, lemmatization considers the context and converts the word to its meaningful base form, whereas stemming just removes the last few characters, often leading to incorrect meanings and spelling errors.</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500" spc="-1" strike="noStrike">
                <a:solidFill>
                  <a:schemeClr val="dk1"/>
                </a:solidFill>
                <a:latin typeface="Calibri"/>
              </a:rPr>
              <a:t>Examples of lemmatizers: NLTK, TextBlob, spaCy, Pattern and Stanford CoreNLP</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500" spc="-1" strike="noStrike">
                <a:solidFill>
                  <a:schemeClr val="dk1"/>
                </a:solidFill>
                <a:latin typeface="Calibri"/>
              </a:rPr>
              <a:t>Recommended: Spacy</a:t>
            </a:r>
            <a:endParaRPr b="0" lang="en-US" sz="25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Examples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IN" sz="2000" spc="-1" strike="noStrike">
                <a:solidFill>
                  <a:schemeClr val="dk1"/>
                </a:solidFill>
                <a:latin typeface="Calibri"/>
              </a:rPr>
              <a:t>Saw</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IN" sz="1800" spc="-1" strike="noStrike">
                <a:solidFill>
                  <a:schemeClr val="dk1"/>
                </a:solidFill>
                <a:latin typeface="Calibri"/>
              </a:rPr>
              <a:t>See</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IN" sz="2000" spc="-1" strike="noStrike">
                <a:solidFill>
                  <a:schemeClr val="dk1"/>
                </a:solidFill>
                <a:latin typeface="Calibri"/>
              </a:rPr>
              <a:t>Is</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IN" sz="1800" spc="-1" strike="noStrike">
                <a:solidFill>
                  <a:schemeClr val="dk1"/>
                </a:solidFill>
                <a:latin typeface="Calibri"/>
              </a:rPr>
              <a:t>Be</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IN" sz="2000" spc="-1" strike="noStrike">
                <a:solidFill>
                  <a:schemeClr val="dk1"/>
                </a:solidFill>
                <a:latin typeface="Calibri"/>
              </a:rPr>
              <a:t>Was</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IN" sz="1800" spc="-1" strike="noStrike">
                <a:solidFill>
                  <a:schemeClr val="dk1"/>
                </a:solidFill>
                <a:latin typeface="Calibri"/>
              </a:rPr>
              <a:t>be</a:t>
            </a:r>
            <a:endParaRPr b="0" lang="en-US" sz="1800" spc="-1" strike="noStrike">
              <a:solidFill>
                <a:schemeClr val="dk1"/>
              </a:solidFill>
              <a:latin typeface="Calibri"/>
            </a:endParaRPr>
          </a:p>
        </p:txBody>
      </p:sp>
      <p:sp>
        <p:nvSpPr>
          <p:cNvPr id="251" name="PlaceHolder 4"/>
          <p:cNvSpPr>
            <a:spLocks noGrp="1"/>
          </p:cNvSpPr>
          <p:nvPr>
            <p:ph type="dt" idx="10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E47A9859-592E-41DD-A95D-9BE7C0A1F366}"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52" name="PlaceHolder 5"/>
          <p:cNvSpPr>
            <a:spLocks noGrp="1"/>
          </p:cNvSpPr>
          <p:nvPr>
            <p:ph type="ftr" idx="10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53" name="PlaceHolder 6"/>
          <p:cNvSpPr>
            <a:spLocks noGrp="1"/>
          </p:cNvSpPr>
          <p:nvPr>
            <p:ph type="sldNum" idx="10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3DCAC78D-B86B-441A-80E0-E0374BD132B6}" type="slidenum">
              <a:rPr b="0" lang="en-IN" sz="1200" spc="-1" strike="noStrike">
                <a:solidFill>
                  <a:srgbClr val="8b8b8b"/>
                </a:solidFill>
                <a:latin typeface="Calibri"/>
              </a:rPr>
              <a:t>14</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9"/>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9"/>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9"/>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9"/>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9"/>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9"/>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9"/>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9"/>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9"/>
                                          </p:stCondLst>
                                        </p:cTn>
                                        <p:tgtEl>
                                          <p:spTgt spid="2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9"/>
                                          </p:stCondLst>
                                        </p:cTn>
                                        <p:tgtEl>
                                          <p:spTgt spid="2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9"/>
                                          </p:stCondLst>
                                        </p:cTn>
                                        <p:tgtEl>
                                          <p:spTgt spid="24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9"/>
                                          </p:stCondLst>
                                        </p:cTn>
                                        <p:tgtEl>
                                          <p:spTgt spid="25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9"/>
                                          </p:stCondLst>
                                        </p:cTn>
                                        <p:tgtEl>
                                          <p:spTgt spid="250">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9"/>
                                          </p:stCondLst>
                                        </p:cTn>
                                        <p:tgtEl>
                                          <p:spTgt spid="250">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9"/>
                                          </p:stCondLst>
                                        </p:cTn>
                                        <p:tgtEl>
                                          <p:spTgt spid="250">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9"/>
                                          </p:stCondLst>
                                        </p:cTn>
                                        <p:tgtEl>
                                          <p:spTgt spid="250">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9"/>
                                          </p:stCondLst>
                                        </p:cTn>
                                        <p:tgtEl>
                                          <p:spTgt spid="250">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9"/>
                                          </p:stCondLst>
                                        </p:cTn>
                                        <p:tgtEl>
                                          <p:spTgt spid="250">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9"/>
                                          </p:stCondLst>
                                        </p:cTn>
                                        <p:tgtEl>
                                          <p:spTgt spid="250">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9"/>
                                          </p:stCondLst>
                                        </p:cTn>
                                        <p:tgtEl>
                                          <p:spTgt spid="250">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9"/>
                                          </p:stCondLst>
                                        </p:cTn>
                                        <p:tgtEl>
                                          <p:spTgt spid="250">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9"/>
                                          </p:stCondLst>
                                        </p:cTn>
                                        <p:tgtEl>
                                          <p:spTgt spid="250">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9"/>
                                          </p:stCondLst>
                                        </p:cTn>
                                        <p:tgtEl>
                                          <p:spTgt spid="250">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Information Retrieval Models</a:t>
            </a:r>
            <a:endParaRPr b="0" lang="en-US" sz="4400" spc="-1" strike="noStrike">
              <a:solidFill>
                <a:schemeClr val="dk1"/>
              </a:solidFill>
              <a:latin typeface="Calibri"/>
            </a:endParaRPr>
          </a:p>
        </p:txBody>
      </p:sp>
      <p:sp>
        <p:nvSpPr>
          <p:cNvPr id="25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Boolean Model</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Vector Space Model</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Probabilistic Model</a:t>
            </a:r>
            <a:endParaRPr b="0" lang="en-US" sz="2800" spc="-1" strike="noStrike">
              <a:solidFill>
                <a:schemeClr val="dk1"/>
              </a:solidFill>
              <a:latin typeface="Calibri"/>
            </a:endParaRPr>
          </a:p>
        </p:txBody>
      </p:sp>
      <p:sp>
        <p:nvSpPr>
          <p:cNvPr id="256" name="PlaceHolder 3"/>
          <p:cNvSpPr>
            <a:spLocks noGrp="1"/>
          </p:cNvSpPr>
          <p:nvPr>
            <p:ph type="dt" idx="10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27F7F857-D871-418B-A70A-9E498FE6FD6B}"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57" name="PlaceHolder 4"/>
          <p:cNvSpPr>
            <a:spLocks noGrp="1"/>
          </p:cNvSpPr>
          <p:nvPr>
            <p:ph type="ftr" idx="10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58" name="PlaceHolder 5"/>
          <p:cNvSpPr>
            <a:spLocks noGrp="1"/>
          </p:cNvSpPr>
          <p:nvPr>
            <p:ph type="sldNum" idx="10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515C35AF-80E5-4DDF-8F5F-16B8BAD64BAD}" type="slidenum">
              <a:rPr b="0" lang="en-IN" sz="1200" spc="-1" strike="noStrike">
                <a:solidFill>
                  <a:srgbClr val="8b8b8b"/>
                </a:solidFill>
                <a:latin typeface="Calibri"/>
              </a:rPr>
              <a:t>14</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9"/>
                                          </p:stCondLst>
                                        </p:cTn>
                                        <p:tgtEl>
                                          <p:spTgt spid="255">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9"/>
                                          </p:stCondLst>
                                        </p:cTn>
                                        <p:tgtEl>
                                          <p:spTgt spid="255">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9"/>
                                          </p:stCondLst>
                                        </p:cTn>
                                        <p:tgtEl>
                                          <p:spTgt spid="25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Indexing and Inverted Indices</a:t>
            </a:r>
            <a:br>
              <a:rPr sz="4400"/>
            </a:br>
            <a:endParaRPr b="0" lang="en-US" sz="4400" spc="-1" strike="noStrike">
              <a:solidFill>
                <a:schemeClr val="dk1"/>
              </a:solidFill>
              <a:latin typeface="Calibri"/>
            </a:endParaRPr>
          </a:p>
        </p:txBody>
      </p:sp>
      <p:sp>
        <p:nvSpPr>
          <p:cNvPr id="144" name="PlaceHolder 2"/>
          <p:cNvSpPr>
            <a:spLocks noGrp="1"/>
          </p:cNvSpPr>
          <p:nvPr>
            <p:ph/>
          </p:nvPr>
        </p:nvSpPr>
        <p:spPr>
          <a:xfrm>
            <a:off x="838080" y="1280160"/>
            <a:ext cx="5181120" cy="48963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3200" spc="-1" strike="noStrike">
                <a:solidFill>
                  <a:schemeClr val="dk1"/>
                </a:solidFill>
                <a:latin typeface="Calibri"/>
              </a:rPr>
              <a:t>Inverted Indices for inverted files – Data structure</a:t>
            </a:r>
            <a:endParaRPr b="0" lang="en-US" sz="32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3200" spc="-1" strike="noStrike">
                <a:solidFill>
                  <a:schemeClr val="dk1"/>
                </a:solidFill>
                <a:latin typeface="Calibri"/>
              </a:rPr>
              <a:t>Consider the following </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3200" spc="-1" strike="noStrike">
                <a:solidFill>
                  <a:schemeClr val="dk1"/>
                </a:solidFill>
                <a:latin typeface="Calibri"/>
              </a:rPr>
              <a:t>Doc 1: I am Mansi</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3200" spc="-1" strike="noStrike">
                <a:solidFill>
                  <a:schemeClr val="dk1"/>
                </a:solidFill>
                <a:latin typeface="Calibri"/>
              </a:rPr>
              <a:t>Doc 2: I live in Nagpur</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3200" spc="-1" strike="noStrike">
                <a:solidFill>
                  <a:schemeClr val="dk1"/>
                </a:solidFill>
                <a:latin typeface="Calibri"/>
              </a:rPr>
              <a:t>Doc 3: I am a teacher</a:t>
            </a:r>
            <a:endParaRPr b="0" lang="en-US" sz="32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3200" spc="-1" strike="noStrike">
                <a:solidFill>
                  <a:schemeClr val="dk1"/>
                </a:solidFill>
                <a:latin typeface="Calibri"/>
              </a:rPr>
              <a:t>Dictionary for this corpus will consist of the following words: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3200" spc="-1" strike="noStrike">
                <a:solidFill>
                  <a:schemeClr val="dk1"/>
                </a:solidFill>
                <a:latin typeface="Calibri"/>
              </a:rPr>
              <a:t>I, am, Mansi, live, in, Nagpur,  am, a, teacher</a:t>
            </a:r>
            <a:endParaRPr b="0" lang="en-US" sz="3200" spc="-1" strike="noStrike">
              <a:solidFill>
                <a:schemeClr val="dk1"/>
              </a:solidFill>
              <a:latin typeface="Calibri"/>
            </a:endParaRPr>
          </a:p>
          <a:p>
            <a:pPr marL="457200" indent="0" defTabSz="914400">
              <a:lnSpc>
                <a:spcPct val="90000"/>
              </a:lnSpc>
              <a:spcBef>
                <a:spcPts val="499"/>
              </a:spcBef>
              <a:buNone/>
              <a:tabLst>
                <a:tab algn="l" pos="0"/>
              </a:tabLst>
            </a:pPr>
            <a:endParaRPr b="0" lang="en-US" sz="3200" spc="-1" strike="noStrike">
              <a:solidFill>
                <a:schemeClr val="dk1"/>
              </a:solidFill>
              <a:latin typeface="Calibri"/>
            </a:endParaRPr>
          </a:p>
        </p:txBody>
      </p:sp>
      <p:sp>
        <p:nvSpPr>
          <p:cNvPr id="145" name="PlaceHolder 3"/>
          <p:cNvSpPr>
            <a:spLocks noGrp="1"/>
          </p:cNvSpPr>
          <p:nvPr>
            <p:ph/>
          </p:nvPr>
        </p:nvSpPr>
        <p:spPr>
          <a:xfrm>
            <a:off x="6172200" y="1321560"/>
            <a:ext cx="5181120" cy="4854960"/>
          </a:xfrm>
          <a:prstGeom prst="rect">
            <a:avLst/>
          </a:prstGeom>
          <a:noFill/>
          <a:ln w="0">
            <a:noFill/>
          </a:ln>
        </p:spPr>
        <p:txBody>
          <a:bodyPr lIns="91440" rIns="91440" tIns="45720" bIns="45720" anchor="t">
            <a:normAutofit fontScale="40348"/>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Inverted Index for this corpus will look like</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am</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Mansi</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live</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in</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Nagpur</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a</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teacher</a:t>
            </a:r>
            <a:endParaRPr b="0" lang="en-US" sz="2800" spc="-1" strike="noStrike">
              <a:solidFill>
                <a:schemeClr val="dk1"/>
              </a:solidFill>
              <a:latin typeface="Calibri"/>
            </a:endParaRPr>
          </a:p>
        </p:txBody>
      </p:sp>
      <p:sp>
        <p:nvSpPr>
          <p:cNvPr id="146" name="Rectangle 5"/>
          <p:cNvSpPr/>
          <p:nvPr/>
        </p:nvSpPr>
        <p:spPr>
          <a:xfrm>
            <a:off x="7099200" y="187884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doc1</a:t>
            </a:r>
            <a:endParaRPr b="0" lang="en-IN" sz="1800" spc="-1" strike="noStrike">
              <a:solidFill>
                <a:srgbClr val="ffffff"/>
              </a:solidFill>
              <a:latin typeface="Arial"/>
            </a:endParaRPr>
          </a:p>
        </p:txBody>
      </p:sp>
      <p:sp>
        <p:nvSpPr>
          <p:cNvPr id="147" name="Rectangle 6"/>
          <p:cNvSpPr/>
          <p:nvPr/>
        </p:nvSpPr>
        <p:spPr>
          <a:xfrm>
            <a:off x="8185320" y="1856520"/>
            <a:ext cx="703440" cy="32652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doc2</a:t>
            </a:r>
            <a:endParaRPr b="0" lang="en-IN" sz="1800" spc="-1" strike="noStrike">
              <a:solidFill>
                <a:srgbClr val="ffffff"/>
              </a:solidFill>
              <a:latin typeface="Arial"/>
            </a:endParaRPr>
          </a:p>
        </p:txBody>
      </p:sp>
      <p:sp>
        <p:nvSpPr>
          <p:cNvPr id="148" name="Rectangle 7"/>
          <p:cNvSpPr/>
          <p:nvPr/>
        </p:nvSpPr>
        <p:spPr>
          <a:xfrm>
            <a:off x="9288000" y="1839960"/>
            <a:ext cx="642600" cy="3376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doc3</a:t>
            </a:r>
            <a:endParaRPr b="0" lang="en-IN" sz="1800" spc="-1" strike="noStrike">
              <a:solidFill>
                <a:srgbClr val="ffffff"/>
              </a:solidFill>
              <a:latin typeface="Arial"/>
            </a:endParaRPr>
          </a:p>
        </p:txBody>
      </p:sp>
      <p:cxnSp>
        <p:nvCxnSpPr>
          <p:cNvPr id="149" name="Straight Arrow Connector 9"/>
          <p:cNvCxnSpPr>
            <a:stCxn id="146" idx="3"/>
            <a:endCxn id="147" idx="1"/>
          </p:cNvCxnSpPr>
          <p:nvPr/>
        </p:nvCxnSpPr>
        <p:spPr>
          <a:xfrm flipV="1">
            <a:off x="7846920" y="2019600"/>
            <a:ext cx="338760" cy="9000"/>
          </a:xfrm>
          <a:prstGeom prst="straightConnector1">
            <a:avLst/>
          </a:prstGeom>
          <a:ln>
            <a:solidFill>
              <a:srgbClr val="4472c4"/>
            </a:solidFill>
            <a:tailEnd len="med" type="triangle" w="med"/>
          </a:ln>
        </p:spPr>
      </p:cxnSp>
      <p:cxnSp>
        <p:nvCxnSpPr>
          <p:cNvPr id="150" name="Straight Arrow Connector 11"/>
          <p:cNvCxnSpPr/>
          <p:nvPr/>
        </p:nvCxnSpPr>
        <p:spPr>
          <a:xfrm>
            <a:off x="8888760" y="1989360"/>
            <a:ext cx="399600" cy="360"/>
          </a:xfrm>
          <a:prstGeom prst="straightConnector1">
            <a:avLst/>
          </a:prstGeom>
          <a:ln>
            <a:solidFill>
              <a:srgbClr val="4472c4"/>
            </a:solidFill>
            <a:tailEnd len="med" type="triangle" w="med"/>
          </a:ln>
        </p:spPr>
      </p:cxnSp>
      <p:cxnSp>
        <p:nvCxnSpPr>
          <p:cNvPr id="151" name="Straight Arrow Connector 13"/>
          <p:cNvCxnSpPr/>
          <p:nvPr/>
        </p:nvCxnSpPr>
        <p:spPr>
          <a:xfrm>
            <a:off x="6666480" y="2019960"/>
            <a:ext cx="477000" cy="360"/>
          </a:xfrm>
          <a:prstGeom prst="straightConnector1">
            <a:avLst/>
          </a:prstGeom>
          <a:ln>
            <a:solidFill>
              <a:srgbClr val="4472c4"/>
            </a:solidFill>
            <a:tailEnd len="med" type="triangle" w="med"/>
          </a:ln>
        </p:spPr>
      </p:cxnSp>
      <p:cxnSp>
        <p:nvCxnSpPr>
          <p:cNvPr id="152" name="Straight Connector 15"/>
          <p:cNvCxnSpPr/>
          <p:nvPr/>
        </p:nvCxnSpPr>
        <p:spPr>
          <a:xfrm>
            <a:off x="9930600" y="1989360"/>
            <a:ext cx="255600" cy="360"/>
          </a:xfrm>
          <a:prstGeom prst="straightConnector1">
            <a:avLst/>
          </a:prstGeom>
          <a:ln>
            <a:solidFill>
              <a:srgbClr val="4472c4"/>
            </a:solidFill>
          </a:ln>
        </p:spPr>
      </p:cxnSp>
      <p:cxnSp>
        <p:nvCxnSpPr>
          <p:cNvPr id="153" name="Straight Connector 17"/>
          <p:cNvCxnSpPr/>
          <p:nvPr/>
        </p:nvCxnSpPr>
        <p:spPr>
          <a:xfrm>
            <a:off x="10213560" y="1989360"/>
            <a:ext cx="360" cy="188640"/>
          </a:xfrm>
          <a:prstGeom prst="straightConnector1">
            <a:avLst/>
          </a:prstGeom>
          <a:ln>
            <a:solidFill>
              <a:srgbClr val="4472c4"/>
            </a:solidFill>
          </a:ln>
        </p:spPr>
      </p:cxnSp>
      <p:cxnSp>
        <p:nvCxnSpPr>
          <p:cNvPr id="154" name="Straight Connector 19"/>
          <p:cNvCxnSpPr/>
          <p:nvPr/>
        </p:nvCxnSpPr>
        <p:spPr>
          <a:xfrm>
            <a:off x="10083240" y="2177640"/>
            <a:ext cx="296640" cy="360"/>
          </a:xfrm>
          <a:prstGeom prst="straightConnector1">
            <a:avLst/>
          </a:prstGeom>
          <a:ln>
            <a:solidFill>
              <a:srgbClr val="4472c4"/>
            </a:solidFill>
          </a:ln>
        </p:spPr>
      </p:cxnSp>
      <p:sp>
        <p:nvSpPr>
          <p:cNvPr id="155" name="Rectangle 15"/>
          <p:cNvSpPr/>
          <p:nvPr/>
        </p:nvSpPr>
        <p:spPr>
          <a:xfrm>
            <a:off x="7207200" y="244116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doc1</a:t>
            </a:r>
            <a:endParaRPr b="0" lang="en-IN" sz="1800" spc="-1" strike="noStrike">
              <a:solidFill>
                <a:srgbClr val="ffffff"/>
              </a:solidFill>
              <a:latin typeface="Arial"/>
            </a:endParaRPr>
          </a:p>
        </p:txBody>
      </p:sp>
      <p:sp>
        <p:nvSpPr>
          <p:cNvPr id="156" name="Rectangle 16"/>
          <p:cNvSpPr/>
          <p:nvPr/>
        </p:nvSpPr>
        <p:spPr>
          <a:xfrm>
            <a:off x="8293320" y="2418840"/>
            <a:ext cx="703440" cy="32652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doc3</a:t>
            </a:r>
            <a:endParaRPr b="0" lang="en-IN" sz="1800" spc="-1" strike="noStrike">
              <a:solidFill>
                <a:srgbClr val="ffffff"/>
              </a:solidFill>
              <a:latin typeface="Arial"/>
            </a:endParaRPr>
          </a:p>
        </p:txBody>
      </p:sp>
      <p:cxnSp>
        <p:nvCxnSpPr>
          <p:cNvPr id="157" name="Straight Arrow Connector 15"/>
          <p:cNvCxnSpPr>
            <a:stCxn id="155" idx="3"/>
            <a:endCxn id="156" idx="1"/>
          </p:cNvCxnSpPr>
          <p:nvPr/>
        </p:nvCxnSpPr>
        <p:spPr>
          <a:xfrm flipV="1">
            <a:off x="7954920" y="2581920"/>
            <a:ext cx="338760" cy="9000"/>
          </a:xfrm>
          <a:prstGeom prst="straightConnector1">
            <a:avLst/>
          </a:prstGeom>
          <a:ln>
            <a:solidFill>
              <a:srgbClr val="4472c4"/>
            </a:solidFill>
            <a:tailEnd len="med" type="triangle" w="med"/>
          </a:ln>
        </p:spPr>
      </p:cxnSp>
      <p:cxnSp>
        <p:nvCxnSpPr>
          <p:cNvPr id="158" name="Straight Arrow Connector 16"/>
          <p:cNvCxnSpPr/>
          <p:nvPr/>
        </p:nvCxnSpPr>
        <p:spPr>
          <a:xfrm>
            <a:off x="6774840" y="2582280"/>
            <a:ext cx="476640" cy="360"/>
          </a:xfrm>
          <a:prstGeom prst="straightConnector1">
            <a:avLst/>
          </a:prstGeom>
          <a:ln>
            <a:solidFill>
              <a:srgbClr val="4472c4"/>
            </a:solidFill>
            <a:tailEnd len="med" type="triangle" w="med"/>
          </a:ln>
        </p:spPr>
      </p:cxnSp>
      <p:cxnSp>
        <p:nvCxnSpPr>
          <p:cNvPr id="159" name="Straight Connector 27"/>
          <p:cNvCxnSpPr/>
          <p:nvPr/>
        </p:nvCxnSpPr>
        <p:spPr>
          <a:xfrm>
            <a:off x="8997120" y="2551680"/>
            <a:ext cx="255240" cy="360"/>
          </a:xfrm>
          <a:prstGeom prst="straightConnector1">
            <a:avLst/>
          </a:prstGeom>
          <a:ln>
            <a:solidFill>
              <a:srgbClr val="4472c4"/>
            </a:solidFill>
          </a:ln>
        </p:spPr>
      </p:cxnSp>
      <p:cxnSp>
        <p:nvCxnSpPr>
          <p:cNvPr id="160" name="Straight Connector 28"/>
          <p:cNvCxnSpPr/>
          <p:nvPr/>
        </p:nvCxnSpPr>
        <p:spPr>
          <a:xfrm>
            <a:off x="9138240" y="2768040"/>
            <a:ext cx="297000" cy="360"/>
          </a:xfrm>
          <a:prstGeom prst="straightConnector1">
            <a:avLst/>
          </a:prstGeom>
          <a:ln>
            <a:solidFill>
              <a:srgbClr val="4472c4"/>
            </a:solidFill>
          </a:ln>
        </p:spPr>
      </p:cxnSp>
      <p:cxnSp>
        <p:nvCxnSpPr>
          <p:cNvPr id="161" name="Straight Connector 30"/>
          <p:cNvCxnSpPr/>
          <p:nvPr/>
        </p:nvCxnSpPr>
        <p:spPr>
          <a:xfrm>
            <a:off x="9252000" y="2551680"/>
            <a:ext cx="360" cy="189000"/>
          </a:xfrm>
          <a:prstGeom prst="straightConnector1">
            <a:avLst/>
          </a:prstGeom>
          <a:ln>
            <a:solidFill>
              <a:srgbClr val="4472c4"/>
            </a:solidFill>
          </a:ln>
        </p:spPr>
      </p:cxnSp>
      <p:sp>
        <p:nvSpPr>
          <p:cNvPr id="162" name="Rectangle 17"/>
          <p:cNvSpPr/>
          <p:nvPr/>
        </p:nvSpPr>
        <p:spPr>
          <a:xfrm>
            <a:off x="7498080" y="302580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doc1</a:t>
            </a:r>
            <a:endParaRPr b="0" lang="en-IN" sz="1800" spc="-1" strike="noStrike">
              <a:solidFill>
                <a:srgbClr val="ffffff"/>
              </a:solidFill>
              <a:latin typeface="Arial"/>
            </a:endParaRPr>
          </a:p>
        </p:txBody>
      </p:sp>
      <p:cxnSp>
        <p:nvCxnSpPr>
          <p:cNvPr id="163" name="Straight Arrow Connector 17"/>
          <p:cNvCxnSpPr/>
          <p:nvPr/>
        </p:nvCxnSpPr>
        <p:spPr>
          <a:xfrm>
            <a:off x="7065720" y="3166920"/>
            <a:ext cx="477000" cy="360"/>
          </a:xfrm>
          <a:prstGeom prst="straightConnector1">
            <a:avLst/>
          </a:prstGeom>
          <a:ln>
            <a:solidFill>
              <a:srgbClr val="4472c4"/>
            </a:solidFill>
            <a:tailEnd len="med" type="triangle" w="med"/>
          </a:ln>
        </p:spPr>
      </p:cxnSp>
      <p:cxnSp>
        <p:nvCxnSpPr>
          <p:cNvPr id="164" name="Straight Connector 31"/>
          <p:cNvCxnSpPr/>
          <p:nvPr/>
        </p:nvCxnSpPr>
        <p:spPr>
          <a:xfrm>
            <a:off x="8268120" y="3136320"/>
            <a:ext cx="255240" cy="360"/>
          </a:xfrm>
          <a:prstGeom prst="straightConnector1">
            <a:avLst/>
          </a:prstGeom>
          <a:ln>
            <a:solidFill>
              <a:srgbClr val="4472c4"/>
            </a:solidFill>
          </a:ln>
        </p:spPr>
      </p:cxnSp>
      <p:cxnSp>
        <p:nvCxnSpPr>
          <p:cNvPr id="165" name="Straight Connector 32"/>
          <p:cNvCxnSpPr/>
          <p:nvPr/>
        </p:nvCxnSpPr>
        <p:spPr>
          <a:xfrm>
            <a:off x="8409600" y="3352680"/>
            <a:ext cx="296640" cy="360"/>
          </a:xfrm>
          <a:prstGeom prst="straightConnector1">
            <a:avLst/>
          </a:prstGeom>
          <a:ln>
            <a:solidFill>
              <a:srgbClr val="4472c4"/>
            </a:solidFill>
          </a:ln>
        </p:spPr>
      </p:cxnSp>
      <p:cxnSp>
        <p:nvCxnSpPr>
          <p:cNvPr id="166" name="Straight Connector 33"/>
          <p:cNvCxnSpPr/>
          <p:nvPr/>
        </p:nvCxnSpPr>
        <p:spPr>
          <a:xfrm>
            <a:off x="8523000" y="3136320"/>
            <a:ext cx="360" cy="189000"/>
          </a:xfrm>
          <a:prstGeom prst="straightConnector1">
            <a:avLst/>
          </a:prstGeom>
          <a:ln>
            <a:solidFill>
              <a:srgbClr val="4472c4"/>
            </a:solidFill>
          </a:ln>
        </p:spPr>
      </p:cxnSp>
      <p:sp>
        <p:nvSpPr>
          <p:cNvPr id="167" name="Rectangle 18"/>
          <p:cNvSpPr/>
          <p:nvPr/>
        </p:nvSpPr>
        <p:spPr>
          <a:xfrm>
            <a:off x="7395480" y="362700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doc2</a:t>
            </a:r>
            <a:endParaRPr b="0" lang="en-IN" sz="1800" spc="-1" strike="noStrike">
              <a:solidFill>
                <a:srgbClr val="ffffff"/>
              </a:solidFill>
              <a:latin typeface="Arial"/>
            </a:endParaRPr>
          </a:p>
        </p:txBody>
      </p:sp>
      <p:cxnSp>
        <p:nvCxnSpPr>
          <p:cNvPr id="168" name="Straight Arrow Connector 18"/>
          <p:cNvCxnSpPr/>
          <p:nvPr/>
        </p:nvCxnSpPr>
        <p:spPr>
          <a:xfrm>
            <a:off x="6963120" y="3768120"/>
            <a:ext cx="477000" cy="360"/>
          </a:xfrm>
          <a:prstGeom prst="straightConnector1">
            <a:avLst/>
          </a:prstGeom>
          <a:ln>
            <a:solidFill>
              <a:srgbClr val="4472c4"/>
            </a:solidFill>
            <a:tailEnd len="med" type="triangle" w="med"/>
          </a:ln>
        </p:spPr>
      </p:cxnSp>
      <p:cxnSp>
        <p:nvCxnSpPr>
          <p:cNvPr id="169" name="Straight Connector 34"/>
          <p:cNvCxnSpPr/>
          <p:nvPr/>
        </p:nvCxnSpPr>
        <p:spPr>
          <a:xfrm>
            <a:off x="8165520" y="3737880"/>
            <a:ext cx="255600" cy="360"/>
          </a:xfrm>
          <a:prstGeom prst="straightConnector1">
            <a:avLst/>
          </a:prstGeom>
          <a:ln>
            <a:solidFill>
              <a:srgbClr val="4472c4"/>
            </a:solidFill>
          </a:ln>
        </p:spPr>
      </p:cxnSp>
      <p:cxnSp>
        <p:nvCxnSpPr>
          <p:cNvPr id="170" name="Straight Connector 35"/>
          <p:cNvCxnSpPr/>
          <p:nvPr/>
        </p:nvCxnSpPr>
        <p:spPr>
          <a:xfrm>
            <a:off x="8307000" y="3953880"/>
            <a:ext cx="297000" cy="360"/>
          </a:xfrm>
          <a:prstGeom prst="straightConnector1">
            <a:avLst/>
          </a:prstGeom>
          <a:ln>
            <a:solidFill>
              <a:srgbClr val="4472c4"/>
            </a:solidFill>
          </a:ln>
        </p:spPr>
      </p:cxnSp>
      <p:cxnSp>
        <p:nvCxnSpPr>
          <p:cNvPr id="171" name="Straight Connector 36"/>
          <p:cNvCxnSpPr/>
          <p:nvPr/>
        </p:nvCxnSpPr>
        <p:spPr>
          <a:xfrm>
            <a:off x="8420760" y="3737880"/>
            <a:ext cx="360" cy="188640"/>
          </a:xfrm>
          <a:prstGeom prst="straightConnector1">
            <a:avLst/>
          </a:prstGeom>
          <a:ln>
            <a:solidFill>
              <a:srgbClr val="4472c4"/>
            </a:solidFill>
          </a:ln>
        </p:spPr>
      </p:cxnSp>
      <p:sp>
        <p:nvSpPr>
          <p:cNvPr id="172" name="Rectangle 19"/>
          <p:cNvSpPr/>
          <p:nvPr/>
        </p:nvSpPr>
        <p:spPr>
          <a:xfrm>
            <a:off x="7218360" y="416484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doc2</a:t>
            </a:r>
            <a:endParaRPr b="0" lang="en-IN" sz="1800" spc="-1" strike="noStrike">
              <a:solidFill>
                <a:srgbClr val="ffffff"/>
              </a:solidFill>
              <a:latin typeface="Arial"/>
            </a:endParaRPr>
          </a:p>
        </p:txBody>
      </p:sp>
      <p:cxnSp>
        <p:nvCxnSpPr>
          <p:cNvPr id="173" name="Straight Arrow Connector 19"/>
          <p:cNvCxnSpPr/>
          <p:nvPr/>
        </p:nvCxnSpPr>
        <p:spPr>
          <a:xfrm>
            <a:off x="6785640" y="4305960"/>
            <a:ext cx="477000" cy="360"/>
          </a:xfrm>
          <a:prstGeom prst="straightConnector1">
            <a:avLst/>
          </a:prstGeom>
          <a:ln>
            <a:solidFill>
              <a:srgbClr val="4472c4"/>
            </a:solidFill>
            <a:tailEnd len="med" type="triangle" w="med"/>
          </a:ln>
        </p:spPr>
      </p:cxnSp>
      <p:cxnSp>
        <p:nvCxnSpPr>
          <p:cNvPr id="174" name="Straight Connector 37"/>
          <p:cNvCxnSpPr/>
          <p:nvPr/>
        </p:nvCxnSpPr>
        <p:spPr>
          <a:xfrm>
            <a:off x="7988400" y="4275360"/>
            <a:ext cx="255240" cy="360"/>
          </a:xfrm>
          <a:prstGeom prst="straightConnector1">
            <a:avLst/>
          </a:prstGeom>
          <a:ln>
            <a:solidFill>
              <a:srgbClr val="4472c4"/>
            </a:solidFill>
          </a:ln>
        </p:spPr>
      </p:cxnSp>
      <p:cxnSp>
        <p:nvCxnSpPr>
          <p:cNvPr id="175" name="Straight Connector 38"/>
          <p:cNvCxnSpPr/>
          <p:nvPr/>
        </p:nvCxnSpPr>
        <p:spPr>
          <a:xfrm>
            <a:off x="8129520" y="4491360"/>
            <a:ext cx="297000" cy="360"/>
          </a:xfrm>
          <a:prstGeom prst="straightConnector1">
            <a:avLst/>
          </a:prstGeom>
          <a:ln>
            <a:solidFill>
              <a:srgbClr val="4472c4"/>
            </a:solidFill>
          </a:ln>
        </p:spPr>
      </p:cxnSp>
      <p:cxnSp>
        <p:nvCxnSpPr>
          <p:cNvPr id="176" name="Straight Connector 39"/>
          <p:cNvCxnSpPr/>
          <p:nvPr/>
        </p:nvCxnSpPr>
        <p:spPr>
          <a:xfrm>
            <a:off x="8243280" y="4275360"/>
            <a:ext cx="360" cy="188640"/>
          </a:xfrm>
          <a:prstGeom prst="straightConnector1">
            <a:avLst/>
          </a:prstGeom>
          <a:ln>
            <a:solidFill>
              <a:srgbClr val="4472c4"/>
            </a:solidFill>
          </a:ln>
        </p:spPr>
      </p:cxnSp>
      <p:sp>
        <p:nvSpPr>
          <p:cNvPr id="177" name="Rectangle 20"/>
          <p:cNvSpPr/>
          <p:nvPr/>
        </p:nvSpPr>
        <p:spPr>
          <a:xfrm>
            <a:off x="7151760" y="530640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doc3</a:t>
            </a:r>
            <a:endParaRPr b="0" lang="en-IN" sz="1800" spc="-1" strike="noStrike">
              <a:solidFill>
                <a:srgbClr val="ffffff"/>
              </a:solidFill>
              <a:latin typeface="Arial"/>
            </a:endParaRPr>
          </a:p>
        </p:txBody>
      </p:sp>
      <p:cxnSp>
        <p:nvCxnSpPr>
          <p:cNvPr id="178" name="Straight Arrow Connector 20"/>
          <p:cNvCxnSpPr/>
          <p:nvPr/>
        </p:nvCxnSpPr>
        <p:spPr>
          <a:xfrm>
            <a:off x="6719400" y="5447520"/>
            <a:ext cx="477000" cy="360"/>
          </a:xfrm>
          <a:prstGeom prst="straightConnector1">
            <a:avLst/>
          </a:prstGeom>
          <a:ln>
            <a:solidFill>
              <a:srgbClr val="4472c4"/>
            </a:solidFill>
            <a:tailEnd len="med" type="triangle" w="med"/>
          </a:ln>
        </p:spPr>
      </p:cxnSp>
      <p:cxnSp>
        <p:nvCxnSpPr>
          <p:cNvPr id="179" name="Straight Connector 40"/>
          <p:cNvCxnSpPr/>
          <p:nvPr/>
        </p:nvCxnSpPr>
        <p:spPr>
          <a:xfrm>
            <a:off x="7921800" y="5416920"/>
            <a:ext cx="255240" cy="360"/>
          </a:xfrm>
          <a:prstGeom prst="straightConnector1">
            <a:avLst/>
          </a:prstGeom>
          <a:ln>
            <a:solidFill>
              <a:srgbClr val="4472c4"/>
            </a:solidFill>
          </a:ln>
        </p:spPr>
      </p:cxnSp>
      <p:cxnSp>
        <p:nvCxnSpPr>
          <p:cNvPr id="180" name="Straight Connector 41"/>
          <p:cNvCxnSpPr/>
          <p:nvPr/>
        </p:nvCxnSpPr>
        <p:spPr>
          <a:xfrm>
            <a:off x="8063280" y="5632920"/>
            <a:ext cx="296640" cy="360"/>
          </a:xfrm>
          <a:prstGeom prst="straightConnector1">
            <a:avLst/>
          </a:prstGeom>
          <a:ln>
            <a:solidFill>
              <a:srgbClr val="4472c4"/>
            </a:solidFill>
          </a:ln>
        </p:spPr>
      </p:cxnSp>
      <p:cxnSp>
        <p:nvCxnSpPr>
          <p:cNvPr id="181" name="Straight Connector 42"/>
          <p:cNvCxnSpPr/>
          <p:nvPr/>
        </p:nvCxnSpPr>
        <p:spPr>
          <a:xfrm>
            <a:off x="8176680" y="5416920"/>
            <a:ext cx="360" cy="188640"/>
          </a:xfrm>
          <a:prstGeom prst="straightConnector1">
            <a:avLst/>
          </a:prstGeom>
          <a:ln>
            <a:solidFill>
              <a:srgbClr val="4472c4"/>
            </a:solidFill>
          </a:ln>
        </p:spPr>
      </p:cxnSp>
      <p:sp>
        <p:nvSpPr>
          <p:cNvPr id="182" name="Rectangle 21"/>
          <p:cNvSpPr/>
          <p:nvPr/>
        </p:nvSpPr>
        <p:spPr>
          <a:xfrm>
            <a:off x="7570080" y="474372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doc2</a:t>
            </a:r>
            <a:endParaRPr b="0" lang="en-IN" sz="1800" spc="-1" strike="noStrike">
              <a:solidFill>
                <a:srgbClr val="ffffff"/>
              </a:solidFill>
              <a:latin typeface="Arial"/>
            </a:endParaRPr>
          </a:p>
        </p:txBody>
      </p:sp>
      <p:cxnSp>
        <p:nvCxnSpPr>
          <p:cNvPr id="183" name="Straight Arrow Connector 21"/>
          <p:cNvCxnSpPr/>
          <p:nvPr/>
        </p:nvCxnSpPr>
        <p:spPr>
          <a:xfrm>
            <a:off x="7137720" y="4884840"/>
            <a:ext cx="477000" cy="360"/>
          </a:xfrm>
          <a:prstGeom prst="straightConnector1">
            <a:avLst/>
          </a:prstGeom>
          <a:ln>
            <a:solidFill>
              <a:srgbClr val="4472c4"/>
            </a:solidFill>
            <a:tailEnd len="med" type="triangle" w="med"/>
          </a:ln>
        </p:spPr>
      </p:cxnSp>
      <p:cxnSp>
        <p:nvCxnSpPr>
          <p:cNvPr id="184" name="Straight Connector 43"/>
          <p:cNvCxnSpPr/>
          <p:nvPr/>
        </p:nvCxnSpPr>
        <p:spPr>
          <a:xfrm>
            <a:off x="8340120" y="4854600"/>
            <a:ext cx="255600" cy="360"/>
          </a:xfrm>
          <a:prstGeom prst="straightConnector1">
            <a:avLst/>
          </a:prstGeom>
          <a:ln>
            <a:solidFill>
              <a:srgbClr val="4472c4"/>
            </a:solidFill>
          </a:ln>
        </p:spPr>
      </p:cxnSp>
      <p:cxnSp>
        <p:nvCxnSpPr>
          <p:cNvPr id="185" name="Straight Connector 44"/>
          <p:cNvCxnSpPr/>
          <p:nvPr/>
        </p:nvCxnSpPr>
        <p:spPr>
          <a:xfrm>
            <a:off x="8481600" y="5070600"/>
            <a:ext cx="296640" cy="360"/>
          </a:xfrm>
          <a:prstGeom prst="straightConnector1">
            <a:avLst/>
          </a:prstGeom>
          <a:ln>
            <a:solidFill>
              <a:srgbClr val="4472c4"/>
            </a:solidFill>
          </a:ln>
        </p:spPr>
      </p:cxnSp>
      <p:cxnSp>
        <p:nvCxnSpPr>
          <p:cNvPr id="186" name="Straight Connector 45"/>
          <p:cNvCxnSpPr/>
          <p:nvPr/>
        </p:nvCxnSpPr>
        <p:spPr>
          <a:xfrm>
            <a:off x="8595360" y="4854600"/>
            <a:ext cx="360" cy="188640"/>
          </a:xfrm>
          <a:prstGeom prst="straightConnector1">
            <a:avLst/>
          </a:prstGeom>
          <a:ln>
            <a:solidFill>
              <a:srgbClr val="4472c4"/>
            </a:solidFill>
          </a:ln>
        </p:spPr>
      </p:cxnSp>
      <p:sp>
        <p:nvSpPr>
          <p:cNvPr id="187" name="Rectangle 22"/>
          <p:cNvSpPr/>
          <p:nvPr/>
        </p:nvSpPr>
        <p:spPr>
          <a:xfrm>
            <a:off x="7620120" y="5891040"/>
            <a:ext cx="747720" cy="2988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r>
              <a:rPr b="0" lang="en-IN" sz="1800" spc="-1" strike="noStrike">
                <a:solidFill>
                  <a:srgbClr val="ffffff"/>
                </a:solidFill>
                <a:latin typeface="Calibri"/>
              </a:rPr>
              <a:t>doc3</a:t>
            </a:r>
            <a:endParaRPr b="0" lang="en-IN" sz="1800" spc="-1" strike="noStrike">
              <a:solidFill>
                <a:srgbClr val="ffffff"/>
              </a:solidFill>
              <a:latin typeface="Arial"/>
            </a:endParaRPr>
          </a:p>
        </p:txBody>
      </p:sp>
      <p:cxnSp>
        <p:nvCxnSpPr>
          <p:cNvPr id="188" name="Straight Arrow Connector 22"/>
          <p:cNvCxnSpPr/>
          <p:nvPr/>
        </p:nvCxnSpPr>
        <p:spPr>
          <a:xfrm>
            <a:off x="7187400" y="6032160"/>
            <a:ext cx="477000" cy="360"/>
          </a:xfrm>
          <a:prstGeom prst="straightConnector1">
            <a:avLst/>
          </a:prstGeom>
          <a:ln>
            <a:solidFill>
              <a:srgbClr val="4472c4"/>
            </a:solidFill>
            <a:tailEnd len="med" type="triangle" w="med"/>
          </a:ln>
        </p:spPr>
      </p:cxnSp>
      <p:cxnSp>
        <p:nvCxnSpPr>
          <p:cNvPr id="189" name="Straight Connector 46"/>
          <p:cNvCxnSpPr/>
          <p:nvPr/>
        </p:nvCxnSpPr>
        <p:spPr>
          <a:xfrm>
            <a:off x="8390160" y="6001560"/>
            <a:ext cx="255240" cy="360"/>
          </a:xfrm>
          <a:prstGeom prst="straightConnector1">
            <a:avLst/>
          </a:prstGeom>
          <a:ln>
            <a:solidFill>
              <a:srgbClr val="4472c4"/>
            </a:solidFill>
          </a:ln>
        </p:spPr>
      </p:cxnSp>
      <p:cxnSp>
        <p:nvCxnSpPr>
          <p:cNvPr id="190" name="Straight Connector 47"/>
          <p:cNvCxnSpPr/>
          <p:nvPr/>
        </p:nvCxnSpPr>
        <p:spPr>
          <a:xfrm>
            <a:off x="8531280" y="6217560"/>
            <a:ext cx="297000" cy="360"/>
          </a:xfrm>
          <a:prstGeom prst="straightConnector1">
            <a:avLst/>
          </a:prstGeom>
          <a:ln>
            <a:solidFill>
              <a:srgbClr val="4472c4"/>
            </a:solidFill>
          </a:ln>
        </p:spPr>
      </p:cxnSp>
      <p:cxnSp>
        <p:nvCxnSpPr>
          <p:cNvPr id="191" name="Straight Connector 48"/>
          <p:cNvCxnSpPr/>
          <p:nvPr/>
        </p:nvCxnSpPr>
        <p:spPr>
          <a:xfrm>
            <a:off x="8645040" y="6001560"/>
            <a:ext cx="360" cy="189000"/>
          </a:xfrm>
          <a:prstGeom prst="straightConnector1">
            <a:avLst/>
          </a:prstGeom>
          <a:ln>
            <a:solidFill>
              <a:srgbClr val="4472c4"/>
            </a:solidFill>
          </a:ln>
        </p:spPr>
      </p:cxnSp>
      <p:sp>
        <p:nvSpPr>
          <p:cNvPr id="192" name="PlaceHolder 4"/>
          <p:cNvSpPr>
            <a:spLocks noGrp="1"/>
          </p:cNvSpPr>
          <p:nvPr>
            <p:ph type="dt" idx="7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059AF823-6A2F-4B02-BC05-0215BD030EA3}"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193" name="PlaceHolder 5"/>
          <p:cNvSpPr>
            <a:spLocks noGrp="1"/>
          </p:cNvSpPr>
          <p:nvPr>
            <p:ph type="ftr" idx="7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194" name="PlaceHolder 6"/>
          <p:cNvSpPr>
            <a:spLocks noGrp="1"/>
          </p:cNvSpPr>
          <p:nvPr>
            <p:ph type="sldNum" idx="7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8B4DAAAA-76F4-4A5D-BE5F-9A703989F305}" type="slidenum">
              <a:rPr b="0" lang="en-IN" sz="1200" spc="-1" strike="noStrike">
                <a:solidFill>
                  <a:srgbClr val="8b8b8b"/>
                </a:solidFill>
                <a:latin typeface="Calibri"/>
              </a:rPr>
              <a:t>2</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Draw the inverted index for the following document collection. </a:t>
            </a:r>
            <a:endParaRPr b="0" lang="en-US" sz="4400" spc="-1" strike="noStrike">
              <a:solidFill>
                <a:schemeClr val="dk1"/>
              </a:solidFill>
              <a:latin typeface="Calibri"/>
            </a:endParaRPr>
          </a:p>
        </p:txBody>
      </p:sp>
      <p:sp>
        <p:nvSpPr>
          <p:cNvPr id="196" name="PlaceHolder 2"/>
          <p:cNvSpPr>
            <a:spLocks noGrp="1"/>
          </p:cNvSpPr>
          <p:nvPr>
            <p:ph/>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1: new home sales top forecasts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2: home sales rise in July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3: increase in home sales in July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4: July new home sales rise</a:t>
            </a:r>
            <a:endParaRPr b="0" lang="en-US" sz="2800" spc="-1" strike="noStrike">
              <a:solidFill>
                <a:schemeClr val="dk1"/>
              </a:solidFill>
              <a:latin typeface="Calibri"/>
            </a:endParaRPr>
          </a:p>
        </p:txBody>
      </p:sp>
      <p:sp>
        <p:nvSpPr>
          <p:cNvPr id="197" name="PlaceHolder 3"/>
          <p:cNvSpPr>
            <a:spLocks noGrp="1"/>
          </p:cNvSpPr>
          <p:nvPr>
            <p:ph/>
          </p:nvPr>
        </p:nvSpPr>
        <p:spPr>
          <a:xfrm>
            <a:off x="6172200" y="1825560"/>
            <a:ext cx="518112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pc="-1" strike="noStrike">
              <a:solidFill>
                <a:schemeClr val="dk1"/>
              </a:solidFill>
              <a:latin typeface="Calibri"/>
            </a:endParaRPr>
          </a:p>
        </p:txBody>
      </p:sp>
      <p:sp>
        <p:nvSpPr>
          <p:cNvPr id="198" name="PlaceHolder 4"/>
          <p:cNvSpPr>
            <a:spLocks noGrp="1"/>
          </p:cNvSpPr>
          <p:nvPr>
            <p:ph type="dt" idx="7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851EEE2C-10F9-4D29-8361-B37DA31F5EE8}"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199" name="PlaceHolder 5"/>
          <p:cNvSpPr>
            <a:spLocks noGrp="1"/>
          </p:cNvSpPr>
          <p:nvPr>
            <p:ph type="ftr" idx="7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00" name="PlaceHolder 6"/>
          <p:cNvSpPr>
            <a:spLocks noGrp="1"/>
          </p:cNvSpPr>
          <p:nvPr>
            <p:ph type="sldNum" idx="7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5BDE4AF5-F09D-42B1-91AA-8BB3256CCE12}" type="slidenum">
              <a:rPr b="0" lang="en-IN" sz="1200" spc="-1" strike="noStrike">
                <a:solidFill>
                  <a:srgbClr val="8b8b8b"/>
                </a:solidFill>
                <a:latin typeface="Calibri"/>
              </a:rPr>
              <a:t>2</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pc="-1" strike="noStrike">
              <a:solidFill>
                <a:schemeClr val="dk1"/>
              </a:solidFill>
              <a:latin typeface="Calibri Light"/>
            </a:endParaRPr>
          </a:p>
        </p:txBody>
      </p:sp>
      <p:sp>
        <p:nvSpPr>
          <p:cNvPr id="202" name="PlaceHolder 2"/>
          <p:cNvSpPr>
            <a:spLocks noGrp="1"/>
          </p:cNvSpPr>
          <p:nvPr>
            <p:ph/>
          </p:nvPr>
        </p:nvSpPr>
        <p:spPr>
          <a:xfrm>
            <a:off x="838080" y="1825560"/>
            <a:ext cx="518112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pc="-1" strike="noStrike">
              <a:solidFill>
                <a:schemeClr val="dk1"/>
              </a:solidFill>
              <a:latin typeface="Calibri"/>
            </a:endParaRPr>
          </a:p>
        </p:txBody>
      </p:sp>
      <p:sp>
        <p:nvSpPr>
          <p:cNvPr id="203" name="PlaceHolder 3"/>
          <p:cNvSpPr>
            <a:spLocks noGrp="1"/>
          </p:cNvSpPr>
          <p:nvPr>
            <p:ph/>
          </p:nvPr>
        </p:nvSpPr>
        <p:spPr>
          <a:xfrm>
            <a:off x="6172200" y="1825560"/>
            <a:ext cx="518112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pc="-1" strike="noStrike">
              <a:solidFill>
                <a:schemeClr val="dk1"/>
              </a:solidFill>
              <a:latin typeface="Calibri"/>
            </a:endParaRPr>
          </a:p>
        </p:txBody>
      </p:sp>
      <p:sp>
        <p:nvSpPr>
          <p:cNvPr id="204" name="PlaceHolder 4"/>
          <p:cNvSpPr>
            <a:spLocks noGrp="1"/>
          </p:cNvSpPr>
          <p:nvPr>
            <p:ph type="dt" idx="7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BCDC1F32-FB00-4BCB-BBC0-6F3AA3CE5C3E}"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05" name="PlaceHolder 5"/>
          <p:cNvSpPr>
            <a:spLocks noGrp="1"/>
          </p:cNvSpPr>
          <p:nvPr>
            <p:ph type="ftr" idx="7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06" name="PlaceHolder 6"/>
          <p:cNvSpPr>
            <a:spLocks noGrp="1"/>
          </p:cNvSpPr>
          <p:nvPr>
            <p:ph type="sldNum" idx="7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BC9DFB50-AB8F-4535-AF3D-FF923DE5FBE2}" type="slidenum">
              <a:rPr b="0" lang="en-IN" sz="1200" spc="-1" strike="noStrike">
                <a:solidFill>
                  <a:srgbClr val="8b8b8b"/>
                </a:solidFill>
                <a:latin typeface="Calibri"/>
              </a:rPr>
              <a:t>2</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The inverted Index – another example</a:t>
            </a:r>
            <a:endParaRPr b="0" lang="en-US" sz="4400" spc="-1" strike="noStrike">
              <a:solidFill>
                <a:schemeClr val="dk1"/>
              </a:solidFill>
              <a:latin typeface="Calibri"/>
            </a:endParaRPr>
          </a:p>
        </p:txBody>
      </p:sp>
      <p:pic>
        <p:nvPicPr>
          <p:cNvPr id="208" name="Picture 1" descr=""/>
          <p:cNvPicPr/>
          <p:nvPr/>
        </p:nvPicPr>
        <p:blipFill>
          <a:blip r:embed="rId1"/>
          <a:stretch/>
        </p:blipFill>
        <p:spPr>
          <a:xfrm>
            <a:off x="3524400" y="1941480"/>
            <a:ext cx="5600520" cy="4257360"/>
          </a:xfrm>
          <a:prstGeom prst="rect">
            <a:avLst/>
          </a:prstGeom>
          <a:ln w="9525">
            <a:noFill/>
          </a:ln>
        </p:spPr>
      </p:pic>
      <p:sp>
        <p:nvSpPr>
          <p:cNvPr id="3" name="PlaceHolder 2"/>
          <p:cNvSpPr>
            <a:spLocks noGrp="1"/>
          </p:cNvSpPr>
          <p:nvPr>
            <p:ph type="ftr" idx="44"/>
          </p:nvPr>
        </p:nvSpPr>
        <p:spPr/>
        <p:txBody>
          <a:bodyPr/>
          <a:p>
            <a:r>
              <a:t>IR-Winter-2024 Mansi A. Radke</a:t>
            </a:r>
          </a:p>
        </p:txBody>
      </p:sp>
      <p:sp>
        <p:nvSpPr>
          <p:cNvPr id="4" name="PlaceHolder 3"/>
          <p:cNvSpPr>
            <a:spLocks noGrp="1"/>
          </p:cNvSpPr>
          <p:nvPr>
            <p:ph type="sldNum" idx="45"/>
          </p:nvPr>
        </p:nvSpPr>
        <p:spPr/>
        <p:txBody>
          <a:bodyPr/>
          <a:p>
            <a:fld id="{E8D8831C-9D5A-4B10-BDF7-37CFE836E70F}" type="slidenum">
              <a:t>5</a:t>
            </a:fld>
          </a:p>
        </p:txBody>
      </p:sp>
      <p:sp>
        <p:nvSpPr>
          <p:cNvPr id="5" name="PlaceHolder 4"/>
          <p:cNvSpPr>
            <a:spLocks noGrp="1"/>
          </p:cNvSpPr>
          <p:nvPr>
            <p:ph type="dt" idx="43"/>
          </p:nvPr>
        </p:nvSpPr>
        <p:spPr/>
        <p:txBody>
          <a:bodyPr/>
          <a:p>
            <a:fld id="{4515E906-3BEB-4DD5-A847-AE1543FF0DFC}" type="datetime1">
              <a:rPr lang="en-IN"/>
              <a:t>22/11/2024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Term Document Incidence Matrix</a:t>
            </a:r>
            <a:endParaRPr b="0" lang="en-US" sz="4400" spc="-1" strike="noStrike">
              <a:solidFill>
                <a:schemeClr val="dk1"/>
              </a:solidFill>
              <a:latin typeface="Calibri"/>
            </a:endParaRPr>
          </a:p>
        </p:txBody>
      </p:sp>
      <p:sp>
        <p:nvSpPr>
          <p:cNvPr id="210" name="PlaceHolder 2"/>
          <p:cNvSpPr>
            <a:spLocks noGrp="1"/>
          </p:cNvSpPr>
          <p:nvPr>
            <p:ph/>
          </p:nvPr>
        </p:nvSpPr>
        <p:spPr>
          <a:xfrm>
            <a:off x="838080" y="1825560"/>
            <a:ext cx="5181120" cy="4350960"/>
          </a:xfrm>
          <a:prstGeom prst="rect">
            <a:avLst/>
          </a:prstGeom>
          <a:noFill/>
          <a:ln w="0">
            <a:noFill/>
          </a:ln>
        </p:spPr>
        <p:txBody>
          <a:bodyPr lIns="91440" rIns="91440" tIns="45720" bIns="45720" anchor="t">
            <a:normAutofit fontScale="93550" lnSpcReduction="10000"/>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Consider the following corpus consisting of 3 documents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Doc 1: I am Mansi</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Doc 2: I live in Nagpur</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Doc 3: I am a teacher</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Dictionary/Vocabulary/Lexicon for this corpus will consist of the following words: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I, am, Mansi, live, in, Nagpur, a, teacher</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211" name="PlaceHolder 3"/>
          <p:cNvSpPr>
            <a:spLocks noGrp="1"/>
          </p:cNvSpPr>
          <p:nvPr>
            <p:ph/>
          </p:nvPr>
        </p:nvSpPr>
        <p:spPr>
          <a:xfrm>
            <a:off x="6172200" y="1825560"/>
            <a:ext cx="518112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The term document Incidence matrix for this corpus will look like:</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graphicFrame>
        <p:nvGraphicFramePr>
          <p:cNvPr id="212" name="Table 1"/>
          <p:cNvGraphicFramePr/>
          <p:nvPr/>
        </p:nvGraphicFramePr>
        <p:xfrm>
          <a:off x="6478560" y="2885040"/>
          <a:ext cx="4704480" cy="3065040"/>
        </p:xfrm>
        <a:graphic>
          <a:graphicData uri="http://schemas.openxmlformats.org/drawingml/2006/table">
            <a:tbl>
              <a:tblPr/>
              <a:tblGrid>
                <a:gridCol w="1176120"/>
                <a:gridCol w="1176120"/>
                <a:gridCol w="1176120"/>
                <a:gridCol w="1176120"/>
              </a:tblGrid>
              <a:tr h="340560">
                <a:tc>
                  <a:txBody>
                    <a:bodyPr anchor="t">
                      <a:noAutofit/>
                    </a:bodyPr>
                    <a:p>
                      <a:endParaRPr b="0" lang="en-IN" sz="1800" spc="-1" strike="noStrike">
                        <a:solidFill>
                          <a:srgbClr val="ffffff"/>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nchor="t">
                      <a:noAutofit/>
                    </a:bodyPr>
                    <a:p>
                      <a:pPr defTabSz="914400">
                        <a:lnSpc>
                          <a:spcPct val="100000"/>
                        </a:lnSpc>
                      </a:pPr>
                      <a:r>
                        <a:rPr b="0" lang="en-IN" sz="1800" spc="-1" strike="noStrike">
                          <a:solidFill>
                            <a:srgbClr val="ffffff"/>
                          </a:solidFill>
                          <a:latin typeface="Calibri"/>
                        </a:rPr>
                        <a:t>Doc1</a:t>
                      </a:r>
                      <a:endParaRPr b="0" lang="en-IN"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nchor="t">
                      <a:noAutofit/>
                    </a:bodyPr>
                    <a:p>
                      <a:pPr defTabSz="914400">
                        <a:lnSpc>
                          <a:spcPct val="100000"/>
                        </a:lnSpc>
                      </a:pPr>
                      <a:r>
                        <a:rPr b="0" lang="en-IN" sz="1800" spc="-1" strike="noStrike">
                          <a:solidFill>
                            <a:srgbClr val="ffffff"/>
                          </a:solidFill>
                          <a:latin typeface="Calibri"/>
                        </a:rPr>
                        <a:t>Doc2</a:t>
                      </a:r>
                      <a:endParaRPr b="0" lang="en-IN"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nchor="t">
                      <a:noAutofit/>
                    </a:bodyPr>
                    <a:p>
                      <a:pPr defTabSz="914400">
                        <a:lnSpc>
                          <a:spcPct val="100000"/>
                        </a:lnSpc>
                      </a:pPr>
                      <a:r>
                        <a:rPr b="0" lang="en-IN" sz="1800" spc="-1" strike="noStrike">
                          <a:solidFill>
                            <a:srgbClr val="ffffff"/>
                          </a:solidFill>
                          <a:latin typeface="Calibri"/>
                        </a:rPr>
                        <a:t>Doc3</a:t>
                      </a:r>
                      <a:endParaRPr b="0" lang="en-IN"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r>
              <a:tr h="340560">
                <a:tc>
                  <a:txBody>
                    <a:bodyPr anchor="t">
                      <a:noAutofit/>
                    </a:bodyPr>
                    <a:p>
                      <a:pPr defTabSz="914400">
                        <a:lnSpc>
                          <a:spcPct val="100000"/>
                        </a:lnSpc>
                      </a:pPr>
                      <a:r>
                        <a:rPr b="0" lang="en-IN" sz="1800" spc="-1" strike="noStrike">
                          <a:solidFill>
                            <a:srgbClr val="000000"/>
                          </a:solidFill>
                          <a:latin typeface="Calibri"/>
                        </a:rPr>
                        <a:t>I</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340560">
                <a:tc>
                  <a:txBody>
                    <a:bodyPr anchor="t">
                      <a:noAutofit/>
                    </a:bodyPr>
                    <a:p>
                      <a:pPr defTabSz="914400">
                        <a:lnSpc>
                          <a:spcPct val="100000"/>
                        </a:lnSpc>
                      </a:pPr>
                      <a:r>
                        <a:rPr b="0" lang="en-IN" sz="1800" spc="-1" strike="noStrike">
                          <a:solidFill>
                            <a:srgbClr val="000000"/>
                          </a:solidFill>
                          <a:latin typeface="Calibri"/>
                        </a:rPr>
                        <a:t>am</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r h="340560">
                <a:tc>
                  <a:txBody>
                    <a:bodyPr anchor="t">
                      <a:noAutofit/>
                    </a:bodyPr>
                    <a:p>
                      <a:pPr defTabSz="914400">
                        <a:lnSpc>
                          <a:spcPct val="100000"/>
                        </a:lnSpc>
                      </a:pPr>
                      <a:r>
                        <a:rPr b="0" lang="en-IN" sz="1800" spc="-1" strike="noStrike">
                          <a:solidFill>
                            <a:srgbClr val="000000"/>
                          </a:solidFill>
                          <a:latin typeface="Calibri"/>
                        </a:rPr>
                        <a:t>Mansi</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340560">
                <a:tc>
                  <a:txBody>
                    <a:bodyPr anchor="t">
                      <a:noAutofit/>
                    </a:bodyPr>
                    <a:p>
                      <a:pPr defTabSz="914400">
                        <a:lnSpc>
                          <a:spcPct val="100000"/>
                        </a:lnSpc>
                      </a:pPr>
                      <a:r>
                        <a:rPr b="0" lang="en-IN" sz="1800" spc="-1" strike="noStrike">
                          <a:solidFill>
                            <a:srgbClr val="000000"/>
                          </a:solidFill>
                          <a:latin typeface="Calibri"/>
                        </a:rPr>
                        <a:t>live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r h="340560">
                <a:tc>
                  <a:txBody>
                    <a:bodyPr anchor="t">
                      <a:noAutofit/>
                    </a:bodyPr>
                    <a:p>
                      <a:pPr defTabSz="914400">
                        <a:lnSpc>
                          <a:spcPct val="100000"/>
                        </a:lnSpc>
                      </a:pPr>
                      <a:r>
                        <a:rPr b="0" lang="en-IN" sz="1800" spc="-1" strike="noStrike">
                          <a:solidFill>
                            <a:srgbClr val="000000"/>
                          </a:solidFill>
                          <a:latin typeface="Calibri"/>
                        </a:rPr>
                        <a:t>in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340560">
                <a:tc>
                  <a:txBody>
                    <a:bodyPr anchor="t">
                      <a:noAutofit/>
                    </a:bodyPr>
                    <a:p>
                      <a:pPr defTabSz="914400">
                        <a:lnSpc>
                          <a:spcPct val="100000"/>
                        </a:lnSpc>
                      </a:pPr>
                      <a:r>
                        <a:rPr b="0" lang="en-IN" sz="1800" spc="-1" strike="noStrike">
                          <a:solidFill>
                            <a:srgbClr val="000000"/>
                          </a:solidFill>
                          <a:latin typeface="Calibri"/>
                        </a:rPr>
                        <a:t>Nagpur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r h="340560">
                <a:tc>
                  <a:txBody>
                    <a:bodyPr anchor="t">
                      <a:noAutofit/>
                    </a:bodyPr>
                    <a:p>
                      <a:pPr defTabSz="914400">
                        <a:lnSpc>
                          <a:spcPct val="100000"/>
                        </a:lnSpc>
                      </a:pPr>
                      <a:r>
                        <a:rPr b="0" lang="en-IN" sz="1800" spc="-1" strike="noStrike">
                          <a:solidFill>
                            <a:srgbClr val="000000"/>
                          </a:solidFill>
                          <a:latin typeface="Calibri"/>
                        </a:rPr>
                        <a:t>a</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340560">
                <a:tc>
                  <a:txBody>
                    <a:bodyPr anchor="t">
                      <a:noAutofit/>
                    </a:bodyPr>
                    <a:p>
                      <a:pPr defTabSz="914400">
                        <a:lnSpc>
                          <a:spcPct val="100000"/>
                        </a:lnSpc>
                      </a:pPr>
                      <a:r>
                        <a:rPr b="0" lang="en-IN" sz="1800" spc="-1" strike="noStrike">
                          <a:solidFill>
                            <a:srgbClr val="000000"/>
                          </a:solidFill>
                          <a:latin typeface="Calibri"/>
                        </a:rPr>
                        <a:t>teacher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nchor="t">
                      <a:noAutofit/>
                    </a:bodyPr>
                    <a:p>
                      <a:pPr defTabSz="914400">
                        <a:lnSpc>
                          <a:spcPct val="100000"/>
                        </a:lnSpc>
                      </a:pPr>
                      <a:r>
                        <a:rPr b="0" lang="en-IN"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bl>
          </a:graphicData>
        </a:graphic>
      </p:graphicFrame>
      <p:sp>
        <p:nvSpPr>
          <p:cNvPr id="213" name="PlaceHolder 4"/>
          <p:cNvSpPr>
            <a:spLocks noGrp="1"/>
          </p:cNvSpPr>
          <p:nvPr>
            <p:ph type="dt" idx="7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96E0DF62-9144-41A1-B670-73C00F62EF83}"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14" name="PlaceHolder 5"/>
          <p:cNvSpPr>
            <a:spLocks noGrp="1"/>
          </p:cNvSpPr>
          <p:nvPr>
            <p:ph type="ftr" idx="8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15" name="PlaceHolder 6"/>
          <p:cNvSpPr>
            <a:spLocks noGrp="1"/>
          </p:cNvSpPr>
          <p:nvPr>
            <p:ph type="sldNum" idx="8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E7AEE6EA-EDBE-4ACB-949C-C15AC2B4FE1D}" type="slidenum">
              <a:rPr b="0" lang="en-IN" sz="1200" spc="-1" strike="noStrike">
                <a:solidFill>
                  <a:srgbClr val="8b8b8b"/>
                </a:solidFill>
                <a:latin typeface="Calibri"/>
              </a:rPr>
              <a:t>6</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pc="-1" strike="noStrike">
                <a:solidFill>
                  <a:schemeClr val="dk1"/>
                </a:solidFill>
                <a:latin typeface="Calibri Light"/>
              </a:rPr>
              <a:t>Draw the term document incidence matrix  for the following document collection</a:t>
            </a:r>
            <a:endParaRPr b="0" lang="en-US" sz="4400" spc="-1" strike="noStrike">
              <a:solidFill>
                <a:schemeClr val="dk1"/>
              </a:solidFill>
              <a:latin typeface="Calibri"/>
            </a:endParaRPr>
          </a:p>
        </p:txBody>
      </p:sp>
      <p:sp>
        <p:nvSpPr>
          <p:cNvPr id="217" name="PlaceHolder 2"/>
          <p:cNvSpPr>
            <a:spLocks noGrp="1"/>
          </p:cNvSpPr>
          <p:nvPr>
            <p:ph/>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1: Breakthrough drug for schizophrenia</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2: New schizophrenia drug</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3: New approach for treatment of schizophrenia</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Doc 4: New hopes for schizophrenia patients</a:t>
            </a:r>
            <a:endParaRPr b="0" lang="en-US" sz="2800" spc="-1" strike="noStrike">
              <a:solidFill>
                <a:schemeClr val="dk1"/>
              </a:solidFill>
              <a:latin typeface="Calibri"/>
            </a:endParaRPr>
          </a:p>
        </p:txBody>
      </p:sp>
      <p:sp>
        <p:nvSpPr>
          <p:cNvPr id="218" name="PlaceHolder 3"/>
          <p:cNvSpPr>
            <a:spLocks noGrp="1"/>
          </p:cNvSpPr>
          <p:nvPr>
            <p:ph/>
          </p:nvPr>
        </p:nvSpPr>
        <p:spPr>
          <a:xfrm>
            <a:off x="6172200" y="1825560"/>
            <a:ext cx="518112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pc="-1" strike="noStrike">
              <a:solidFill>
                <a:schemeClr val="dk1"/>
              </a:solidFill>
              <a:latin typeface="Calibri"/>
            </a:endParaRPr>
          </a:p>
        </p:txBody>
      </p:sp>
      <p:sp>
        <p:nvSpPr>
          <p:cNvPr id="219" name="PlaceHolder 4"/>
          <p:cNvSpPr>
            <a:spLocks noGrp="1"/>
          </p:cNvSpPr>
          <p:nvPr>
            <p:ph type="dt" idx="8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B89C8B81-7C0E-41B6-A6A7-95D08078B341}"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20" name="PlaceHolder 5"/>
          <p:cNvSpPr>
            <a:spLocks noGrp="1"/>
          </p:cNvSpPr>
          <p:nvPr>
            <p:ph type="ftr" idx="8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21" name="PlaceHolder 6"/>
          <p:cNvSpPr>
            <a:spLocks noGrp="1"/>
          </p:cNvSpPr>
          <p:nvPr>
            <p:ph type="sldNum" idx="8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267887ED-B00D-4457-8018-F29DD947AF0A}" type="slidenum">
              <a:rPr b="0" lang="en-IN" sz="1200" spc="-1" strike="noStrike">
                <a:solidFill>
                  <a:srgbClr val="8b8b8b"/>
                </a:solidFill>
                <a:latin typeface="Calibri"/>
              </a:rPr>
              <a:t>6</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dt" idx="8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F4132B81-B2ED-423E-89C9-EB05B6CACC59}"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23" name="PlaceHolder 2"/>
          <p:cNvSpPr>
            <a:spLocks noGrp="1"/>
          </p:cNvSpPr>
          <p:nvPr>
            <p:ph type="ftr" idx="8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24" name="PlaceHolder 3"/>
          <p:cNvSpPr>
            <a:spLocks noGrp="1"/>
          </p:cNvSpPr>
          <p:nvPr>
            <p:ph type="sldNum" idx="8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62EBCA66-C836-470A-9F82-1E68F446F6BD}" type="slidenum">
              <a:rPr b="0" lang="en-IN" sz="1200" spc="-1" strike="noStrike">
                <a:solidFill>
                  <a:srgbClr val="8b8b8b"/>
                </a:solidFill>
                <a:latin typeface="Calibri"/>
              </a:rPr>
              <a:t>6</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defTabSz="914400">
              <a:lnSpc>
                <a:spcPct val="90000"/>
              </a:lnSpc>
              <a:buNone/>
            </a:pPr>
            <a:r>
              <a:rPr b="0" lang="en-IN" sz="4400" spc="-1" strike="noStrike">
                <a:solidFill>
                  <a:schemeClr val="dk1"/>
                </a:solidFill>
                <a:latin typeface="Calibri Light"/>
              </a:rPr>
              <a:t>For the same document collection what will be the returned results for the following:</a:t>
            </a:r>
            <a:endParaRPr b="0" lang="en-US" sz="4400" spc="-1" strike="noStrike">
              <a:solidFill>
                <a:schemeClr val="dk1"/>
              </a:solidFill>
              <a:latin typeface="Calibri"/>
            </a:endParaRPr>
          </a:p>
        </p:txBody>
      </p:sp>
      <p:sp>
        <p:nvSpPr>
          <p:cNvPr id="22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schizophrenia AND drug</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Vector for ‘schizophrenia’  1 1 1 1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Vector for ‘drug’ 1 1 0 0 </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for AND NOT (drug OR approach)</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Vector for  ‘for’  1 0 1 1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Vector for ‘drug’  1 1 0 0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IN" sz="2400" spc="-1" strike="noStrike">
                <a:solidFill>
                  <a:schemeClr val="dk1"/>
                </a:solidFill>
                <a:latin typeface="Calibri"/>
              </a:rPr>
              <a:t>Vector for approach   0 0 1 0 </a:t>
            </a:r>
            <a:endParaRPr b="0" lang="en-US" sz="2400" spc="-1" strike="noStrike">
              <a:solidFill>
                <a:schemeClr val="dk1"/>
              </a:solidFill>
              <a:latin typeface="Calibri"/>
            </a:endParaRPr>
          </a:p>
        </p:txBody>
      </p:sp>
      <p:sp>
        <p:nvSpPr>
          <p:cNvPr id="227" name="PlaceHolder 3"/>
          <p:cNvSpPr>
            <a:spLocks noGrp="1"/>
          </p:cNvSpPr>
          <p:nvPr>
            <p:ph type="dt" idx="8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200" spc="-1" strike="noStrike">
                <a:solidFill>
                  <a:srgbClr val="8b8b8b"/>
                </a:solidFill>
                <a:latin typeface="Calibri"/>
              </a:defRPr>
            </a:lvl1pPr>
          </a:lstStyle>
          <a:p>
            <a:pPr indent="0" defTabSz="914400">
              <a:lnSpc>
                <a:spcPct val="100000"/>
              </a:lnSpc>
              <a:buNone/>
              <a:tabLst>
                <a:tab algn="l" pos="0"/>
              </a:tabLst>
            </a:pPr>
            <a:fld id="{F4CAC8F3-3D55-477C-842D-8B27E9EBB094}" type="datetime1">
              <a:rPr b="0" lang="en-IN" sz="1200" spc="-1" strike="noStrike">
                <a:solidFill>
                  <a:srgbClr val="8b8b8b"/>
                </a:solidFill>
                <a:latin typeface="Calibri"/>
              </a:rPr>
              <a:t>22/11/2024</a:t>
            </a:fld>
            <a:endParaRPr b="0" lang="en-IN" sz="1200" spc="-1" strike="noStrike">
              <a:solidFill>
                <a:srgbClr val="000000"/>
              </a:solidFill>
              <a:latin typeface="Times New Roman"/>
            </a:endParaRPr>
          </a:p>
        </p:txBody>
      </p:sp>
      <p:sp>
        <p:nvSpPr>
          <p:cNvPr id="228" name="PlaceHolder 4"/>
          <p:cNvSpPr>
            <a:spLocks noGrp="1"/>
          </p:cNvSpPr>
          <p:nvPr>
            <p:ph type="ftr" idx="8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200" spc="-1" strike="noStrike">
                <a:solidFill>
                  <a:srgbClr val="8b8b8b"/>
                </a:solidFill>
                <a:latin typeface="Calibri"/>
              </a:defRPr>
            </a:lvl1pPr>
          </a:lstStyle>
          <a:p>
            <a:pPr indent="0" algn="ctr" defTabSz="914400">
              <a:lnSpc>
                <a:spcPct val="100000"/>
              </a:lnSpc>
              <a:buNone/>
              <a:tabLst>
                <a:tab algn="l" pos="0"/>
              </a:tabLst>
            </a:pPr>
            <a:r>
              <a:rPr b="0" lang="en-IN" sz="1200" spc="-1" strike="noStrike">
                <a:solidFill>
                  <a:srgbClr val="8b8b8b"/>
                </a:solidFill>
                <a:latin typeface="Calibri"/>
              </a:rPr>
              <a:t>IR-Winter-2024 Mansi A. Radke</a:t>
            </a:r>
            <a:endParaRPr b="0" lang="en-IN" sz="1200" spc="-1" strike="noStrike">
              <a:solidFill>
                <a:srgbClr val="000000"/>
              </a:solidFill>
              <a:latin typeface="Times New Roman"/>
            </a:endParaRPr>
          </a:p>
        </p:txBody>
      </p:sp>
      <p:sp>
        <p:nvSpPr>
          <p:cNvPr id="229" name="PlaceHolder 5"/>
          <p:cNvSpPr>
            <a:spLocks noGrp="1"/>
          </p:cNvSpPr>
          <p:nvPr>
            <p:ph type="sldNum" idx="9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rgbClr val="8b8b8b"/>
                </a:solidFill>
                <a:latin typeface="Calibri"/>
              </a:defRPr>
            </a:lvl1pPr>
          </a:lstStyle>
          <a:p>
            <a:pPr indent="0" algn="r" defTabSz="914400">
              <a:lnSpc>
                <a:spcPct val="100000"/>
              </a:lnSpc>
              <a:buNone/>
              <a:tabLst>
                <a:tab algn="l" pos="0"/>
              </a:tabLst>
            </a:pPr>
            <a:fld id="{5115837F-A313-43D7-97A2-FA3BCF27B523}" type="slidenum">
              <a:rPr b="0" lang="en-IN" sz="1200" spc="-1" strike="noStrike">
                <a:solidFill>
                  <a:srgbClr val="8b8b8b"/>
                </a:solidFill>
                <a:latin typeface="Calibri"/>
              </a:rPr>
              <a:t>9</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TotalTime>
  <Application>LibreOffice/24.2.5.2$MacOSX_X86_64 LibreOffice_project/bffef4ea93e59bebbeaf7f431bb02b1a39ee8a59</Application>
  <AppVersion>15.0000</AppVersion>
  <Words>3274</Words>
  <Paragraphs>566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2020-07-11T06:12:01Z</dcterms:created>
  <dc:creator>Mansi Radke</dc:creator>
  <dc:description/>
  <dc:language>en-IN</dc:language>
  <cp:lastModifiedBy/>
  <dcterms:modified xsi:type="dcterms:W3CDTF">2024-11-22T23:11:15Z</dcterms:modified>
  <cp:revision>107</cp:revision>
  <dc:subject/>
  <dc:title>IR-Winter-2020</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vt:i4>
  </property>
  <property fmtid="{D5CDD505-2E9C-101B-9397-08002B2CF9AE}" pid="4" name="PresentationFormat">
    <vt:lpwstr>Widescreen</vt:lpwstr>
  </property>
  <property fmtid="{D5CDD505-2E9C-101B-9397-08002B2CF9AE}" pid="5" name="Slides">
    <vt:i4>48</vt:i4>
  </property>
</Properties>
</file>